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0C0C"/>
    <a:srgbClr val="EEEEEE"/>
    <a:srgbClr val="300A24"/>
    <a:srgbClr val="2E2E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97CB1E-4F7A-4B5D-BAC2-AE8954581E6E}" v="43" dt="2025-06-24T16:21:19.7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86061" autoAdjust="0"/>
  </p:normalViewPr>
  <p:slideViewPr>
    <p:cSldViewPr snapToGrid="0">
      <p:cViewPr varScale="1">
        <p:scale>
          <a:sx n="96" d="100"/>
          <a:sy n="96" d="100"/>
        </p:scale>
        <p:origin x="1421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Casson" userId="53cffa54-f866-4b4c-8e51-0383f28edfe1" providerId="ADAL" clId="{B0D34C48-54B8-43B1-B18D-AA5901F76394}"/>
    <pc:docChg chg="undo custSel addSld modSld">
      <pc:chgData name="Alex Casson" userId="53cffa54-f866-4b4c-8e51-0383f28edfe1" providerId="ADAL" clId="{B0D34C48-54B8-43B1-B18D-AA5901F76394}" dt="2025-04-28T05:47:57.060" v="249"/>
      <pc:docMkLst>
        <pc:docMk/>
      </pc:docMkLst>
      <pc:sldChg chg="addSp delSp modSp new mod">
        <pc:chgData name="Alex Casson" userId="53cffa54-f866-4b4c-8e51-0383f28edfe1" providerId="ADAL" clId="{B0D34C48-54B8-43B1-B18D-AA5901F76394}" dt="2025-04-28T05:14:44.378" v="197" actId="207"/>
        <pc:sldMkLst>
          <pc:docMk/>
          <pc:sldMk cId="908723532" sldId="257"/>
        </pc:sldMkLst>
        <pc:spChg chg="add mod">
          <ac:chgData name="Alex Casson" userId="53cffa54-f866-4b4c-8e51-0383f28edfe1" providerId="ADAL" clId="{B0D34C48-54B8-43B1-B18D-AA5901F76394}" dt="2025-04-28T05:09:17.703" v="11" actId="14100"/>
          <ac:spMkLst>
            <pc:docMk/>
            <pc:sldMk cId="908723532" sldId="257"/>
            <ac:spMk id="8" creationId="{954B6AF3-8DFC-19B6-5F9F-FE71F5038AF3}"/>
          </ac:spMkLst>
        </pc:spChg>
        <pc:spChg chg="add mod">
          <ac:chgData name="Alex Casson" userId="53cffa54-f866-4b4c-8e51-0383f28edfe1" providerId="ADAL" clId="{B0D34C48-54B8-43B1-B18D-AA5901F76394}" dt="2025-04-28T05:09:49.527" v="57" actId="1076"/>
          <ac:spMkLst>
            <pc:docMk/>
            <pc:sldMk cId="908723532" sldId="257"/>
            <ac:spMk id="9" creationId="{C0C6D44A-511E-1A18-78F1-A0E7A74D117A}"/>
          </ac:spMkLst>
        </pc:spChg>
        <pc:spChg chg="add mod">
          <ac:chgData name="Alex Casson" userId="53cffa54-f866-4b4c-8e51-0383f28edfe1" providerId="ADAL" clId="{B0D34C48-54B8-43B1-B18D-AA5901F76394}" dt="2025-04-28T05:10:18.944" v="60" actId="207"/>
          <ac:spMkLst>
            <pc:docMk/>
            <pc:sldMk cId="908723532" sldId="257"/>
            <ac:spMk id="10" creationId="{3D5BD0B3-8882-4F24-C935-C3614CD021FB}"/>
          </ac:spMkLst>
        </pc:spChg>
        <pc:spChg chg="add mod">
          <ac:chgData name="Alex Casson" userId="53cffa54-f866-4b4c-8e51-0383f28edfe1" providerId="ADAL" clId="{B0D34C48-54B8-43B1-B18D-AA5901F76394}" dt="2025-04-28T05:10:33.827" v="62" actId="1076"/>
          <ac:spMkLst>
            <pc:docMk/>
            <pc:sldMk cId="908723532" sldId="257"/>
            <ac:spMk id="11" creationId="{388A1301-5F1B-DE86-F463-80C89BE1A1F1}"/>
          </ac:spMkLst>
        </pc:spChg>
        <pc:spChg chg="add mod">
          <ac:chgData name="Alex Casson" userId="53cffa54-f866-4b4c-8e51-0383f28edfe1" providerId="ADAL" clId="{B0D34C48-54B8-43B1-B18D-AA5901F76394}" dt="2025-04-28T05:10:44.081" v="65" actId="14100"/>
          <ac:spMkLst>
            <pc:docMk/>
            <pc:sldMk cId="908723532" sldId="257"/>
            <ac:spMk id="12" creationId="{EB4974B8-2544-4857-4463-398D8EB41391}"/>
          </ac:spMkLst>
        </pc:spChg>
        <pc:spChg chg="add mod">
          <ac:chgData name="Alex Casson" userId="53cffa54-f866-4b4c-8e51-0383f28edfe1" providerId="ADAL" clId="{B0D34C48-54B8-43B1-B18D-AA5901F76394}" dt="2025-04-28T05:11:20.828" v="71" actId="14100"/>
          <ac:spMkLst>
            <pc:docMk/>
            <pc:sldMk cId="908723532" sldId="257"/>
            <ac:spMk id="13" creationId="{8916DC8A-43EB-622F-887B-C5868BA9828A}"/>
          </ac:spMkLst>
        </pc:spChg>
        <pc:spChg chg="add mod">
          <ac:chgData name="Alex Casson" userId="53cffa54-f866-4b4c-8e51-0383f28edfe1" providerId="ADAL" clId="{B0D34C48-54B8-43B1-B18D-AA5901F76394}" dt="2025-04-28T05:11:34.789" v="105" actId="20577"/>
          <ac:spMkLst>
            <pc:docMk/>
            <pc:sldMk cId="908723532" sldId="257"/>
            <ac:spMk id="14" creationId="{E2A15825-7BE9-56DB-4C8A-B886570F3312}"/>
          </ac:spMkLst>
        </pc:spChg>
        <pc:spChg chg="add mod">
          <ac:chgData name="Alex Casson" userId="53cffa54-f866-4b4c-8e51-0383f28edfe1" providerId="ADAL" clId="{B0D34C48-54B8-43B1-B18D-AA5901F76394}" dt="2025-04-28T05:11:50.380" v="107" actId="1076"/>
          <ac:spMkLst>
            <pc:docMk/>
            <pc:sldMk cId="908723532" sldId="257"/>
            <ac:spMk id="15" creationId="{C0EAD54B-FCFD-0236-6C91-E6C43A900AD6}"/>
          </ac:spMkLst>
        </pc:spChg>
        <pc:spChg chg="add mod">
          <ac:chgData name="Alex Casson" userId="53cffa54-f866-4b4c-8e51-0383f28edfe1" providerId="ADAL" clId="{B0D34C48-54B8-43B1-B18D-AA5901F76394}" dt="2025-04-28T05:14:18.838" v="193" actId="14100"/>
          <ac:spMkLst>
            <pc:docMk/>
            <pc:sldMk cId="908723532" sldId="257"/>
            <ac:spMk id="16" creationId="{83C1DF94-152F-7193-4862-5B15CE5F6F79}"/>
          </ac:spMkLst>
        </pc:spChg>
        <pc:spChg chg="add mod">
          <ac:chgData name="Alex Casson" userId="53cffa54-f866-4b4c-8e51-0383f28edfe1" providerId="ADAL" clId="{B0D34C48-54B8-43B1-B18D-AA5901F76394}" dt="2025-04-28T05:12:15.890" v="111" actId="1076"/>
          <ac:spMkLst>
            <pc:docMk/>
            <pc:sldMk cId="908723532" sldId="257"/>
            <ac:spMk id="17" creationId="{F9EA8233-A196-0909-F74C-20CF1C9AAEFC}"/>
          </ac:spMkLst>
        </pc:spChg>
        <pc:spChg chg="add mod">
          <ac:chgData name="Alex Casson" userId="53cffa54-f866-4b4c-8e51-0383f28edfe1" providerId="ADAL" clId="{B0D34C48-54B8-43B1-B18D-AA5901F76394}" dt="2025-04-28T05:12:36.057" v="115" actId="1076"/>
          <ac:spMkLst>
            <pc:docMk/>
            <pc:sldMk cId="908723532" sldId="257"/>
            <ac:spMk id="18" creationId="{AB978163-25B2-7B07-FB44-3D62C31AA994}"/>
          </ac:spMkLst>
        </pc:spChg>
        <pc:spChg chg="add mod">
          <ac:chgData name="Alex Casson" userId="53cffa54-f866-4b4c-8e51-0383f28edfe1" providerId="ADAL" clId="{B0D34C48-54B8-43B1-B18D-AA5901F76394}" dt="2025-04-28T05:12:41.584" v="126" actId="20577"/>
          <ac:spMkLst>
            <pc:docMk/>
            <pc:sldMk cId="908723532" sldId="257"/>
            <ac:spMk id="19" creationId="{0900B3A1-7E3D-7FF2-C90D-C846AD343E94}"/>
          </ac:spMkLst>
        </pc:spChg>
        <pc:spChg chg="add mod">
          <ac:chgData name="Alex Casson" userId="53cffa54-f866-4b4c-8e51-0383f28edfe1" providerId="ADAL" clId="{B0D34C48-54B8-43B1-B18D-AA5901F76394}" dt="2025-04-28T05:13:07.803" v="129" actId="14100"/>
          <ac:spMkLst>
            <pc:docMk/>
            <pc:sldMk cId="908723532" sldId="257"/>
            <ac:spMk id="20" creationId="{2C42322F-8951-591B-AB45-F58F886859F0}"/>
          </ac:spMkLst>
        </pc:spChg>
        <pc:spChg chg="add mod">
          <ac:chgData name="Alex Casson" userId="53cffa54-f866-4b4c-8e51-0383f28edfe1" providerId="ADAL" clId="{B0D34C48-54B8-43B1-B18D-AA5901F76394}" dt="2025-04-28T05:13:30.652" v="134" actId="14100"/>
          <ac:spMkLst>
            <pc:docMk/>
            <pc:sldMk cId="908723532" sldId="257"/>
            <ac:spMk id="21" creationId="{1BA3B845-C580-3373-B644-DA8391CB3001}"/>
          </ac:spMkLst>
        </pc:spChg>
        <pc:spChg chg="add mod">
          <ac:chgData name="Alex Casson" userId="53cffa54-f866-4b4c-8e51-0383f28edfe1" providerId="ADAL" clId="{B0D34C48-54B8-43B1-B18D-AA5901F76394}" dt="2025-04-28T05:14:00.379" v="192" actId="14100"/>
          <ac:spMkLst>
            <pc:docMk/>
            <pc:sldMk cId="908723532" sldId="257"/>
            <ac:spMk id="23" creationId="{EA03DE60-04EB-F57C-5B85-EC697395C281}"/>
          </ac:spMkLst>
        </pc:spChg>
        <pc:spChg chg="add mod">
          <ac:chgData name="Alex Casson" userId="53cffa54-f866-4b4c-8e51-0383f28edfe1" providerId="ADAL" clId="{B0D34C48-54B8-43B1-B18D-AA5901F76394}" dt="2025-04-28T05:14:44.378" v="197" actId="207"/>
          <ac:spMkLst>
            <pc:docMk/>
            <pc:sldMk cId="908723532" sldId="257"/>
            <ac:spMk id="24" creationId="{46097708-A6BD-6201-9D0C-390A2438596D}"/>
          </ac:spMkLst>
        </pc:spChg>
        <pc:picChg chg="add mod">
          <ac:chgData name="Alex Casson" userId="53cffa54-f866-4b4c-8e51-0383f28edfe1" providerId="ADAL" clId="{B0D34C48-54B8-43B1-B18D-AA5901F76394}" dt="2025-04-28T05:13:37.834" v="138" actId="1076"/>
          <ac:picMkLst>
            <pc:docMk/>
            <pc:sldMk cId="908723532" sldId="257"/>
            <ac:picMk id="7" creationId="{A451CEE4-2A2B-51DA-8F7B-75DA5DAB1ECF}"/>
          </ac:picMkLst>
        </pc:picChg>
      </pc:sldChg>
      <pc:sldChg chg="addSp delSp modSp new mod">
        <pc:chgData name="Alex Casson" userId="53cffa54-f866-4b4c-8e51-0383f28edfe1" providerId="ADAL" clId="{B0D34C48-54B8-43B1-B18D-AA5901F76394}" dt="2025-04-28T05:19:30.151" v="233" actId="1582"/>
        <pc:sldMkLst>
          <pc:docMk/>
          <pc:sldMk cId="1510492760" sldId="258"/>
        </pc:sldMkLst>
        <pc:spChg chg="add mod">
          <ac:chgData name="Alex Casson" userId="53cffa54-f866-4b4c-8e51-0383f28edfe1" providerId="ADAL" clId="{B0D34C48-54B8-43B1-B18D-AA5901F76394}" dt="2025-04-28T05:17:19.487" v="211" actId="1076"/>
          <ac:spMkLst>
            <pc:docMk/>
            <pc:sldMk cId="1510492760" sldId="258"/>
            <ac:spMk id="6" creationId="{38D339C1-12C3-94C7-4052-4A9C4C1D8D09}"/>
          </ac:spMkLst>
        </pc:spChg>
        <pc:spChg chg="add mod">
          <ac:chgData name="Alex Casson" userId="53cffa54-f866-4b4c-8e51-0383f28edfe1" providerId="ADAL" clId="{B0D34C48-54B8-43B1-B18D-AA5901F76394}" dt="2025-04-28T05:17:33.363" v="215" actId="14100"/>
          <ac:spMkLst>
            <pc:docMk/>
            <pc:sldMk cId="1510492760" sldId="258"/>
            <ac:spMk id="7" creationId="{E72035B0-59DC-E2D4-B370-491F7E010906}"/>
          </ac:spMkLst>
        </pc:spChg>
        <pc:spChg chg="add mod">
          <ac:chgData name="Alex Casson" userId="53cffa54-f866-4b4c-8e51-0383f28edfe1" providerId="ADAL" clId="{B0D34C48-54B8-43B1-B18D-AA5901F76394}" dt="2025-04-28T05:17:44.152" v="217" actId="1076"/>
          <ac:spMkLst>
            <pc:docMk/>
            <pc:sldMk cId="1510492760" sldId="258"/>
            <ac:spMk id="8" creationId="{DA14B4FB-4C3D-28D7-0745-CB27D0B49AD0}"/>
          </ac:spMkLst>
        </pc:spChg>
        <pc:spChg chg="add mod">
          <ac:chgData name="Alex Casson" userId="53cffa54-f866-4b4c-8e51-0383f28edfe1" providerId="ADAL" clId="{B0D34C48-54B8-43B1-B18D-AA5901F76394}" dt="2025-04-28T05:17:58.174" v="220" actId="14100"/>
          <ac:spMkLst>
            <pc:docMk/>
            <pc:sldMk cId="1510492760" sldId="258"/>
            <ac:spMk id="9" creationId="{2F487453-AAC2-31EB-338A-4047F9457EE3}"/>
          </ac:spMkLst>
        </pc:spChg>
        <pc:spChg chg="add mod">
          <ac:chgData name="Alex Casson" userId="53cffa54-f866-4b4c-8e51-0383f28edfe1" providerId="ADAL" clId="{B0D34C48-54B8-43B1-B18D-AA5901F76394}" dt="2025-04-28T05:18:08.960" v="222" actId="1076"/>
          <ac:spMkLst>
            <pc:docMk/>
            <pc:sldMk cId="1510492760" sldId="258"/>
            <ac:spMk id="10" creationId="{14C11134-5D8C-980E-FE84-7FBC17E8954A}"/>
          </ac:spMkLst>
        </pc:spChg>
        <pc:spChg chg="add mod">
          <ac:chgData name="Alex Casson" userId="53cffa54-f866-4b4c-8e51-0383f28edfe1" providerId="ADAL" clId="{B0D34C48-54B8-43B1-B18D-AA5901F76394}" dt="2025-04-28T05:18:21.370" v="224" actId="1076"/>
          <ac:spMkLst>
            <pc:docMk/>
            <pc:sldMk cId="1510492760" sldId="258"/>
            <ac:spMk id="11" creationId="{E79A424A-2DEE-0A5C-C880-4018970D9D08}"/>
          </ac:spMkLst>
        </pc:spChg>
        <pc:spChg chg="add mod">
          <ac:chgData name="Alex Casson" userId="53cffa54-f866-4b4c-8e51-0383f28edfe1" providerId="ADAL" clId="{B0D34C48-54B8-43B1-B18D-AA5901F76394}" dt="2025-04-28T05:18:21.370" v="224" actId="1076"/>
          <ac:spMkLst>
            <pc:docMk/>
            <pc:sldMk cId="1510492760" sldId="258"/>
            <ac:spMk id="12" creationId="{124C1052-0CD3-5838-169F-76461F195FCE}"/>
          </ac:spMkLst>
        </pc:spChg>
        <pc:spChg chg="add mod">
          <ac:chgData name="Alex Casson" userId="53cffa54-f866-4b4c-8e51-0383f28edfe1" providerId="ADAL" clId="{B0D34C48-54B8-43B1-B18D-AA5901F76394}" dt="2025-04-28T05:18:50.766" v="227" actId="14100"/>
          <ac:spMkLst>
            <pc:docMk/>
            <pc:sldMk cId="1510492760" sldId="258"/>
            <ac:spMk id="13" creationId="{F0EC77E8-BDD4-233B-D104-85D7FD13E161}"/>
          </ac:spMkLst>
        </pc:spChg>
        <pc:spChg chg="add mod">
          <ac:chgData name="Alex Casson" userId="53cffa54-f866-4b4c-8e51-0383f28edfe1" providerId="ADAL" clId="{B0D34C48-54B8-43B1-B18D-AA5901F76394}" dt="2025-04-28T05:19:02.116" v="230" actId="14100"/>
          <ac:spMkLst>
            <pc:docMk/>
            <pc:sldMk cId="1510492760" sldId="258"/>
            <ac:spMk id="14" creationId="{DFD0E59B-D4F6-392D-281F-2FE5D938133E}"/>
          </ac:spMkLst>
        </pc:spChg>
        <pc:picChg chg="add">
          <ac:chgData name="Alex Casson" userId="53cffa54-f866-4b4c-8e51-0383f28edfe1" providerId="ADAL" clId="{B0D34C48-54B8-43B1-B18D-AA5901F76394}" dt="2025-04-28T05:16:24.303" v="201" actId="22"/>
          <ac:picMkLst>
            <pc:docMk/>
            <pc:sldMk cId="1510492760" sldId="258"/>
            <ac:picMk id="5" creationId="{A1697147-1B89-ECB5-8386-25730B5C57A9}"/>
          </ac:picMkLst>
        </pc:picChg>
        <pc:cxnChg chg="add mod">
          <ac:chgData name="Alex Casson" userId="53cffa54-f866-4b4c-8e51-0383f28edfe1" providerId="ADAL" clId="{B0D34C48-54B8-43B1-B18D-AA5901F76394}" dt="2025-04-28T05:19:30.151" v="233" actId="1582"/>
          <ac:cxnSpMkLst>
            <pc:docMk/>
            <pc:sldMk cId="1510492760" sldId="258"/>
            <ac:cxnSpMk id="16" creationId="{6E632FDD-EE72-AA0C-5033-6ECAD4E538D1}"/>
          </ac:cxnSpMkLst>
        </pc:cxnChg>
      </pc:sldChg>
      <pc:sldChg chg="addSp delSp modSp new mod">
        <pc:chgData name="Alex Casson" userId="53cffa54-f866-4b4c-8e51-0383f28edfe1" providerId="ADAL" clId="{B0D34C48-54B8-43B1-B18D-AA5901F76394}" dt="2025-04-28T05:42:51.584" v="239"/>
        <pc:sldMkLst>
          <pc:docMk/>
          <pc:sldMk cId="1590658493" sldId="259"/>
        </pc:sldMkLst>
        <pc:picChg chg="add mod">
          <ac:chgData name="Alex Casson" userId="53cffa54-f866-4b4c-8e51-0383f28edfe1" providerId="ADAL" clId="{B0D34C48-54B8-43B1-B18D-AA5901F76394}" dt="2025-04-28T05:42:51.584" v="239"/>
          <ac:picMkLst>
            <pc:docMk/>
            <pc:sldMk cId="1590658493" sldId="259"/>
            <ac:picMk id="7" creationId="{DA9CB8CC-C9E9-0FB7-811F-B5DBF970E83A}"/>
          </ac:picMkLst>
        </pc:picChg>
      </pc:sldChg>
      <pc:sldChg chg="addSp delSp new mod">
        <pc:chgData name="Alex Casson" userId="53cffa54-f866-4b4c-8e51-0383f28edfe1" providerId="ADAL" clId="{B0D34C48-54B8-43B1-B18D-AA5901F76394}" dt="2025-04-28T05:45:59.180" v="243" actId="22"/>
        <pc:sldMkLst>
          <pc:docMk/>
          <pc:sldMk cId="1918308472" sldId="260"/>
        </pc:sldMkLst>
        <pc:picChg chg="add">
          <ac:chgData name="Alex Casson" userId="53cffa54-f866-4b4c-8e51-0383f28edfe1" providerId="ADAL" clId="{B0D34C48-54B8-43B1-B18D-AA5901F76394}" dt="2025-04-28T05:45:59.180" v="243" actId="22"/>
          <ac:picMkLst>
            <pc:docMk/>
            <pc:sldMk cId="1918308472" sldId="260"/>
            <ac:picMk id="5" creationId="{F735F8CE-D3A9-DADF-B44A-98C56F9C1196}"/>
          </ac:picMkLst>
        </pc:picChg>
      </pc:sldChg>
      <pc:sldChg chg="addSp delSp modSp new mod">
        <pc:chgData name="Alex Casson" userId="53cffa54-f866-4b4c-8e51-0383f28edfe1" providerId="ADAL" clId="{B0D34C48-54B8-43B1-B18D-AA5901F76394}" dt="2025-04-28T05:47:57.060" v="249"/>
        <pc:sldMkLst>
          <pc:docMk/>
          <pc:sldMk cId="253267570" sldId="261"/>
        </pc:sldMkLst>
        <pc:picChg chg="add mod">
          <ac:chgData name="Alex Casson" userId="53cffa54-f866-4b4c-8e51-0383f28edfe1" providerId="ADAL" clId="{B0D34C48-54B8-43B1-B18D-AA5901F76394}" dt="2025-04-28T05:47:57.060" v="249"/>
          <ac:picMkLst>
            <pc:docMk/>
            <pc:sldMk cId="253267570" sldId="261"/>
            <ac:picMk id="7" creationId="{9345003A-F180-AF3E-C1C6-E480BA99CA51}"/>
          </ac:picMkLst>
        </pc:picChg>
      </pc:sldChg>
    </pc:docChg>
  </pc:docChgLst>
  <pc:docChgLst>
    <pc:chgData name="Alex Casson" userId="53cffa54-f866-4b4c-8e51-0383f28edfe1" providerId="ADAL" clId="{7D97CB1E-4F7A-4B5D-BAC2-AE8954581E6E}"/>
    <pc:docChg chg="undo custSel addSld modSld">
      <pc:chgData name="Alex Casson" userId="53cffa54-f866-4b4c-8e51-0383f28edfe1" providerId="ADAL" clId="{7D97CB1E-4F7A-4B5D-BAC2-AE8954581E6E}" dt="2025-06-24T16:21:33.884" v="654" actId="14100"/>
      <pc:docMkLst>
        <pc:docMk/>
      </pc:docMkLst>
      <pc:sldChg chg="addSp modSp mod">
        <pc:chgData name="Alex Casson" userId="53cffa54-f866-4b4c-8e51-0383f28edfe1" providerId="ADAL" clId="{7D97CB1E-4F7A-4B5D-BAC2-AE8954581E6E}" dt="2025-06-24T05:03:38.116" v="22" actId="207"/>
        <pc:sldMkLst>
          <pc:docMk/>
          <pc:sldMk cId="1590658493" sldId="259"/>
        </pc:sldMkLst>
        <pc:spChg chg="add mod">
          <ac:chgData name="Alex Casson" userId="53cffa54-f866-4b4c-8e51-0383f28edfe1" providerId="ADAL" clId="{7D97CB1E-4F7A-4B5D-BAC2-AE8954581E6E}" dt="2025-06-24T04:59:43.722" v="2" actId="14100"/>
          <ac:spMkLst>
            <pc:docMk/>
            <pc:sldMk cId="1590658493" sldId="259"/>
            <ac:spMk id="2" creationId="{1DADA7B5-1CA5-1FDB-A67C-59B3C3D81B0E}"/>
          </ac:spMkLst>
        </pc:spChg>
        <pc:spChg chg="add mod">
          <ac:chgData name="Alex Casson" userId="53cffa54-f866-4b4c-8e51-0383f28edfe1" providerId="ADAL" clId="{7D97CB1E-4F7A-4B5D-BAC2-AE8954581E6E}" dt="2025-06-24T04:59:59.221" v="5" actId="14100"/>
          <ac:spMkLst>
            <pc:docMk/>
            <pc:sldMk cId="1590658493" sldId="259"/>
            <ac:spMk id="3" creationId="{218A5E3C-3CC1-22F7-4BCD-8FD3378B6327}"/>
          </ac:spMkLst>
        </pc:spChg>
        <pc:spChg chg="add mod">
          <ac:chgData name="Alex Casson" userId="53cffa54-f866-4b4c-8e51-0383f28edfe1" providerId="ADAL" clId="{7D97CB1E-4F7A-4B5D-BAC2-AE8954581E6E}" dt="2025-06-24T05:03:38.116" v="22" actId="207"/>
          <ac:spMkLst>
            <pc:docMk/>
            <pc:sldMk cId="1590658493" sldId="259"/>
            <ac:spMk id="4" creationId="{E1C51E95-947D-BFEC-9685-AF91F3B89243}"/>
          </ac:spMkLst>
        </pc:spChg>
      </pc:sldChg>
      <pc:sldChg chg="addSp modSp mod">
        <pc:chgData name="Alex Casson" userId="53cffa54-f866-4b4c-8e51-0383f28edfe1" providerId="ADAL" clId="{7D97CB1E-4F7A-4B5D-BAC2-AE8954581E6E}" dt="2025-06-24T05:01:49.734" v="12" actId="14100"/>
        <pc:sldMkLst>
          <pc:docMk/>
          <pc:sldMk cId="1918308472" sldId="260"/>
        </pc:sldMkLst>
        <pc:spChg chg="add mod">
          <ac:chgData name="Alex Casson" userId="53cffa54-f866-4b4c-8e51-0383f28edfe1" providerId="ADAL" clId="{7D97CB1E-4F7A-4B5D-BAC2-AE8954581E6E}" dt="2025-06-24T05:01:33.333" v="7" actId="1076"/>
          <ac:spMkLst>
            <pc:docMk/>
            <pc:sldMk cId="1918308472" sldId="260"/>
            <ac:spMk id="2" creationId="{09494AB5-F140-A160-0246-7F970C8AF37B}"/>
          </ac:spMkLst>
        </pc:spChg>
        <pc:spChg chg="add mod">
          <ac:chgData name="Alex Casson" userId="53cffa54-f866-4b4c-8e51-0383f28edfe1" providerId="ADAL" clId="{7D97CB1E-4F7A-4B5D-BAC2-AE8954581E6E}" dt="2025-06-24T05:01:39.710" v="9" actId="1076"/>
          <ac:spMkLst>
            <pc:docMk/>
            <pc:sldMk cId="1918308472" sldId="260"/>
            <ac:spMk id="3" creationId="{BB55F9B8-500A-2AAF-245A-ECBC000D2DA3}"/>
          </ac:spMkLst>
        </pc:spChg>
        <pc:spChg chg="add mod">
          <ac:chgData name="Alex Casson" userId="53cffa54-f866-4b4c-8e51-0383f28edfe1" providerId="ADAL" clId="{7D97CB1E-4F7A-4B5D-BAC2-AE8954581E6E}" dt="2025-06-24T05:01:49.734" v="12" actId="14100"/>
          <ac:spMkLst>
            <pc:docMk/>
            <pc:sldMk cId="1918308472" sldId="260"/>
            <ac:spMk id="4" creationId="{8E6E879E-A3CE-1684-5C78-E586C7F51B48}"/>
          </ac:spMkLst>
        </pc:spChg>
      </pc:sldChg>
      <pc:sldChg chg="addSp modSp mod">
        <pc:chgData name="Alex Casson" userId="53cffa54-f866-4b4c-8e51-0383f28edfe1" providerId="ADAL" clId="{7D97CB1E-4F7A-4B5D-BAC2-AE8954581E6E}" dt="2025-06-24T05:03:51.054" v="23"/>
        <pc:sldMkLst>
          <pc:docMk/>
          <pc:sldMk cId="253267570" sldId="261"/>
        </pc:sldMkLst>
        <pc:spChg chg="add mod">
          <ac:chgData name="Alex Casson" userId="53cffa54-f866-4b4c-8e51-0383f28edfe1" providerId="ADAL" clId="{7D97CB1E-4F7A-4B5D-BAC2-AE8954581E6E}" dt="2025-06-24T05:02:41.200" v="14" actId="1076"/>
          <ac:spMkLst>
            <pc:docMk/>
            <pc:sldMk cId="253267570" sldId="261"/>
            <ac:spMk id="2" creationId="{4767F785-E53D-6F97-7B00-ADD8C95A1D5A}"/>
          </ac:spMkLst>
        </pc:spChg>
        <pc:spChg chg="add mod">
          <ac:chgData name="Alex Casson" userId="53cffa54-f866-4b4c-8e51-0383f28edfe1" providerId="ADAL" clId="{7D97CB1E-4F7A-4B5D-BAC2-AE8954581E6E}" dt="2025-06-24T05:02:50.205" v="17" actId="14100"/>
          <ac:spMkLst>
            <pc:docMk/>
            <pc:sldMk cId="253267570" sldId="261"/>
            <ac:spMk id="3" creationId="{C4413740-4BAC-065A-8DB5-498E4F1BD347}"/>
          </ac:spMkLst>
        </pc:spChg>
        <pc:spChg chg="add mod">
          <ac:chgData name="Alex Casson" userId="53cffa54-f866-4b4c-8e51-0383f28edfe1" providerId="ADAL" clId="{7D97CB1E-4F7A-4B5D-BAC2-AE8954581E6E}" dt="2025-06-24T05:03:51.054" v="23"/>
          <ac:spMkLst>
            <pc:docMk/>
            <pc:sldMk cId="253267570" sldId="261"/>
            <ac:spMk id="4" creationId="{A5A5E619-5507-7E01-EB12-2EF149273990}"/>
          </ac:spMkLst>
        </pc:spChg>
      </pc:sldChg>
      <pc:sldChg chg="addSp delSp modSp new mod setBg">
        <pc:chgData name="Alex Casson" userId="53cffa54-f866-4b4c-8e51-0383f28edfe1" providerId="ADAL" clId="{7D97CB1E-4F7A-4B5D-BAC2-AE8954581E6E}" dt="2025-06-24T05:14:47.057" v="71" actId="20577"/>
        <pc:sldMkLst>
          <pc:docMk/>
          <pc:sldMk cId="1768232676" sldId="262"/>
        </pc:sldMkLst>
        <pc:spChg chg="del mod">
          <ac:chgData name="Alex Casson" userId="53cffa54-f866-4b4c-8e51-0383f28edfe1" providerId="ADAL" clId="{7D97CB1E-4F7A-4B5D-BAC2-AE8954581E6E}" dt="2025-06-24T05:14:03.160" v="26" actId="478"/>
          <ac:spMkLst>
            <pc:docMk/>
            <pc:sldMk cId="1768232676" sldId="262"/>
            <ac:spMk id="2" creationId="{480ED188-6408-C647-5E47-BC11F858EABA}"/>
          </ac:spMkLst>
        </pc:spChg>
        <pc:spChg chg="del mod">
          <ac:chgData name="Alex Casson" userId="53cffa54-f866-4b4c-8e51-0383f28edfe1" providerId="ADAL" clId="{7D97CB1E-4F7A-4B5D-BAC2-AE8954581E6E}" dt="2025-06-24T05:14:06.271" v="27" actId="478"/>
          <ac:spMkLst>
            <pc:docMk/>
            <pc:sldMk cId="1768232676" sldId="262"/>
            <ac:spMk id="3" creationId="{7D6993FA-874E-0D66-D65A-B1CE3753F977}"/>
          </ac:spMkLst>
        </pc:spChg>
        <pc:spChg chg="add del mod">
          <ac:chgData name="Alex Casson" userId="53cffa54-f866-4b4c-8e51-0383f28edfe1" providerId="ADAL" clId="{7D97CB1E-4F7A-4B5D-BAC2-AE8954581E6E}" dt="2025-06-24T05:14:08.420" v="28" actId="478"/>
          <ac:spMkLst>
            <pc:docMk/>
            <pc:sldMk cId="1768232676" sldId="262"/>
            <ac:spMk id="5" creationId="{C106E409-B549-D77F-2808-83BA8758400D}"/>
          </ac:spMkLst>
        </pc:spChg>
        <pc:spChg chg="add">
          <ac:chgData name="Alex Casson" userId="53cffa54-f866-4b4c-8e51-0383f28edfe1" providerId="ADAL" clId="{7D97CB1E-4F7A-4B5D-BAC2-AE8954581E6E}" dt="2025-06-24T05:14:03.110" v="25" actId="26606"/>
          <ac:spMkLst>
            <pc:docMk/>
            <pc:sldMk cId="1768232676" sldId="262"/>
            <ac:spMk id="8" creationId="{095B79CA-1CB8-A133-67D7-E2B7AC1F9454}"/>
          </ac:spMkLst>
        </pc:spChg>
        <pc:spChg chg="add mod">
          <ac:chgData name="Alex Casson" userId="53cffa54-f866-4b4c-8e51-0383f28edfe1" providerId="ADAL" clId="{7D97CB1E-4F7A-4B5D-BAC2-AE8954581E6E}" dt="2025-06-24T05:14:32.161" v="31" actId="1076"/>
          <ac:spMkLst>
            <pc:docMk/>
            <pc:sldMk cId="1768232676" sldId="262"/>
            <ac:spMk id="9" creationId="{392E130A-F480-01F5-5AFD-AF30C2C3EECB}"/>
          </ac:spMkLst>
        </pc:spChg>
        <pc:spChg chg="add mod">
          <ac:chgData name="Alex Casson" userId="53cffa54-f866-4b4c-8e51-0383f28edfe1" providerId="ADAL" clId="{7D97CB1E-4F7A-4B5D-BAC2-AE8954581E6E}" dt="2025-06-24T05:14:47.057" v="71" actId="20577"/>
          <ac:spMkLst>
            <pc:docMk/>
            <pc:sldMk cId="1768232676" sldId="262"/>
            <ac:spMk id="10" creationId="{61004C15-95C4-BBE5-3F3C-1C59E173D73B}"/>
          </ac:spMkLst>
        </pc:spChg>
        <pc:picChg chg="add">
          <ac:chgData name="Alex Casson" userId="53cffa54-f866-4b4c-8e51-0383f28edfe1" providerId="ADAL" clId="{7D97CB1E-4F7A-4B5D-BAC2-AE8954581E6E}" dt="2025-06-24T05:14:09.126" v="29" actId="22"/>
          <ac:picMkLst>
            <pc:docMk/>
            <pc:sldMk cId="1768232676" sldId="262"/>
            <ac:picMk id="7" creationId="{DD456608-E1EF-3C25-00EC-93FD6E61FBA4}"/>
          </ac:picMkLst>
        </pc:picChg>
      </pc:sldChg>
      <pc:sldChg chg="addSp delSp modSp new mod">
        <pc:chgData name="Alex Casson" userId="53cffa54-f866-4b4c-8e51-0383f28edfe1" providerId="ADAL" clId="{7D97CB1E-4F7A-4B5D-BAC2-AE8954581E6E}" dt="2025-06-24T05:16:56.297" v="76"/>
        <pc:sldMkLst>
          <pc:docMk/>
          <pc:sldMk cId="2430991985" sldId="263"/>
        </pc:sldMkLst>
        <pc:spChg chg="del">
          <ac:chgData name="Alex Casson" userId="53cffa54-f866-4b4c-8e51-0383f28edfe1" providerId="ADAL" clId="{7D97CB1E-4F7A-4B5D-BAC2-AE8954581E6E}" dt="2025-06-24T05:16:47.366" v="74" actId="478"/>
          <ac:spMkLst>
            <pc:docMk/>
            <pc:sldMk cId="2430991985" sldId="263"/>
            <ac:spMk id="2" creationId="{AE3211A4-D696-1E26-E9F4-C988B313D19A}"/>
          </ac:spMkLst>
        </pc:spChg>
        <pc:spChg chg="del">
          <ac:chgData name="Alex Casson" userId="53cffa54-f866-4b4c-8e51-0383f28edfe1" providerId="ADAL" clId="{7D97CB1E-4F7A-4B5D-BAC2-AE8954581E6E}" dt="2025-06-24T05:16:45.726" v="73" actId="478"/>
          <ac:spMkLst>
            <pc:docMk/>
            <pc:sldMk cId="2430991985" sldId="263"/>
            <ac:spMk id="3" creationId="{2EE3627A-F082-B2DF-CA07-80C028B0C120}"/>
          </ac:spMkLst>
        </pc:spChg>
        <pc:spChg chg="add mod">
          <ac:chgData name="Alex Casson" userId="53cffa54-f866-4b4c-8e51-0383f28edfe1" providerId="ADAL" clId="{7D97CB1E-4F7A-4B5D-BAC2-AE8954581E6E}" dt="2025-06-24T05:16:56.297" v="76"/>
          <ac:spMkLst>
            <pc:docMk/>
            <pc:sldMk cId="2430991985" sldId="263"/>
            <ac:spMk id="6" creationId="{BF5EEA95-4A3E-FF80-5A76-EA184A0A6F8C}"/>
          </ac:spMkLst>
        </pc:spChg>
        <pc:spChg chg="add mod">
          <ac:chgData name="Alex Casson" userId="53cffa54-f866-4b4c-8e51-0383f28edfe1" providerId="ADAL" clId="{7D97CB1E-4F7A-4B5D-BAC2-AE8954581E6E}" dt="2025-06-24T05:16:56.297" v="76"/>
          <ac:spMkLst>
            <pc:docMk/>
            <pc:sldMk cId="2430991985" sldId="263"/>
            <ac:spMk id="7" creationId="{CA8F5669-AEAF-3EE2-2451-2A9806E9FD75}"/>
          </ac:spMkLst>
        </pc:spChg>
        <pc:picChg chg="add">
          <ac:chgData name="Alex Casson" userId="53cffa54-f866-4b4c-8e51-0383f28edfe1" providerId="ADAL" clId="{7D97CB1E-4F7A-4B5D-BAC2-AE8954581E6E}" dt="2025-06-24T05:16:48.223" v="75" actId="22"/>
          <ac:picMkLst>
            <pc:docMk/>
            <pc:sldMk cId="2430991985" sldId="263"/>
            <ac:picMk id="5" creationId="{D7E2EE55-E8D6-E641-82CF-E0BECF726395}"/>
          </ac:picMkLst>
        </pc:picChg>
      </pc:sldChg>
      <pc:sldChg chg="addSp delSp modSp new mod">
        <pc:chgData name="Alex Casson" userId="53cffa54-f866-4b4c-8e51-0383f28edfe1" providerId="ADAL" clId="{7D97CB1E-4F7A-4B5D-BAC2-AE8954581E6E}" dt="2025-06-24T05:30:39.933" v="204" actId="14100"/>
        <pc:sldMkLst>
          <pc:docMk/>
          <pc:sldMk cId="3841700758" sldId="264"/>
        </pc:sldMkLst>
        <pc:spChg chg="del">
          <ac:chgData name="Alex Casson" userId="53cffa54-f866-4b4c-8e51-0383f28edfe1" providerId="ADAL" clId="{7D97CB1E-4F7A-4B5D-BAC2-AE8954581E6E}" dt="2025-06-24T05:27:20.393" v="79" actId="478"/>
          <ac:spMkLst>
            <pc:docMk/>
            <pc:sldMk cId="3841700758" sldId="264"/>
            <ac:spMk id="2" creationId="{DC72E307-E9A8-629B-684B-3A1E9CF91873}"/>
          </ac:spMkLst>
        </pc:spChg>
        <pc:spChg chg="del">
          <ac:chgData name="Alex Casson" userId="53cffa54-f866-4b4c-8e51-0383f28edfe1" providerId="ADAL" clId="{7D97CB1E-4F7A-4B5D-BAC2-AE8954581E6E}" dt="2025-06-24T05:27:18.242" v="78" actId="478"/>
          <ac:spMkLst>
            <pc:docMk/>
            <pc:sldMk cId="3841700758" sldId="264"/>
            <ac:spMk id="3" creationId="{CB43A23C-29F4-238D-06E2-E1F517F8B233}"/>
          </ac:spMkLst>
        </pc:spChg>
        <pc:spChg chg="add mod">
          <ac:chgData name="Alex Casson" userId="53cffa54-f866-4b4c-8e51-0383f28edfe1" providerId="ADAL" clId="{7D97CB1E-4F7A-4B5D-BAC2-AE8954581E6E}" dt="2025-06-24T05:28:29.138" v="91" actId="1076"/>
          <ac:spMkLst>
            <pc:docMk/>
            <pc:sldMk cId="3841700758" sldId="264"/>
            <ac:spMk id="8" creationId="{0E1730CE-393E-380D-CF35-0815593124A8}"/>
          </ac:spMkLst>
        </pc:spChg>
        <pc:spChg chg="add mod">
          <ac:chgData name="Alex Casson" userId="53cffa54-f866-4b4c-8e51-0383f28edfe1" providerId="ADAL" clId="{7D97CB1E-4F7A-4B5D-BAC2-AE8954581E6E}" dt="2025-06-24T05:28:51.675" v="116" actId="1076"/>
          <ac:spMkLst>
            <pc:docMk/>
            <pc:sldMk cId="3841700758" sldId="264"/>
            <ac:spMk id="9" creationId="{D609B0F7-FCF1-39CB-7EA0-907BAA37BAA7}"/>
          </ac:spMkLst>
        </pc:spChg>
        <pc:spChg chg="add mod">
          <ac:chgData name="Alex Casson" userId="53cffa54-f866-4b4c-8e51-0383f28edfe1" providerId="ADAL" clId="{7D97CB1E-4F7A-4B5D-BAC2-AE8954581E6E}" dt="2025-06-24T05:29:04.421" v="119" actId="14100"/>
          <ac:spMkLst>
            <pc:docMk/>
            <pc:sldMk cId="3841700758" sldId="264"/>
            <ac:spMk id="10" creationId="{99DC136C-1B5E-2240-19B9-68DA7DE1AC4C}"/>
          </ac:spMkLst>
        </pc:spChg>
        <pc:spChg chg="add mod">
          <ac:chgData name="Alex Casson" userId="53cffa54-f866-4b4c-8e51-0383f28edfe1" providerId="ADAL" clId="{7D97CB1E-4F7A-4B5D-BAC2-AE8954581E6E}" dt="2025-06-24T05:29:18.412" v="128" actId="1076"/>
          <ac:spMkLst>
            <pc:docMk/>
            <pc:sldMk cId="3841700758" sldId="264"/>
            <ac:spMk id="11" creationId="{AA03C277-02EA-492A-6D25-40EDD8F8E0E4}"/>
          </ac:spMkLst>
        </pc:spChg>
        <pc:spChg chg="add mod">
          <ac:chgData name="Alex Casson" userId="53cffa54-f866-4b4c-8e51-0383f28edfe1" providerId="ADAL" clId="{7D97CB1E-4F7A-4B5D-BAC2-AE8954581E6E}" dt="2025-06-24T05:29:38.087" v="130" actId="1076"/>
          <ac:spMkLst>
            <pc:docMk/>
            <pc:sldMk cId="3841700758" sldId="264"/>
            <ac:spMk id="12" creationId="{AA4072D0-FA2B-9EAC-548C-856243005081}"/>
          </ac:spMkLst>
        </pc:spChg>
        <pc:spChg chg="add mod">
          <ac:chgData name="Alex Casson" userId="53cffa54-f866-4b4c-8e51-0383f28edfe1" providerId="ADAL" clId="{7D97CB1E-4F7A-4B5D-BAC2-AE8954581E6E}" dt="2025-06-24T05:29:54.283" v="146" actId="1076"/>
          <ac:spMkLst>
            <pc:docMk/>
            <pc:sldMk cId="3841700758" sldId="264"/>
            <ac:spMk id="13" creationId="{BA230488-68D6-A478-6ADB-B7DD5F9BA5C7}"/>
          </ac:spMkLst>
        </pc:spChg>
        <pc:spChg chg="add mod">
          <ac:chgData name="Alex Casson" userId="53cffa54-f866-4b4c-8e51-0383f28edfe1" providerId="ADAL" clId="{7D97CB1E-4F7A-4B5D-BAC2-AE8954581E6E}" dt="2025-06-24T05:30:18.246" v="149" actId="14100"/>
          <ac:spMkLst>
            <pc:docMk/>
            <pc:sldMk cId="3841700758" sldId="264"/>
            <ac:spMk id="14" creationId="{72EF0246-3117-EBE2-7F30-D7891F88A08D}"/>
          </ac:spMkLst>
        </pc:spChg>
        <pc:spChg chg="add mod">
          <ac:chgData name="Alex Casson" userId="53cffa54-f866-4b4c-8e51-0383f28edfe1" providerId="ADAL" clId="{7D97CB1E-4F7A-4B5D-BAC2-AE8954581E6E}" dt="2025-06-24T05:30:39.933" v="204" actId="14100"/>
          <ac:spMkLst>
            <pc:docMk/>
            <pc:sldMk cId="3841700758" sldId="264"/>
            <ac:spMk id="15" creationId="{316BADE1-8400-219B-2380-4B07C9E9B312}"/>
          </ac:spMkLst>
        </pc:spChg>
        <pc:picChg chg="add del">
          <ac:chgData name="Alex Casson" userId="53cffa54-f866-4b4c-8e51-0383f28edfe1" providerId="ADAL" clId="{7D97CB1E-4F7A-4B5D-BAC2-AE8954581E6E}" dt="2025-06-24T05:27:25.883" v="81" actId="478"/>
          <ac:picMkLst>
            <pc:docMk/>
            <pc:sldMk cId="3841700758" sldId="264"/>
            <ac:picMk id="5" creationId="{D4E0601F-D7EB-FE86-67B8-7C1024052F84}"/>
          </ac:picMkLst>
        </pc:picChg>
        <pc:picChg chg="add mod modCrop">
          <ac:chgData name="Alex Casson" userId="53cffa54-f866-4b4c-8e51-0383f28edfe1" providerId="ADAL" clId="{7D97CB1E-4F7A-4B5D-BAC2-AE8954581E6E}" dt="2025-06-24T05:28:12.247" v="89" actId="14100"/>
          <ac:picMkLst>
            <pc:docMk/>
            <pc:sldMk cId="3841700758" sldId="264"/>
            <ac:picMk id="7" creationId="{01DFEE01-ABA1-2B6E-A547-758E875FDA3A}"/>
          </ac:picMkLst>
        </pc:picChg>
      </pc:sldChg>
      <pc:sldChg chg="addSp delSp modSp new mod">
        <pc:chgData name="Alex Casson" userId="53cffa54-f866-4b4c-8e51-0383f28edfe1" providerId="ADAL" clId="{7D97CB1E-4F7A-4B5D-BAC2-AE8954581E6E}" dt="2025-06-24T05:42:25.512" v="227" actId="1076"/>
        <pc:sldMkLst>
          <pc:docMk/>
          <pc:sldMk cId="1089121650" sldId="265"/>
        </pc:sldMkLst>
        <pc:spChg chg="del">
          <ac:chgData name="Alex Casson" userId="53cffa54-f866-4b4c-8e51-0383f28edfe1" providerId="ADAL" clId="{7D97CB1E-4F7A-4B5D-BAC2-AE8954581E6E}" dt="2025-06-24T05:41:17.607" v="207" actId="478"/>
          <ac:spMkLst>
            <pc:docMk/>
            <pc:sldMk cId="1089121650" sldId="265"/>
            <ac:spMk id="2" creationId="{7B3CF4BE-D61B-1CDC-8469-4E6AB2AC87D7}"/>
          </ac:spMkLst>
        </pc:spChg>
        <pc:spChg chg="del">
          <ac:chgData name="Alex Casson" userId="53cffa54-f866-4b4c-8e51-0383f28edfe1" providerId="ADAL" clId="{7D97CB1E-4F7A-4B5D-BAC2-AE8954581E6E}" dt="2025-06-24T05:41:16.453" v="206" actId="478"/>
          <ac:spMkLst>
            <pc:docMk/>
            <pc:sldMk cId="1089121650" sldId="265"/>
            <ac:spMk id="3" creationId="{F50C6891-C884-CE1A-20FA-DE4BF02CFE6F}"/>
          </ac:spMkLst>
        </pc:spChg>
        <pc:spChg chg="add mod">
          <ac:chgData name="Alex Casson" userId="53cffa54-f866-4b4c-8e51-0383f28edfe1" providerId="ADAL" clId="{7D97CB1E-4F7A-4B5D-BAC2-AE8954581E6E}" dt="2025-06-24T05:42:25.512" v="227" actId="1076"/>
          <ac:spMkLst>
            <pc:docMk/>
            <pc:sldMk cId="1089121650" sldId="265"/>
            <ac:spMk id="6" creationId="{9D90D4D1-BDE6-90FA-77BC-2F46F508AB7D}"/>
          </ac:spMkLst>
        </pc:spChg>
        <pc:spChg chg="add mod">
          <ac:chgData name="Alex Casson" userId="53cffa54-f866-4b4c-8e51-0383f28edfe1" providerId="ADAL" clId="{7D97CB1E-4F7A-4B5D-BAC2-AE8954581E6E}" dt="2025-06-24T05:41:47.938" v="214" actId="1076"/>
          <ac:spMkLst>
            <pc:docMk/>
            <pc:sldMk cId="1089121650" sldId="265"/>
            <ac:spMk id="7" creationId="{AB94B683-2A1F-2365-9996-E63CE7350C1D}"/>
          </ac:spMkLst>
        </pc:spChg>
        <pc:spChg chg="add mod">
          <ac:chgData name="Alex Casson" userId="53cffa54-f866-4b4c-8e51-0383f28edfe1" providerId="ADAL" clId="{7D97CB1E-4F7A-4B5D-BAC2-AE8954581E6E}" dt="2025-06-24T05:41:57.652" v="216" actId="1076"/>
          <ac:spMkLst>
            <pc:docMk/>
            <pc:sldMk cId="1089121650" sldId="265"/>
            <ac:spMk id="8" creationId="{A113E5C6-C329-7CE1-9849-510FCC024B51}"/>
          </ac:spMkLst>
        </pc:spChg>
        <pc:spChg chg="add mod">
          <ac:chgData name="Alex Casson" userId="53cffa54-f866-4b4c-8e51-0383f28edfe1" providerId="ADAL" clId="{7D97CB1E-4F7A-4B5D-BAC2-AE8954581E6E}" dt="2025-06-24T05:42:18.233" v="226" actId="1076"/>
          <ac:spMkLst>
            <pc:docMk/>
            <pc:sldMk cId="1089121650" sldId="265"/>
            <ac:spMk id="9" creationId="{F1F61FC9-7CB5-B2C5-1429-263324F52E57}"/>
          </ac:spMkLst>
        </pc:spChg>
        <pc:picChg chg="add mod">
          <ac:chgData name="Alex Casson" userId="53cffa54-f866-4b4c-8e51-0383f28edfe1" providerId="ADAL" clId="{7D97CB1E-4F7A-4B5D-BAC2-AE8954581E6E}" dt="2025-06-24T05:41:44.595" v="213" actId="1076"/>
          <ac:picMkLst>
            <pc:docMk/>
            <pc:sldMk cId="1089121650" sldId="265"/>
            <ac:picMk id="5" creationId="{B56DAA8B-146D-C657-DAA8-ED520BEA6D06}"/>
          </ac:picMkLst>
        </pc:picChg>
      </pc:sldChg>
      <pc:sldChg chg="addSp delSp modSp new mod">
        <pc:chgData name="Alex Casson" userId="53cffa54-f866-4b4c-8e51-0383f28edfe1" providerId="ADAL" clId="{7D97CB1E-4F7A-4B5D-BAC2-AE8954581E6E}" dt="2025-06-24T05:56:34.765" v="262" actId="20577"/>
        <pc:sldMkLst>
          <pc:docMk/>
          <pc:sldMk cId="2715702536" sldId="266"/>
        </pc:sldMkLst>
        <pc:spChg chg="del">
          <ac:chgData name="Alex Casson" userId="53cffa54-f866-4b4c-8e51-0383f28edfe1" providerId="ADAL" clId="{7D97CB1E-4F7A-4B5D-BAC2-AE8954581E6E}" dt="2025-06-24T05:47:40.483" v="230" actId="478"/>
          <ac:spMkLst>
            <pc:docMk/>
            <pc:sldMk cId="2715702536" sldId="266"/>
            <ac:spMk id="2" creationId="{39AAF805-BBB8-2658-E265-B18769E0A714}"/>
          </ac:spMkLst>
        </pc:spChg>
        <pc:spChg chg="del">
          <ac:chgData name="Alex Casson" userId="53cffa54-f866-4b4c-8e51-0383f28edfe1" providerId="ADAL" clId="{7D97CB1E-4F7A-4B5D-BAC2-AE8954581E6E}" dt="2025-06-24T05:47:39.675" v="229" actId="478"/>
          <ac:spMkLst>
            <pc:docMk/>
            <pc:sldMk cId="2715702536" sldId="266"/>
            <ac:spMk id="3" creationId="{506C0D4C-5DA2-5892-D0AD-3B58C6F31EBA}"/>
          </ac:spMkLst>
        </pc:spChg>
        <pc:spChg chg="add del mod">
          <ac:chgData name="Alex Casson" userId="53cffa54-f866-4b4c-8e51-0383f28edfe1" providerId="ADAL" clId="{7D97CB1E-4F7A-4B5D-BAC2-AE8954581E6E}" dt="2025-06-24T05:47:46.439" v="233" actId="478"/>
          <ac:spMkLst>
            <pc:docMk/>
            <pc:sldMk cId="2715702536" sldId="266"/>
            <ac:spMk id="5" creationId="{B2362307-08C2-A91E-97B6-168AB682A93E}"/>
          </ac:spMkLst>
        </pc:spChg>
        <pc:spChg chg="add mod">
          <ac:chgData name="Alex Casson" userId="53cffa54-f866-4b4c-8e51-0383f28edfe1" providerId="ADAL" clId="{7D97CB1E-4F7A-4B5D-BAC2-AE8954581E6E}" dt="2025-06-24T05:54:34.579" v="245" actId="207"/>
          <ac:spMkLst>
            <pc:docMk/>
            <pc:sldMk cId="2715702536" sldId="266"/>
            <ac:spMk id="8" creationId="{5D34F374-FC68-9DCD-B2E4-8B02F19C56F5}"/>
          </ac:spMkLst>
        </pc:spChg>
        <pc:spChg chg="add mod">
          <ac:chgData name="Alex Casson" userId="53cffa54-f866-4b4c-8e51-0383f28edfe1" providerId="ADAL" clId="{7D97CB1E-4F7A-4B5D-BAC2-AE8954581E6E}" dt="2025-06-24T05:54:55.457" v="247" actId="1076"/>
          <ac:spMkLst>
            <pc:docMk/>
            <pc:sldMk cId="2715702536" sldId="266"/>
            <ac:spMk id="9" creationId="{D643BEEF-7703-E84C-0F4B-53860067726B}"/>
          </ac:spMkLst>
        </pc:spChg>
        <pc:spChg chg="add mod">
          <ac:chgData name="Alex Casson" userId="53cffa54-f866-4b4c-8e51-0383f28edfe1" providerId="ADAL" clId="{7D97CB1E-4F7A-4B5D-BAC2-AE8954581E6E}" dt="2025-06-24T05:55:12.847" v="249" actId="1076"/>
          <ac:spMkLst>
            <pc:docMk/>
            <pc:sldMk cId="2715702536" sldId="266"/>
            <ac:spMk id="10" creationId="{4662C1A9-9FF2-3977-91DA-75A6C14689C6}"/>
          </ac:spMkLst>
        </pc:spChg>
        <pc:spChg chg="add mod">
          <ac:chgData name="Alex Casson" userId="53cffa54-f866-4b4c-8e51-0383f28edfe1" providerId="ADAL" clId="{7D97CB1E-4F7A-4B5D-BAC2-AE8954581E6E}" dt="2025-06-24T05:55:35.282" v="252" actId="14100"/>
          <ac:spMkLst>
            <pc:docMk/>
            <pc:sldMk cId="2715702536" sldId="266"/>
            <ac:spMk id="11" creationId="{A889E33E-5D9C-07F0-AA42-BADECFCB97C8}"/>
          </ac:spMkLst>
        </pc:spChg>
        <pc:spChg chg="add mod">
          <ac:chgData name="Alex Casson" userId="53cffa54-f866-4b4c-8e51-0383f28edfe1" providerId="ADAL" clId="{7D97CB1E-4F7A-4B5D-BAC2-AE8954581E6E}" dt="2025-06-24T05:55:53.468" v="256" actId="1076"/>
          <ac:spMkLst>
            <pc:docMk/>
            <pc:sldMk cId="2715702536" sldId="266"/>
            <ac:spMk id="12" creationId="{AB4004CE-6101-1A40-ED68-E49D3739B72A}"/>
          </ac:spMkLst>
        </pc:spChg>
        <pc:spChg chg="add mod">
          <ac:chgData name="Alex Casson" userId="53cffa54-f866-4b4c-8e51-0383f28edfe1" providerId="ADAL" clId="{7D97CB1E-4F7A-4B5D-BAC2-AE8954581E6E}" dt="2025-06-24T05:56:34.765" v="262" actId="20577"/>
          <ac:spMkLst>
            <pc:docMk/>
            <pc:sldMk cId="2715702536" sldId="266"/>
            <ac:spMk id="13" creationId="{57E5B07D-0012-4B83-3AC2-9E5E131D6E0E}"/>
          </ac:spMkLst>
        </pc:spChg>
        <pc:picChg chg="add mod modCrop">
          <ac:chgData name="Alex Casson" userId="53cffa54-f866-4b4c-8e51-0383f28edfe1" providerId="ADAL" clId="{7D97CB1E-4F7A-4B5D-BAC2-AE8954581E6E}" dt="2025-06-24T05:55:48.102" v="255" actId="1076"/>
          <ac:picMkLst>
            <pc:docMk/>
            <pc:sldMk cId="2715702536" sldId="266"/>
            <ac:picMk id="7" creationId="{F26628ED-C9FD-A57F-4908-522DB59F51E7}"/>
          </ac:picMkLst>
        </pc:picChg>
      </pc:sldChg>
      <pc:sldChg chg="addSp delSp modSp new mod">
        <pc:chgData name="Alex Casson" userId="53cffa54-f866-4b4c-8e51-0383f28edfe1" providerId="ADAL" clId="{7D97CB1E-4F7A-4B5D-BAC2-AE8954581E6E}" dt="2025-06-24T05:59:32.140" v="275" actId="1076"/>
        <pc:sldMkLst>
          <pc:docMk/>
          <pc:sldMk cId="2381781374" sldId="267"/>
        </pc:sldMkLst>
        <pc:spChg chg="del">
          <ac:chgData name="Alex Casson" userId="53cffa54-f866-4b4c-8e51-0383f28edfe1" providerId="ADAL" clId="{7D97CB1E-4F7A-4B5D-BAC2-AE8954581E6E}" dt="2025-06-24T05:58:45.405" v="264" actId="478"/>
          <ac:spMkLst>
            <pc:docMk/>
            <pc:sldMk cId="2381781374" sldId="267"/>
            <ac:spMk id="2" creationId="{E2800E5D-04F2-F18C-2EEC-3AB8CF7255DA}"/>
          </ac:spMkLst>
        </pc:spChg>
        <pc:spChg chg="del">
          <ac:chgData name="Alex Casson" userId="53cffa54-f866-4b4c-8e51-0383f28edfe1" providerId="ADAL" clId="{7D97CB1E-4F7A-4B5D-BAC2-AE8954581E6E}" dt="2025-06-24T05:58:46.286" v="265" actId="478"/>
          <ac:spMkLst>
            <pc:docMk/>
            <pc:sldMk cId="2381781374" sldId="267"/>
            <ac:spMk id="3" creationId="{8CF27EB0-E973-896D-8EC9-0CA886C28FD3}"/>
          </ac:spMkLst>
        </pc:spChg>
        <pc:spChg chg="add mod">
          <ac:chgData name="Alex Casson" userId="53cffa54-f866-4b4c-8e51-0383f28edfe1" providerId="ADAL" clId="{7D97CB1E-4F7A-4B5D-BAC2-AE8954581E6E}" dt="2025-06-24T05:59:17.645" v="271" actId="1076"/>
          <ac:spMkLst>
            <pc:docMk/>
            <pc:sldMk cId="2381781374" sldId="267"/>
            <ac:spMk id="6" creationId="{D397DF99-B757-C2B3-4099-DEECF0171CB9}"/>
          </ac:spMkLst>
        </pc:spChg>
        <pc:spChg chg="add mod">
          <ac:chgData name="Alex Casson" userId="53cffa54-f866-4b4c-8e51-0383f28edfe1" providerId="ADAL" clId="{7D97CB1E-4F7A-4B5D-BAC2-AE8954581E6E}" dt="2025-06-24T05:59:11.621" v="270" actId="1076"/>
          <ac:spMkLst>
            <pc:docMk/>
            <pc:sldMk cId="2381781374" sldId="267"/>
            <ac:spMk id="7" creationId="{2CEF40D7-D443-8056-F1B8-20C755729AFF}"/>
          </ac:spMkLst>
        </pc:spChg>
        <pc:spChg chg="add mod">
          <ac:chgData name="Alex Casson" userId="53cffa54-f866-4b4c-8e51-0383f28edfe1" providerId="ADAL" clId="{7D97CB1E-4F7A-4B5D-BAC2-AE8954581E6E}" dt="2025-06-24T05:59:09.150" v="269" actId="14100"/>
          <ac:spMkLst>
            <pc:docMk/>
            <pc:sldMk cId="2381781374" sldId="267"/>
            <ac:spMk id="8" creationId="{6C281ABB-FABF-3FD2-20BB-63C76EE7DAAD}"/>
          </ac:spMkLst>
        </pc:spChg>
        <pc:spChg chg="add mod">
          <ac:chgData name="Alex Casson" userId="53cffa54-f866-4b4c-8e51-0383f28edfe1" providerId="ADAL" clId="{7D97CB1E-4F7A-4B5D-BAC2-AE8954581E6E}" dt="2025-06-24T05:59:32.140" v="275" actId="1076"/>
          <ac:spMkLst>
            <pc:docMk/>
            <pc:sldMk cId="2381781374" sldId="267"/>
            <ac:spMk id="9" creationId="{B9031CE3-349B-3556-9D18-32BD5B9EEE52}"/>
          </ac:spMkLst>
        </pc:spChg>
        <pc:picChg chg="add">
          <ac:chgData name="Alex Casson" userId="53cffa54-f866-4b4c-8e51-0383f28edfe1" providerId="ADAL" clId="{7D97CB1E-4F7A-4B5D-BAC2-AE8954581E6E}" dt="2025-06-24T05:58:46.869" v="266" actId="22"/>
          <ac:picMkLst>
            <pc:docMk/>
            <pc:sldMk cId="2381781374" sldId="267"/>
            <ac:picMk id="5" creationId="{12D82434-D5E0-433C-9957-1DCEACA6DAE2}"/>
          </ac:picMkLst>
        </pc:picChg>
      </pc:sldChg>
      <pc:sldChg chg="addSp delSp new mod">
        <pc:chgData name="Alex Casson" userId="53cffa54-f866-4b4c-8e51-0383f28edfe1" providerId="ADAL" clId="{7D97CB1E-4F7A-4B5D-BAC2-AE8954581E6E}" dt="2025-06-24T12:55:32.612" v="279" actId="22"/>
        <pc:sldMkLst>
          <pc:docMk/>
          <pc:sldMk cId="3675270851" sldId="268"/>
        </pc:sldMkLst>
        <pc:spChg chg="del">
          <ac:chgData name="Alex Casson" userId="53cffa54-f866-4b4c-8e51-0383f28edfe1" providerId="ADAL" clId="{7D97CB1E-4F7A-4B5D-BAC2-AE8954581E6E}" dt="2025-06-24T12:55:30.837" v="277" actId="478"/>
          <ac:spMkLst>
            <pc:docMk/>
            <pc:sldMk cId="3675270851" sldId="268"/>
            <ac:spMk id="2" creationId="{4B87F4CE-0846-293F-5FD1-F50DE23D7287}"/>
          </ac:spMkLst>
        </pc:spChg>
        <pc:spChg chg="del">
          <ac:chgData name="Alex Casson" userId="53cffa54-f866-4b4c-8e51-0383f28edfe1" providerId="ADAL" clId="{7D97CB1E-4F7A-4B5D-BAC2-AE8954581E6E}" dt="2025-06-24T12:55:31.597" v="278" actId="478"/>
          <ac:spMkLst>
            <pc:docMk/>
            <pc:sldMk cId="3675270851" sldId="268"/>
            <ac:spMk id="3" creationId="{FF53A935-B904-C4D9-10FC-6337C4840FFD}"/>
          </ac:spMkLst>
        </pc:spChg>
        <pc:picChg chg="add">
          <ac:chgData name="Alex Casson" userId="53cffa54-f866-4b4c-8e51-0383f28edfe1" providerId="ADAL" clId="{7D97CB1E-4F7A-4B5D-BAC2-AE8954581E6E}" dt="2025-06-24T12:55:32.612" v="279" actId="22"/>
          <ac:picMkLst>
            <pc:docMk/>
            <pc:sldMk cId="3675270851" sldId="268"/>
            <ac:picMk id="5" creationId="{989A8163-A8B1-0E0E-DE5C-5829292FA313}"/>
          </ac:picMkLst>
        </pc:picChg>
      </pc:sldChg>
      <pc:sldChg chg="addSp delSp modSp new mod">
        <pc:chgData name="Alex Casson" userId="53cffa54-f866-4b4c-8e51-0383f28edfe1" providerId="ADAL" clId="{7D97CB1E-4F7A-4B5D-BAC2-AE8954581E6E}" dt="2025-06-24T15:58:58.577" v="286" actId="14100"/>
        <pc:sldMkLst>
          <pc:docMk/>
          <pc:sldMk cId="1946310147" sldId="269"/>
        </pc:sldMkLst>
        <pc:spChg chg="del">
          <ac:chgData name="Alex Casson" userId="53cffa54-f866-4b4c-8e51-0383f28edfe1" providerId="ADAL" clId="{7D97CB1E-4F7A-4B5D-BAC2-AE8954581E6E}" dt="2025-06-24T12:58:01.844" v="282" actId="478"/>
          <ac:spMkLst>
            <pc:docMk/>
            <pc:sldMk cId="1946310147" sldId="269"/>
            <ac:spMk id="2" creationId="{ED3243DC-EA5A-DC2C-3C47-DD1CDBB1BEAD}"/>
          </ac:spMkLst>
        </pc:spChg>
        <pc:spChg chg="del">
          <ac:chgData name="Alex Casson" userId="53cffa54-f866-4b4c-8e51-0383f28edfe1" providerId="ADAL" clId="{7D97CB1E-4F7A-4B5D-BAC2-AE8954581E6E}" dt="2025-06-24T12:58:01.240" v="281" actId="478"/>
          <ac:spMkLst>
            <pc:docMk/>
            <pc:sldMk cId="1946310147" sldId="269"/>
            <ac:spMk id="3" creationId="{00924603-EF7E-62C7-74D4-16229F9E35AC}"/>
          </ac:spMkLst>
        </pc:spChg>
        <pc:spChg chg="add mod">
          <ac:chgData name="Alex Casson" userId="53cffa54-f866-4b4c-8e51-0383f28edfe1" providerId="ADAL" clId="{7D97CB1E-4F7A-4B5D-BAC2-AE8954581E6E}" dt="2025-06-24T15:58:58.577" v="286" actId="14100"/>
          <ac:spMkLst>
            <pc:docMk/>
            <pc:sldMk cId="1946310147" sldId="269"/>
            <ac:spMk id="6" creationId="{5781A8F1-6C0F-C8BC-A412-409D8ACF4880}"/>
          </ac:spMkLst>
        </pc:spChg>
        <pc:picChg chg="add">
          <ac:chgData name="Alex Casson" userId="53cffa54-f866-4b4c-8e51-0383f28edfe1" providerId="ADAL" clId="{7D97CB1E-4F7A-4B5D-BAC2-AE8954581E6E}" dt="2025-06-24T12:58:02.690" v="283" actId="22"/>
          <ac:picMkLst>
            <pc:docMk/>
            <pc:sldMk cId="1946310147" sldId="269"/>
            <ac:picMk id="5" creationId="{6A03D067-EAF3-C3A1-743B-552569E1A05C}"/>
          </ac:picMkLst>
        </pc:picChg>
      </pc:sldChg>
      <pc:sldChg chg="addSp delSp modSp new mod">
        <pc:chgData name="Alex Casson" userId="53cffa54-f866-4b4c-8e51-0383f28edfe1" providerId="ADAL" clId="{7D97CB1E-4F7A-4B5D-BAC2-AE8954581E6E}" dt="2025-06-24T16:02:16.623" v="293" actId="14100"/>
        <pc:sldMkLst>
          <pc:docMk/>
          <pc:sldMk cId="1137329714" sldId="270"/>
        </pc:sldMkLst>
        <pc:spChg chg="del">
          <ac:chgData name="Alex Casson" userId="53cffa54-f866-4b4c-8e51-0383f28edfe1" providerId="ADAL" clId="{7D97CB1E-4F7A-4B5D-BAC2-AE8954581E6E}" dt="2025-06-24T16:01:56.648" v="289" actId="478"/>
          <ac:spMkLst>
            <pc:docMk/>
            <pc:sldMk cId="1137329714" sldId="270"/>
            <ac:spMk id="2" creationId="{AA235A85-A210-7405-6184-F3FDD5038926}"/>
          </ac:spMkLst>
        </pc:spChg>
        <pc:spChg chg="del">
          <ac:chgData name="Alex Casson" userId="53cffa54-f866-4b4c-8e51-0383f28edfe1" providerId="ADAL" clId="{7D97CB1E-4F7A-4B5D-BAC2-AE8954581E6E}" dt="2025-06-24T16:01:56.106" v="288" actId="478"/>
          <ac:spMkLst>
            <pc:docMk/>
            <pc:sldMk cId="1137329714" sldId="270"/>
            <ac:spMk id="3" creationId="{48183D3D-D587-31F7-EBAC-F2FA4C035C98}"/>
          </ac:spMkLst>
        </pc:spChg>
        <pc:spChg chg="add mod">
          <ac:chgData name="Alex Casson" userId="53cffa54-f866-4b4c-8e51-0383f28edfe1" providerId="ADAL" clId="{7D97CB1E-4F7A-4B5D-BAC2-AE8954581E6E}" dt="2025-06-24T16:02:16.623" v="293" actId="14100"/>
          <ac:spMkLst>
            <pc:docMk/>
            <pc:sldMk cId="1137329714" sldId="270"/>
            <ac:spMk id="6" creationId="{6EC57B4D-5C7F-157D-913C-4CFB87CA586B}"/>
          </ac:spMkLst>
        </pc:spChg>
        <pc:picChg chg="add">
          <ac:chgData name="Alex Casson" userId="53cffa54-f866-4b4c-8e51-0383f28edfe1" providerId="ADAL" clId="{7D97CB1E-4F7A-4B5D-BAC2-AE8954581E6E}" dt="2025-06-24T16:02:02.898" v="290" actId="22"/>
          <ac:picMkLst>
            <pc:docMk/>
            <pc:sldMk cId="1137329714" sldId="270"/>
            <ac:picMk id="5" creationId="{AE5FB92C-0164-3FC4-A556-5B1C6A184FC2}"/>
          </ac:picMkLst>
        </pc:picChg>
      </pc:sldChg>
      <pc:sldChg chg="addSp delSp modSp new mod">
        <pc:chgData name="Alex Casson" userId="53cffa54-f866-4b4c-8e51-0383f28edfe1" providerId="ADAL" clId="{7D97CB1E-4F7A-4B5D-BAC2-AE8954581E6E}" dt="2025-06-24T16:08:52.225" v="578" actId="20577"/>
        <pc:sldMkLst>
          <pc:docMk/>
          <pc:sldMk cId="1718263740" sldId="271"/>
        </pc:sldMkLst>
        <pc:spChg chg="del">
          <ac:chgData name="Alex Casson" userId="53cffa54-f866-4b4c-8e51-0383f28edfe1" providerId="ADAL" clId="{7D97CB1E-4F7A-4B5D-BAC2-AE8954581E6E}" dt="2025-06-24T16:05:03.331" v="296" actId="478"/>
          <ac:spMkLst>
            <pc:docMk/>
            <pc:sldMk cId="1718263740" sldId="271"/>
            <ac:spMk id="2" creationId="{561B3B0E-EBA7-687F-C414-106DFA2BE768}"/>
          </ac:spMkLst>
        </pc:spChg>
        <pc:spChg chg="del">
          <ac:chgData name="Alex Casson" userId="53cffa54-f866-4b4c-8e51-0383f28edfe1" providerId="ADAL" clId="{7D97CB1E-4F7A-4B5D-BAC2-AE8954581E6E}" dt="2025-06-24T16:05:02.361" v="295" actId="478"/>
          <ac:spMkLst>
            <pc:docMk/>
            <pc:sldMk cId="1718263740" sldId="271"/>
            <ac:spMk id="3" creationId="{23DDC6BA-C870-3FC6-1DE3-C2AE0A9264A4}"/>
          </ac:spMkLst>
        </pc:spChg>
        <pc:spChg chg="add mod">
          <ac:chgData name="Alex Casson" userId="53cffa54-f866-4b4c-8e51-0383f28edfe1" providerId="ADAL" clId="{7D97CB1E-4F7A-4B5D-BAC2-AE8954581E6E}" dt="2025-06-24T16:05:19.090" v="302" actId="14100"/>
          <ac:spMkLst>
            <pc:docMk/>
            <pc:sldMk cId="1718263740" sldId="271"/>
            <ac:spMk id="6" creationId="{4FB02F4D-9CB3-04ED-96AD-7AFFD2242948}"/>
          </ac:spMkLst>
        </pc:spChg>
        <pc:spChg chg="add mod">
          <ac:chgData name="Alex Casson" userId="53cffa54-f866-4b4c-8e51-0383f28edfe1" providerId="ADAL" clId="{7D97CB1E-4F7A-4B5D-BAC2-AE8954581E6E}" dt="2025-06-24T16:06:07.423" v="404" actId="1076"/>
          <ac:spMkLst>
            <pc:docMk/>
            <pc:sldMk cId="1718263740" sldId="271"/>
            <ac:spMk id="7" creationId="{1CDB2DD8-59A9-AB93-0A20-F96FA87F1979}"/>
          </ac:spMkLst>
        </pc:spChg>
        <pc:spChg chg="add mod">
          <ac:chgData name="Alex Casson" userId="53cffa54-f866-4b4c-8e51-0383f28edfe1" providerId="ADAL" clId="{7D97CB1E-4F7A-4B5D-BAC2-AE8954581E6E}" dt="2025-06-24T16:06:03.008" v="403" actId="14100"/>
          <ac:spMkLst>
            <pc:docMk/>
            <pc:sldMk cId="1718263740" sldId="271"/>
            <ac:spMk id="8" creationId="{E7B02875-C3AE-1741-37D5-D6A0219E8362}"/>
          </ac:spMkLst>
        </pc:spChg>
        <pc:spChg chg="add mod">
          <ac:chgData name="Alex Casson" userId="53cffa54-f866-4b4c-8e51-0383f28edfe1" providerId="ADAL" clId="{7D97CB1E-4F7A-4B5D-BAC2-AE8954581E6E}" dt="2025-06-24T16:08:47.430" v="572" actId="1076"/>
          <ac:spMkLst>
            <pc:docMk/>
            <pc:sldMk cId="1718263740" sldId="271"/>
            <ac:spMk id="9" creationId="{95D48F15-34E2-E1CE-E4A2-7EF24A01EDC8}"/>
          </ac:spMkLst>
        </pc:spChg>
        <pc:spChg chg="add mod">
          <ac:chgData name="Alex Casson" userId="53cffa54-f866-4b4c-8e51-0383f28edfe1" providerId="ADAL" clId="{7D97CB1E-4F7A-4B5D-BAC2-AE8954581E6E}" dt="2025-06-24T16:08:49.321" v="575" actId="20577"/>
          <ac:spMkLst>
            <pc:docMk/>
            <pc:sldMk cId="1718263740" sldId="271"/>
            <ac:spMk id="10" creationId="{14334E4B-5D4A-2EEB-32D9-979DF57C033C}"/>
          </ac:spMkLst>
        </pc:spChg>
        <pc:spChg chg="add mod">
          <ac:chgData name="Alex Casson" userId="53cffa54-f866-4b4c-8e51-0383f28edfe1" providerId="ADAL" clId="{7D97CB1E-4F7A-4B5D-BAC2-AE8954581E6E}" dt="2025-06-24T16:06:52.890" v="441" actId="14100"/>
          <ac:spMkLst>
            <pc:docMk/>
            <pc:sldMk cId="1718263740" sldId="271"/>
            <ac:spMk id="11" creationId="{AAFBCCF6-D9A6-8669-548B-9278E48A70AA}"/>
          </ac:spMkLst>
        </pc:spChg>
        <pc:spChg chg="add mod">
          <ac:chgData name="Alex Casson" userId="53cffa54-f866-4b4c-8e51-0383f28edfe1" providerId="ADAL" clId="{7D97CB1E-4F7A-4B5D-BAC2-AE8954581E6E}" dt="2025-06-24T16:08:52.225" v="578" actId="20577"/>
          <ac:spMkLst>
            <pc:docMk/>
            <pc:sldMk cId="1718263740" sldId="271"/>
            <ac:spMk id="12" creationId="{9252911D-1C32-2E70-C194-60BEB48A497C}"/>
          </ac:spMkLst>
        </pc:spChg>
        <pc:picChg chg="add mod">
          <ac:chgData name="Alex Casson" userId="53cffa54-f866-4b4c-8e51-0383f28edfe1" providerId="ADAL" clId="{7D97CB1E-4F7A-4B5D-BAC2-AE8954581E6E}" dt="2025-06-24T16:06:25.530" v="410" actId="1076"/>
          <ac:picMkLst>
            <pc:docMk/>
            <pc:sldMk cId="1718263740" sldId="271"/>
            <ac:picMk id="5" creationId="{94BB17E5-51ED-3EAC-4716-AA5BC85B6547}"/>
          </ac:picMkLst>
        </pc:picChg>
      </pc:sldChg>
      <pc:sldChg chg="addSp delSp modSp new mod">
        <pc:chgData name="Alex Casson" userId="53cffa54-f866-4b4c-8e51-0383f28edfe1" providerId="ADAL" clId="{7D97CB1E-4F7A-4B5D-BAC2-AE8954581E6E}" dt="2025-06-24T16:21:33.884" v="654" actId="14100"/>
        <pc:sldMkLst>
          <pc:docMk/>
          <pc:sldMk cId="2323277968" sldId="272"/>
        </pc:sldMkLst>
        <pc:spChg chg="del">
          <ac:chgData name="Alex Casson" userId="53cffa54-f866-4b4c-8e51-0383f28edfe1" providerId="ADAL" clId="{7D97CB1E-4F7A-4B5D-BAC2-AE8954581E6E}" dt="2025-06-24T16:20:17.480" v="580" actId="478"/>
          <ac:spMkLst>
            <pc:docMk/>
            <pc:sldMk cId="2323277968" sldId="272"/>
            <ac:spMk id="2" creationId="{0F9AA2C1-C75B-E898-9CEF-C80700A4E6A9}"/>
          </ac:spMkLst>
        </pc:spChg>
        <pc:spChg chg="del">
          <ac:chgData name="Alex Casson" userId="53cffa54-f866-4b4c-8e51-0383f28edfe1" providerId="ADAL" clId="{7D97CB1E-4F7A-4B5D-BAC2-AE8954581E6E}" dt="2025-06-24T16:20:18.097" v="581" actId="478"/>
          <ac:spMkLst>
            <pc:docMk/>
            <pc:sldMk cId="2323277968" sldId="272"/>
            <ac:spMk id="3" creationId="{F24BCD37-9886-FB9E-F3D7-145EEE41CBC5}"/>
          </ac:spMkLst>
        </pc:spChg>
        <pc:spChg chg="add mod">
          <ac:chgData name="Alex Casson" userId="53cffa54-f866-4b4c-8e51-0383f28edfe1" providerId="ADAL" clId="{7D97CB1E-4F7A-4B5D-BAC2-AE8954581E6E}" dt="2025-06-24T16:20:37.678" v="585" actId="14100"/>
          <ac:spMkLst>
            <pc:docMk/>
            <pc:sldMk cId="2323277968" sldId="272"/>
            <ac:spMk id="6" creationId="{AB2D4920-9A0D-E96E-C393-31C5CC6A1E54}"/>
          </ac:spMkLst>
        </pc:spChg>
        <pc:spChg chg="add mod">
          <ac:chgData name="Alex Casson" userId="53cffa54-f866-4b4c-8e51-0383f28edfe1" providerId="ADAL" clId="{7D97CB1E-4F7A-4B5D-BAC2-AE8954581E6E}" dt="2025-06-24T16:20:54.588" v="619" actId="1076"/>
          <ac:spMkLst>
            <pc:docMk/>
            <pc:sldMk cId="2323277968" sldId="272"/>
            <ac:spMk id="7" creationId="{3D3272D1-0FF4-0A94-86FE-5387CF2D3A21}"/>
          </ac:spMkLst>
        </pc:spChg>
        <pc:spChg chg="add mod">
          <ac:chgData name="Alex Casson" userId="53cffa54-f866-4b4c-8e51-0383f28edfe1" providerId="ADAL" clId="{7D97CB1E-4F7A-4B5D-BAC2-AE8954581E6E}" dt="2025-06-24T16:21:17.560" v="626" actId="14100"/>
          <ac:spMkLst>
            <pc:docMk/>
            <pc:sldMk cId="2323277968" sldId="272"/>
            <ac:spMk id="8" creationId="{EF9DF620-C602-9D2F-902D-CD25207C2CAE}"/>
          </ac:spMkLst>
        </pc:spChg>
        <pc:spChg chg="add mod">
          <ac:chgData name="Alex Casson" userId="53cffa54-f866-4b4c-8e51-0383f28edfe1" providerId="ADAL" clId="{7D97CB1E-4F7A-4B5D-BAC2-AE8954581E6E}" dt="2025-06-24T16:21:33.884" v="654" actId="14100"/>
          <ac:spMkLst>
            <pc:docMk/>
            <pc:sldMk cId="2323277968" sldId="272"/>
            <ac:spMk id="9" creationId="{6BC487D4-140A-77D6-45D5-38B6F31EE99D}"/>
          </ac:spMkLst>
        </pc:spChg>
        <pc:picChg chg="add mod">
          <ac:chgData name="Alex Casson" userId="53cffa54-f866-4b4c-8e51-0383f28edfe1" providerId="ADAL" clId="{7D97CB1E-4F7A-4B5D-BAC2-AE8954581E6E}" dt="2025-06-24T16:21:02.352" v="622" actId="1076"/>
          <ac:picMkLst>
            <pc:docMk/>
            <pc:sldMk cId="2323277968" sldId="272"/>
            <ac:picMk id="5" creationId="{A76C55FF-D198-AE52-ABE8-2CB06EEB97E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5B4900-3FD7-460A-B0E9-A4A64F1293B0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F0C152-9A07-464A-AE12-CF5EFA87AB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7629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F0C152-9A07-464A-AE12-CF5EFA87AB0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4136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0FA77-05BF-07CB-1E08-2129C71F70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125136-9D87-73FA-72C9-E88F4226C1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6CB03-4A10-919B-A757-650B58D04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54C0-639F-4D5F-B4A0-F31CC4856932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2A415-7CAB-F853-BC36-88197C545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17B9E-4435-4F6B-256C-58A86204F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EBBE7-4889-40B4-AF10-67B9F9C6D4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995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7DDF1-D95E-4A5A-A7EC-F298F3A7B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108AD6-801A-88E3-38C2-1B12511AE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DA21D-E353-AE44-8D29-C6F7D714E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54C0-639F-4D5F-B4A0-F31CC4856932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C7489-771E-35CF-BFB6-1EB69FA40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0FFD0-4A69-5D48-88BE-E985EC3D1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EBBE7-4889-40B4-AF10-67B9F9C6D4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651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05DD48-86CF-7551-21C5-319DCCE36A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380FE-1214-13A8-82C6-E5D0B13018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9437A-EA5E-9A52-2713-EAFD4F498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54C0-639F-4D5F-B4A0-F31CC4856932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B3EFA-8674-8460-D2A6-150763839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B54F2-8097-1F35-D406-24E413D0C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EBBE7-4889-40B4-AF10-67B9F9C6D4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9752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FF376-4D07-B3D8-D45D-FB063C508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C6400-CC8C-05C0-0179-42558F8C8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99B57-DD76-6EF4-478B-46BED51FC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54C0-639F-4D5F-B4A0-F31CC4856932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FF4BA-9E34-B176-F704-2B8D381EF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07DE8-8750-3937-4A29-F41A99533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EBBE7-4889-40B4-AF10-67B9F9C6D4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69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400A2-41C2-AD67-15D2-C85997D34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AB019-A5B4-E02B-DA02-6B36FC467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08F34-DF54-E254-08F0-3F70AD040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54C0-639F-4D5F-B4A0-F31CC4856932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933A5-B851-42A3-EBE9-D8ECC704E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9B097-7C9D-E667-9A38-F366ACE9A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EBBE7-4889-40B4-AF10-67B9F9C6D4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0278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F3710-F778-58DF-746E-CAE2E2317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2599B-360B-876F-2E0F-3810D43A18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7B21E-3437-6655-E305-32D215D654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D38B7-1264-EB1A-DABF-034360576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54C0-639F-4D5F-B4A0-F31CC4856932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F6D72C-0BFE-405E-49DA-FD43F9D40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0EDD1-F7C8-860E-4EB7-8D98CE60A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EBBE7-4889-40B4-AF10-67B9F9C6D4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4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9F9E4-5CAB-9D15-DBCD-BA630C193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DA2A9-895C-F3C0-193C-3D6A615C6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E468B9-F42A-062E-AE58-234F2BD98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5228B9-B5A6-CA7C-0136-D0F434CB50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045CA0-637C-9F87-A2F1-64609CC27E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8D7FDC-2B83-6028-949B-11D48EB13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54C0-639F-4D5F-B4A0-F31CC4856932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CF5C41-6FD0-519C-21D9-520731328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4FF44B-9174-6BC1-B66A-5087D4D16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EBBE7-4889-40B4-AF10-67B9F9C6D4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69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85DDA-4583-BA57-D361-FE86B0155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1F300B-BCDA-E425-630D-AD74AB2F2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54C0-639F-4D5F-B4A0-F31CC4856932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4E86A8-0582-CE56-5B89-E726711D9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01B360-83A2-0FE6-8CC0-5BA587CC9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EBBE7-4889-40B4-AF10-67B9F9C6D4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053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FC2785-165F-3CCE-1D35-DF964C7CF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54C0-639F-4D5F-B4A0-F31CC4856932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D586B8-F0CC-A277-E993-358046703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34D770-AF51-9A16-99DE-9E5FE2BBA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EBBE7-4889-40B4-AF10-67B9F9C6D4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525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64CFB-09BA-EF8E-DF2F-FA8438043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47033-B296-0BE4-98A1-C5E92959F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638CF1-9317-6A5C-E84F-18C2B1F86A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44F5B-2497-217E-5607-2EA589201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54C0-639F-4D5F-B4A0-F31CC4856932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E7429-8A5F-2B09-7D86-8AB5D9346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1F7C30-6492-1B9A-E496-B08DF1A16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EBBE7-4889-40B4-AF10-67B9F9C6D4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402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1B435-23FF-E48C-E3A8-7D93C6C4A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5D796D-3B6B-E82F-9C0E-74B943E6FF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9FDE47-7A69-3995-8D90-775252A1D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CBF41E-B0C6-558E-B229-29AB588C0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54C0-639F-4D5F-B4A0-F31CC4856932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1F97E-EA09-BD3D-470E-FEA3CEC13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6A32F8-72B7-D7B9-F064-A72F5CC4A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EBBE7-4889-40B4-AF10-67B9F9C6D4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777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15C537-3CEE-9BE1-3969-73B5F341F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05307-7CCA-6143-94D5-BB16427A9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F85A4-E848-8308-54E0-1C051F8DB2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9854C0-639F-4D5F-B4A0-F31CC4856932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BC5F0-12E1-8417-94A0-A2C63E0D70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A514F-81A1-AB05-9EA1-32B5763443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EEBBE7-4889-40B4-AF10-67B9F9C6D4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6614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13C6289-D650-40C1-0DB5-3F1F2669B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553" y="116378"/>
            <a:ext cx="7142893" cy="40255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58E670-B517-E2EC-7C4E-128E59F64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553" y="4257143"/>
            <a:ext cx="7142893" cy="402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871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6DAA8B-146D-C657-DAA8-ED520BEA6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065"/>
            <a:ext cx="12192000" cy="651786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D90D4D1-BDE6-90FA-77BC-2F46F508AB7D}"/>
              </a:ext>
            </a:extLst>
          </p:cNvPr>
          <p:cNvSpPr/>
          <p:nvPr/>
        </p:nvSpPr>
        <p:spPr>
          <a:xfrm>
            <a:off x="1788273" y="5966901"/>
            <a:ext cx="1260181" cy="24588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94B683-2A1F-2365-9996-E63CE7350C1D}"/>
              </a:ext>
            </a:extLst>
          </p:cNvPr>
          <p:cNvSpPr txBox="1"/>
          <p:nvPr/>
        </p:nvSpPr>
        <p:spPr>
          <a:xfrm>
            <a:off x="3048454" y="5914618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Command 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13E5C6-C329-7CE1-9849-510FCC024B51}"/>
              </a:ext>
            </a:extLst>
          </p:cNvPr>
          <p:cNvSpPr/>
          <p:nvPr/>
        </p:nvSpPr>
        <p:spPr>
          <a:xfrm>
            <a:off x="71412" y="6161005"/>
            <a:ext cx="1260181" cy="24588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F61FC9-7CB5-B2C5-1429-263324F52E57}"/>
              </a:ext>
            </a:extLst>
          </p:cNvPr>
          <p:cNvSpPr txBox="1"/>
          <p:nvPr/>
        </p:nvSpPr>
        <p:spPr>
          <a:xfrm>
            <a:off x="1331593" y="6116610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Command output</a:t>
            </a:r>
          </a:p>
        </p:txBody>
      </p:sp>
    </p:spTree>
    <p:extLst>
      <p:ext uri="{BB962C8B-B14F-4D97-AF65-F5344CB8AC3E}">
        <p14:creationId xmlns:p14="http://schemas.microsoft.com/office/powerpoint/2010/main" val="1089121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26628ED-C9FD-A57F-4908-522DB59F5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2" t="7198" b="35103"/>
          <a:stretch>
            <a:fillRect/>
          </a:stretch>
        </p:blipFill>
        <p:spPr>
          <a:xfrm>
            <a:off x="0" y="331773"/>
            <a:ext cx="12243890" cy="494423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D34F374-FC68-9DCD-B2E4-8B02F19C56F5}"/>
              </a:ext>
            </a:extLst>
          </p:cNvPr>
          <p:cNvSpPr/>
          <p:nvPr/>
        </p:nvSpPr>
        <p:spPr>
          <a:xfrm>
            <a:off x="1039543" y="4419287"/>
            <a:ext cx="1647013" cy="403566"/>
          </a:xfrm>
          <a:prstGeom prst="rect">
            <a:avLst/>
          </a:prstGeom>
          <a:solidFill>
            <a:srgbClr val="0C0C0C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43BEEF-7703-E84C-0F4B-53860067726B}"/>
              </a:ext>
            </a:extLst>
          </p:cNvPr>
          <p:cNvSpPr/>
          <p:nvPr/>
        </p:nvSpPr>
        <p:spPr>
          <a:xfrm>
            <a:off x="1363991" y="3238331"/>
            <a:ext cx="1260181" cy="24588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62C1A9-9FF2-3977-91DA-75A6C14689C6}"/>
              </a:ext>
            </a:extLst>
          </p:cNvPr>
          <p:cNvSpPr txBox="1"/>
          <p:nvPr/>
        </p:nvSpPr>
        <p:spPr>
          <a:xfrm>
            <a:off x="1280182" y="2933310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Command input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89E33E-5D9C-07F0-AA42-BADECFCB97C8}"/>
              </a:ext>
            </a:extLst>
          </p:cNvPr>
          <p:cNvSpPr/>
          <p:nvPr/>
        </p:nvSpPr>
        <p:spPr>
          <a:xfrm>
            <a:off x="26934" y="4114764"/>
            <a:ext cx="7017604" cy="76447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4004CE-6101-1A40-ED68-E49D3739B72A}"/>
              </a:ext>
            </a:extLst>
          </p:cNvPr>
          <p:cNvSpPr txBox="1"/>
          <p:nvPr/>
        </p:nvSpPr>
        <p:spPr>
          <a:xfrm>
            <a:off x="7071472" y="4312335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Command output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E5B07D-0012-4B83-3AC2-9E5E131D6E0E}"/>
              </a:ext>
            </a:extLst>
          </p:cNvPr>
          <p:cNvSpPr txBox="1"/>
          <p:nvPr/>
        </p:nvSpPr>
        <p:spPr>
          <a:xfrm>
            <a:off x="6977279" y="1818229"/>
            <a:ext cx="334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Same files shown graphically in the File Explorer</a:t>
            </a:r>
          </a:p>
        </p:txBody>
      </p:sp>
    </p:spTree>
    <p:extLst>
      <p:ext uri="{BB962C8B-B14F-4D97-AF65-F5344CB8AC3E}">
        <p14:creationId xmlns:p14="http://schemas.microsoft.com/office/powerpoint/2010/main" val="2715702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D82434-D5E0-433C-9957-1DCEACA6D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065"/>
            <a:ext cx="12192000" cy="651786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397DF99-B757-C2B3-4099-DEECF0171CB9}"/>
              </a:ext>
            </a:extLst>
          </p:cNvPr>
          <p:cNvSpPr/>
          <p:nvPr/>
        </p:nvSpPr>
        <p:spPr>
          <a:xfrm>
            <a:off x="1769641" y="5933213"/>
            <a:ext cx="1260181" cy="24588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EF40D7-D443-8056-F1B8-20C755729AFF}"/>
              </a:ext>
            </a:extLst>
          </p:cNvPr>
          <p:cNvSpPr txBox="1"/>
          <p:nvPr/>
        </p:nvSpPr>
        <p:spPr>
          <a:xfrm>
            <a:off x="3029822" y="5798607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Command 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281ABB-FABF-3FD2-20BB-63C76EE7DAAD}"/>
              </a:ext>
            </a:extLst>
          </p:cNvPr>
          <p:cNvSpPr/>
          <p:nvPr/>
        </p:nvSpPr>
        <p:spPr>
          <a:xfrm>
            <a:off x="71412" y="6161005"/>
            <a:ext cx="6539781" cy="24588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031CE3-349B-3556-9D18-32BD5B9EEE52}"/>
              </a:ext>
            </a:extLst>
          </p:cNvPr>
          <p:cNvSpPr txBox="1"/>
          <p:nvPr/>
        </p:nvSpPr>
        <p:spPr>
          <a:xfrm>
            <a:off x="6611193" y="6099283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Command output</a:t>
            </a:r>
          </a:p>
        </p:txBody>
      </p:sp>
    </p:spTree>
    <p:extLst>
      <p:ext uri="{BB962C8B-B14F-4D97-AF65-F5344CB8AC3E}">
        <p14:creationId xmlns:p14="http://schemas.microsoft.com/office/powerpoint/2010/main" val="2381781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9A8163-A8B1-0E0E-DE5C-5829292FA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3068"/>
            <a:ext cx="12192000" cy="625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270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03D067-EAF3-C3A1-743B-552569E1A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781A8F1-6C0F-C8BC-A412-409D8ACF4880}"/>
              </a:ext>
            </a:extLst>
          </p:cNvPr>
          <p:cNvSpPr/>
          <p:nvPr/>
        </p:nvSpPr>
        <p:spPr>
          <a:xfrm>
            <a:off x="2171387" y="2965957"/>
            <a:ext cx="1583490" cy="24417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310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5FB92C-0164-3FC4-A556-5B1C6A184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EC57B4D-5C7F-157D-913C-4CFB87CA586B}"/>
              </a:ext>
            </a:extLst>
          </p:cNvPr>
          <p:cNvSpPr/>
          <p:nvPr/>
        </p:nvSpPr>
        <p:spPr>
          <a:xfrm>
            <a:off x="4603301" y="4454288"/>
            <a:ext cx="1836409" cy="34144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7329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BB17E5-51ED-3EAC-4716-AA5BC85B6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FB02F4D-9CB3-04ED-96AD-7AFFD2242948}"/>
              </a:ext>
            </a:extLst>
          </p:cNvPr>
          <p:cNvSpPr/>
          <p:nvPr/>
        </p:nvSpPr>
        <p:spPr>
          <a:xfrm>
            <a:off x="1315353" y="553497"/>
            <a:ext cx="639907" cy="26362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DB2DD8-59A9-AB93-0A20-F96FA87F1979}"/>
              </a:ext>
            </a:extLst>
          </p:cNvPr>
          <p:cNvSpPr txBox="1"/>
          <p:nvPr/>
        </p:nvSpPr>
        <p:spPr>
          <a:xfrm>
            <a:off x="1955260" y="456220"/>
            <a:ext cx="14299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Name of the folder that’s been opened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B02875-C3AE-1741-37D5-D6A0219E8362}"/>
              </a:ext>
            </a:extLst>
          </p:cNvPr>
          <p:cNvSpPr txBox="1"/>
          <p:nvPr/>
        </p:nvSpPr>
        <p:spPr>
          <a:xfrm>
            <a:off x="1315353" y="1845658"/>
            <a:ext cx="2069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Files in the folder (if any) will appear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D48F15-34E2-E1CE-E4A2-7EF24A01EDC8}"/>
              </a:ext>
            </a:extLst>
          </p:cNvPr>
          <p:cNvSpPr/>
          <p:nvPr/>
        </p:nvSpPr>
        <p:spPr>
          <a:xfrm>
            <a:off x="4055311" y="2399656"/>
            <a:ext cx="1022528" cy="33948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334E4B-5D4A-2EEB-32D9-979DF57C033C}"/>
              </a:ext>
            </a:extLst>
          </p:cNvPr>
          <p:cNvSpPr txBox="1"/>
          <p:nvPr/>
        </p:nvSpPr>
        <p:spPr>
          <a:xfrm>
            <a:off x="5094457" y="2399656"/>
            <a:ext cx="2201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1. Click New File…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FBCCF6-D9A6-8669-548B-9278E48A70AA}"/>
              </a:ext>
            </a:extLst>
          </p:cNvPr>
          <p:cNvSpPr/>
          <p:nvPr/>
        </p:nvSpPr>
        <p:spPr>
          <a:xfrm>
            <a:off x="3513869" y="214009"/>
            <a:ext cx="1022528" cy="41195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52911D-1C32-2E70-C194-60BEB48A497C}"/>
              </a:ext>
            </a:extLst>
          </p:cNvPr>
          <p:cNvSpPr txBox="1"/>
          <p:nvPr/>
        </p:nvSpPr>
        <p:spPr>
          <a:xfrm>
            <a:off x="4516628" y="235320"/>
            <a:ext cx="6631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2. Enter file name here (it will appear after you click New File…)</a:t>
            </a:r>
          </a:p>
          <a:p>
            <a:r>
              <a:rPr lang="en-GB" dirty="0">
                <a:solidFill>
                  <a:srgbClr val="C00000"/>
                </a:solidFill>
              </a:rPr>
              <a:t>                   Remember to include the extension</a:t>
            </a:r>
          </a:p>
        </p:txBody>
      </p:sp>
    </p:spTree>
    <p:extLst>
      <p:ext uri="{BB962C8B-B14F-4D97-AF65-F5344CB8AC3E}">
        <p14:creationId xmlns:p14="http://schemas.microsoft.com/office/powerpoint/2010/main" val="1718263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76C55FF-D198-AE52-ABE8-2CB06EEB9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B2D4920-9A0D-E96E-C393-31C5CC6A1E54}"/>
              </a:ext>
            </a:extLst>
          </p:cNvPr>
          <p:cNvSpPr/>
          <p:nvPr/>
        </p:nvSpPr>
        <p:spPr>
          <a:xfrm>
            <a:off x="3640328" y="739303"/>
            <a:ext cx="7390838" cy="26896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3272D1-0FF4-0A94-86FE-5387CF2D3A21}"/>
              </a:ext>
            </a:extLst>
          </p:cNvPr>
          <p:cNvSpPr txBox="1"/>
          <p:nvPr/>
        </p:nvSpPr>
        <p:spPr>
          <a:xfrm>
            <a:off x="5600903" y="2084151"/>
            <a:ext cx="3689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Area to start entering commands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9DF620-C602-9D2F-902D-CD25207C2CAE}"/>
              </a:ext>
            </a:extLst>
          </p:cNvPr>
          <p:cNvSpPr/>
          <p:nvPr/>
        </p:nvSpPr>
        <p:spPr>
          <a:xfrm>
            <a:off x="3394953" y="5943600"/>
            <a:ext cx="7636213" cy="41828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C487D4-140A-77D6-45D5-38B6F31EE99D}"/>
              </a:ext>
            </a:extLst>
          </p:cNvPr>
          <p:cNvSpPr txBox="1"/>
          <p:nvPr/>
        </p:nvSpPr>
        <p:spPr>
          <a:xfrm>
            <a:off x="7549880" y="5574268"/>
            <a:ext cx="3566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solidFill>
                  <a:srgbClr val="C00000"/>
                </a:solidFill>
              </a:rPr>
              <a:t>Built in terminal prompt</a:t>
            </a:r>
          </a:p>
        </p:txBody>
      </p:sp>
    </p:spTree>
    <p:extLst>
      <p:ext uri="{BB962C8B-B14F-4D97-AF65-F5344CB8AC3E}">
        <p14:creationId xmlns:p14="http://schemas.microsoft.com/office/powerpoint/2010/main" val="2323277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451CEE4-2A2B-51DA-8F7B-75DA5DAB1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67" y="0"/>
            <a:ext cx="10860066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54B6AF3-8DFC-19B6-5F9F-FE71F5038AF3}"/>
              </a:ext>
            </a:extLst>
          </p:cNvPr>
          <p:cNvSpPr/>
          <p:nvPr/>
        </p:nvSpPr>
        <p:spPr>
          <a:xfrm>
            <a:off x="1068081" y="622407"/>
            <a:ext cx="1260181" cy="24588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C6D44A-511E-1A18-78F1-A0E7A74D117A}"/>
              </a:ext>
            </a:extLst>
          </p:cNvPr>
          <p:cNvSpPr txBox="1"/>
          <p:nvPr/>
        </p:nvSpPr>
        <p:spPr>
          <a:xfrm>
            <a:off x="2328262" y="622407"/>
            <a:ext cx="398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Command to display files in this folder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5BD0B3-8882-4F24-C935-C3614CD021FB}"/>
              </a:ext>
            </a:extLst>
          </p:cNvPr>
          <p:cNvSpPr/>
          <p:nvPr/>
        </p:nvSpPr>
        <p:spPr>
          <a:xfrm>
            <a:off x="1805748" y="430306"/>
            <a:ext cx="4290252" cy="192101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8A1301-5F1B-DE86-F463-80C89BE1A1F1}"/>
              </a:ext>
            </a:extLst>
          </p:cNvPr>
          <p:cNvSpPr/>
          <p:nvPr/>
        </p:nvSpPr>
        <p:spPr>
          <a:xfrm>
            <a:off x="2849496" y="1148763"/>
            <a:ext cx="4290252" cy="192101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4974B8-2544-4857-4463-398D8EB41391}"/>
              </a:ext>
            </a:extLst>
          </p:cNvPr>
          <p:cNvSpPr/>
          <p:nvPr/>
        </p:nvSpPr>
        <p:spPr>
          <a:xfrm>
            <a:off x="1083449" y="1340864"/>
            <a:ext cx="991240" cy="245889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16DC8A-43EB-622F-887B-C5868BA9828A}"/>
              </a:ext>
            </a:extLst>
          </p:cNvPr>
          <p:cNvSpPr/>
          <p:nvPr/>
        </p:nvSpPr>
        <p:spPr>
          <a:xfrm>
            <a:off x="5086830" y="2164053"/>
            <a:ext cx="1897957" cy="114008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A15825-7BE9-56DB-4C8A-B886570F3312}"/>
              </a:ext>
            </a:extLst>
          </p:cNvPr>
          <p:cNvSpPr txBox="1"/>
          <p:nvPr/>
        </p:nvSpPr>
        <p:spPr>
          <a:xfrm>
            <a:off x="6984787" y="2104145"/>
            <a:ext cx="2275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File names displayed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EAD54B-FCFD-0236-6C91-E6C43A900AD6}"/>
              </a:ext>
            </a:extLst>
          </p:cNvPr>
          <p:cNvSpPr/>
          <p:nvPr/>
        </p:nvSpPr>
        <p:spPr>
          <a:xfrm>
            <a:off x="1813232" y="3609325"/>
            <a:ext cx="4290252" cy="192101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C1DF94-152F-7193-4862-5B15CE5F6F79}"/>
              </a:ext>
            </a:extLst>
          </p:cNvPr>
          <p:cNvSpPr/>
          <p:nvPr/>
        </p:nvSpPr>
        <p:spPr>
          <a:xfrm>
            <a:off x="2849496" y="4288473"/>
            <a:ext cx="5042438" cy="207576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EA8233-A196-0909-F74C-20CF1C9AAEFC}"/>
              </a:ext>
            </a:extLst>
          </p:cNvPr>
          <p:cNvSpPr/>
          <p:nvPr/>
        </p:nvSpPr>
        <p:spPr>
          <a:xfrm>
            <a:off x="1068081" y="4496049"/>
            <a:ext cx="991240" cy="245889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978163-25B2-7B07-FB44-3D62C31AA994}"/>
              </a:ext>
            </a:extLst>
          </p:cNvPr>
          <p:cNvSpPr/>
          <p:nvPr/>
        </p:nvSpPr>
        <p:spPr>
          <a:xfrm>
            <a:off x="1068081" y="3801426"/>
            <a:ext cx="1260181" cy="24588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00B3A1-7E3D-7FF2-C90D-C846AD343E94}"/>
              </a:ext>
            </a:extLst>
          </p:cNvPr>
          <p:cNvSpPr txBox="1"/>
          <p:nvPr/>
        </p:nvSpPr>
        <p:spPr>
          <a:xfrm>
            <a:off x="2328262" y="3801426"/>
            <a:ext cx="3987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Command to display files permissions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42322F-8951-591B-AB45-F58F886859F0}"/>
              </a:ext>
            </a:extLst>
          </p:cNvPr>
          <p:cNvSpPr/>
          <p:nvPr/>
        </p:nvSpPr>
        <p:spPr>
          <a:xfrm>
            <a:off x="3294970" y="5326706"/>
            <a:ext cx="885144" cy="1215749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BA3B845-C580-3373-B644-DA8391CB3001}"/>
              </a:ext>
            </a:extLst>
          </p:cNvPr>
          <p:cNvSpPr/>
          <p:nvPr/>
        </p:nvSpPr>
        <p:spPr>
          <a:xfrm>
            <a:off x="4055890" y="4957374"/>
            <a:ext cx="3955998" cy="164321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03DE60-04EB-F57C-5B85-EC697395C281}"/>
              </a:ext>
            </a:extLst>
          </p:cNvPr>
          <p:cNvSpPr txBox="1"/>
          <p:nvPr/>
        </p:nvSpPr>
        <p:spPr>
          <a:xfrm>
            <a:off x="8011889" y="4953033"/>
            <a:ext cx="3306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Security permissions. Syntax is not important here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097708-A6BD-6201-9D0C-390A2438596D}"/>
              </a:ext>
            </a:extLst>
          </p:cNvPr>
          <p:cNvSpPr/>
          <p:nvPr/>
        </p:nvSpPr>
        <p:spPr>
          <a:xfrm>
            <a:off x="3080017" y="65031"/>
            <a:ext cx="4290252" cy="299961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8723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697147-1B89-ECB5-8386-25730B5C5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567"/>
            <a:ext cx="12192000" cy="674286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8D339C1-12C3-94C7-4052-4A9C4C1D8D09}"/>
              </a:ext>
            </a:extLst>
          </p:cNvPr>
          <p:cNvSpPr/>
          <p:nvPr/>
        </p:nvSpPr>
        <p:spPr>
          <a:xfrm>
            <a:off x="2989089" y="268941"/>
            <a:ext cx="706931" cy="184417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2035B0-59DC-E2D4-B370-491F7E010906}"/>
              </a:ext>
            </a:extLst>
          </p:cNvPr>
          <p:cNvSpPr/>
          <p:nvPr/>
        </p:nvSpPr>
        <p:spPr>
          <a:xfrm>
            <a:off x="46104" y="605758"/>
            <a:ext cx="1014293" cy="178013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4B4FB-4C3D-28D7-0745-CB27D0B49AD0}"/>
              </a:ext>
            </a:extLst>
          </p:cNvPr>
          <p:cNvSpPr/>
          <p:nvPr/>
        </p:nvSpPr>
        <p:spPr>
          <a:xfrm>
            <a:off x="46104" y="2909687"/>
            <a:ext cx="1014293" cy="178013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487453-AAC2-31EB-338A-4047F9457EE3}"/>
              </a:ext>
            </a:extLst>
          </p:cNvPr>
          <p:cNvSpPr/>
          <p:nvPr/>
        </p:nvSpPr>
        <p:spPr>
          <a:xfrm>
            <a:off x="3464218" y="605757"/>
            <a:ext cx="5195688" cy="178013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C11134-5D8C-980E-FE84-7FBC17E8954A}"/>
              </a:ext>
            </a:extLst>
          </p:cNvPr>
          <p:cNvSpPr/>
          <p:nvPr/>
        </p:nvSpPr>
        <p:spPr>
          <a:xfrm>
            <a:off x="3464218" y="2909686"/>
            <a:ext cx="5195688" cy="178013"/>
          </a:xfrm>
          <a:prstGeom prst="rect">
            <a:avLst/>
          </a:prstGeom>
          <a:solidFill>
            <a:srgbClr val="300A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9A424A-2DEE-0A5C-C880-4018970D9D08}"/>
              </a:ext>
            </a:extLst>
          </p:cNvPr>
          <p:cNvSpPr/>
          <p:nvPr/>
        </p:nvSpPr>
        <p:spPr>
          <a:xfrm>
            <a:off x="3464218" y="783770"/>
            <a:ext cx="1260181" cy="24588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4C1052-0CD3-5838-169F-76461F195FCE}"/>
              </a:ext>
            </a:extLst>
          </p:cNvPr>
          <p:cNvSpPr txBox="1"/>
          <p:nvPr/>
        </p:nvSpPr>
        <p:spPr>
          <a:xfrm>
            <a:off x="4724399" y="783770"/>
            <a:ext cx="398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Command to display files in this folder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EC77E8-BDD4-233B-D104-85D7FD13E161}"/>
              </a:ext>
            </a:extLst>
          </p:cNvPr>
          <p:cNvSpPr/>
          <p:nvPr/>
        </p:nvSpPr>
        <p:spPr>
          <a:xfrm>
            <a:off x="46104" y="1211959"/>
            <a:ext cx="1175657" cy="169772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D0E59B-D4F6-392D-281F-2FE5D938133E}"/>
              </a:ext>
            </a:extLst>
          </p:cNvPr>
          <p:cNvSpPr txBox="1"/>
          <p:nvPr/>
        </p:nvSpPr>
        <p:spPr>
          <a:xfrm>
            <a:off x="46103" y="3625149"/>
            <a:ext cx="5640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Security permissions. Syntax is not important here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632FDD-EE72-AA0C-5033-6ECAD4E538D1}"/>
              </a:ext>
            </a:extLst>
          </p:cNvPr>
          <p:cNvCxnSpPr/>
          <p:nvPr/>
        </p:nvCxnSpPr>
        <p:spPr>
          <a:xfrm flipV="1">
            <a:off x="499462" y="2909686"/>
            <a:ext cx="0" cy="7154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492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A9CB8CC-C9E9-0FB7-811F-B5DBF970E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DADA7B5-1CA5-1FDB-A67C-59B3C3D81B0E}"/>
              </a:ext>
            </a:extLst>
          </p:cNvPr>
          <p:cNvSpPr/>
          <p:nvPr/>
        </p:nvSpPr>
        <p:spPr>
          <a:xfrm>
            <a:off x="1111972" y="1990349"/>
            <a:ext cx="1367881" cy="27004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8A5E3C-3CC1-22F7-4BCD-8FD3378B6327}"/>
              </a:ext>
            </a:extLst>
          </p:cNvPr>
          <p:cNvSpPr/>
          <p:nvPr/>
        </p:nvSpPr>
        <p:spPr>
          <a:xfrm>
            <a:off x="1111972" y="2838913"/>
            <a:ext cx="2333487" cy="51144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C51E95-947D-BFEC-9685-AF91F3B89243}"/>
              </a:ext>
            </a:extLst>
          </p:cNvPr>
          <p:cNvSpPr/>
          <p:nvPr/>
        </p:nvSpPr>
        <p:spPr>
          <a:xfrm>
            <a:off x="10620513" y="6587952"/>
            <a:ext cx="618987" cy="270048"/>
          </a:xfrm>
          <a:prstGeom prst="rect">
            <a:avLst/>
          </a:prstGeom>
          <a:solidFill>
            <a:srgbClr val="EEEEEE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0658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35F8CE-D3A9-DADF-B44A-98C56F9C1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124" y="0"/>
            <a:ext cx="9315751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9494AB5-F140-A160-0246-7F970C8AF37B}"/>
              </a:ext>
            </a:extLst>
          </p:cNvPr>
          <p:cNvSpPr/>
          <p:nvPr/>
        </p:nvSpPr>
        <p:spPr>
          <a:xfrm>
            <a:off x="1814231" y="66451"/>
            <a:ext cx="1367881" cy="27004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55F9B8-500A-2AAF-245A-ECBC000D2DA3}"/>
              </a:ext>
            </a:extLst>
          </p:cNvPr>
          <p:cNvSpPr/>
          <p:nvPr/>
        </p:nvSpPr>
        <p:spPr>
          <a:xfrm>
            <a:off x="3694238" y="66451"/>
            <a:ext cx="1367881" cy="27004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6E879E-A3CE-1684-5C78-E586C7F51B48}"/>
              </a:ext>
            </a:extLst>
          </p:cNvPr>
          <p:cNvSpPr/>
          <p:nvPr/>
        </p:nvSpPr>
        <p:spPr>
          <a:xfrm>
            <a:off x="2223883" y="1646534"/>
            <a:ext cx="2838236" cy="252312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308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345003A-F180-AF3E-C1C6-E480BA99CA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767F785-E53D-6F97-7B00-ADD8C95A1D5A}"/>
              </a:ext>
            </a:extLst>
          </p:cNvPr>
          <p:cNvSpPr/>
          <p:nvPr/>
        </p:nvSpPr>
        <p:spPr>
          <a:xfrm>
            <a:off x="1141232" y="2004979"/>
            <a:ext cx="1367881" cy="27004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413740-4BAC-065A-8DB5-498E4F1BD347}"/>
              </a:ext>
            </a:extLst>
          </p:cNvPr>
          <p:cNvSpPr/>
          <p:nvPr/>
        </p:nvSpPr>
        <p:spPr>
          <a:xfrm>
            <a:off x="1141231" y="2868172"/>
            <a:ext cx="2201815" cy="47487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A5E619-5507-7E01-EB12-2EF149273990}"/>
              </a:ext>
            </a:extLst>
          </p:cNvPr>
          <p:cNvSpPr/>
          <p:nvPr/>
        </p:nvSpPr>
        <p:spPr>
          <a:xfrm>
            <a:off x="10620513" y="6587952"/>
            <a:ext cx="618987" cy="270048"/>
          </a:xfrm>
          <a:prstGeom prst="rect">
            <a:avLst/>
          </a:prstGeom>
          <a:solidFill>
            <a:srgbClr val="EEEEEE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67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B79CA-1CB8-A133-67D7-E2B7AC1F94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456608-E1EF-3C25-00EC-93FD6E61F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065"/>
            <a:ext cx="12192000" cy="651786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92E130A-F480-01F5-5AFD-AF30C2C3EECB}"/>
              </a:ext>
            </a:extLst>
          </p:cNvPr>
          <p:cNvSpPr/>
          <p:nvPr/>
        </p:nvSpPr>
        <p:spPr>
          <a:xfrm>
            <a:off x="1683076" y="6389035"/>
            <a:ext cx="1260181" cy="24588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004C15-95C4-BBE5-3F3C-1C59E173D73B}"/>
              </a:ext>
            </a:extLst>
          </p:cNvPr>
          <p:cNvSpPr txBox="1"/>
          <p:nvPr/>
        </p:nvSpPr>
        <p:spPr>
          <a:xfrm>
            <a:off x="2943257" y="6331113"/>
            <a:ext cx="4351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Prompt showing where to type commands</a:t>
            </a:r>
          </a:p>
        </p:txBody>
      </p:sp>
    </p:spTree>
    <p:extLst>
      <p:ext uri="{BB962C8B-B14F-4D97-AF65-F5344CB8AC3E}">
        <p14:creationId xmlns:p14="http://schemas.microsoft.com/office/powerpoint/2010/main" val="1768232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E2EE55-E8D6-E641-82CF-E0BECF726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065"/>
            <a:ext cx="12192000" cy="651786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F5EEA95-4A3E-FF80-5A76-EA184A0A6F8C}"/>
              </a:ext>
            </a:extLst>
          </p:cNvPr>
          <p:cNvSpPr/>
          <p:nvPr/>
        </p:nvSpPr>
        <p:spPr>
          <a:xfrm>
            <a:off x="1683076" y="6389035"/>
            <a:ext cx="1260181" cy="24588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8F5669-AEAF-3EE2-2451-2A9806E9FD75}"/>
              </a:ext>
            </a:extLst>
          </p:cNvPr>
          <p:cNvSpPr txBox="1"/>
          <p:nvPr/>
        </p:nvSpPr>
        <p:spPr>
          <a:xfrm>
            <a:off x="2943257" y="6331113"/>
            <a:ext cx="4351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Prompt showing where to type commands</a:t>
            </a:r>
          </a:p>
        </p:txBody>
      </p:sp>
    </p:spTree>
    <p:extLst>
      <p:ext uri="{BB962C8B-B14F-4D97-AF65-F5344CB8AC3E}">
        <p14:creationId xmlns:p14="http://schemas.microsoft.com/office/powerpoint/2010/main" val="2430991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1DFEE01-ABA1-2B6E-A547-758E875FDA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2" t="6962" b="34514"/>
          <a:stretch>
            <a:fillRect/>
          </a:stretch>
        </p:blipFill>
        <p:spPr>
          <a:xfrm>
            <a:off x="-1" y="558350"/>
            <a:ext cx="12169871" cy="498469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E1730CE-393E-380D-CF35-0815593124A8}"/>
              </a:ext>
            </a:extLst>
          </p:cNvPr>
          <p:cNvSpPr/>
          <p:nvPr/>
        </p:nvSpPr>
        <p:spPr>
          <a:xfrm>
            <a:off x="1229922" y="4212277"/>
            <a:ext cx="1260181" cy="24588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09B0F7-FCF1-39CB-7EA0-907BAA37BAA7}"/>
              </a:ext>
            </a:extLst>
          </p:cNvPr>
          <p:cNvSpPr txBox="1"/>
          <p:nvPr/>
        </p:nvSpPr>
        <p:spPr>
          <a:xfrm>
            <a:off x="1316758" y="3906231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Command input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DC136C-1B5E-2240-19B9-68DA7DE1AC4C}"/>
              </a:ext>
            </a:extLst>
          </p:cNvPr>
          <p:cNvSpPr/>
          <p:nvPr/>
        </p:nvSpPr>
        <p:spPr>
          <a:xfrm>
            <a:off x="30057" y="4518323"/>
            <a:ext cx="1260181" cy="53110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03C277-02EA-492A-6D25-40EDD8F8E0E4}"/>
              </a:ext>
            </a:extLst>
          </p:cNvPr>
          <p:cNvSpPr txBox="1"/>
          <p:nvPr/>
        </p:nvSpPr>
        <p:spPr>
          <a:xfrm>
            <a:off x="1229922" y="4633336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Command output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4072D0-FA2B-9EAC-548C-856243005081}"/>
              </a:ext>
            </a:extLst>
          </p:cNvPr>
          <p:cNvSpPr/>
          <p:nvPr/>
        </p:nvSpPr>
        <p:spPr>
          <a:xfrm>
            <a:off x="1236586" y="5224600"/>
            <a:ext cx="1260181" cy="24588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230488-68D6-A478-6ADB-B7DD5F9BA5C7}"/>
              </a:ext>
            </a:extLst>
          </p:cNvPr>
          <p:cNvSpPr txBox="1"/>
          <p:nvPr/>
        </p:nvSpPr>
        <p:spPr>
          <a:xfrm>
            <a:off x="1508412" y="5460993"/>
            <a:ext cx="1423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Next prompt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EF0246-3117-EBE2-7F30-D7891F88A08D}"/>
              </a:ext>
            </a:extLst>
          </p:cNvPr>
          <p:cNvSpPr/>
          <p:nvPr/>
        </p:nvSpPr>
        <p:spPr>
          <a:xfrm>
            <a:off x="4675780" y="933654"/>
            <a:ext cx="3521452" cy="30442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6BADE1-8400-219B-2380-4B07C9E9B312}"/>
              </a:ext>
            </a:extLst>
          </p:cNvPr>
          <p:cNvSpPr txBox="1"/>
          <p:nvPr/>
        </p:nvSpPr>
        <p:spPr>
          <a:xfrm>
            <a:off x="6977279" y="1818229"/>
            <a:ext cx="334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Same location shown graphically in the File Explorer</a:t>
            </a:r>
          </a:p>
        </p:txBody>
      </p:sp>
    </p:spTree>
    <p:extLst>
      <p:ext uri="{BB962C8B-B14F-4D97-AF65-F5344CB8AC3E}">
        <p14:creationId xmlns:p14="http://schemas.microsoft.com/office/powerpoint/2010/main" val="3841700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</Words>
  <Application>Microsoft Office PowerPoint</Application>
  <PresentationFormat>Widescreen</PresentationFormat>
  <Paragraphs>27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Aptos Display</vt:lpstr>
      <vt:lpstr>Arial</vt:lpstr>
      <vt:lpstr>Neue Haas Grotesk Text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 Casson</dc:creator>
  <cp:lastModifiedBy>Alex Casson</cp:lastModifiedBy>
  <cp:revision>2</cp:revision>
  <dcterms:created xsi:type="dcterms:W3CDTF">2025-04-25T09:59:56Z</dcterms:created>
  <dcterms:modified xsi:type="dcterms:W3CDTF">2025-06-24T16:21:36Z</dcterms:modified>
</cp:coreProperties>
</file>