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0A24"/>
    <a:srgbClr val="2E2E2E"/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D34C48-54B8-43B1-B18D-AA5901F76394}" v="22" dt="2025-04-28T05:47:57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86061" autoAdjust="0"/>
  </p:normalViewPr>
  <p:slideViewPr>
    <p:cSldViewPr snapToGrid="0">
      <p:cViewPr>
        <p:scale>
          <a:sx n="83" d="100"/>
          <a:sy n="83" d="100"/>
        </p:scale>
        <p:origin x="4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Casson" userId="53cffa54-f866-4b4c-8e51-0383f28edfe1" providerId="ADAL" clId="{B0D34C48-54B8-43B1-B18D-AA5901F76394}"/>
    <pc:docChg chg="undo custSel addSld modSld">
      <pc:chgData name="Alex Casson" userId="53cffa54-f866-4b4c-8e51-0383f28edfe1" providerId="ADAL" clId="{B0D34C48-54B8-43B1-B18D-AA5901F76394}" dt="2025-04-28T05:47:57.060" v="249"/>
      <pc:docMkLst>
        <pc:docMk/>
      </pc:docMkLst>
      <pc:sldChg chg="addSp delSp modSp new mod">
        <pc:chgData name="Alex Casson" userId="53cffa54-f866-4b4c-8e51-0383f28edfe1" providerId="ADAL" clId="{B0D34C48-54B8-43B1-B18D-AA5901F76394}" dt="2025-04-28T05:14:44.378" v="197" actId="207"/>
        <pc:sldMkLst>
          <pc:docMk/>
          <pc:sldMk cId="908723532" sldId="257"/>
        </pc:sldMkLst>
        <pc:spChg chg="del">
          <ac:chgData name="Alex Casson" userId="53cffa54-f866-4b4c-8e51-0383f28edfe1" providerId="ADAL" clId="{B0D34C48-54B8-43B1-B18D-AA5901F76394}" dt="2025-04-28T05:08:29.379" v="2" actId="478"/>
          <ac:spMkLst>
            <pc:docMk/>
            <pc:sldMk cId="908723532" sldId="257"/>
            <ac:spMk id="2" creationId="{E4766E7C-4869-4782-FEA7-A9F5E2F72B96}"/>
          </ac:spMkLst>
        </pc:spChg>
        <pc:spChg chg="del">
          <ac:chgData name="Alex Casson" userId="53cffa54-f866-4b4c-8e51-0383f28edfe1" providerId="ADAL" clId="{B0D34C48-54B8-43B1-B18D-AA5901F76394}" dt="2025-04-28T05:08:28.180" v="1" actId="478"/>
          <ac:spMkLst>
            <pc:docMk/>
            <pc:sldMk cId="908723532" sldId="257"/>
            <ac:spMk id="3" creationId="{FB811778-3355-ADA5-3DCE-68171D733F6B}"/>
          </ac:spMkLst>
        </pc:spChg>
        <pc:spChg chg="add del mod">
          <ac:chgData name="Alex Casson" userId="53cffa54-f866-4b4c-8e51-0383f28edfe1" providerId="ADAL" clId="{B0D34C48-54B8-43B1-B18D-AA5901F76394}" dt="2025-04-28T05:08:34.539" v="5" actId="478"/>
          <ac:spMkLst>
            <pc:docMk/>
            <pc:sldMk cId="908723532" sldId="257"/>
            <ac:spMk id="5" creationId="{CC1C0D8A-4FF6-0AE9-257D-638C6E804250}"/>
          </ac:spMkLst>
        </pc:spChg>
        <pc:spChg chg="add mod">
          <ac:chgData name="Alex Casson" userId="53cffa54-f866-4b4c-8e51-0383f28edfe1" providerId="ADAL" clId="{B0D34C48-54B8-43B1-B18D-AA5901F76394}" dt="2025-04-28T05:09:17.703" v="11" actId="14100"/>
          <ac:spMkLst>
            <pc:docMk/>
            <pc:sldMk cId="908723532" sldId="257"/>
            <ac:spMk id="8" creationId="{954B6AF3-8DFC-19B6-5F9F-FE71F5038AF3}"/>
          </ac:spMkLst>
        </pc:spChg>
        <pc:spChg chg="add mod">
          <ac:chgData name="Alex Casson" userId="53cffa54-f866-4b4c-8e51-0383f28edfe1" providerId="ADAL" clId="{B0D34C48-54B8-43B1-B18D-AA5901F76394}" dt="2025-04-28T05:09:49.527" v="57" actId="1076"/>
          <ac:spMkLst>
            <pc:docMk/>
            <pc:sldMk cId="908723532" sldId="257"/>
            <ac:spMk id="9" creationId="{C0C6D44A-511E-1A18-78F1-A0E7A74D117A}"/>
          </ac:spMkLst>
        </pc:spChg>
        <pc:spChg chg="add mod">
          <ac:chgData name="Alex Casson" userId="53cffa54-f866-4b4c-8e51-0383f28edfe1" providerId="ADAL" clId="{B0D34C48-54B8-43B1-B18D-AA5901F76394}" dt="2025-04-28T05:10:18.944" v="60" actId="207"/>
          <ac:spMkLst>
            <pc:docMk/>
            <pc:sldMk cId="908723532" sldId="257"/>
            <ac:spMk id="10" creationId="{3D5BD0B3-8882-4F24-C935-C3614CD021FB}"/>
          </ac:spMkLst>
        </pc:spChg>
        <pc:spChg chg="add mod">
          <ac:chgData name="Alex Casson" userId="53cffa54-f866-4b4c-8e51-0383f28edfe1" providerId="ADAL" clId="{B0D34C48-54B8-43B1-B18D-AA5901F76394}" dt="2025-04-28T05:10:33.827" v="62" actId="1076"/>
          <ac:spMkLst>
            <pc:docMk/>
            <pc:sldMk cId="908723532" sldId="257"/>
            <ac:spMk id="11" creationId="{388A1301-5F1B-DE86-F463-80C89BE1A1F1}"/>
          </ac:spMkLst>
        </pc:spChg>
        <pc:spChg chg="add mod">
          <ac:chgData name="Alex Casson" userId="53cffa54-f866-4b4c-8e51-0383f28edfe1" providerId="ADAL" clId="{B0D34C48-54B8-43B1-B18D-AA5901F76394}" dt="2025-04-28T05:10:44.081" v="65" actId="14100"/>
          <ac:spMkLst>
            <pc:docMk/>
            <pc:sldMk cId="908723532" sldId="257"/>
            <ac:spMk id="12" creationId="{EB4974B8-2544-4857-4463-398D8EB41391}"/>
          </ac:spMkLst>
        </pc:spChg>
        <pc:spChg chg="add mod">
          <ac:chgData name="Alex Casson" userId="53cffa54-f866-4b4c-8e51-0383f28edfe1" providerId="ADAL" clId="{B0D34C48-54B8-43B1-B18D-AA5901F76394}" dt="2025-04-28T05:11:20.828" v="71" actId="14100"/>
          <ac:spMkLst>
            <pc:docMk/>
            <pc:sldMk cId="908723532" sldId="257"/>
            <ac:spMk id="13" creationId="{8916DC8A-43EB-622F-887B-C5868BA9828A}"/>
          </ac:spMkLst>
        </pc:spChg>
        <pc:spChg chg="add mod">
          <ac:chgData name="Alex Casson" userId="53cffa54-f866-4b4c-8e51-0383f28edfe1" providerId="ADAL" clId="{B0D34C48-54B8-43B1-B18D-AA5901F76394}" dt="2025-04-28T05:11:34.789" v="105" actId="20577"/>
          <ac:spMkLst>
            <pc:docMk/>
            <pc:sldMk cId="908723532" sldId="257"/>
            <ac:spMk id="14" creationId="{E2A15825-7BE9-56DB-4C8A-B886570F3312}"/>
          </ac:spMkLst>
        </pc:spChg>
        <pc:spChg chg="add mod">
          <ac:chgData name="Alex Casson" userId="53cffa54-f866-4b4c-8e51-0383f28edfe1" providerId="ADAL" clId="{B0D34C48-54B8-43B1-B18D-AA5901F76394}" dt="2025-04-28T05:11:50.380" v="107" actId="1076"/>
          <ac:spMkLst>
            <pc:docMk/>
            <pc:sldMk cId="908723532" sldId="257"/>
            <ac:spMk id="15" creationId="{C0EAD54B-FCFD-0236-6C91-E6C43A900AD6}"/>
          </ac:spMkLst>
        </pc:spChg>
        <pc:spChg chg="add mod">
          <ac:chgData name="Alex Casson" userId="53cffa54-f866-4b4c-8e51-0383f28edfe1" providerId="ADAL" clId="{B0D34C48-54B8-43B1-B18D-AA5901F76394}" dt="2025-04-28T05:14:18.838" v="193" actId="14100"/>
          <ac:spMkLst>
            <pc:docMk/>
            <pc:sldMk cId="908723532" sldId="257"/>
            <ac:spMk id="16" creationId="{83C1DF94-152F-7193-4862-5B15CE5F6F79}"/>
          </ac:spMkLst>
        </pc:spChg>
        <pc:spChg chg="add mod">
          <ac:chgData name="Alex Casson" userId="53cffa54-f866-4b4c-8e51-0383f28edfe1" providerId="ADAL" clId="{B0D34C48-54B8-43B1-B18D-AA5901F76394}" dt="2025-04-28T05:12:15.890" v="111" actId="1076"/>
          <ac:spMkLst>
            <pc:docMk/>
            <pc:sldMk cId="908723532" sldId="257"/>
            <ac:spMk id="17" creationId="{F9EA8233-A196-0909-F74C-20CF1C9AAEFC}"/>
          </ac:spMkLst>
        </pc:spChg>
        <pc:spChg chg="add mod">
          <ac:chgData name="Alex Casson" userId="53cffa54-f866-4b4c-8e51-0383f28edfe1" providerId="ADAL" clId="{B0D34C48-54B8-43B1-B18D-AA5901F76394}" dt="2025-04-28T05:12:36.057" v="115" actId="1076"/>
          <ac:spMkLst>
            <pc:docMk/>
            <pc:sldMk cId="908723532" sldId="257"/>
            <ac:spMk id="18" creationId="{AB978163-25B2-7B07-FB44-3D62C31AA994}"/>
          </ac:spMkLst>
        </pc:spChg>
        <pc:spChg chg="add mod">
          <ac:chgData name="Alex Casson" userId="53cffa54-f866-4b4c-8e51-0383f28edfe1" providerId="ADAL" clId="{B0D34C48-54B8-43B1-B18D-AA5901F76394}" dt="2025-04-28T05:12:41.584" v="126" actId="20577"/>
          <ac:spMkLst>
            <pc:docMk/>
            <pc:sldMk cId="908723532" sldId="257"/>
            <ac:spMk id="19" creationId="{0900B3A1-7E3D-7FF2-C90D-C846AD343E94}"/>
          </ac:spMkLst>
        </pc:spChg>
        <pc:spChg chg="add mod">
          <ac:chgData name="Alex Casson" userId="53cffa54-f866-4b4c-8e51-0383f28edfe1" providerId="ADAL" clId="{B0D34C48-54B8-43B1-B18D-AA5901F76394}" dt="2025-04-28T05:13:07.803" v="129" actId="14100"/>
          <ac:spMkLst>
            <pc:docMk/>
            <pc:sldMk cId="908723532" sldId="257"/>
            <ac:spMk id="20" creationId="{2C42322F-8951-591B-AB45-F58F886859F0}"/>
          </ac:spMkLst>
        </pc:spChg>
        <pc:spChg chg="add mod">
          <ac:chgData name="Alex Casson" userId="53cffa54-f866-4b4c-8e51-0383f28edfe1" providerId="ADAL" clId="{B0D34C48-54B8-43B1-B18D-AA5901F76394}" dt="2025-04-28T05:13:30.652" v="134" actId="14100"/>
          <ac:spMkLst>
            <pc:docMk/>
            <pc:sldMk cId="908723532" sldId="257"/>
            <ac:spMk id="21" creationId="{1BA3B845-C580-3373-B644-DA8391CB3001}"/>
          </ac:spMkLst>
        </pc:spChg>
        <pc:spChg chg="add mod">
          <ac:chgData name="Alex Casson" userId="53cffa54-f866-4b4c-8e51-0383f28edfe1" providerId="ADAL" clId="{B0D34C48-54B8-43B1-B18D-AA5901F76394}" dt="2025-04-28T05:13:32.903" v="135"/>
          <ac:spMkLst>
            <pc:docMk/>
            <pc:sldMk cId="908723532" sldId="257"/>
            <ac:spMk id="22" creationId="{69725984-B921-F10A-6AEB-E1AF655E7A8C}"/>
          </ac:spMkLst>
        </pc:spChg>
        <pc:spChg chg="add mod">
          <ac:chgData name="Alex Casson" userId="53cffa54-f866-4b4c-8e51-0383f28edfe1" providerId="ADAL" clId="{B0D34C48-54B8-43B1-B18D-AA5901F76394}" dt="2025-04-28T05:14:00.379" v="192" actId="14100"/>
          <ac:spMkLst>
            <pc:docMk/>
            <pc:sldMk cId="908723532" sldId="257"/>
            <ac:spMk id="23" creationId="{EA03DE60-04EB-F57C-5B85-EC697395C281}"/>
          </ac:spMkLst>
        </pc:spChg>
        <pc:spChg chg="add mod">
          <ac:chgData name="Alex Casson" userId="53cffa54-f866-4b4c-8e51-0383f28edfe1" providerId="ADAL" clId="{B0D34C48-54B8-43B1-B18D-AA5901F76394}" dt="2025-04-28T05:14:44.378" v="197" actId="207"/>
          <ac:spMkLst>
            <pc:docMk/>
            <pc:sldMk cId="908723532" sldId="257"/>
            <ac:spMk id="24" creationId="{46097708-A6BD-6201-9D0C-390A2438596D}"/>
          </ac:spMkLst>
        </pc:spChg>
        <pc:picChg chg="add mod">
          <ac:chgData name="Alex Casson" userId="53cffa54-f866-4b4c-8e51-0383f28edfe1" providerId="ADAL" clId="{B0D34C48-54B8-43B1-B18D-AA5901F76394}" dt="2025-04-28T05:13:37.834" v="138" actId="1076"/>
          <ac:picMkLst>
            <pc:docMk/>
            <pc:sldMk cId="908723532" sldId="257"/>
            <ac:picMk id="7" creationId="{A451CEE4-2A2B-51DA-8F7B-75DA5DAB1ECF}"/>
          </ac:picMkLst>
        </pc:picChg>
      </pc:sldChg>
      <pc:sldChg chg="addSp delSp modSp new mod">
        <pc:chgData name="Alex Casson" userId="53cffa54-f866-4b4c-8e51-0383f28edfe1" providerId="ADAL" clId="{B0D34C48-54B8-43B1-B18D-AA5901F76394}" dt="2025-04-28T05:19:30.151" v="233" actId="1582"/>
        <pc:sldMkLst>
          <pc:docMk/>
          <pc:sldMk cId="1510492760" sldId="258"/>
        </pc:sldMkLst>
        <pc:spChg chg="del">
          <ac:chgData name="Alex Casson" userId="53cffa54-f866-4b4c-8e51-0383f28edfe1" providerId="ADAL" clId="{B0D34C48-54B8-43B1-B18D-AA5901F76394}" dt="2025-04-28T05:14:54.402" v="200" actId="478"/>
          <ac:spMkLst>
            <pc:docMk/>
            <pc:sldMk cId="1510492760" sldId="258"/>
            <ac:spMk id="2" creationId="{356D25D9-EEC3-D52A-D78C-682022E3D431}"/>
          </ac:spMkLst>
        </pc:spChg>
        <pc:spChg chg="del">
          <ac:chgData name="Alex Casson" userId="53cffa54-f866-4b4c-8e51-0383f28edfe1" providerId="ADAL" clId="{B0D34C48-54B8-43B1-B18D-AA5901F76394}" dt="2025-04-28T05:14:52.769" v="199" actId="478"/>
          <ac:spMkLst>
            <pc:docMk/>
            <pc:sldMk cId="1510492760" sldId="258"/>
            <ac:spMk id="3" creationId="{FBB17C11-A2FF-A59A-A78A-4725A00D3B08}"/>
          </ac:spMkLst>
        </pc:spChg>
        <pc:spChg chg="add mod">
          <ac:chgData name="Alex Casson" userId="53cffa54-f866-4b4c-8e51-0383f28edfe1" providerId="ADAL" clId="{B0D34C48-54B8-43B1-B18D-AA5901F76394}" dt="2025-04-28T05:17:19.487" v="211" actId="1076"/>
          <ac:spMkLst>
            <pc:docMk/>
            <pc:sldMk cId="1510492760" sldId="258"/>
            <ac:spMk id="6" creationId="{38D339C1-12C3-94C7-4052-4A9C4C1D8D09}"/>
          </ac:spMkLst>
        </pc:spChg>
        <pc:spChg chg="add mod">
          <ac:chgData name="Alex Casson" userId="53cffa54-f866-4b4c-8e51-0383f28edfe1" providerId="ADAL" clId="{B0D34C48-54B8-43B1-B18D-AA5901F76394}" dt="2025-04-28T05:17:33.363" v="215" actId="14100"/>
          <ac:spMkLst>
            <pc:docMk/>
            <pc:sldMk cId="1510492760" sldId="258"/>
            <ac:spMk id="7" creationId="{E72035B0-59DC-E2D4-B370-491F7E010906}"/>
          </ac:spMkLst>
        </pc:spChg>
        <pc:spChg chg="add mod">
          <ac:chgData name="Alex Casson" userId="53cffa54-f866-4b4c-8e51-0383f28edfe1" providerId="ADAL" clId="{B0D34C48-54B8-43B1-B18D-AA5901F76394}" dt="2025-04-28T05:17:44.152" v="217" actId="1076"/>
          <ac:spMkLst>
            <pc:docMk/>
            <pc:sldMk cId="1510492760" sldId="258"/>
            <ac:spMk id="8" creationId="{DA14B4FB-4C3D-28D7-0745-CB27D0B49AD0}"/>
          </ac:spMkLst>
        </pc:spChg>
        <pc:spChg chg="add mod">
          <ac:chgData name="Alex Casson" userId="53cffa54-f866-4b4c-8e51-0383f28edfe1" providerId="ADAL" clId="{B0D34C48-54B8-43B1-B18D-AA5901F76394}" dt="2025-04-28T05:17:58.174" v="220" actId="14100"/>
          <ac:spMkLst>
            <pc:docMk/>
            <pc:sldMk cId="1510492760" sldId="258"/>
            <ac:spMk id="9" creationId="{2F487453-AAC2-31EB-338A-4047F9457EE3}"/>
          </ac:spMkLst>
        </pc:spChg>
        <pc:spChg chg="add mod">
          <ac:chgData name="Alex Casson" userId="53cffa54-f866-4b4c-8e51-0383f28edfe1" providerId="ADAL" clId="{B0D34C48-54B8-43B1-B18D-AA5901F76394}" dt="2025-04-28T05:18:08.960" v="222" actId="1076"/>
          <ac:spMkLst>
            <pc:docMk/>
            <pc:sldMk cId="1510492760" sldId="258"/>
            <ac:spMk id="10" creationId="{14C11134-5D8C-980E-FE84-7FBC17E8954A}"/>
          </ac:spMkLst>
        </pc:spChg>
        <pc:spChg chg="add mod">
          <ac:chgData name="Alex Casson" userId="53cffa54-f866-4b4c-8e51-0383f28edfe1" providerId="ADAL" clId="{B0D34C48-54B8-43B1-B18D-AA5901F76394}" dt="2025-04-28T05:18:21.370" v="224" actId="1076"/>
          <ac:spMkLst>
            <pc:docMk/>
            <pc:sldMk cId="1510492760" sldId="258"/>
            <ac:spMk id="11" creationId="{E79A424A-2DEE-0A5C-C880-4018970D9D08}"/>
          </ac:spMkLst>
        </pc:spChg>
        <pc:spChg chg="add mod">
          <ac:chgData name="Alex Casson" userId="53cffa54-f866-4b4c-8e51-0383f28edfe1" providerId="ADAL" clId="{B0D34C48-54B8-43B1-B18D-AA5901F76394}" dt="2025-04-28T05:18:21.370" v="224" actId="1076"/>
          <ac:spMkLst>
            <pc:docMk/>
            <pc:sldMk cId="1510492760" sldId="258"/>
            <ac:spMk id="12" creationId="{124C1052-0CD3-5838-169F-76461F195FCE}"/>
          </ac:spMkLst>
        </pc:spChg>
        <pc:spChg chg="add mod">
          <ac:chgData name="Alex Casson" userId="53cffa54-f866-4b4c-8e51-0383f28edfe1" providerId="ADAL" clId="{B0D34C48-54B8-43B1-B18D-AA5901F76394}" dt="2025-04-28T05:18:50.766" v="227" actId="14100"/>
          <ac:spMkLst>
            <pc:docMk/>
            <pc:sldMk cId="1510492760" sldId="258"/>
            <ac:spMk id="13" creationId="{F0EC77E8-BDD4-233B-D104-85D7FD13E161}"/>
          </ac:spMkLst>
        </pc:spChg>
        <pc:spChg chg="add mod">
          <ac:chgData name="Alex Casson" userId="53cffa54-f866-4b4c-8e51-0383f28edfe1" providerId="ADAL" clId="{B0D34C48-54B8-43B1-B18D-AA5901F76394}" dt="2025-04-28T05:19:02.116" v="230" actId="14100"/>
          <ac:spMkLst>
            <pc:docMk/>
            <pc:sldMk cId="1510492760" sldId="258"/>
            <ac:spMk id="14" creationId="{DFD0E59B-D4F6-392D-281F-2FE5D938133E}"/>
          </ac:spMkLst>
        </pc:spChg>
        <pc:picChg chg="add">
          <ac:chgData name="Alex Casson" userId="53cffa54-f866-4b4c-8e51-0383f28edfe1" providerId="ADAL" clId="{B0D34C48-54B8-43B1-B18D-AA5901F76394}" dt="2025-04-28T05:16:24.303" v="201" actId="22"/>
          <ac:picMkLst>
            <pc:docMk/>
            <pc:sldMk cId="1510492760" sldId="258"/>
            <ac:picMk id="5" creationId="{A1697147-1B89-ECB5-8386-25730B5C57A9}"/>
          </ac:picMkLst>
        </pc:picChg>
        <pc:cxnChg chg="add mod">
          <ac:chgData name="Alex Casson" userId="53cffa54-f866-4b4c-8e51-0383f28edfe1" providerId="ADAL" clId="{B0D34C48-54B8-43B1-B18D-AA5901F76394}" dt="2025-04-28T05:19:30.151" v="233" actId="1582"/>
          <ac:cxnSpMkLst>
            <pc:docMk/>
            <pc:sldMk cId="1510492760" sldId="258"/>
            <ac:cxnSpMk id="16" creationId="{6E632FDD-EE72-AA0C-5033-6ECAD4E538D1}"/>
          </ac:cxnSpMkLst>
        </pc:cxnChg>
      </pc:sldChg>
      <pc:sldChg chg="addSp delSp modSp new mod">
        <pc:chgData name="Alex Casson" userId="53cffa54-f866-4b4c-8e51-0383f28edfe1" providerId="ADAL" clId="{B0D34C48-54B8-43B1-B18D-AA5901F76394}" dt="2025-04-28T05:42:51.584" v="239"/>
        <pc:sldMkLst>
          <pc:docMk/>
          <pc:sldMk cId="1590658493" sldId="259"/>
        </pc:sldMkLst>
        <pc:spChg chg="del">
          <ac:chgData name="Alex Casson" userId="53cffa54-f866-4b4c-8e51-0383f28edfe1" providerId="ADAL" clId="{B0D34C48-54B8-43B1-B18D-AA5901F76394}" dt="2025-04-28T05:42:19.575" v="236" actId="478"/>
          <ac:spMkLst>
            <pc:docMk/>
            <pc:sldMk cId="1590658493" sldId="259"/>
            <ac:spMk id="2" creationId="{8979A6BC-071E-992E-732D-8C48BE1E01A0}"/>
          </ac:spMkLst>
        </pc:spChg>
        <pc:spChg chg="del">
          <ac:chgData name="Alex Casson" userId="53cffa54-f866-4b4c-8e51-0383f28edfe1" providerId="ADAL" clId="{B0D34C48-54B8-43B1-B18D-AA5901F76394}" dt="2025-04-28T05:42:17.158" v="235" actId="478"/>
          <ac:spMkLst>
            <pc:docMk/>
            <pc:sldMk cId="1590658493" sldId="259"/>
            <ac:spMk id="3" creationId="{30C6039E-AB96-6C96-6FDB-EC5F6A2A48DA}"/>
          </ac:spMkLst>
        </pc:spChg>
        <pc:picChg chg="add del">
          <ac:chgData name="Alex Casson" userId="53cffa54-f866-4b4c-8e51-0383f28edfe1" providerId="ADAL" clId="{B0D34C48-54B8-43B1-B18D-AA5901F76394}" dt="2025-04-28T05:42:24.877" v="238" actId="478"/>
          <ac:picMkLst>
            <pc:docMk/>
            <pc:sldMk cId="1590658493" sldId="259"/>
            <ac:picMk id="5" creationId="{13857456-14F5-1DA0-9388-B9FE252188DD}"/>
          </ac:picMkLst>
        </pc:picChg>
        <pc:picChg chg="add mod">
          <ac:chgData name="Alex Casson" userId="53cffa54-f866-4b4c-8e51-0383f28edfe1" providerId="ADAL" clId="{B0D34C48-54B8-43B1-B18D-AA5901F76394}" dt="2025-04-28T05:42:51.584" v="239"/>
          <ac:picMkLst>
            <pc:docMk/>
            <pc:sldMk cId="1590658493" sldId="259"/>
            <ac:picMk id="7" creationId="{DA9CB8CC-C9E9-0FB7-811F-B5DBF970E83A}"/>
          </ac:picMkLst>
        </pc:picChg>
      </pc:sldChg>
      <pc:sldChg chg="addSp delSp new mod">
        <pc:chgData name="Alex Casson" userId="53cffa54-f866-4b4c-8e51-0383f28edfe1" providerId="ADAL" clId="{B0D34C48-54B8-43B1-B18D-AA5901F76394}" dt="2025-04-28T05:45:59.180" v="243" actId="22"/>
        <pc:sldMkLst>
          <pc:docMk/>
          <pc:sldMk cId="1918308472" sldId="260"/>
        </pc:sldMkLst>
        <pc:spChg chg="del">
          <ac:chgData name="Alex Casson" userId="53cffa54-f866-4b4c-8e51-0383f28edfe1" providerId="ADAL" clId="{B0D34C48-54B8-43B1-B18D-AA5901F76394}" dt="2025-04-28T05:45:58.583" v="242" actId="478"/>
          <ac:spMkLst>
            <pc:docMk/>
            <pc:sldMk cId="1918308472" sldId="260"/>
            <ac:spMk id="2" creationId="{618E42EE-FE58-18E1-4BC1-247BFDCC4C32}"/>
          </ac:spMkLst>
        </pc:spChg>
        <pc:spChg chg="del">
          <ac:chgData name="Alex Casson" userId="53cffa54-f866-4b4c-8e51-0383f28edfe1" providerId="ADAL" clId="{B0D34C48-54B8-43B1-B18D-AA5901F76394}" dt="2025-04-28T05:45:57.584" v="241" actId="478"/>
          <ac:spMkLst>
            <pc:docMk/>
            <pc:sldMk cId="1918308472" sldId="260"/>
            <ac:spMk id="3" creationId="{DDEB31BD-8968-E24D-8C65-31E7126AAE2A}"/>
          </ac:spMkLst>
        </pc:spChg>
        <pc:picChg chg="add">
          <ac:chgData name="Alex Casson" userId="53cffa54-f866-4b4c-8e51-0383f28edfe1" providerId="ADAL" clId="{B0D34C48-54B8-43B1-B18D-AA5901F76394}" dt="2025-04-28T05:45:59.180" v="243" actId="22"/>
          <ac:picMkLst>
            <pc:docMk/>
            <pc:sldMk cId="1918308472" sldId="260"/>
            <ac:picMk id="5" creationId="{F735F8CE-D3A9-DADF-B44A-98C56F9C1196}"/>
          </ac:picMkLst>
        </pc:picChg>
      </pc:sldChg>
      <pc:sldChg chg="addSp delSp modSp new mod">
        <pc:chgData name="Alex Casson" userId="53cffa54-f866-4b4c-8e51-0383f28edfe1" providerId="ADAL" clId="{B0D34C48-54B8-43B1-B18D-AA5901F76394}" dt="2025-04-28T05:47:57.060" v="249"/>
        <pc:sldMkLst>
          <pc:docMk/>
          <pc:sldMk cId="253267570" sldId="261"/>
        </pc:sldMkLst>
        <pc:spChg chg="del">
          <ac:chgData name="Alex Casson" userId="53cffa54-f866-4b4c-8e51-0383f28edfe1" providerId="ADAL" clId="{B0D34C48-54B8-43B1-B18D-AA5901F76394}" dt="2025-04-28T05:47:33.417" v="246" actId="478"/>
          <ac:spMkLst>
            <pc:docMk/>
            <pc:sldMk cId="253267570" sldId="261"/>
            <ac:spMk id="2" creationId="{6159ECA4-45D4-F9DC-CF27-6DC924555DC8}"/>
          </ac:spMkLst>
        </pc:spChg>
        <pc:spChg chg="del">
          <ac:chgData name="Alex Casson" userId="53cffa54-f866-4b4c-8e51-0383f28edfe1" providerId="ADAL" clId="{B0D34C48-54B8-43B1-B18D-AA5901F76394}" dt="2025-04-28T05:47:32.523" v="245" actId="478"/>
          <ac:spMkLst>
            <pc:docMk/>
            <pc:sldMk cId="253267570" sldId="261"/>
            <ac:spMk id="3" creationId="{305332B6-51A2-2563-2AFE-70F98620638E}"/>
          </ac:spMkLst>
        </pc:spChg>
        <pc:picChg chg="add del">
          <ac:chgData name="Alex Casson" userId="53cffa54-f866-4b4c-8e51-0383f28edfe1" providerId="ADAL" clId="{B0D34C48-54B8-43B1-B18D-AA5901F76394}" dt="2025-04-28T05:47:36.794" v="248" actId="478"/>
          <ac:picMkLst>
            <pc:docMk/>
            <pc:sldMk cId="253267570" sldId="261"/>
            <ac:picMk id="5" creationId="{25A05AA7-5D06-15B3-EBF5-6B671114EC32}"/>
          </ac:picMkLst>
        </pc:picChg>
        <pc:picChg chg="add mod">
          <ac:chgData name="Alex Casson" userId="53cffa54-f866-4b4c-8e51-0383f28edfe1" providerId="ADAL" clId="{B0D34C48-54B8-43B1-B18D-AA5901F76394}" dt="2025-04-28T05:47:57.060" v="249"/>
          <ac:picMkLst>
            <pc:docMk/>
            <pc:sldMk cId="253267570" sldId="261"/>
            <ac:picMk id="7" creationId="{9345003A-F180-AF3E-C1C6-E480BA99CA5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FA77-05BF-07CB-1E08-2129C71F7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25136-9D87-73FA-72C9-E88F4226C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6CB03-4A10-919B-A757-650B58D0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54C0-639F-4D5F-B4A0-F31CC4856932}" type="datetimeFigureOut">
              <a:rPr lang="en-GB" smtClean="0"/>
              <a:t>26/04/2025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2A415-7CAB-F853-BC36-88197C545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17B9E-4435-4F6B-256C-58A86204F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BBE7-4889-40B4-AF10-67B9F9C6D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99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DDF1-D95E-4A5A-A7EC-F298F3A7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08AD6-801A-88E3-38C2-1B12511AE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DA21D-E353-AE44-8D29-C6F7D714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54C0-639F-4D5F-B4A0-F31CC4856932}" type="datetimeFigureOut">
              <a:rPr lang="en-GB" smtClean="0"/>
              <a:t>26/04/2025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C7489-771E-35CF-BFB6-1EB69FA40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0FFD0-4A69-5D48-88BE-E985EC3D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BBE7-4889-40B4-AF10-67B9F9C6D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65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05DD48-86CF-7551-21C5-319DCCE36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380FE-1214-13A8-82C6-E5D0B1301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9437A-EA5E-9A52-2713-EAFD4F49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54C0-639F-4D5F-B4A0-F31CC4856932}" type="datetimeFigureOut">
              <a:rPr lang="en-GB" smtClean="0"/>
              <a:t>26/04/2025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B3EFA-8674-8460-D2A6-150763839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B54F2-8097-1F35-D406-24E413D0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BBE7-4889-40B4-AF10-67B9F9C6D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75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FF376-4D07-B3D8-D45D-FB063C50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C6400-CC8C-05C0-0179-42558F8C8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99B57-DD76-6EF4-478B-46BED51FC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54C0-639F-4D5F-B4A0-F31CC4856932}" type="datetimeFigureOut">
              <a:rPr lang="en-GB" smtClean="0"/>
              <a:t>26/04/2025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FF4BA-9E34-B176-F704-2B8D381EF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07DE8-8750-3937-4A29-F41A9953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BBE7-4889-40B4-AF10-67B9F9C6D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6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400A2-41C2-AD67-15D2-C85997D34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AB019-A5B4-E02B-DA02-6B36FC467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08F34-DF54-E254-08F0-3F70AD04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54C0-639F-4D5F-B4A0-F31CC4856932}" type="datetimeFigureOut">
              <a:rPr lang="en-GB" smtClean="0"/>
              <a:t>26/04/2025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933A5-B851-42A3-EBE9-D8ECC704E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9B097-7C9D-E667-9A38-F366ACE9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BBE7-4889-40B4-AF10-67B9F9C6D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27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3710-F778-58DF-746E-CAE2E2317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2599B-360B-876F-2E0F-3810D43A1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7B21E-3437-6655-E305-32D215D65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D38B7-1264-EB1A-DABF-03436057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54C0-639F-4D5F-B4A0-F31CC4856932}" type="datetimeFigureOut">
              <a:rPr lang="en-GB" smtClean="0"/>
              <a:t>26/04/2025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6D72C-0BFE-405E-49DA-FD43F9D40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EDD1-F7C8-860E-4EB7-8D98CE60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BBE7-4889-40B4-AF10-67B9F9C6D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F9E4-5CAB-9D15-DBCD-BA630C19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DA2A9-895C-F3C0-193C-3D6A615C6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468B9-F42A-062E-AE58-234F2BD98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228B9-B5A6-CA7C-0136-D0F434CB5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45CA0-637C-9F87-A2F1-64609CC27E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8D7FDC-2B83-6028-949B-11D48EB1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54C0-639F-4D5F-B4A0-F31CC4856932}" type="datetimeFigureOut">
              <a:rPr lang="en-GB" smtClean="0"/>
              <a:t>26/04/2025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CF5C41-6FD0-519C-21D9-52073132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4FF44B-9174-6BC1-B66A-5087D4D16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BBE7-4889-40B4-AF10-67B9F9C6D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6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5DDA-4583-BA57-D361-FE86B015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F300B-BCDA-E425-630D-AD74AB2F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54C0-639F-4D5F-B4A0-F31CC4856932}" type="datetimeFigureOut">
              <a:rPr lang="en-GB" smtClean="0"/>
              <a:t>26/04/2025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E86A8-0582-CE56-5B89-E726711D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1B360-83A2-0FE6-8CC0-5BA587CC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BBE7-4889-40B4-AF10-67B9F9C6D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05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FC2785-165F-3CCE-1D35-DF964C7C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54C0-639F-4D5F-B4A0-F31CC4856932}" type="datetimeFigureOut">
              <a:rPr lang="en-GB" smtClean="0"/>
              <a:t>26/04/2025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D586B8-F0CC-A277-E993-358046703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4D770-AF51-9A16-99DE-9E5FE2BB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BBE7-4889-40B4-AF10-67B9F9C6D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52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64CFB-09BA-EF8E-DF2F-FA8438043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47033-B296-0BE4-98A1-C5E92959F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38CF1-9317-6A5C-E84F-18C2B1F86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44F5B-2497-217E-5607-2EA589201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54C0-639F-4D5F-B4A0-F31CC4856932}" type="datetimeFigureOut">
              <a:rPr lang="en-GB" smtClean="0"/>
              <a:t>26/04/2025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E7429-8A5F-2B09-7D86-8AB5D9346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F7C30-6492-1B9A-E496-B08DF1A1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BBE7-4889-40B4-AF10-67B9F9C6D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40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1B435-23FF-E48C-E3A8-7D93C6C4A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5D796D-3B6B-E82F-9C0E-74B943E6F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FDE47-7A69-3995-8D90-775252A1D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BF41E-B0C6-558E-B229-29AB588C0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54C0-639F-4D5F-B4A0-F31CC4856932}" type="datetimeFigureOut">
              <a:rPr lang="en-GB" smtClean="0"/>
              <a:t>26/04/2025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1F97E-EA09-BD3D-470E-FEA3CEC1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A32F8-72B7-D7B9-F064-A72F5CC4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BBE7-4889-40B4-AF10-67B9F9C6D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77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15C537-3CEE-9BE1-3969-73B5F341F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05307-7CCA-6143-94D5-BB16427A9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F85A4-E848-8308-54E0-1C051F8DB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9854C0-639F-4D5F-B4A0-F31CC4856932}" type="datetimeFigureOut">
              <a:rPr lang="en-GB" smtClean="0"/>
              <a:t>26/04/2025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C5F0-12E1-8417-94A0-A2C63E0D7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A514F-81A1-AB05-9EA1-32B576344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EEBBE7-4889-40B4-AF10-67B9F9C6D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61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3C6289-D650-40C1-0DB5-3F1F2669B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553" y="116378"/>
            <a:ext cx="7142893" cy="40255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58E670-B517-E2EC-7C4E-128E59F64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553" y="4257143"/>
            <a:ext cx="7142893" cy="402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7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51CEE4-2A2B-51DA-8F7B-75DA5DAB1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67" y="0"/>
            <a:ext cx="10860066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4B6AF3-8DFC-19B6-5F9F-FE71F5038AF3}"/>
              </a:ext>
            </a:extLst>
          </p:cNvPr>
          <p:cNvSpPr/>
          <p:nvPr/>
        </p:nvSpPr>
        <p:spPr>
          <a:xfrm>
            <a:off x="1068081" y="622407"/>
            <a:ext cx="1260181" cy="2458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C6D44A-511E-1A18-78F1-A0E7A74D117A}"/>
              </a:ext>
            </a:extLst>
          </p:cNvPr>
          <p:cNvSpPr txBox="1"/>
          <p:nvPr/>
        </p:nvSpPr>
        <p:spPr>
          <a:xfrm>
            <a:off x="2328262" y="622407"/>
            <a:ext cx="398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Command to display files in this folder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5BD0B3-8882-4F24-C935-C3614CD021FB}"/>
              </a:ext>
            </a:extLst>
          </p:cNvPr>
          <p:cNvSpPr/>
          <p:nvPr/>
        </p:nvSpPr>
        <p:spPr>
          <a:xfrm>
            <a:off x="1805748" y="430306"/>
            <a:ext cx="4290252" cy="192101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8A1301-5F1B-DE86-F463-80C89BE1A1F1}"/>
              </a:ext>
            </a:extLst>
          </p:cNvPr>
          <p:cNvSpPr/>
          <p:nvPr/>
        </p:nvSpPr>
        <p:spPr>
          <a:xfrm>
            <a:off x="2849496" y="1148763"/>
            <a:ext cx="4290252" cy="192101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4974B8-2544-4857-4463-398D8EB41391}"/>
              </a:ext>
            </a:extLst>
          </p:cNvPr>
          <p:cNvSpPr/>
          <p:nvPr/>
        </p:nvSpPr>
        <p:spPr>
          <a:xfrm>
            <a:off x="1083449" y="1340864"/>
            <a:ext cx="991240" cy="245889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16DC8A-43EB-622F-887B-C5868BA9828A}"/>
              </a:ext>
            </a:extLst>
          </p:cNvPr>
          <p:cNvSpPr/>
          <p:nvPr/>
        </p:nvSpPr>
        <p:spPr>
          <a:xfrm>
            <a:off x="5086830" y="2164053"/>
            <a:ext cx="1897957" cy="114008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A15825-7BE9-56DB-4C8A-B886570F3312}"/>
              </a:ext>
            </a:extLst>
          </p:cNvPr>
          <p:cNvSpPr txBox="1"/>
          <p:nvPr/>
        </p:nvSpPr>
        <p:spPr>
          <a:xfrm>
            <a:off x="6984787" y="2104145"/>
            <a:ext cx="2275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File names displayed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EAD54B-FCFD-0236-6C91-E6C43A900AD6}"/>
              </a:ext>
            </a:extLst>
          </p:cNvPr>
          <p:cNvSpPr/>
          <p:nvPr/>
        </p:nvSpPr>
        <p:spPr>
          <a:xfrm>
            <a:off x="1813232" y="3609325"/>
            <a:ext cx="4290252" cy="192101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C1DF94-152F-7193-4862-5B15CE5F6F79}"/>
              </a:ext>
            </a:extLst>
          </p:cNvPr>
          <p:cNvSpPr/>
          <p:nvPr/>
        </p:nvSpPr>
        <p:spPr>
          <a:xfrm>
            <a:off x="2849496" y="4288473"/>
            <a:ext cx="5042438" cy="207576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EA8233-A196-0909-F74C-20CF1C9AAEFC}"/>
              </a:ext>
            </a:extLst>
          </p:cNvPr>
          <p:cNvSpPr/>
          <p:nvPr/>
        </p:nvSpPr>
        <p:spPr>
          <a:xfrm>
            <a:off x="1068081" y="4496049"/>
            <a:ext cx="991240" cy="245889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978163-25B2-7B07-FB44-3D62C31AA994}"/>
              </a:ext>
            </a:extLst>
          </p:cNvPr>
          <p:cNvSpPr/>
          <p:nvPr/>
        </p:nvSpPr>
        <p:spPr>
          <a:xfrm>
            <a:off x="1068081" y="3801426"/>
            <a:ext cx="1260181" cy="2458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00B3A1-7E3D-7FF2-C90D-C846AD343E94}"/>
              </a:ext>
            </a:extLst>
          </p:cNvPr>
          <p:cNvSpPr txBox="1"/>
          <p:nvPr/>
        </p:nvSpPr>
        <p:spPr>
          <a:xfrm>
            <a:off x="2328262" y="3801426"/>
            <a:ext cx="398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Command to display files permissions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42322F-8951-591B-AB45-F58F886859F0}"/>
              </a:ext>
            </a:extLst>
          </p:cNvPr>
          <p:cNvSpPr/>
          <p:nvPr/>
        </p:nvSpPr>
        <p:spPr>
          <a:xfrm>
            <a:off x="3294970" y="5326706"/>
            <a:ext cx="885144" cy="1215749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A3B845-C580-3373-B644-DA8391CB3001}"/>
              </a:ext>
            </a:extLst>
          </p:cNvPr>
          <p:cNvSpPr/>
          <p:nvPr/>
        </p:nvSpPr>
        <p:spPr>
          <a:xfrm>
            <a:off x="4055890" y="4957374"/>
            <a:ext cx="3955998" cy="164321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03DE60-04EB-F57C-5B85-EC697395C281}"/>
              </a:ext>
            </a:extLst>
          </p:cNvPr>
          <p:cNvSpPr txBox="1"/>
          <p:nvPr/>
        </p:nvSpPr>
        <p:spPr>
          <a:xfrm>
            <a:off x="8011889" y="4953033"/>
            <a:ext cx="3306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Security permissions. Syntax is not important here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097708-A6BD-6201-9D0C-390A2438596D}"/>
              </a:ext>
            </a:extLst>
          </p:cNvPr>
          <p:cNvSpPr/>
          <p:nvPr/>
        </p:nvSpPr>
        <p:spPr>
          <a:xfrm>
            <a:off x="3080017" y="65031"/>
            <a:ext cx="4290252" cy="299961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72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697147-1B89-ECB5-8386-25730B5C5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567"/>
            <a:ext cx="12192000" cy="67428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D339C1-12C3-94C7-4052-4A9C4C1D8D09}"/>
              </a:ext>
            </a:extLst>
          </p:cNvPr>
          <p:cNvSpPr/>
          <p:nvPr/>
        </p:nvSpPr>
        <p:spPr>
          <a:xfrm>
            <a:off x="2989089" y="268941"/>
            <a:ext cx="706931" cy="184417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2035B0-59DC-E2D4-B370-491F7E010906}"/>
              </a:ext>
            </a:extLst>
          </p:cNvPr>
          <p:cNvSpPr/>
          <p:nvPr/>
        </p:nvSpPr>
        <p:spPr>
          <a:xfrm>
            <a:off x="46104" y="605758"/>
            <a:ext cx="1014293" cy="178013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4B4FB-4C3D-28D7-0745-CB27D0B49AD0}"/>
              </a:ext>
            </a:extLst>
          </p:cNvPr>
          <p:cNvSpPr/>
          <p:nvPr/>
        </p:nvSpPr>
        <p:spPr>
          <a:xfrm>
            <a:off x="46104" y="2909687"/>
            <a:ext cx="1014293" cy="178013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487453-AAC2-31EB-338A-4047F9457EE3}"/>
              </a:ext>
            </a:extLst>
          </p:cNvPr>
          <p:cNvSpPr/>
          <p:nvPr/>
        </p:nvSpPr>
        <p:spPr>
          <a:xfrm>
            <a:off x="3464218" y="605757"/>
            <a:ext cx="5195688" cy="178013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C11134-5D8C-980E-FE84-7FBC17E8954A}"/>
              </a:ext>
            </a:extLst>
          </p:cNvPr>
          <p:cNvSpPr/>
          <p:nvPr/>
        </p:nvSpPr>
        <p:spPr>
          <a:xfrm>
            <a:off x="3464218" y="2909686"/>
            <a:ext cx="5195688" cy="178013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9A424A-2DEE-0A5C-C880-4018970D9D08}"/>
              </a:ext>
            </a:extLst>
          </p:cNvPr>
          <p:cNvSpPr/>
          <p:nvPr/>
        </p:nvSpPr>
        <p:spPr>
          <a:xfrm>
            <a:off x="3464218" y="783770"/>
            <a:ext cx="1260181" cy="2458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4C1052-0CD3-5838-169F-76461F195FCE}"/>
              </a:ext>
            </a:extLst>
          </p:cNvPr>
          <p:cNvSpPr txBox="1"/>
          <p:nvPr/>
        </p:nvSpPr>
        <p:spPr>
          <a:xfrm>
            <a:off x="4724399" y="783770"/>
            <a:ext cx="398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Command to display files in this folder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EC77E8-BDD4-233B-D104-85D7FD13E161}"/>
              </a:ext>
            </a:extLst>
          </p:cNvPr>
          <p:cNvSpPr/>
          <p:nvPr/>
        </p:nvSpPr>
        <p:spPr>
          <a:xfrm>
            <a:off x="46104" y="1211959"/>
            <a:ext cx="1175657" cy="169772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D0E59B-D4F6-392D-281F-2FE5D938133E}"/>
              </a:ext>
            </a:extLst>
          </p:cNvPr>
          <p:cNvSpPr txBox="1"/>
          <p:nvPr/>
        </p:nvSpPr>
        <p:spPr>
          <a:xfrm>
            <a:off x="46103" y="3625149"/>
            <a:ext cx="564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Security permissions. Syntax is not important here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632FDD-EE72-AA0C-5033-6ECAD4E538D1}"/>
              </a:ext>
            </a:extLst>
          </p:cNvPr>
          <p:cNvCxnSpPr/>
          <p:nvPr/>
        </p:nvCxnSpPr>
        <p:spPr>
          <a:xfrm flipV="1">
            <a:off x="499462" y="2909686"/>
            <a:ext cx="0" cy="7154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49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9CB8CC-C9E9-0FB7-811F-B5DBF970E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58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35F8CE-D3A9-DADF-B44A-98C56F9C1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124" y="0"/>
            <a:ext cx="93157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08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345003A-F180-AF3E-C1C6-E480BA99C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7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Casson</dc:creator>
  <cp:lastModifiedBy>Alex Casson</cp:lastModifiedBy>
  <cp:revision>2</cp:revision>
  <dcterms:created xsi:type="dcterms:W3CDTF">2025-04-25T09:59:56Z</dcterms:created>
  <dcterms:modified xsi:type="dcterms:W3CDTF">2025-04-28T05:48:05Z</dcterms:modified>
</cp:coreProperties>
</file>