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307" r:id="rId2"/>
    <p:sldId id="309" r:id="rId3"/>
    <p:sldId id="310" r:id="rId4"/>
    <p:sldId id="304" r:id="rId5"/>
    <p:sldId id="308" r:id="rId6"/>
    <p:sldId id="256" r:id="rId7"/>
    <p:sldId id="257" r:id="rId8"/>
    <p:sldId id="311" r:id="rId9"/>
    <p:sldId id="293" r:id="rId10"/>
    <p:sldId id="294" r:id="rId11"/>
    <p:sldId id="295" r:id="rId12"/>
    <p:sldId id="296" r:id="rId13"/>
    <p:sldId id="297" r:id="rId14"/>
    <p:sldId id="298" r:id="rId15"/>
    <p:sldId id="312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C164F-652C-A342-B040-BF394D388B2F}">
          <p14:sldIdLst>
            <p14:sldId id="307"/>
            <p14:sldId id="309"/>
            <p14:sldId id="310"/>
            <p14:sldId id="304"/>
            <p14:sldId id="308"/>
            <p14:sldId id="256"/>
            <p14:sldId id="257"/>
            <p14:sldId id="311"/>
            <p14:sldId id="293"/>
            <p14:sldId id="294"/>
            <p14:sldId id="295"/>
            <p14:sldId id="296"/>
            <p14:sldId id="297"/>
            <p14:sldId id="298"/>
            <p14:sldId id="312"/>
            <p14:sldId id="299"/>
            <p14:sldId id="300"/>
            <p14:sldId id="301"/>
            <p14:sldId id="302"/>
            <p14:sldId id="303"/>
          </p14:sldIdLst>
        </p14:section>
        <p14:section name="Untitled Section" id="{DF1AB14D-196A-2D45-B6A8-FDFB4D03C0E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76D4-B3F6-4007-B7B5-C95706EE3E62}" v="12" dt="2021-10-26T14:31:35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6296"/>
  </p:normalViewPr>
  <p:slideViewPr>
    <p:cSldViewPr snapToGrid="0" snapToObjects="1">
      <p:cViewPr>
        <p:scale>
          <a:sx n="86" d="100"/>
          <a:sy n="86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 Perry" userId="e0bf52aebb9ede7f" providerId="LiveId" clId="{CFA376D4-B3F6-4007-B7B5-C95706EE3E62}"/>
    <pc:docChg chg="custSel addSld delSld modSld sldOrd modSection">
      <pc:chgData name="Nial Perry" userId="e0bf52aebb9ede7f" providerId="LiveId" clId="{CFA376D4-B3F6-4007-B7B5-C95706EE3E62}" dt="2021-10-26T14:38:30.222" v="1286" actId="2711"/>
      <pc:docMkLst>
        <pc:docMk/>
      </pc:docMkLst>
      <pc:sldChg chg="modSp mod">
        <pc:chgData name="Nial Perry" userId="e0bf52aebb9ede7f" providerId="LiveId" clId="{CFA376D4-B3F6-4007-B7B5-C95706EE3E62}" dt="2021-10-26T14:37:35.871" v="1282" actId="122"/>
        <pc:sldMkLst>
          <pc:docMk/>
          <pc:sldMk cId="1053561762" sldId="257"/>
        </pc:sldMkLst>
        <pc:spChg chg="mod">
          <ac:chgData name="Nial Perry" userId="e0bf52aebb9ede7f" providerId="LiveId" clId="{CFA376D4-B3F6-4007-B7B5-C95706EE3E62}" dt="2021-10-26T14:37:35.871" v="1282" actId="122"/>
          <ac:spMkLst>
            <pc:docMk/>
            <pc:sldMk cId="1053561762" sldId="257"/>
            <ac:spMk id="2" creationId="{78593861-7736-D645-A750-CDA53EE1D7E0}"/>
          </ac:spMkLst>
        </pc:spChg>
      </pc:sldChg>
      <pc:sldChg chg="modAnim">
        <pc:chgData name="Nial Perry" userId="e0bf52aebb9ede7f" providerId="LiveId" clId="{CFA376D4-B3F6-4007-B7B5-C95706EE3E62}" dt="2021-10-26T14:31:35.887" v="862"/>
        <pc:sldMkLst>
          <pc:docMk/>
          <pc:sldMk cId="2185799322" sldId="299"/>
        </pc:sldMkLst>
      </pc:sldChg>
      <pc:sldChg chg="addSp delSp modSp new mod ord">
        <pc:chgData name="Nial Perry" userId="e0bf52aebb9ede7f" providerId="LiveId" clId="{CFA376D4-B3F6-4007-B7B5-C95706EE3E62}" dt="2021-10-26T14:36:58.018" v="1280" actId="207"/>
        <pc:sldMkLst>
          <pc:docMk/>
          <pc:sldMk cId="625868022" sldId="304"/>
        </pc:sldMkLst>
        <pc:spChg chg="mod">
          <ac:chgData name="Nial Perry" userId="e0bf52aebb9ede7f" providerId="LiveId" clId="{CFA376D4-B3F6-4007-B7B5-C95706EE3E62}" dt="2021-10-26T14:36:49.246" v="1279" actId="122"/>
          <ac:spMkLst>
            <pc:docMk/>
            <pc:sldMk cId="625868022" sldId="304"/>
            <ac:spMk id="2" creationId="{B079AC40-8EFA-4755-BAB1-C6D5CC1386D2}"/>
          </ac:spMkLst>
        </pc:spChg>
        <pc:spChg chg="del">
          <ac:chgData name="Nial Perry" userId="e0bf52aebb9ede7f" providerId="LiveId" clId="{CFA376D4-B3F6-4007-B7B5-C95706EE3E62}" dt="2021-10-26T14:13:25.095" v="378" actId="931"/>
          <ac:spMkLst>
            <pc:docMk/>
            <pc:sldMk cId="625868022" sldId="304"/>
            <ac:spMk id="3" creationId="{1AEE7B03-B050-4C1E-B9F8-1A9FAD488557}"/>
          </ac:spMkLst>
        </pc:spChg>
        <pc:spChg chg="add mod">
          <ac:chgData name="Nial Perry" userId="e0bf52aebb9ede7f" providerId="LiveId" clId="{CFA376D4-B3F6-4007-B7B5-C95706EE3E62}" dt="2021-10-26T14:36:58.018" v="1280" actId="207"/>
          <ac:spMkLst>
            <pc:docMk/>
            <pc:sldMk cId="625868022" sldId="304"/>
            <ac:spMk id="6" creationId="{87C26835-04E2-4726-A0DF-1743ADD8F2FC}"/>
          </ac:spMkLst>
        </pc:spChg>
        <pc:picChg chg="add mod">
          <ac:chgData name="Nial Perry" userId="e0bf52aebb9ede7f" providerId="LiveId" clId="{CFA376D4-B3F6-4007-B7B5-C95706EE3E62}" dt="2021-10-26T14:13:34.150" v="383" actId="1076"/>
          <ac:picMkLst>
            <pc:docMk/>
            <pc:sldMk cId="625868022" sldId="304"/>
            <ac:picMk id="5" creationId="{7933652D-A5A3-49AA-8EEB-50C76759B45B}"/>
          </ac:picMkLst>
        </pc:picChg>
      </pc:sldChg>
      <pc:sldChg chg="new del ord">
        <pc:chgData name="Nial Perry" userId="e0bf52aebb9ede7f" providerId="LiveId" clId="{CFA376D4-B3F6-4007-B7B5-C95706EE3E62}" dt="2021-10-26T14:04:43.150" v="124" actId="47"/>
        <pc:sldMkLst>
          <pc:docMk/>
          <pc:sldMk cId="2948238768" sldId="305"/>
        </pc:sldMkLst>
      </pc:sldChg>
      <pc:sldChg chg="new del ord">
        <pc:chgData name="Nial Perry" userId="e0bf52aebb9ede7f" providerId="LiveId" clId="{CFA376D4-B3F6-4007-B7B5-C95706EE3E62}" dt="2021-10-26T14:04:44.927" v="125" actId="47"/>
        <pc:sldMkLst>
          <pc:docMk/>
          <pc:sldMk cId="4024536522" sldId="306"/>
        </pc:sldMkLst>
      </pc:sldChg>
      <pc:sldChg chg="modSp add mod ord">
        <pc:chgData name="Nial Perry" userId="e0bf52aebb9ede7f" providerId="LiveId" clId="{CFA376D4-B3F6-4007-B7B5-C95706EE3E62}" dt="2021-10-26T14:25:19.356" v="731" actId="20577"/>
        <pc:sldMkLst>
          <pc:docMk/>
          <pc:sldMk cId="229383196" sldId="307"/>
        </pc:sldMkLst>
        <pc:spChg chg="mod">
          <ac:chgData name="Nial Perry" userId="e0bf52aebb9ede7f" providerId="LiveId" clId="{CFA376D4-B3F6-4007-B7B5-C95706EE3E62}" dt="2021-10-26T14:25:19.356" v="731" actId="20577"/>
          <ac:spMkLst>
            <pc:docMk/>
            <pc:sldMk cId="229383196" sldId="307"/>
            <ac:spMk id="7" creationId="{0A8EF1EB-5983-4048-B34C-3630D9D263C3}"/>
          </ac:spMkLst>
        </pc:spChg>
      </pc:sldChg>
      <pc:sldChg chg="addSp delSp modSp add mod">
        <pc:chgData name="Nial Perry" userId="e0bf52aebb9ede7f" providerId="LiveId" clId="{CFA376D4-B3F6-4007-B7B5-C95706EE3E62}" dt="2021-10-26T14:37:22.976" v="1281" actId="122"/>
        <pc:sldMkLst>
          <pc:docMk/>
          <pc:sldMk cId="1191600483" sldId="308"/>
        </pc:sldMkLst>
        <pc:spChg chg="mod">
          <ac:chgData name="Nial Perry" userId="e0bf52aebb9ede7f" providerId="LiveId" clId="{CFA376D4-B3F6-4007-B7B5-C95706EE3E62}" dt="2021-10-26T14:37:22.976" v="1281" actId="122"/>
          <ac:spMkLst>
            <pc:docMk/>
            <pc:sldMk cId="1191600483" sldId="308"/>
            <ac:spMk id="2" creationId="{B079AC40-8EFA-4755-BAB1-C6D5CC1386D2}"/>
          </ac:spMkLst>
        </pc:spChg>
        <pc:spChg chg="del">
          <ac:chgData name="Nial Perry" userId="e0bf52aebb9ede7f" providerId="LiveId" clId="{CFA376D4-B3F6-4007-B7B5-C95706EE3E62}" dt="2021-10-26T14:18:21.894" v="384" actId="931"/>
          <ac:spMkLst>
            <pc:docMk/>
            <pc:sldMk cId="1191600483" sldId="308"/>
            <ac:spMk id="3" creationId="{1AEE7B03-B050-4C1E-B9F8-1A9FAD488557}"/>
          </ac:spMkLst>
        </pc:spChg>
        <pc:picChg chg="add mod">
          <ac:chgData name="Nial Perry" userId="e0bf52aebb9ede7f" providerId="LiveId" clId="{CFA376D4-B3F6-4007-B7B5-C95706EE3E62}" dt="2021-10-26T14:18:34.963" v="389" actId="1076"/>
          <ac:picMkLst>
            <pc:docMk/>
            <pc:sldMk cId="1191600483" sldId="308"/>
            <ac:picMk id="5" creationId="{921ADAB5-5C61-44E1-AFA1-289644A6AE80}"/>
          </ac:picMkLst>
        </pc:picChg>
      </pc:sldChg>
      <pc:sldChg chg="addSp delSp modSp add mod ord">
        <pc:chgData name="Nial Perry" userId="e0bf52aebb9ede7f" providerId="LiveId" clId="{CFA376D4-B3F6-4007-B7B5-C95706EE3E62}" dt="2021-10-26T14:36:41.770" v="1277" actId="122"/>
        <pc:sldMkLst>
          <pc:docMk/>
          <pc:sldMk cId="2419886242" sldId="309"/>
        </pc:sldMkLst>
        <pc:spChg chg="mod">
          <ac:chgData name="Nial Perry" userId="e0bf52aebb9ede7f" providerId="LiveId" clId="{CFA376D4-B3F6-4007-B7B5-C95706EE3E62}" dt="2021-10-26T14:36:41.770" v="1277" actId="122"/>
          <ac:spMkLst>
            <pc:docMk/>
            <pc:sldMk cId="2419886242" sldId="309"/>
            <ac:spMk id="2" creationId="{B079AC40-8EFA-4755-BAB1-C6D5CC1386D2}"/>
          </ac:spMkLst>
        </pc:spChg>
        <pc:spChg chg="del">
          <ac:chgData name="Nial Perry" userId="e0bf52aebb9ede7f" providerId="LiveId" clId="{CFA376D4-B3F6-4007-B7B5-C95706EE3E62}" dt="2021-10-26T14:08:19.160" v="330" actId="22"/>
          <ac:spMkLst>
            <pc:docMk/>
            <pc:sldMk cId="2419886242" sldId="309"/>
            <ac:spMk id="3" creationId="{1AEE7B03-B050-4C1E-B9F8-1A9FAD488557}"/>
          </ac:spMkLst>
        </pc:spChg>
        <pc:picChg chg="add mod ord modCrop">
          <ac:chgData name="Nial Perry" userId="e0bf52aebb9ede7f" providerId="LiveId" clId="{CFA376D4-B3F6-4007-B7B5-C95706EE3E62}" dt="2021-10-26T14:09:00.511" v="341" actId="1076"/>
          <ac:picMkLst>
            <pc:docMk/>
            <pc:sldMk cId="2419886242" sldId="309"/>
            <ac:picMk id="5" creationId="{98AFEC2F-0003-4BC8-BADB-77010194F47A}"/>
          </ac:picMkLst>
        </pc:picChg>
      </pc:sldChg>
      <pc:sldChg chg="addSp delSp modSp add mod ord">
        <pc:chgData name="Nial Perry" userId="e0bf52aebb9ede7f" providerId="LiveId" clId="{CFA376D4-B3F6-4007-B7B5-C95706EE3E62}" dt="2021-10-26T14:36:45.574" v="1278" actId="122"/>
        <pc:sldMkLst>
          <pc:docMk/>
          <pc:sldMk cId="1811913406" sldId="310"/>
        </pc:sldMkLst>
        <pc:spChg chg="mod">
          <ac:chgData name="Nial Perry" userId="e0bf52aebb9ede7f" providerId="LiveId" clId="{CFA376D4-B3F6-4007-B7B5-C95706EE3E62}" dt="2021-10-26T14:36:45.574" v="1278" actId="122"/>
          <ac:spMkLst>
            <pc:docMk/>
            <pc:sldMk cId="1811913406" sldId="310"/>
            <ac:spMk id="2" creationId="{B079AC40-8EFA-4755-BAB1-C6D5CC1386D2}"/>
          </ac:spMkLst>
        </pc:spChg>
        <pc:spChg chg="add mod">
          <ac:chgData name="Nial Perry" userId="e0bf52aebb9ede7f" providerId="LiveId" clId="{CFA376D4-B3F6-4007-B7B5-C95706EE3E62}" dt="2021-10-26T14:20:13.722" v="488" actId="478"/>
          <ac:spMkLst>
            <pc:docMk/>
            <pc:sldMk cId="1811913406" sldId="310"/>
            <ac:spMk id="4" creationId="{0F1194EE-AE5D-47CD-8423-765166E01CDC}"/>
          </ac:spMkLst>
        </pc:spChg>
        <pc:picChg chg="del">
          <ac:chgData name="Nial Perry" userId="e0bf52aebb9ede7f" providerId="LiveId" clId="{CFA376D4-B3F6-4007-B7B5-C95706EE3E62}" dt="2021-10-26T14:20:13.722" v="488" actId="478"/>
          <ac:picMkLst>
            <pc:docMk/>
            <pc:sldMk cId="1811913406" sldId="310"/>
            <ac:picMk id="5" creationId="{98AFEC2F-0003-4BC8-BADB-77010194F47A}"/>
          </ac:picMkLst>
        </pc:picChg>
        <pc:picChg chg="add mod">
          <ac:chgData name="Nial Perry" userId="e0bf52aebb9ede7f" providerId="LiveId" clId="{CFA376D4-B3F6-4007-B7B5-C95706EE3E62}" dt="2021-10-26T14:23:38.608" v="644" actId="1076"/>
          <ac:picMkLst>
            <pc:docMk/>
            <pc:sldMk cId="1811913406" sldId="310"/>
            <ac:picMk id="1026" creationId="{D4D63AD6-95E8-4B7E-840D-D001E8D5721E}"/>
          </ac:picMkLst>
        </pc:picChg>
      </pc:sldChg>
      <pc:sldChg chg="modSp new mod">
        <pc:chgData name="Nial Perry" userId="e0bf52aebb9ede7f" providerId="LiveId" clId="{CFA376D4-B3F6-4007-B7B5-C95706EE3E62}" dt="2021-10-26T14:38:30.222" v="1286" actId="2711"/>
        <pc:sldMkLst>
          <pc:docMk/>
          <pc:sldMk cId="535262254" sldId="311"/>
        </pc:sldMkLst>
        <pc:spChg chg="mod">
          <ac:chgData name="Nial Perry" userId="e0bf52aebb9ede7f" providerId="LiveId" clId="{CFA376D4-B3F6-4007-B7B5-C95706EE3E62}" dt="2021-10-26T14:38:30.222" v="1286" actId="2711"/>
          <ac:spMkLst>
            <pc:docMk/>
            <pc:sldMk cId="535262254" sldId="311"/>
            <ac:spMk id="2" creationId="{8B3C66F4-019E-406C-A60B-1732913A72F8}"/>
          </ac:spMkLst>
        </pc:spChg>
        <pc:spChg chg="mod">
          <ac:chgData name="Nial Perry" userId="e0bf52aebb9ede7f" providerId="LiveId" clId="{CFA376D4-B3F6-4007-B7B5-C95706EE3E62}" dt="2021-10-26T14:38:24.674" v="1285" actId="2711"/>
          <ac:spMkLst>
            <pc:docMk/>
            <pc:sldMk cId="535262254" sldId="311"/>
            <ac:spMk id="3" creationId="{B9A1022E-2626-42F0-ACAA-AFAD6B1AF0F1}"/>
          </ac:spMkLst>
        </pc:spChg>
      </pc:sldChg>
      <pc:sldChg chg="new del">
        <pc:chgData name="Nial Perry" userId="e0bf52aebb9ede7f" providerId="LiveId" clId="{CFA376D4-B3F6-4007-B7B5-C95706EE3E62}" dt="2021-10-26T14:26:44.705" v="733" actId="47"/>
        <pc:sldMkLst>
          <pc:docMk/>
          <pc:sldMk cId="2697029131" sldId="311"/>
        </pc:sldMkLst>
      </pc:sldChg>
      <pc:sldChg chg="modSp new mod">
        <pc:chgData name="Nial Perry" userId="e0bf52aebb9ede7f" providerId="LiveId" clId="{CFA376D4-B3F6-4007-B7B5-C95706EE3E62}" dt="2021-10-26T14:37:49.169" v="1284" actId="122"/>
        <pc:sldMkLst>
          <pc:docMk/>
          <pc:sldMk cId="2028437566" sldId="312"/>
        </pc:sldMkLst>
        <pc:spChg chg="mod">
          <ac:chgData name="Nial Perry" userId="e0bf52aebb9ede7f" providerId="LiveId" clId="{CFA376D4-B3F6-4007-B7B5-C95706EE3E62}" dt="2021-10-26T14:37:49.169" v="1284" actId="122"/>
          <ac:spMkLst>
            <pc:docMk/>
            <pc:sldMk cId="2028437566" sldId="312"/>
            <ac:spMk id="2" creationId="{17157805-C9FC-4B59-A309-BF7BE960B4A5}"/>
          </ac:spMkLst>
        </pc:spChg>
        <pc:spChg chg="mod">
          <ac:chgData name="Nial Perry" userId="e0bf52aebb9ede7f" providerId="LiveId" clId="{CFA376D4-B3F6-4007-B7B5-C95706EE3E62}" dt="2021-10-26T14:34:30.409" v="1276" actId="20577"/>
          <ac:spMkLst>
            <pc:docMk/>
            <pc:sldMk cId="2028437566" sldId="312"/>
            <ac:spMk id="3" creationId="{3C22834F-3354-447C-B8C0-5100A4C70237}"/>
          </ac:spMkLst>
        </pc:spChg>
      </pc:sldChg>
    </pc:docChg>
  </pc:docChgLst>
  <pc:docChgLst>
    <pc:chgData name="Nial Perry" userId="e0bf52aebb9ede7f" providerId="LiveId" clId="{396D0E38-C8FF-4644-BE3F-0BDE223262D5}"/>
    <pc:docChg chg="undo custSel addSld delSld modSld sldOrd modSection">
      <pc:chgData name="Nial Perry" userId="e0bf52aebb9ede7f" providerId="LiveId" clId="{396D0E38-C8FF-4644-BE3F-0BDE223262D5}" dt="2021-09-10T14:15:03.695" v="2165"/>
      <pc:docMkLst>
        <pc:docMk/>
      </pc:docMkLst>
      <pc:sldChg chg="modSp mod">
        <pc:chgData name="Nial Perry" userId="e0bf52aebb9ede7f" providerId="LiveId" clId="{396D0E38-C8FF-4644-BE3F-0BDE223262D5}" dt="2021-09-10T11:53:00.995" v="63" actId="20577"/>
        <pc:sldMkLst>
          <pc:docMk/>
          <pc:sldMk cId="3609882505" sldId="256"/>
        </pc:sldMkLst>
        <pc:spChg chg="mod">
          <ac:chgData name="Nial Perry" userId="e0bf52aebb9ede7f" providerId="LiveId" clId="{396D0E38-C8FF-4644-BE3F-0BDE223262D5}" dt="2021-09-10T11:53:00.995" v="63" actId="20577"/>
          <ac:spMkLst>
            <pc:docMk/>
            <pc:sldMk cId="3609882505" sldId="256"/>
            <ac:spMk id="7" creationId="{0A8EF1EB-5983-4048-B34C-3630D9D263C3}"/>
          </ac:spMkLst>
        </pc:spChg>
      </pc:sldChg>
      <pc:sldChg chg="modSp mod">
        <pc:chgData name="Nial Perry" userId="e0bf52aebb9ede7f" providerId="LiveId" clId="{396D0E38-C8FF-4644-BE3F-0BDE223262D5}" dt="2021-09-10T11:59:46.165" v="789" actId="20577"/>
        <pc:sldMkLst>
          <pc:docMk/>
          <pc:sldMk cId="1053561762" sldId="257"/>
        </pc:sldMkLst>
        <pc:spChg chg="mod">
          <ac:chgData name="Nial Perry" userId="e0bf52aebb9ede7f" providerId="LiveId" clId="{396D0E38-C8FF-4644-BE3F-0BDE223262D5}" dt="2021-09-10T11:59:46.165" v="789" actId="20577"/>
          <ac:spMkLst>
            <pc:docMk/>
            <pc:sldMk cId="1053561762" sldId="257"/>
            <ac:spMk id="3" creationId="{5231CFEA-DE3B-7A49-8016-82D796E1F2AF}"/>
          </ac:spMkLst>
        </pc:spChg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3330863087" sldId="269"/>
        </pc:sldMkLst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791040784" sldId="287"/>
        </pc:sldMkLst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3673071304" sldId="288"/>
        </pc:sldMkLst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4157737214" sldId="289"/>
        </pc:sldMkLst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4157618885" sldId="290"/>
        </pc:sldMkLst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1526494476" sldId="291"/>
        </pc:sldMkLst>
      </pc:sldChg>
      <pc:sldChg chg="del">
        <pc:chgData name="Nial Perry" userId="e0bf52aebb9ede7f" providerId="LiveId" clId="{396D0E38-C8FF-4644-BE3F-0BDE223262D5}" dt="2021-09-10T12:13:01.879" v="1093" actId="47"/>
        <pc:sldMkLst>
          <pc:docMk/>
          <pc:sldMk cId="2347851660" sldId="292"/>
        </pc:sldMkLst>
      </pc:sldChg>
      <pc:sldChg chg="addSp delSp modSp new mod">
        <pc:chgData name="Nial Perry" userId="e0bf52aebb9ede7f" providerId="LiveId" clId="{396D0E38-C8FF-4644-BE3F-0BDE223262D5}" dt="2021-09-10T12:00:44.848" v="811" actId="1076"/>
        <pc:sldMkLst>
          <pc:docMk/>
          <pc:sldMk cId="1502713189" sldId="293"/>
        </pc:sldMkLst>
        <pc:spChg chg="mod">
          <ac:chgData name="Nial Perry" userId="e0bf52aebb9ede7f" providerId="LiveId" clId="{396D0E38-C8FF-4644-BE3F-0BDE223262D5}" dt="2021-09-10T12:00:36.392" v="808" actId="6549"/>
          <ac:spMkLst>
            <pc:docMk/>
            <pc:sldMk cId="1502713189" sldId="293"/>
            <ac:spMk id="2" creationId="{5A5D4DB8-5813-46F5-B3CD-D2AB67D8A46D}"/>
          </ac:spMkLst>
        </pc:spChg>
        <pc:spChg chg="del mod">
          <ac:chgData name="Nial Perry" userId="e0bf52aebb9ede7f" providerId="LiveId" clId="{396D0E38-C8FF-4644-BE3F-0BDE223262D5}" dt="2021-09-10T12:00:17.091" v="803"/>
          <ac:spMkLst>
            <pc:docMk/>
            <pc:sldMk cId="1502713189" sldId="293"/>
            <ac:spMk id="3" creationId="{80B5A5D5-5CB7-4DCB-A1D2-E9EC21908C1D}"/>
          </ac:spMkLst>
        </pc:spChg>
        <pc:picChg chg="add mod">
          <ac:chgData name="Nial Perry" userId="e0bf52aebb9ede7f" providerId="LiveId" clId="{396D0E38-C8FF-4644-BE3F-0BDE223262D5}" dt="2021-09-10T12:00:44.848" v="811" actId="1076"/>
          <ac:picMkLst>
            <pc:docMk/>
            <pc:sldMk cId="1502713189" sldId="293"/>
            <ac:picMk id="1026" creationId="{3235243D-87A0-4262-879E-127C9B424AD0}"/>
          </ac:picMkLst>
        </pc:picChg>
      </pc:sldChg>
      <pc:sldChg chg="addSp delSp modSp new mod">
        <pc:chgData name="Nial Perry" userId="e0bf52aebb9ede7f" providerId="LiveId" clId="{396D0E38-C8FF-4644-BE3F-0BDE223262D5}" dt="2021-09-10T12:45:49.470" v="2111" actId="164"/>
        <pc:sldMkLst>
          <pc:docMk/>
          <pc:sldMk cId="2577519361" sldId="294"/>
        </pc:sldMkLst>
        <pc:spChg chg="del">
          <ac:chgData name="Nial Perry" userId="e0bf52aebb9ede7f" providerId="LiveId" clId="{396D0E38-C8FF-4644-BE3F-0BDE223262D5}" dt="2021-09-10T12:01:26.679" v="817" actId="478"/>
          <ac:spMkLst>
            <pc:docMk/>
            <pc:sldMk cId="2577519361" sldId="294"/>
            <ac:spMk id="2" creationId="{7C10F13F-62A8-4CD5-9037-1D1583FC7FB3}"/>
          </ac:spMkLst>
        </pc:spChg>
        <pc:spChg chg="del">
          <ac:chgData name="Nial Perry" userId="e0bf52aebb9ede7f" providerId="LiveId" clId="{396D0E38-C8FF-4644-BE3F-0BDE223262D5}" dt="2021-09-10T12:01:26.679" v="817" actId="478"/>
          <ac:spMkLst>
            <pc:docMk/>
            <pc:sldMk cId="2577519361" sldId="294"/>
            <ac:spMk id="3" creationId="{7EA8A359-C7EC-4E08-B755-CE149360999B}"/>
          </ac:spMkLst>
        </pc:spChg>
        <pc:spChg chg="add mod">
          <ac:chgData name="Nial Perry" userId="e0bf52aebb9ede7f" providerId="LiveId" clId="{396D0E38-C8FF-4644-BE3F-0BDE223262D5}" dt="2021-09-10T12:45:49.470" v="2111" actId="164"/>
          <ac:spMkLst>
            <pc:docMk/>
            <pc:sldMk cId="2577519361" sldId="294"/>
            <ac:spMk id="5" creationId="{17FC5A5C-D315-4BBA-A167-4DEEC57F2F03}"/>
          </ac:spMkLst>
        </pc:spChg>
        <pc:spChg chg="add del">
          <ac:chgData name="Nial Perry" userId="e0bf52aebb9ede7f" providerId="LiveId" clId="{396D0E38-C8FF-4644-BE3F-0BDE223262D5}" dt="2021-09-10T12:04:21.639" v="842" actId="22"/>
          <ac:spMkLst>
            <pc:docMk/>
            <pc:sldMk cId="2577519361" sldId="294"/>
            <ac:spMk id="6" creationId="{F87F07FE-5084-4923-AA60-7E881DA7C621}"/>
          </ac:spMkLst>
        </pc:spChg>
        <pc:grpChg chg="add mod">
          <ac:chgData name="Nial Perry" userId="e0bf52aebb9ede7f" providerId="LiveId" clId="{396D0E38-C8FF-4644-BE3F-0BDE223262D5}" dt="2021-09-10T12:45:49.470" v="2111" actId="164"/>
          <ac:grpSpMkLst>
            <pc:docMk/>
            <pc:sldMk cId="2577519361" sldId="294"/>
            <ac:grpSpMk id="7" creationId="{F8EDE8AD-6999-48ED-928A-C3647BC065A2}"/>
          </ac:grpSpMkLst>
        </pc:grpChg>
        <pc:picChg chg="add del mod">
          <ac:chgData name="Nial Perry" userId="e0bf52aebb9ede7f" providerId="LiveId" clId="{396D0E38-C8FF-4644-BE3F-0BDE223262D5}" dt="2021-09-10T12:45:49.470" v="2111" actId="164"/>
          <ac:picMkLst>
            <pc:docMk/>
            <pc:sldMk cId="2577519361" sldId="294"/>
            <ac:picMk id="2050" creationId="{7D6C2615-C627-49E8-87C0-F865A4CBF8D3}"/>
          </ac:picMkLst>
        </pc:picChg>
      </pc:sldChg>
      <pc:sldChg chg="addSp modSp new ord">
        <pc:chgData name="Nial Perry" userId="e0bf52aebb9ede7f" providerId="LiveId" clId="{396D0E38-C8FF-4644-BE3F-0BDE223262D5}" dt="2021-09-10T12:02:01.078" v="824" actId="1076"/>
        <pc:sldMkLst>
          <pc:docMk/>
          <pc:sldMk cId="4135477985" sldId="295"/>
        </pc:sldMkLst>
        <pc:picChg chg="add mod">
          <ac:chgData name="Nial Perry" userId="e0bf52aebb9ede7f" providerId="LiveId" clId="{396D0E38-C8FF-4644-BE3F-0BDE223262D5}" dt="2021-09-10T12:02:01.078" v="824" actId="1076"/>
          <ac:picMkLst>
            <pc:docMk/>
            <pc:sldMk cId="4135477985" sldId="295"/>
            <ac:picMk id="3074" creationId="{5DA85995-F8E0-4D27-9F68-02001A28E217}"/>
          </ac:picMkLst>
        </pc:picChg>
      </pc:sldChg>
      <pc:sldChg chg="addSp delSp modSp new mod">
        <pc:chgData name="Nial Perry" userId="e0bf52aebb9ede7f" providerId="LiveId" clId="{396D0E38-C8FF-4644-BE3F-0BDE223262D5}" dt="2021-09-10T12:12:21.537" v="1091" actId="1076"/>
        <pc:sldMkLst>
          <pc:docMk/>
          <pc:sldMk cId="2303195758" sldId="296"/>
        </pc:sldMkLst>
        <pc:spChg chg="mod">
          <ac:chgData name="Nial Perry" userId="e0bf52aebb9ede7f" providerId="LiveId" clId="{396D0E38-C8FF-4644-BE3F-0BDE223262D5}" dt="2021-09-10T12:07:13.875" v="889" actId="20577"/>
          <ac:spMkLst>
            <pc:docMk/>
            <pc:sldMk cId="2303195758" sldId="296"/>
            <ac:spMk id="2" creationId="{AB408BAE-0476-4D24-8CEA-BBD0A6767A4A}"/>
          </ac:spMkLst>
        </pc:spChg>
        <pc:spChg chg="del">
          <ac:chgData name="Nial Perry" userId="e0bf52aebb9ede7f" providerId="LiveId" clId="{396D0E38-C8FF-4644-BE3F-0BDE223262D5}" dt="2021-09-10T12:02:30.983" v="826"/>
          <ac:spMkLst>
            <pc:docMk/>
            <pc:sldMk cId="2303195758" sldId="296"/>
            <ac:spMk id="3" creationId="{C00550D9-6EB6-436A-BA7C-6ACFB762A90F}"/>
          </ac:spMkLst>
        </pc:spChg>
        <pc:spChg chg="add del mod">
          <ac:chgData name="Nial Perry" userId="e0bf52aebb9ede7f" providerId="LiveId" clId="{396D0E38-C8FF-4644-BE3F-0BDE223262D5}" dt="2021-09-10T12:02:50.516" v="830" actId="478"/>
          <ac:spMkLst>
            <pc:docMk/>
            <pc:sldMk cId="2303195758" sldId="296"/>
            <ac:spMk id="5" creationId="{101E752B-D4CD-49A9-89E5-9688A855A28F}"/>
          </ac:spMkLst>
        </pc:spChg>
        <pc:spChg chg="add del mod">
          <ac:chgData name="Nial Perry" userId="e0bf52aebb9ede7f" providerId="LiveId" clId="{396D0E38-C8FF-4644-BE3F-0BDE223262D5}" dt="2021-09-10T12:03:01.021" v="831" actId="3680"/>
          <ac:spMkLst>
            <pc:docMk/>
            <pc:sldMk cId="2303195758" sldId="296"/>
            <ac:spMk id="6" creationId="{C9A40069-47CD-4FBF-8D0A-69EB37979B1D}"/>
          </ac:spMkLst>
        </pc:spChg>
        <pc:graphicFrameChg chg="add del mod">
          <ac:chgData name="Nial Perry" userId="e0bf52aebb9ede7f" providerId="LiveId" clId="{396D0E38-C8FF-4644-BE3F-0BDE223262D5}" dt="2021-09-10T12:02:50.516" v="830" actId="478"/>
          <ac:graphicFrameMkLst>
            <pc:docMk/>
            <pc:sldMk cId="2303195758" sldId="296"/>
            <ac:graphicFrameMk id="4" creationId="{4657C9A2-4A3B-48D6-943B-DB78462BA017}"/>
          </ac:graphicFrameMkLst>
        </pc:graphicFrameChg>
        <pc:graphicFrameChg chg="add mod ord modGraphic">
          <ac:chgData name="Nial Perry" userId="e0bf52aebb9ede7f" providerId="LiveId" clId="{396D0E38-C8FF-4644-BE3F-0BDE223262D5}" dt="2021-09-10T12:12:21.537" v="1091" actId="1076"/>
          <ac:graphicFrameMkLst>
            <pc:docMk/>
            <pc:sldMk cId="2303195758" sldId="296"/>
            <ac:graphicFrameMk id="7" creationId="{A0E29173-AB0F-4296-A62C-79B8C2ABF220}"/>
          </ac:graphicFrameMkLst>
        </pc:graphicFrameChg>
      </pc:sldChg>
      <pc:sldChg chg="new del">
        <pc:chgData name="Nial Perry" userId="e0bf52aebb9ede7f" providerId="LiveId" clId="{396D0E38-C8FF-4644-BE3F-0BDE223262D5}" dt="2021-09-10T12:13:01.879" v="1093" actId="47"/>
        <pc:sldMkLst>
          <pc:docMk/>
          <pc:sldMk cId="2333128281" sldId="297"/>
        </pc:sldMkLst>
      </pc:sldChg>
      <pc:sldChg chg="addSp delSp modSp new mod">
        <pc:chgData name="Nial Perry" userId="e0bf52aebb9ede7f" providerId="LiveId" clId="{396D0E38-C8FF-4644-BE3F-0BDE223262D5}" dt="2021-09-10T12:45:12.279" v="2109" actId="2711"/>
        <pc:sldMkLst>
          <pc:docMk/>
          <pc:sldMk cId="3912926876" sldId="297"/>
        </pc:sldMkLst>
        <pc:spChg chg="mod">
          <ac:chgData name="Nial Perry" userId="e0bf52aebb9ede7f" providerId="LiveId" clId="{396D0E38-C8FF-4644-BE3F-0BDE223262D5}" dt="2021-09-10T12:13:43.567" v="1110" actId="20577"/>
          <ac:spMkLst>
            <pc:docMk/>
            <pc:sldMk cId="3912926876" sldId="297"/>
            <ac:spMk id="2" creationId="{CED4082A-242F-4FA7-932E-296E34DB5C06}"/>
          </ac:spMkLst>
        </pc:spChg>
        <pc:spChg chg="del">
          <ac:chgData name="Nial Perry" userId="e0bf52aebb9ede7f" providerId="LiveId" clId="{396D0E38-C8FF-4644-BE3F-0BDE223262D5}" dt="2021-09-10T12:14:28.321" v="1128" actId="3680"/>
          <ac:spMkLst>
            <pc:docMk/>
            <pc:sldMk cId="3912926876" sldId="297"/>
            <ac:spMk id="3" creationId="{0308B803-47C2-4773-AA1E-6E82E9D70A27}"/>
          </ac:spMkLst>
        </pc:spChg>
        <pc:graphicFrameChg chg="add mod ord modGraphic">
          <ac:chgData name="Nial Perry" userId="e0bf52aebb9ede7f" providerId="LiveId" clId="{396D0E38-C8FF-4644-BE3F-0BDE223262D5}" dt="2021-09-10T12:45:12.279" v="2109" actId="2711"/>
          <ac:graphicFrameMkLst>
            <pc:docMk/>
            <pc:sldMk cId="3912926876" sldId="297"/>
            <ac:graphicFrameMk id="4" creationId="{434BEF53-7309-4CB3-9D9B-C918A21208EF}"/>
          </ac:graphicFrameMkLst>
        </pc:graphicFrameChg>
      </pc:sldChg>
      <pc:sldChg chg="addSp delSp modSp new mod">
        <pc:chgData name="Nial Perry" userId="e0bf52aebb9ede7f" providerId="LiveId" clId="{396D0E38-C8FF-4644-BE3F-0BDE223262D5}" dt="2021-09-10T12:45:22.752" v="2110" actId="2711"/>
        <pc:sldMkLst>
          <pc:docMk/>
          <pc:sldMk cId="901396718" sldId="298"/>
        </pc:sldMkLst>
        <pc:spChg chg="mod">
          <ac:chgData name="Nial Perry" userId="e0bf52aebb9ede7f" providerId="LiveId" clId="{396D0E38-C8FF-4644-BE3F-0BDE223262D5}" dt="2021-09-10T12:45:22.752" v="2110" actId="2711"/>
          <ac:spMkLst>
            <pc:docMk/>
            <pc:sldMk cId="901396718" sldId="298"/>
            <ac:spMk id="2" creationId="{8401FAFC-7D21-475D-BB89-24777E2DDD6D}"/>
          </ac:spMkLst>
        </pc:spChg>
        <pc:spChg chg="del">
          <ac:chgData name="Nial Perry" userId="e0bf52aebb9ede7f" providerId="LiveId" clId="{396D0E38-C8FF-4644-BE3F-0BDE223262D5}" dt="2021-09-10T12:18:11.565" v="1346" actId="478"/>
          <ac:spMkLst>
            <pc:docMk/>
            <pc:sldMk cId="901396718" sldId="298"/>
            <ac:spMk id="3" creationId="{F8C007AD-5E16-4A0E-966A-A0BF83D91EA8}"/>
          </ac:spMkLst>
        </pc:spChg>
        <pc:graphicFrameChg chg="add mod modGraphic">
          <ac:chgData name="Nial Perry" userId="e0bf52aebb9ede7f" providerId="LiveId" clId="{396D0E38-C8FF-4644-BE3F-0BDE223262D5}" dt="2021-09-10T12:21:10.129" v="1551" actId="20577"/>
          <ac:graphicFrameMkLst>
            <pc:docMk/>
            <pc:sldMk cId="901396718" sldId="298"/>
            <ac:graphicFrameMk id="4" creationId="{3A0B1256-0E6F-4835-A8BC-71DEBCD42B44}"/>
          </ac:graphicFrameMkLst>
        </pc:graphicFrameChg>
      </pc:sldChg>
      <pc:sldChg chg="addSp delSp modSp new mod modAnim">
        <pc:chgData name="Nial Perry" userId="e0bf52aebb9ede7f" providerId="LiveId" clId="{396D0E38-C8FF-4644-BE3F-0BDE223262D5}" dt="2021-09-10T14:15:03.695" v="2165"/>
        <pc:sldMkLst>
          <pc:docMk/>
          <pc:sldMk cId="2185799322" sldId="299"/>
        </pc:sldMkLst>
        <pc:spChg chg="mod">
          <ac:chgData name="Nial Perry" userId="e0bf52aebb9ede7f" providerId="LiveId" clId="{396D0E38-C8FF-4644-BE3F-0BDE223262D5}" dt="2021-09-10T12:44:19.928" v="2104" actId="2711"/>
          <ac:spMkLst>
            <pc:docMk/>
            <pc:sldMk cId="2185799322" sldId="299"/>
            <ac:spMk id="2" creationId="{1B7A5C54-7736-4369-8940-23AB76BB50C9}"/>
          </ac:spMkLst>
        </pc:spChg>
        <pc:spChg chg="add mod">
          <ac:chgData name="Nial Perry" userId="e0bf52aebb9ede7f" providerId="LiveId" clId="{396D0E38-C8FF-4644-BE3F-0BDE223262D5}" dt="2021-09-10T14:13:53.432" v="2164" actId="20577"/>
          <ac:spMkLst>
            <pc:docMk/>
            <pc:sldMk cId="2185799322" sldId="299"/>
            <ac:spMk id="3" creationId="{007A9ED7-1D74-49C9-8DA3-599CDBE560A0}"/>
          </ac:spMkLst>
        </pc:spChg>
        <pc:spChg chg="del">
          <ac:chgData name="Nial Perry" userId="e0bf52aebb9ede7f" providerId="LiveId" clId="{396D0E38-C8FF-4644-BE3F-0BDE223262D5}" dt="2021-09-10T12:23:19.170" v="1575" actId="3680"/>
          <ac:spMkLst>
            <pc:docMk/>
            <pc:sldMk cId="2185799322" sldId="299"/>
            <ac:spMk id="3" creationId="{AC9984A3-5817-43A2-88C0-8E66FDC7B712}"/>
          </ac:spMkLst>
        </pc:spChg>
        <pc:spChg chg="add del mod">
          <ac:chgData name="Nial Perry" userId="e0bf52aebb9ede7f" providerId="LiveId" clId="{396D0E38-C8FF-4644-BE3F-0BDE223262D5}" dt="2021-09-10T14:12:25.409" v="2155" actId="478"/>
          <ac:spMkLst>
            <pc:docMk/>
            <pc:sldMk cId="2185799322" sldId="299"/>
            <ac:spMk id="11" creationId="{990975B9-0350-4665-B1C3-85D54967B580}"/>
          </ac:spMkLst>
        </pc:spChg>
        <pc:spChg chg="add del mod">
          <ac:chgData name="Nial Perry" userId="e0bf52aebb9ede7f" providerId="LiveId" clId="{396D0E38-C8FF-4644-BE3F-0BDE223262D5}" dt="2021-09-10T14:12:22.705" v="2154" actId="478"/>
          <ac:spMkLst>
            <pc:docMk/>
            <pc:sldMk cId="2185799322" sldId="299"/>
            <ac:spMk id="13" creationId="{B2FB2893-6928-4387-B586-14A82DF6FFFF}"/>
          </ac:spMkLst>
        </pc:spChg>
        <pc:spChg chg="add del mod">
          <ac:chgData name="Nial Perry" userId="e0bf52aebb9ede7f" providerId="LiveId" clId="{396D0E38-C8FF-4644-BE3F-0BDE223262D5}" dt="2021-09-10T14:12:19.970" v="2153" actId="478"/>
          <ac:spMkLst>
            <pc:docMk/>
            <pc:sldMk cId="2185799322" sldId="299"/>
            <ac:spMk id="14" creationId="{B5EAF011-8F5C-4DFC-BEDB-5AA2D5EF49C2}"/>
          </ac:spMkLst>
        </pc:spChg>
        <pc:spChg chg="add mod">
          <ac:chgData name="Nial Perry" userId="e0bf52aebb9ede7f" providerId="LiveId" clId="{396D0E38-C8FF-4644-BE3F-0BDE223262D5}" dt="2021-09-10T14:12:43.394" v="2160" actId="1076"/>
          <ac:spMkLst>
            <pc:docMk/>
            <pc:sldMk cId="2185799322" sldId="299"/>
            <ac:spMk id="15" creationId="{33FC6E27-2B01-41F2-BDC0-BA0C2105AC92}"/>
          </ac:spMkLst>
        </pc:spChg>
        <pc:spChg chg="add mod">
          <ac:chgData name="Nial Perry" userId="e0bf52aebb9ede7f" providerId="LiveId" clId="{396D0E38-C8FF-4644-BE3F-0BDE223262D5}" dt="2021-09-10T14:12:57.530" v="2163" actId="20577"/>
          <ac:spMkLst>
            <pc:docMk/>
            <pc:sldMk cId="2185799322" sldId="299"/>
            <ac:spMk id="16" creationId="{7D507A8D-3452-4536-AF53-C21E535A1270}"/>
          </ac:spMkLst>
        </pc:spChg>
        <pc:spChg chg="add mod">
          <ac:chgData name="Nial Perry" userId="e0bf52aebb9ede7f" providerId="LiveId" clId="{396D0E38-C8FF-4644-BE3F-0BDE223262D5}" dt="2021-09-10T14:12:34.769" v="2158" actId="14100"/>
          <ac:spMkLst>
            <pc:docMk/>
            <pc:sldMk cId="2185799322" sldId="299"/>
            <ac:spMk id="18" creationId="{5F73395E-B688-4389-9C6E-9DBA3DF79CE8}"/>
          </ac:spMkLst>
        </pc:spChg>
        <pc:graphicFrameChg chg="add mod ord modGraphic">
          <ac:chgData name="Nial Perry" userId="e0bf52aebb9ede7f" providerId="LiveId" clId="{396D0E38-C8FF-4644-BE3F-0BDE223262D5}" dt="2021-09-10T12:44:49.053" v="2107" actId="2711"/>
          <ac:graphicFrameMkLst>
            <pc:docMk/>
            <pc:sldMk cId="2185799322" sldId="299"/>
            <ac:graphicFrameMk id="4" creationId="{94924466-FEC0-4C82-9E32-25522396B92D}"/>
          </ac:graphicFrameMkLst>
        </pc:graphicFrameChg>
        <pc:graphicFrameChg chg="add mod modGraphic">
          <ac:chgData name="Nial Perry" userId="e0bf52aebb9ede7f" providerId="LiveId" clId="{396D0E38-C8FF-4644-BE3F-0BDE223262D5}" dt="2021-09-10T12:44:41.132" v="2106" actId="14100"/>
          <ac:graphicFrameMkLst>
            <pc:docMk/>
            <pc:sldMk cId="2185799322" sldId="299"/>
            <ac:graphicFrameMk id="5" creationId="{8D8C5C31-92FA-4D14-AA23-4CC5E604CE2F}"/>
          </ac:graphicFrameMkLst>
        </pc:graphicFrameChg>
        <pc:graphicFrameChg chg="add del mod modGraphic">
          <ac:chgData name="Nial Perry" userId="e0bf52aebb9ede7f" providerId="LiveId" clId="{396D0E38-C8FF-4644-BE3F-0BDE223262D5}" dt="2021-09-10T12:28:56.757" v="1821" actId="478"/>
          <ac:graphicFrameMkLst>
            <pc:docMk/>
            <pc:sldMk cId="2185799322" sldId="299"/>
            <ac:graphicFrameMk id="6" creationId="{768AA0BC-2E7C-4B8F-804F-607AB68E4C15}"/>
          </ac:graphicFrameMkLst>
        </pc:graphicFrameChg>
        <pc:graphicFrameChg chg="add mod modGraphic">
          <ac:chgData name="Nial Perry" userId="e0bf52aebb9ede7f" providerId="LiveId" clId="{396D0E38-C8FF-4644-BE3F-0BDE223262D5}" dt="2021-09-10T12:44:54.792" v="2108" actId="2711"/>
          <ac:graphicFrameMkLst>
            <pc:docMk/>
            <pc:sldMk cId="2185799322" sldId="299"/>
            <ac:graphicFrameMk id="7" creationId="{2520D030-FF8E-4793-88BF-129CABE6204B}"/>
          </ac:graphicFrameMkLst>
        </pc:graphicFrameChg>
        <pc:cxnChg chg="add mod">
          <ac:chgData name="Nial Perry" userId="e0bf52aebb9ede7f" providerId="LiveId" clId="{396D0E38-C8FF-4644-BE3F-0BDE223262D5}" dt="2021-09-10T12:44:19.928" v="2104" actId="2711"/>
          <ac:cxnSpMkLst>
            <pc:docMk/>
            <pc:sldMk cId="2185799322" sldId="299"/>
            <ac:cxnSpMk id="9" creationId="{799D0584-FC14-43EE-8240-EAF6E9758F9D}"/>
          </ac:cxnSpMkLst>
        </pc:cxnChg>
        <pc:cxnChg chg="add mod">
          <ac:chgData name="Nial Perry" userId="e0bf52aebb9ede7f" providerId="LiveId" clId="{396D0E38-C8FF-4644-BE3F-0BDE223262D5}" dt="2021-09-10T12:44:19.928" v="2104" actId="2711"/>
          <ac:cxnSpMkLst>
            <pc:docMk/>
            <pc:sldMk cId="2185799322" sldId="299"/>
            <ac:cxnSpMk id="12" creationId="{AC386D9D-7F8C-46F8-BD96-D6B7AFEBC993}"/>
          </ac:cxnSpMkLst>
        </pc:cxnChg>
        <pc:cxnChg chg="add mod">
          <ac:chgData name="Nial Perry" userId="e0bf52aebb9ede7f" providerId="LiveId" clId="{396D0E38-C8FF-4644-BE3F-0BDE223262D5}" dt="2021-09-10T12:44:19.928" v="2104" actId="2711"/>
          <ac:cxnSpMkLst>
            <pc:docMk/>
            <pc:sldMk cId="2185799322" sldId="299"/>
            <ac:cxnSpMk id="17" creationId="{F5C64A59-F73E-4951-A1D1-722313AE1E46}"/>
          </ac:cxnSpMkLst>
        </pc:cxnChg>
        <pc:cxnChg chg="add del mod">
          <ac:chgData name="Nial Perry" userId="e0bf52aebb9ede7f" providerId="LiveId" clId="{396D0E38-C8FF-4644-BE3F-0BDE223262D5}" dt="2021-09-10T12:33:42.020" v="1914" actId="478"/>
          <ac:cxnSpMkLst>
            <pc:docMk/>
            <pc:sldMk cId="2185799322" sldId="299"/>
            <ac:cxnSpMk id="21" creationId="{3990817D-BDF4-4B27-8937-CBD6DAA69A23}"/>
          </ac:cxnSpMkLst>
        </pc:cxnChg>
        <pc:cxnChg chg="add del mod">
          <ac:chgData name="Nial Perry" userId="e0bf52aebb9ede7f" providerId="LiveId" clId="{396D0E38-C8FF-4644-BE3F-0BDE223262D5}" dt="2021-09-10T12:33:42.020" v="1914" actId="478"/>
          <ac:cxnSpMkLst>
            <pc:docMk/>
            <pc:sldMk cId="2185799322" sldId="299"/>
            <ac:cxnSpMk id="22" creationId="{DE89211C-273F-4851-8B17-A29C3D0BBCB3}"/>
          </ac:cxnSpMkLst>
        </pc:cxnChg>
        <pc:cxnChg chg="add del mod">
          <ac:chgData name="Nial Perry" userId="e0bf52aebb9ede7f" providerId="LiveId" clId="{396D0E38-C8FF-4644-BE3F-0BDE223262D5}" dt="2021-09-10T12:33:42.020" v="1914" actId="478"/>
          <ac:cxnSpMkLst>
            <pc:docMk/>
            <pc:sldMk cId="2185799322" sldId="299"/>
            <ac:cxnSpMk id="23" creationId="{129862AD-38CD-4654-A32F-EC9372BD667D}"/>
          </ac:cxnSpMkLst>
        </pc:cxnChg>
        <pc:cxnChg chg="add mod">
          <ac:chgData name="Nial Perry" userId="e0bf52aebb9ede7f" providerId="LiveId" clId="{396D0E38-C8FF-4644-BE3F-0BDE223262D5}" dt="2021-09-10T12:44:19.928" v="2104" actId="2711"/>
          <ac:cxnSpMkLst>
            <pc:docMk/>
            <pc:sldMk cId="2185799322" sldId="299"/>
            <ac:cxnSpMk id="24" creationId="{BF210FB2-B90D-484F-901C-F9F96FD0E3B3}"/>
          </ac:cxnSpMkLst>
        </pc:cxnChg>
        <pc:cxnChg chg="add del mod">
          <ac:chgData name="Nial Perry" userId="e0bf52aebb9ede7f" providerId="LiveId" clId="{396D0E38-C8FF-4644-BE3F-0BDE223262D5}" dt="2021-09-10T12:35:10.833" v="1921" actId="478"/>
          <ac:cxnSpMkLst>
            <pc:docMk/>
            <pc:sldMk cId="2185799322" sldId="299"/>
            <ac:cxnSpMk id="26" creationId="{BD8A123A-BAE8-4855-A777-AD86B4131A0C}"/>
          </ac:cxnSpMkLst>
        </pc:cxnChg>
      </pc:sldChg>
      <pc:sldChg chg="addSp delSp modSp new mod">
        <pc:chgData name="Nial Perry" userId="e0bf52aebb9ede7f" providerId="LiveId" clId="{396D0E38-C8FF-4644-BE3F-0BDE223262D5}" dt="2021-09-10T12:44:08.638" v="2103" actId="2711"/>
        <pc:sldMkLst>
          <pc:docMk/>
          <pc:sldMk cId="698210473" sldId="300"/>
        </pc:sldMkLst>
        <pc:spChg chg="mod">
          <ac:chgData name="Nial Perry" userId="e0bf52aebb9ede7f" providerId="LiveId" clId="{396D0E38-C8FF-4644-BE3F-0BDE223262D5}" dt="2021-09-10T12:44:08.638" v="2103" actId="2711"/>
          <ac:spMkLst>
            <pc:docMk/>
            <pc:sldMk cId="698210473" sldId="300"/>
            <ac:spMk id="2" creationId="{8BF14CBB-88A4-4AA2-9E5B-D63FE9091F2B}"/>
          </ac:spMkLst>
        </pc:spChg>
        <pc:spChg chg="del">
          <ac:chgData name="Nial Perry" userId="e0bf52aebb9ede7f" providerId="LiveId" clId="{396D0E38-C8FF-4644-BE3F-0BDE223262D5}" dt="2021-09-10T12:37:36.331" v="1959" actId="478"/>
          <ac:spMkLst>
            <pc:docMk/>
            <pc:sldMk cId="698210473" sldId="300"/>
            <ac:spMk id="3" creationId="{66CFB11B-4D80-49A5-B334-A0B1E58837A3}"/>
          </ac:spMkLst>
        </pc:spChg>
        <pc:picChg chg="add mod">
          <ac:chgData name="Nial Perry" userId="e0bf52aebb9ede7f" providerId="LiveId" clId="{396D0E38-C8FF-4644-BE3F-0BDE223262D5}" dt="2021-09-10T12:38:10.905" v="1968" actId="1076"/>
          <ac:picMkLst>
            <pc:docMk/>
            <pc:sldMk cId="698210473" sldId="300"/>
            <ac:picMk id="5122" creationId="{77605D22-6901-4377-80EB-41FFE3F10B1F}"/>
          </ac:picMkLst>
        </pc:picChg>
      </pc:sldChg>
      <pc:sldChg chg="modSp new mod">
        <pc:chgData name="Nial Perry" userId="e0bf52aebb9ede7f" providerId="LiveId" clId="{396D0E38-C8FF-4644-BE3F-0BDE223262D5}" dt="2021-09-10T12:43:56.915" v="2102" actId="2711"/>
        <pc:sldMkLst>
          <pc:docMk/>
          <pc:sldMk cId="1724976537" sldId="301"/>
        </pc:sldMkLst>
        <pc:spChg chg="mod">
          <ac:chgData name="Nial Perry" userId="e0bf52aebb9ede7f" providerId="LiveId" clId="{396D0E38-C8FF-4644-BE3F-0BDE223262D5}" dt="2021-09-10T12:43:56.915" v="2102" actId="2711"/>
          <ac:spMkLst>
            <pc:docMk/>
            <pc:sldMk cId="1724976537" sldId="301"/>
            <ac:spMk id="2" creationId="{6B68EC8C-9E1F-4C59-BD83-69474FE4070E}"/>
          </ac:spMkLst>
        </pc:spChg>
        <pc:spChg chg="mod">
          <ac:chgData name="Nial Perry" userId="e0bf52aebb9ede7f" providerId="LiveId" clId="{396D0E38-C8FF-4644-BE3F-0BDE223262D5}" dt="2021-09-10T12:43:56.915" v="2102" actId="2711"/>
          <ac:spMkLst>
            <pc:docMk/>
            <pc:sldMk cId="1724976537" sldId="301"/>
            <ac:spMk id="3" creationId="{9179D728-8928-4138-94A9-2160F6E7838F}"/>
          </ac:spMkLst>
        </pc:spChg>
      </pc:sldChg>
      <pc:sldChg chg="addSp delSp modSp new mod">
        <pc:chgData name="Nial Perry" userId="e0bf52aebb9ede7f" providerId="LiveId" clId="{396D0E38-C8FF-4644-BE3F-0BDE223262D5}" dt="2021-09-10T12:43:05.690" v="2086" actId="1076"/>
        <pc:sldMkLst>
          <pc:docMk/>
          <pc:sldMk cId="2156664324" sldId="302"/>
        </pc:sldMkLst>
        <pc:spChg chg="mod">
          <ac:chgData name="Nial Perry" userId="e0bf52aebb9ede7f" providerId="LiveId" clId="{396D0E38-C8FF-4644-BE3F-0BDE223262D5}" dt="2021-09-10T12:41:05.093" v="2063" actId="122"/>
          <ac:spMkLst>
            <pc:docMk/>
            <pc:sldMk cId="2156664324" sldId="302"/>
            <ac:spMk id="2" creationId="{39CF170E-907B-4573-B4AB-5087F511FBFA}"/>
          </ac:spMkLst>
        </pc:spChg>
        <pc:spChg chg="del mod">
          <ac:chgData name="Nial Perry" userId="e0bf52aebb9ede7f" providerId="LiveId" clId="{396D0E38-C8FF-4644-BE3F-0BDE223262D5}" dt="2021-09-10T12:41:29.802" v="2067" actId="478"/>
          <ac:spMkLst>
            <pc:docMk/>
            <pc:sldMk cId="2156664324" sldId="302"/>
            <ac:spMk id="3" creationId="{DD667249-5054-4684-A668-4F4D367E6DC6}"/>
          </ac:spMkLst>
        </pc:spChg>
        <pc:picChg chg="add del mod">
          <ac:chgData name="Nial Perry" userId="e0bf52aebb9ede7f" providerId="LiveId" clId="{396D0E38-C8FF-4644-BE3F-0BDE223262D5}" dt="2021-09-10T12:41:29.802" v="2067" actId="478"/>
          <ac:picMkLst>
            <pc:docMk/>
            <pc:sldMk cId="2156664324" sldId="302"/>
            <ac:picMk id="6146" creationId="{72DD68EB-7A32-4CF3-9461-959F1B502A77}"/>
          </ac:picMkLst>
        </pc:picChg>
        <pc:picChg chg="add del mod">
          <ac:chgData name="Nial Perry" userId="e0bf52aebb9ede7f" providerId="LiveId" clId="{396D0E38-C8FF-4644-BE3F-0BDE223262D5}" dt="2021-09-10T12:41:29.802" v="2067" actId="478"/>
          <ac:picMkLst>
            <pc:docMk/>
            <pc:sldMk cId="2156664324" sldId="302"/>
            <ac:picMk id="6147" creationId="{9BACFC77-9ED8-48FF-AFB4-A941D1AD3AD2}"/>
          </ac:picMkLst>
        </pc:picChg>
        <pc:picChg chg="add del mod">
          <ac:chgData name="Nial Perry" userId="e0bf52aebb9ede7f" providerId="LiveId" clId="{396D0E38-C8FF-4644-BE3F-0BDE223262D5}" dt="2021-09-10T12:41:29.802" v="2067" actId="478"/>
          <ac:picMkLst>
            <pc:docMk/>
            <pc:sldMk cId="2156664324" sldId="302"/>
            <ac:picMk id="6148" creationId="{FA99C108-C06A-40F1-AD14-4828DB01CABC}"/>
          </ac:picMkLst>
        </pc:picChg>
        <pc:picChg chg="add del mod">
          <ac:chgData name="Nial Perry" userId="e0bf52aebb9ede7f" providerId="LiveId" clId="{396D0E38-C8FF-4644-BE3F-0BDE223262D5}" dt="2021-09-10T12:41:29.802" v="2067" actId="478"/>
          <ac:picMkLst>
            <pc:docMk/>
            <pc:sldMk cId="2156664324" sldId="302"/>
            <ac:picMk id="6149" creationId="{26EA1A71-201C-4956-8DCD-C36350EA9016}"/>
          </ac:picMkLst>
        </pc:picChg>
        <pc:picChg chg="add mod">
          <ac:chgData name="Nial Perry" userId="e0bf52aebb9ede7f" providerId="LiveId" clId="{396D0E38-C8FF-4644-BE3F-0BDE223262D5}" dt="2021-09-10T12:42:44.408" v="2084" actId="14100"/>
          <ac:picMkLst>
            <pc:docMk/>
            <pc:sldMk cId="2156664324" sldId="302"/>
            <ac:picMk id="6151" creationId="{9164C977-8474-43A9-A56A-4DE5D8836FA3}"/>
          </ac:picMkLst>
        </pc:picChg>
        <pc:picChg chg="add mod">
          <ac:chgData name="Nial Perry" userId="e0bf52aebb9ede7f" providerId="LiveId" clId="{396D0E38-C8FF-4644-BE3F-0BDE223262D5}" dt="2021-09-10T12:42:15.422" v="2079" actId="1076"/>
          <ac:picMkLst>
            <pc:docMk/>
            <pc:sldMk cId="2156664324" sldId="302"/>
            <ac:picMk id="6153" creationId="{7DAB48BA-ED2C-4B7D-B257-985CA89F5B68}"/>
          </ac:picMkLst>
        </pc:picChg>
        <pc:picChg chg="add mod">
          <ac:chgData name="Nial Perry" userId="e0bf52aebb9ede7f" providerId="LiveId" clId="{396D0E38-C8FF-4644-BE3F-0BDE223262D5}" dt="2021-09-10T12:42:23.325" v="2081" actId="1076"/>
          <ac:picMkLst>
            <pc:docMk/>
            <pc:sldMk cId="2156664324" sldId="302"/>
            <ac:picMk id="6155" creationId="{F8791845-16B4-4A1E-B478-3FFF4CD749AE}"/>
          </ac:picMkLst>
        </pc:picChg>
        <pc:picChg chg="add mod">
          <ac:chgData name="Nial Perry" userId="e0bf52aebb9ede7f" providerId="LiveId" clId="{396D0E38-C8FF-4644-BE3F-0BDE223262D5}" dt="2021-09-10T12:43:05.690" v="2086" actId="1076"/>
          <ac:picMkLst>
            <pc:docMk/>
            <pc:sldMk cId="2156664324" sldId="302"/>
            <ac:picMk id="6157" creationId="{5363FDA9-A6FF-4A10-BF25-CB184D8AB547}"/>
          </ac:picMkLst>
        </pc:picChg>
      </pc:sldChg>
      <pc:sldChg chg="delSp modSp new mod">
        <pc:chgData name="Nial Perry" userId="e0bf52aebb9ede7f" providerId="LiveId" clId="{396D0E38-C8FF-4644-BE3F-0BDE223262D5}" dt="2021-09-10T12:43:48.747" v="2101" actId="2711"/>
        <pc:sldMkLst>
          <pc:docMk/>
          <pc:sldMk cId="1529352453" sldId="303"/>
        </pc:sldMkLst>
        <pc:spChg chg="mod">
          <ac:chgData name="Nial Perry" userId="e0bf52aebb9ede7f" providerId="LiveId" clId="{396D0E38-C8FF-4644-BE3F-0BDE223262D5}" dt="2021-09-10T12:43:48.747" v="2101" actId="2711"/>
          <ac:spMkLst>
            <pc:docMk/>
            <pc:sldMk cId="1529352453" sldId="303"/>
            <ac:spMk id="2" creationId="{D74F7757-FCF2-4189-8EA3-60EB4FAAD1C5}"/>
          </ac:spMkLst>
        </pc:spChg>
        <pc:spChg chg="del">
          <ac:chgData name="Nial Perry" userId="e0bf52aebb9ede7f" providerId="LiveId" clId="{396D0E38-C8FF-4644-BE3F-0BDE223262D5}" dt="2021-09-10T12:43:33.856" v="2099" actId="478"/>
          <ac:spMkLst>
            <pc:docMk/>
            <pc:sldMk cId="1529352453" sldId="303"/>
            <ac:spMk id="3" creationId="{1F6ACA8C-681D-4095-BEB2-9B0150E6F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Announcements</a:t>
            </a:r>
            <a:br>
              <a:rPr lang="en-US" sz="3600" dirty="0">
                <a:latin typeface="Avenir Next" panose="020B0503020202020204" pitchFamily="34" charset="0"/>
              </a:rPr>
            </a:br>
            <a:r>
              <a:rPr lang="en-US" sz="3600" dirty="0">
                <a:latin typeface="Avenir Next" panose="020B0503020202020204" pitchFamily="34" charset="0"/>
              </a:rPr>
              <a:t>Wednesday 27</a:t>
            </a:r>
            <a:r>
              <a:rPr lang="en-US" sz="3600" baseline="30000" dirty="0">
                <a:latin typeface="Avenir Next" panose="020B0503020202020204" pitchFamily="34" charset="0"/>
              </a:rPr>
              <a:t>th</a:t>
            </a:r>
            <a:r>
              <a:rPr lang="en-US" sz="3600" dirty="0">
                <a:latin typeface="Avenir Next" panose="020B0503020202020204" pitchFamily="34" charset="0"/>
              </a:rPr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22938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EDE8AD-6999-48ED-928A-C3647BC065A2}"/>
              </a:ext>
            </a:extLst>
          </p:cNvPr>
          <p:cNvGrpSpPr/>
          <p:nvPr/>
        </p:nvGrpSpPr>
        <p:grpSpPr>
          <a:xfrm>
            <a:off x="1244972" y="2689715"/>
            <a:ext cx="9698877" cy="1478570"/>
            <a:chOff x="1244972" y="2689715"/>
            <a:chExt cx="9698877" cy="147857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D6C2615-C627-49E8-87C0-F865A4CBF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972" y="2689715"/>
              <a:ext cx="9698877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FC5A5C-D315-4BBA-A167-4DEEC57F2F03}"/>
                </a:ext>
              </a:extLst>
            </p:cNvPr>
            <p:cNvSpPr txBox="1"/>
            <p:nvPr/>
          </p:nvSpPr>
          <p:spPr>
            <a:xfrm>
              <a:off x="4873841" y="3586579"/>
              <a:ext cx="3879542" cy="3693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51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7359-195F-4021-ABC3-EF5F4E10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4D95-669E-4AAA-86A8-39545EE0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A85995-F8E0-4D27-9F68-02001A28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618517"/>
            <a:ext cx="9905998" cy="585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7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BAE-0476-4D24-8CEA-BBD0A676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/>
              </a:rPr>
              <a:t>TABLE</a:t>
            </a:r>
            <a:endParaRPr lang="en-GB" dirty="0">
              <a:latin typeface="Avenir Next" panose="020B0503020202020204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E29173-AB0F-4296-A62C-79B8C2ABF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91277"/>
              </p:ext>
            </p:extLst>
          </p:nvPr>
        </p:nvGraphicFramePr>
        <p:xfrm>
          <a:off x="1265632" y="2097088"/>
          <a:ext cx="9657560" cy="3207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390">
                  <a:extLst>
                    <a:ext uri="{9D8B030D-6E8A-4147-A177-3AD203B41FA5}">
                      <a16:colId xmlns:a16="http://schemas.microsoft.com/office/drawing/2014/main" val="383250264"/>
                    </a:ext>
                  </a:extLst>
                </a:gridCol>
                <a:gridCol w="2414390">
                  <a:extLst>
                    <a:ext uri="{9D8B030D-6E8A-4147-A177-3AD203B41FA5}">
                      <a16:colId xmlns:a16="http://schemas.microsoft.com/office/drawing/2014/main" val="4275076120"/>
                    </a:ext>
                  </a:extLst>
                </a:gridCol>
                <a:gridCol w="2414390">
                  <a:extLst>
                    <a:ext uri="{9D8B030D-6E8A-4147-A177-3AD203B41FA5}">
                      <a16:colId xmlns:a16="http://schemas.microsoft.com/office/drawing/2014/main" val="3584751807"/>
                    </a:ext>
                  </a:extLst>
                </a:gridCol>
                <a:gridCol w="2414390">
                  <a:extLst>
                    <a:ext uri="{9D8B030D-6E8A-4147-A177-3AD203B41FA5}">
                      <a16:colId xmlns:a16="http://schemas.microsoft.com/office/drawing/2014/main" val="3637342193"/>
                    </a:ext>
                  </a:extLst>
                </a:gridCol>
              </a:tblGrid>
              <a:tr h="461868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students_details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25836"/>
                  </a:ext>
                </a:extLst>
              </a:tr>
              <a:tr h="84223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student_id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first_name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date_of_birth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favourite_cheese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84711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11111111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Jordan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2000-01-01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Cheddar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5362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22222222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Julia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2000-01-02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Mozzarella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24205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33333333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Paul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2000-01-03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Cheddar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33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44444444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Lake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2000-01-04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Wensleydale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3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082A-242F-4FA7-932E-296E34DB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Another table</a:t>
            </a:r>
            <a:endParaRPr lang="en-GB" dirty="0">
              <a:latin typeface="Avenir Nex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4BEF53-7309-4CB3-9D9B-C918A212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790555"/>
              </p:ext>
            </p:extLst>
          </p:nvPr>
        </p:nvGraphicFramePr>
        <p:xfrm>
          <a:off x="1141413" y="2308194"/>
          <a:ext cx="990600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6422126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133289110"/>
                    </a:ext>
                  </a:extLst>
                </a:gridCol>
              </a:tblGrid>
              <a:tr h="3121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Avenir Next" panose="020B0503020202020204"/>
                        </a:rPr>
                        <a:t>cheese_and_descriptions</a:t>
                      </a:r>
                      <a:endParaRPr lang="en-GB" sz="28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9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type_of_cheese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venir Next" panose="020B0503020202020204"/>
                        </a:rPr>
                        <a:t>description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5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Cheddar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Rich English cheese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Goat Cheese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Soft and creamy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26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Mozzarella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Perfect for Pizza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2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Wensleydale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Nice with cranberries!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39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Feta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Next" panose="020B0503020202020204"/>
                        </a:rPr>
                        <a:t>Crumbly</a:t>
                      </a:r>
                      <a:endParaRPr lang="en-GB" sz="2400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2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2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FAFC-7D21-475D-BB89-24777E2D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/>
              </a:rPr>
              <a:t>And ANOTHER!</a:t>
            </a:r>
            <a:endParaRPr lang="en-GB" dirty="0">
              <a:latin typeface="Avenir Next" panose="020B050302020202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0B1256-0E6F-4835-A8BC-71DEBCD42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10610"/>
              </p:ext>
            </p:extLst>
          </p:nvPr>
        </p:nvGraphicFramePr>
        <p:xfrm>
          <a:off x="1082652" y="1949804"/>
          <a:ext cx="10026696" cy="406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674">
                  <a:extLst>
                    <a:ext uri="{9D8B030D-6E8A-4147-A177-3AD203B41FA5}">
                      <a16:colId xmlns:a16="http://schemas.microsoft.com/office/drawing/2014/main" val="2504574522"/>
                    </a:ext>
                  </a:extLst>
                </a:gridCol>
                <a:gridCol w="2506674">
                  <a:extLst>
                    <a:ext uri="{9D8B030D-6E8A-4147-A177-3AD203B41FA5}">
                      <a16:colId xmlns:a16="http://schemas.microsoft.com/office/drawing/2014/main" val="156484574"/>
                    </a:ext>
                  </a:extLst>
                </a:gridCol>
                <a:gridCol w="2506674">
                  <a:extLst>
                    <a:ext uri="{9D8B030D-6E8A-4147-A177-3AD203B41FA5}">
                      <a16:colId xmlns:a16="http://schemas.microsoft.com/office/drawing/2014/main" val="2463184597"/>
                    </a:ext>
                  </a:extLst>
                </a:gridCol>
                <a:gridCol w="2506674">
                  <a:extLst>
                    <a:ext uri="{9D8B030D-6E8A-4147-A177-3AD203B41FA5}">
                      <a16:colId xmlns:a16="http://schemas.microsoft.com/office/drawing/2014/main" val="1095808457"/>
                    </a:ext>
                  </a:extLst>
                </a:gridCol>
              </a:tblGrid>
              <a:tr h="57447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students_cheese_purchases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331211"/>
                  </a:ext>
                </a:extLst>
              </a:tr>
              <a:tr h="93376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student_id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date_of_purchase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type_of_cheese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price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54682"/>
                  </a:ext>
                </a:extLst>
              </a:tr>
              <a:tr h="512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11111111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2021-09-30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Cheddar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2.50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668713"/>
                  </a:ext>
                </a:extLst>
              </a:tr>
              <a:tr h="512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22222222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2021-10-01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Cheddar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5.00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189619"/>
                  </a:ext>
                </a:extLst>
              </a:tr>
              <a:tr h="512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33333333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2021-10-01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Goat Cheese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245.10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132603"/>
                  </a:ext>
                </a:extLst>
              </a:tr>
              <a:tr h="512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44444444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2021-10-02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Goat Cheese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6.99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944152"/>
                  </a:ext>
                </a:extLst>
              </a:tr>
              <a:tr h="512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11111111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2021-10-03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Goat Cheese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Next" panose="020B0503020202020204"/>
                        </a:rPr>
                        <a:t>13.98</a:t>
                      </a:r>
                      <a:endParaRPr lang="en-GB" sz="2400" dirty="0">
                        <a:solidFill>
                          <a:schemeClr val="tx1"/>
                        </a:solidFill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2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39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7805-C9FC-4B59-A309-BF7BE960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 BETWEEN columns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834F-3354-447C-B8C0-5100A4C7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Avenir Next"/>
              </a:rPr>
              <a:t>1:1</a:t>
            </a:r>
            <a:br>
              <a:rPr lang="en-US" sz="2300" dirty="0">
                <a:latin typeface="Avenir Next"/>
              </a:rPr>
            </a:br>
            <a:r>
              <a:rPr lang="en-US" sz="2300" dirty="0">
                <a:latin typeface="Avenir Next"/>
              </a:rPr>
              <a:t>For every entry in column A, there are 0 or 1 matches in column B.</a:t>
            </a:r>
          </a:p>
          <a:p>
            <a:r>
              <a:rPr lang="en-US" sz="2300" dirty="0">
                <a:latin typeface="Avenir Next"/>
              </a:rPr>
              <a:t>1:N</a:t>
            </a:r>
            <a:br>
              <a:rPr lang="en-US" sz="2300" dirty="0">
                <a:latin typeface="Avenir Next"/>
              </a:rPr>
            </a:br>
            <a:r>
              <a:rPr lang="en-US" sz="2300" dirty="0">
                <a:latin typeface="Avenir Next"/>
              </a:rPr>
              <a:t>For every entry in column A, there are 0, 1 or many matches in column B.</a:t>
            </a:r>
          </a:p>
          <a:p>
            <a:r>
              <a:rPr lang="en-US" sz="2300" dirty="0">
                <a:latin typeface="Avenir Next"/>
              </a:rPr>
              <a:t>M:N </a:t>
            </a:r>
            <a:br>
              <a:rPr lang="en-US" sz="2300" dirty="0">
                <a:latin typeface="Avenir Next"/>
              </a:rPr>
            </a:br>
            <a:r>
              <a:rPr lang="en-US" sz="2300" dirty="0">
                <a:latin typeface="Avenir Next"/>
              </a:rPr>
              <a:t>For every entry in column A, there are 0, 1 or many matches in column B. </a:t>
            </a:r>
            <a:br>
              <a:rPr lang="en-US" sz="2300" dirty="0">
                <a:latin typeface="Avenir Next"/>
              </a:rPr>
            </a:br>
            <a:r>
              <a:rPr lang="en-US" sz="2300" dirty="0">
                <a:latin typeface="Avenir Next"/>
              </a:rPr>
              <a:t>For every entry in column B, there are 0, 1 or many matches in column A.</a:t>
            </a:r>
            <a:endParaRPr lang="en-GB" sz="2300" dirty="0"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202843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5C54-7736-4369-8940-23AB76BB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/>
              </a:rPr>
              <a:t>RELATIONAL DATABASE</a:t>
            </a:r>
            <a:endParaRPr lang="en-GB" dirty="0">
              <a:latin typeface="Avenir Next" panose="020B050302020202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924466-FEC0-4C82-9E32-25522396B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842475"/>
              </p:ext>
            </p:extLst>
          </p:nvPr>
        </p:nvGraphicFramePr>
        <p:xfrm>
          <a:off x="5254733" y="3630308"/>
          <a:ext cx="676859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296">
                  <a:extLst>
                    <a:ext uri="{9D8B030D-6E8A-4147-A177-3AD203B41FA5}">
                      <a16:colId xmlns:a16="http://schemas.microsoft.com/office/drawing/2014/main" val="3009126182"/>
                    </a:ext>
                  </a:extLst>
                </a:gridCol>
                <a:gridCol w="3384296">
                  <a:extLst>
                    <a:ext uri="{9D8B030D-6E8A-4147-A177-3AD203B41FA5}">
                      <a16:colId xmlns:a16="http://schemas.microsoft.com/office/drawing/2014/main" val="1171545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Avenir Next" panose="020B0503020202020204"/>
                        </a:rPr>
                        <a:t>cheese_and_descriptions</a:t>
                      </a:r>
                      <a:endParaRPr lang="en-GB" sz="28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type_of_cheese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venir Next" panose="020B0503020202020204"/>
                        </a:rPr>
                        <a:t>description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70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8C5C31-92FA-4D14-AA23-4CC5E604C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343224"/>
              </p:ext>
            </p:extLst>
          </p:nvPr>
        </p:nvGraphicFramePr>
        <p:xfrm>
          <a:off x="1419154" y="1764653"/>
          <a:ext cx="950038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095">
                  <a:extLst>
                    <a:ext uri="{9D8B030D-6E8A-4147-A177-3AD203B41FA5}">
                      <a16:colId xmlns:a16="http://schemas.microsoft.com/office/drawing/2014/main" val="3009126182"/>
                    </a:ext>
                  </a:extLst>
                </a:gridCol>
                <a:gridCol w="2375095">
                  <a:extLst>
                    <a:ext uri="{9D8B030D-6E8A-4147-A177-3AD203B41FA5}">
                      <a16:colId xmlns:a16="http://schemas.microsoft.com/office/drawing/2014/main" val="1171545155"/>
                    </a:ext>
                  </a:extLst>
                </a:gridCol>
                <a:gridCol w="2375095">
                  <a:extLst>
                    <a:ext uri="{9D8B030D-6E8A-4147-A177-3AD203B41FA5}">
                      <a16:colId xmlns:a16="http://schemas.microsoft.com/office/drawing/2014/main" val="3313286743"/>
                    </a:ext>
                  </a:extLst>
                </a:gridCol>
                <a:gridCol w="2375095">
                  <a:extLst>
                    <a:ext uri="{9D8B030D-6E8A-4147-A177-3AD203B41FA5}">
                      <a16:colId xmlns:a16="http://schemas.microsoft.com/office/drawing/2014/main" val="289847531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Avenir Next" panose="020B0503020202020204"/>
                        </a:rPr>
                        <a:t>students_details</a:t>
                      </a:r>
                      <a:endParaRPr lang="en-GB" sz="28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student_id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first_name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date_of_birth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favourite_cheese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7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20D030-FF8E-4793-88BF-129CABE620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155222"/>
              </p:ext>
            </p:extLst>
          </p:nvPr>
        </p:nvGraphicFramePr>
        <p:xfrm>
          <a:off x="1704513" y="5423733"/>
          <a:ext cx="993559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3898">
                  <a:extLst>
                    <a:ext uri="{9D8B030D-6E8A-4147-A177-3AD203B41FA5}">
                      <a16:colId xmlns:a16="http://schemas.microsoft.com/office/drawing/2014/main" val="3009126182"/>
                    </a:ext>
                  </a:extLst>
                </a:gridCol>
                <a:gridCol w="2483898">
                  <a:extLst>
                    <a:ext uri="{9D8B030D-6E8A-4147-A177-3AD203B41FA5}">
                      <a16:colId xmlns:a16="http://schemas.microsoft.com/office/drawing/2014/main" val="1171545155"/>
                    </a:ext>
                  </a:extLst>
                </a:gridCol>
                <a:gridCol w="2483898">
                  <a:extLst>
                    <a:ext uri="{9D8B030D-6E8A-4147-A177-3AD203B41FA5}">
                      <a16:colId xmlns:a16="http://schemas.microsoft.com/office/drawing/2014/main" val="3313286743"/>
                    </a:ext>
                  </a:extLst>
                </a:gridCol>
                <a:gridCol w="2483898">
                  <a:extLst>
                    <a:ext uri="{9D8B030D-6E8A-4147-A177-3AD203B41FA5}">
                      <a16:colId xmlns:a16="http://schemas.microsoft.com/office/drawing/2014/main" val="289847531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Avenir Next" panose="020B0503020202020204"/>
                        </a:rPr>
                        <a:t>students_cheese_purchases</a:t>
                      </a:r>
                      <a:endParaRPr lang="en-GB" sz="28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58138"/>
                  </a:ext>
                </a:extLst>
              </a:tr>
              <a:tr h="3814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student_id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date_of_purchase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Avenir Next" panose="020B0503020202020204"/>
                        </a:rPr>
                        <a:t>type_of_cheese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venir Next" panose="020B0503020202020204"/>
                        </a:rPr>
                        <a:t>price</a:t>
                      </a:r>
                      <a:endParaRPr lang="en-GB" sz="2400" b="1" dirty="0">
                        <a:latin typeface="Avenir Next" panose="020B0503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707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9D0584-FC14-43EE-8240-EAF6E9758F9D}"/>
              </a:ext>
            </a:extLst>
          </p:cNvPr>
          <p:cNvCxnSpPr>
            <a:cxnSpLocks/>
          </p:cNvCxnSpPr>
          <p:nvPr/>
        </p:nvCxnSpPr>
        <p:spPr>
          <a:xfrm flipH="1">
            <a:off x="5797118" y="2641732"/>
            <a:ext cx="2760956" cy="1631501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386D9D-7F8C-46F8-BD96-D6B7AFEBC993}"/>
              </a:ext>
            </a:extLst>
          </p:cNvPr>
          <p:cNvCxnSpPr>
            <a:cxnSpLocks/>
          </p:cNvCxnSpPr>
          <p:nvPr/>
        </p:nvCxnSpPr>
        <p:spPr>
          <a:xfrm flipH="1" flipV="1">
            <a:off x="5797118" y="4273233"/>
            <a:ext cx="1091955" cy="1790216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64A59-F73E-4951-A1D1-722313AE1E46}"/>
              </a:ext>
            </a:extLst>
          </p:cNvPr>
          <p:cNvCxnSpPr>
            <a:cxnSpLocks/>
          </p:cNvCxnSpPr>
          <p:nvPr/>
        </p:nvCxnSpPr>
        <p:spPr>
          <a:xfrm flipV="1">
            <a:off x="6889073" y="2623197"/>
            <a:ext cx="1705040" cy="3440252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10FB2-B90D-484F-901C-F9F96FD0E3B3}"/>
              </a:ext>
            </a:extLst>
          </p:cNvPr>
          <p:cNvCxnSpPr>
            <a:cxnSpLocks/>
          </p:cNvCxnSpPr>
          <p:nvPr/>
        </p:nvCxnSpPr>
        <p:spPr>
          <a:xfrm>
            <a:off x="1704513" y="2623197"/>
            <a:ext cx="248047" cy="3515826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7A9ED7-1D74-49C9-8DA3-599CDBE560A0}"/>
              </a:ext>
            </a:extLst>
          </p:cNvPr>
          <p:cNvSpPr txBox="1"/>
          <p:nvPr/>
        </p:nvSpPr>
        <p:spPr>
          <a:xfrm>
            <a:off x="1952136" y="3734779"/>
            <a:ext cx="97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venir Next" panose="020B0503020202020204"/>
              </a:rPr>
              <a:t>1:N</a:t>
            </a:r>
            <a:endParaRPr lang="en-GB" sz="3600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C6E27-2B01-41F2-BDC0-BA0C2105AC92}"/>
              </a:ext>
            </a:extLst>
          </p:cNvPr>
          <p:cNvSpPr txBox="1"/>
          <p:nvPr/>
        </p:nvSpPr>
        <p:spPr>
          <a:xfrm>
            <a:off x="5315925" y="4723867"/>
            <a:ext cx="97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venir Next" panose="020B0503020202020204"/>
              </a:rPr>
              <a:t>1:N</a:t>
            </a:r>
            <a:endParaRPr lang="en-GB" sz="3600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07A8D-3452-4536-AF53-C21E535A1270}"/>
              </a:ext>
            </a:extLst>
          </p:cNvPr>
          <p:cNvSpPr txBox="1"/>
          <p:nvPr/>
        </p:nvSpPr>
        <p:spPr>
          <a:xfrm>
            <a:off x="6400485" y="2911747"/>
            <a:ext cx="97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venir Next" panose="020B0503020202020204"/>
              </a:rPr>
              <a:t>1:N</a:t>
            </a:r>
            <a:endParaRPr lang="en-GB" sz="3600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3395E-B688-4389-9C6E-9DBA3DF79CE8}"/>
              </a:ext>
            </a:extLst>
          </p:cNvPr>
          <p:cNvSpPr txBox="1"/>
          <p:nvPr/>
        </p:nvSpPr>
        <p:spPr>
          <a:xfrm>
            <a:off x="7661854" y="4725107"/>
            <a:ext cx="118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venir Next" panose="020B0503020202020204"/>
              </a:rPr>
              <a:t>M:N</a:t>
            </a:r>
            <a:endParaRPr lang="en-GB" sz="3600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857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4CBB-88A4-4AA2-9E5B-D63FE909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JOIN TYPES</a:t>
            </a:r>
            <a:endParaRPr lang="en-GB" dirty="0">
              <a:latin typeface="Avenir Nex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605D22-6901-4377-80EB-41FFE3F10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 r="945" b="1647"/>
          <a:stretch/>
        </p:blipFill>
        <p:spPr bwMode="auto">
          <a:xfrm>
            <a:off x="1932468" y="2166150"/>
            <a:ext cx="8323887" cy="41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21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EC8C-9E1F-4C59-BD83-69474FE4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enhancements</a:t>
            </a:r>
            <a:endParaRPr lang="en-GB" dirty="0">
              <a:latin typeface="Avenir Nex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D728-8928-4138-94A9-2160F6E7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80796"/>
          </a:xfrm>
        </p:spPr>
        <p:txBody>
          <a:bodyPr>
            <a:normAutofit fontScale="2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SELECT DISTINCT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ORDER BY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TEMPORARY TABLES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WHERE EXISTS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INDEX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LIKE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Avenir Next"/>
              </a:rPr>
              <a:t>WILDCARD CHARACTERS</a:t>
            </a:r>
          </a:p>
          <a:p>
            <a:pPr fontAlgn="base">
              <a:spcBef>
                <a:spcPts val="0"/>
              </a:spcBef>
            </a:pPr>
            <a:r>
              <a:rPr lang="en-US" sz="9600" dirty="0">
                <a:latin typeface="Avenir Next"/>
              </a:rPr>
              <a:t>HAVING</a:t>
            </a:r>
          </a:p>
          <a:p>
            <a:pPr fontAlgn="base">
              <a:spcBef>
                <a:spcPts val="0"/>
              </a:spcBef>
            </a:pPr>
            <a:r>
              <a:rPr lang="en-US" sz="9600" dirty="0">
                <a:latin typeface="Avenir Next"/>
              </a:rPr>
              <a:t>STORED PROCEDURES</a:t>
            </a:r>
          </a:p>
          <a:p>
            <a:endParaRPr lang="en-GB" dirty="0"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172497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170E-907B-4573-B4AB-5087F511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GB" dirty="0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9164C977-8474-43A9-A56A-4DE5D883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4" y="18699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7DAB48BA-ED2C-4B7D-B257-985CA89F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946167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>
            <a:extLst>
              <a:ext uri="{FF2B5EF4-FFF2-40B4-BE49-F238E27FC236}">
                <a16:creationId xmlns:a16="http://schemas.microsoft.com/office/drawing/2014/main" id="{F8791845-16B4-4A1E-B478-3FFF4CD7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4" y="40130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>
            <a:extLst>
              <a:ext uri="{FF2B5EF4-FFF2-40B4-BE49-F238E27FC236}">
                <a16:creationId xmlns:a16="http://schemas.microsoft.com/office/drawing/2014/main" id="{5363FDA9-A6FF-4A10-BF25-CB184D8A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40130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AC40-8EFA-4755-BAB1-C6D5CC13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1. altitude x: all-day data science conference</a:t>
            </a:r>
            <a:endParaRPr lang="en-GB" dirty="0">
              <a:latin typeface="Avenir Nex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FEC2F-0003-4BC8-BADB-77010194F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46" b="5361"/>
          <a:stretch/>
        </p:blipFill>
        <p:spPr>
          <a:xfrm>
            <a:off x="1631479" y="1771873"/>
            <a:ext cx="8925866" cy="4850869"/>
          </a:xfrm>
        </p:spPr>
      </p:pic>
    </p:spTree>
    <p:extLst>
      <p:ext uri="{BB962C8B-B14F-4D97-AF65-F5344CB8AC3E}">
        <p14:creationId xmlns:p14="http://schemas.microsoft.com/office/powerpoint/2010/main" val="241988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7757-FCF2-4189-8EA3-60EB4FAA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Avenir Next"/>
              </a:rPr>
              <a:t>QUESTIONS?</a:t>
            </a:r>
            <a:endParaRPr lang="en-GB" dirty="0"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152935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AC40-8EFA-4755-BAB1-C6D5CC13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1. altitude x: all-day data science conference</a:t>
            </a:r>
            <a:endParaRPr lang="en-GB" dirty="0">
              <a:latin typeface="Avenir N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94EE-AE5D-47CD-8423-765166E0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D63AD6-95E8-4B7E-840D-D001E8D5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03" y="1598589"/>
            <a:ext cx="5133993" cy="513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AC40-8EFA-4755-BAB1-C6D5CC13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2. how can we improve our workshops?</a:t>
            </a:r>
            <a:endParaRPr lang="en-GB" dirty="0">
              <a:latin typeface="Avenir Next"/>
            </a:endParaRP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7933652D-A5A3-49AA-8EEB-50C76759B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858" y="1619174"/>
            <a:ext cx="5122284" cy="51222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26835-04E2-4726-A0DF-1743ADD8F2FC}"/>
              </a:ext>
            </a:extLst>
          </p:cNvPr>
          <p:cNvSpPr txBox="1"/>
          <p:nvPr/>
        </p:nvSpPr>
        <p:spPr>
          <a:xfrm>
            <a:off x="470518" y="3918706"/>
            <a:ext cx="397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Avenir Next" panose="020B0503020202020204"/>
              </a:rPr>
              <a:t>Your feedback here </a:t>
            </a:r>
            <a:r>
              <a:rPr lang="en-US" sz="2800" dirty="0">
                <a:solidFill>
                  <a:schemeClr val="bg2"/>
                </a:solidFill>
                <a:latin typeface="Avenir Next" panose="020B0503020202020204"/>
                <a:sym typeface="Wingdings" panose="05000000000000000000" pitchFamily="2" charset="2"/>
              </a:rPr>
              <a:t></a:t>
            </a:r>
            <a:endParaRPr lang="en-GB" sz="2800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58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AC40-8EFA-4755-BAB1-C6D5CC13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/>
              </a:rPr>
              <a:t>3. invitation to bright network</a:t>
            </a:r>
            <a:endParaRPr lang="en-GB" dirty="0">
              <a:latin typeface="Avenir Next"/>
            </a:endParaRP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921ADAB5-5C61-44E1-AFA1-289644A6A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952" y="1628049"/>
            <a:ext cx="5082095" cy="5082095"/>
          </a:xfrm>
        </p:spPr>
      </p:pic>
    </p:spTree>
    <p:extLst>
      <p:ext uri="{BB962C8B-B14F-4D97-AF65-F5344CB8AC3E}">
        <p14:creationId xmlns:p14="http://schemas.microsoft.com/office/powerpoint/2010/main" val="11916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Data Science in Business: SQL</a:t>
            </a:r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3861-7736-D645-A750-CDA53EE1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6439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FEA-DE3B-7A49-8016-82D796E1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751"/>
            <a:ext cx="9905999" cy="4092574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SQL: A Brief History</a:t>
            </a:r>
          </a:p>
          <a:p>
            <a:r>
              <a:rPr lang="en-US" dirty="0">
                <a:latin typeface="Avenir Next" panose="020B0503020202020204" pitchFamily="34" charset="0"/>
              </a:rPr>
              <a:t>Tables and Relational Databases</a:t>
            </a:r>
          </a:p>
          <a:p>
            <a:r>
              <a:rPr lang="en-US" dirty="0">
                <a:latin typeface="Avenir Next" panose="020B0503020202020204" pitchFamily="34" charset="0"/>
              </a:rPr>
              <a:t>Code Review: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Creating, editing and deleting tables in SQL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Ways to join multiple tables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Other cool statements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Connections to Python</a:t>
            </a:r>
          </a:p>
          <a:p>
            <a:pPr marL="457200" lvl="1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lvl="1"/>
            <a:endParaRPr lang="en-US" dirty="0">
              <a:latin typeface="Avenir Next" panose="020B0503020202020204" pitchFamily="34" charset="0"/>
            </a:endParaRPr>
          </a:p>
          <a:p>
            <a:pPr lvl="1"/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6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66F4-019E-406C-A60B-1732913A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/>
              </a:rPr>
              <a:t>definition</a:t>
            </a:r>
            <a:endParaRPr lang="en-GB" dirty="0">
              <a:latin typeface="Avenir Next" panose="020B0503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022E-2626-42F0-ACAA-AFAD6B1A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venir Next" panose="020B0503020202020204"/>
              </a:rPr>
              <a:t>SQL</a:t>
            </a:r>
            <a:r>
              <a:rPr lang="en-US" dirty="0">
                <a:latin typeface="Avenir Next" panose="020B0503020202020204"/>
              </a:rPr>
              <a:t> (</a:t>
            </a:r>
            <a:r>
              <a:rPr lang="en-US" b="1" dirty="0">
                <a:latin typeface="Avenir Next" panose="020B0503020202020204"/>
              </a:rPr>
              <a:t>S</a:t>
            </a:r>
            <a:r>
              <a:rPr lang="en-US" dirty="0">
                <a:latin typeface="Avenir Next" panose="020B0503020202020204"/>
              </a:rPr>
              <a:t>tructured </a:t>
            </a:r>
            <a:r>
              <a:rPr lang="en-US" b="1" dirty="0">
                <a:latin typeface="Avenir Next" panose="020B0503020202020204"/>
              </a:rPr>
              <a:t>Q</a:t>
            </a:r>
            <a:r>
              <a:rPr lang="en-US" dirty="0">
                <a:latin typeface="Avenir Next" panose="020B0503020202020204"/>
              </a:rPr>
              <a:t>uery </a:t>
            </a:r>
            <a:r>
              <a:rPr lang="en-US" b="1" dirty="0">
                <a:latin typeface="Avenir Next" panose="020B0503020202020204"/>
              </a:rPr>
              <a:t>L</a:t>
            </a:r>
            <a:r>
              <a:rPr lang="en-US" dirty="0">
                <a:latin typeface="Avenir Next" panose="020B0503020202020204"/>
              </a:rPr>
              <a:t>anguage) is a programming language used to interact with relational databases.</a:t>
            </a:r>
            <a:endParaRPr lang="en-GB" dirty="0"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352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4DB8-5813-46F5-B3CD-D2AB67D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5243D-87A0-4262-879E-127C9B424A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79" y="132244"/>
            <a:ext cx="4947642" cy="65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1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</vt:lpstr>
      <vt:lpstr>Tw Cen MT</vt:lpstr>
      <vt:lpstr>Circuit</vt:lpstr>
      <vt:lpstr>PowerPoint Presentation</vt:lpstr>
      <vt:lpstr>1. altitude x: all-day data science conference</vt:lpstr>
      <vt:lpstr>1. altitude x: all-day data science conference</vt:lpstr>
      <vt:lpstr>2. how can we improve our workshops?</vt:lpstr>
      <vt:lpstr>3. invitation to bright network</vt:lpstr>
      <vt:lpstr>PowerPoint Presentation</vt:lpstr>
      <vt:lpstr>OVERVIEW</vt:lpstr>
      <vt:lpstr>definition</vt:lpstr>
      <vt:lpstr>PowerPoint Presentation</vt:lpstr>
      <vt:lpstr>PowerPoint Presentation</vt:lpstr>
      <vt:lpstr>PowerPoint Presentation</vt:lpstr>
      <vt:lpstr>TABLE</vt:lpstr>
      <vt:lpstr>Another table</vt:lpstr>
      <vt:lpstr>And ANOTHER!</vt:lpstr>
      <vt:lpstr>RELATIONS BETWEEN columns</vt:lpstr>
      <vt:lpstr>RELATIONAL DATABASE</vt:lpstr>
      <vt:lpstr>JOIN TYPES</vt:lpstr>
      <vt:lpstr>enhancements</vt:lpstr>
      <vt:lpstr>APPLICATIONS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Nial Perry</cp:lastModifiedBy>
  <cp:revision>55</cp:revision>
  <cp:lastPrinted>2020-10-07T17:27:56Z</cp:lastPrinted>
  <dcterms:created xsi:type="dcterms:W3CDTF">2020-09-22T10:35:01Z</dcterms:created>
  <dcterms:modified xsi:type="dcterms:W3CDTF">2021-10-26T14:38:54Z</dcterms:modified>
</cp:coreProperties>
</file>