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notesMasterIdLst>
    <p:notesMasterId r:id="rId37"/>
  </p:notesMasterIdLst>
  <p:sldIdLst>
    <p:sldId id="256" r:id="rId2"/>
    <p:sldId id="257" r:id="rId3"/>
    <p:sldId id="270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6" r:id="rId20"/>
    <p:sldId id="285" r:id="rId21"/>
    <p:sldId id="264" r:id="rId22"/>
    <p:sldId id="267" r:id="rId23"/>
    <p:sldId id="290" r:id="rId24"/>
    <p:sldId id="287" r:id="rId25"/>
    <p:sldId id="288" r:id="rId26"/>
    <p:sldId id="289" r:id="rId27"/>
    <p:sldId id="292" r:id="rId28"/>
    <p:sldId id="291" r:id="rId29"/>
    <p:sldId id="293" r:id="rId30"/>
    <p:sldId id="294" r:id="rId31"/>
    <p:sldId id="295" r:id="rId32"/>
    <p:sldId id="265" r:id="rId33"/>
    <p:sldId id="261" r:id="rId34"/>
    <p:sldId id="266" r:id="rId35"/>
    <p:sldId id="26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4C164F-652C-A342-B040-BF394D388B2F}">
          <p14:sldIdLst>
            <p14:sldId id="256"/>
            <p14:sldId id="257"/>
            <p14:sldId id="270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5"/>
            <p14:sldId id="264"/>
            <p14:sldId id="267"/>
            <p14:sldId id="290"/>
            <p14:sldId id="287"/>
            <p14:sldId id="288"/>
            <p14:sldId id="289"/>
            <p14:sldId id="292"/>
            <p14:sldId id="291"/>
            <p14:sldId id="293"/>
            <p14:sldId id="294"/>
            <p14:sldId id="295"/>
            <p14:sldId id="265"/>
            <p14:sldId id="261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863C8-1D95-4A77-BFE5-490763862260}" v="298" dt="2021-11-17T14:33:52.571"/>
    <p1510:client id="{FE6954E0-D7C5-4C3B-881A-A088E21A3E3A}" v="7" dt="2021-11-17T14:53:49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campbell" userId="e066912f53e9350d" providerId="LiveId" clId="{CED863C8-1D95-4A77-BFE5-490763862260}"/>
    <pc:docChg chg="undo custSel addSld delSld modSld sldOrd modSection">
      <pc:chgData name="jordan campbell" userId="e066912f53e9350d" providerId="LiveId" clId="{CED863C8-1D95-4A77-BFE5-490763862260}" dt="2021-11-17T14:33:52.571" v="2741"/>
      <pc:docMkLst>
        <pc:docMk/>
      </pc:docMkLst>
      <pc:sldChg chg="ord">
        <pc:chgData name="jordan campbell" userId="e066912f53e9350d" providerId="LiveId" clId="{CED863C8-1D95-4A77-BFE5-490763862260}" dt="2021-11-17T13:21:38.292" v="1977"/>
        <pc:sldMkLst>
          <pc:docMk/>
          <pc:sldMk cId="1764133086" sldId="261"/>
        </pc:sldMkLst>
      </pc:sldChg>
      <pc:sldChg chg="del">
        <pc:chgData name="jordan campbell" userId="e066912f53e9350d" providerId="LiveId" clId="{CED863C8-1D95-4A77-BFE5-490763862260}" dt="2021-11-17T10:30:44.982" v="0" actId="2696"/>
        <pc:sldMkLst>
          <pc:docMk/>
          <pc:sldMk cId="1403929975" sldId="263"/>
        </pc:sldMkLst>
      </pc:sldChg>
      <pc:sldChg chg="modSp mod">
        <pc:chgData name="jordan campbell" userId="e066912f53e9350d" providerId="LiveId" clId="{CED863C8-1D95-4A77-BFE5-490763862260}" dt="2021-11-17T13:59:20.940" v="2365" actId="27636"/>
        <pc:sldMkLst>
          <pc:docMk/>
          <pc:sldMk cId="3865528840" sldId="264"/>
        </pc:sldMkLst>
        <pc:spChg chg="mod">
          <ac:chgData name="jordan campbell" userId="e066912f53e9350d" providerId="LiveId" clId="{CED863C8-1D95-4A77-BFE5-490763862260}" dt="2021-11-17T10:30:56.735" v="18" actId="20577"/>
          <ac:spMkLst>
            <pc:docMk/>
            <pc:sldMk cId="3865528840" sldId="264"/>
            <ac:spMk id="2" creationId="{E6B76FA6-8B83-4EDA-9C44-A19E19958E8F}"/>
          </ac:spMkLst>
        </pc:spChg>
        <pc:spChg chg="mod">
          <ac:chgData name="jordan campbell" userId="e066912f53e9350d" providerId="LiveId" clId="{CED863C8-1D95-4A77-BFE5-490763862260}" dt="2021-11-17T13:59:20.940" v="2365" actId="27636"/>
          <ac:spMkLst>
            <pc:docMk/>
            <pc:sldMk cId="3865528840" sldId="264"/>
            <ac:spMk id="3" creationId="{72DBB7BF-7AE0-4B49-AA6C-93FB25F1355A}"/>
          </ac:spMkLst>
        </pc:spChg>
      </pc:sldChg>
      <pc:sldChg chg="ord">
        <pc:chgData name="jordan campbell" userId="e066912f53e9350d" providerId="LiveId" clId="{CED863C8-1D95-4A77-BFE5-490763862260}" dt="2021-11-17T13:30:59.051" v="2118"/>
        <pc:sldMkLst>
          <pc:docMk/>
          <pc:sldMk cId="3533184836" sldId="265"/>
        </pc:sldMkLst>
      </pc:sldChg>
      <pc:sldChg chg="modSp mod ord">
        <pc:chgData name="jordan campbell" userId="e066912f53e9350d" providerId="LiveId" clId="{CED863C8-1D95-4A77-BFE5-490763862260}" dt="2021-11-17T13:46:32.871" v="2298"/>
        <pc:sldMkLst>
          <pc:docMk/>
          <pc:sldMk cId="2004535876" sldId="267"/>
        </pc:sldMkLst>
        <pc:spChg chg="mod">
          <ac:chgData name="jordan campbell" userId="e066912f53e9350d" providerId="LiveId" clId="{CED863C8-1D95-4A77-BFE5-490763862260}" dt="2021-11-17T13:32:18.531" v="2157" actId="27636"/>
          <ac:spMkLst>
            <pc:docMk/>
            <pc:sldMk cId="2004535876" sldId="267"/>
            <ac:spMk id="3" creationId="{1DA55A29-6C26-4E92-9AF3-271C92F8322F}"/>
          </ac:spMkLst>
        </pc:spChg>
      </pc:sldChg>
      <pc:sldChg chg="addSp delSp modSp mod">
        <pc:chgData name="jordan campbell" userId="e066912f53e9350d" providerId="LiveId" clId="{CED863C8-1D95-4A77-BFE5-490763862260}" dt="2021-11-17T13:30:46.049" v="2116" actId="1076"/>
        <pc:sldMkLst>
          <pc:docMk/>
          <pc:sldMk cId="3745249410" sldId="268"/>
        </pc:sldMkLst>
        <pc:spChg chg="del">
          <ac:chgData name="jordan campbell" userId="e066912f53e9350d" providerId="LiveId" clId="{CED863C8-1D95-4A77-BFE5-490763862260}" dt="2021-11-17T13:28:49.087" v="2041" actId="478"/>
          <ac:spMkLst>
            <pc:docMk/>
            <pc:sldMk cId="3745249410" sldId="268"/>
            <ac:spMk id="2" creationId="{5FD43563-8F4D-4057-B764-1ED0E9161FF3}"/>
          </ac:spMkLst>
        </pc:spChg>
        <pc:spChg chg="del">
          <ac:chgData name="jordan campbell" userId="e066912f53e9350d" providerId="LiveId" clId="{CED863C8-1D95-4A77-BFE5-490763862260}" dt="2021-11-17T13:28:35.789" v="2036" actId="478"/>
          <ac:spMkLst>
            <pc:docMk/>
            <pc:sldMk cId="3745249410" sldId="268"/>
            <ac:spMk id="3" creationId="{13C6FE6A-6FF3-4C95-9539-E0E07CDFA89B}"/>
          </ac:spMkLst>
        </pc:spChg>
        <pc:spChg chg="mod ord">
          <ac:chgData name="jordan campbell" userId="e066912f53e9350d" providerId="LiveId" clId="{CED863C8-1D95-4A77-BFE5-490763862260}" dt="2021-11-17T13:30:43.738" v="2115" actId="1076"/>
          <ac:spMkLst>
            <pc:docMk/>
            <pc:sldMk cId="3745249410" sldId="268"/>
            <ac:spMk id="8" creationId="{AA7D865C-D4CC-4ABA-801F-498B6A6E4609}"/>
          </ac:spMkLst>
        </pc:spChg>
        <pc:spChg chg="add del mod">
          <ac:chgData name="jordan campbell" userId="e066912f53e9350d" providerId="LiveId" clId="{CED863C8-1D95-4A77-BFE5-490763862260}" dt="2021-11-17T13:28:38.622" v="2037" actId="478"/>
          <ac:spMkLst>
            <pc:docMk/>
            <pc:sldMk cId="3745249410" sldId="268"/>
            <ac:spMk id="10" creationId="{42B4EB05-E777-4C5E-8D47-23CC4CB72939}"/>
          </ac:spMkLst>
        </pc:spChg>
        <pc:spChg chg="add del mod">
          <ac:chgData name="jordan campbell" userId="e066912f53e9350d" providerId="LiveId" clId="{CED863C8-1D95-4A77-BFE5-490763862260}" dt="2021-11-17T13:28:51.386" v="2042" actId="478"/>
          <ac:spMkLst>
            <pc:docMk/>
            <pc:sldMk cId="3745249410" sldId="268"/>
            <ac:spMk id="12" creationId="{FB8CCEEB-7701-4B45-90F9-31B78B96027C}"/>
          </ac:spMkLst>
        </pc:spChg>
        <pc:graphicFrameChg chg="add mod modGraphic">
          <ac:chgData name="jordan campbell" userId="e066912f53e9350d" providerId="LiveId" clId="{CED863C8-1D95-4A77-BFE5-490763862260}" dt="2021-11-17T13:30:40.268" v="2114" actId="20577"/>
          <ac:graphicFrameMkLst>
            <pc:docMk/>
            <pc:sldMk cId="3745249410" sldId="268"/>
            <ac:graphicFrameMk id="4" creationId="{100D5A4D-09AF-4012-9959-46E59728B2F6}"/>
          </ac:graphicFrameMkLst>
        </pc:graphicFrameChg>
        <pc:picChg chg="add del">
          <ac:chgData name="jordan campbell" userId="e066912f53e9350d" providerId="LiveId" clId="{CED863C8-1D95-4A77-BFE5-490763862260}" dt="2021-11-17T13:28:15.184" v="2023" actId="22"/>
          <ac:picMkLst>
            <pc:docMk/>
            <pc:sldMk cId="3745249410" sldId="268"/>
            <ac:picMk id="6" creationId="{7989EFEB-BB4D-495B-9135-01A737164CB4}"/>
          </ac:picMkLst>
        </pc:picChg>
        <pc:picChg chg="del">
          <ac:chgData name="jordan campbell" userId="e066912f53e9350d" providerId="LiveId" clId="{CED863C8-1D95-4A77-BFE5-490763862260}" dt="2021-11-17T13:27:11.562" v="1994" actId="478"/>
          <ac:picMkLst>
            <pc:docMk/>
            <pc:sldMk cId="3745249410" sldId="268"/>
            <ac:picMk id="7" creationId="{4FCA6675-5C08-44DE-8F4A-5D581FD3EDC6}"/>
          </ac:picMkLst>
        </pc:picChg>
        <pc:picChg chg="add mod">
          <ac:chgData name="jordan campbell" userId="e066912f53e9350d" providerId="LiveId" clId="{CED863C8-1D95-4A77-BFE5-490763862260}" dt="2021-11-17T13:30:46.049" v="2116" actId="1076"/>
          <ac:picMkLst>
            <pc:docMk/>
            <pc:sldMk cId="3745249410" sldId="268"/>
            <ac:picMk id="4098" creationId="{529EC5EC-7508-40E1-BD6C-6D507A110A1B}"/>
          </ac:picMkLst>
        </pc:picChg>
      </pc:sldChg>
      <pc:sldChg chg="addSp delSp modSp mod">
        <pc:chgData name="jordan campbell" userId="e066912f53e9350d" providerId="LiveId" clId="{CED863C8-1D95-4A77-BFE5-490763862260}" dt="2021-11-17T10:59:33.844" v="142" actId="1076"/>
        <pc:sldMkLst>
          <pc:docMk/>
          <pc:sldMk cId="3061316964" sldId="269"/>
        </pc:sldMkLst>
        <pc:spChg chg="mod">
          <ac:chgData name="jordan campbell" userId="e066912f53e9350d" providerId="LiveId" clId="{CED863C8-1D95-4A77-BFE5-490763862260}" dt="2021-11-17T10:58:38.244" v="140" actId="1076"/>
          <ac:spMkLst>
            <pc:docMk/>
            <pc:sldMk cId="3061316964" sldId="269"/>
            <ac:spMk id="2" creationId="{0934F319-7593-4359-B075-C32F8DB9DEE1}"/>
          </ac:spMkLst>
        </pc:spChg>
        <pc:spChg chg="del">
          <ac:chgData name="jordan campbell" userId="e066912f53e9350d" providerId="LiveId" clId="{CED863C8-1D95-4A77-BFE5-490763862260}" dt="2021-11-17T10:53:17.511" v="129" actId="478"/>
          <ac:spMkLst>
            <pc:docMk/>
            <pc:sldMk cId="3061316964" sldId="269"/>
            <ac:spMk id="3" creationId="{2ECD9900-C53A-4600-A6FB-55AC784B0D5F}"/>
          </ac:spMkLst>
        </pc:spChg>
        <pc:spChg chg="add del mod">
          <ac:chgData name="jordan campbell" userId="e066912f53e9350d" providerId="LiveId" clId="{CED863C8-1D95-4A77-BFE5-490763862260}" dt="2021-11-17T10:55:37.173" v="131" actId="478"/>
          <ac:spMkLst>
            <pc:docMk/>
            <pc:sldMk cId="3061316964" sldId="269"/>
            <ac:spMk id="4" creationId="{B4B04FB6-C910-4349-A0D8-363AD97A6183}"/>
          </ac:spMkLst>
        </pc:spChg>
        <pc:picChg chg="add del mod">
          <ac:chgData name="jordan campbell" userId="e066912f53e9350d" providerId="LiveId" clId="{CED863C8-1D95-4A77-BFE5-490763862260}" dt="2021-11-17T10:58:23.126" v="137" actId="478"/>
          <ac:picMkLst>
            <pc:docMk/>
            <pc:sldMk cId="3061316964" sldId="269"/>
            <ac:picMk id="6" creationId="{8B748711-C339-4A05-B88B-A7A33A749DD9}"/>
          </ac:picMkLst>
        </pc:picChg>
        <pc:picChg chg="add mod">
          <ac:chgData name="jordan campbell" userId="e066912f53e9350d" providerId="LiveId" clId="{CED863C8-1D95-4A77-BFE5-490763862260}" dt="2021-11-17T10:59:33.844" v="142" actId="1076"/>
          <ac:picMkLst>
            <pc:docMk/>
            <pc:sldMk cId="3061316964" sldId="269"/>
            <ac:picMk id="8" creationId="{9E24F027-6894-4178-945A-1B42BE05F0CC}"/>
          </ac:picMkLst>
        </pc:picChg>
      </pc:sldChg>
      <pc:sldChg chg="addSp modSp new mod">
        <pc:chgData name="jordan campbell" userId="e066912f53e9350d" providerId="LiveId" clId="{CED863C8-1D95-4A77-BFE5-490763862260}" dt="2021-11-17T11:46:40.326" v="1494" actId="20577"/>
        <pc:sldMkLst>
          <pc:docMk/>
          <pc:sldMk cId="126628781" sldId="270"/>
        </pc:sldMkLst>
        <pc:spChg chg="mod">
          <ac:chgData name="jordan campbell" userId="e066912f53e9350d" providerId="LiveId" clId="{CED863C8-1D95-4A77-BFE5-490763862260}" dt="2021-11-17T10:32:26.350" v="31" actId="20577"/>
          <ac:spMkLst>
            <pc:docMk/>
            <pc:sldMk cId="126628781" sldId="270"/>
            <ac:spMk id="2" creationId="{F46822B2-6F55-403E-B679-479E6A0AAA95}"/>
          </ac:spMkLst>
        </pc:spChg>
        <pc:spChg chg="mod">
          <ac:chgData name="jordan campbell" userId="e066912f53e9350d" providerId="LiveId" clId="{CED863C8-1D95-4A77-BFE5-490763862260}" dt="2021-11-17T11:46:40.326" v="1494" actId="20577"/>
          <ac:spMkLst>
            <pc:docMk/>
            <pc:sldMk cId="126628781" sldId="270"/>
            <ac:spMk id="3" creationId="{9F6199B6-8397-4A31-8A05-26600756E343}"/>
          </ac:spMkLst>
        </pc:spChg>
        <pc:spChg chg="add mod">
          <ac:chgData name="jordan campbell" userId="e066912f53e9350d" providerId="LiveId" clId="{CED863C8-1D95-4A77-BFE5-490763862260}" dt="2021-11-17T10:50:50.236" v="124" actId="313"/>
          <ac:spMkLst>
            <pc:docMk/>
            <pc:sldMk cId="126628781" sldId="270"/>
            <ac:spMk id="5" creationId="{AC161F0D-B0B7-41A2-9FB4-1B1A1ED02F45}"/>
          </ac:spMkLst>
        </pc:spChg>
        <pc:picChg chg="add mod">
          <ac:chgData name="jordan campbell" userId="e066912f53e9350d" providerId="LiveId" clId="{CED863C8-1D95-4A77-BFE5-490763862260}" dt="2021-11-17T10:53:12.773" v="128" actId="1076"/>
          <ac:picMkLst>
            <pc:docMk/>
            <pc:sldMk cId="126628781" sldId="270"/>
            <ac:picMk id="1026" creationId="{F6A47D46-A95C-4671-AB19-E8E2330F2116}"/>
          </ac:picMkLst>
        </pc:picChg>
      </pc:sldChg>
      <pc:sldChg chg="addSp modSp new mod">
        <pc:chgData name="jordan campbell" userId="e066912f53e9350d" providerId="LiveId" clId="{CED863C8-1D95-4A77-BFE5-490763862260}" dt="2021-11-17T11:02:51.734" v="248" actId="113"/>
        <pc:sldMkLst>
          <pc:docMk/>
          <pc:sldMk cId="3092609244" sldId="271"/>
        </pc:sldMkLst>
        <pc:spChg chg="mod">
          <ac:chgData name="jordan campbell" userId="e066912f53e9350d" providerId="LiveId" clId="{CED863C8-1D95-4A77-BFE5-490763862260}" dt="2021-11-17T10:59:40.660" v="152" actId="20577"/>
          <ac:spMkLst>
            <pc:docMk/>
            <pc:sldMk cId="3092609244" sldId="271"/>
            <ac:spMk id="2" creationId="{2F061341-A623-4F2A-8B31-4243CA7ABD8C}"/>
          </ac:spMkLst>
        </pc:spChg>
        <pc:spChg chg="mod">
          <ac:chgData name="jordan campbell" userId="e066912f53e9350d" providerId="LiveId" clId="{CED863C8-1D95-4A77-BFE5-490763862260}" dt="2021-11-17T11:02:51.734" v="248" actId="113"/>
          <ac:spMkLst>
            <pc:docMk/>
            <pc:sldMk cId="3092609244" sldId="271"/>
            <ac:spMk id="3" creationId="{C2D3A101-8D06-4EDE-8A63-9257D242B2D5}"/>
          </ac:spMkLst>
        </pc:spChg>
        <pc:picChg chg="add mod">
          <ac:chgData name="jordan campbell" userId="e066912f53e9350d" providerId="LiveId" clId="{CED863C8-1D95-4A77-BFE5-490763862260}" dt="2021-11-17T11:00:55.412" v="208" actId="1076"/>
          <ac:picMkLst>
            <pc:docMk/>
            <pc:sldMk cId="3092609244" sldId="271"/>
            <ac:picMk id="4" creationId="{4FAECE37-8545-46DC-81EB-FB7C39B983BE}"/>
          </ac:picMkLst>
        </pc:picChg>
      </pc:sldChg>
      <pc:sldChg chg="addSp delSp modSp new mod">
        <pc:chgData name="jordan campbell" userId="e066912f53e9350d" providerId="LiveId" clId="{CED863C8-1D95-4A77-BFE5-490763862260}" dt="2021-11-17T11:04:55.124" v="282" actId="1076"/>
        <pc:sldMkLst>
          <pc:docMk/>
          <pc:sldMk cId="1935247538" sldId="272"/>
        </pc:sldMkLst>
        <pc:spChg chg="mod">
          <ac:chgData name="jordan campbell" userId="e066912f53e9350d" providerId="LiveId" clId="{CED863C8-1D95-4A77-BFE5-490763862260}" dt="2021-11-17T11:04:36.907" v="263" actId="1076"/>
          <ac:spMkLst>
            <pc:docMk/>
            <pc:sldMk cId="1935247538" sldId="272"/>
            <ac:spMk id="2" creationId="{CDE95E83-4D45-44C6-83AE-D6827C2D5C7A}"/>
          </ac:spMkLst>
        </pc:spChg>
        <pc:spChg chg="del">
          <ac:chgData name="jordan campbell" userId="e066912f53e9350d" providerId="LiveId" clId="{CED863C8-1D95-4A77-BFE5-490763862260}" dt="2021-11-17T11:04:25.687" v="259" actId="478"/>
          <ac:spMkLst>
            <pc:docMk/>
            <pc:sldMk cId="1935247538" sldId="272"/>
            <ac:spMk id="3" creationId="{2B5FD42C-6058-46A3-B957-82B0A4497A08}"/>
          </ac:spMkLst>
        </pc:spChg>
        <pc:spChg chg="add mod">
          <ac:chgData name="jordan campbell" userId="e066912f53e9350d" providerId="LiveId" clId="{CED863C8-1D95-4A77-BFE5-490763862260}" dt="2021-11-17T11:04:55.124" v="282" actId="1076"/>
          <ac:spMkLst>
            <pc:docMk/>
            <pc:sldMk cId="1935247538" sldId="272"/>
            <ac:spMk id="6" creationId="{AEA06B9A-472D-4B5B-B1D2-715FE2F6BA5B}"/>
          </ac:spMkLst>
        </pc:spChg>
        <pc:picChg chg="add mod">
          <ac:chgData name="jordan campbell" userId="e066912f53e9350d" providerId="LiveId" clId="{CED863C8-1D95-4A77-BFE5-490763862260}" dt="2021-11-17T11:04:33.116" v="262" actId="1076"/>
          <ac:picMkLst>
            <pc:docMk/>
            <pc:sldMk cId="1935247538" sldId="272"/>
            <ac:picMk id="5" creationId="{8E9FBD57-FA52-4C88-B2A9-D995A7D5EFC2}"/>
          </ac:picMkLst>
        </pc:picChg>
      </pc:sldChg>
      <pc:sldChg chg="delSp modSp new mod">
        <pc:chgData name="jordan campbell" userId="e066912f53e9350d" providerId="LiveId" clId="{CED863C8-1D95-4A77-BFE5-490763862260}" dt="2021-11-17T11:10:03.276" v="394" actId="122"/>
        <pc:sldMkLst>
          <pc:docMk/>
          <pc:sldMk cId="1028806081" sldId="273"/>
        </pc:sldMkLst>
        <pc:spChg chg="mod">
          <ac:chgData name="jordan campbell" userId="e066912f53e9350d" providerId="LiveId" clId="{CED863C8-1D95-4A77-BFE5-490763862260}" dt="2021-11-17T11:10:03.276" v="394" actId="122"/>
          <ac:spMkLst>
            <pc:docMk/>
            <pc:sldMk cId="1028806081" sldId="273"/>
            <ac:spMk id="2" creationId="{08A64F51-A016-4F8D-B036-1347F6C1E457}"/>
          </ac:spMkLst>
        </pc:spChg>
        <pc:spChg chg="del">
          <ac:chgData name="jordan campbell" userId="e066912f53e9350d" providerId="LiveId" clId="{CED863C8-1D95-4A77-BFE5-490763862260}" dt="2021-11-17T11:07:55.479" v="284" actId="478"/>
          <ac:spMkLst>
            <pc:docMk/>
            <pc:sldMk cId="1028806081" sldId="273"/>
            <ac:spMk id="3" creationId="{16E4AAD9-C7BF-4370-A0D5-3296C570F484}"/>
          </ac:spMkLst>
        </pc:spChg>
      </pc:sldChg>
      <pc:sldChg chg="addSp delSp modSp new mod">
        <pc:chgData name="jordan campbell" userId="e066912f53e9350d" providerId="LiveId" clId="{CED863C8-1D95-4A77-BFE5-490763862260}" dt="2021-11-17T11:11:46.860" v="454" actId="13822"/>
        <pc:sldMkLst>
          <pc:docMk/>
          <pc:sldMk cId="615518571" sldId="274"/>
        </pc:sldMkLst>
        <pc:spChg chg="del">
          <ac:chgData name="jordan campbell" userId="e066912f53e9350d" providerId="LiveId" clId="{CED863C8-1D95-4A77-BFE5-490763862260}" dt="2021-11-17T11:09:02.631" v="326" actId="478"/>
          <ac:spMkLst>
            <pc:docMk/>
            <pc:sldMk cId="615518571" sldId="274"/>
            <ac:spMk id="2" creationId="{192F2CFD-B918-461E-94F5-A3A28B20D6B6}"/>
          </ac:spMkLst>
        </pc:spChg>
        <pc:spChg chg="del">
          <ac:chgData name="jordan campbell" userId="e066912f53e9350d" providerId="LiveId" clId="{CED863C8-1D95-4A77-BFE5-490763862260}" dt="2021-11-17T11:09:00.822" v="325" actId="478"/>
          <ac:spMkLst>
            <pc:docMk/>
            <pc:sldMk cId="615518571" sldId="274"/>
            <ac:spMk id="3" creationId="{D3144387-8AA8-481A-B0E0-56C463834216}"/>
          </ac:spMkLst>
        </pc:spChg>
        <pc:spChg chg="add mod">
          <ac:chgData name="jordan campbell" userId="e066912f53e9350d" providerId="LiveId" clId="{CED863C8-1D95-4A77-BFE5-490763862260}" dt="2021-11-17T11:09:41.011" v="339" actId="1076"/>
          <ac:spMkLst>
            <pc:docMk/>
            <pc:sldMk cId="615518571" sldId="274"/>
            <ac:spMk id="7" creationId="{51876C73-6BC1-466D-B09E-D76AA05A94B0}"/>
          </ac:spMkLst>
        </pc:spChg>
        <pc:spChg chg="add mod">
          <ac:chgData name="jordan campbell" userId="e066912f53e9350d" providerId="LiveId" clId="{CED863C8-1D95-4A77-BFE5-490763862260}" dt="2021-11-17T11:11:22.915" v="450" actId="1076"/>
          <ac:spMkLst>
            <pc:docMk/>
            <pc:sldMk cId="615518571" sldId="274"/>
            <ac:spMk id="10" creationId="{C798CF3B-68EE-40B4-8FB5-4A69B4E2674B}"/>
          </ac:spMkLst>
        </pc:spChg>
        <pc:picChg chg="add mod">
          <ac:chgData name="jordan campbell" userId="e066912f53e9350d" providerId="LiveId" clId="{CED863C8-1D95-4A77-BFE5-490763862260}" dt="2021-11-17T11:09:12.395" v="331" actId="1076"/>
          <ac:picMkLst>
            <pc:docMk/>
            <pc:sldMk cId="615518571" sldId="274"/>
            <ac:picMk id="5" creationId="{F26EB9E0-C0C1-4F83-B704-8A738BCEE2F7}"/>
          </ac:picMkLst>
        </pc:picChg>
        <pc:picChg chg="add mod">
          <ac:chgData name="jordan campbell" userId="e066912f53e9350d" providerId="LiveId" clId="{CED863C8-1D95-4A77-BFE5-490763862260}" dt="2021-11-17T11:10:37.475" v="400" actId="1076"/>
          <ac:picMkLst>
            <pc:docMk/>
            <pc:sldMk cId="615518571" sldId="274"/>
            <ac:picMk id="9" creationId="{142C3077-9938-4D18-A422-68A56BA3B991}"/>
          </ac:picMkLst>
        </pc:picChg>
        <pc:cxnChg chg="add mod">
          <ac:chgData name="jordan campbell" userId="e066912f53e9350d" providerId="LiveId" clId="{CED863C8-1D95-4A77-BFE5-490763862260}" dt="2021-11-17T11:11:46.860" v="454" actId="13822"/>
          <ac:cxnSpMkLst>
            <pc:docMk/>
            <pc:sldMk cId="615518571" sldId="274"/>
            <ac:cxnSpMk id="12" creationId="{62269E2D-00E5-4F7E-B2ED-EB2990D22420}"/>
          </ac:cxnSpMkLst>
        </pc:cxnChg>
      </pc:sldChg>
      <pc:sldChg chg="addSp modSp new mod">
        <pc:chgData name="jordan campbell" userId="e066912f53e9350d" providerId="LiveId" clId="{CED863C8-1D95-4A77-BFE5-490763862260}" dt="2021-11-17T11:33:04.717" v="1116" actId="313"/>
        <pc:sldMkLst>
          <pc:docMk/>
          <pc:sldMk cId="2001113064" sldId="275"/>
        </pc:sldMkLst>
        <pc:spChg chg="mod">
          <ac:chgData name="jordan campbell" userId="e066912f53e9350d" providerId="LiveId" clId="{CED863C8-1D95-4A77-BFE5-490763862260}" dt="2021-11-17T11:12:55.156" v="489" actId="20577"/>
          <ac:spMkLst>
            <pc:docMk/>
            <pc:sldMk cId="2001113064" sldId="275"/>
            <ac:spMk id="2" creationId="{0109C9F6-BE25-4CD7-AD10-68CEE4C86FB6}"/>
          </ac:spMkLst>
        </pc:spChg>
        <pc:spChg chg="mod">
          <ac:chgData name="jordan campbell" userId="e066912f53e9350d" providerId="LiveId" clId="{CED863C8-1D95-4A77-BFE5-490763862260}" dt="2021-11-17T11:33:04.717" v="1116" actId="313"/>
          <ac:spMkLst>
            <pc:docMk/>
            <pc:sldMk cId="2001113064" sldId="275"/>
            <ac:spMk id="3" creationId="{9C620271-DB85-4CB8-B5FE-D3ED606541B5}"/>
          </ac:spMkLst>
        </pc:spChg>
        <pc:picChg chg="add mod">
          <ac:chgData name="jordan campbell" userId="e066912f53e9350d" providerId="LiveId" clId="{CED863C8-1D95-4A77-BFE5-490763862260}" dt="2021-11-17T11:16:00.091" v="705" actId="1076"/>
          <ac:picMkLst>
            <pc:docMk/>
            <pc:sldMk cId="2001113064" sldId="275"/>
            <ac:picMk id="4" creationId="{189E684A-FD5E-4E52-BDD9-1F14F5B619B2}"/>
          </ac:picMkLst>
        </pc:picChg>
      </pc:sldChg>
      <pc:sldChg chg="addSp modSp new mod">
        <pc:chgData name="jordan campbell" userId="e066912f53e9350d" providerId="LiveId" clId="{CED863C8-1D95-4A77-BFE5-490763862260}" dt="2021-11-17T11:17:27.851" v="761" actId="1076"/>
        <pc:sldMkLst>
          <pc:docMk/>
          <pc:sldMk cId="94857735" sldId="276"/>
        </pc:sldMkLst>
        <pc:spChg chg="mod">
          <ac:chgData name="jordan campbell" userId="e066912f53e9350d" providerId="LiveId" clId="{CED863C8-1D95-4A77-BFE5-490763862260}" dt="2021-11-17T11:16:24.531" v="744" actId="20577"/>
          <ac:spMkLst>
            <pc:docMk/>
            <pc:sldMk cId="94857735" sldId="276"/>
            <ac:spMk id="2" creationId="{F93C0803-23D4-459B-91C1-581323F361B8}"/>
          </ac:spMkLst>
        </pc:spChg>
        <pc:spChg chg="mod">
          <ac:chgData name="jordan campbell" userId="e066912f53e9350d" providerId="LiveId" clId="{CED863C8-1D95-4A77-BFE5-490763862260}" dt="2021-11-17T11:17:03.751" v="758" actId="20577"/>
          <ac:spMkLst>
            <pc:docMk/>
            <pc:sldMk cId="94857735" sldId="276"/>
            <ac:spMk id="3" creationId="{2F550F72-1141-42CF-94C6-9AE3DCDBF7E6}"/>
          </ac:spMkLst>
        </pc:spChg>
        <pc:picChg chg="add mod">
          <ac:chgData name="jordan campbell" userId="e066912f53e9350d" providerId="LiveId" clId="{CED863C8-1D95-4A77-BFE5-490763862260}" dt="2021-11-17T11:17:27.851" v="761" actId="1076"/>
          <ac:picMkLst>
            <pc:docMk/>
            <pc:sldMk cId="94857735" sldId="276"/>
            <ac:picMk id="4" creationId="{57128B86-39EC-4381-9DD2-0D0CE218A572}"/>
          </ac:picMkLst>
        </pc:picChg>
      </pc:sldChg>
      <pc:sldChg chg="addSp delSp modSp add mod">
        <pc:chgData name="jordan campbell" userId="e066912f53e9350d" providerId="LiveId" clId="{CED863C8-1D95-4A77-BFE5-490763862260}" dt="2021-11-17T11:27:14.296" v="1026" actId="20577"/>
        <pc:sldMkLst>
          <pc:docMk/>
          <pc:sldMk cId="2543896738" sldId="277"/>
        </pc:sldMkLst>
        <pc:spChg chg="mod">
          <ac:chgData name="jordan campbell" userId="e066912f53e9350d" providerId="LiveId" clId="{CED863C8-1D95-4A77-BFE5-490763862260}" dt="2021-11-17T11:23:06.493" v="981" actId="313"/>
          <ac:spMkLst>
            <pc:docMk/>
            <pc:sldMk cId="2543896738" sldId="277"/>
            <ac:spMk id="3" creationId="{2F550F72-1141-42CF-94C6-9AE3DCDBF7E6}"/>
          </ac:spMkLst>
        </pc:spChg>
        <pc:spChg chg="add mod">
          <ac:chgData name="jordan campbell" userId="e066912f53e9350d" providerId="LiveId" clId="{CED863C8-1D95-4A77-BFE5-490763862260}" dt="2021-11-17T11:26:48.908" v="1019"/>
          <ac:spMkLst>
            <pc:docMk/>
            <pc:sldMk cId="2543896738" sldId="277"/>
            <ac:spMk id="11" creationId="{F8126C0D-0F77-4BA5-9F5E-961FC6137FED}"/>
          </ac:spMkLst>
        </pc:spChg>
        <pc:spChg chg="add mod">
          <ac:chgData name="jordan campbell" userId="e066912f53e9350d" providerId="LiveId" clId="{CED863C8-1D95-4A77-BFE5-490763862260}" dt="2021-11-17T11:26:24.085" v="1016" actId="20577"/>
          <ac:spMkLst>
            <pc:docMk/>
            <pc:sldMk cId="2543896738" sldId="277"/>
            <ac:spMk id="12" creationId="{FF299977-7A27-43EE-941C-1A1CB96E7A7D}"/>
          </ac:spMkLst>
        </pc:spChg>
        <pc:spChg chg="add mod">
          <ac:chgData name="jordan campbell" userId="e066912f53e9350d" providerId="LiveId" clId="{CED863C8-1D95-4A77-BFE5-490763862260}" dt="2021-11-17T11:27:14.296" v="1026" actId="20577"/>
          <ac:spMkLst>
            <pc:docMk/>
            <pc:sldMk cId="2543896738" sldId="277"/>
            <ac:spMk id="13" creationId="{A5DFBE74-F8F5-436D-A5CE-5977DC5D512C}"/>
          </ac:spMkLst>
        </pc:spChg>
        <pc:picChg chg="del">
          <ac:chgData name="jordan campbell" userId="e066912f53e9350d" providerId="LiveId" clId="{CED863C8-1D95-4A77-BFE5-490763862260}" dt="2021-11-17T11:17:42.212" v="765" actId="478"/>
          <ac:picMkLst>
            <pc:docMk/>
            <pc:sldMk cId="2543896738" sldId="277"/>
            <ac:picMk id="4" creationId="{57128B86-39EC-4381-9DD2-0D0CE218A572}"/>
          </ac:picMkLst>
        </pc:picChg>
        <pc:picChg chg="add mod">
          <ac:chgData name="jordan campbell" userId="e066912f53e9350d" providerId="LiveId" clId="{CED863C8-1D95-4A77-BFE5-490763862260}" dt="2021-11-17T11:24:11.475" v="984" actId="1076"/>
          <ac:picMkLst>
            <pc:docMk/>
            <pc:sldMk cId="2543896738" sldId="277"/>
            <ac:picMk id="6" creationId="{71BD1DAC-75AC-443D-846C-32AF991A620D}"/>
          </ac:picMkLst>
        </pc:picChg>
        <pc:picChg chg="add mod">
          <ac:chgData name="jordan campbell" userId="e066912f53e9350d" providerId="LiveId" clId="{CED863C8-1D95-4A77-BFE5-490763862260}" dt="2021-11-17T11:24:59.539" v="988" actId="1076"/>
          <ac:picMkLst>
            <pc:docMk/>
            <pc:sldMk cId="2543896738" sldId="277"/>
            <ac:picMk id="8" creationId="{B10C5D1A-ADE6-45FF-B34D-483862105790}"/>
          </ac:picMkLst>
        </pc:picChg>
        <pc:picChg chg="add mod">
          <ac:chgData name="jordan campbell" userId="e066912f53e9350d" providerId="LiveId" clId="{CED863C8-1D95-4A77-BFE5-490763862260}" dt="2021-11-17T11:25:31.522" v="992" actId="14100"/>
          <ac:picMkLst>
            <pc:docMk/>
            <pc:sldMk cId="2543896738" sldId="277"/>
            <ac:picMk id="10" creationId="{75BEC692-2137-4FDC-8388-B37BC5429703}"/>
          </ac:picMkLst>
        </pc:picChg>
      </pc:sldChg>
      <pc:sldChg chg="new del">
        <pc:chgData name="jordan campbell" userId="e066912f53e9350d" providerId="LiveId" clId="{CED863C8-1D95-4A77-BFE5-490763862260}" dt="2021-11-17T11:17:35.161" v="763" actId="2696"/>
        <pc:sldMkLst>
          <pc:docMk/>
          <pc:sldMk cId="2694310778" sldId="277"/>
        </pc:sldMkLst>
      </pc:sldChg>
      <pc:sldChg chg="addSp delSp modSp new mod">
        <pc:chgData name="jordan campbell" userId="e066912f53e9350d" providerId="LiveId" clId="{CED863C8-1D95-4A77-BFE5-490763862260}" dt="2021-11-17T11:22:52.198" v="980" actId="20577"/>
        <pc:sldMkLst>
          <pc:docMk/>
          <pc:sldMk cId="4086377495" sldId="278"/>
        </pc:sldMkLst>
        <pc:spChg chg="mod">
          <ac:chgData name="jordan campbell" userId="e066912f53e9350d" providerId="LiveId" clId="{CED863C8-1D95-4A77-BFE5-490763862260}" dt="2021-11-17T11:18:06.600" v="813" actId="20577"/>
          <ac:spMkLst>
            <pc:docMk/>
            <pc:sldMk cId="4086377495" sldId="278"/>
            <ac:spMk id="2" creationId="{2554F3F6-340F-4B55-B1F6-B6A93B96FB01}"/>
          </ac:spMkLst>
        </pc:spChg>
        <pc:spChg chg="mod">
          <ac:chgData name="jordan campbell" userId="e066912f53e9350d" providerId="LiveId" clId="{CED863C8-1D95-4A77-BFE5-490763862260}" dt="2021-11-17T11:22:41.091" v="973" actId="1076"/>
          <ac:spMkLst>
            <pc:docMk/>
            <pc:sldMk cId="4086377495" sldId="278"/>
            <ac:spMk id="3" creationId="{1E0DFA3E-BB31-4C49-9D9F-7929C8A54D48}"/>
          </ac:spMkLst>
        </pc:spChg>
        <pc:spChg chg="add mod">
          <ac:chgData name="jordan campbell" userId="e066912f53e9350d" providerId="LiveId" clId="{CED863C8-1D95-4A77-BFE5-490763862260}" dt="2021-11-17T11:22:52.198" v="980" actId="20577"/>
          <ac:spMkLst>
            <pc:docMk/>
            <pc:sldMk cId="4086377495" sldId="278"/>
            <ac:spMk id="4" creationId="{96CF5BF9-80AD-4DE2-8AC0-3EE53B2E8102}"/>
          </ac:spMkLst>
        </pc:spChg>
        <pc:picChg chg="add del">
          <ac:chgData name="jordan campbell" userId="e066912f53e9350d" providerId="LiveId" clId="{CED863C8-1D95-4A77-BFE5-490763862260}" dt="2021-11-17T11:22:19.911" v="968" actId="478"/>
          <ac:picMkLst>
            <pc:docMk/>
            <pc:sldMk cId="4086377495" sldId="278"/>
            <ac:picMk id="5" creationId="{2D9CF321-2776-44A2-AC06-54C159AB4EF8}"/>
          </ac:picMkLst>
        </pc:picChg>
        <pc:picChg chg="add mod">
          <ac:chgData name="jordan campbell" userId="e066912f53e9350d" providerId="LiveId" clId="{CED863C8-1D95-4A77-BFE5-490763862260}" dt="2021-11-17T11:22:38.050" v="972" actId="1076"/>
          <ac:picMkLst>
            <pc:docMk/>
            <pc:sldMk cId="4086377495" sldId="278"/>
            <ac:picMk id="2050" creationId="{8504ED25-85FD-4029-ADCC-24B7EFC7A9E3}"/>
          </ac:picMkLst>
        </pc:picChg>
      </pc:sldChg>
      <pc:sldChg chg="modSp add mod ord">
        <pc:chgData name="jordan campbell" userId="e066912f53e9350d" providerId="LiveId" clId="{CED863C8-1D95-4A77-BFE5-490763862260}" dt="2021-11-17T11:32:01.412" v="1114" actId="1076"/>
        <pc:sldMkLst>
          <pc:docMk/>
          <pc:sldMk cId="1870612955" sldId="279"/>
        </pc:sldMkLst>
        <pc:spChg chg="mod">
          <ac:chgData name="jordan campbell" userId="e066912f53e9350d" providerId="LiveId" clId="{CED863C8-1D95-4A77-BFE5-490763862260}" dt="2021-11-17T11:30:21.992" v="1074" actId="122"/>
          <ac:spMkLst>
            <pc:docMk/>
            <pc:sldMk cId="1870612955" sldId="279"/>
            <ac:spMk id="11" creationId="{F8126C0D-0F77-4BA5-9F5E-961FC6137FED}"/>
          </ac:spMkLst>
        </pc:spChg>
        <pc:spChg chg="mod">
          <ac:chgData name="jordan campbell" userId="e066912f53e9350d" providerId="LiveId" clId="{CED863C8-1D95-4A77-BFE5-490763862260}" dt="2021-11-17T11:32:01.412" v="1114" actId="1076"/>
          <ac:spMkLst>
            <pc:docMk/>
            <pc:sldMk cId="1870612955" sldId="279"/>
            <ac:spMk id="12" creationId="{FF299977-7A27-43EE-941C-1A1CB96E7A7D}"/>
          </ac:spMkLst>
        </pc:spChg>
        <pc:spChg chg="mod">
          <ac:chgData name="jordan campbell" userId="e066912f53e9350d" providerId="LiveId" clId="{CED863C8-1D95-4A77-BFE5-490763862260}" dt="2021-11-17T11:29:50.231" v="1030" actId="1076"/>
          <ac:spMkLst>
            <pc:docMk/>
            <pc:sldMk cId="1870612955" sldId="279"/>
            <ac:spMk id="13" creationId="{A5DFBE74-F8F5-436D-A5CE-5977DC5D512C}"/>
          </ac:spMkLst>
        </pc:spChg>
        <pc:picChg chg="mod">
          <ac:chgData name="jordan campbell" userId="e066912f53e9350d" providerId="LiveId" clId="{CED863C8-1D95-4A77-BFE5-490763862260}" dt="2021-11-17T11:29:50.231" v="1030" actId="1076"/>
          <ac:picMkLst>
            <pc:docMk/>
            <pc:sldMk cId="1870612955" sldId="279"/>
            <ac:picMk id="6" creationId="{71BD1DAC-75AC-443D-846C-32AF991A620D}"/>
          </ac:picMkLst>
        </pc:picChg>
        <pc:picChg chg="mod">
          <ac:chgData name="jordan campbell" userId="e066912f53e9350d" providerId="LiveId" clId="{CED863C8-1D95-4A77-BFE5-490763862260}" dt="2021-11-17T11:29:50.231" v="1030" actId="1076"/>
          <ac:picMkLst>
            <pc:docMk/>
            <pc:sldMk cId="1870612955" sldId="279"/>
            <ac:picMk id="8" creationId="{B10C5D1A-ADE6-45FF-B34D-483862105790}"/>
          </ac:picMkLst>
        </pc:picChg>
        <pc:picChg chg="mod">
          <ac:chgData name="jordan campbell" userId="e066912f53e9350d" providerId="LiveId" clId="{CED863C8-1D95-4A77-BFE5-490763862260}" dt="2021-11-17T11:29:50.231" v="1030" actId="1076"/>
          <ac:picMkLst>
            <pc:docMk/>
            <pc:sldMk cId="1870612955" sldId="279"/>
            <ac:picMk id="10" creationId="{75BEC692-2137-4FDC-8388-B37BC5429703}"/>
          </ac:picMkLst>
        </pc:picChg>
      </pc:sldChg>
      <pc:sldChg chg="modSp new mod">
        <pc:chgData name="jordan campbell" userId="e066912f53e9350d" providerId="LiveId" clId="{CED863C8-1D95-4A77-BFE5-490763862260}" dt="2021-11-17T11:38:42.130" v="1255"/>
        <pc:sldMkLst>
          <pc:docMk/>
          <pc:sldMk cId="3234262234" sldId="280"/>
        </pc:sldMkLst>
        <pc:spChg chg="mod">
          <ac:chgData name="jordan campbell" userId="e066912f53e9350d" providerId="LiveId" clId="{CED863C8-1D95-4A77-BFE5-490763862260}" dt="2021-11-17T11:34:47.546" v="1141" actId="20577"/>
          <ac:spMkLst>
            <pc:docMk/>
            <pc:sldMk cId="3234262234" sldId="280"/>
            <ac:spMk id="2" creationId="{367948FA-2E05-47E4-966A-CA67E3F86CD4}"/>
          </ac:spMkLst>
        </pc:spChg>
        <pc:spChg chg="mod">
          <ac:chgData name="jordan campbell" userId="e066912f53e9350d" providerId="LiveId" clId="{CED863C8-1D95-4A77-BFE5-490763862260}" dt="2021-11-17T11:38:42.130" v="1255"/>
          <ac:spMkLst>
            <pc:docMk/>
            <pc:sldMk cId="3234262234" sldId="280"/>
            <ac:spMk id="3" creationId="{1628F962-152A-4E63-A395-2C5BD568EE1F}"/>
          </ac:spMkLst>
        </pc:spChg>
      </pc:sldChg>
      <pc:sldChg chg="modSp new mod">
        <pc:chgData name="jordan campbell" userId="e066912f53e9350d" providerId="LiveId" clId="{CED863C8-1D95-4A77-BFE5-490763862260}" dt="2021-11-17T11:47:28.356" v="1495" actId="2711"/>
        <pc:sldMkLst>
          <pc:docMk/>
          <pc:sldMk cId="3392888556" sldId="281"/>
        </pc:sldMkLst>
        <pc:spChg chg="mod">
          <ac:chgData name="jordan campbell" userId="e066912f53e9350d" providerId="LiveId" clId="{CED863C8-1D95-4A77-BFE5-490763862260}" dt="2021-11-17T11:38:57.639" v="1264" actId="20577"/>
          <ac:spMkLst>
            <pc:docMk/>
            <pc:sldMk cId="3392888556" sldId="281"/>
            <ac:spMk id="2" creationId="{1B146963-CDC4-41C6-9CB9-E308C102BCEC}"/>
          </ac:spMkLst>
        </pc:spChg>
        <pc:spChg chg="mod">
          <ac:chgData name="jordan campbell" userId="e066912f53e9350d" providerId="LiveId" clId="{CED863C8-1D95-4A77-BFE5-490763862260}" dt="2021-11-17T11:47:28.356" v="1495" actId="2711"/>
          <ac:spMkLst>
            <pc:docMk/>
            <pc:sldMk cId="3392888556" sldId="281"/>
            <ac:spMk id="3" creationId="{B0A1EB0B-88E8-46A8-8533-4554A36E4F6E}"/>
          </ac:spMkLst>
        </pc:spChg>
      </pc:sldChg>
      <pc:sldChg chg="modSp add mod">
        <pc:chgData name="jordan campbell" userId="e066912f53e9350d" providerId="LiveId" clId="{CED863C8-1D95-4A77-BFE5-490763862260}" dt="2021-11-17T11:45:33.731" v="1474" actId="20577"/>
        <pc:sldMkLst>
          <pc:docMk/>
          <pc:sldMk cId="3905512109" sldId="282"/>
        </pc:sldMkLst>
        <pc:spChg chg="mod">
          <ac:chgData name="jordan campbell" userId="e066912f53e9350d" providerId="LiveId" clId="{CED863C8-1D95-4A77-BFE5-490763862260}" dt="2021-11-17T11:45:33.731" v="1474" actId="20577"/>
          <ac:spMkLst>
            <pc:docMk/>
            <pc:sldMk cId="3905512109" sldId="282"/>
            <ac:spMk id="3" creationId="{B0A1EB0B-88E8-46A8-8533-4554A36E4F6E}"/>
          </ac:spMkLst>
        </pc:spChg>
      </pc:sldChg>
      <pc:sldChg chg="delSp modSp new mod">
        <pc:chgData name="jordan campbell" userId="e066912f53e9350d" providerId="LiveId" clId="{CED863C8-1D95-4A77-BFE5-490763862260}" dt="2021-11-17T11:48:54.082" v="1543" actId="1076"/>
        <pc:sldMkLst>
          <pc:docMk/>
          <pc:sldMk cId="569807402" sldId="283"/>
        </pc:sldMkLst>
        <pc:spChg chg="mod">
          <ac:chgData name="jordan campbell" userId="e066912f53e9350d" providerId="LiveId" clId="{CED863C8-1D95-4A77-BFE5-490763862260}" dt="2021-11-17T11:48:54.082" v="1543" actId="1076"/>
          <ac:spMkLst>
            <pc:docMk/>
            <pc:sldMk cId="569807402" sldId="283"/>
            <ac:spMk id="2" creationId="{1EF6B399-BCB0-433D-84B6-27E538BF2793}"/>
          </ac:spMkLst>
        </pc:spChg>
        <pc:spChg chg="del">
          <ac:chgData name="jordan campbell" userId="e066912f53e9350d" providerId="LiveId" clId="{CED863C8-1D95-4A77-BFE5-490763862260}" dt="2021-11-17T11:48:33.795" v="1497" actId="478"/>
          <ac:spMkLst>
            <pc:docMk/>
            <pc:sldMk cId="569807402" sldId="283"/>
            <ac:spMk id="3" creationId="{5446890A-247F-489D-B422-E979E401124E}"/>
          </ac:spMkLst>
        </pc:spChg>
      </pc:sldChg>
      <pc:sldChg chg="addSp delSp modSp new mod">
        <pc:chgData name="jordan campbell" userId="e066912f53e9350d" providerId="LiveId" clId="{CED863C8-1D95-4A77-BFE5-490763862260}" dt="2021-11-17T11:51:08.171" v="1686" actId="313"/>
        <pc:sldMkLst>
          <pc:docMk/>
          <pc:sldMk cId="3918966694" sldId="284"/>
        </pc:sldMkLst>
        <pc:spChg chg="mod">
          <ac:chgData name="jordan campbell" userId="e066912f53e9350d" providerId="LiveId" clId="{CED863C8-1D95-4A77-BFE5-490763862260}" dt="2021-11-17T11:49:34.327" v="1564" actId="20577"/>
          <ac:spMkLst>
            <pc:docMk/>
            <pc:sldMk cId="3918966694" sldId="284"/>
            <ac:spMk id="2" creationId="{DBD94F9C-35E6-46A8-A3E6-81DA8E7AA25B}"/>
          </ac:spMkLst>
        </pc:spChg>
        <pc:spChg chg="del">
          <ac:chgData name="jordan campbell" userId="e066912f53e9350d" providerId="LiveId" clId="{CED863C8-1D95-4A77-BFE5-490763862260}" dt="2021-11-17T11:49:24.581" v="1545" actId="478"/>
          <ac:spMkLst>
            <pc:docMk/>
            <pc:sldMk cId="3918966694" sldId="284"/>
            <ac:spMk id="3" creationId="{057F71CD-8830-424C-B06E-7972A2389354}"/>
          </ac:spMkLst>
        </pc:spChg>
        <pc:spChg chg="add mod">
          <ac:chgData name="jordan campbell" userId="e066912f53e9350d" providerId="LiveId" clId="{CED863C8-1D95-4A77-BFE5-490763862260}" dt="2021-11-17T11:51:08.171" v="1686" actId="313"/>
          <ac:spMkLst>
            <pc:docMk/>
            <pc:sldMk cId="3918966694" sldId="284"/>
            <ac:spMk id="4" creationId="{8B1E3A82-4472-492F-86CC-B0CCCD1E59EA}"/>
          </ac:spMkLst>
        </pc:spChg>
        <pc:picChg chg="add">
          <ac:chgData name="jordan campbell" userId="e066912f53e9350d" providerId="LiveId" clId="{CED863C8-1D95-4A77-BFE5-490763862260}" dt="2021-11-17T11:49:37.411" v="1565"/>
          <ac:picMkLst>
            <pc:docMk/>
            <pc:sldMk cId="3918966694" sldId="284"/>
            <ac:picMk id="3074" creationId="{4B4A6EF0-F8A1-42A3-B301-CE114A83A015}"/>
          </ac:picMkLst>
        </pc:picChg>
      </pc:sldChg>
      <pc:sldChg chg="modSp new mod">
        <pc:chgData name="jordan campbell" userId="e066912f53e9350d" providerId="LiveId" clId="{CED863C8-1D95-4A77-BFE5-490763862260}" dt="2021-11-17T11:59:39.166" v="1705" actId="1076"/>
        <pc:sldMkLst>
          <pc:docMk/>
          <pc:sldMk cId="4146991348" sldId="285"/>
        </pc:sldMkLst>
        <pc:spChg chg="mod">
          <ac:chgData name="jordan campbell" userId="e066912f53e9350d" providerId="LiveId" clId="{CED863C8-1D95-4A77-BFE5-490763862260}" dt="2021-11-17T11:59:39.166" v="1705" actId="1076"/>
          <ac:spMkLst>
            <pc:docMk/>
            <pc:sldMk cId="4146991348" sldId="285"/>
            <ac:spMk id="2" creationId="{7242D1EB-B8B3-4389-8586-2EDC4D2D770E}"/>
          </ac:spMkLst>
        </pc:spChg>
      </pc:sldChg>
      <pc:sldChg chg="modSp new mod">
        <pc:chgData name="jordan campbell" userId="e066912f53e9350d" providerId="LiveId" clId="{CED863C8-1D95-4A77-BFE5-490763862260}" dt="2021-11-17T13:22:14.687" v="1993" actId="2711"/>
        <pc:sldMkLst>
          <pc:docMk/>
          <pc:sldMk cId="480352232" sldId="286"/>
        </pc:sldMkLst>
        <pc:spChg chg="mod">
          <ac:chgData name="jordan campbell" userId="e066912f53e9350d" providerId="LiveId" clId="{CED863C8-1D95-4A77-BFE5-490763862260}" dt="2021-11-17T13:10:10.766" v="1732" actId="20577"/>
          <ac:spMkLst>
            <pc:docMk/>
            <pc:sldMk cId="480352232" sldId="286"/>
            <ac:spMk id="2" creationId="{2300C65B-952F-4D37-ABA6-2E78BE7507AF}"/>
          </ac:spMkLst>
        </pc:spChg>
        <pc:spChg chg="mod">
          <ac:chgData name="jordan campbell" userId="e066912f53e9350d" providerId="LiveId" clId="{CED863C8-1D95-4A77-BFE5-490763862260}" dt="2021-11-17T13:22:14.687" v="1993" actId="2711"/>
          <ac:spMkLst>
            <pc:docMk/>
            <pc:sldMk cId="480352232" sldId="286"/>
            <ac:spMk id="3" creationId="{643C46FC-3837-444A-B502-31712B64E640}"/>
          </ac:spMkLst>
        </pc:spChg>
      </pc:sldChg>
      <pc:sldChg chg="addSp modSp new mod">
        <pc:chgData name="jordan campbell" userId="e066912f53e9350d" providerId="LiveId" clId="{CED863C8-1D95-4A77-BFE5-490763862260}" dt="2021-11-17T13:35:28.890" v="2199" actId="1076"/>
        <pc:sldMkLst>
          <pc:docMk/>
          <pc:sldMk cId="4052367374" sldId="287"/>
        </pc:sldMkLst>
        <pc:spChg chg="mod">
          <ac:chgData name="jordan campbell" userId="e066912f53e9350d" providerId="LiveId" clId="{CED863C8-1D95-4A77-BFE5-490763862260}" dt="2021-11-17T13:34:22.059" v="2174" actId="20577"/>
          <ac:spMkLst>
            <pc:docMk/>
            <pc:sldMk cId="4052367374" sldId="287"/>
            <ac:spMk id="2" creationId="{5A1E2602-4EC1-4878-A38C-AF04F8321C77}"/>
          </ac:spMkLst>
        </pc:spChg>
        <pc:spChg chg="mod">
          <ac:chgData name="jordan campbell" userId="e066912f53e9350d" providerId="LiveId" clId="{CED863C8-1D95-4A77-BFE5-490763862260}" dt="2021-11-17T13:34:54.276" v="2193" actId="2711"/>
          <ac:spMkLst>
            <pc:docMk/>
            <pc:sldMk cId="4052367374" sldId="287"/>
            <ac:spMk id="3" creationId="{3E63FF00-AB2F-4E96-B410-8CDD5A428093}"/>
          </ac:spMkLst>
        </pc:spChg>
        <pc:spChg chg="add mod">
          <ac:chgData name="jordan campbell" userId="e066912f53e9350d" providerId="LiveId" clId="{CED863C8-1D95-4A77-BFE5-490763862260}" dt="2021-11-17T13:35:12.225" v="2196" actId="208"/>
          <ac:spMkLst>
            <pc:docMk/>
            <pc:sldMk cId="4052367374" sldId="287"/>
            <ac:spMk id="4" creationId="{528FF44C-D72F-4A94-BEC5-2CF3A430D1A9}"/>
          </ac:spMkLst>
        </pc:spChg>
        <pc:picChg chg="add mod">
          <ac:chgData name="jordan campbell" userId="e066912f53e9350d" providerId="LiveId" clId="{CED863C8-1D95-4A77-BFE5-490763862260}" dt="2021-11-17T13:35:28.890" v="2199" actId="1076"/>
          <ac:picMkLst>
            <pc:docMk/>
            <pc:sldMk cId="4052367374" sldId="287"/>
            <ac:picMk id="5" creationId="{FB682998-9462-4B59-B487-29CC8DE6AAD0}"/>
          </ac:picMkLst>
        </pc:picChg>
      </pc:sldChg>
      <pc:sldChg chg="add del ord">
        <pc:chgData name="jordan campbell" userId="e066912f53e9350d" providerId="LiveId" clId="{CED863C8-1D95-4A77-BFE5-490763862260}" dt="2021-11-17T13:47:04.421" v="2302" actId="2696"/>
        <pc:sldMkLst>
          <pc:docMk/>
          <pc:sldMk cId="3476416098" sldId="288"/>
        </pc:sldMkLst>
      </pc:sldChg>
      <pc:sldChg chg="addSp delSp modSp add del mod">
        <pc:chgData name="jordan campbell" userId="e066912f53e9350d" providerId="LiveId" clId="{CED863C8-1D95-4A77-BFE5-490763862260}" dt="2021-11-17T14:21:18.538" v="2606" actId="115"/>
        <pc:sldMkLst>
          <pc:docMk/>
          <pc:sldMk cId="4145838183" sldId="288"/>
        </pc:sldMkLst>
        <pc:spChg chg="mod">
          <ac:chgData name="jordan campbell" userId="e066912f53e9350d" providerId="LiveId" clId="{CED863C8-1D95-4A77-BFE5-490763862260}" dt="2021-11-17T14:21:18.538" v="2606" actId="115"/>
          <ac:spMkLst>
            <pc:docMk/>
            <pc:sldMk cId="4145838183" sldId="288"/>
            <ac:spMk id="3" creationId="{3E63FF00-AB2F-4E96-B410-8CDD5A428093}"/>
          </ac:spMkLst>
        </pc:spChg>
        <pc:spChg chg="mod">
          <ac:chgData name="jordan campbell" userId="e066912f53e9350d" providerId="LiveId" clId="{CED863C8-1D95-4A77-BFE5-490763862260}" dt="2021-11-17T13:57:19.328" v="2342" actId="14100"/>
          <ac:spMkLst>
            <pc:docMk/>
            <pc:sldMk cId="4145838183" sldId="288"/>
            <ac:spMk id="4" creationId="{528FF44C-D72F-4A94-BEC5-2CF3A430D1A9}"/>
          </ac:spMkLst>
        </pc:spChg>
        <pc:spChg chg="add del">
          <ac:chgData name="jordan campbell" userId="e066912f53e9350d" providerId="LiveId" clId="{CED863C8-1D95-4A77-BFE5-490763862260}" dt="2021-11-17T13:56:47.414" v="2322"/>
          <ac:spMkLst>
            <pc:docMk/>
            <pc:sldMk cId="4145838183" sldId="288"/>
            <ac:spMk id="6" creationId="{B96D0011-A710-4902-A503-AF5E09C9CADB}"/>
          </ac:spMkLst>
        </pc:spChg>
        <pc:spChg chg="add del mod">
          <ac:chgData name="jordan campbell" userId="e066912f53e9350d" providerId="LiveId" clId="{CED863C8-1D95-4A77-BFE5-490763862260}" dt="2021-11-17T13:56:57.047" v="2327"/>
          <ac:spMkLst>
            <pc:docMk/>
            <pc:sldMk cId="4145838183" sldId="288"/>
            <ac:spMk id="7" creationId="{342939F3-B157-4F82-B9C3-C7F051DA32D3}"/>
          </ac:spMkLst>
        </pc:spChg>
        <pc:picChg chg="del">
          <ac:chgData name="jordan campbell" userId="e066912f53e9350d" providerId="LiveId" clId="{CED863C8-1D95-4A77-BFE5-490763862260}" dt="2021-11-17T13:57:10.786" v="2341" actId="478"/>
          <ac:picMkLst>
            <pc:docMk/>
            <pc:sldMk cId="4145838183" sldId="288"/>
            <ac:picMk id="5" creationId="{FB682998-9462-4B59-B487-29CC8DE6AAD0}"/>
          </ac:picMkLst>
        </pc:picChg>
      </pc:sldChg>
      <pc:sldChg chg="addSp delSp modSp add mod">
        <pc:chgData name="jordan campbell" userId="e066912f53e9350d" providerId="LiveId" clId="{CED863C8-1D95-4A77-BFE5-490763862260}" dt="2021-11-17T14:21:12.866" v="2604" actId="115"/>
        <pc:sldMkLst>
          <pc:docMk/>
          <pc:sldMk cId="3813261675" sldId="289"/>
        </pc:sldMkLst>
        <pc:spChg chg="mod">
          <ac:chgData name="jordan campbell" userId="e066912f53e9350d" providerId="LiveId" clId="{CED863C8-1D95-4A77-BFE5-490763862260}" dt="2021-11-17T14:21:12.866" v="2604" actId="115"/>
          <ac:spMkLst>
            <pc:docMk/>
            <pc:sldMk cId="3813261675" sldId="289"/>
            <ac:spMk id="3" creationId="{3E63FF00-AB2F-4E96-B410-8CDD5A428093}"/>
          </ac:spMkLst>
        </pc:spChg>
        <pc:spChg chg="mod">
          <ac:chgData name="jordan campbell" userId="e066912f53e9350d" providerId="LiveId" clId="{CED863C8-1D95-4A77-BFE5-490763862260}" dt="2021-11-17T14:07:41.356" v="2411" actId="14100"/>
          <ac:spMkLst>
            <pc:docMk/>
            <pc:sldMk cId="3813261675" sldId="289"/>
            <ac:spMk id="4" creationId="{528FF44C-D72F-4A94-BEC5-2CF3A430D1A9}"/>
          </ac:spMkLst>
        </pc:spChg>
        <pc:spChg chg="add del">
          <ac:chgData name="jordan campbell" userId="e066912f53e9350d" providerId="LiveId" clId="{CED863C8-1D95-4A77-BFE5-490763862260}" dt="2021-11-17T14:07:16.778" v="2406"/>
          <ac:spMkLst>
            <pc:docMk/>
            <pc:sldMk cId="3813261675" sldId="289"/>
            <ac:spMk id="5" creationId="{1B6E1C6D-8AC9-4DD4-A948-A50D0C173CAA}"/>
          </ac:spMkLst>
        </pc:spChg>
        <pc:spChg chg="add mod">
          <ac:chgData name="jordan campbell" userId="e066912f53e9350d" providerId="LiveId" clId="{CED863C8-1D95-4A77-BFE5-490763862260}" dt="2021-11-17T14:10:42.458" v="2428" actId="1035"/>
          <ac:spMkLst>
            <pc:docMk/>
            <pc:sldMk cId="3813261675" sldId="289"/>
            <ac:spMk id="7" creationId="{ABDBF792-49E6-4193-AE0B-1B0E8145BE16}"/>
          </ac:spMkLst>
        </pc:spChg>
        <pc:spChg chg="add mod">
          <ac:chgData name="jordan campbell" userId="e066912f53e9350d" providerId="LiveId" clId="{CED863C8-1D95-4A77-BFE5-490763862260}" dt="2021-11-17T14:11:31.228" v="2440" actId="1037"/>
          <ac:spMkLst>
            <pc:docMk/>
            <pc:sldMk cId="3813261675" sldId="289"/>
            <ac:spMk id="8" creationId="{52D4D21F-BB95-4BD0-BB0E-8D34D9064D77}"/>
          </ac:spMkLst>
        </pc:spChg>
        <pc:picChg chg="add mod">
          <ac:chgData name="jordan campbell" userId="e066912f53e9350d" providerId="LiveId" clId="{CED863C8-1D95-4A77-BFE5-490763862260}" dt="2021-11-17T14:08:31.634" v="2414" actId="1076"/>
          <ac:picMkLst>
            <pc:docMk/>
            <pc:sldMk cId="3813261675" sldId="289"/>
            <ac:picMk id="6" creationId="{6B24C5B2-65E5-47EC-80B0-E62588C9C25A}"/>
          </ac:picMkLst>
        </pc:picChg>
      </pc:sldChg>
      <pc:sldChg chg="modSp new mod">
        <pc:chgData name="jordan campbell" userId="e066912f53e9350d" providerId="LiveId" clId="{CED863C8-1D95-4A77-BFE5-490763862260}" dt="2021-11-17T14:06:03.404" v="2402" actId="1076"/>
        <pc:sldMkLst>
          <pc:docMk/>
          <pc:sldMk cId="1588963863" sldId="290"/>
        </pc:sldMkLst>
        <pc:spChg chg="mod">
          <ac:chgData name="jordan campbell" userId="e066912f53e9350d" providerId="LiveId" clId="{CED863C8-1D95-4A77-BFE5-490763862260}" dt="2021-11-17T14:06:03.404" v="2402" actId="1076"/>
          <ac:spMkLst>
            <pc:docMk/>
            <pc:sldMk cId="1588963863" sldId="290"/>
            <ac:spMk id="2" creationId="{24798926-EDDF-4228-99C7-6AEBFFC0D3DA}"/>
          </ac:spMkLst>
        </pc:spChg>
      </pc:sldChg>
      <pc:sldChg chg="addSp delSp modSp new mod">
        <pc:chgData name="jordan campbell" userId="e066912f53e9350d" providerId="LiveId" clId="{CED863C8-1D95-4A77-BFE5-490763862260}" dt="2021-11-17T14:17:41.131" v="2593" actId="20577"/>
        <pc:sldMkLst>
          <pc:docMk/>
          <pc:sldMk cId="3273787723" sldId="291"/>
        </pc:sldMkLst>
        <pc:spChg chg="mod">
          <ac:chgData name="jordan campbell" userId="e066912f53e9350d" providerId="LiveId" clId="{CED863C8-1D95-4A77-BFE5-490763862260}" dt="2021-11-17T14:12:47.209" v="2462" actId="20577"/>
          <ac:spMkLst>
            <pc:docMk/>
            <pc:sldMk cId="3273787723" sldId="291"/>
            <ac:spMk id="2" creationId="{02800F69-BD7C-4A80-A192-74B9F4AA44B4}"/>
          </ac:spMkLst>
        </pc:spChg>
        <pc:spChg chg="mod">
          <ac:chgData name="jordan campbell" userId="e066912f53e9350d" providerId="LiveId" clId="{CED863C8-1D95-4A77-BFE5-490763862260}" dt="2021-11-17T14:17:41.131" v="2593" actId="20577"/>
          <ac:spMkLst>
            <pc:docMk/>
            <pc:sldMk cId="3273787723" sldId="291"/>
            <ac:spMk id="3" creationId="{DE40F12E-237B-4034-8824-09453815B7A0}"/>
          </ac:spMkLst>
        </pc:spChg>
        <pc:spChg chg="add del">
          <ac:chgData name="jordan campbell" userId="e066912f53e9350d" providerId="LiveId" clId="{CED863C8-1D95-4A77-BFE5-490763862260}" dt="2021-11-17T14:13:28.752" v="2501"/>
          <ac:spMkLst>
            <pc:docMk/>
            <pc:sldMk cId="3273787723" sldId="291"/>
            <ac:spMk id="4" creationId="{E520E592-36C3-49E7-91EB-277A45561864}"/>
          </ac:spMkLst>
        </pc:spChg>
        <pc:spChg chg="add mod">
          <ac:chgData name="jordan campbell" userId="e066912f53e9350d" providerId="LiveId" clId="{CED863C8-1D95-4A77-BFE5-490763862260}" dt="2021-11-17T14:14:32.952" v="2526" actId="14100"/>
          <ac:spMkLst>
            <pc:docMk/>
            <pc:sldMk cId="3273787723" sldId="291"/>
            <ac:spMk id="5" creationId="{D6CE9A19-5FD5-460B-AA7C-1306B682C170}"/>
          </ac:spMkLst>
        </pc:spChg>
        <pc:spChg chg="add del mod">
          <ac:chgData name="jordan campbell" userId="e066912f53e9350d" providerId="LiveId" clId="{CED863C8-1D95-4A77-BFE5-490763862260}" dt="2021-11-17T14:17:25.579" v="2573" actId="478"/>
          <ac:spMkLst>
            <pc:docMk/>
            <pc:sldMk cId="3273787723" sldId="291"/>
            <ac:spMk id="6" creationId="{8E814A3D-14CF-4D3E-8880-FD12C6BC7AE0}"/>
          </ac:spMkLst>
        </pc:spChg>
        <pc:spChg chg="add del">
          <ac:chgData name="jordan campbell" userId="e066912f53e9350d" providerId="LiveId" clId="{CED863C8-1D95-4A77-BFE5-490763862260}" dt="2021-11-17T14:17:17.367" v="2568"/>
          <ac:spMkLst>
            <pc:docMk/>
            <pc:sldMk cId="3273787723" sldId="291"/>
            <ac:spMk id="7" creationId="{82D0D050-E6F0-48FA-8BA8-D3495E9D5D57}"/>
          </ac:spMkLst>
        </pc:spChg>
      </pc:sldChg>
      <pc:sldChg chg="modSp add mod ord">
        <pc:chgData name="jordan campbell" userId="e066912f53e9350d" providerId="LiveId" clId="{CED863C8-1D95-4A77-BFE5-490763862260}" dt="2021-11-17T14:16:53.977" v="2553"/>
        <pc:sldMkLst>
          <pc:docMk/>
          <pc:sldMk cId="2593896056" sldId="292"/>
        </pc:sldMkLst>
        <pc:spChg chg="mod">
          <ac:chgData name="jordan campbell" userId="e066912f53e9350d" providerId="LiveId" clId="{CED863C8-1D95-4A77-BFE5-490763862260}" dt="2021-11-17T14:16:50.834" v="2551" actId="115"/>
          <ac:spMkLst>
            <pc:docMk/>
            <pc:sldMk cId="2593896056" sldId="292"/>
            <ac:spMk id="3" creationId="{DE40F12E-237B-4034-8824-09453815B7A0}"/>
          </ac:spMkLst>
        </pc:spChg>
      </pc:sldChg>
      <pc:sldChg chg="delSp modSp new mod">
        <pc:chgData name="jordan campbell" userId="e066912f53e9350d" providerId="LiveId" clId="{CED863C8-1D95-4A77-BFE5-490763862260}" dt="2021-11-17T14:31:27.594" v="2739" actId="20577"/>
        <pc:sldMkLst>
          <pc:docMk/>
          <pc:sldMk cId="918192407" sldId="293"/>
        </pc:sldMkLst>
        <pc:spChg chg="del">
          <ac:chgData name="jordan campbell" userId="e066912f53e9350d" providerId="LiveId" clId="{CED863C8-1D95-4A77-BFE5-490763862260}" dt="2021-11-17T14:23:32.553" v="2611" actId="478"/>
          <ac:spMkLst>
            <pc:docMk/>
            <pc:sldMk cId="918192407" sldId="293"/>
            <ac:spMk id="2" creationId="{03957064-FE5E-4C2B-8445-73E917B3D69A}"/>
          </ac:spMkLst>
        </pc:spChg>
        <pc:spChg chg="mod">
          <ac:chgData name="jordan campbell" userId="e066912f53e9350d" providerId="LiveId" clId="{CED863C8-1D95-4A77-BFE5-490763862260}" dt="2021-11-17T14:31:27.594" v="2739" actId="20577"/>
          <ac:spMkLst>
            <pc:docMk/>
            <pc:sldMk cId="918192407" sldId="293"/>
            <ac:spMk id="3" creationId="{A80A59DD-5DD4-4699-B165-9CB4BC683762}"/>
          </ac:spMkLst>
        </pc:spChg>
      </pc:sldChg>
      <pc:sldChg chg="addSp new mod">
        <pc:chgData name="jordan campbell" userId="e066912f53e9350d" providerId="LiveId" clId="{CED863C8-1D95-4A77-BFE5-490763862260}" dt="2021-11-17T14:31:19.961" v="2738" actId="22"/>
        <pc:sldMkLst>
          <pc:docMk/>
          <pc:sldMk cId="1559828284" sldId="294"/>
        </pc:sldMkLst>
        <pc:picChg chg="add">
          <ac:chgData name="jordan campbell" userId="e066912f53e9350d" providerId="LiveId" clId="{CED863C8-1D95-4A77-BFE5-490763862260}" dt="2021-11-17T14:31:19.961" v="2738" actId="22"/>
          <ac:picMkLst>
            <pc:docMk/>
            <pc:sldMk cId="1559828284" sldId="294"/>
            <ac:picMk id="3" creationId="{997B3922-323F-424E-ADE4-0092CB8E2B40}"/>
          </ac:picMkLst>
        </pc:picChg>
      </pc:sldChg>
      <pc:sldChg chg="addSp new">
        <pc:chgData name="jordan campbell" userId="e066912f53e9350d" providerId="LiveId" clId="{CED863C8-1D95-4A77-BFE5-490763862260}" dt="2021-11-17T14:33:52.571" v="2741"/>
        <pc:sldMkLst>
          <pc:docMk/>
          <pc:sldMk cId="4154404169" sldId="295"/>
        </pc:sldMkLst>
        <pc:picChg chg="add">
          <ac:chgData name="jordan campbell" userId="e066912f53e9350d" providerId="LiveId" clId="{CED863C8-1D95-4A77-BFE5-490763862260}" dt="2021-11-17T14:33:52.571" v="2741"/>
          <ac:picMkLst>
            <pc:docMk/>
            <pc:sldMk cId="4154404169" sldId="295"/>
            <ac:picMk id="8194" creationId="{339D70EF-7C7D-43F8-8536-26EBC5ECD05C}"/>
          </ac:picMkLst>
        </pc:picChg>
      </pc:sldChg>
    </pc:docChg>
  </pc:docChgLst>
  <pc:docChgLst>
    <pc:chgData name="jordan campbell" userId="e066912f53e9350d" providerId="LiveId" clId="{FE6954E0-D7C5-4C3B-881A-A088E21A3E3A}"/>
    <pc:docChg chg="custSel addSld modSld modSection">
      <pc:chgData name="jordan campbell" userId="e066912f53e9350d" providerId="LiveId" clId="{FE6954E0-D7C5-4C3B-881A-A088E21A3E3A}" dt="2021-11-17T14:53:49.807" v="17" actId="20577"/>
      <pc:docMkLst>
        <pc:docMk/>
      </pc:docMkLst>
      <pc:sldChg chg="modSp mod">
        <pc:chgData name="jordan campbell" userId="e066912f53e9350d" providerId="LiveId" clId="{FE6954E0-D7C5-4C3B-881A-A088E21A3E3A}" dt="2021-11-17T14:53:49.807" v="17" actId="20577"/>
        <pc:sldMkLst>
          <pc:docMk/>
          <pc:sldMk cId="3609882505" sldId="256"/>
        </pc:sldMkLst>
        <pc:spChg chg="mod">
          <ac:chgData name="jordan campbell" userId="e066912f53e9350d" providerId="LiveId" clId="{FE6954E0-D7C5-4C3B-881A-A088E21A3E3A}" dt="2021-11-17T14:53:49.807" v="17" actId="20577"/>
          <ac:spMkLst>
            <pc:docMk/>
            <pc:sldMk cId="3609882505" sldId="256"/>
            <ac:spMk id="7" creationId="{0A8EF1EB-5983-4048-B34C-3630D9D263C3}"/>
          </ac:spMkLst>
        </pc:spChg>
      </pc:sldChg>
      <pc:sldChg chg="addSp modSp mod">
        <pc:chgData name="jordan campbell" userId="e066912f53e9350d" providerId="LiveId" clId="{FE6954E0-D7C5-4C3B-881A-A088E21A3E3A}" dt="2021-11-17T14:30:06.042" v="15" actId="1076"/>
        <pc:sldMkLst>
          <pc:docMk/>
          <pc:sldMk cId="3865528840" sldId="264"/>
        </pc:sldMkLst>
        <pc:spChg chg="mod">
          <ac:chgData name="jordan campbell" userId="e066912f53e9350d" providerId="LiveId" clId="{FE6954E0-D7C5-4C3B-881A-A088E21A3E3A}" dt="2021-11-17T14:30:00.851" v="14" actId="27636"/>
          <ac:spMkLst>
            <pc:docMk/>
            <pc:sldMk cId="3865528840" sldId="264"/>
            <ac:spMk id="3" creationId="{72DBB7BF-7AE0-4B49-AA6C-93FB25F1355A}"/>
          </ac:spMkLst>
        </pc:spChg>
        <pc:picChg chg="add mod">
          <ac:chgData name="jordan campbell" userId="e066912f53e9350d" providerId="LiveId" clId="{FE6954E0-D7C5-4C3B-881A-A088E21A3E3A}" dt="2021-11-17T14:30:06.042" v="15" actId="1076"/>
          <ac:picMkLst>
            <pc:docMk/>
            <pc:sldMk cId="3865528840" sldId="264"/>
            <ac:picMk id="4" creationId="{4DD345B1-9270-4CA6-B0BF-50C28A6B4D3F}"/>
          </ac:picMkLst>
        </pc:picChg>
      </pc:sldChg>
      <pc:sldChg chg="modSp new mod">
        <pc:chgData name="jordan campbell" userId="e066912f53e9350d" providerId="LiveId" clId="{FE6954E0-D7C5-4C3B-881A-A088E21A3E3A}" dt="2021-09-20T16:06:02.218" v="10" actId="14100"/>
        <pc:sldMkLst>
          <pc:docMk/>
          <pc:sldMk cId="3061316964" sldId="269"/>
        </pc:sldMkLst>
        <pc:spChg chg="mod">
          <ac:chgData name="jordan campbell" userId="e066912f53e9350d" providerId="LiveId" clId="{FE6954E0-D7C5-4C3B-881A-A088E21A3E3A}" dt="2021-09-20T16:03:18.420" v="9" actId="20577"/>
          <ac:spMkLst>
            <pc:docMk/>
            <pc:sldMk cId="3061316964" sldId="269"/>
            <ac:spMk id="2" creationId="{0934F319-7593-4359-B075-C32F8DB9DEE1}"/>
          </ac:spMkLst>
        </pc:spChg>
        <pc:spChg chg="mod">
          <ac:chgData name="jordan campbell" userId="e066912f53e9350d" providerId="LiveId" clId="{FE6954E0-D7C5-4C3B-881A-A088E21A3E3A}" dt="2021-09-20T16:06:02.218" v="10" actId="14100"/>
          <ac:spMkLst>
            <pc:docMk/>
            <pc:sldMk cId="3061316964" sldId="269"/>
            <ac:spMk id="3" creationId="{2ECD9900-C53A-4600-A6FB-55AC784B0D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76EA9-8F0F-4909-8110-2FC61F24B6D6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A69DA-1C8C-4BE6-92BE-1352DF127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0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A69DA-1C8C-4BE6-92BE-1352DF12746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59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DC785-BC9D-426D-8490-93F4BE17E96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602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DC785-BC9D-426D-8490-93F4BE17E96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684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DC785-BC9D-426D-8490-93F4BE17E96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59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8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3252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51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0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7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0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5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8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3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2EDA1-EE42-4245-9CBC-D0502CDC4D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012" y="1322851"/>
            <a:ext cx="7055168" cy="2037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8EF1EB-5983-4048-B34C-3630D9D263C3}"/>
              </a:ext>
            </a:extLst>
          </p:cNvPr>
          <p:cNvSpPr txBox="1"/>
          <p:nvPr/>
        </p:nvSpPr>
        <p:spPr>
          <a:xfrm>
            <a:off x="2588418" y="4217533"/>
            <a:ext cx="7015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+mj-lt"/>
              </a:rPr>
              <a:t>Core Workshop 5: Convexity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60988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0803-23D4-459B-91C1-581323F3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determine convexity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0F72-1141-42CF-94C6-9AE3DCDB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Draw a plot?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28B86-39EC-4381-9DD2-0D0CE218A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58" y="2603100"/>
            <a:ext cx="3175506" cy="283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0803-23D4-459B-91C1-581323F3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determine convexity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0F72-1141-42CF-94C6-9AE3DCDB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Use derivatives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D1DAC-75AC-443D-846C-32AF991A6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3273917"/>
            <a:ext cx="2406650" cy="2395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0C5D1A-ADE6-45FF-B34D-483862105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050" y="3256753"/>
            <a:ext cx="2406651" cy="2412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BEC692-2137-4FDC-8388-B37BC5429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588" y="3256753"/>
            <a:ext cx="2406650" cy="2395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26C0D-0F77-4BA5-9F5E-961FC6137FED}"/>
              </a:ext>
            </a:extLst>
          </p:cNvPr>
          <p:cNvSpPr txBox="1"/>
          <p:nvPr/>
        </p:nvSpPr>
        <p:spPr>
          <a:xfrm>
            <a:off x="5727558" y="6054816"/>
            <a:ext cx="109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f’(x) = 2x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99977-7A27-43EE-941C-1A1CB96E7A7D}"/>
              </a:ext>
            </a:extLst>
          </p:cNvPr>
          <p:cNvSpPr txBox="1"/>
          <p:nvPr/>
        </p:nvSpPr>
        <p:spPr>
          <a:xfrm>
            <a:off x="8913096" y="6054816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f’’(x) 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FBE74-F8F5-436D-A5CE-5977DC5D512C}"/>
              </a:ext>
            </a:extLst>
          </p:cNvPr>
          <p:cNvSpPr txBox="1"/>
          <p:nvPr/>
        </p:nvSpPr>
        <p:spPr>
          <a:xfrm>
            <a:off x="2345608" y="605481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f(x) = 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1800" baseline="30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9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F3F6-340F-4B55-B1F6-B6A93B96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derivative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DFA3E-BB31-4C49-9D9F-7929C8A54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0563"/>
            <a:ext cx="9905999" cy="3541714"/>
          </a:xfrm>
        </p:spPr>
        <p:txBody>
          <a:bodyPr/>
          <a:lstStyle/>
          <a:p>
            <a:r>
              <a:rPr lang="en-GB"/>
              <a:t>The rate of change of X with respect to the rate of change of 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CF5BF9-80AD-4DE2-8AC0-3EE53B2E8102}"/>
                  </a:ext>
                </a:extLst>
              </p:cNvPr>
              <p:cNvSpPr txBox="1"/>
              <p:nvPr/>
            </p:nvSpPr>
            <p:spPr>
              <a:xfrm>
                <a:off x="4338033" y="2943667"/>
                <a:ext cx="3450432" cy="584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CF5BF9-80AD-4DE2-8AC0-3EE53B2E8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033" y="2943667"/>
                <a:ext cx="3450432" cy="584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Differentiation (AS 3.6) 91578 - BcMaths">
            <a:extLst>
              <a:ext uri="{FF2B5EF4-FFF2-40B4-BE49-F238E27FC236}">
                <a16:creationId xmlns:a16="http://schemas.microsoft.com/office/drawing/2014/main" id="{8504ED25-85FD-4029-ADCC-24B7EFC7A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08" y="4122198"/>
            <a:ext cx="2674984" cy="255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37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0803-23D4-459B-91C1-581323F3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determine convexity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0F72-1141-42CF-94C6-9AE3DCDB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Use derivatives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D1DAC-75AC-443D-846C-32AF991A6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2904585"/>
            <a:ext cx="2406650" cy="2395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0C5D1A-ADE6-45FF-B34D-483862105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050" y="2887421"/>
            <a:ext cx="2406651" cy="2412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BEC692-2137-4FDC-8388-B37BC5429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588" y="2887421"/>
            <a:ext cx="2406650" cy="2395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26C0D-0F77-4BA5-9F5E-961FC6137FED}"/>
              </a:ext>
            </a:extLst>
          </p:cNvPr>
          <p:cNvSpPr txBox="1"/>
          <p:nvPr/>
        </p:nvSpPr>
        <p:spPr>
          <a:xfrm>
            <a:off x="4177717" y="5685484"/>
            <a:ext cx="4440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f’(x) = 2x</a:t>
            </a:r>
          </a:p>
          <a:p>
            <a:pPr algn="ctr"/>
            <a:endParaRPr lang="en-GB"/>
          </a:p>
          <a:p>
            <a:pPr algn="ctr"/>
            <a:r>
              <a:rPr lang="en-GB"/>
              <a:t>Can be positive and negative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99977-7A27-43EE-941C-1A1CB96E7A7D}"/>
              </a:ext>
            </a:extLst>
          </p:cNvPr>
          <p:cNvSpPr txBox="1"/>
          <p:nvPr/>
        </p:nvSpPr>
        <p:spPr>
          <a:xfrm>
            <a:off x="7828959" y="5685484"/>
            <a:ext cx="3319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f’’(x) = 2</a:t>
            </a:r>
          </a:p>
          <a:p>
            <a:pPr algn="ctr"/>
            <a:endParaRPr lang="en-GB"/>
          </a:p>
          <a:p>
            <a:pPr algn="ctr"/>
            <a:r>
              <a:rPr lang="en-GB"/>
              <a:t>Always positive ∴ strictly convex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FBE74-F8F5-436D-A5CE-5977DC5D512C}"/>
              </a:ext>
            </a:extLst>
          </p:cNvPr>
          <p:cNvSpPr txBox="1"/>
          <p:nvPr/>
        </p:nvSpPr>
        <p:spPr>
          <a:xfrm>
            <a:off x="2345608" y="568548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f(x) = </a:t>
            </a: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1800" baseline="30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12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48FA-2E05-47E4-966A-CA67E3F8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Conditions for convexity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F962-152A-4E63-A395-2C5BD568E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f’’(x) ≥ 0 f(x) is convex</a:t>
            </a:r>
          </a:p>
          <a:p>
            <a:r>
              <a:rPr lang="en-GB"/>
              <a:t>f’’(x) &gt; 0 f(x) is convex</a:t>
            </a:r>
          </a:p>
          <a:p>
            <a:r>
              <a:rPr lang="en-GB"/>
              <a:t>f’’(x) ≤ 0 f(x) is concave</a:t>
            </a:r>
          </a:p>
          <a:p>
            <a:r>
              <a:rPr lang="en-GB"/>
              <a:t>f’’(x) &lt; 0 f(x) is concave</a:t>
            </a:r>
          </a:p>
          <a:p>
            <a:endParaRPr lang="en-GB"/>
          </a:p>
          <a:p>
            <a:r>
              <a:rPr lang="en-GB"/>
              <a:t>If f’’(x) can be negative and positive then f(x) is indefinite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6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6963-CDC4-41C6-9CB9-E308C10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EB0B-88E8-46A8-8533-4554A36E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68268"/>
            <a:ext cx="9905999" cy="3541714"/>
          </a:xfrm>
        </p:spPr>
        <p:txBody>
          <a:bodyPr>
            <a:normAutofit/>
          </a:bodyPr>
          <a:lstStyle/>
          <a:p>
            <a:pPr marL="514350" indent="-51435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f(x) = 3x</a:t>
            </a:r>
            <a:r>
              <a:rPr lang="en-GB" sz="2800" b="1" baseline="30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sz="2800" b="1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f(x) = 2x</a:t>
            </a:r>
          </a:p>
          <a:p>
            <a:pPr marL="514350" indent="-51435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f(x) = -5x</a:t>
            </a:r>
            <a:r>
              <a:rPr lang="en-GB" sz="2800" b="1" baseline="30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sz="2800" b="1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f(x) = 2x</a:t>
            </a:r>
            <a:r>
              <a:rPr lang="en-GB" sz="2800" b="1" baseline="30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GB" sz="2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x</a:t>
            </a:r>
            <a:r>
              <a:rPr lang="en-GB" sz="2800" b="1" baseline="30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GB" sz="2800" b="1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88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6963-CDC4-41C6-9CB9-E308C10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EB0B-88E8-46A8-8533-4554A36E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68268"/>
            <a:ext cx="9905999" cy="3541714"/>
          </a:xfrm>
        </p:spPr>
        <p:txBody>
          <a:bodyPr>
            <a:normAutofit/>
          </a:bodyPr>
          <a:lstStyle/>
          <a:p>
            <a:pPr marL="514350" indent="-51435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8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GB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’’(x) = 6 </a:t>
            </a:r>
            <a:r>
              <a:rPr lang="en-GB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en-GB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strictly convex</a:t>
            </a:r>
          </a:p>
          <a:p>
            <a:pPr marL="514350" indent="-51435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8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GB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’’(x) = </a:t>
            </a:r>
            <a:r>
              <a:rPr lang="en-GB" sz="28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GB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en-GB" sz="2800" b="1"/>
              <a:t>both convex and concave</a:t>
            </a:r>
            <a:endParaRPr lang="en-GB" sz="2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8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GB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’’(x) = -</a:t>
            </a:r>
            <a:r>
              <a:rPr lang="en-GB" sz="28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en-GB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en-GB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/>
              <a:t>strictly concave</a:t>
            </a:r>
            <a:endParaRPr lang="en-GB" sz="2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8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GB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’’(x) = </a:t>
            </a:r>
            <a:r>
              <a:rPr lang="en-GB" sz="28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4 - 6x </a:t>
            </a:r>
            <a:r>
              <a:rPr lang="en-GB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en-GB" sz="2800" b="1"/>
              <a:t>indefinite</a:t>
            </a:r>
            <a:endParaRPr lang="en-GB" sz="2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1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B399-BCB0-433D-84B6-27E538BF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9715"/>
            <a:ext cx="9905998" cy="1478570"/>
          </a:xfrm>
        </p:spPr>
        <p:txBody>
          <a:bodyPr/>
          <a:lstStyle/>
          <a:p>
            <a:pPr algn="ctr"/>
            <a:r>
              <a:rPr lang="en-GB"/>
              <a:t>What about multivariable functions?</a:t>
            </a:r>
          </a:p>
        </p:txBody>
      </p:sp>
    </p:spTree>
    <p:extLst>
      <p:ext uri="{BB962C8B-B14F-4D97-AF65-F5344CB8AC3E}">
        <p14:creationId xmlns:p14="http://schemas.microsoft.com/office/powerpoint/2010/main" val="569807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4F9C-35E6-46A8-A3E6-81DA8E7A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Hessian matrix</a:t>
            </a:r>
          </a:p>
        </p:txBody>
      </p:sp>
      <p:pic>
        <p:nvPicPr>
          <p:cNvPr id="3074" name="Picture 2" descr="R Hessian Matrix - Stack Overflow">
            <a:extLst>
              <a:ext uri="{FF2B5EF4-FFF2-40B4-BE49-F238E27FC236}">
                <a16:creationId xmlns:a16="http://schemas.microsoft.com/office/drawing/2014/main" id="{4B4A6EF0-F8A1-42A3-B301-CE114A83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2428875"/>
            <a:ext cx="36766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1E3A82-4472-492F-86CC-B0CCCD1E59EA}"/>
              </a:ext>
            </a:extLst>
          </p:cNvPr>
          <p:cNvSpPr txBox="1"/>
          <p:nvPr/>
        </p:nvSpPr>
        <p:spPr>
          <a:xfrm>
            <a:off x="3087149" y="5268286"/>
            <a:ext cx="7020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Hessian matrix represents the second derivative of a multivariable function</a:t>
            </a:r>
          </a:p>
          <a:p>
            <a:pPr algn="ctr"/>
            <a:r>
              <a:rPr lang="en-GB"/>
              <a:t>Hessian matrix is symmetrical</a:t>
            </a:r>
          </a:p>
        </p:txBody>
      </p:sp>
    </p:spTree>
    <p:extLst>
      <p:ext uri="{BB962C8B-B14F-4D97-AF65-F5344CB8AC3E}">
        <p14:creationId xmlns:p14="http://schemas.microsoft.com/office/powerpoint/2010/main" val="3918966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C65B-952F-4D37-ABA6-2E78BE75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Conditions of convexity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6FC-3837-444A-B502-31712B64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80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8000" baseline="300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80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Hx</a:t>
            </a:r>
            <a:r>
              <a:rPr lang="en-GB" sz="8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0">
                <a:latin typeface="+mj-lt"/>
              </a:rPr>
              <a:t>≥ 0 H(x) is positive semidefinite for all x</a:t>
            </a:r>
          </a:p>
          <a:p>
            <a:r>
              <a:rPr lang="en-GB" sz="80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8000" baseline="300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80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Hx</a:t>
            </a:r>
            <a:r>
              <a:rPr lang="en-GB" sz="8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0">
                <a:latin typeface="+mj-lt"/>
              </a:rPr>
              <a:t>&gt; 0 H(x) is positive definite for all x≠0</a:t>
            </a:r>
          </a:p>
          <a:p>
            <a:r>
              <a:rPr lang="en-GB" sz="80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8000" baseline="300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80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Hx</a:t>
            </a:r>
            <a:r>
              <a:rPr lang="en-GB" sz="8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0">
                <a:latin typeface="+mj-lt"/>
              </a:rPr>
              <a:t>≤ 0 H(x) is negative semidefinite for all x</a:t>
            </a:r>
          </a:p>
          <a:p>
            <a:r>
              <a:rPr lang="en-GB" sz="80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8000" baseline="300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80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Hx</a:t>
            </a:r>
            <a:r>
              <a:rPr lang="en-GB" sz="8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0">
                <a:latin typeface="+mj-lt"/>
              </a:rPr>
              <a:t>&lt; 0 H(x) is negative definite for all x≠0</a:t>
            </a:r>
          </a:p>
          <a:p>
            <a:endParaRPr lang="en-GB" sz="8000">
              <a:latin typeface="+mj-lt"/>
            </a:endParaRPr>
          </a:p>
          <a:p>
            <a:r>
              <a:rPr lang="en-GB" sz="80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8000" baseline="300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80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Hx</a:t>
            </a:r>
            <a:r>
              <a:rPr lang="en-GB" sz="8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negative for some x and positive for other x is indefinite</a:t>
            </a:r>
            <a:endParaRPr lang="en-GB" sz="8000">
              <a:latin typeface="+mj-lt"/>
            </a:endParaRPr>
          </a:p>
          <a:p>
            <a:pPr marL="0" indent="0">
              <a:buNone/>
            </a:pPr>
            <a:endParaRPr lang="en-GB" sz="8000">
              <a:latin typeface="+mj-lt"/>
            </a:endParaRPr>
          </a:p>
          <a:p>
            <a:r>
              <a:rPr lang="en-GB" sz="80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8000" baseline="300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80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Hx</a:t>
            </a:r>
            <a:r>
              <a:rPr lang="en-GB" sz="8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scalar</a:t>
            </a:r>
          </a:p>
          <a:p>
            <a:endParaRPr lang="en-GB" sz="8000">
              <a:latin typeface="+mj-lt"/>
              <a:cs typeface="Times New Roman" panose="02020603050405020304" pitchFamily="18" charset="0"/>
            </a:endParaRPr>
          </a:p>
          <a:p>
            <a:r>
              <a:rPr lang="en-GB" sz="8000">
                <a:latin typeface="+mj-lt"/>
                <a:cs typeface="Times New Roman" panose="02020603050405020304" pitchFamily="18" charset="0"/>
              </a:rPr>
              <a:t>Eigenvalues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5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3861-7736-D645-A750-CDA53EE1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FEA-DE3B-7A49-8016-82D796E1F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5012"/>
            <a:ext cx="9905999" cy="4092574"/>
          </a:xfrm>
        </p:spPr>
        <p:txBody>
          <a:bodyPr>
            <a:normAutofit/>
          </a:bodyPr>
          <a:lstStyle/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Introduction to convexity</a:t>
            </a:r>
          </a:p>
          <a:p>
            <a:r>
              <a:rPr lang="en-US">
                <a:latin typeface="+mj-lt"/>
              </a:rPr>
              <a:t>Introduction to gradient descent</a:t>
            </a:r>
          </a:p>
          <a:p>
            <a:r>
              <a:rPr lang="en-US">
                <a:latin typeface="+mj-lt"/>
              </a:rPr>
              <a:t>Introduction to stochastic gradient descent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35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D1EB-B8B3-4389-8586-2EDC4D2D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GB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4146991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6FA6-8B83-4EDA-9C44-A19E1995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B7BF-7AE0-4B49-AA6C-93FB25F13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634470" cy="3541714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/>
              <a:t>Select values for parameters, an initial guess.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Take the derivative of the function 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Evaluate the derivatives with the initial guesses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Calculate the step size. Step size = derivative of parameter × learning rate.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New parameter = old parameter – step size.</a:t>
            </a:r>
          </a:p>
          <a:p>
            <a:pPr marL="0" indent="0">
              <a:buNone/>
            </a:pPr>
            <a:r>
              <a:rPr lang="en-GB"/>
              <a:t>Repeat steps 3 - 5 until relative error is small enough or the maximum number of steps is reached.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4DD345B1-9270-4CA6-B0BF-50C28A6B4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292" y="2502935"/>
            <a:ext cx="4875211" cy="3034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528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18D5-49B1-4C7D-B83C-E5A3CBDA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5A29-6C26-4E92-9AF3-271C92F83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SGD is sensitive to the value of the learning rate.</a:t>
            </a:r>
          </a:p>
          <a:p>
            <a:r>
              <a:rPr lang="en-GB"/>
              <a:t>We start with a relatively large learning rate and make it smaller with each step.</a:t>
            </a:r>
          </a:p>
          <a:p>
            <a:r>
              <a:rPr lang="en-GB" b="1"/>
              <a:t>Schedule</a:t>
            </a:r>
            <a:r>
              <a:rPr lang="en-GB"/>
              <a:t>: the way the learning rate changes from relatively large to small.</a:t>
            </a:r>
          </a:p>
          <a:p>
            <a:r>
              <a:rPr lang="en-GB"/>
              <a:t>We do this so as it gets closer to the desired value it is less likely to an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2004535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8926-EDDF-4228-99C7-6AEBFFC0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9715"/>
            <a:ext cx="9905998" cy="1478570"/>
          </a:xfrm>
        </p:spPr>
        <p:txBody>
          <a:bodyPr/>
          <a:lstStyle/>
          <a:p>
            <a:pPr algn="ctr"/>
            <a:r>
              <a:rPr lang="en-GB"/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1588963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2602-4EC1-4878-A38C-AF04F832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FF00-AB2F-4E96-B410-8CDD5A42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/>
              <a:t>Generate data</a:t>
            </a:r>
          </a:p>
          <a:p>
            <a:pPr marL="0" indent="0">
              <a:buNone/>
            </a:pPr>
            <a:r>
              <a:rPr lang="en-GB" b="0" i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X = 2 * </a:t>
            </a:r>
            <a:r>
              <a:rPr lang="en-GB" b="0" i="1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np.random.rand</a:t>
            </a:r>
            <a:r>
              <a:rPr lang="en-GB" b="0" i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(100,1)</a:t>
            </a:r>
            <a:br>
              <a:rPr lang="en-GB">
                <a:latin typeface="Consolas" panose="020B0609020204030204" pitchFamily="49" charset="0"/>
              </a:rPr>
            </a:br>
            <a:r>
              <a:rPr lang="en-GB" b="0" i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y = 4 +3 * </a:t>
            </a:r>
            <a:r>
              <a:rPr lang="en-GB" b="0" i="1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X+np.random.randn</a:t>
            </a:r>
            <a:r>
              <a:rPr lang="en-GB" b="0" i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(100,1)</a:t>
            </a:r>
            <a:endParaRPr lang="en-GB" b="1" u="sng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8FF44C-D72F-4A94-BEC5-2CF3A430D1A9}"/>
              </a:ext>
            </a:extLst>
          </p:cNvPr>
          <p:cNvSpPr/>
          <p:nvPr/>
        </p:nvSpPr>
        <p:spPr>
          <a:xfrm>
            <a:off x="1141413" y="2899954"/>
            <a:ext cx="6095410" cy="905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82998-9462-4B59-B487-29CC8DE6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118" y="3909287"/>
            <a:ext cx="3798978" cy="28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67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2602-4EC1-4878-A38C-AF04F832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FF00-AB2F-4E96-B410-8CDD5A42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/>
              <a:t>Set initial guess</a:t>
            </a:r>
          </a:p>
          <a:p>
            <a:pPr marL="0" indent="0">
              <a:buNone/>
            </a:pPr>
            <a:r>
              <a:rPr lang="en-GB"/>
              <a:t>m = </a:t>
            </a:r>
            <a:r>
              <a:rPr lang="en-GB" err="1"/>
              <a:t>len</a:t>
            </a:r>
            <a:r>
              <a:rPr lang="en-GB"/>
              <a:t>(y)</a:t>
            </a:r>
          </a:p>
          <a:p>
            <a:pPr marL="0" indent="0">
              <a:buNone/>
            </a:pPr>
            <a:r>
              <a:rPr lang="en-GB" err="1"/>
              <a:t>loss_history</a:t>
            </a:r>
            <a:r>
              <a:rPr lang="en-GB"/>
              <a:t> = </a:t>
            </a:r>
            <a:r>
              <a:rPr lang="en-GB" err="1"/>
              <a:t>np.zeros</a:t>
            </a:r>
            <a:r>
              <a:rPr lang="en-GB"/>
              <a:t>(iterations)</a:t>
            </a:r>
          </a:p>
          <a:p>
            <a:pPr marL="0" indent="0">
              <a:buNone/>
            </a:pPr>
            <a:r>
              <a:rPr lang="en-GB" err="1"/>
              <a:t>theta_history</a:t>
            </a:r>
            <a:r>
              <a:rPr lang="en-GB"/>
              <a:t> = </a:t>
            </a:r>
            <a:r>
              <a:rPr lang="en-GB" err="1"/>
              <a:t>np.zeros</a:t>
            </a:r>
            <a:r>
              <a:rPr lang="en-GB"/>
              <a:t>((iterations,2))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8FF44C-D72F-4A94-BEC5-2CF3A430D1A9}"/>
              </a:ext>
            </a:extLst>
          </p:cNvPr>
          <p:cNvSpPr/>
          <p:nvPr/>
        </p:nvSpPr>
        <p:spPr>
          <a:xfrm>
            <a:off x="1141413" y="2899953"/>
            <a:ext cx="6095410" cy="1689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838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2602-4EC1-4878-A38C-AF04F832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FF00-AB2F-4E96-B410-8CDD5A42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/>
              <a:t>Evaluate derivative</a:t>
            </a:r>
          </a:p>
          <a:p>
            <a:pPr marL="0" indent="0">
              <a:buNone/>
            </a:pPr>
            <a:r>
              <a:rPr lang="en-GB"/>
              <a:t>(1/n) *( X.T.dot((prediction - y)))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8FF44C-D72F-4A94-BEC5-2CF3A430D1A9}"/>
              </a:ext>
            </a:extLst>
          </p:cNvPr>
          <p:cNvSpPr/>
          <p:nvPr/>
        </p:nvSpPr>
        <p:spPr>
          <a:xfrm>
            <a:off x="1141413" y="2899953"/>
            <a:ext cx="6095410" cy="529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4C5B2-65E5-47EC-80B0-E62588C9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86" y="3702231"/>
            <a:ext cx="4505325" cy="236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DBF792-49E6-4193-AE0B-1B0E8145BE16}"/>
              </a:ext>
            </a:extLst>
          </p:cNvPr>
          <p:cNvSpPr txBox="1"/>
          <p:nvPr/>
        </p:nvSpPr>
        <p:spPr>
          <a:xfrm>
            <a:off x="3021873" y="4267200"/>
            <a:ext cx="3674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5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4D21F-BB95-4BD0-BB0E-8D34D9064D77}"/>
              </a:ext>
            </a:extLst>
          </p:cNvPr>
          <p:cNvSpPr txBox="1"/>
          <p:nvPr/>
        </p:nvSpPr>
        <p:spPr>
          <a:xfrm>
            <a:off x="1774962" y="4005878"/>
            <a:ext cx="940586" cy="5309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5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3813261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0F69-BD7C-4A80-A192-74B9F4AA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F12E-237B-4034-8824-09453815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/>
              <a:t>Calculate step size</a:t>
            </a:r>
          </a:p>
          <a:p>
            <a:pPr marL="0" indent="0">
              <a:buNone/>
            </a:pPr>
            <a:r>
              <a:rPr lang="en-GB" err="1"/>
              <a:t>step_size</a:t>
            </a:r>
            <a:r>
              <a:rPr lang="en-GB"/>
              <a:t> = </a:t>
            </a:r>
            <a:r>
              <a:rPr lang="en-GB" err="1"/>
              <a:t>learning_rate</a:t>
            </a:r>
            <a:r>
              <a:rPr lang="en-GB"/>
              <a:t>* (1/m)*( X.T.dot((prediction - y)))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E9A19-5FD5-460B-AA7C-1306B682C170}"/>
              </a:ext>
            </a:extLst>
          </p:cNvPr>
          <p:cNvSpPr/>
          <p:nvPr/>
        </p:nvSpPr>
        <p:spPr>
          <a:xfrm>
            <a:off x="1141411" y="2249487"/>
            <a:ext cx="7401697" cy="1689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14A3D-14CF-4D3E-8880-FD12C6BC7AE0}"/>
              </a:ext>
            </a:extLst>
          </p:cNvPr>
          <p:cNvSpPr txBox="1"/>
          <p:nvPr/>
        </p:nvSpPr>
        <p:spPr>
          <a:xfrm>
            <a:off x="5027869" y="5157260"/>
            <a:ext cx="213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Learning rate = 0.01</a:t>
            </a:r>
          </a:p>
        </p:txBody>
      </p:sp>
    </p:spTree>
    <p:extLst>
      <p:ext uri="{BB962C8B-B14F-4D97-AF65-F5344CB8AC3E}">
        <p14:creationId xmlns:p14="http://schemas.microsoft.com/office/powerpoint/2010/main" val="2593896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0F69-BD7C-4A80-A192-74B9F4AA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F12E-237B-4034-8824-09453815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/>
              <a:t>Calculate new parameter</a:t>
            </a:r>
          </a:p>
          <a:p>
            <a:pPr marL="0" indent="0">
              <a:buNone/>
            </a:pPr>
            <a:r>
              <a:rPr lang="en-GB"/>
              <a:t>theta = theta – </a:t>
            </a:r>
            <a:r>
              <a:rPr lang="en-GB" err="1"/>
              <a:t>step_size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E9A19-5FD5-460B-AA7C-1306B682C170}"/>
              </a:ext>
            </a:extLst>
          </p:cNvPr>
          <p:cNvSpPr/>
          <p:nvPr/>
        </p:nvSpPr>
        <p:spPr>
          <a:xfrm>
            <a:off x="1141411" y="2249487"/>
            <a:ext cx="7401697" cy="1689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787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A59DD-5DD4-4699-B165-9CB4BC683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115" y="786447"/>
            <a:ext cx="10693536" cy="55011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4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GB" sz="140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gradient_descent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400" b="1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1400" b="1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GB" sz="1400" b="1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cost_history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GB" sz="1400" b="1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theta_history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GB" sz="1400" b="1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4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GB" sz="1400" b="1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14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 </a:t>
            </a:r>
            <a:r>
              <a:rPr lang="en-GB" sz="14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#error &lt; E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prediction 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400" b="1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step_size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n-GB" sz="140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)*(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prediction 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theta 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theta 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step_size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theta_history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,:]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GB" sz="1400" b="1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loss_history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cal_loss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GB" sz="1400" b="1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400" b="1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GB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#error = (theta - </a:t>
            </a:r>
            <a:r>
              <a:rPr lang="en-GB" sz="140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step_size</a:t>
            </a:r>
            <a:r>
              <a:rPr lang="en-GB" sz="14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- theta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theta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cost_history</a:t>
            </a:r>
            <a:r>
              <a:rPr lang="en-GB" sz="14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theta_history</a:t>
            </a:r>
            <a:endParaRPr lang="en-GB" sz="14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>
                <a:effectLst/>
                <a:latin typeface="Consolas" panose="020B0609020204030204" pitchFamily="49" charset="0"/>
              </a:rPr>
              <a:t>	</a:t>
            </a:r>
            <a:r>
              <a:rPr lang="en-GB" sz="14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>
                <a:effectLst/>
                <a:latin typeface="Consolas" panose="020B0609020204030204" pitchFamily="49" charset="0"/>
              </a:rPr>
              <a:t> theta, </a:t>
            </a:r>
            <a:r>
              <a:rPr lang="en-GB" sz="1400" err="1">
                <a:effectLst/>
                <a:latin typeface="Consolas" panose="020B0609020204030204" pitchFamily="49" charset="0"/>
              </a:rPr>
              <a:t>theta_history</a:t>
            </a:r>
            <a:r>
              <a:rPr lang="en-GB" sz="1400">
                <a:latin typeface="Consolas" panose="020B0609020204030204" pitchFamily="49" charset="0"/>
              </a:rPr>
              <a:t>, loss history</a:t>
            </a:r>
            <a:endParaRPr lang="en-GB" sz="140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9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22B2-6F55-403E-B679-479E6A0A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Optimisation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99B6-8397-4A31-8A05-26600756E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Savings – cost, time, energy</a:t>
            </a:r>
          </a:p>
          <a:p>
            <a:endParaRPr lang="en-GB"/>
          </a:p>
          <a:p>
            <a:r>
              <a:rPr lang="en-GB"/>
              <a:t>Training a neural network</a:t>
            </a:r>
          </a:p>
          <a:p>
            <a:endParaRPr lang="en-GB"/>
          </a:p>
          <a:p>
            <a:r>
              <a:rPr lang="en-GB"/>
              <a:t>Weights and biases</a:t>
            </a:r>
          </a:p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61F0D-B0B7-41A2-9FB4-1B1A1ED02F45}"/>
              </a:ext>
            </a:extLst>
          </p:cNvPr>
          <p:cNvSpPr txBox="1"/>
          <p:nvPr/>
        </p:nvSpPr>
        <p:spPr>
          <a:xfrm>
            <a:off x="3361888" y="5297269"/>
            <a:ext cx="6102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“the action of making the best or most effective use of a situation or resource”</a:t>
            </a:r>
          </a:p>
        </p:txBody>
      </p:sp>
      <p:pic>
        <p:nvPicPr>
          <p:cNvPr id="1026" name="Picture 2" descr="Resource Optimisation » The Observatory International">
            <a:extLst>
              <a:ext uri="{FF2B5EF4-FFF2-40B4-BE49-F238E27FC236}">
                <a16:creationId xmlns:a16="http://schemas.microsoft.com/office/drawing/2014/main" id="{F6A47D46-A95C-4671-AB19-E8E2330F2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879" y="2249487"/>
            <a:ext cx="2093578" cy="209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28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7B3922-323F-424E-ADE4-0092CB8E2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85850"/>
            <a:ext cx="7467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28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39D70EF-7C7D-43F8-8536-26EBC5EC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0"/>
            <a:ext cx="8335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404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086A-E50F-4C27-93D3-474AED3C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venir Next" panose="020B0503020202020204"/>
              </a:rPr>
              <a:t>What is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41A8-8D34-4DDB-950D-21E071628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Avenir Next" panose="020B0503020202020204"/>
              </a:rPr>
              <a:t>Strictly speaking it is the same algorithm as gradient descent, however uses 1 randomly selected point at a time.</a:t>
            </a:r>
          </a:p>
          <a:p>
            <a:r>
              <a:rPr lang="en-GB">
                <a:latin typeface="Avenir Next" panose="020B0503020202020204"/>
              </a:rPr>
              <a:t>This reduces computing cost as there are far fewer calculations required.</a:t>
            </a:r>
          </a:p>
          <a:p>
            <a:pPr marL="0" indent="0">
              <a:buNone/>
            </a:pPr>
            <a:endParaRPr lang="en-GB">
              <a:latin typeface="Avenir Next" panose="020B0503020202020204"/>
            </a:endParaRPr>
          </a:p>
          <a:p>
            <a:pPr marL="0" indent="0">
              <a:buNone/>
            </a:pP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7CED1-3774-4504-9826-7755E2B40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9" t="5489" r="7487" b="10109"/>
          <a:stretch/>
        </p:blipFill>
        <p:spPr>
          <a:xfrm>
            <a:off x="4310742" y="4254759"/>
            <a:ext cx="2957805" cy="20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84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086A-E50F-4C27-93D3-474AED3C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venir Next" panose="020B0503020202020204"/>
              </a:rPr>
              <a:t>Why would we use stochastic gradient descent?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41A8-8D34-4DDB-950D-21E071628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>
                <a:latin typeface="Avenir Next" panose="020B0503020202020204"/>
              </a:rPr>
              <a:t>We are using logistic regression that uses 23,000 genes to predict if someone will get a disease.</a:t>
            </a:r>
          </a:p>
          <a:p>
            <a:r>
              <a:rPr lang="en-GB">
                <a:latin typeface="Avenir Next" panose="020B0503020202020204"/>
              </a:rPr>
              <a:t>With 1 million samples and a maximum iteration value of 1000.</a:t>
            </a:r>
          </a:p>
          <a:p>
            <a:r>
              <a:rPr lang="en-GB">
                <a:latin typeface="Avenir Next" panose="020B0503020202020204"/>
              </a:rPr>
              <a:t>23,000 derivatives.</a:t>
            </a:r>
          </a:p>
          <a:p>
            <a:r>
              <a:rPr lang="en-GB">
                <a:latin typeface="Avenir Next" panose="020B0503020202020204"/>
              </a:rPr>
              <a:t>1,000,000 terms.</a:t>
            </a:r>
          </a:p>
          <a:p>
            <a:r>
              <a:rPr lang="en-GB">
                <a:latin typeface="Avenir Next" panose="020B0503020202020204"/>
              </a:rPr>
              <a:t>23,000,000,000 terms per step.</a:t>
            </a:r>
          </a:p>
          <a:p>
            <a:r>
              <a:rPr lang="en-GB">
                <a:latin typeface="Avenir Next" panose="020B0503020202020204"/>
              </a:rPr>
              <a:t>23,000,000,000,000 terms to calculate.</a:t>
            </a:r>
          </a:p>
          <a:p>
            <a:endParaRPr lang="en-GB">
              <a:latin typeface="Avenir Next" panose="020B0503020202020204"/>
            </a:endParaRPr>
          </a:p>
          <a:p>
            <a:pPr marL="0" indent="0" algn="ctr">
              <a:buNone/>
            </a:pPr>
            <a:r>
              <a:rPr lang="en-GB" sz="4100">
                <a:latin typeface="Avenir Next" panose="020B0503020202020204"/>
              </a:rPr>
              <a:t>For </a:t>
            </a:r>
            <a:r>
              <a:rPr lang="en-GB" sz="6300">
                <a:latin typeface="Avenir Next" panose="020B0503020202020204"/>
              </a:rPr>
              <a:t>big data </a:t>
            </a:r>
            <a:r>
              <a:rPr lang="en-GB" sz="4100">
                <a:latin typeface="Avenir Next" panose="020B0503020202020204"/>
              </a:rPr>
              <a:t>use stochastic gradient descent.</a:t>
            </a:r>
          </a:p>
          <a:p>
            <a:endParaRPr lang="en-GB">
              <a:latin typeface="Avenir Next" panose="020B0503020202020204"/>
            </a:endParaRPr>
          </a:p>
          <a:p>
            <a:endParaRPr lang="en-GB">
              <a:latin typeface="Avenir Next" panose="020B0503020202020204"/>
            </a:endParaRP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133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086A-E50F-4C27-93D3-474AED3C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venir Next" panose="020B0503020202020204"/>
              </a:rPr>
              <a:t>Mini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41A8-8D34-4DDB-950D-21E071628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Mini batch is a version of SGD that utilises multiple data subsets.</a:t>
            </a:r>
          </a:p>
          <a:p>
            <a:r>
              <a:rPr lang="en-GB"/>
              <a:t>Its very useful when there are redundancies within your data e.g. clusters.</a:t>
            </a:r>
          </a:p>
          <a:p>
            <a:r>
              <a:rPr lang="en-GB"/>
              <a:t>It selects a random point from each of the subsets and uses those with each step.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9C1FF-E8E8-40E2-909D-290CDD48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074" y="4239006"/>
            <a:ext cx="3779851" cy="22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27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0D5A4D-09AF-4012-9959-46E59728B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40592"/>
              </p:ext>
            </p:extLst>
          </p:nvPr>
        </p:nvGraphicFramePr>
        <p:xfrm>
          <a:off x="2032000" y="719666"/>
          <a:ext cx="8128000" cy="57985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686160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98062440"/>
                    </a:ext>
                  </a:extLst>
                </a:gridCol>
              </a:tblGrid>
              <a:tr h="902551">
                <a:tc>
                  <a:txBody>
                    <a:bodyPr/>
                    <a:lstStyle/>
                    <a:p>
                      <a:r>
                        <a:rPr lang="en-GB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337097"/>
                  </a:ext>
                </a:extLst>
              </a:tr>
              <a:tr h="489602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>
                          <a:solidFill>
                            <a:srgbClr val="00B050"/>
                          </a:solidFill>
                        </a:rPr>
                        <a:t>A lot quicker computationally than simple gradient descent.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="1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="1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="1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="1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>
                          <a:solidFill>
                            <a:srgbClr val="00B050"/>
                          </a:solidFill>
                        </a:rPr>
                        <a:t>when new data gets added, we can use that data point to take another step, there is no need to start from scratch.</a:t>
                      </a:r>
                    </a:p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GB">
                          <a:solidFill>
                            <a:srgbClr val="FF0000"/>
                          </a:solidFill>
                        </a:rPr>
                        <a:t>here might be outliers within the dataset which can cause bias and lead to less accurate results.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0">
                          <a:solidFill>
                            <a:srgbClr val="FF0000"/>
                          </a:solidFill>
                        </a:rPr>
                        <a:t>Sensitivity to learning rate</a:t>
                      </a:r>
                      <a:endParaRPr lang="en-GB" b="1">
                        <a:solidFill>
                          <a:srgbClr val="FF0000"/>
                        </a:solidFill>
                      </a:endParaRPr>
                    </a:p>
                    <a:p>
                      <a:endParaRPr lang="en-GB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400795"/>
                  </a:ext>
                </a:extLst>
              </a:tr>
            </a:tbl>
          </a:graphicData>
        </a:graphic>
      </p:graphicFrame>
      <p:pic>
        <p:nvPicPr>
          <p:cNvPr id="4098" name="Picture 2" descr="Quick Guide to Gradient Descent and Its Variants | by Sahdev Kansal |  Towards Data Science">
            <a:extLst>
              <a:ext uri="{FF2B5EF4-FFF2-40B4-BE49-F238E27FC236}">
                <a16:creationId xmlns:a16="http://schemas.microsoft.com/office/drawing/2014/main" id="{529EC5EC-7508-40E1-BD6C-6D507A110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99" y="3644295"/>
            <a:ext cx="3739327" cy="184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D865C-D4CC-4ABA-801F-498B6A6E4609}"/>
              </a:ext>
            </a:extLst>
          </p:cNvPr>
          <p:cNvSpPr txBox="1"/>
          <p:nvPr/>
        </p:nvSpPr>
        <p:spPr>
          <a:xfrm>
            <a:off x="6807033" y="5666843"/>
            <a:ext cx="277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Can be alleviated using momentum.</a:t>
            </a:r>
          </a:p>
        </p:txBody>
      </p:sp>
    </p:spTree>
    <p:extLst>
      <p:ext uri="{BB962C8B-B14F-4D97-AF65-F5344CB8AC3E}">
        <p14:creationId xmlns:p14="http://schemas.microsoft.com/office/powerpoint/2010/main" val="374524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F319-7593-4359-B075-C32F8DB9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1282"/>
            <a:ext cx="9905998" cy="1478570"/>
          </a:xfrm>
        </p:spPr>
        <p:txBody>
          <a:bodyPr/>
          <a:lstStyle/>
          <a:p>
            <a:r>
              <a:rPr lang="en-GB"/>
              <a:t>Convexity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24F027-6894-4178-945A-1B42BE05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964" y="1461149"/>
            <a:ext cx="5280069" cy="47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1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1341-A623-4F2A-8B31-4243CA7A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Convexity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A101-8D06-4EDE-8A63-9257D242B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/>
              <a:t>Points on the curve ≤ Points on the straight line</a:t>
            </a:r>
          </a:p>
          <a:p>
            <a:r>
              <a:rPr lang="en-GB" b="1"/>
              <a:t>≤</a:t>
            </a:r>
            <a:r>
              <a:rPr lang="en-GB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en-GB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/>
              <a:t>&lt;  Strictly convex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ECE37-8545-46DC-81EB-FB7C39B9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129" y="3678380"/>
            <a:ext cx="2640036" cy="23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0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5E83-4D45-44C6-83AE-D6827C2D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82"/>
            <a:ext cx="9905998" cy="1478570"/>
          </a:xfrm>
        </p:spPr>
        <p:txBody>
          <a:bodyPr/>
          <a:lstStyle/>
          <a:p>
            <a:r>
              <a:rPr lang="en-GB"/>
              <a:t>Concavity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FBD57-FA52-4C88-B2A9-D995A7D5E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537" y="1480443"/>
            <a:ext cx="5619750" cy="3897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A06B9A-472D-4B5B-B1D2-715FE2F6BA5B}"/>
              </a:ext>
            </a:extLst>
          </p:cNvPr>
          <p:cNvSpPr txBox="1"/>
          <p:nvPr/>
        </p:nvSpPr>
        <p:spPr>
          <a:xfrm>
            <a:off x="5344944" y="6040582"/>
            <a:ext cx="149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Maximisation</a:t>
            </a:r>
          </a:p>
        </p:txBody>
      </p:sp>
    </p:spTree>
    <p:extLst>
      <p:ext uri="{BB962C8B-B14F-4D97-AF65-F5344CB8AC3E}">
        <p14:creationId xmlns:p14="http://schemas.microsoft.com/office/powerpoint/2010/main" val="193524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4F51-A016-4F8D-B036-1347F6C1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GB"/>
              <a:t>A function that is convex and concave?</a:t>
            </a:r>
            <a:br>
              <a:rPr lang="en-GB"/>
            </a:br>
            <a:br>
              <a:rPr lang="en-GB"/>
            </a:br>
            <a:r>
              <a:rPr lang="en-GB"/>
              <a:t>A function that is neither convex or concave?</a:t>
            </a:r>
          </a:p>
        </p:txBody>
      </p:sp>
    </p:spTree>
    <p:extLst>
      <p:ext uri="{BB962C8B-B14F-4D97-AF65-F5344CB8AC3E}">
        <p14:creationId xmlns:p14="http://schemas.microsoft.com/office/powerpoint/2010/main" val="102880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6EB9E0-C0C1-4F83-B704-8A738BCEE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28" y="2090665"/>
            <a:ext cx="3362994" cy="2676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876C73-6BC1-466D-B09E-D76AA05A94B0}"/>
              </a:ext>
            </a:extLst>
          </p:cNvPr>
          <p:cNvSpPr txBox="1"/>
          <p:nvPr/>
        </p:nvSpPr>
        <p:spPr>
          <a:xfrm>
            <a:off x="1709139" y="4907768"/>
            <a:ext cx="3735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/>
              <a:t>Points on the curve = Points on the straight 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2C3077-9938-4D18-A422-68A56BA3B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661" y="2204983"/>
            <a:ext cx="3347850" cy="24480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98CF3B-68EE-40B4-8FB5-4A69B4E2674B}"/>
              </a:ext>
            </a:extLst>
          </p:cNvPr>
          <p:cNvSpPr txBox="1"/>
          <p:nvPr/>
        </p:nvSpPr>
        <p:spPr>
          <a:xfrm>
            <a:off x="7359863" y="4907767"/>
            <a:ext cx="3547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Points on the curve lay above and below line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269E2D-00E5-4F7E-B2ED-EB2990D22420}"/>
              </a:ext>
            </a:extLst>
          </p:cNvPr>
          <p:cNvCxnSpPr/>
          <p:nvPr/>
        </p:nvCxnSpPr>
        <p:spPr>
          <a:xfrm flipV="1">
            <a:off x="8305101" y="3061982"/>
            <a:ext cx="1501629" cy="2013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51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C9F6-BE25-4CD7-AD10-68CEE4C8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convexity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0271-DB85-4CB8-B5FE-D3ED60654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Strictly convex or concave provides a single optimum</a:t>
            </a:r>
          </a:p>
          <a:p>
            <a:r>
              <a:rPr lang="en-GB"/>
              <a:t>A non-convex function may have multiple local optimum</a:t>
            </a:r>
          </a:p>
          <a:p>
            <a:endParaRPr lang="en-GB"/>
          </a:p>
          <a:p>
            <a:r>
              <a:rPr lang="en-GB"/>
              <a:t>No method can guarantee a global optimum for a general non-convex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E684A-FD5E-4E52-BDD9-1F14F5B61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92" y="4661197"/>
            <a:ext cx="2707796" cy="198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13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3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A8D36030-6E6D-DA46-B8C9-65DC6BEB57C3}" vid="{2AB8E03C-A388-234F-952C-8AD9927CC7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Circuit</vt:lpstr>
      <vt:lpstr>PowerPoint Presentation</vt:lpstr>
      <vt:lpstr>OVERVIEW</vt:lpstr>
      <vt:lpstr>Optimisation</vt:lpstr>
      <vt:lpstr>Convexity</vt:lpstr>
      <vt:lpstr>Convexity</vt:lpstr>
      <vt:lpstr>Concavity</vt:lpstr>
      <vt:lpstr>A function that is convex and concave?  A function that is neither convex or concave?</vt:lpstr>
      <vt:lpstr>PowerPoint Presentation</vt:lpstr>
      <vt:lpstr>Why convexity is important</vt:lpstr>
      <vt:lpstr>How to determine convexity</vt:lpstr>
      <vt:lpstr>How to determine convexity</vt:lpstr>
      <vt:lpstr>What is a derivative</vt:lpstr>
      <vt:lpstr>How to determine convexity</vt:lpstr>
      <vt:lpstr>Conditions for convexity</vt:lpstr>
      <vt:lpstr>examples</vt:lpstr>
      <vt:lpstr>examples</vt:lpstr>
      <vt:lpstr>What about multivariable functions?</vt:lpstr>
      <vt:lpstr>Hessian matrix</vt:lpstr>
      <vt:lpstr>Conditions of convexity</vt:lpstr>
      <vt:lpstr>Gradient descent</vt:lpstr>
      <vt:lpstr>Gradient descent</vt:lpstr>
      <vt:lpstr>Learning rate</vt:lpstr>
      <vt:lpstr>Code example</vt:lpstr>
      <vt:lpstr>Gradient descent</vt:lpstr>
      <vt:lpstr>Gradient descent</vt:lpstr>
      <vt:lpstr>Gradient descent</vt:lpstr>
      <vt:lpstr>Gradient descent</vt:lpstr>
      <vt:lpstr>Gradient descent</vt:lpstr>
      <vt:lpstr>PowerPoint Presentation</vt:lpstr>
      <vt:lpstr>PowerPoint Presentation</vt:lpstr>
      <vt:lpstr>PowerPoint Presentation</vt:lpstr>
      <vt:lpstr>What is stochastic gradient descent</vt:lpstr>
      <vt:lpstr>Why would we use stochastic gradient descent?</vt:lpstr>
      <vt:lpstr>Mini batch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 Shameela Essack</dc:creator>
  <cp:revision>1</cp:revision>
  <cp:lastPrinted>2020-10-07T17:27:56Z</cp:lastPrinted>
  <dcterms:created xsi:type="dcterms:W3CDTF">2020-09-22T10:35:01Z</dcterms:created>
  <dcterms:modified xsi:type="dcterms:W3CDTF">2021-11-17T14:54:15Z</dcterms:modified>
</cp:coreProperties>
</file>