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3.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4.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5.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6.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7.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8.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9.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30.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31.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32.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33.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34.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35.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36.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37.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38.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39.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40.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41.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42.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43.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44.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45.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46.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47.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48.xml" ContentType="application/vnd.openxmlformats-officedocument.presentationml.notesSlide+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0"/>
  </p:notesMasterIdLst>
  <p:sldIdLst>
    <p:sldId id="256" r:id="rId2"/>
    <p:sldId id="258" r:id="rId3"/>
    <p:sldId id="260" r:id="rId4"/>
    <p:sldId id="261" r:id="rId5"/>
    <p:sldId id="262" r:id="rId6"/>
    <p:sldId id="263" r:id="rId7"/>
    <p:sldId id="264" r:id="rId8"/>
    <p:sldId id="265" r:id="rId9"/>
    <p:sldId id="266" r:id="rId10"/>
    <p:sldId id="267" r:id="rId11"/>
    <p:sldId id="269" r:id="rId12"/>
    <p:sldId id="270" r:id="rId13"/>
    <p:sldId id="271" r:id="rId14"/>
    <p:sldId id="272" r:id="rId15"/>
    <p:sldId id="273" r:id="rId16"/>
    <p:sldId id="274" r:id="rId17"/>
    <p:sldId id="275"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1" roundtripDataSignature="AMtx7mgsO1B3PxuK7F4XI2Op/As+CHUs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9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52" autoAdjust="0"/>
    <p:restoredTop sz="79782" autoAdjust="0"/>
  </p:normalViewPr>
  <p:slideViewPr>
    <p:cSldViewPr snapToGrid="0">
      <p:cViewPr varScale="1">
        <p:scale>
          <a:sx n="54" d="100"/>
          <a:sy n="54" d="100"/>
        </p:scale>
        <p:origin x="1530" y="72"/>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t>
        <a:bodyPr/>
        <a:lstStyle/>
        <a:p>
          <a:endParaRPr lang="zh-CN" altLang="en-US"/>
        </a:p>
      </dgm:t>
    </dgm:pt>
    <dgm:pt modelId="{FEF06E72-7C87-4202-890C-345EC1D9F44C}" type="pres">
      <dgm:prSet presAssocID="{EFAF03D5-A233-4C76-9B90-24B49649ACF5}" presName="node" presStyleLbl="node1" presStyleIdx="0" presStyleCnt="5">
        <dgm:presLayoutVars>
          <dgm:bulletEnabled val="1"/>
        </dgm:presLayoutVars>
      </dgm:prSet>
      <dgm:spPr/>
      <dgm:t>
        <a:bodyPr/>
        <a:lstStyle/>
        <a:p>
          <a:endParaRPr lang="zh-CN" altLang="en-US"/>
        </a:p>
      </dgm:t>
    </dgm:pt>
    <dgm:pt modelId="{055CB64B-802B-45D3-8DF6-798EF262280D}" type="pres">
      <dgm:prSet presAssocID="{BC9D71E3-0CDB-4A3A-B7A7-0F91F98FE251}" presName="sibTrans" presStyleLbl="sibTrans2D1" presStyleIdx="0" presStyleCnt="5"/>
      <dgm:spPr/>
      <dgm:t>
        <a:bodyPr/>
        <a:lstStyle/>
        <a:p>
          <a:endParaRPr lang="zh-CN" altLang="en-US"/>
        </a:p>
      </dgm:t>
    </dgm:pt>
    <dgm:pt modelId="{E9B7BEA1-3C66-47D9-9015-5CB2C3DF2CDC}" type="pres">
      <dgm:prSet presAssocID="{BC9D71E3-0CDB-4A3A-B7A7-0F91F98FE251}" presName="connectorText" presStyleLbl="sibTrans2D1" presStyleIdx="0" presStyleCnt="5"/>
      <dgm:spPr/>
      <dgm:t>
        <a:bodyPr/>
        <a:lstStyle/>
        <a:p>
          <a:endParaRPr lang="zh-CN" altLang="en-US"/>
        </a:p>
      </dgm:t>
    </dgm:pt>
    <dgm:pt modelId="{B99A717E-6875-46C4-93BD-02F76F4C7222}" type="pres">
      <dgm:prSet presAssocID="{FA71CF4A-4B11-49C3-8552-3F6B6E5B19A5}" presName="node" presStyleLbl="node1" presStyleIdx="1" presStyleCnt="5">
        <dgm:presLayoutVars>
          <dgm:bulletEnabled val="1"/>
        </dgm:presLayoutVars>
      </dgm:prSet>
      <dgm:spPr/>
      <dgm:t>
        <a:bodyPr/>
        <a:lstStyle/>
        <a:p>
          <a:endParaRPr lang="zh-CN" altLang="en-US"/>
        </a:p>
      </dgm:t>
    </dgm:pt>
    <dgm:pt modelId="{A3B8EF27-070F-41BB-AB16-AA20761005A1}" type="pres">
      <dgm:prSet presAssocID="{4D900DEF-D16D-4B79-A224-033982676A84}" presName="sibTrans" presStyleLbl="sibTrans2D1" presStyleIdx="1" presStyleCnt="5"/>
      <dgm:spPr/>
      <dgm:t>
        <a:bodyPr/>
        <a:lstStyle/>
        <a:p>
          <a:endParaRPr lang="zh-CN" altLang="en-US"/>
        </a:p>
      </dgm:t>
    </dgm:pt>
    <dgm:pt modelId="{727D7562-439E-49ED-A028-4E7011E442FF}" type="pres">
      <dgm:prSet presAssocID="{4D900DEF-D16D-4B79-A224-033982676A84}" presName="connectorText" presStyleLbl="sibTrans2D1" presStyleIdx="1" presStyleCnt="5"/>
      <dgm:spPr/>
      <dgm:t>
        <a:bodyPr/>
        <a:lstStyle/>
        <a:p>
          <a:endParaRPr lang="zh-CN" altLang="en-US"/>
        </a:p>
      </dgm:t>
    </dgm:pt>
    <dgm:pt modelId="{134C2103-362F-48D4-96DA-BDE499CBC320}" type="pres">
      <dgm:prSet presAssocID="{B9D1CD18-C0CD-4CE2-B3EB-17CB254543C3}" presName="node" presStyleLbl="node1" presStyleIdx="2" presStyleCnt="5">
        <dgm:presLayoutVars>
          <dgm:bulletEnabled val="1"/>
        </dgm:presLayoutVars>
      </dgm:prSet>
      <dgm:spPr/>
      <dgm:t>
        <a:bodyPr/>
        <a:lstStyle/>
        <a:p>
          <a:endParaRPr lang="zh-CN" altLang="en-US"/>
        </a:p>
      </dgm:t>
    </dgm:pt>
    <dgm:pt modelId="{A544EBAA-22E2-4148-9763-9BD8EDE01FA1}" type="pres">
      <dgm:prSet presAssocID="{0173A0E4-2970-45BD-A922-296E968BEF38}" presName="sibTrans" presStyleLbl="sibTrans2D1" presStyleIdx="2" presStyleCnt="5"/>
      <dgm:spPr/>
      <dgm:t>
        <a:bodyPr/>
        <a:lstStyle/>
        <a:p>
          <a:endParaRPr lang="zh-CN" altLang="en-US"/>
        </a:p>
      </dgm:t>
    </dgm:pt>
    <dgm:pt modelId="{3ED50FBC-50B3-47E6-BC24-CBD71A358D74}" type="pres">
      <dgm:prSet presAssocID="{0173A0E4-2970-45BD-A922-296E968BEF38}" presName="connectorText" presStyleLbl="sibTrans2D1" presStyleIdx="2" presStyleCnt="5"/>
      <dgm:spPr/>
      <dgm:t>
        <a:bodyPr/>
        <a:lstStyle/>
        <a:p>
          <a:endParaRPr lang="zh-CN" altLang="en-US"/>
        </a:p>
      </dgm:t>
    </dgm:pt>
    <dgm:pt modelId="{CCCE5FE4-A079-4A90-B5D9-DC004E46B293}" type="pres">
      <dgm:prSet presAssocID="{BF35D190-A110-491B-B323-9435A8FDC80D}" presName="node" presStyleLbl="node1" presStyleIdx="3" presStyleCnt="5">
        <dgm:presLayoutVars>
          <dgm:bulletEnabled val="1"/>
        </dgm:presLayoutVars>
      </dgm:prSet>
      <dgm:spPr/>
      <dgm:t>
        <a:bodyPr/>
        <a:lstStyle/>
        <a:p>
          <a:endParaRPr lang="zh-CN" altLang="en-US"/>
        </a:p>
      </dgm:t>
    </dgm:pt>
    <dgm:pt modelId="{231C9A01-8E86-4594-8128-CA1A309B1944}" type="pres">
      <dgm:prSet presAssocID="{38F8DD57-7454-4334-BBFA-B1B2ED12EB62}" presName="sibTrans" presStyleLbl="sibTrans2D1" presStyleIdx="3" presStyleCnt="5"/>
      <dgm:spPr/>
      <dgm:t>
        <a:bodyPr/>
        <a:lstStyle/>
        <a:p>
          <a:endParaRPr lang="zh-CN" altLang="en-US"/>
        </a:p>
      </dgm:t>
    </dgm:pt>
    <dgm:pt modelId="{9E1B741C-8181-437D-9E3E-9993C461882A}" type="pres">
      <dgm:prSet presAssocID="{38F8DD57-7454-4334-BBFA-B1B2ED12EB62}" presName="connectorText" presStyleLbl="sibTrans2D1" presStyleIdx="3" presStyleCnt="5"/>
      <dgm:spPr/>
      <dgm:t>
        <a:bodyPr/>
        <a:lstStyle/>
        <a:p>
          <a:endParaRPr lang="zh-CN" altLang="en-US"/>
        </a:p>
      </dgm:t>
    </dgm:pt>
    <dgm:pt modelId="{5C05611F-2FD6-4B23-8855-D8C95A3F0102}" type="pres">
      <dgm:prSet presAssocID="{D1CE2A32-EC64-4E44-BD3C-C22C54BFC1B6}" presName="node" presStyleLbl="node1" presStyleIdx="4" presStyleCnt="5">
        <dgm:presLayoutVars>
          <dgm:bulletEnabled val="1"/>
        </dgm:presLayoutVars>
      </dgm:prSet>
      <dgm:spPr/>
      <dgm:t>
        <a:bodyPr/>
        <a:lstStyle/>
        <a:p>
          <a:endParaRPr lang="zh-CN" altLang="en-US"/>
        </a:p>
      </dgm:t>
    </dgm:pt>
    <dgm:pt modelId="{B14F98F5-9C5B-4F53-A26B-4D903D14BB70}" type="pres">
      <dgm:prSet presAssocID="{9FA9C300-FCBA-453A-AB34-3EF865E7390C}" presName="sibTrans" presStyleLbl="sibTrans2D1" presStyleIdx="4" presStyleCnt="5"/>
      <dgm:spPr/>
      <dgm:t>
        <a:bodyPr/>
        <a:lstStyle/>
        <a:p>
          <a:endParaRPr lang="zh-CN" altLang="en-US"/>
        </a:p>
      </dgm:t>
    </dgm:pt>
    <dgm:pt modelId="{1E529B08-B3C9-4635-BABE-34B564A7237E}" type="pres">
      <dgm:prSet presAssocID="{9FA9C300-FCBA-453A-AB34-3EF865E7390C}" presName="connectorText" presStyleLbl="sibTrans2D1" presStyleIdx="4" presStyleCnt="5"/>
      <dgm:spPr/>
      <dgm:t>
        <a:bodyPr/>
        <a:lstStyle/>
        <a:p>
          <a:endParaRPr lang="zh-CN" altLang="en-US"/>
        </a:p>
      </dgm:t>
    </dgm:pt>
  </dgm:ptLst>
  <dgm:cxnLst>
    <dgm:cxn modelId="{E5F7B85E-3C60-40DB-BF32-88D2EB02D2E6}" type="presOf" srcId="{BC9D71E3-0CDB-4A3A-B7A7-0F91F98FE251}" destId="{E9B7BEA1-3C66-47D9-9015-5CB2C3DF2CDC}"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4CF074E4-3D78-466B-9918-447FBB90B486}" type="presOf" srcId="{38F8DD57-7454-4334-BBFA-B1B2ED12EB62}" destId="{231C9A01-8E86-4594-8128-CA1A309B1944}"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256DB814-F9A0-464C-820C-9BD5CA521B5E}" type="presOf" srcId="{9FA9C300-FCBA-453A-AB34-3EF865E7390C}" destId="{1E529B08-B3C9-4635-BABE-34B564A7237E}"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DB9667AB-006E-4292-9138-F277560EEB2F}" type="presOf" srcId="{4D900DEF-D16D-4B79-A224-033982676A84}" destId="{A3B8EF27-070F-41BB-AB16-AA20761005A1}" srcOrd="0" destOrd="0" presId="urn:microsoft.com/office/officeart/2005/8/layout/cycle2"/>
    <dgm:cxn modelId="{1B188F7A-92A0-4127-B03E-D23BA8B4EA7C}" type="presOf" srcId="{9FA9C300-FCBA-453A-AB34-3EF865E7390C}" destId="{B14F98F5-9C5B-4F53-A26B-4D903D14BB70}"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73874220-CB27-419C-B883-A80C1DC54314}" srcId="{A128F0BD-DF9A-4BE9-A6A8-6C4754FCABDA}" destId="{B9D1CD18-C0CD-4CE2-B3EB-17CB254543C3}" srcOrd="2" destOrd="0" parTransId="{A5753D39-7978-4CEB-B6DE-3BA7147367AA}" sibTransId="{0173A0E4-2970-45BD-A922-296E968BEF38}"/>
    <dgm:cxn modelId="{B4161E1D-0DEC-466D-9881-0DFFBAC97180}" srcId="{A128F0BD-DF9A-4BE9-A6A8-6C4754FCABDA}" destId="{BF35D190-A110-491B-B323-9435A8FDC80D}" srcOrd="3" destOrd="0" parTransId="{FD6D3DEB-2F0B-4721-A2AF-AE14C5A97346}" sibTransId="{38F8DD57-7454-4334-BBFA-B1B2ED12EB62}"/>
    <dgm:cxn modelId="{83B29E57-2FF2-4C36-9EA3-748D871ADD95}" srcId="{A128F0BD-DF9A-4BE9-A6A8-6C4754FCABDA}" destId="{EFAF03D5-A233-4C76-9B90-24B49649ACF5}" srcOrd="0" destOrd="0" parTransId="{FFFF8408-B268-4234-BC9D-07C7306BD323}" sibTransId="{BC9D71E3-0CDB-4A3A-B7A7-0F91F98FE251}"/>
    <dgm:cxn modelId="{FE98CA67-00DA-416B-BA6A-0AC2EC64615B}" type="presOf" srcId="{BC9D71E3-0CDB-4A3A-B7A7-0F91F98FE251}" destId="{055CB64B-802B-45D3-8DF6-798EF262280D}" srcOrd="0" destOrd="0" presId="urn:microsoft.com/office/officeart/2005/8/layout/cycle2"/>
    <dgm:cxn modelId="{0AB98623-DF7D-48BE-BCB6-525066F06F6E}" srcId="{A128F0BD-DF9A-4BE9-A6A8-6C4754FCABDA}" destId="{FA71CF4A-4B11-49C3-8552-3F6B6E5B19A5}" srcOrd="1" destOrd="0" parTransId="{4024D651-5B90-4CE1-BAD7-8A545DFE3AFD}" sibTransId="{4D900DEF-D16D-4B79-A224-033982676A84}"/>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t>
        <a:bodyPr/>
        <a:lstStyle/>
        <a:p>
          <a:endParaRPr lang="zh-CN" altLang="en-US"/>
        </a:p>
      </dgm:t>
    </dgm:pt>
    <dgm:pt modelId="{FEF06E72-7C87-4202-890C-345EC1D9F44C}" type="pres">
      <dgm:prSet presAssocID="{EFAF03D5-A233-4C76-9B90-24B49649ACF5}" presName="node" presStyleLbl="node1" presStyleIdx="0" presStyleCnt="5">
        <dgm:presLayoutVars>
          <dgm:bulletEnabled val="1"/>
        </dgm:presLayoutVars>
      </dgm:prSet>
      <dgm:spPr/>
      <dgm:t>
        <a:bodyPr/>
        <a:lstStyle/>
        <a:p>
          <a:endParaRPr lang="zh-CN" altLang="en-US"/>
        </a:p>
      </dgm:t>
    </dgm:pt>
    <dgm:pt modelId="{055CB64B-802B-45D3-8DF6-798EF262280D}" type="pres">
      <dgm:prSet presAssocID="{BC9D71E3-0CDB-4A3A-B7A7-0F91F98FE251}" presName="sibTrans" presStyleLbl="sibTrans2D1" presStyleIdx="0" presStyleCnt="5"/>
      <dgm:spPr/>
      <dgm:t>
        <a:bodyPr/>
        <a:lstStyle/>
        <a:p>
          <a:endParaRPr lang="zh-CN" altLang="en-US"/>
        </a:p>
      </dgm:t>
    </dgm:pt>
    <dgm:pt modelId="{E9B7BEA1-3C66-47D9-9015-5CB2C3DF2CDC}" type="pres">
      <dgm:prSet presAssocID="{BC9D71E3-0CDB-4A3A-B7A7-0F91F98FE251}" presName="connectorText" presStyleLbl="sibTrans2D1" presStyleIdx="0" presStyleCnt="5"/>
      <dgm:spPr/>
      <dgm:t>
        <a:bodyPr/>
        <a:lstStyle/>
        <a:p>
          <a:endParaRPr lang="zh-CN" altLang="en-US"/>
        </a:p>
      </dgm:t>
    </dgm:pt>
    <dgm:pt modelId="{B99A717E-6875-46C4-93BD-02F76F4C7222}" type="pres">
      <dgm:prSet presAssocID="{FA71CF4A-4B11-49C3-8552-3F6B6E5B19A5}" presName="node" presStyleLbl="node1" presStyleIdx="1" presStyleCnt="5">
        <dgm:presLayoutVars>
          <dgm:bulletEnabled val="1"/>
        </dgm:presLayoutVars>
      </dgm:prSet>
      <dgm:spPr/>
      <dgm:t>
        <a:bodyPr/>
        <a:lstStyle/>
        <a:p>
          <a:endParaRPr lang="zh-CN" altLang="en-US"/>
        </a:p>
      </dgm:t>
    </dgm:pt>
    <dgm:pt modelId="{A3B8EF27-070F-41BB-AB16-AA20761005A1}" type="pres">
      <dgm:prSet presAssocID="{4D900DEF-D16D-4B79-A224-033982676A84}" presName="sibTrans" presStyleLbl="sibTrans2D1" presStyleIdx="1" presStyleCnt="5"/>
      <dgm:spPr/>
      <dgm:t>
        <a:bodyPr/>
        <a:lstStyle/>
        <a:p>
          <a:endParaRPr lang="zh-CN" altLang="en-US"/>
        </a:p>
      </dgm:t>
    </dgm:pt>
    <dgm:pt modelId="{727D7562-439E-49ED-A028-4E7011E442FF}" type="pres">
      <dgm:prSet presAssocID="{4D900DEF-D16D-4B79-A224-033982676A84}" presName="connectorText" presStyleLbl="sibTrans2D1" presStyleIdx="1" presStyleCnt="5"/>
      <dgm:spPr/>
      <dgm:t>
        <a:bodyPr/>
        <a:lstStyle/>
        <a:p>
          <a:endParaRPr lang="zh-CN" altLang="en-US"/>
        </a:p>
      </dgm:t>
    </dgm:pt>
    <dgm:pt modelId="{134C2103-362F-48D4-96DA-BDE499CBC320}" type="pres">
      <dgm:prSet presAssocID="{B9D1CD18-C0CD-4CE2-B3EB-17CB254543C3}" presName="node" presStyleLbl="node1" presStyleIdx="2" presStyleCnt="5">
        <dgm:presLayoutVars>
          <dgm:bulletEnabled val="1"/>
        </dgm:presLayoutVars>
      </dgm:prSet>
      <dgm:spPr/>
      <dgm:t>
        <a:bodyPr/>
        <a:lstStyle/>
        <a:p>
          <a:endParaRPr lang="zh-CN" altLang="en-US"/>
        </a:p>
      </dgm:t>
    </dgm:pt>
    <dgm:pt modelId="{A544EBAA-22E2-4148-9763-9BD8EDE01FA1}" type="pres">
      <dgm:prSet presAssocID="{0173A0E4-2970-45BD-A922-296E968BEF38}" presName="sibTrans" presStyleLbl="sibTrans2D1" presStyleIdx="2" presStyleCnt="5"/>
      <dgm:spPr/>
      <dgm:t>
        <a:bodyPr/>
        <a:lstStyle/>
        <a:p>
          <a:endParaRPr lang="zh-CN" altLang="en-US"/>
        </a:p>
      </dgm:t>
    </dgm:pt>
    <dgm:pt modelId="{3ED50FBC-50B3-47E6-BC24-CBD71A358D74}" type="pres">
      <dgm:prSet presAssocID="{0173A0E4-2970-45BD-A922-296E968BEF38}" presName="connectorText" presStyleLbl="sibTrans2D1" presStyleIdx="2" presStyleCnt="5"/>
      <dgm:spPr/>
      <dgm:t>
        <a:bodyPr/>
        <a:lstStyle/>
        <a:p>
          <a:endParaRPr lang="zh-CN" altLang="en-US"/>
        </a:p>
      </dgm:t>
    </dgm:pt>
    <dgm:pt modelId="{CCCE5FE4-A079-4A90-B5D9-DC004E46B293}" type="pres">
      <dgm:prSet presAssocID="{BF35D190-A110-491B-B323-9435A8FDC80D}" presName="node" presStyleLbl="node1" presStyleIdx="3" presStyleCnt="5">
        <dgm:presLayoutVars>
          <dgm:bulletEnabled val="1"/>
        </dgm:presLayoutVars>
      </dgm:prSet>
      <dgm:spPr/>
      <dgm:t>
        <a:bodyPr/>
        <a:lstStyle/>
        <a:p>
          <a:endParaRPr lang="zh-CN" altLang="en-US"/>
        </a:p>
      </dgm:t>
    </dgm:pt>
    <dgm:pt modelId="{231C9A01-8E86-4594-8128-CA1A309B1944}" type="pres">
      <dgm:prSet presAssocID="{38F8DD57-7454-4334-BBFA-B1B2ED12EB62}" presName="sibTrans" presStyleLbl="sibTrans2D1" presStyleIdx="3" presStyleCnt="5"/>
      <dgm:spPr/>
      <dgm:t>
        <a:bodyPr/>
        <a:lstStyle/>
        <a:p>
          <a:endParaRPr lang="zh-CN" altLang="en-US"/>
        </a:p>
      </dgm:t>
    </dgm:pt>
    <dgm:pt modelId="{9E1B741C-8181-437D-9E3E-9993C461882A}" type="pres">
      <dgm:prSet presAssocID="{38F8DD57-7454-4334-BBFA-B1B2ED12EB62}" presName="connectorText" presStyleLbl="sibTrans2D1" presStyleIdx="3" presStyleCnt="5"/>
      <dgm:spPr/>
      <dgm:t>
        <a:bodyPr/>
        <a:lstStyle/>
        <a:p>
          <a:endParaRPr lang="zh-CN" altLang="en-US"/>
        </a:p>
      </dgm:t>
    </dgm:pt>
    <dgm:pt modelId="{5C05611F-2FD6-4B23-8855-D8C95A3F0102}" type="pres">
      <dgm:prSet presAssocID="{D1CE2A32-EC64-4E44-BD3C-C22C54BFC1B6}" presName="node" presStyleLbl="node1" presStyleIdx="4" presStyleCnt="5">
        <dgm:presLayoutVars>
          <dgm:bulletEnabled val="1"/>
        </dgm:presLayoutVars>
      </dgm:prSet>
      <dgm:spPr/>
      <dgm:t>
        <a:bodyPr/>
        <a:lstStyle/>
        <a:p>
          <a:endParaRPr lang="zh-CN" altLang="en-US"/>
        </a:p>
      </dgm:t>
    </dgm:pt>
    <dgm:pt modelId="{B14F98F5-9C5B-4F53-A26B-4D903D14BB70}" type="pres">
      <dgm:prSet presAssocID="{9FA9C300-FCBA-453A-AB34-3EF865E7390C}" presName="sibTrans" presStyleLbl="sibTrans2D1" presStyleIdx="4" presStyleCnt="5"/>
      <dgm:spPr/>
      <dgm:t>
        <a:bodyPr/>
        <a:lstStyle/>
        <a:p>
          <a:endParaRPr lang="zh-CN" altLang="en-US"/>
        </a:p>
      </dgm:t>
    </dgm:pt>
    <dgm:pt modelId="{1E529B08-B3C9-4635-BABE-34B564A7237E}" type="pres">
      <dgm:prSet presAssocID="{9FA9C300-FCBA-453A-AB34-3EF865E7390C}" presName="connectorText" presStyleLbl="sibTrans2D1" presStyleIdx="4" presStyleCnt="5"/>
      <dgm:spPr/>
      <dgm:t>
        <a:bodyPr/>
        <a:lstStyle/>
        <a:p>
          <a:endParaRPr lang="zh-CN" altLang="en-US"/>
        </a:p>
      </dgm:t>
    </dgm:pt>
  </dgm:ptLst>
  <dgm:cxnLst>
    <dgm:cxn modelId="{E5F7B85E-3C60-40DB-BF32-88D2EB02D2E6}" type="presOf" srcId="{BC9D71E3-0CDB-4A3A-B7A7-0F91F98FE251}" destId="{E9B7BEA1-3C66-47D9-9015-5CB2C3DF2CDC}"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4CF074E4-3D78-466B-9918-447FBB90B486}" type="presOf" srcId="{38F8DD57-7454-4334-BBFA-B1B2ED12EB62}" destId="{231C9A01-8E86-4594-8128-CA1A309B1944}"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256DB814-F9A0-464C-820C-9BD5CA521B5E}" type="presOf" srcId="{9FA9C300-FCBA-453A-AB34-3EF865E7390C}" destId="{1E529B08-B3C9-4635-BABE-34B564A7237E}"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DB9667AB-006E-4292-9138-F277560EEB2F}" type="presOf" srcId="{4D900DEF-D16D-4B79-A224-033982676A84}" destId="{A3B8EF27-070F-41BB-AB16-AA20761005A1}" srcOrd="0" destOrd="0" presId="urn:microsoft.com/office/officeart/2005/8/layout/cycle2"/>
    <dgm:cxn modelId="{1B188F7A-92A0-4127-B03E-D23BA8B4EA7C}" type="presOf" srcId="{9FA9C300-FCBA-453A-AB34-3EF865E7390C}" destId="{B14F98F5-9C5B-4F53-A26B-4D903D14BB70}"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73874220-CB27-419C-B883-A80C1DC54314}" srcId="{A128F0BD-DF9A-4BE9-A6A8-6C4754FCABDA}" destId="{B9D1CD18-C0CD-4CE2-B3EB-17CB254543C3}" srcOrd="2" destOrd="0" parTransId="{A5753D39-7978-4CEB-B6DE-3BA7147367AA}" sibTransId="{0173A0E4-2970-45BD-A922-296E968BEF38}"/>
    <dgm:cxn modelId="{B4161E1D-0DEC-466D-9881-0DFFBAC97180}" srcId="{A128F0BD-DF9A-4BE9-A6A8-6C4754FCABDA}" destId="{BF35D190-A110-491B-B323-9435A8FDC80D}" srcOrd="3" destOrd="0" parTransId="{FD6D3DEB-2F0B-4721-A2AF-AE14C5A97346}" sibTransId="{38F8DD57-7454-4334-BBFA-B1B2ED12EB62}"/>
    <dgm:cxn modelId="{83B29E57-2FF2-4C36-9EA3-748D871ADD95}" srcId="{A128F0BD-DF9A-4BE9-A6A8-6C4754FCABDA}" destId="{EFAF03D5-A233-4C76-9B90-24B49649ACF5}" srcOrd="0" destOrd="0" parTransId="{FFFF8408-B268-4234-BC9D-07C7306BD323}" sibTransId="{BC9D71E3-0CDB-4A3A-B7A7-0F91F98FE251}"/>
    <dgm:cxn modelId="{FE98CA67-00DA-416B-BA6A-0AC2EC64615B}" type="presOf" srcId="{BC9D71E3-0CDB-4A3A-B7A7-0F91F98FE251}" destId="{055CB64B-802B-45D3-8DF6-798EF262280D}" srcOrd="0" destOrd="0" presId="urn:microsoft.com/office/officeart/2005/8/layout/cycle2"/>
    <dgm:cxn modelId="{0AB98623-DF7D-48BE-BCB6-525066F06F6E}" srcId="{A128F0BD-DF9A-4BE9-A6A8-6C4754FCABDA}" destId="{FA71CF4A-4B11-49C3-8552-3F6B6E5B19A5}" srcOrd="1" destOrd="0" parTransId="{4024D651-5B90-4CE1-BAD7-8A545DFE3AFD}" sibTransId="{4D900DEF-D16D-4B79-A224-033982676A84}"/>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t>
        <a:bodyPr/>
        <a:lstStyle/>
        <a:p>
          <a:endParaRPr lang="zh-CN" altLang="en-US"/>
        </a:p>
      </dgm:t>
    </dgm:pt>
    <dgm:pt modelId="{FEF06E72-7C87-4202-890C-345EC1D9F44C}" type="pres">
      <dgm:prSet presAssocID="{EFAF03D5-A233-4C76-9B90-24B49649ACF5}" presName="node" presStyleLbl="node1" presStyleIdx="0" presStyleCnt="5">
        <dgm:presLayoutVars>
          <dgm:bulletEnabled val="1"/>
        </dgm:presLayoutVars>
      </dgm:prSet>
      <dgm:spPr/>
      <dgm:t>
        <a:bodyPr/>
        <a:lstStyle/>
        <a:p>
          <a:endParaRPr lang="zh-CN" altLang="en-US"/>
        </a:p>
      </dgm:t>
    </dgm:pt>
    <dgm:pt modelId="{055CB64B-802B-45D3-8DF6-798EF262280D}" type="pres">
      <dgm:prSet presAssocID="{BC9D71E3-0CDB-4A3A-B7A7-0F91F98FE251}" presName="sibTrans" presStyleLbl="sibTrans2D1" presStyleIdx="0" presStyleCnt="5"/>
      <dgm:spPr/>
      <dgm:t>
        <a:bodyPr/>
        <a:lstStyle/>
        <a:p>
          <a:endParaRPr lang="zh-CN" altLang="en-US"/>
        </a:p>
      </dgm:t>
    </dgm:pt>
    <dgm:pt modelId="{E9B7BEA1-3C66-47D9-9015-5CB2C3DF2CDC}" type="pres">
      <dgm:prSet presAssocID="{BC9D71E3-0CDB-4A3A-B7A7-0F91F98FE251}" presName="connectorText" presStyleLbl="sibTrans2D1" presStyleIdx="0" presStyleCnt="5"/>
      <dgm:spPr/>
      <dgm:t>
        <a:bodyPr/>
        <a:lstStyle/>
        <a:p>
          <a:endParaRPr lang="zh-CN" altLang="en-US"/>
        </a:p>
      </dgm:t>
    </dgm:pt>
    <dgm:pt modelId="{B99A717E-6875-46C4-93BD-02F76F4C7222}" type="pres">
      <dgm:prSet presAssocID="{FA71CF4A-4B11-49C3-8552-3F6B6E5B19A5}" presName="node" presStyleLbl="node1" presStyleIdx="1" presStyleCnt="5">
        <dgm:presLayoutVars>
          <dgm:bulletEnabled val="1"/>
        </dgm:presLayoutVars>
      </dgm:prSet>
      <dgm:spPr/>
      <dgm:t>
        <a:bodyPr/>
        <a:lstStyle/>
        <a:p>
          <a:endParaRPr lang="zh-CN" altLang="en-US"/>
        </a:p>
      </dgm:t>
    </dgm:pt>
    <dgm:pt modelId="{A3B8EF27-070F-41BB-AB16-AA20761005A1}" type="pres">
      <dgm:prSet presAssocID="{4D900DEF-D16D-4B79-A224-033982676A84}" presName="sibTrans" presStyleLbl="sibTrans2D1" presStyleIdx="1" presStyleCnt="5"/>
      <dgm:spPr/>
      <dgm:t>
        <a:bodyPr/>
        <a:lstStyle/>
        <a:p>
          <a:endParaRPr lang="zh-CN" altLang="en-US"/>
        </a:p>
      </dgm:t>
    </dgm:pt>
    <dgm:pt modelId="{727D7562-439E-49ED-A028-4E7011E442FF}" type="pres">
      <dgm:prSet presAssocID="{4D900DEF-D16D-4B79-A224-033982676A84}" presName="connectorText" presStyleLbl="sibTrans2D1" presStyleIdx="1" presStyleCnt="5"/>
      <dgm:spPr/>
      <dgm:t>
        <a:bodyPr/>
        <a:lstStyle/>
        <a:p>
          <a:endParaRPr lang="zh-CN" altLang="en-US"/>
        </a:p>
      </dgm:t>
    </dgm:pt>
    <dgm:pt modelId="{134C2103-362F-48D4-96DA-BDE499CBC320}" type="pres">
      <dgm:prSet presAssocID="{B9D1CD18-C0CD-4CE2-B3EB-17CB254543C3}" presName="node" presStyleLbl="node1" presStyleIdx="2" presStyleCnt="5">
        <dgm:presLayoutVars>
          <dgm:bulletEnabled val="1"/>
        </dgm:presLayoutVars>
      </dgm:prSet>
      <dgm:spPr/>
      <dgm:t>
        <a:bodyPr/>
        <a:lstStyle/>
        <a:p>
          <a:endParaRPr lang="zh-CN" altLang="en-US"/>
        </a:p>
      </dgm:t>
    </dgm:pt>
    <dgm:pt modelId="{A544EBAA-22E2-4148-9763-9BD8EDE01FA1}" type="pres">
      <dgm:prSet presAssocID="{0173A0E4-2970-45BD-A922-296E968BEF38}" presName="sibTrans" presStyleLbl="sibTrans2D1" presStyleIdx="2" presStyleCnt="5"/>
      <dgm:spPr/>
      <dgm:t>
        <a:bodyPr/>
        <a:lstStyle/>
        <a:p>
          <a:endParaRPr lang="zh-CN" altLang="en-US"/>
        </a:p>
      </dgm:t>
    </dgm:pt>
    <dgm:pt modelId="{3ED50FBC-50B3-47E6-BC24-CBD71A358D74}" type="pres">
      <dgm:prSet presAssocID="{0173A0E4-2970-45BD-A922-296E968BEF38}" presName="connectorText" presStyleLbl="sibTrans2D1" presStyleIdx="2" presStyleCnt="5"/>
      <dgm:spPr/>
      <dgm:t>
        <a:bodyPr/>
        <a:lstStyle/>
        <a:p>
          <a:endParaRPr lang="zh-CN" altLang="en-US"/>
        </a:p>
      </dgm:t>
    </dgm:pt>
    <dgm:pt modelId="{CCCE5FE4-A079-4A90-B5D9-DC004E46B293}" type="pres">
      <dgm:prSet presAssocID="{BF35D190-A110-491B-B323-9435A8FDC80D}" presName="node" presStyleLbl="node1" presStyleIdx="3" presStyleCnt="5">
        <dgm:presLayoutVars>
          <dgm:bulletEnabled val="1"/>
        </dgm:presLayoutVars>
      </dgm:prSet>
      <dgm:spPr/>
      <dgm:t>
        <a:bodyPr/>
        <a:lstStyle/>
        <a:p>
          <a:endParaRPr lang="zh-CN" altLang="en-US"/>
        </a:p>
      </dgm:t>
    </dgm:pt>
    <dgm:pt modelId="{231C9A01-8E86-4594-8128-CA1A309B1944}" type="pres">
      <dgm:prSet presAssocID="{38F8DD57-7454-4334-BBFA-B1B2ED12EB62}" presName="sibTrans" presStyleLbl="sibTrans2D1" presStyleIdx="3" presStyleCnt="5"/>
      <dgm:spPr/>
      <dgm:t>
        <a:bodyPr/>
        <a:lstStyle/>
        <a:p>
          <a:endParaRPr lang="zh-CN" altLang="en-US"/>
        </a:p>
      </dgm:t>
    </dgm:pt>
    <dgm:pt modelId="{9E1B741C-8181-437D-9E3E-9993C461882A}" type="pres">
      <dgm:prSet presAssocID="{38F8DD57-7454-4334-BBFA-B1B2ED12EB62}" presName="connectorText" presStyleLbl="sibTrans2D1" presStyleIdx="3" presStyleCnt="5"/>
      <dgm:spPr/>
      <dgm:t>
        <a:bodyPr/>
        <a:lstStyle/>
        <a:p>
          <a:endParaRPr lang="zh-CN" altLang="en-US"/>
        </a:p>
      </dgm:t>
    </dgm:pt>
    <dgm:pt modelId="{5C05611F-2FD6-4B23-8855-D8C95A3F0102}" type="pres">
      <dgm:prSet presAssocID="{D1CE2A32-EC64-4E44-BD3C-C22C54BFC1B6}" presName="node" presStyleLbl="node1" presStyleIdx="4" presStyleCnt="5">
        <dgm:presLayoutVars>
          <dgm:bulletEnabled val="1"/>
        </dgm:presLayoutVars>
      </dgm:prSet>
      <dgm:spPr/>
      <dgm:t>
        <a:bodyPr/>
        <a:lstStyle/>
        <a:p>
          <a:endParaRPr lang="zh-CN" altLang="en-US"/>
        </a:p>
      </dgm:t>
    </dgm:pt>
    <dgm:pt modelId="{B14F98F5-9C5B-4F53-A26B-4D903D14BB70}" type="pres">
      <dgm:prSet presAssocID="{9FA9C300-FCBA-453A-AB34-3EF865E7390C}" presName="sibTrans" presStyleLbl="sibTrans2D1" presStyleIdx="4" presStyleCnt="5"/>
      <dgm:spPr/>
      <dgm:t>
        <a:bodyPr/>
        <a:lstStyle/>
        <a:p>
          <a:endParaRPr lang="zh-CN" altLang="en-US"/>
        </a:p>
      </dgm:t>
    </dgm:pt>
    <dgm:pt modelId="{1E529B08-B3C9-4635-BABE-34B564A7237E}" type="pres">
      <dgm:prSet presAssocID="{9FA9C300-FCBA-453A-AB34-3EF865E7390C}" presName="connectorText" presStyleLbl="sibTrans2D1" presStyleIdx="4" presStyleCnt="5"/>
      <dgm:spPr/>
      <dgm:t>
        <a:bodyPr/>
        <a:lstStyle/>
        <a:p>
          <a:endParaRPr lang="zh-CN" altLang="en-US"/>
        </a:p>
      </dgm:t>
    </dgm:pt>
  </dgm:ptLst>
  <dgm:cxnLst>
    <dgm:cxn modelId="{E5F7B85E-3C60-40DB-BF32-88D2EB02D2E6}" type="presOf" srcId="{BC9D71E3-0CDB-4A3A-B7A7-0F91F98FE251}" destId="{E9B7BEA1-3C66-47D9-9015-5CB2C3DF2CDC}"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4CF074E4-3D78-466B-9918-447FBB90B486}" type="presOf" srcId="{38F8DD57-7454-4334-BBFA-B1B2ED12EB62}" destId="{231C9A01-8E86-4594-8128-CA1A309B1944}"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256DB814-F9A0-464C-820C-9BD5CA521B5E}" type="presOf" srcId="{9FA9C300-FCBA-453A-AB34-3EF865E7390C}" destId="{1E529B08-B3C9-4635-BABE-34B564A7237E}"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DB9667AB-006E-4292-9138-F277560EEB2F}" type="presOf" srcId="{4D900DEF-D16D-4B79-A224-033982676A84}" destId="{A3B8EF27-070F-41BB-AB16-AA20761005A1}" srcOrd="0" destOrd="0" presId="urn:microsoft.com/office/officeart/2005/8/layout/cycle2"/>
    <dgm:cxn modelId="{1B188F7A-92A0-4127-B03E-D23BA8B4EA7C}" type="presOf" srcId="{9FA9C300-FCBA-453A-AB34-3EF865E7390C}" destId="{B14F98F5-9C5B-4F53-A26B-4D903D14BB70}"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73874220-CB27-419C-B883-A80C1DC54314}" srcId="{A128F0BD-DF9A-4BE9-A6A8-6C4754FCABDA}" destId="{B9D1CD18-C0CD-4CE2-B3EB-17CB254543C3}" srcOrd="2" destOrd="0" parTransId="{A5753D39-7978-4CEB-B6DE-3BA7147367AA}" sibTransId="{0173A0E4-2970-45BD-A922-296E968BEF38}"/>
    <dgm:cxn modelId="{B4161E1D-0DEC-466D-9881-0DFFBAC97180}" srcId="{A128F0BD-DF9A-4BE9-A6A8-6C4754FCABDA}" destId="{BF35D190-A110-491B-B323-9435A8FDC80D}" srcOrd="3" destOrd="0" parTransId="{FD6D3DEB-2F0B-4721-A2AF-AE14C5A97346}" sibTransId="{38F8DD57-7454-4334-BBFA-B1B2ED12EB62}"/>
    <dgm:cxn modelId="{83B29E57-2FF2-4C36-9EA3-748D871ADD95}" srcId="{A128F0BD-DF9A-4BE9-A6A8-6C4754FCABDA}" destId="{EFAF03D5-A233-4C76-9B90-24B49649ACF5}" srcOrd="0" destOrd="0" parTransId="{FFFF8408-B268-4234-BC9D-07C7306BD323}" sibTransId="{BC9D71E3-0CDB-4A3A-B7A7-0F91F98FE251}"/>
    <dgm:cxn modelId="{FE98CA67-00DA-416B-BA6A-0AC2EC64615B}" type="presOf" srcId="{BC9D71E3-0CDB-4A3A-B7A7-0F91F98FE251}" destId="{055CB64B-802B-45D3-8DF6-798EF262280D}" srcOrd="0" destOrd="0" presId="urn:microsoft.com/office/officeart/2005/8/layout/cycle2"/>
    <dgm:cxn modelId="{0AB98623-DF7D-48BE-BCB6-525066F06F6E}" srcId="{A128F0BD-DF9A-4BE9-A6A8-6C4754FCABDA}" destId="{FA71CF4A-4B11-49C3-8552-3F6B6E5B19A5}" srcOrd="1" destOrd="0" parTransId="{4024D651-5B90-4CE1-BAD7-8A545DFE3AFD}" sibTransId="{4D900DEF-D16D-4B79-A224-033982676A84}"/>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t>
        <a:bodyPr/>
        <a:lstStyle/>
        <a:p>
          <a:endParaRPr lang="zh-CN" altLang="en-US"/>
        </a:p>
      </dgm:t>
    </dgm:pt>
    <dgm:pt modelId="{FEF06E72-7C87-4202-890C-345EC1D9F44C}" type="pres">
      <dgm:prSet presAssocID="{EFAF03D5-A233-4C76-9B90-24B49649ACF5}" presName="node" presStyleLbl="node1" presStyleIdx="0" presStyleCnt="5">
        <dgm:presLayoutVars>
          <dgm:bulletEnabled val="1"/>
        </dgm:presLayoutVars>
      </dgm:prSet>
      <dgm:spPr/>
      <dgm:t>
        <a:bodyPr/>
        <a:lstStyle/>
        <a:p>
          <a:endParaRPr lang="zh-CN" altLang="en-US"/>
        </a:p>
      </dgm:t>
    </dgm:pt>
    <dgm:pt modelId="{055CB64B-802B-45D3-8DF6-798EF262280D}" type="pres">
      <dgm:prSet presAssocID="{BC9D71E3-0CDB-4A3A-B7A7-0F91F98FE251}" presName="sibTrans" presStyleLbl="sibTrans2D1" presStyleIdx="0" presStyleCnt="5"/>
      <dgm:spPr/>
      <dgm:t>
        <a:bodyPr/>
        <a:lstStyle/>
        <a:p>
          <a:endParaRPr lang="zh-CN" altLang="en-US"/>
        </a:p>
      </dgm:t>
    </dgm:pt>
    <dgm:pt modelId="{E9B7BEA1-3C66-47D9-9015-5CB2C3DF2CDC}" type="pres">
      <dgm:prSet presAssocID="{BC9D71E3-0CDB-4A3A-B7A7-0F91F98FE251}" presName="connectorText" presStyleLbl="sibTrans2D1" presStyleIdx="0" presStyleCnt="5"/>
      <dgm:spPr/>
      <dgm:t>
        <a:bodyPr/>
        <a:lstStyle/>
        <a:p>
          <a:endParaRPr lang="zh-CN" altLang="en-US"/>
        </a:p>
      </dgm:t>
    </dgm:pt>
    <dgm:pt modelId="{B99A717E-6875-46C4-93BD-02F76F4C7222}" type="pres">
      <dgm:prSet presAssocID="{FA71CF4A-4B11-49C3-8552-3F6B6E5B19A5}" presName="node" presStyleLbl="node1" presStyleIdx="1" presStyleCnt="5">
        <dgm:presLayoutVars>
          <dgm:bulletEnabled val="1"/>
        </dgm:presLayoutVars>
      </dgm:prSet>
      <dgm:spPr/>
      <dgm:t>
        <a:bodyPr/>
        <a:lstStyle/>
        <a:p>
          <a:endParaRPr lang="zh-CN" altLang="en-US"/>
        </a:p>
      </dgm:t>
    </dgm:pt>
    <dgm:pt modelId="{A3B8EF27-070F-41BB-AB16-AA20761005A1}" type="pres">
      <dgm:prSet presAssocID="{4D900DEF-D16D-4B79-A224-033982676A84}" presName="sibTrans" presStyleLbl="sibTrans2D1" presStyleIdx="1" presStyleCnt="5"/>
      <dgm:spPr/>
      <dgm:t>
        <a:bodyPr/>
        <a:lstStyle/>
        <a:p>
          <a:endParaRPr lang="zh-CN" altLang="en-US"/>
        </a:p>
      </dgm:t>
    </dgm:pt>
    <dgm:pt modelId="{727D7562-439E-49ED-A028-4E7011E442FF}" type="pres">
      <dgm:prSet presAssocID="{4D900DEF-D16D-4B79-A224-033982676A84}" presName="connectorText" presStyleLbl="sibTrans2D1" presStyleIdx="1" presStyleCnt="5"/>
      <dgm:spPr/>
      <dgm:t>
        <a:bodyPr/>
        <a:lstStyle/>
        <a:p>
          <a:endParaRPr lang="zh-CN" altLang="en-US"/>
        </a:p>
      </dgm:t>
    </dgm:pt>
    <dgm:pt modelId="{134C2103-362F-48D4-96DA-BDE499CBC320}" type="pres">
      <dgm:prSet presAssocID="{B9D1CD18-C0CD-4CE2-B3EB-17CB254543C3}" presName="node" presStyleLbl="node1" presStyleIdx="2" presStyleCnt="5">
        <dgm:presLayoutVars>
          <dgm:bulletEnabled val="1"/>
        </dgm:presLayoutVars>
      </dgm:prSet>
      <dgm:spPr/>
      <dgm:t>
        <a:bodyPr/>
        <a:lstStyle/>
        <a:p>
          <a:endParaRPr lang="zh-CN" altLang="en-US"/>
        </a:p>
      </dgm:t>
    </dgm:pt>
    <dgm:pt modelId="{A544EBAA-22E2-4148-9763-9BD8EDE01FA1}" type="pres">
      <dgm:prSet presAssocID="{0173A0E4-2970-45BD-A922-296E968BEF38}" presName="sibTrans" presStyleLbl="sibTrans2D1" presStyleIdx="2" presStyleCnt="5"/>
      <dgm:spPr/>
      <dgm:t>
        <a:bodyPr/>
        <a:lstStyle/>
        <a:p>
          <a:endParaRPr lang="zh-CN" altLang="en-US"/>
        </a:p>
      </dgm:t>
    </dgm:pt>
    <dgm:pt modelId="{3ED50FBC-50B3-47E6-BC24-CBD71A358D74}" type="pres">
      <dgm:prSet presAssocID="{0173A0E4-2970-45BD-A922-296E968BEF38}" presName="connectorText" presStyleLbl="sibTrans2D1" presStyleIdx="2" presStyleCnt="5"/>
      <dgm:spPr/>
      <dgm:t>
        <a:bodyPr/>
        <a:lstStyle/>
        <a:p>
          <a:endParaRPr lang="zh-CN" altLang="en-US"/>
        </a:p>
      </dgm:t>
    </dgm:pt>
    <dgm:pt modelId="{CCCE5FE4-A079-4A90-B5D9-DC004E46B293}" type="pres">
      <dgm:prSet presAssocID="{BF35D190-A110-491B-B323-9435A8FDC80D}" presName="node" presStyleLbl="node1" presStyleIdx="3" presStyleCnt="5">
        <dgm:presLayoutVars>
          <dgm:bulletEnabled val="1"/>
        </dgm:presLayoutVars>
      </dgm:prSet>
      <dgm:spPr/>
      <dgm:t>
        <a:bodyPr/>
        <a:lstStyle/>
        <a:p>
          <a:endParaRPr lang="zh-CN" altLang="en-US"/>
        </a:p>
      </dgm:t>
    </dgm:pt>
    <dgm:pt modelId="{231C9A01-8E86-4594-8128-CA1A309B1944}" type="pres">
      <dgm:prSet presAssocID="{38F8DD57-7454-4334-BBFA-B1B2ED12EB62}" presName="sibTrans" presStyleLbl="sibTrans2D1" presStyleIdx="3" presStyleCnt="5"/>
      <dgm:spPr/>
      <dgm:t>
        <a:bodyPr/>
        <a:lstStyle/>
        <a:p>
          <a:endParaRPr lang="zh-CN" altLang="en-US"/>
        </a:p>
      </dgm:t>
    </dgm:pt>
    <dgm:pt modelId="{9E1B741C-8181-437D-9E3E-9993C461882A}" type="pres">
      <dgm:prSet presAssocID="{38F8DD57-7454-4334-BBFA-B1B2ED12EB62}" presName="connectorText" presStyleLbl="sibTrans2D1" presStyleIdx="3" presStyleCnt="5"/>
      <dgm:spPr/>
      <dgm:t>
        <a:bodyPr/>
        <a:lstStyle/>
        <a:p>
          <a:endParaRPr lang="zh-CN" altLang="en-US"/>
        </a:p>
      </dgm:t>
    </dgm:pt>
    <dgm:pt modelId="{5C05611F-2FD6-4B23-8855-D8C95A3F0102}" type="pres">
      <dgm:prSet presAssocID="{D1CE2A32-EC64-4E44-BD3C-C22C54BFC1B6}" presName="node" presStyleLbl="node1" presStyleIdx="4" presStyleCnt="5">
        <dgm:presLayoutVars>
          <dgm:bulletEnabled val="1"/>
        </dgm:presLayoutVars>
      </dgm:prSet>
      <dgm:spPr/>
      <dgm:t>
        <a:bodyPr/>
        <a:lstStyle/>
        <a:p>
          <a:endParaRPr lang="zh-CN" altLang="en-US"/>
        </a:p>
      </dgm:t>
    </dgm:pt>
    <dgm:pt modelId="{B14F98F5-9C5B-4F53-A26B-4D903D14BB70}" type="pres">
      <dgm:prSet presAssocID="{9FA9C300-FCBA-453A-AB34-3EF865E7390C}" presName="sibTrans" presStyleLbl="sibTrans2D1" presStyleIdx="4" presStyleCnt="5"/>
      <dgm:spPr/>
      <dgm:t>
        <a:bodyPr/>
        <a:lstStyle/>
        <a:p>
          <a:endParaRPr lang="zh-CN" altLang="en-US"/>
        </a:p>
      </dgm:t>
    </dgm:pt>
    <dgm:pt modelId="{1E529B08-B3C9-4635-BABE-34B564A7237E}" type="pres">
      <dgm:prSet presAssocID="{9FA9C300-FCBA-453A-AB34-3EF865E7390C}" presName="connectorText" presStyleLbl="sibTrans2D1" presStyleIdx="4" presStyleCnt="5"/>
      <dgm:spPr/>
      <dgm:t>
        <a:bodyPr/>
        <a:lstStyle/>
        <a:p>
          <a:endParaRPr lang="zh-CN" altLang="en-US"/>
        </a:p>
      </dgm:t>
    </dgm:pt>
  </dgm:ptLst>
  <dgm:cxnLst>
    <dgm:cxn modelId="{E5F7B85E-3C60-40DB-BF32-88D2EB02D2E6}" type="presOf" srcId="{BC9D71E3-0CDB-4A3A-B7A7-0F91F98FE251}" destId="{E9B7BEA1-3C66-47D9-9015-5CB2C3DF2CDC}"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4CF074E4-3D78-466B-9918-447FBB90B486}" type="presOf" srcId="{38F8DD57-7454-4334-BBFA-B1B2ED12EB62}" destId="{231C9A01-8E86-4594-8128-CA1A309B1944}"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256DB814-F9A0-464C-820C-9BD5CA521B5E}" type="presOf" srcId="{9FA9C300-FCBA-453A-AB34-3EF865E7390C}" destId="{1E529B08-B3C9-4635-BABE-34B564A7237E}"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DB9667AB-006E-4292-9138-F277560EEB2F}" type="presOf" srcId="{4D900DEF-D16D-4B79-A224-033982676A84}" destId="{A3B8EF27-070F-41BB-AB16-AA20761005A1}" srcOrd="0" destOrd="0" presId="urn:microsoft.com/office/officeart/2005/8/layout/cycle2"/>
    <dgm:cxn modelId="{1B188F7A-92A0-4127-B03E-D23BA8B4EA7C}" type="presOf" srcId="{9FA9C300-FCBA-453A-AB34-3EF865E7390C}" destId="{B14F98F5-9C5B-4F53-A26B-4D903D14BB70}"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73874220-CB27-419C-B883-A80C1DC54314}" srcId="{A128F0BD-DF9A-4BE9-A6A8-6C4754FCABDA}" destId="{B9D1CD18-C0CD-4CE2-B3EB-17CB254543C3}" srcOrd="2" destOrd="0" parTransId="{A5753D39-7978-4CEB-B6DE-3BA7147367AA}" sibTransId="{0173A0E4-2970-45BD-A922-296E968BEF38}"/>
    <dgm:cxn modelId="{B4161E1D-0DEC-466D-9881-0DFFBAC97180}" srcId="{A128F0BD-DF9A-4BE9-A6A8-6C4754FCABDA}" destId="{BF35D190-A110-491B-B323-9435A8FDC80D}" srcOrd="3" destOrd="0" parTransId="{FD6D3DEB-2F0B-4721-A2AF-AE14C5A97346}" sibTransId="{38F8DD57-7454-4334-BBFA-B1B2ED12EB62}"/>
    <dgm:cxn modelId="{83B29E57-2FF2-4C36-9EA3-748D871ADD95}" srcId="{A128F0BD-DF9A-4BE9-A6A8-6C4754FCABDA}" destId="{EFAF03D5-A233-4C76-9B90-24B49649ACF5}" srcOrd="0" destOrd="0" parTransId="{FFFF8408-B268-4234-BC9D-07C7306BD323}" sibTransId="{BC9D71E3-0CDB-4A3A-B7A7-0F91F98FE251}"/>
    <dgm:cxn modelId="{FE98CA67-00DA-416B-BA6A-0AC2EC64615B}" type="presOf" srcId="{BC9D71E3-0CDB-4A3A-B7A7-0F91F98FE251}" destId="{055CB64B-802B-45D3-8DF6-798EF262280D}" srcOrd="0" destOrd="0" presId="urn:microsoft.com/office/officeart/2005/8/layout/cycle2"/>
    <dgm:cxn modelId="{0AB98623-DF7D-48BE-BCB6-525066F06F6E}" srcId="{A128F0BD-DF9A-4BE9-A6A8-6C4754FCABDA}" destId="{FA71CF4A-4B11-49C3-8552-3F6B6E5B19A5}" srcOrd="1" destOrd="0" parTransId="{4024D651-5B90-4CE1-BAD7-8A545DFE3AFD}" sibTransId="{4D900DEF-D16D-4B79-A224-033982676A84}"/>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t>
        <a:bodyPr/>
        <a:lstStyle/>
        <a:p>
          <a:endParaRPr lang="zh-CN" altLang="en-US"/>
        </a:p>
      </dgm:t>
    </dgm:pt>
    <dgm:pt modelId="{FEF06E72-7C87-4202-890C-345EC1D9F44C}" type="pres">
      <dgm:prSet presAssocID="{EFAF03D5-A233-4C76-9B90-24B49649ACF5}" presName="node" presStyleLbl="node1" presStyleIdx="0" presStyleCnt="5">
        <dgm:presLayoutVars>
          <dgm:bulletEnabled val="1"/>
        </dgm:presLayoutVars>
      </dgm:prSet>
      <dgm:spPr/>
      <dgm:t>
        <a:bodyPr/>
        <a:lstStyle/>
        <a:p>
          <a:endParaRPr lang="zh-CN" altLang="en-US"/>
        </a:p>
      </dgm:t>
    </dgm:pt>
    <dgm:pt modelId="{055CB64B-802B-45D3-8DF6-798EF262280D}" type="pres">
      <dgm:prSet presAssocID="{BC9D71E3-0CDB-4A3A-B7A7-0F91F98FE251}" presName="sibTrans" presStyleLbl="sibTrans2D1" presStyleIdx="0" presStyleCnt="5"/>
      <dgm:spPr/>
      <dgm:t>
        <a:bodyPr/>
        <a:lstStyle/>
        <a:p>
          <a:endParaRPr lang="zh-CN" altLang="en-US"/>
        </a:p>
      </dgm:t>
    </dgm:pt>
    <dgm:pt modelId="{E9B7BEA1-3C66-47D9-9015-5CB2C3DF2CDC}" type="pres">
      <dgm:prSet presAssocID="{BC9D71E3-0CDB-4A3A-B7A7-0F91F98FE251}" presName="connectorText" presStyleLbl="sibTrans2D1" presStyleIdx="0" presStyleCnt="5"/>
      <dgm:spPr/>
      <dgm:t>
        <a:bodyPr/>
        <a:lstStyle/>
        <a:p>
          <a:endParaRPr lang="zh-CN" altLang="en-US"/>
        </a:p>
      </dgm:t>
    </dgm:pt>
    <dgm:pt modelId="{B99A717E-6875-46C4-93BD-02F76F4C7222}" type="pres">
      <dgm:prSet presAssocID="{FA71CF4A-4B11-49C3-8552-3F6B6E5B19A5}" presName="node" presStyleLbl="node1" presStyleIdx="1" presStyleCnt="5">
        <dgm:presLayoutVars>
          <dgm:bulletEnabled val="1"/>
        </dgm:presLayoutVars>
      </dgm:prSet>
      <dgm:spPr/>
      <dgm:t>
        <a:bodyPr/>
        <a:lstStyle/>
        <a:p>
          <a:endParaRPr lang="zh-CN" altLang="en-US"/>
        </a:p>
      </dgm:t>
    </dgm:pt>
    <dgm:pt modelId="{A3B8EF27-070F-41BB-AB16-AA20761005A1}" type="pres">
      <dgm:prSet presAssocID="{4D900DEF-D16D-4B79-A224-033982676A84}" presName="sibTrans" presStyleLbl="sibTrans2D1" presStyleIdx="1" presStyleCnt="5"/>
      <dgm:spPr/>
      <dgm:t>
        <a:bodyPr/>
        <a:lstStyle/>
        <a:p>
          <a:endParaRPr lang="zh-CN" altLang="en-US"/>
        </a:p>
      </dgm:t>
    </dgm:pt>
    <dgm:pt modelId="{727D7562-439E-49ED-A028-4E7011E442FF}" type="pres">
      <dgm:prSet presAssocID="{4D900DEF-D16D-4B79-A224-033982676A84}" presName="connectorText" presStyleLbl="sibTrans2D1" presStyleIdx="1" presStyleCnt="5"/>
      <dgm:spPr/>
      <dgm:t>
        <a:bodyPr/>
        <a:lstStyle/>
        <a:p>
          <a:endParaRPr lang="zh-CN" altLang="en-US"/>
        </a:p>
      </dgm:t>
    </dgm:pt>
    <dgm:pt modelId="{134C2103-362F-48D4-96DA-BDE499CBC320}" type="pres">
      <dgm:prSet presAssocID="{B9D1CD18-C0CD-4CE2-B3EB-17CB254543C3}" presName="node" presStyleLbl="node1" presStyleIdx="2" presStyleCnt="5">
        <dgm:presLayoutVars>
          <dgm:bulletEnabled val="1"/>
        </dgm:presLayoutVars>
      </dgm:prSet>
      <dgm:spPr/>
      <dgm:t>
        <a:bodyPr/>
        <a:lstStyle/>
        <a:p>
          <a:endParaRPr lang="zh-CN" altLang="en-US"/>
        </a:p>
      </dgm:t>
    </dgm:pt>
    <dgm:pt modelId="{A544EBAA-22E2-4148-9763-9BD8EDE01FA1}" type="pres">
      <dgm:prSet presAssocID="{0173A0E4-2970-45BD-A922-296E968BEF38}" presName="sibTrans" presStyleLbl="sibTrans2D1" presStyleIdx="2" presStyleCnt="5"/>
      <dgm:spPr/>
      <dgm:t>
        <a:bodyPr/>
        <a:lstStyle/>
        <a:p>
          <a:endParaRPr lang="zh-CN" altLang="en-US"/>
        </a:p>
      </dgm:t>
    </dgm:pt>
    <dgm:pt modelId="{3ED50FBC-50B3-47E6-BC24-CBD71A358D74}" type="pres">
      <dgm:prSet presAssocID="{0173A0E4-2970-45BD-A922-296E968BEF38}" presName="connectorText" presStyleLbl="sibTrans2D1" presStyleIdx="2" presStyleCnt="5"/>
      <dgm:spPr/>
      <dgm:t>
        <a:bodyPr/>
        <a:lstStyle/>
        <a:p>
          <a:endParaRPr lang="zh-CN" altLang="en-US"/>
        </a:p>
      </dgm:t>
    </dgm:pt>
    <dgm:pt modelId="{CCCE5FE4-A079-4A90-B5D9-DC004E46B293}" type="pres">
      <dgm:prSet presAssocID="{BF35D190-A110-491B-B323-9435A8FDC80D}" presName="node" presStyleLbl="node1" presStyleIdx="3" presStyleCnt="5">
        <dgm:presLayoutVars>
          <dgm:bulletEnabled val="1"/>
        </dgm:presLayoutVars>
      </dgm:prSet>
      <dgm:spPr/>
      <dgm:t>
        <a:bodyPr/>
        <a:lstStyle/>
        <a:p>
          <a:endParaRPr lang="zh-CN" altLang="en-US"/>
        </a:p>
      </dgm:t>
    </dgm:pt>
    <dgm:pt modelId="{231C9A01-8E86-4594-8128-CA1A309B1944}" type="pres">
      <dgm:prSet presAssocID="{38F8DD57-7454-4334-BBFA-B1B2ED12EB62}" presName="sibTrans" presStyleLbl="sibTrans2D1" presStyleIdx="3" presStyleCnt="5"/>
      <dgm:spPr/>
      <dgm:t>
        <a:bodyPr/>
        <a:lstStyle/>
        <a:p>
          <a:endParaRPr lang="zh-CN" altLang="en-US"/>
        </a:p>
      </dgm:t>
    </dgm:pt>
    <dgm:pt modelId="{9E1B741C-8181-437D-9E3E-9993C461882A}" type="pres">
      <dgm:prSet presAssocID="{38F8DD57-7454-4334-BBFA-B1B2ED12EB62}" presName="connectorText" presStyleLbl="sibTrans2D1" presStyleIdx="3" presStyleCnt="5"/>
      <dgm:spPr/>
      <dgm:t>
        <a:bodyPr/>
        <a:lstStyle/>
        <a:p>
          <a:endParaRPr lang="zh-CN" altLang="en-US"/>
        </a:p>
      </dgm:t>
    </dgm:pt>
    <dgm:pt modelId="{5C05611F-2FD6-4B23-8855-D8C95A3F0102}" type="pres">
      <dgm:prSet presAssocID="{D1CE2A32-EC64-4E44-BD3C-C22C54BFC1B6}" presName="node" presStyleLbl="node1" presStyleIdx="4" presStyleCnt="5">
        <dgm:presLayoutVars>
          <dgm:bulletEnabled val="1"/>
        </dgm:presLayoutVars>
      </dgm:prSet>
      <dgm:spPr/>
      <dgm:t>
        <a:bodyPr/>
        <a:lstStyle/>
        <a:p>
          <a:endParaRPr lang="zh-CN" altLang="en-US"/>
        </a:p>
      </dgm:t>
    </dgm:pt>
    <dgm:pt modelId="{B14F98F5-9C5B-4F53-A26B-4D903D14BB70}" type="pres">
      <dgm:prSet presAssocID="{9FA9C300-FCBA-453A-AB34-3EF865E7390C}" presName="sibTrans" presStyleLbl="sibTrans2D1" presStyleIdx="4" presStyleCnt="5"/>
      <dgm:spPr/>
      <dgm:t>
        <a:bodyPr/>
        <a:lstStyle/>
        <a:p>
          <a:endParaRPr lang="zh-CN" altLang="en-US"/>
        </a:p>
      </dgm:t>
    </dgm:pt>
    <dgm:pt modelId="{1E529B08-B3C9-4635-BABE-34B564A7237E}" type="pres">
      <dgm:prSet presAssocID="{9FA9C300-FCBA-453A-AB34-3EF865E7390C}" presName="connectorText" presStyleLbl="sibTrans2D1" presStyleIdx="4" presStyleCnt="5"/>
      <dgm:spPr/>
      <dgm:t>
        <a:bodyPr/>
        <a:lstStyle/>
        <a:p>
          <a:endParaRPr lang="zh-CN" altLang="en-US"/>
        </a:p>
      </dgm:t>
    </dgm:pt>
  </dgm:ptLst>
  <dgm:cxnLst>
    <dgm:cxn modelId="{E5F7B85E-3C60-40DB-BF32-88D2EB02D2E6}" type="presOf" srcId="{BC9D71E3-0CDB-4A3A-B7A7-0F91F98FE251}" destId="{E9B7BEA1-3C66-47D9-9015-5CB2C3DF2CDC}"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4CF074E4-3D78-466B-9918-447FBB90B486}" type="presOf" srcId="{38F8DD57-7454-4334-BBFA-B1B2ED12EB62}" destId="{231C9A01-8E86-4594-8128-CA1A309B1944}"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256DB814-F9A0-464C-820C-9BD5CA521B5E}" type="presOf" srcId="{9FA9C300-FCBA-453A-AB34-3EF865E7390C}" destId="{1E529B08-B3C9-4635-BABE-34B564A7237E}"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DB9667AB-006E-4292-9138-F277560EEB2F}" type="presOf" srcId="{4D900DEF-D16D-4B79-A224-033982676A84}" destId="{A3B8EF27-070F-41BB-AB16-AA20761005A1}" srcOrd="0" destOrd="0" presId="urn:microsoft.com/office/officeart/2005/8/layout/cycle2"/>
    <dgm:cxn modelId="{1B188F7A-92A0-4127-B03E-D23BA8B4EA7C}" type="presOf" srcId="{9FA9C300-FCBA-453A-AB34-3EF865E7390C}" destId="{B14F98F5-9C5B-4F53-A26B-4D903D14BB70}"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73874220-CB27-419C-B883-A80C1DC54314}" srcId="{A128F0BD-DF9A-4BE9-A6A8-6C4754FCABDA}" destId="{B9D1CD18-C0CD-4CE2-B3EB-17CB254543C3}" srcOrd="2" destOrd="0" parTransId="{A5753D39-7978-4CEB-B6DE-3BA7147367AA}" sibTransId="{0173A0E4-2970-45BD-A922-296E968BEF38}"/>
    <dgm:cxn modelId="{B4161E1D-0DEC-466D-9881-0DFFBAC97180}" srcId="{A128F0BD-DF9A-4BE9-A6A8-6C4754FCABDA}" destId="{BF35D190-A110-491B-B323-9435A8FDC80D}" srcOrd="3" destOrd="0" parTransId="{FD6D3DEB-2F0B-4721-A2AF-AE14C5A97346}" sibTransId="{38F8DD57-7454-4334-BBFA-B1B2ED12EB62}"/>
    <dgm:cxn modelId="{83B29E57-2FF2-4C36-9EA3-748D871ADD95}" srcId="{A128F0BD-DF9A-4BE9-A6A8-6C4754FCABDA}" destId="{EFAF03D5-A233-4C76-9B90-24B49649ACF5}" srcOrd="0" destOrd="0" parTransId="{FFFF8408-B268-4234-BC9D-07C7306BD323}" sibTransId="{BC9D71E3-0CDB-4A3A-B7A7-0F91F98FE251}"/>
    <dgm:cxn modelId="{FE98CA67-00DA-416B-BA6A-0AC2EC64615B}" type="presOf" srcId="{BC9D71E3-0CDB-4A3A-B7A7-0F91F98FE251}" destId="{055CB64B-802B-45D3-8DF6-798EF262280D}" srcOrd="0" destOrd="0" presId="urn:microsoft.com/office/officeart/2005/8/layout/cycle2"/>
    <dgm:cxn modelId="{0AB98623-DF7D-48BE-BCB6-525066F06F6E}" srcId="{A128F0BD-DF9A-4BE9-A6A8-6C4754FCABDA}" destId="{FA71CF4A-4B11-49C3-8552-3F6B6E5B19A5}" srcOrd="1" destOrd="0" parTransId="{4024D651-5B90-4CE1-BAD7-8A545DFE3AFD}" sibTransId="{4D900DEF-D16D-4B79-A224-033982676A84}"/>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t>
        <a:bodyPr/>
        <a:lstStyle/>
        <a:p>
          <a:endParaRPr lang="zh-CN" altLang="en-US"/>
        </a:p>
      </dgm:t>
    </dgm:pt>
    <dgm:pt modelId="{FEF06E72-7C87-4202-890C-345EC1D9F44C}" type="pres">
      <dgm:prSet presAssocID="{EFAF03D5-A233-4C76-9B90-24B49649ACF5}" presName="node" presStyleLbl="node1" presStyleIdx="0" presStyleCnt="5">
        <dgm:presLayoutVars>
          <dgm:bulletEnabled val="1"/>
        </dgm:presLayoutVars>
      </dgm:prSet>
      <dgm:spPr/>
      <dgm:t>
        <a:bodyPr/>
        <a:lstStyle/>
        <a:p>
          <a:endParaRPr lang="zh-CN" altLang="en-US"/>
        </a:p>
      </dgm:t>
    </dgm:pt>
    <dgm:pt modelId="{055CB64B-802B-45D3-8DF6-798EF262280D}" type="pres">
      <dgm:prSet presAssocID="{BC9D71E3-0CDB-4A3A-B7A7-0F91F98FE251}" presName="sibTrans" presStyleLbl="sibTrans2D1" presStyleIdx="0" presStyleCnt="5"/>
      <dgm:spPr/>
      <dgm:t>
        <a:bodyPr/>
        <a:lstStyle/>
        <a:p>
          <a:endParaRPr lang="zh-CN" altLang="en-US"/>
        </a:p>
      </dgm:t>
    </dgm:pt>
    <dgm:pt modelId="{E9B7BEA1-3C66-47D9-9015-5CB2C3DF2CDC}" type="pres">
      <dgm:prSet presAssocID="{BC9D71E3-0CDB-4A3A-B7A7-0F91F98FE251}" presName="connectorText" presStyleLbl="sibTrans2D1" presStyleIdx="0" presStyleCnt="5"/>
      <dgm:spPr/>
      <dgm:t>
        <a:bodyPr/>
        <a:lstStyle/>
        <a:p>
          <a:endParaRPr lang="zh-CN" altLang="en-US"/>
        </a:p>
      </dgm:t>
    </dgm:pt>
    <dgm:pt modelId="{B99A717E-6875-46C4-93BD-02F76F4C7222}" type="pres">
      <dgm:prSet presAssocID="{FA71CF4A-4B11-49C3-8552-3F6B6E5B19A5}" presName="node" presStyleLbl="node1" presStyleIdx="1" presStyleCnt="5">
        <dgm:presLayoutVars>
          <dgm:bulletEnabled val="1"/>
        </dgm:presLayoutVars>
      </dgm:prSet>
      <dgm:spPr/>
      <dgm:t>
        <a:bodyPr/>
        <a:lstStyle/>
        <a:p>
          <a:endParaRPr lang="zh-CN" altLang="en-US"/>
        </a:p>
      </dgm:t>
    </dgm:pt>
    <dgm:pt modelId="{A3B8EF27-070F-41BB-AB16-AA20761005A1}" type="pres">
      <dgm:prSet presAssocID="{4D900DEF-D16D-4B79-A224-033982676A84}" presName="sibTrans" presStyleLbl="sibTrans2D1" presStyleIdx="1" presStyleCnt="5"/>
      <dgm:spPr/>
      <dgm:t>
        <a:bodyPr/>
        <a:lstStyle/>
        <a:p>
          <a:endParaRPr lang="zh-CN" altLang="en-US"/>
        </a:p>
      </dgm:t>
    </dgm:pt>
    <dgm:pt modelId="{727D7562-439E-49ED-A028-4E7011E442FF}" type="pres">
      <dgm:prSet presAssocID="{4D900DEF-D16D-4B79-A224-033982676A84}" presName="connectorText" presStyleLbl="sibTrans2D1" presStyleIdx="1" presStyleCnt="5"/>
      <dgm:spPr/>
      <dgm:t>
        <a:bodyPr/>
        <a:lstStyle/>
        <a:p>
          <a:endParaRPr lang="zh-CN" altLang="en-US"/>
        </a:p>
      </dgm:t>
    </dgm:pt>
    <dgm:pt modelId="{134C2103-362F-48D4-96DA-BDE499CBC320}" type="pres">
      <dgm:prSet presAssocID="{B9D1CD18-C0CD-4CE2-B3EB-17CB254543C3}" presName="node" presStyleLbl="node1" presStyleIdx="2" presStyleCnt="5">
        <dgm:presLayoutVars>
          <dgm:bulletEnabled val="1"/>
        </dgm:presLayoutVars>
      </dgm:prSet>
      <dgm:spPr/>
      <dgm:t>
        <a:bodyPr/>
        <a:lstStyle/>
        <a:p>
          <a:endParaRPr lang="zh-CN" altLang="en-US"/>
        </a:p>
      </dgm:t>
    </dgm:pt>
    <dgm:pt modelId="{A544EBAA-22E2-4148-9763-9BD8EDE01FA1}" type="pres">
      <dgm:prSet presAssocID="{0173A0E4-2970-45BD-A922-296E968BEF38}" presName="sibTrans" presStyleLbl="sibTrans2D1" presStyleIdx="2" presStyleCnt="5"/>
      <dgm:spPr/>
      <dgm:t>
        <a:bodyPr/>
        <a:lstStyle/>
        <a:p>
          <a:endParaRPr lang="zh-CN" altLang="en-US"/>
        </a:p>
      </dgm:t>
    </dgm:pt>
    <dgm:pt modelId="{3ED50FBC-50B3-47E6-BC24-CBD71A358D74}" type="pres">
      <dgm:prSet presAssocID="{0173A0E4-2970-45BD-A922-296E968BEF38}" presName="connectorText" presStyleLbl="sibTrans2D1" presStyleIdx="2" presStyleCnt="5"/>
      <dgm:spPr/>
      <dgm:t>
        <a:bodyPr/>
        <a:lstStyle/>
        <a:p>
          <a:endParaRPr lang="zh-CN" altLang="en-US"/>
        </a:p>
      </dgm:t>
    </dgm:pt>
    <dgm:pt modelId="{CCCE5FE4-A079-4A90-B5D9-DC004E46B293}" type="pres">
      <dgm:prSet presAssocID="{BF35D190-A110-491B-B323-9435A8FDC80D}" presName="node" presStyleLbl="node1" presStyleIdx="3" presStyleCnt="5">
        <dgm:presLayoutVars>
          <dgm:bulletEnabled val="1"/>
        </dgm:presLayoutVars>
      </dgm:prSet>
      <dgm:spPr/>
      <dgm:t>
        <a:bodyPr/>
        <a:lstStyle/>
        <a:p>
          <a:endParaRPr lang="zh-CN" altLang="en-US"/>
        </a:p>
      </dgm:t>
    </dgm:pt>
    <dgm:pt modelId="{231C9A01-8E86-4594-8128-CA1A309B1944}" type="pres">
      <dgm:prSet presAssocID="{38F8DD57-7454-4334-BBFA-B1B2ED12EB62}" presName="sibTrans" presStyleLbl="sibTrans2D1" presStyleIdx="3" presStyleCnt="5"/>
      <dgm:spPr/>
      <dgm:t>
        <a:bodyPr/>
        <a:lstStyle/>
        <a:p>
          <a:endParaRPr lang="zh-CN" altLang="en-US"/>
        </a:p>
      </dgm:t>
    </dgm:pt>
    <dgm:pt modelId="{9E1B741C-8181-437D-9E3E-9993C461882A}" type="pres">
      <dgm:prSet presAssocID="{38F8DD57-7454-4334-BBFA-B1B2ED12EB62}" presName="connectorText" presStyleLbl="sibTrans2D1" presStyleIdx="3" presStyleCnt="5"/>
      <dgm:spPr/>
      <dgm:t>
        <a:bodyPr/>
        <a:lstStyle/>
        <a:p>
          <a:endParaRPr lang="zh-CN" altLang="en-US"/>
        </a:p>
      </dgm:t>
    </dgm:pt>
    <dgm:pt modelId="{5C05611F-2FD6-4B23-8855-D8C95A3F0102}" type="pres">
      <dgm:prSet presAssocID="{D1CE2A32-EC64-4E44-BD3C-C22C54BFC1B6}" presName="node" presStyleLbl="node1" presStyleIdx="4" presStyleCnt="5">
        <dgm:presLayoutVars>
          <dgm:bulletEnabled val="1"/>
        </dgm:presLayoutVars>
      </dgm:prSet>
      <dgm:spPr/>
      <dgm:t>
        <a:bodyPr/>
        <a:lstStyle/>
        <a:p>
          <a:endParaRPr lang="zh-CN" altLang="en-US"/>
        </a:p>
      </dgm:t>
    </dgm:pt>
    <dgm:pt modelId="{B14F98F5-9C5B-4F53-A26B-4D903D14BB70}" type="pres">
      <dgm:prSet presAssocID="{9FA9C300-FCBA-453A-AB34-3EF865E7390C}" presName="sibTrans" presStyleLbl="sibTrans2D1" presStyleIdx="4" presStyleCnt="5"/>
      <dgm:spPr/>
      <dgm:t>
        <a:bodyPr/>
        <a:lstStyle/>
        <a:p>
          <a:endParaRPr lang="zh-CN" altLang="en-US"/>
        </a:p>
      </dgm:t>
    </dgm:pt>
    <dgm:pt modelId="{1E529B08-B3C9-4635-BABE-34B564A7237E}" type="pres">
      <dgm:prSet presAssocID="{9FA9C300-FCBA-453A-AB34-3EF865E7390C}" presName="connectorText" presStyleLbl="sibTrans2D1" presStyleIdx="4" presStyleCnt="5"/>
      <dgm:spPr/>
      <dgm:t>
        <a:bodyPr/>
        <a:lstStyle/>
        <a:p>
          <a:endParaRPr lang="zh-CN" altLang="en-US"/>
        </a:p>
      </dgm:t>
    </dgm:pt>
  </dgm:ptLst>
  <dgm:cxnLst>
    <dgm:cxn modelId="{E5F7B85E-3C60-40DB-BF32-88D2EB02D2E6}" type="presOf" srcId="{BC9D71E3-0CDB-4A3A-B7A7-0F91F98FE251}" destId="{E9B7BEA1-3C66-47D9-9015-5CB2C3DF2CDC}"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4CF074E4-3D78-466B-9918-447FBB90B486}" type="presOf" srcId="{38F8DD57-7454-4334-BBFA-B1B2ED12EB62}" destId="{231C9A01-8E86-4594-8128-CA1A309B1944}"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256DB814-F9A0-464C-820C-9BD5CA521B5E}" type="presOf" srcId="{9FA9C300-FCBA-453A-AB34-3EF865E7390C}" destId="{1E529B08-B3C9-4635-BABE-34B564A7237E}"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DB9667AB-006E-4292-9138-F277560EEB2F}" type="presOf" srcId="{4D900DEF-D16D-4B79-A224-033982676A84}" destId="{A3B8EF27-070F-41BB-AB16-AA20761005A1}" srcOrd="0" destOrd="0" presId="urn:microsoft.com/office/officeart/2005/8/layout/cycle2"/>
    <dgm:cxn modelId="{1B188F7A-92A0-4127-B03E-D23BA8B4EA7C}" type="presOf" srcId="{9FA9C300-FCBA-453A-AB34-3EF865E7390C}" destId="{B14F98F5-9C5B-4F53-A26B-4D903D14BB70}"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73874220-CB27-419C-B883-A80C1DC54314}" srcId="{A128F0BD-DF9A-4BE9-A6A8-6C4754FCABDA}" destId="{B9D1CD18-C0CD-4CE2-B3EB-17CB254543C3}" srcOrd="2" destOrd="0" parTransId="{A5753D39-7978-4CEB-B6DE-3BA7147367AA}" sibTransId="{0173A0E4-2970-45BD-A922-296E968BEF38}"/>
    <dgm:cxn modelId="{B4161E1D-0DEC-466D-9881-0DFFBAC97180}" srcId="{A128F0BD-DF9A-4BE9-A6A8-6C4754FCABDA}" destId="{BF35D190-A110-491B-B323-9435A8FDC80D}" srcOrd="3" destOrd="0" parTransId="{FD6D3DEB-2F0B-4721-A2AF-AE14C5A97346}" sibTransId="{38F8DD57-7454-4334-BBFA-B1B2ED12EB62}"/>
    <dgm:cxn modelId="{83B29E57-2FF2-4C36-9EA3-748D871ADD95}" srcId="{A128F0BD-DF9A-4BE9-A6A8-6C4754FCABDA}" destId="{EFAF03D5-A233-4C76-9B90-24B49649ACF5}" srcOrd="0" destOrd="0" parTransId="{FFFF8408-B268-4234-BC9D-07C7306BD323}" sibTransId="{BC9D71E3-0CDB-4A3A-B7A7-0F91F98FE251}"/>
    <dgm:cxn modelId="{FE98CA67-00DA-416B-BA6A-0AC2EC64615B}" type="presOf" srcId="{BC9D71E3-0CDB-4A3A-B7A7-0F91F98FE251}" destId="{055CB64B-802B-45D3-8DF6-798EF262280D}" srcOrd="0" destOrd="0" presId="urn:microsoft.com/office/officeart/2005/8/layout/cycle2"/>
    <dgm:cxn modelId="{0AB98623-DF7D-48BE-BCB6-525066F06F6E}" srcId="{A128F0BD-DF9A-4BE9-A6A8-6C4754FCABDA}" destId="{FA71CF4A-4B11-49C3-8552-3F6B6E5B19A5}" srcOrd="1" destOrd="0" parTransId="{4024D651-5B90-4CE1-BAD7-8A545DFE3AFD}" sibTransId="{4D900DEF-D16D-4B79-A224-033982676A84}"/>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t>
        <a:bodyPr/>
        <a:lstStyle/>
        <a:p>
          <a:endParaRPr lang="zh-CN" altLang="en-US"/>
        </a:p>
      </dgm:t>
    </dgm:pt>
    <dgm:pt modelId="{FEF06E72-7C87-4202-890C-345EC1D9F44C}" type="pres">
      <dgm:prSet presAssocID="{EFAF03D5-A233-4C76-9B90-24B49649ACF5}" presName="node" presStyleLbl="node1" presStyleIdx="0" presStyleCnt="5">
        <dgm:presLayoutVars>
          <dgm:bulletEnabled val="1"/>
        </dgm:presLayoutVars>
      </dgm:prSet>
      <dgm:spPr/>
      <dgm:t>
        <a:bodyPr/>
        <a:lstStyle/>
        <a:p>
          <a:endParaRPr lang="zh-CN" altLang="en-US"/>
        </a:p>
      </dgm:t>
    </dgm:pt>
    <dgm:pt modelId="{055CB64B-802B-45D3-8DF6-798EF262280D}" type="pres">
      <dgm:prSet presAssocID="{BC9D71E3-0CDB-4A3A-B7A7-0F91F98FE251}" presName="sibTrans" presStyleLbl="sibTrans2D1" presStyleIdx="0" presStyleCnt="5"/>
      <dgm:spPr/>
      <dgm:t>
        <a:bodyPr/>
        <a:lstStyle/>
        <a:p>
          <a:endParaRPr lang="zh-CN" altLang="en-US"/>
        </a:p>
      </dgm:t>
    </dgm:pt>
    <dgm:pt modelId="{E9B7BEA1-3C66-47D9-9015-5CB2C3DF2CDC}" type="pres">
      <dgm:prSet presAssocID="{BC9D71E3-0CDB-4A3A-B7A7-0F91F98FE251}" presName="connectorText" presStyleLbl="sibTrans2D1" presStyleIdx="0" presStyleCnt="5"/>
      <dgm:spPr/>
      <dgm:t>
        <a:bodyPr/>
        <a:lstStyle/>
        <a:p>
          <a:endParaRPr lang="zh-CN" altLang="en-US"/>
        </a:p>
      </dgm:t>
    </dgm:pt>
    <dgm:pt modelId="{B99A717E-6875-46C4-93BD-02F76F4C7222}" type="pres">
      <dgm:prSet presAssocID="{FA71CF4A-4B11-49C3-8552-3F6B6E5B19A5}" presName="node" presStyleLbl="node1" presStyleIdx="1" presStyleCnt="5">
        <dgm:presLayoutVars>
          <dgm:bulletEnabled val="1"/>
        </dgm:presLayoutVars>
      </dgm:prSet>
      <dgm:spPr/>
      <dgm:t>
        <a:bodyPr/>
        <a:lstStyle/>
        <a:p>
          <a:endParaRPr lang="zh-CN" altLang="en-US"/>
        </a:p>
      </dgm:t>
    </dgm:pt>
    <dgm:pt modelId="{A3B8EF27-070F-41BB-AB16-AA20761005A1}" type="pres">
      <dgm:prSet presAssocID="{4D900DEF-D16D-4B79-A224-033982676A84}" presName="sibTrans" presStyleLbl="sibTrans2D1" presStyleIdx="1" presStyleCnt="5"/>
      <dgm:spPr/>
      <dgm:t>
        <a:bodyPr/>
        <a:lstStyle/>
        <a:p>
          <a:endParaRPr lang="zh-CN" altLang="en-US"/>
        </a:p>
      </dgm:t>
    </dgm:pt>
    <dgm:pt modelId="{727D7562-439E-49ED-A028-4E7011E442FF}" type="pres">
      <dgm:prSet presAssocID="{4D900DEF-D16D-4B79-A224-033982676A84}" presName="connectorText" presStyleLbl="sibTrans2D1" presStyleIdx="1" presStyleCnt="5"/>
      <dgm:spPr/>
      <dgm:t>
        <a:bodyPr/>
        <a:lstStyle/>
        <a:p>
          <a:endParaRPr lang="zh-CN" altLang="en-US"/>
        </a:p>
      </dgm:t>
    </dgm:pt>
    <dgm:pt modelId="{134C2103-362F-48D4-96DA-BDE499CBC320}" type="pres">
      <dgm:prSet presAssocID="{B9D1CD18-C0CD-4CE2-B3EB-17CB254543C3}" presName="node" presStyleLbl="node1" presStyleIdx="2" presStyleCnt="5">
        <dgm:presLayoutVars>
          <dgm:bulletEnabled val="1"/>
        </dgm:presLayoutVars>
      </dgm:prSet>
      <dgm:spPr/>
      <dgm:t>
        <a:bodyPr/>
        <a:lstStyle/>
        <a:p>
          <a:endParaRPr lang="zh-CN" altLang="en-US"/>
        </a:p>
      </dgm:t>
    </dgm:pt>
    <dgm:pt modelId="{A544EBAA-22E2-4148-9763-9BD8EDE01FA1}" type="pres">
      <dgm:prSet presAssocID="{0173A0E4-2970-45BD-A922-296E968BEF38}" presName="sibTrans" presStyleLbl="sibTrans2D1" presStyleIdx="2" presStyleCnt="5"/>
      <dgm:spPr/>
      <dgm:t>
        <a:bodyPr/>
        <a:lstStyle/>
        <a:p>
          <a:endParaRPr lang="zh-CN" altLang="en-US"/>
        </a:p>
      </dgm:t>
    </dgm:pt>
    <dgm:pt modelId="{3ED50FBC-50B3-47E6-BC24-CBD71A358D74}" type="pres">
      <dgm:prSet presAssocID="{0173A0E4-2970-45BD-A922-296E968BEF38}" presName="connectorText" presStyleLbl="sibTrans2D1" presStyleIdx="2" presStyleCnt="5"/>
      <dgm:spPr/>
      <dgm:t>
        <a:bodyPr/>
        <a:lstStyle/>
        <a:p>
          <a:endParaRPr lang="zh-CN" altLang="en-US"/>
        </a:p>
      </dgm:t>
    </dgm:pt>
    <dgm:pt modelId="{CCCE5FE4-A079-4A90-B5D9-DC004E46B293}" type="pres">
      <dgm:prSet presAssocID="{BF35D190-A110-491B-B323-9435A8FDC80D}" presName="node" presStyleLbl="node1" presStyleIdx="3" presStyleCnt="5">
        <dgm:presLayoutVars>
          <dgm:bulletEnabled val="1"/>
        </dgm:presLayoutVars>
      </dgm:prSet>
      <dgm:spPr/>
      <dgm:t>
        <a:bodyPr/>
        <a:lstStyle/>
        <a:p>
          <a:endParaRPr lang="zh-CN" altLang="en-US"/>
        </a:p>
      </dgm:t>
    </dgm:pt>
    <dgm:pt modelId="{231C9A01-8E86-4594-8128-CA1A309B1944}" type="pres">
      <dgm:prSet presAssocID="{38F8DD57-7454-4334-BBFA-B1B2ED12EB62}" presName="sibTrans" presStyleLbl="sibTrans2D1" presStyleIdx="3" presStyleCnt="5"/>
      <dgm:spPr/>
      <dgm:t>
        <a:bodyPr/>
        <a:lstStyle/>
        <a:p>
          <a:endParaRPr lang="zh-CN" altLang="en-US"/>
        </a:p>
      </dgm:t>
    </dgm:pt>
    <dgm:pt modelId="{9E1B741C-8181-437D-9E3E-9993C461882A}" type="pres">
      <dgm:prSet presAssocID="{38F8DD57-7454-4334-BBFA-B1B2ED12EB62}" presName="connectorText" presStyleLbl="sibTrans2D1" presStyleIdx="3" presStyleCnt="5"/>
      <dgm:spPr/>
      <dgm:t>
        <a:bodyPr/>
        <a:lstStyle/>
        <a:p>
          <a:endParaRPr lang="zh-CN" altLang="en-US"/>
        </a:p>
      </dgm:t>
    </dgm:pt>
    <dgm:pt modelId="{5C05611F-2FD6-4B23-8855-D8C95A3F0102}" type="pres">
      <dgm:prSet presAssocID="{D1CE2A32-EC64-4E44-BD3C-C22C54BFC1B6}" presName="node" presStyleLbl="node1" presStyleIdx="4" presStyleCnt="5">
        <dgm:presLayoutVars>
          <dgm:bulletEnabled val="1"/>
        </dgm:presLayoutVars>
      </dgm:prSet>
      <dgm:spPr/>
      <dgm:t>
        <a:bodyPr/>
        <a:lstStyle/>
        <a:p>
          <a:endParaRPr lang="zh-CN" altLang="en-US"/>
        </a:p>
      </dgm:t>
    </dgm:pt>
    <dgm:pt modelId="{B14F98F5-9C5B-4F53-A26B-4D903D14BB70}" type="pres">
      <dgm:prSet presAssocID="{9FA9C300-FCBA-453A-AB34-3EF865E7390C}" presName="sibTrans" presStyleLbl="sibTrans2D1" presStyleIdx="4" presStyleCnt="5"/>
      <dgm:spPr/>
      <dgm:t>
        <a:bodyPr/>
        <a:lstStyle/>
        <a:p>
          <a:endParaRPr lang="zh-CN" altLang="en-US"/>
        </a:p>
      </dgm:t>
    </dgm:pt>
    <dgm:pt modelId="{1E529B08-B3C9-4635-BABE-34B564A7237E}" type="pres">
      <dgm:prSet presAssocID="{9FA9C300-FCBA-453A-AB34-3EF865E7390C}" presName="connectorText" presStyleLbl="sibTrans2D1" presStyleIdx="4" presStyleCnt="5"/>
      <dgm:spPr/>
      <dgm:t>
        <a:bodyPr/>
        <a:lstStyle/>
        <a:p>
          <a:endParaRPr lang="zh-CN" altLang="en-US"/>
        </a:p>
      </dgm:t>
    </dgm:pt>
  </dgm:ptLst>
  <dgm:cxnLst>
    <dgm:cxn modelId="{E5F7B85E-3C60-40DB-BF32-88D2EB02D2E6}" type="presOf" srcId="{BC9D71E3-0CDB-4A3A-B7A7-0F91F98FE251}" destId="{E9B7BEA1-3C66-47D9-9015-5CB2C3DF2CDC}"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4CF074E4-3D78-466B-9918-447FBB90B486}" type="presOf" srcId="{38F8DD57-7454-4334-BBFA-B1B2ED12EB62}" destId="{231C9A01-8E86-4594-8128-CA1A309B1944}"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256DB814-F9A0-464C-820C-9BD5CA521B5E}" type="presOf" srcId="{9FA9C300-FCBA-453A-AB34-3EF865E7390C}" destId="{1E529B08-B3C9-4635-BABE-34B564A7237E}"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DB9667AB-006E-4292-9138-F277560EEB2F}" type="presOf" srcId="{4D900DEF-D16D-4B79-A224-033982676A84}" destId="{A3B8EF27-070F-41BB-AB16-AA20761005A1}" srcOrd="0" destOrd="0" presId="urn:microsoft.com/office/officeart/2005/8/layout/cycle2"/>
    <dgm:cxn modelId="{1B188F7A-92A0-4127-B03E-D23BA8B4EA7C}" type="presOf" srcId="{9FA9C300-FCBA-453A-AB34-3EF865E7390C}" destId="{B14F98F5-9C5B-4F53-A26B-4D903D14BB70}"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73874220-CB27-419C-B883-A80C1DC54314}" srcId="{A128F0BD-DF9A-4BE9-A6A8-6C4754FCABDA}" destId="{B9D1CD18-C0CD-4CE2-B3EB-17CB254543C3}" srcOrd="2" destOrd="0" parTransId="{A5753D39-7978-4CEB-B6DE-3BA7147367AA}" sibTransId="{0173A0E4-2970-45BD-A922-296E968BEF38}"/>
    <dgm:cxn modelId="{B4161E1D-0DEC-466D-9881-0DFFBAC97180}" srcId="{A128F0BD-DF9A-4BE9-A6A8-6C4754FCABDA}" destId="{BF35D190-A110-491B-B323-9435A8FDC80D}" srcOrd="3" destOrd="0" parTransId="{FD6D3DEB-2F0B-4721-A2AF-AE14C5A97346}" sibTransId="{38F8DD57-7454-4334-BBFA-B1B2ED12EB62}"/>
    <dgm:cxn modelId="{83B29E57-2FF2-4C36-9EA3-748D871ADD95}" srcId="{A128F0BD-DF9A-4BE9-A6A8-6C4754FCABDA}" destId="{EFAF03D5-A233-4C76-9B90-24B49649ACF5}" srcOrd="0" destOrd="0" parTransId="{FFFF8408-B268-4234-BC9D-07C7306BD323}" sibTransId="{BC9D71E3-0CDB-4A3A-B7A7-0F91F98FE251}"/>
    <dgm:cxn modelId="{FE98CA67-00DA-416B-BA6A-0AC2EC64615B}" type="presOf" srcId="{BC9D71E3-0CDB-4A3A-B7A7-0F91F98FE251}" destId="{055CB64B-802B-45D3-8DF6-798EF262280D}" srcOrd="0" destOrd="0" presId="urn:microsoft.com/office/officeart/2005/8/layout/cycle2"/>
    <dgm:cxn modelId="{0AB98623-DF7D-48BE-BCB6-525066F06F6E}" srcId="{A128F0BD-DF9A-4BE9-A6A8-6C4754FCABDA}" destId="{FA71CF4A-4B11-49C3-8552-3F6B6E5B19A5}" srcOrd="1" destOrd="0" parTransId="{4024D651-5B90-4CE1-BAD7-8A545DFE3AFD}" sibTransId="{4D900DEF-D16D-4B79-A224-033982676A84}"/>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t>
        <a:bodyPr/>
        <a:lstStyle/>
        <a:p>
          <a:endParaRPr lang="zh-CN" altLang="en-US"/>
        </a:p>
      </dgm:t>
    </dgm:pt>
    <dgm:pt modelId="{FEF06E72-7C87-4202-890C-345EC1D9F44C}" type="pres">
      <dgm:prSet presAssocID="{EFAF03D5-A233-4C76-9B90-24B49649ACF5}" presName="node" presStyleLbl="node1" presStyleIdx="0" presStyleCnt="5">
        <dgm:presLayoutVars>
          <dgm:bulletEnabled val="1"/>
        </dgm:presLayoutVars>
      </dgm:prSet>
      <dgm:spPr/>
      <dgm:t>
        <a:bodyPr/>
        <a:lstStyle/>
        <a:p>
          <a:endParaRPr lang="zh-CN" altLang="en-US"/>
        </a:p>
      </dgm:t>
    </dgm:pt>
    <dgm:pt modelId="{055CB64B-802B-45D3-8DF6-798EF262280D}" type="pres">
      <dgm:prSet presAssocID="{BC9D71E3-0CDB-4A3A-B7A7-0F91F98FE251}" presName="sibTrans" presStyleLbl="sibTrans2D1" presStyleIdx="0" presStyleCnt="5"/>
      <dgm:spPr/>
      <dgm:t>
        <a:bodyPr/>
        <a:lstStyle/>
        <a:p>
          <a:endParaRPr lang="zh-CN" altLang="en-US"/>
        </a:p>
      </dgm:t>
    </dgm:pt>
    <dgm:pt modelId="{E9B7BEA1-3C66-47D9-9015-5CB2C3DF2CDC}" type="pres">
      <dgm:prSet presAssocID="{BC9D71E3-0CDB-4A3A-B7A7-0F91F98FE251}" presName="connectorText" presStyleLbl="sibTrans2D1" presStyleIdx="0" presStyleCnt="5"/>
      <dgm:spPr/>
      <dgm:t>
        <a:bodyPr/>
        <a:lstStyle/>
        <a:p>
          <a:endParaRPr lang="zh-CN" altLang="en-US"/>
        </a:p>
      </dgm:t>
    </dgm:pt>
    <dgm:pt modelId="{B99A717E-6875-46C4-93BD-02F76F4C7222}" type="pres">
      <dgm:prSet presAssocID="{FA71CF4A-4B11-49C3-8552-3F6B6E5B19A5}" presName="node" presStyleLbl="node1" presStyleIdx="1" presStyleCnt="5">
        <dgm:presLayoutVars>
          <dgm:bulletEnabled val="1"/>
        </dgm:presLayoutVars>
      </dgm:prSet>
      <dgm:spPr/>
      <dgm:t>
        <a:bodyPr/>
        <a:lstStyle/>
        <a:p>
          <a:endParaRPr lang="zh-CN" altLang="en-US"/>
        </a:p>
      </dgm:t>
    </dgm:pt>
    <dgm:pt modelId="{A3B8EF27-070F-41BB-AB16-AA20761005A1}" type="pres">
      <dgm:prSet presAssocID="{4D900DEF-D16D-4B79-A224-033982676A84}" presName="sibTrans" presStyleLbl="sibTrans2D1" presStyleIdx="1" presStyleCnt="5"/>
      <dgm:spPr/>
      <dgm:t>
        <a:bodyPr/>
        <a:lstStyle/>
        <a:p>
          <a:endParaRPr lang="zh-CN" altLang="en-US"/>
        </a:p>
      </dgm:t>
    </dgm:pt>
    <dgm:pt modelId="{727D7562-439E-49ED-A028-4E7011E442FF}" type="pres">
      <dgm:prSet presAssocID="{4D900DEF-D16D-4B79-A224-033982676A84}" presName="connectorText" presStyleLbl="sibTrans2D1" presStyleIdx="1" presStyleCnt="5"/>
      <dgm:spPr/>
      <dgm:t>
        <a:bodyPr/>
        <a:lstStyle/>
        <a:p>
          <a:endParaRPr lang="zh-CN" altLang="en-US"/>
        </a:p>
      </dgm:t>
    </dgm:pt>
    <dgm:pt modelId="{134C2103-362F-48D4-96DA-BDE499CBC320}" type="pres">
      <dgm:prSet presAssocID="{B9D1CD18-C0CD-4CE2-B3EB-17CB254543C3}" presName="node" presStyleLbl="node1" presStyleIdx="2" presStyleCnt="5">
        <dgm:presLayoutVars>
          <dgm:bulletEnabled val="1"/>
        </dgm:presLayoutVars>
      </dgm:prSet>
      <dgm:spPr/>
      <dgm:t>
        <a:bodyPr/>
        <a:lstStyle/>
        <a:p>
          <a:endParaRPr lang="zh-CN" altLang="en-US"/>
        </a:p>
      </dgm:t>
    </dgm:pt>
    <dgm:pt modelId="{A544EBAA-22E2-4148-9763-9BD8EDE01FA1}" type="pres">
      <dgm:prSet presAssocID="{0173A0E4-2970-45BD-A922-296E968BEF38}" presName="sibTrans" presStyleLbl="sibTrans2D1" presStyleIdx="2" presStyleCnt="5"/>
      <dgm:spPr/>
      <dgm:t>
        <a:bodyPr/>
        <a:lstStyle/>
        <a:p>
          <a:endParaRPr lang="zh-CN" altLang="en-US"/>
        </a:p>
      </dgm:t>
    </dgm:pt>
    <dgm:pt modelId="{3ED50FBC-50B3-47E6-BC24-CBD71A358D74}" type="pres">
      <dgm:prSet presAssocID="{0173A0E4-2970-45BD-A922-296E968BEF38}" presName="connectorText" presStyleLbl="sibTrans2D1" presStyleIdx="2" presStyleCnt="5"/>
      <dgm:spPr/>
      <dgm:t>
        <a:bodyPr/>
        <a:lstStyle/>
        <a:p>
          <a:endParaRPr lang="zh-CN" altLang="en-US"/>
        </a:p>
      </dgm:t>
    </dgm:pt>
    <dgm:pt modelId="{CCCE5FE4-A079-4A90-B5D9-DC004E46B293}" type="pres">
      <dgm:prSet presAssocID="{BF35D190-A110-491B-B323-9435A8FDC80D}" presName="node" presStyleLbl="node1" presStyleIdx="3" presStyleCnt="5">
        <dgm:presLayoutVars>
          <dgm:bulletEnabled val="1"/>
        </dgm:presLayoutVars>
      </dgm:prSet>
      <dgm:spPr/>
      <dgm:t>
        <a:bodyPr/>
        <a:lstStyle/>
        <a:p>
          <a:endParaRPr lang="zh-CN" altLang="en-US"/>
        </a:p>
      </dgm:t>
    </dgm:pt>
    <dgm:pt modelId="{231C9A01-8E86-4594-8128-CA1A309B1944}" type="pres">
      <dgm:prSet presAssocID="{38F8DD57-7454-4334-BBFA-B1B2ED12EB62}" presName="sibTrans" presStyleLbl="sibTrans2D1" presStyleIdx="3" presStyleCnt="5"/>
      <dgm:spPr/>
      <dgm:t>
        <a:bodyPr/>
        <a:lstStyle/>
        <a:p>
          <a:endParaRPr lang="zh-CN" altLang="en-US"/>
        </a:p>
      </dgm:t>
    </dgm:pt>
    <dgm:pt modelId="{9E1B741C-8181-437D-9E3E-9993C461882A}" type="pres">
      <dgm:prSet presAssocID="{38F8DD57-7454-4334-BBFA-B1B2ED12EB62}" presName="connectorText" presStyleLbl="sibTrans2D1" presStyleIdx="3" presStyleCnt="5"/>
      <dgm:spPr/>
      <dgm:t>
        <a:bodyPr/>
        <a:lstStyle/>
        <a:p>
          <a:endParaRPr lang="zh-CN" altLang="en-US"/>
        </a:p>
      </dgm:t>
    </dgm:pt>
    <dgm:pt modelId="{5C05611F-2FD6-4B23-8855-D8C95A3F0102}" type="pres">
      <dgm:prSet presAssocID="{D1CE2A32-EC64-4E44-BD3C-C22C54BFC1B6}" presName="node" presStyleLbl="node1" presStyleIdx="4" presStyleCnt="5">
        <dgm:presLayoutVars>
          <dgm:bulletEnabled val="1"/>
        </dgm:presLayoutVars>
      </dgm:prSet>
      <dgm:spPr/>
      <dgm:t>
        <a:bodyPr/>
        <a:lstStyle/>
        <a:p>
          <a:endParaRPr lang="zh-CN" altLang="en-US"/>
        </a:p>
      </dgm:t>
    </dgm:pt>
    <dgm:pt modelId="{B14F98F5-9C5B-4F53-A26B-4D903D14BB70}" type="pres">
      <dgm:prSet presAssocID="{9FA9C300-FCBA-453A-AB34-3EF865E7390C}" presName="sibTrans" presStyleLbl="sibTrans2D1" presStyleIdx="4" presStyleCnt="5"/>
      <dgm:spPr/>
      <dgm:t>
        <a:bodyPr/>
        <a:lstStyle/>
        <a:p>
          <a:endParaRPr lang="zh-CN" altLang="en-US"/>
        </a:p>
      </dgm:t>
    </dgm:pt>
    <dgm:pt modelId="{1E529B08-B3C9-4635-BABE-34B564A7237E}" type="pres">
      <dgm:prSet presAssocID="{9FA9C300-FCBA-453A-AB34-3EF865E7390C}" presName="connectorText" presStyleLbl="sibTrans2D1" presStyleIdx="4" presStyleCnt="5"/>
      <dgm:spPr/>
      <dgm:t>
        <a:bodyPr/>
        <a:lstStyle/>
        <a:p>
          <a:endParaRPr lang="zh-CN" altLang="en-US"/>
        </a:p>
      </dgm:t>
    </dgm:pt>
  </dgm:ptLst>
  <dgm:cxnLst>
    <dgm:cxn modelId="{E5F7B85E-3C60-40DB-BF32-88D2EB02D2E6}" type="presOf" srcId="{BC9D71E3-0CDB-4A3A-B7A7-0F91F98FE251}" destId="{E9B7BEA1-3C66-47D9-9015-5CB2C3DF2CDC}"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4CF074E4-3D78-466B-9918-447FBB90B486}" type="presOf" srcId="{38F8DD57-7454-4334-BBFA-B1B2ED12EB62}" destId="{231C9A01-8E86-4594-8128-CA1A309B1944}"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256DB814-F9A0-464C-820C-9BD5CA521B5E}" type="presOf" srcId="{9FA9C300-FCBA-453A-AB34-3EF865E7390C}" destId="{1E529B08-B3C9-4635-BABE-34B564A7237E}"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DB9667AB-006E-4292-9138-F277560EEB2F}" type="presOf" srcId="{4D900DEF-D16D-4B79-A224-033982676A84}" destId="{A3B8EF27-070F-41BB-AB16-AA20761005A1}" srcOrd="0" destOrd="0" presId="urn:microsoft.com/office/officeart/2005/8/layout/cycle2"/>
    <dgm:cxn modelId="{1B188F7A-92A0-4127-B03E-D23BA8B4EA7C}" type="presOf" srcId="{9FA9C300-FCBA-453A-AB34-3EF865E7390C}" destId="{B14F98F5-9C5B-4F53-A26B-4D903D14BB70}"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73874220-CB27-419C-B883-A80C1DC54314}" srcId="{A128F0BD-DF9A-4BE9-A6A8-6C4754FCABDA}" destId="{B9D1CD18-C0CD-4CE2-B3EB-17CB254543C3}" srcOrd="2" destOrd="0" parTransId="{A5753D39-7978-4CEB-B6DE-3BA7147367AA}" sibTransId="{0173A0E4-2970-45BD-A922-296E968BEF38}"/>
    <dgm:cxn modelId="{B4161E1D-0DEC-466D-9881-0DFFBAC97180}" srcId="{A128F0BD-DF9A-4BE9-A6A8-6C4754FCABDA}" destId="{BF35D190-A110-491B-B323-9435A8FDC80D}" srcOrd="3" destOrd="0" parTransId="{FD6D3DEB-2F0B-4721-A2AF-AE14C5A97346}" sibTransId="{38F8DD57-7454-4334-BBFA-B1B2ED12EB62}"/>
    <dgm:cxn modelId="{83B29E57-2FF2-4C36-9EA3-748D871ADD95}" srcId="{A128F0BD-DF9A-4BE9-A6A8-6C4754FCABDA}" destId="{EFAF03D5-A233-4C76-9B90-24B49649ACF5}" srcOrd="0" destOrd="0" parTransId="{FFFF8408-B268-4234-BC9D-07C7306BD323}" sibTransId="{BC9D71E3-0CDB-4A3A-B7A7-0F91F98FE251}"/>
    <dgm:cxn modelId="{FE98CA67-00DA-416B-BA6A-0AC2EC64615B}" type="presOf" srcId="{BC9D71E3-0CDB-4A3A-B7A7-0F91F98FE251}" destId="{055CB64B-802B-45D3-8DF6-798EF262280D}" srcOrd="0" destOrd="0" presId="urn:microsoft.com/office/officeart/2005/8/layout/cycle2"/>
    <dgm:cxn modelId="{0AB98623-DF7D-48BE-BCB6-525066F06F6E}" srcId="{A128F0BD-DF9A-4BE9-A6A8-6C4754FCABDA}" destId="{FA71CF4A-4B11-49C3-8552-3F6B6E5B19A5}" srcOrd="1" destOrd="0" parTransId="{4024D651-5B90-4CE1-BAD7-8A545DFE3AFD}" sibTransId="{4D900DEF-D16D-4B79-A224-033982676A84}"/>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t>
        <a:bodyPr/>
        <a:lstStyle/>
        <a:p>
          <a:endParaRPr lang="zh-CN" altLang="en-US"/>
        </a:p>
      </dgm:t>
    </dgm:pt>
    <dgm:pt modelId="{FEF06E72-7C87-4202-890C-345EC1D9F44C}" type="pres">
      <dgm:prSet presAssocID="{EFAF03D5-A233-4C76-9B90-24B49649ACF5}" presName="node" presStyleLbl="node1" presStyleIdx="0" presStyleCnt="5">
        <dgm:presLayoutVars>
          <dgm:bulletEnabled val="1"/>
        </dgm:presLayoutVars>
      </dgm:prSet>
      <dgm:spPr/>
      <dgm:t>
        <a:bodyPr/>
        <a:lstStyle/>
        <a:p>
          <a:endParaRPr lang="zh-CN" altLang="en-US"/>
        </a:p>
      </dgm:t>
    </dgm:pt>
    <dgm:pt modelId="{055CB64B-802B-45D3-8DF6-798EF262280D}" type="pres">
      <dgm:prSet presAssocID="{BC9D71E3-0CDB-4A3A-B7A7-0F91F98FE251}" presName="sibTrans" presStyleLbl="sibTrans2D1" presStyleIdx="0" presStyleCnt="5"/>
      <dgm:spPr/>
      <dgm:t>
        <a:bodyPr/>
        <a:lstStyle/>
        <a:p>
          <a:endParaRPr lang="zh-CN" altLang="en-US"/>
        </a:p>
      </dgm:t>
    </dgm:pt>
    <dgm:pt modelId="{E9B7BEA1-3C66-47D9-9015-5CB2C3DF2CDC}" type="pres">
      <dgm:prSet presAssocID="{BC9D71E3-0CDB-4A3A-B7A7-0F91F98FE251}" presName="connectorText" presStyleLbl="sibTrans2D1" presStyleIdx="0" presStyleCnt="5"/>
      <dgm:spPr/>
      <dgm:t>
        <a:bodyPr/>
        <a:lstStyle/>
        <a:p>
          <a:endParaRPr lang="zh-CN" altLang="en-US"/>
        </a:p>
      </dgm:t>
    </dgm:pt>
    <dgm:pt modelId="{B99A717E-6875-46C4-93BD-02F76F4C7222}" type="pres">
      <dgm:prSet presAssocID="{FA71CF4A-4B11-49C3-8552-3F6B6E5B19A5}" presName="node" presStyleLbl="node1" presStyleIdx="1" presStyleCnt="5">
        <dgm:presLayoutVars>
          <dgm:bulletEnabled val="1"/>
        </dgm:presLayoutVars>
      </dgm:prSet>
      <dgm:spPr/>
      <dgm:t>
        <a:bodyPr/>
        <a:lstStyle/>
        <a:p>
          <a:endParaRPr lang="zh-CN" altLang="en-US"/>
        </a:p>
      </dgm:t>
    </dgm:pt>
    <dgm:pt modelId="{A3B8EF27-070F-41BB-AB16-AA20761005A1}" type="pres">
      <dgm:prSet presAssocID="{4D900DEF-D16D-4B79-A224-033982676A84}" presName="sibTrans" presStyleLbl="sibTrans2D1" presStyleIdx="1" presStyleCnt="5"/>
      <dgm:spPr/>
      <dgm:t>
        <a:bodyPr/>
        <a:lstStyle/>
        <a:p>
          <a:endParaRPr lang="zh-CN" altLang="en-US"/>
        </a:p>
      </dgm:t>
    </dgm:pt>
    <dgm:pt modelId="{727D7562-439E-49ED-A028-4E7011E442FF}" type="pres">
      <dgm:prSet presAssocID="{4D900DEF-D16D-4B79-A224-033982676A84}" presName="connectorText" presStyleLbl="sibTrans2D1" presStyleIdx="1" presStyleCnt="5"/>
      <dgm:spPr/>
      <dgm:t>
        <a:bodyPr/>
        <a:lstStyle/>
        <a:p>
          <a:endParaRPr lang="zh-CN" altLang="en-US"/>
        </a:p>
      </dgm:t>
    </dgm:pt>
    <dgm:pt modelId="{134C2103-362F-48D4-96DA-BDE499CBC320}" type="pres">
      <dgm:prSet presAssocID="{B9D1CD18-C0CD-4CE2-B3EB-17CB254543C3}" presName="node" presStyleLbl="node1" presStyleIdx="2" presStyleCnt="5">
        <dgm:presLayoutVars>
          <dgm:bulletEnabled val="1"/>
        </dgm:presLayoutVars>
      </dgm:prSet>
      <dgm:spPr/>
      <dgm:t>
        <a:bodyPr/>
        <a:lstStyle/>
        <a:p>
          <a:endParaRPr lang="zh-CN" altLang="en-US"/>
        </a:p>
      </dgm:t>
    </dgm:pt>
    <dgm:pt modelId="{A544EBAA-22E2-4148-9763-9BD8EDE01FA1}" type="pres">
      <dgm:prSet presAssocID="{0173A0E4-2970-45BD-A922-296E968BEF38}" presName="sibTrans" presStyleLbl="sibTrans2D1" presStyleIdx="2" presStyleCnt="5"/>
      <dgm:spPr/>
      <dgm:t>
        <a:bodyPr/>
        <a:lstStyle/>
        <a:p>
          <a:endParaRPr lang="zh-CN" altLang="en-US"/>
        </a:p>
      </dgm:t>
    </dgm:pt>
    <dgm:pt modelId="{3ED50FBC-50B3-47E6-BC24-CBD71A358D74}" type="pres">
      <dgm:prSet presAssocID="{0173A0E4-2970-45BD-A922-296E968BEF38}" presName="connectorText" presStyleLbl="sibTrans2D1" presStyleIdx="2" presStyleCnt="5"/>
      <dgm:spPr/>
      <dgm:t>
        <a:bodyPr/>
        <a:lstStyle/>
        <a:p>
          <a:endParaRPr lang="zh-CN" altLang="en-US"/>
        </a:p>
      </dgm:t>
    </dgm:pt>
    <dgm:pt modelId="{CCCE5FE4-A079-4A90-B5D9-DC004E46B293}" type="pres">
      <dgm:prSet presAssocID="{BF35D190-A110-491B-B323-9435A8FDC80D}" presName="node" presStyleLbl="node1" presStyleIdx="3" presStyleCnt="5">
        <dgm:presLayoutVars>
          <dgm:bulletEnabled val="1"/>
        </dgm:presLayoutVars>
      </dgm:prSet>
      <dgm:spPr/>
      <dgm:t>
        <a:bodyPr/>
        <a:lstStyle/>
        <a:p>
          <a:endParaRPr lang="zh-CN" altLang="en-US"/>
        </a:p>
      </dgm:t>
    </dgm:pt>
    <dgm:pt modelId="{231C9A01-8E86-4594-8128-CA1A309B1944}" type="pres">
      <dgm:prSet presAssocID="{38F8DD57-7454-4334-BBFA-B1B2ED12EB62}" presName="sibTrans" presStyleLbl="sibTrans2D1" presStyleIdx="3" presStyleCnt="5"/>
      <dgm:spPr/>
      <dgm:t>
        <a:bodyPr/>
        <a:lstStyle/>
        <a:p>
          <a:endParaRPr lang="zh-CN" altLang="en-US"/>
        </a:p>
      </dgm:t>
    </dgm:pt>
    <dgm:pt modelId="{9E1B741C-8181-437D-9E3E-9993C461882A}" type="pres">
      <dgm:prSet presAssocID="{38F8DD57-7454-4334-BBFA-B1B2ED12EB62}" presName="connectorText" presStyleLbl="sibTrans2D1" presStyleIdx="3" presStyleCnt="5"/>
      <dgm:spPr/>
      <dgm:t>
        <a:bodyPr/>
        <a:lstStyle/>
        <a:p>
          <a:endParaRPr lang="zh-CN" altLang="en-US"/>
        </a:p>
      </dgm:t>
    </dgm:pt>
    <dgm:pt modelId="{5C05611F-2FD6-4B23-8855-D8C95A3F0102}" type="pres">
      <dgm:prSet presAssocID="{D1CE2A32-EC64-4E44-BD3C-C22C54BFC1B6}" presName="node" presStyleLbl="node1" presStyleIdx="4" presStyleCnt="5">
        <dgm:presLayoutVars>
          <dgm:bulletEnabled val="1"/>
        </dgm:presLayoutVars>
      </dgm:prSet>
      <dgm:spPr/>
      <dgm:t>
        <a:bodyPr/>
        <a:lstStyle/>
        <a:p>
          <a:endParaRPr lang="zh-CN" altLang="en-US"/>
        </a:p>
      </dgm:t>
    </dgm:pt>
    <dgm:pt modelId="{B14F98F5-9C5B-4F53-A26B-4D903D14BB70}" type="pres">
      <dgm:prSet presAssocID="{9FA9C300-FCBA-453A-AB34-3EF865E7390C}" presName="sibTrans" presStyleLbl="sibTrans2D1" presStyleIdx="4" presStyleCnt="5"/>
      <dgm:spPr/>
      <dgm:t>
        <a:bodyPr/>
        <a:lstStyle/>
        <a:p>
          <a:endParaRPr lang="zh-CN" altLang="en-US"/>
        </a:p>
      </dgm:t>
    </dgm:pt>
    <dgm:pt modelId="{1E529B08-B3C9-4635-BABE-34B564A7237E}" type="pres">
      <dgm:prSet presAssocID="{9FA9C300-FCBA-453A-AB34-3EF865E7390C}" presName="connectorText" presStyleLbl="sibTrans2D1" presStyleIdx="4" presStyleCnt="5"/>
      <dgm:spPr/>
      <dgm:t>
        <a:bodyPr/>
        <a:lstStyle/>
        <a:p>
          <a:endParaRPr lang="zh-CN" altLang="en-US"/>
        </a:p>
      </dgm:t>
    </dgm:pt>
  </dgm:ptLst>
  <dgm:cxnLst>
    <dgm:cxn modelId="{E5F7B85E-3C60-40DB-BF32-88D2EB02D2E6}" type="presOf" srcId="{BC9D71E3-0CDB-4A3A-B7A7-0F91F98FE251}" destId="{E9B7BEA1-3C66-47D9-9015-5CB2C3DF2CDC}"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4CF074E4-3D78-466B-9918-447FBB90B486}" type="presOf" srcId="{38F8DD57-7454-4334-BBFA-B1B2ED12EB62}" destId="{231C9A01-8E86-4594-8128-CA1A309B1944}"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256DB814-F9A0-464C-820C-9BD5CA521B5E}" type="presOf" srcId="{9FA9C300-FCBA-453A-AB34-3EF865E7390C}" destId="{1E529B08-B3C9-4635-BABE-34B564A7237E}"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DB9667AB-006E-4292-9138-F277560EEB2F}" type="presOf" srcId="{4D900DEF-D16D-4B79-A224-033982676A84}" destId="{A3B8EF27-070F-41BB-AB16-AA20761005A1}" srcOrd="0" destOrd="0" presId="urn:microsoft.com/office/officeart/2005/8/layout/cycle2"/>
    <dgm:cxn modelId="{1B188F7A-92A0-4127-B03E-D23BA8B4EA7C}" type="presOf" srcId="{9FA9C300-FCBA-453A-AB34-3EF865E7390C}" destId="{B14F98F5-9C5B-4F53-A26B-4D903D14BB70}"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73874220-CB27-419C-B883-A80C1DC54314}" srcId="{A128F0BD-DF9A-4BE9-A6A8-6C4754FCABDA}" destId="{B9D1CD18-C0CD-4CE2-B3EB-17CB254543C3}" srcOrd="2" destOrd="0" parTransId="{A5753D39-7978-4CEB-B6DE-3BA7147367AA}" sibTransId="{0173A0E4-2970-45BD-A922-296E968BEF38}"/>
    <dgm:cxn modelId="{B4161E1D-0DEC-466D-9881-0DFFBAC97180}" srcId="{A128F0BD-DF9A-4BE9-A6A8-6C4754FCABDA}" destId="{BF35D190-A110-491B-B323-9435A8FDC80D}" srcOrd="3" destOrd="0" parTransId="{FD6D3DEB-2F0B-4721-A2AF-AE14C5A97346}" sibTransId="{38F8DD57-7454-4334-BBFA-B1B2ED12EB62}"/>
    <dgm:cxn modelId="{83B29E57-2FF2-4C36-9EA3-748D871ADD95}" srcId="{A128F0BD-DF9A-4BE9-A6A8-6C4754FCABDA}" destId="{EFAF03D5-A233-4C76-9B90-24B49649ACF5}" srcOrd="0" destOrd="0" parTransId="{FFFF8408-B268-4234-BC9D-07C7306BD323}" sibTransId="{BC9D71E3-0CDB-4A3A-B7A7-0F91F98FE251}"/>
    <dgm:cxn modelId="{FE98CA67-00DA-416B-BA6A-0AC2EC64615B}" type="presOf" srcId="{BC9D71E3-0CDB-4A3A-B7A7-0F91F98FE251}" destId="{055CB64B-802B-45D3-8DF6-798EF262280D}" srcOrd="0" destOrd="0" presId="urn:microsoft.com/office/officeart/2005/8/layout/cycle2"/>
    <dgm:cxn modelId="{0AB98623-DF7D-48BE-BCB6-525066F06F6E}" srcId="{A128F0BD-DF9A-4BE9-A6A8-6C4754FCABDA}" destId="{FA71CF4A-4B11-49C3-8552-3F6B6E5B19A5}" srcOrd="1" destOrd="0" parTransId="{4024D651-5B90-4CE1-BAD7-8A545DFE3AFD}" sibTransId="{4D900DEF-D16D-4B79-A224-033982676A84}"/>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t>
        <a:bodyPr/>
        <a:lstStyle/>
        <a:p>
          <a:endParaRPr lang="zh-CN" altLang="en-US"/>
        </a:p>
      </dgm:t>
    </dgm:pt>
    <dgm:pt modelId="{FEF06E72-7C87-4202-890C-345EC1D9F44C}" type="pres">
      <dgm:prSet presAssocID="{EFAF03D5-A233-4C76-9B90-24B49649ACF5}" presName="node" presStyleLbl="node1" presStyleIdx="0" presStyleCnt="5">
        <dgm:presLayoutVars>
          <dgm:bulletEnabled val="1"/>
        </dgm:presLayoutVars>
      </dgm:prSet>
      <dgm:spPr/>
      <dgm:t>
        <a:bodyPr/>
        <a:lstStyle/>
        <a:p>
          <a:endParaRPr lang="zh-CN" altLang="en-US"/>
        </a:p>
      </dgm:t>
    </dgm:pt>
    <dgm:pt modelId="{055CB64B-802B-45D3-8DF6-798EF262280D}" type="pres">
      <dgm:prSet presAssocID="{BC9D71E3-0CDB-4A3A-B7A7-0F91F98FE251}" presName="sibTrans" presStyleLbl="sibTrans2D1" presStyleIdx="0" presStyleCnt="5"/>
      <dgm:spPr/>
      <dgm:t>
        <a:bodyPr/>
        <a:lstStyle/>
        <a:p>
          <a:endParaRPr lang="zh-CN" altLang="en-US"/>
        </a:p>
      </dgm:t>
    </dgm:pt>
    <dgm:pt modelId="{E9B7BEA1-3C66-47D9-9015-5CB2C3DF2CDC}" type="pres">
      <dgm:prSet presAssocID="{BC9D71E3-0CDB-4A3A-B7A7-0F91F98FE251}" presName="connectorText" presStyleLbl="sibTrans2D1" presStyleIdx="0" presStyleCnt="5"/>
      <dgm:spPr/>
      <dgm:t>
        <a:bodyPr/>
        <a:lstStyle/>
        <a:p>
          <a:endParaRPr lang="zh-CN" altLang="en-US"/>
        </a:p>
      </dgm:t>
    </dgm:pt>
    <dgm:pt modelId="{B99A717E-6875-46C4-93BD-02F76F4C7222}" type="pres">
      <dgm:prSet presAssocID="{FA71CF4A-4B11-49C3-8552-3F6B6E5B19A5}" presName="node" presStyleLbl="node1" presStyleIdx="1" presStyleCnt="5">
        <dgm:presLayoutVars>
          <dgm:bulletEnabled val="1"/>
        </dgm:presLayoutVars>
      </dgm:prSet>
      <dgm:spPr/>
      <dgm:t>
        <a:bodyPr/>
        <a:lstStyle/>
        <a:p>
          <a:endParaRPr lang="zh-CN" altLang="en-US"/>
        </a:p>
      </dgm:t>
    </dgm:pt>
    <dgm:pt modelId="{A3B8EF27-070F-41BB-AB16-AA20761005A1}" type="pres">
      <dgm:prSet presAssocID="{4D900DEF-D16D-4B79-A224-033982676A84}" presName="sibTrans" presStyleLbl="sibTrans2D1" presStyleIdx="1" presStyleCnt="5"/>
      <dgm:spPr/>
      <dgm:t>
        <a:bodyPr/>
        <a:lstStyle/>
        <a:p>
          <a:endParaRPr lang="zh-CN" altLang="en-US"/>
        </a:p>
      </dgm:t>
    </dgm:pt>
    <dgm:pt modelId="{727D7562-439E-49ED-A028-4E7011E442FF}" type="pres">
      <dgm:prSet presAssocID="{4D900DEF-D16D-4B79-A224-033982676A84}" presName="connectorText" presStyleLbl="sibTrans2D1" presStyleIdx="1" presStyleCnt="5"/>
      <dgm:spPr/>
      <dgm:t>
        <a:bodyPr/>
        <a:lstStyle/>
        <a:p>
          <a:endParaRPr lang="zh-CN" altLang="en-US"/>
        </a:p>
      </dgm:t>
    </dgm:pt>
    <dgm:pt modelId="{134C2103-362F-48D4-96DA-BDE499CBC320}" type="pres">
      <dgm:prSet presAssocID="{B9D1CD18-C0CD-4CE2-B3EB-17CB254543C3}" presName="node" presStyleLbl="node1" presStyleIdx="2" presStyleCnt="5">
        <dgm:presLayoutVars>
          <dgm:bulletEnabled val="1"/>
        </dgm:presLayoutVars>
      </dgm:prSet>
      <dgm:spPr/>
      <dgm:t>
        <a:bodyPr/>
        <a:lstStyle/>
        <a:p>
          <a:endParaRPr lang="zh-CN" altLang="en-US"/>
        </a:p>
      </dgm:t>
    </dgm:pt>
    <dgm:pt modelId="{A544EBAA-22E2-4148-9763-9BD8EDE01FA1}" type="pres">
      <dgm:prSet presAssocID="{0173A0E4-2970-45BD-A922-296E968BEF38}" presName="sibTrans" presStyleLbl="sibTrans2D1" presStyleIdx="2" presStyleCnt="5"/>
      <dgm:spPr/>
      <dgm:t>
        <a:bodyPr/>
        <a:lstStyle/>
        <a:p>
          <a:endParaRPr lang="zh-CN" altLang="en-US"/>
        </a:p>
      </dgm:t>
    </dgm:pt>
    <dgm:pt modelId="{3ED50FBC-50B3-47E6-BC24-CBD71A358D74}" type="pres">
      <dgm:prSet presAssocID="{0173A0E4-2970-45BD-A922-296E968BEF38}" presName="connectorText" presStyleLbl="sibTrans2D1" presStyleIdx="2" presStyleCnt="5"/>
      <dgm:spPr/>
      <dgm:t>
        <a:bodyPr/>
        <a:lstStyle/>
        <a:p>
          <a:endParaRPr lang="zh-CN" altLang="en-US"/>
        </a:p>
      </dgm:t>
    </dgm:pt>
    <dgm:pt modelId="{CCCE5FE4-A079-4A90-B5D9-DC004E46B293}" type="pres">
      <dgm:prSet presAssocID="{BF35D190-A110-491B-B323-9435A8FDC80D}" presName="node" presStyleLbl="node1" presStyleIdx="3" presStyleCnt="5">
        <dgm:presLayoutVars>
          <dgm:bulletEnabled val="1"/>
        </dgm:presLayoutVars>
      </dgm:prSet>
      <dgm:spPr/>
      <dgm:t>
        <a:bodyPr/>
        <a:lstStyle/>
        <a:p>
          <a:endParaRPr lang="zh-CN" altLang="en-US"/>
        </a:p>
      </dgm:t>
    </dgm:pt>
    <dgm:pt modelId="{231C9A01-8E86-4594-8128-CA1A309B1944}" type="pres">
      <dgm:prSet presAssocID="{38F8DD57-7454-4334-BBFA-B1B2ED12EB62}" presName="sibTrans" presStyleLbl="sibTrans2D1" presStyleIdx="3" presStyleCnt="5"/>
      <dgm:spPr/>
      <dgm:t>
        <a:bodyPr/>
        <a:lstStyle/>
        <a:p>
          <a:endParaRPr lang="zh-CN" altLang="en-US"/>
        </a:p>
      </dgm:t>
    </dgm:pt>
    <dgm:pt modelId="{9E1B741C-8181-437D-9E3E-9993C461882A}" type="pres">
      <dgm:prSet presAssocID="{38F8DD57-7454-4334-BBFA-B1B2ED12EB62}" presName="connectorText" presStyleLbl="sibTrans2D1" presStyleIdx="3" presStyleCnt="5"/>
      <dgm:spPr/>
      <dgm:t>
        <a:bodyPr/>
        <a:lstStyle/>
        <a:p>
          <a:endParaRPr lang="zh-CN" altLang="en-US"/>
        </a:p>
      </dgm:t>
    </dgm:pt>
    <dgm:pt modelId="{5C05611F-2FD6-4B23-8855-D8C95A3F0102}" type="pres">
      <dgm:prSet presAssocID="{D1CE2A32-EC64-4E44-BD3C-C22C54BFC1B6}" presName="node" presStyleLbl="node1" presStyleIdx="4" presStyleCnt="5">
        <dgm:presLayoutVars>
          <dgm:bulletEnabled val="1"/>
        </dgm:presLayoutVars>
      </dgm:prSet>
      <dgm:spPr/>
      <dgm:t>
        <a:bodyPr/>
        <a:lstStyle/>
        <a:p>
          <a:endParaRPr lang="zh-CN" altLang="en-US"/>
        </a:p>
      </dgm:t>
    </dgm:pt>
    <dgm:pt modelId="{B14F98F5-9C5B-4F53-A26B-4D903D14BB70}" type="pres">
      <dgm:prSet presAssocID="{9FA9C300-FCBA-453A-AB34-3EF865E7390C}" presName="sibTrans" presStyleLbl="sibTrans2D1" presStyleIdx="4" presStyleCnt="5"/>
      <dgm:spPr/>
      <dgm:t>
        <a:bodyPr/>
        <a:lstStyle/>
        <a:p>
          <a:endParaRPr lang="zh-CN" altLang="en-US"/>
        </a:p>
      </dgm:t>
    </dgm:pt>
    <dgm:pt modelId="{1E529B08-B3C9-4635-BABE-34B564A7237E}" type="pres">
      <dgm:prSet presAssocID="{9FA9C300-FCBA-453A-AB34-3EF865E7390C}" presName="connectorText" presStyleLbl="sibTrans2D1" presStyleIdx="4" presStyleCnt="5"/>
      <dgm:spPr/>
      <dgm:t>
        <a:bodyPr/>
        <a:lstStyle/>
        <a:p>
          <a:endParaRPr lang="zh-CN" altLang="en-US"/>
        </a:p>
      </dgm:t>
    </dgm:pt>
  </dgm:ptLst>
  <dgm:cxnLst>
    <dgm:cxn modelId="{E5F7B85E-3C60-40DB-BF32-88D2EB02D2E6}" type="presOf" srcId="{BC9D71E3-0CDB-4A3A-B7A7-0F91F98FE251}" destId="{E9B7BEA1-3C66-47D9-9015-5CB2C3DF2CDC}"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4CF074E4-3D78-466B-9918-447FBB90B486}" type="presOf" srcId="{38F8DD57-7454-4334-BBFA-B1B2ED12EB62}" destId="{231C9A01-8E86-4594-8128-CA1A309B1944}"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256DB814-F9A0-464C-820C-9BD5CA521B5E}" type="presOf" srcId="{9FA9C300-FCBA-453A-AB34-3EF865E7390C}" destId="{1E529B08-B3C9-4635-BABE-34B564A7237E}"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DB9667AB-006E-4292-9138-F277560EEB2F}" type="presOf" srcId="{4D900DEF-D16D-4B79-A224-033982676A84}" destId="{A3B8EF27-070F-41BB-AB16-AA20761005A1}" srcOrd="0" destOrd="0" presId="urn:microsoft.com/office/officeart/2005/8/layout/cycle2"/>
    <dgm:cxn modelId="{1B188F7A-92A0-4127-B03E-D23BA8B4EA7C}" type="presOf" srcId="{9FA9C300-FCBA-453A-AB34-3EF865E7390C}" destId="{B14F98F5-9C5B-4F53-A26B-4D903D14BB70}"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73874220-CB27-419C-B883-A80C1DC54314}" srcId="{A128F0BD-DF9A-4BE9-A6A8-6C4754FCABDA}" destId="{B9D1CD18-C0CD-4CE2-B3EB-17CB254543C3}" srcOrd="2" destOrd="0" parTransId="{A5753D39-7978-4CEB-B6DE-3BA7147367AA}" sibTransId="{0173A0E4-2970-45BD-A922-296E968BEF38}"/>
    <dgm:cxn modelId="{B4161E1D-0DEC-466D-9881-0DFFBAC97180}" srcId="{A128F0BD-DF9A-4BE9-A6A8-6C4754FCABDA}" destId="{BF35D190-A110-491B-B323-9435A8FDC80D}" srcOrd="3" destOrd="0" parTransId="{FD6D3DEB-2F0B-4721-A2AF-AE14C5A97346}" sibTransId="{38F8DD57-7454-4334-BBFA-B1B2ED12EB62}"/>
    <dgm:cxn modelId="{83B29E57-2FF2-4C36-9EA3-748D871ADD95}" srcId="{A128F0BD-DF9A-4BE9-A6A8-6C4754FCABDA}" destId="{EFAF03D5-A233-4C76-9B90-24B49649ACF5}" srcOrd="0" destOrd="0" parTransId="{FFFF8408-B268-4234-BC9D-07C7306BD323}" sibTransId="{BC9D71E3-0CDB-4A3A-B7A7-0F91F98FE251}"/>
    <dgm:cxn modelId="{FE98CA67-00DA-416B-BA6A-0AC2EC64615B}" type="presOf" srcId="{BC9D71E3-0CDB-4A3A-B7A7-0F91F98FE251}" destId="{055CB64B-802B-45D3-8DF6-798EF262280D}" srcOrd="0" destOrd="0" presId="urn:microsoft.com/office/officeart/2005/8/layout/cycle2"/>
    <dgm:cxn modelId="{0AB98623-DF7D-48BE-BCB6-525066F06F6E}" srcId="{A128F0BD-DF9A-4BE9-A6A8-6C4754FCABDA}" destId="{FA71CF4A-4B11-49C3-8552-3F6B6E5B19A5}" srcOrd="1" destOrd="0" parTransId="{4024D651-5B90-4CE1-BAD7-8A545DFE3AFD}" sibTransId="{4D900DEF-D16D-4B79-A224-033982676A84}"/>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t>
        <a:bodyPr/>
        <a:lstStyle/>
        <a:p>
          <a:endParaRPr lang="zh-CN" altLang="en-US"/>
        </a:p>
      </dgm:t>
    </dgm:pt>
    <dgm:pt modelId="{FEF06E72-7C87-4202-890C-345EC1D9F44C}" type="pres">
      <dgm:prSet presAssocID="{EFAF03D5-A233-4C76-9B90-24B49649ACF5}" presName="node" presStyleLbl="node1" presStyleIdx="0" presStyleCnt="5">
        <dgm:presLayoutVars>
          <dgm:bulletEnabled val="1"/>
        </dgm:presLayoutVars>
      </dgm:prSet>
      <dgm:spPr/>
      <dgm:t>
        <a:bodyPr/>
        <a:lstStyle/>
        <a:p>
          <a:endParaRPr lang="zh-CN" altLang="en-US"/>
        </a:p>
      </dgm:t>
    </dgm:pt>
    <dgm:pt modelId="{055CB64B-802B-45D3-8DF6-798EF262280D}" type="pres">
      <dgm:prSet presAssocID="{BC9D71E3-0CDB-4A3A-B7A7-0F91F98FE251}" presName="sibTrans" presStyleLbl="sibTrans2D1" presStyleIdx="0" presStyleCnt="5"/>
      <dgm:spPr/>
      <dgm:t>
        <a:bodyPr/>
        <a:lstStyle/>
        <a:p>
          <a:endParaRPr lang="zh-CN" altLang="en-US"/>
        </a:p>
      </dgm:t>
    </dgm:pt>
    <dgm:pt modelId="{E9B7BEA1-3C66-47D9-9015-5CB2C3DF2CDC}" type="pres">
      <dgm:prSet presAssocID="{BC9D71E3-0CDB-4A3A-B7A7-0F91F98FE251}" presName="connectorText" presStyleLbl="sibTrans2D1" presStyleIdx="0" presStyleCnt="5"/>
      <dgm:spPr/>
      <dgm:t>
        <a:bodyPr/>
        <a:lstStyle/>
        <a:p>
          <a:endParaRPr lang="zh-CN" altLang="en-US"/>
        </a:p>
      </dgm:t>
    </dgm:pt>
    <dgm:pt modelId="{B99A717E-6875-46C4-93BD-02F76F4C7222}" type="pres">
      <dgm:prSet presAssocID="{FA71CF4A-4B11-49C3-8552-3F6B6E5B19A5}" presName="node" presStyleLbl="node1" presStyleIdx="1" presStyleCnt="5">
        <dgm:presLayoutVars>
          <dgm:bulletEnabled val="1"/>
        </dgm:presLayoutVars>
      </dgm:prSet>
      <dgm:spPr/>
      <dgm:t>
        <a:bodyPr/>
        <a:lstStyle/>
        <a:p>
          <a:endParaRPr lang="zh-CN" altLang="en-US"/>
        </a:p>
      </dgm:t>
    </dgm:pt>
    <dgm:pt modelId="{A3B8EF27-070F-41BB-AB16-AA20761005A1}" type="pres">
      <dgm:prSet presAssocID="{4D900DEF-D16D-4B79-A224-033982676A84}" presName="sibTrans" presStyleLbl="sibTrans2D1" presStyleIdx="1" presStyleCnt="5"/>
      <dgm:spPr/>
      <dgm:t>
        <a:bodyPr/>
        <a:lstStyle/>
        <a:p>
          <a:endParaRPr lang="zh-CN" altLang="en-US"/>
        </a:p>
      </dgm:t>
    </dgm:pt>
    <dgm:pt modelId="{727D7562-439E-49ED-A028-4E7011E442FF}" type="pres">
      <dgm:prSet presAssocID="{4D900DEF-D16D-4B79-A224-033982676A84}" presName="connectorText" presStyleLbl="sibTrans2D1" presStyleIdx="1" presStyleCnt="5"/>
      <dgm:spPr/>
      <dgm:t>
        <a:bodyPr/>
        <a:lstStyle/>
        <a:p>
          <a:endParaRPr lang="zh-CN" altLang="en-US"/>
        </a:p>
      </dgm:t>
    </dgm:pt>
    <dgm:pt modelId="{134C2103-362F-48D4-96DA-BDE499CBC320}" type="pres">
      <dgm:prSet presAssocID="{B9D1CD18-C0CD-4CE2-B3EB-17CB254543C3}" presName="node" presStyleLbl="node1" presStyleIdx="2" presStyleCnt="5">
        <dgm:presLayoutVars>
          <dgm:bulletEnabled val="1"/>
        </dgm:presLayoutVars>
      </dgm:prSet>
      <dgm:spPr/>
      <dgm:t>
        <a:bodyPr/>
        <a:lstStyle/>
        <a:p>
          <a:endParaRPr lang="zh-CN" altLang="en-US"/>
        </a:p>
      </dgm:t>
    </dgm:pt>
    <dgm:pt modelId="{A544EBAA-22E2-4148-9763-9BD8EDE01FA1}" type="pres">
      <dgm:prSet presAssocID="{0173A0E4-2970-45BD-A922-296E968BEF38}" presName="sibTrans" presStyleLbl="sibTrans2D1" presStyleIdx="2" presStyleCnt="5"/>
      <dgm:spPr/>
      <dgm:t>
        <a:bodyPr/>
        <a:lstStyle/>
        <a:p>
          <a:endParaRPr lang="zh-CN" altLang="en-US"/>
        </a:p>
      </dgm:t>
    </dgm:pt>
    <dgm:pt modelId="{3ED50FBC-50B3-47E6-BC24-CBD71A358D74}" type="pres">
      <dgm:prSet presAssocID="{0173A0E4-2970-45BD-A922-296E968BEF38}" presName="connectorText" presStyleLbl="sibTrans2D1" presStyleIdx="2" presStyleCnt="5"/>
      <dgm:spPr/>
      <dgm:t>
        <a:bodyPr/>
        <a:lstStyle/>
        <a:p>
          <a:endParaRPr lang="zh-CN" altLang="en-US"/>
        </a:p>
      </dgm:t>
    </dgm:pt>
    <dgm:pt modelId="{CCCE5FE4-A079-4A90-B5D9-DC004E46B293}" type="pres">
      <dgm:prSet presAssocID="{BF35D190-A110-491B-B323-9435A8FDC80D}" presName="node" presStyleLbl="node1" presStyleIdx="3" presStyleCnt="5">
        <dgm:presLayoutVars>
          <dgm:bulletEnabled val="1"/>
        </dgm:presLayoutVars>
      </dgm:prSet>
      <dgm:spPr/>
      <dgm:t>
        <a:bodyPr/>
        <a:lstStyle/>
        <a:p>
          <a:endParaRPr lang="zh-CN" altLang="en-US"/>
        </a:p>
      </dgm:t>
    </dgm:pt>
    <dgm:pt modelId="{231C9A01-8E86-4594-8128-CA1A309B1944}" type="pres">
      <dgm:prSet presAssocID="{38F8DD57-7454-4334-BBFA-B1B2ED12EB62}" presName="sibTrans" presStyleLbl="sibTrans2D1" presStyleIdx="3" presStyleCnt="5"/>
      <dgm:spPr/>
      <dgm:t>
        <a:bodyPr/>
        <a:lstStyle/>
        <a:p>
          <a:endParaRPr lang="zh-CN" altLang="en-US"/>
        </a:p>
      </dgm:t>
    </dgm:pt>
    <dgm:pt modelId="{9E1B741C-8181-437D-9E3E-9993C461882A}" type="pres">
      <dgm:prSet presAssocID="{38F8DD57-7454-4334-BBFA-B1B2ED12EB62}" presName="connectorText" presStyleLbl="sibTrans2D1" presStyleIdx="3" presStyleCnt="5"/>
      <dgm:spPr/>
      <dgm:t>
        <a:bodyPr/>
        <a:lstStyle/>
        <a:p>
          <a:endParaRPr lang="zh-CN" altLang="en-US"/>
        </a:p>
      </dgm:t>
    </dgm:pt>
    <dgm:pt modelId="{5C05611F-2FD6-4B23-8855-D8C95A3F0102}" type="pres">
      <dgm:prSet presAssocID="{D1CE2A32-EC64-4E44-BD3C-C22C54BFC1B6}" presName="node" presStyleLbl="node1" presStyleIdx="4" presStyleCnt="5">
        <dgm:presLayoutVars>
          <dgm:bulletEnabled val="1"/>
        </dgm:presLayoutVars>
      </dgm:prSet>
      <dgm:spPr/>
      <dgm:t>
        <a:bodyPr/>
        <a:lstStyle/>
        <a:p>
          <a:endParaRPr lang="zh-CN" altLang="en-US"/>
        </a:p>
      </dgm:t>
    </dgm:pt>
    <dgm:pt modelId="{B14F98F5-9C5B-4F53-A26B-4D903D14BB70}" type="pres">
      <dgm:prSet presAssocID="{9FA9C300-FCBA-453A-AB34-3EF865E7390C}" presName="sibTrans" presStyleLbl="sibTrans2D1" presStyleIdx="4" presStyleCnt="5"/>
      <dgm:spPr/>
      <dgm:t>
        <a:bodyPr/>
        <a:lstStyle/>
        <a:p>
          <a:endParaRPr lang="zh-CN" altLang="en-US"/>
        </a:p>
      </dgm:t>
    </dgm:pt>
    <dgm:pt modelId="{1E529B08-B3C9-4635-BABE-34B564A7237E}" type="pres">
      <dgm:prSet presAssocID="{9FA9C300-FCBA-453A-AB34-3EF865E7390C}" presName="connectorText" presStyleLbl="sibTrans2D1" presStyleIdx="4" presStyleCnt="5"/>
      <dgm:spPr/>
      <dgm:t>
        <a:bodyPr/>
        <a:lstStyle/>
        <a:p>
          <a:endParaRPr lang="zh-CN" altLang="en-US"/>
        </a:p>
      </dgm:t>
    </dgm:pt>
  </dgm:ptLst>
  <dgm:cxnLst>
    <dgm:cxn modelId="{E5F7B85E-3C60-40DB-BF32-88D2EB02D2E6}" type="presOf" srcId="{BC9D71E3-0CDB-4A3A-B7A7-0F91F98FE251}" destId="{E9B7BEA1-3C66-47D9-9015-5CB2C3DF2CDC}"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4CF074E4-3D78-466B-9918-447FBB90B486}" type="presOf" srcId="{38F8DD57-7454-4334-BBFA-B1B2ED12EB62}" destId="{231C9A01-8E86-4594-8128-CA1A309B1944}"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256DB814-F9A0-464C-820C-9BD5CA521B5E}" type="presOf" srcId="{9FA9C300-FCBA-453A-AB34-3EF865E7390C}" destId="{1E529B08-B3C9-4635-BABE-34B564A7237E}"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DB9667AB-006E-4292-9138-F277560EEB2F}" type="presOf" srcId="{4D900DEF-D16D-4B79-A224-033982676A84}" destId="{A3B8EF27-070F-41BB-AB16-AA20761005A1}" srcOrd="0" destOrd="0" presId="urn:microsoft.com/office/officeart/2005/8/layout/cycle2"/>
    <dgm:cxn modelId="{1B188F7A-92A0-4127-B03E-D23BA8B4EA7C}" type="presOf" srcId="{9FA9C300-FCBA-453A-AB34-3EF865E7390C}" destId="{B14F98F5-9C5B-4F53-A26B-4D903D14BB70}"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73874220-CB27-419C-B883-A80C1DC54314}" srcId="{A128F0BD-DF9A-4BE9-A6A8-6C4754FCABDA}" destId="{B9D1CD18-C0CD-4CE2-B3EB-17CB254543C3}" srcOrd="2" destOrd="0" parTransId="{A5753D39-7978-4CEB-B6DE-3BA7147367AA}" sibTransId="{0173A0E4-2970-45BD-A922-296E968BEF38}"/>
    <dgm:cxn modelId="{B4161E1D-0DEC-466D-9881-0DFFBAC97180}" srcId="{A128F0BD-DF9A-4BE9-A6A8-6C4754FCABDA}" destId="{BF35D190-A110-491B-B323-9435A8FDC80D}" srcOrd="3" destOrd="0" parTransId="{FD6D3DEB-2F0B-4721-A2AF-AE14C5A97346}" sibTransId="{38F8DD57-7454-4334-BBFA-B1B2ED12EB62}"/>
    <dgm:cxn modelId="{83B29E57-2FF2-4C36-9EA3-748D871ADD95}" srcId="{A128F0BD-DF9A-4BE9-A6A8-6C4754FCABDA}" destId="{EFAF03D5-A233-4C76-9B90-24B49649ACF5}" srcOrd="0" destOrd="0" parTransId="{FFFF8408-B268-4234-BC9D-07C7306BD323}" sibTransId="{BC9D71E3-0CDB-4A3A-B7A7-0F91F98FE251}"/>
    <dgm:cxn modelId="{FE98CA67-00DA-416B-BA6A-0AC2EC64615B}" type="presOf" srcId="{BC9D71E3-0CDB-4A3A-B7A7-0F91F98FE251}" destId="{055CB64B-802B-45D3-8DF6-798EF262280D}" srcOrd="0" destOrd="0" presId="urn:microsoft.com/office/officeart/2005/8/layout/cycle2"/>
    <dgm:cxn modelId="{0AB98623-DF7D-48BE-BCB6-525066F06F6E}" srcId="{A128F0BD-DF9A-4BE9-A6A8-6C4754FCABDA}" destId="{FA71CF4A-4B11-49C3-8552-3F6B6E5B19A5}" srcOrd="1" destOrd="0" parTransId="{4024D651-5B90-4CE1-BAD7-8A545DFE3AFD}" sibTransId="{4D900DEF-D16D-4B79-A224-033982676A84}"/>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t>
        <a:bodyPr/>
        <a:lstStyle/>
        <a:p>
          <a:endParaRPr lang="zh-CN" altLang="en-US"/>
        </a:p>
      </dgm:t>
    </dgm:pt>
    <dgm:pt modelId="{FEF06E72-7C87-4202-890C-345EC1D9F44C}" type="pres">
      <dgm:prSet presAssocID="{EFAF03D5-A233-4C76-9B90-24B49649ACF5}" presName="node" presStyleLbl="node1" presStyleIdx="0" presStyleCnt="5">
        <dgm:presLayoutVars>
          <dgm:bulletEnabled val="1"/>
        </dgm:presLayoutVars>
      </dgm:prSet>
      <dgm:spPr/>
      <dgm:t>
        <a:bodyPr/>
        <a:lstStyle/>
        <a:p>
          <a:endParaRPr lang="zh-CN" altLang="en-US"/>
        </a:p>
      </dgm:t>
    </dgm:pt>
    <dgm:pt modelId="{055CB64B-802B-45D3-8DF6-798EF262280D}" type="pres">
      <dgm:prSet presAssocID="{BC9D71E3-0CDB-4A3A-B7A7-0F91F98FE251}" presName="sibTrans" presStyleLbl="sibTrans2D1" presStyleIdx="0" presStyleCnt="5"/>
      <dgm:spPr/>
      <dgm:t>
        <a:bodyPr/>
        <a:lstStyle/>
        <a:p>
          <a:endParaRPr lang="zh-CN" altLang="en-US"/>
        </a:p>
      </dgm:t>
    </dgm:pt>
    <dgm:pt modelId="{E9B7BEA1-3C66-47D9-9015-5CB2C3DF2CDC}" type="pres">
      <dgm:prSet presAssocID="{BC9D71E3-0CDB-4A3A-B7A7-0F91F98FE251}" presName="connectorText" presStyleLbl="sibTrans2D1" presStyleIdx="0" presStyleCnt="5"/>
      <dgm:spPr/>
      <dgm:t>
        <a:bodyPr/>
        <a:lstStyle/>
        <a:p>
          <a:endParaRPr lang="zh-CN" altLang="en-US"/>
        </a:p>
      </dgm:t>
    </dgm:pt>
    <dgm:pt modelId="{B99A717E-6875-46C4-93BD-02F76F4C7222}" type="pres">
      <dgm:prSet presAssocID="{FA71CF4A-4B11-49C3-8552-3F6B6E5B19A5}" presName="node" presStyleLbl="node1" presStyleIdx="1" presStyleCnt="5">
        <dgm:presLayoutVars>
          <dgm:bulletEnabled val="1"/>
        </dgm:presLayoutVars>
      </dgm:prSet>
      <dgm:spPr/>
      <dgm:t>
        <a:bodyPr/>
        <a:lstStyle/>
        <a:p>
          <a:endParaRPr lang="zh-CN" altLang="en-US"/>
        </a:p>
      </dgm:t>
    </dgm:pt>
    <dgm:pt modelId="{A3B8EF27-070F-41BB-AB16-AA20761005A1}" type="pres">
      <dgm:prSet presAssocID="{4D900DEF-D16D-4B79-A224-033982676A84}" presName="sibTrans" presStyleLbl="sibTrans2D1" presStyleIdx="1" presStyleCnt="5"/>
      <dgm:spPr/>
      <dgm:t>
        <a:bodyPr/>
        <a:lstStyle/>
        <a:p>
          <a:endParaRPr lang="zh-CN" altLang="en-US"/>
        </a:p>
      </dgm:t>
    </dgm:pt>
    <dgm:pt modelId="{727D7562-439E-49ED-A028-4E7011E442FF}" type="pres">
      <dgm:prSet presAssocID="{4D900DEF-D16D-4B79-A224-033982676A84}" presName="connectorText" presStyleLbl="sibTrans2D1" presStyleIdx="1" presStyleCnt="5"/>
      <dgm:spPr/>
      <dgm:t>
        <a:bodyPr/>
        <a:lstStyle/>
        <a:p>
          <a:endParaRPr lang="zh-CN" altLang="en-US"/>
        </a:p>
      </dgm:t>
    </dgm:pt>
    <dgm:pt modelId="{134C2103-362F-48D4-96DA-BDE499CBC320}" type="pres">
      <dgm:prSet presAssocID="{B9D1CD18-C0CD-4CE2-B3EB-17CB254543C3}" presName="node" presStyleLbl="node1" presStyleIdx="2" presStyleCnt="5">
        <dgm:presLayoutVars>
          <dgm:bulletEnabled val="1"/>
        </dgm:presLayoutVars>
      </dgm:prSet>
      <dgm:spPr/>
      <dgm:t>
        <a:bodyPr/>
        <a:lstStyle/>
        <a:p>
          <a:endParaRPr lang="zh-CN" altLang="en-US"/>
        </a:p>
      </dgm:t>
    </dgm:pt>
    <dgm:pt modelId="{A544EBAA-22E2-4148-9763-9BD8EDE01FA1}" type="pres">
      <dgm:prSet presAssocID="{0173A0E4-2970-45BD-A922-296E968BEF38}" presName="sibTrans" presStyleLbl="sibTrans2D1" presStyleIdx="2" presStyleCnt="5"/>
      <dgm:spPr/>
      <dgm:t>
        <a:bodyPr/>
        <a:lstStyle/>
        <a:p>
          <a:endParaRPr lang="zh-CN" altLang="en-US"/>
        </a:p>
      </dgm:t>
    </dgm:pt>
    <dgm:pt modelId="{3ED50FBC-50B3-47E6-BC24-CBD71A358D74}" type="pres">
      <dgm:prSet presAssocID="{0173A0E4-2970-45BD-A922-296E968BEF38}" presName="connectorText" presStyleLbl="sibTrans2D1" presStyleIdx="2" presStyleCnt="5"/>
      <dgm:spPr/>
      <dgm:t>
        <a:bodyPr/>
        <a:lstStyle/>
        <a:p>
          <a:endParaRPr lang="zh-CN" altLang="en-US"/>
        </a:p>
      </dgm:t>
    </dgm:pt>
    <dgm:pt modelId="{CCCE5FE4-A079-4A90-B5D9-DC004E46B293}" type="pres">
      <dgm:prSet presAssocID="{BF35D190-A110-491B-B323-9435A8FDC80D}" presName="node" presStyleLbl="node1" presStyleIdx="3" presStyleCnt="5">
        <dgm:presLayoutVars>
          <dgm:bulletEnabled val="1"/>
        </dgm:presLayoutVars>
      </dgm:prSet>
      <dgm:spPr/>
      <dgm:t>
        <a:bodyPr/>
        <a:lstStyle/>
        <a:p>
          <a:endParaRPr lang="zh-CN" altLang="en-US"/>
        </a:p>
      </dgm:t>
    </dgm:pt>
    <dgm:pt modelId="{231C9A01-8E86-4594-8128-CA1A309B1944}" type="pres">
      <dgm:prSet presAssocID="{38F8DD57-7454-4334-BBFA-B1B2ED12EB62}" presName="sibTrans" presStyleLbl="sibTrans2D1" presStyleIdx="3" presStyleCnt="5"/>
      <dgm:spPr/>
      <dgm:t>
        <a:bodyPr/>
        <a:lstStyle/>
        <a:p>
          <a:endParaRPr lang="zh-CN" altLang="en-US"/>
        </a:p>
      </dgm:t>
    </dgm:pt>
    <dgm:pt modelId="{9E1B741C-8181-437D-9E3E-9993C461882A}" type="pres">
      <dgm:prSet presAssocID="{38F8DD57-7454-4334-BBFA-B1B2ED12EB62}" presName="connectorText" presStyleLbl="sibTrans2D1" presStyleIdx="3" presStyleCnt="5"/>
      <dgm:spPr/>
      <dgm:t>
        <a:bodyPr/>
        <a:lstStyle/>
        <a:p>
          <a:endParaRPr lang="zh-CN" altLang="en-US"/>
        </a:p>
      </dgm:t>
    </dgm:pt>
    <dgm:pt modelId="{5C05611F-2FD6-4B23-8855-D8C95A3F0102}" type="pres">
      <dgm:prSet presAssocID="{D1CE2A32-EC64-4E44-BD3C-C22C54BFC1B6}" presName="node" presStyleLbl="node1" presStyleIdx="4" presStyleCnt="5">
        <dgm:presLayoutVars>
          <dgm:bulletEnabled val="1"/>
        </dgm:presLayoutVars>
      </dgm:prSet>
      <dgm:spPr/>
      <dgm:t>
        <a:bodyPr/>
        <a:lstStyle/>
        <a:p>
          <a:endParaRPr lang="zh-CN" altLang="en-US"/>
        </a:p>
      </dgm:t>
    </dgm:pt>
    <dgm:pt modelId="{B14F98F5-9C5B-4F53-A26B-4D903D14BB70}" type="pres">
      <dgm:prSet presAssocID="{9FA9C300-FCBA-453A-AB34-3EF865E7390C}" presName="sibTrans" presStyleLbl="sibTrans2D1" presStyleIdx="4" presStyleCnt="5"/>
      <dgm:spPr/>
      <dgm:t>
        <a:bodyPr/>
        <a:lstStyle/>
        <a:p>
          <a:endParaRPr lang="zh-CN" altLang="en-US"/>
        </a:p>
      </dgm:t>
    </dgm:pt>
    <dgm:pt modelId="{1E529B08-B3C9-4635-BABE-34B564A7237E}" type="pres">
      <dgm:prSet presAssocID="{9FA9C300-FCBA-453A-AB34-3EF865E7390C}" presName="connectorText" presStyleLbl="sibTrans2D1" presStyleIdx="4" presStyleCnt="5"/>
      <dgm:spPr/>
      <dgm:t>
        <a:bodyPr/>
        <a:lstStyle/>
        <a:p>
          <a:endParaRPr lang="zh-CN" altLang="en-US"/>
        </a:p>
      </dgm:t>
    </dgm:pt>
  </dgm:ptLst>
  <dgm:cxnLst>
    <dgm:cxn modelId="{E5F7B85E-3C60-40DB-BF32-88D2EB02D2E6}" type="presOf" srcId="{BC9D71E3-0CDB-4A3A-B7A7-0F91F98FE251}" destId="{E9B7BEA1-3C66-47D9-9015-5CB2C3DF2CDC}"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4CF074E4-3D78-466B-9918-447FBB90B486}" type="presOf" srcId="{38F8DD57-7454-4334-BBFA-B1B2ED12EB62}" destId="{231C9A01-8E86-4594-8128-CA1A309B1944}"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256DB814-F9A0-464C-820C-9BD5CA521B5E}" type="presOf" srcId="{9FA9C300-FCBA-453A-AB34-3EF865E7390C}" destId="{1E529B08-B3C9-4635-BABE-34B564A7237E}"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DB9667AB-006E-4292-9138-F277560EEB2F}" type="presOf" srcId="{4D900DEF-D16D-4B79-A224-033982676A84}" destId="{A3B8EF27-070F-41BB-AB16-AA20761005A1}" srcOrd="0" destOrd="0" presId="urn:microsoft.com/office/officeart/2005/8/layout/cycle2"/>
    <dgm:cxn modelId="{1B188F7A-92A0-4127-B03E-D23BA8B4EA7C}" type="presOf" srcId="{9FA9C300-FCBA-453A-AB34-3EF865E7390C}" destId="{B14F98F5-9C5B-4F53-A26B-4D903D14BB70}"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73874220-CB27-419C-B883-A80C1DC54314}" srcId="{A128F0BD-DF9A-4BE9-A6A8-6C4754FCABDA}" destId="{B9D1CD18-C0CD-4CE2-B3EB-17CB254543C3}" srcOrd="2" destOrd="0" parTransId="{A5753D39-7978-4CEB-B6DE-3BA7147367AA}" sibTransId="{0173A0E4-2970-45BD-A922-296E968BEF38}"/>
    <dgm:cxn modelId="{B4161E1D-0DEC-466D-9881-0DFFBAC97180}" srcId="{A128F0BD-DF9A-4BE9-A6A8-6C4754FCABDA}" destId="{BF35D190-A110-491B-B323-9435A8FDC80D}" srcOrd="3" destOrd="0" parTransId="{FD6D3DEB-2F0B-4721-A2AF-AE14C5A97346}" sibTransId="{38F8DD57-7454-4334-BBFA-B1B2ED12EB62}"/>
    <dgm:cxn modelId="{83B29E57-2FF2-4C36-9EA3-748D871ADD95}" srcId="{A128F0BD-DF9A-4BE9-A6A8-6C4754FCABDA}" destId="{EFAF03D5-A233-4C76-9B90-24B49649ACF5}" srcOrd="0" destOrd="0" parTransId="{FFFF8408-B268-4234-BC9D-07C7306BD323}" sibTransId="{BC9D71E3-0CDB-4A3A-B7A7-0F91F98FE251}"/>
    <dgm:cxn modelId="{FE98CA67-00DA-416B-BA6A-0AC2EC64615B}" type="presOf" srcId="{BC9D71E3-0CDB-4A3A-B7A7-0F91F98FE251}" destId="{055CB64B-802B-45D3-8DF6-798EF262280D}" srcOrd="0" destOrd="0" presId="urn:microsoft.com/office/officeart/2005/8/layout/cycle2"/>
    <dgm:cxn modelId="{0AB98623-DF7D-48BE-BCB6-525066F06F6E}" srcId="{A128F0BD-DF9A-4BE9-A6A8-6C4754FCABDA}" destId="{FA71CF4A-4B11-49C3-8552-3F6B6E5B19A5}" srcOrd="1" destOrd="0" parTransId="{4024D651-5B90-4CE1-BAD7-8A545DFE3AFD}" sibTransId="{4D900DEF-D16D-4B79-A224-033982676A84}"/>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t>
        <a:bodyPr/>
        <a:lstStyle/>
        <a:p>
          <a:endParaRPr lang="zh-CN" altLang="en-US"/>
        </a:p>
      </dgm:t>
    </dgm:pt>
    <dgm:pt modelId="{FEF06E72-7C87-4202-890C-345EC1D9F44C}" type="pres">
      <dgm:prSet presAssocID="{EFAF03D5-A233-4C76-9B90-24B49649ACF5}" presName="node" presStyleLbl="node1" presStyleIdx="0" presStyleCnt="5">
        <dgm:presLayoutVars>
          <dgm:bulletEnabled val="1"/>
        </dgm:presLayoutVars>
      </dgm:prSet>
      <dgm:spPr/>
      <dgm:t>
        <a:bodyPr/>
        <a:lstStyle/>
        <a:p>
          <a:endParaRPr lang="zh-CN" altLang="en-US"/>
        </a:p>
      </dgm:t>
    </dgm:pt>
    <dgm:pt modelId="{055CB64B-802B-45D3-8DF6-798EF262280D}" type="pres">
      <dgm:prSet presAssocID="{BC9D71E3-0CDB-4A3A-B7A7-0F91F98FE251}" presName="sibTrans" presStyleLbl="sibTrans2D1" presStyleIdx="0" presStyleCnt="5"/>
      <dgm:spPr/>
      <dgm:t>
        <a:bodyPr/>
        <a:lstStyle/>
        <a:p>
          <a:endParaRPr lang="zh-CN" altLang="en-US"/>
        </a:p>
      </dgm:t>
    </dgm:pt>
    <dgm:pt modelId="{E9B7BEA1-3C66-47D9-9015-5CB2C3DF2CDC}" type="pres">
      <dgm:prSet presAssocID="{BC9D71E3-0CDB-4A3A-B7A7-0F91F98FE251}" presName="connectorText" presStyleLbl="sibTrans2D1" presStyleIdx="0" presStyleCnt="5"/>
      <dgm:spPr/>
      <dgm:t>
        <a:bodyPr/>
        <a:lstStyle/>
        <a:p>
          <a:endParaRPr lang="zh-CN" altLang="en-US"/>
        </a:p>
      </dgm:t>
    </dgm:pt>
    <dgm:pt modelId="{B99A717E-6875-46C4-93BD-02F76F4C7222}" type="pres">
      <dgm:prSet presAssocID="{FA71CF4A-4B11-49C3-8552-3F6B6E5B19A5}" presName="node" presStyleLbl="node1" presStyleIdx="1" presStyleCnt="5">
        <dgm:presLayoutVars>
          <dgm:bulletEnabled val="1"/>
        </dgm:presLayoutVars>
      </dgm:prSet>
      <dgm:spPr/>
      <dgm:t>
        <a:bodyPr/>
        <a:lstStyle/>
        <a:p>
          <a:endParaRPr lang="zh-CN" altLang="en-US"/>
        </a:p>
      </dgm:t>
    </dgm:pt>
    <dgm:pt modelId="{A3B8EF27-070F-41BB-AB16-AA20761005A1}" type="pres">
      <dgm:prSet presAssocID="{4D900DEF-D16D-4B79-A224-033982676A84}" presName="sibTrans" presStyleLbl="sibTrans2D1" presStyleIdx="1" presStyleCnt="5"/>
      <dgm:spPr/>
      <dgm:t>
        <a:bodyPr/>
        <a:lstStyle/>
        <a:p>
          <a:endParaRPr lang="zh-CN" altLang="en-US"/>
        </a:p>
      </dgm:t>
    </dgm:pt>
    <dgm:pt modelId="{727D7562-439E-49ED-A028-4E7011E442FF}" type="pres">
      <dgm:prSet presAssocID="{4D900DEF-D16D-4B79-A224-033982676A84}" presName="connectorText" presStyleLbl="sibTrans2D1" presStyleIdx="1" presStyleCnt="5"/>
      <dgm:spPr/>
      <dgm:t>
        <a:bodyPr/>
        <a:lstStyle/>
        <a:p>
          <a:endParaRPr lang="zh-CN" altLang="en-US"/>
        </a:p>
      </dgm:t>
    </dgm:pt>
    <dgm:pt modelId="{134C2103-362F-48D4-96DA-BDE499CBC320}" type="pres">
      <dgm:prSet presAssocID="{B9D1CD18-C0CD-4CE2-B3EB-17CB254543C3}" presName="node" presStyleLbl="node1" presStyleIdx="2" presStyleCnt="5">
        <dgm:presLayoutVars>
          <dgm:bulletEnabled val="1"/>
        </dgm:presLayoutVars>
      </dgm:prSet>
      <dgm:spPr/>
      <dgm:t>
        <a:bodyPr/>
        <a:lstStyle/>
        <a:p>
          <a:endParaRPr lang="zh-CN" altLang="en-US"/>
        </a:p>
      </dgm:t>
    </dgm:pt>
    <dgm:pt modelId="{A544EBAA-22E2-4148-9763-9BD8EDE01FA1}" type="pres">
      <dgm:prSet presAssocID="{0173A0E4-2970-45BD-A922-296E968BEF38}" presName="sibTrans" presStyleLbl="sibTrans2D1" presStyleIdx="2" presStyleCnt="5"/>
      <dgm:spPr/>
      <dgm:t>
        <a:bodyPr/>
        <a:lstStyle/>
        <a:p>
          <a:endParaRPr lang="zh-CN" altLang="en-US"/>
        </a:p>
      </dgm:t>
    </dgm:pt>
    <dgm:pt modelId="{3ED50FBC-50B3-47E6-BC24-CBD71A358D74}" type="pres">
      <dgm:prSet presAssocID="{0173A0E4-2970-45BD-A922-296E968BEF38}" presName="connectorText" presStyleLbl="sibTrans2D1" presStyleIdx="2" presStyleCnt="5"/>
      <dgm:spPr/>
      <dgm:t>
        <a:bodyPr/>
        <a:lstStyle/>
        <a:p>
          <a:endParaRPr lang="zh-CN" altLang="en-US"/>
        </a:p>
      </dgm:t>
    </dgm:pt>
    <dgm:pt modelId="{CCCE5FE4-A079-4A90-B5D9-DC004E46B293}" type="pres">
      <dgm:prSet presAssocID="{BF35D190-A110-491B-B323-9435A8FDC80D}" presName="node" presStyleLbl="node1" presStyleIdx="3" presStyleCnt="5">
        <dgm:presLayoutVars>
          <dgm:bulletEnabled val="1"/>
        </dgm:presLayoutVars>
      </dgm:prSet>
      <dgm:spPr/>
      <dgm:t>
        <a:bodyPr/>
        <a:lstStyle/>
        <a:p>
          <a:endParaRPr lang="zh-CN" altLang="en-US"/>
        </a:p>
      </dgm:t>
    </dgm:pt>
    <dgm:pt modelId="{231C9A01-8E86-4594-8128-CA1A309B1944}" type="pres">
      <dgm:prSet presAssocID="{38F8DD57-7454-4334-BBFA-B1B2ED12EB62}" presName="sibTrans" presStyleLbl="sibTrans2D1" presStyleIdx="3" presStyleCnt="5"/>
      <dgm:spPr/>
      <dgm:t>
        <a:bodyPr/>
        <a:lstStyle/>
        <a:p>
          <a:endParaRPr lang="zh-CN" altLang="en-US"/>
        </a:p>
      </dgm:t>
    </dgm:pt>
    <dgm:pt modelId="{9E1B741C-8181-437D-9E3E-9993C461882A}" type="pres">
      <dgm:prSet presAssocID="{38F8DD57-7454-4334-BBFA-B1B2ED12EB62}" presName="connectorText" presStyleLbl="sibTrans2D1" presStyleIdx="3" presStyleCnt="5"/>
      <dgm:spPr/>
      <dgm:t>
        <a:bodyPr/>
        <a:lstStyle/>
        <a:p>
          <a:endParaRPr lang="zh-CN" altLang="en-US"/>
        </a:p>
      </dgm:t>
    </dgm:pt>
    <dgm:pt modelId="{5C05611F-2FD6-4B23-8855-D8C95A3F0102}" type="pres">
      <dgm:prSet presAssocID="{D1CE2A32-EC64-4E44-BD3C-C22C54BFC1B6}" presName="node" presStyleLbl="node1" presStyleIdx="4" presStyleCnt="5">
        <dgm:presLayoutVars>
          <dgm:bulletEnabled val="1"/>
        </dgm:presLayoutVars>
      </dgm:prSet>
      <dgm:spPr/>
      <dgm:t>
        <a:bodyPr/>
        <a:lstStyle/>
        <a:p>
          <a:endParaRPr lang="zh-CN" altLang="en-US"/>
        </a:p>
      </dgm:t>
    </dgm:pt>
    <dgm:pt modelId="{B14F98F5-9C5B-4F53-A26B-4D903D14BB70}" type="pres">
      <dgm:prSet presAssocID="{9FA9C300-FCBA-453A-AB34-3EF865E7390C}" presName="sibTrans" presStyleLbl="sibTrans2D1" presStyleIdx="4" presStyleCnt="5"/>
      <dgm:spPr/>
      <dgm:t>
        <a:bodyPr/>
        <a:lstStyle/>
        <a:p>
          <a:endParaRPr lang="zh-CN" altLang="en-US"/>
        </a:p>
      </dgm:t>
    </dgm:pt>
    <dgm:pt modelId="{1E529B08-B3C9-4635-BABE-34B564A7237E}" type="pres">
      <dgm:prSet presAssocID="{9FA9C300-FCBA-453A-AB34-3EF865E7390C}" presName="connectorText" presStyleLbl="sibTrans2D1" presStyleIdx="4" presStyleCnt="5"/>
      <dgm:spPr/>
      <dgm:t>
        <a:bodyPr/>
        <a:lstStyle/>
        <a:p>
          <a:endParaRPr lang="zh-CN" altLang="en-US"/>
        </a:p>
      </dgm:t>
    </dgm:pt>
  </dgm:ptLst>
  <dgm:cxnLst>
    <dgm:cxn modelId="{E5F7B85E-3C60-40DB-BF32-88D2EB02D2E6}" type="presOf" srcId="{BC9D71E3-0CDB-4A3A-B7A7-0F91F98FE251}" destId="{E9B7BEA1-3C66-47D9-9015-5CB2C3DF2CDC}"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4CF074E4-3D78-466B-9918-447FBB90B486}" type="presOf" srcId="{38F8DD57-7454-4334-BBFA-B1B2ED12EB62}" destId="{231C9A01-8E86-4594-8128-CA1A309B1944}"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256DB814-F9A0-464C-820C-9BD5CA521B5E}" type="presOf" srcId="{9FA9C300-FCBA-453A-AB34-3EF865E7390C}" destId="{1E529B08-B3C9-4635-BABE-34B564A7237E}"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DB9667AB-006E-4292-9138-F277560EEB2F}" type="presOf" srcId="{4D900DEF-D16D-4B79-A224-033982676A84}" destId="{A3B8EF27-070F-41BB-AB16-AA20761005A1}" srcOrd="0" destOrd="0" presId="urn:microsoft.com/office/officeart/2005/8/layout/cycle2"/>
    <dgm:cxn modelId="{1B188F7A-92A0-4127-B03E-D23BA8B4EA7C}" type="presOf" srcId="{9FA9C300-FCBA-453A-AB34-3EF865E7390C}" destId="{B14F98F5-9C5B-4F53-A26B-4D903D14BB70}"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73874220-CB27-419C-B883-A80C1DC54314}" srcId="{A128F0BD-DF9A-4BE9-A6A8-6C4754FCABDA}" destId="{B9D1CD18-C0CD-4CE2-B3EB-17CB254543C3}" srcOrd="2" destOrd="0" parTransId="{A5753D39-7978-4CEB-B6DE-3BA7147367AA}" sibTransId="{0173A0E4-2970-45BD-A922-296E968BEF38}"/>
    <dgm:cxn modelId="{B4161E1D-0DEC-466D-9881-0DFFBAC97180}" srcId="{A128F0BD-DF9A-4BE9-A6A8-6C4754FCABDA}" destId="{BF35D190-A110-491B-B323-9435A8FDC80D}" srcOrd="3" destOrd="0" parTransId="{FD6D3DEB-2F0B-4721-A2AF-AE14C5A97346}" sibTransId="{38F8DD57-7454-4334-BBFA-B1B2ED12EB62}"/>
    <dgm:cxn modelId="{83B29E57-2FF2-4C36-9EA3-748D871ADD95}" srcId="{A128F0BD-DF9A-4BE9-A6A8-6C4754FCABDA}" destId="{EFAF03D5-A233-4C76-9B90-24B49649ACF5}" srcOrd="0" destOrd="0" parTransId="{FFFF8408-B268-4234-BC9D-07C7306BD323}" sibTransId="{BC9D71E3-0CDB-4A3A-B7A7-0F91F98FE251}"/>
    <dgm:cxn modelId="{FE98CA67-00DA-416B-BA6A-0AC2EC64615B}" type="presOf" srcId="{BC9D71E3-0CDB-4A3A-B7A7-0F91F98FE251}" destId="{055CB64B-802B-45D3-8DF6-798EF262280D}" srcOrd="0" destOrd="0" presId="urn:microsoft.com/office/officeart/2005/8/layout/cycle2"/>
    <dgm:cxn modelId="{0AB98623-DF7D-48BE-BCB6-525066F06F6E}" srcId="{A128F0BD-DF9A-4BE9-A6A8-6C4754FCABDA}" destId="{FA71CF4A-4B11-49C3-8552-3F6B6E5B19A5}" srcOrd="1" destOrd="0" parTransId="{4024D651-5B90-4CE1-BAD7-8A545DFE3AFD}" sibTransId="{4D900DEF-D16D-4B79-A224-033982676A84}"/>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t>
        <a:bodyPr/>
        <a:lstStyle/>
        <a:p>
          <a:endParaRPr lang="zh-CN" altLang="en-US"/>
        </a:p>
      </dgm:t>
    </dgm:pt>
    <dgm:pt modelId="{FEF06E72-7C87-4202-890C-345EC1D9F44C}" type="pres">
      <dgm:prSet presAssocID="{EFAF03D5-A233-4C76-9B90-24B49649ACF5}" presName="node" presStyleLbl="node1" presStyleIdx="0" presStyleCnt="5">
        <dgm:presLayoutVars>
          <dgm:bulletEnabled val="1"/>
        </dgm:presLayoutVars>
      </dgm:prSet>
      <dgm:spPr/>
      <dgm:t>
        <a:bodyPr/>
        <a:lstStyle/>
        <a:p>
          <a:endParaRPr lang="zh-CN" altLang="en-US"/>
        </a:p>
      </dgm:t>
    </dgm:pt>
    <dgm:pt modelId="{055CB64B-802B-45D3-8DF6-798EF262280D}" type="pres">
      <dgm:prSet presAssocID="{BC9D71E3-0CDB-4A3A-B7A7-0F91F98FE251}" presName="sibTrans" presStyleLbl="sibTrans2D1" presStyleIdx="0" presStyleCnt="5"/>
      <dgm:spPr/>
      <dgm:t>
        <a:bodyPr/>
        <a:lstStyle/>
        <a:p>
          <a:endParaRPr lang="zh-CN" altLang="en-US"/>
        </a:p>
      </dgm:t>
    </dgm:pt>
    <dgm:pt modelId="{E9B7BEA1-3C66-47D9-9015-5CB2C3DF2CDC}" type="pres">
      <dgm:prSet presAssocID="{BC9D71E3-0CDB-4A3A-B7A7-0F91F98FE251}" presName="connectorText" presStyleLbl="sibTrans2D1" presStyleIdx="0" presStyleCnt="5"/>
      <dgm:spPr/>
      <dgm:t>
        <a:bodyPr/>
        <a:lstStyle/>
        <a:p>
          <a:endParaRPr lang="zh-CN" altLang="en-US"/>
        </a:p>
      </dgm:t>
    </dgm:pt>
    <dgm:pt modelId="{B99A717E-6875-46C4-93BD-02F76F4C7222}" type="pres">
      <dgm:prSet presAssocID="{FA71CF4A-4B11-49C3-8552-3F6B6E5B19A5}" presName="node" presStyleLbl="node1" presStyleIdx="1" presStyleCnt="5">
        <dgm:presLayoutVars>
          <dgm:bulletEnabled val="1"/>
        </dgm:presLayoutVars>
      </dgm:prSet>
      <dgm:spPr/>
      <dgm:t>
        <a:bodyPr/>
        <a:lstStyle/>
        <a:p>
          <a:endParaRPr lang="zh-CN" altLang="en-US"/>
        </a:p>
      </dgm:t>
    </dgm:pt>
    <dgm:pt modelId="{A3B8EF27-070F-41BB-AB16-AA20761005A1}" type="pres">
      <dgm:prSet presAssocID="{4D900DEF-D16D-4B79-A224-033982676A84}" presName="sibTrans" presStyleLbl="sibTrans2D1" presStyleIdx="1" presStyleCnt="5"/>
      <dgm:spPr/>
      <dgm:t>
        <a:bodyPr/>
        <a:lstStyle/>
        <a:p>
          <a:endParaRPr lang="zh-CN" altLang="en-US"/>
        </a:p>
      </dgm:t>
    </dgm:pt>
    <dgm:pt modelId="{727D7562-439E-49ED-A028-4E7011E442FF}" type="pres">
      <dgm:prSet presAssocID="{4D900DEF-D16D-4B79-A224-033982676A84}" presName="connectorText" presStyleLbl="sibTrans2D1" presStyleIdx="1" presStyleCnt="5"/>
      <dgm:spPr/>
      <dgm:t>
        <a:bodyPr/>
        <a:lstStyle/>
        <a:p>
          <a:endParaRPr lang="zh-CN" altLang="en-US"/>
        </a:p>
      </dgm:t>
    </dgm:pt>
    <dgm:pt modelId="{134C2103-362F-48D4-96DA-BDE499CBC320}" type="pres">
      <dgm:prSet presAssocID="{B9D1CD18-C0CD-4CE2-B3EB-17CB254543C3}" presName="node" presStyleLbl="node1" presStyleIdx="2" presStyleCnt="5">
        <dgm:presLayoutVars>
          <dgm:bulletEnabled val="1"/>
        </dgm:presLayoutVars>
      </dgm:prSet>
      <dgm:spPr/>
      <dgm:t>
        <a:bodyPr/>
        <a:lstStyle/>
        <a:p>
          <a:endParaRPr lang="zh-CN" altLang="en-US"/>
        </a:p>
      </dgm:t>
    </dgm:pt>
    <dgm:pt modelId="{A544EBAA-22E2-4148-9763-9BD8EDE01FA1}" type="pres">
      <dgm:prSet presAssocID="{0173A0E4-2970-45BD-A922-296E968BEF38}" presName="sibTrans" presStyleLbl="sibTrans2D1" presStyleIdx="2" presStyleCnt="5"/>
      <dgm:spPr/>
      <dgm:t>
        <a:bodyPr/>
        <a:lstStyle/>
        <a:p>
          <a:endParaRPr lang="zh-CN" altLang="en-US"/>
        </a:p>
      </dgm:t>
    </dgm:pt>
    <dgm:pt modelId="{3ED50FBC-50B3-47E6-BC24-CBD71A358D74}" type="pres">
      <dgm:prSet presAssocID="{0173A0E4-2970-45BD-A922-296E968BEF38}" presName="connectorText" presStyleLbl="sibTrans2D1" presStyleIdx="2" presStyleCnt="5"/>
      <dgm:spPr/>
      <dgm:t>
        <a:bodyPr/>
        <a:lstStyle/>
        <a:p>
          <a:endParaRPr lang="zh-CN" altLang="en-US"/>
        </a:p>
      </dgm:t>
    </dgm:pt>
    <dgm:pt modelId="{CCCE5FE4-A079-4A90-B5D9-DC004E46B293}" type="pres">
      <dgm:prSet presAssocID="{BF35D190-A110-491B-B323-9435A8FDC80D}" presName="node" presStyleLbl="node1" presStyleIdx="3" presStyleCnt="5">
        <dgm:presLayoutVars>
          <dgm:bulletEnabled val="1"/>
        </dgm:presLayoutVars>
      </dgm:prSet>
      <dgm:spPr/>
      <dgm:t>
        <a:bodyPr/>
        <a:lstStyle/>
        <a:p>
          <a:endParaRPr lang="zh-CN" altLang="en-US"/>
        </a:p>
      </dgm:t>
    </dgm:pt>
    <dgm:pt modelId="{231C9A01-8E86-4594-8128-CA1A309B1944}" type="pres">
      <dgm:prSet presAssocID="{38F8DD57-7454-4334-BBFA-B1B2ED12EB62}" presName="sibTrans" presStyleLbl="sibTrans2D1" presStyleIdx="3" presStyleCnt="5"/>
      <dgm:spPr/>
      <dgm:t>
        <a:bodyPr/>
        <a:lstStyle/>
        <a:p>
          <a:endParaRPr lang="zh-CN" altLang="en-US"/>
        </a:p>
      </dgm:t>
    </dgm:pt>
    <dgm:pt modelId="{9E1B741C-8181-437D-9E3E-9993C461882A}" type="pres">
      <dgm:prSet presAssocID="{38F8DD57-7454-4334-BBFA-B1B2ED12EB62}" presName="connectorText" presStyleLbl="sibTrans2D1" presStyleIdx="3" presStyleCnt="5"/>
      <dgm:spPr/>
      <dgm:t>
        <a:bodyPr/>
        <a:lstStyle/>
        <a:p>
          <a:endParaRPr lang="zh-CN" altLang="en-US"/>
        </a:p>
      </dgm:t>
    </dgm:pt>
    <dgm:pt modelId="{5C05611F-2FD6-4B23-8855-D8C95A3F0102}" type="pres">
      <dgm:prSet presAssocID="{D1CE2A32-EC64-4E44-BD3C-C22C54BFC1B6}" presName="node" presStyleLbl="node1" presStyleIdx="4" presStyleCnt="5">
        <dgm:presLayoutVars>
          <dgm:bulletEnabled val="1"/>
        </dgm:presLayoutVars>
      </dgm:prSet>
      <dgm:spPr/>
      <dgm:t>
        <a:bodyPr/>
        <a:lstStyle/>
        <a:p>
          <a:endParaRPr lang="zh-CN" altLang="en-US"/>
        </a:p>
      </dgm:t>
    </dgm:pt>
    <dgm:pt modelId="{B14F98F5-9C5B-4F53-A26B-4D903D14BB70}" type="pres">
      <dgm:prSet presAssocID="{9FA9C300-FCBA-453A-AB34-3EF865E7390C}" presName="sibTrans" presStyleLbl="sibTrans2D1" presStyleIdx="4" presStyleCnt="5"/>
      <dgm:spPr/>
      <dgm:t>
        <a:bodyPr/>
        <a:lstStyle/>
        <a:p>
          <a:endParaRPr lang="zh-CN" altLang="en-US"/>
        </a:p>
      </dgm:t>
    </dgm:pt>
    <dgm:pt modelId="{1E529B08-B3C9-4635-BABE-34B564A7237E}" type="pres">
      <dgm:prSet presAssocID="{9FA9C300-FCBA-453A-AB34-3EF865E7390C}" presName="connectorText" presStyleLbl="sibTrans2D1" presStyleIdx="4" presStyleCnt="5"/>
      <dgm:spPr/>
      <dgm:t>
        <a:bodyPr/>
        <a:lstStyle/>
        <a:p>
          <a:endParaRPr lang="zh-CN" altLang="en-US"/>
        </a:p>
      </dgm:t>
    </dgm:pt>
  </dgm:ptLst>
  <dgm:cxnLst>
    <dgm:cxn modelId="{E5F7B85E-3C60-40DB-BF32-88D2EB02D2E6}" type="presOf" srcId="{BC9D71E3-0CDB-4A3A-B7A7-0F91F98FE251}" destId="{E9B7BEA1-3C66-47D9-9015-5CB2C3DF2CDC}"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4CF074E4-3D78-466B-9918-447FBB90B486}" type="presOf" srcId="{38F8DD57-7454-4334-BBFA-B1B2ED12EB62}" destId="{231C9A01-8E86-4594-8128-CA1A309B1944}"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256DB814-F9A0-464C-820C-9BD5CA521B5E}" type="presOf" srcId="{9FA9C300-FCBA-453A-AB34-3EF865E7390C}" destId="{1E529B08-B3C9-4635-BABE-34B564A7237E}"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DB9667AB-006E-4292-9138-F277560EEB2F}" type="presOf" srcId="{4D900DEF-D16D-4B79-A224-033982676A84}" destId="{A3B8EF27-070F-41BB-AB16-AA20761005A1}" srcOrd="0" destOrd="0" presId="urn:microsoft.com/office/officeart/2005/8/layout/cycle2"/>
    <dgm:cxn modelId="{1B188F7A-92A0-4127-B03E-D23BA8B4EA7C}" type="presOf" srcId="{9FA9C300-FCBA-453A-AB34-3EF865E7390C}" destId="{B14F98F5-9C5B-4F53-A26B-4D903D14BB70}"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73874220-CB27-419C-B883-A80C1DC54314}" srcId="{A128F0BD-DF9A-4BE9-A6A8-6C4754FCABDA}" destId="{B9D1CD18-C0CD-4CE2-B3EB-17CB254543C3}" srcOrd="2" destOrd="0" parTransId="{A5753D39-7978-4CEB-B6DE-3BA7147367AA}" sibTransId="{0173A0E4-2970-45BD-A922-296E968BEF38}"/>
    <dgm:cxn modelId="{B4161E1D-0DEC-466D-9881-0DFFBAC97180}" srcId="{A128F0BD-DF9A-4BE9-A6A8-6C4754FCABDA}" destId="{BF35D190-A110-491B-B323-9435A8FDC80D}" srcOrd="3" destOrd="0" parTransId="{FD6D3DEB-2F0B-4721-A2AF-AE14C5A97346}" sibTransId="{38F8DD57-7454-4334-BBFA-B1B2ED12EB62}"/>
    <dgm:cxn modelId="{83B29E57-2FF2-4C36-9EA3-748D871ADD95}" srcId="{A128F0BD-DF9A-4BE9-A6A8-6C4754FCABDA}" destId="{EFAF03D5-A233-4C76-9B90-24B49649ACF5}" srcOrd="0" destOrd="0" parTransId="{FFFF8408-B268-4234-BC9D-07C7306BD323}" sibTransId="{BC9D71E3-0CDB-4A3A-B7A7-0F91F98FE251}"/>
    <dgm:cxn modelId="{FE98CA67-00DA-416B-BA6A-0AC2EC64615B}" type="presOf" srcId="{BC9D71E3-0CDB-4A3A-B7A7-0F91F98FE251}" destId="{055CB64B-802B-45D3-8DF6-798EF262280D}" srcOrd="0" destOrd="0" presId="urn:microsoft.com/office/officeart/2005/8/layout/cycle2"/>
    <dgm:cxn modelId="{0AB98623-DF7D-48BE-BCB6-525066F06F6E}" srcId="{A128F0BD-DF9A-4BE9-A6A8-6C4754FCABDA}" destId="{FA71CF4A-4B11-49C3-8552-3F6B6E5B19A5}" srcOrd="1" destOrd="0" parTransId="{4024D651-5B90-4CE1-BAD7-8A545DFE3AFD}" sibTransId="{4D900DEF-D16D-4B79-A224-033982676A84}"/>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t>
        <a:bodyPr/>
        <a:lstStyle/>
        <a:p>
          <a:endParaRPr lang="zh-CN" altLang="en-US"/>
        </a:p>
      </dgm:t>
    </dgm:pt>
    <dgm:pt modelId="{FEF06E72-7C87-4202-890C-345EC1D9F44C}" type="pres">
      <dgm:prSet presAssocID="{EFAF03D5-A233-4C76-9B90-24B49649ACF5}" presName="node" presStyleLbl="node1" presStyleIdx="0" presStyleCnt="5">
        <dgm:presLayoutVars>
          <dgm:bulletEnabled val="1"/>
        </dgm:presLayoutVars>
      </dgm:prSet>
      <dgm:spPr/>
      <dgm:t>
        <a:bodyPr/>
        <a:lstStyle/>
        <a:p>
          <a:endParaRPr lang="zh-CN" altLang="en-US"/>
        </a:p>
      </dgm:t>
    </dgm:pt>
    <dgm:pt modelId="{055CB64B-802B-45D3-8DF6-798EF262280D}" type="pres">
      <dgm:prSet presAssocID="{BC9D71E3-0CDB-4A3A-B7A7-0F91F98FE251}" presName="sibTrans" presStyleLbl="sibTrans2D1" presStyleIdx="0" presStyleCnt="5"/>
      <dgm:spPr/>
      <dgm:t>
        <a:bodyPr/>
        <a:lstStyle/>
        <a:p>
          <a:endParaRPr lang="zh-CN" altLang="en-US"/>
        </a:p>
      </dgm:t>
    </dgm:pt>
    <dgm:pt modelId="{E9B7BEA1-3C66-47D9-9015-5CB2C3DF2CDC}" type="pres">
      <dgm:prSet presAssocID="{BC9D71E3-0CDB-4A3A-B7A7-0F91F98FE251}" presName="connectorText" presStyleLbl="sibTrans2D1" presStyleIdx="0" presStyleCnt="5"/>
      <dgm:spPr/>
      <dgm:t>
        <a:bodyPr/>
        <a:lstStyle/>
        <a:p>
          <a:endParaRPr lang="zh-CN" altLang="en-US"/>
        </a:p>
      </dgm:t>
    </dgm:pt>
    <dgm:pt modelId="{B99A717E-6875-46C4-93BD-02F76F4C7222}" type="pres">
      <dgm:prSet presAssocID="{FA71CF4A-4B11-49C3-8552-3F6B6E5B19A5}" presName="node" presStyleLbl="node1" presStyleIdx="1" presStyleCnt="5">
        <dgm:presLayoutVars>
          <dgm:bulletEnabled val="1"/>
        </dgm:presLayoutVars>
      </dgm:prSet>
      <dgm:spPr/>
      <dgm:t>
        <a:bodyPr/>
        <a:lstStyle/>
        <a:p>
          <a:endParaRPr lang="zh-CN" altLang="en-US"/>
        </a:p>
      </dgm:t>
    </dgm:pt>
    <dgm:pt modelId="{A3B8EF27-070F-41BB-AB16-AA20761005A1}" type="pres">
      <dgm:prSet presAssocID="{4D900DEF-D16D-4B79-A224-033982676A84}" presName="sibTrans" presStyleLbl="sibTrans2D1" presStyleIdx="1" presStyleCnt="5"/>
      <dgm:spPr/>
      <dgm:t>
        <a:bodyPr/>
        <a:lstStyle/>
        <a:p>
          <a:endParaRPr lang="zh-CN" altLang="en-US"/>
        </a:p>
      </dgm:t>
    </dgm:pt>
    <dgm:pt modelId="{727D7562-439E-49ED-A028-4E7011E442FF}" type="pres">
      <dgm:prSet presAssocID="{4D900DEF-D16D-4B79-A224-033982676A84}" presName="connectorText" presStyleLbl="sibTrans2D1" presStyleIdx="1" presStyleCnt="5"/>
      <dgm:spPr/>
      <dgm:t>
        <a:bodyPr/>
        <a:lstStyle/>
        <a:p>
          <a:endParaRPr lang="zh-CN" altLang="en-US"/>
        </a:p>
      </dgm:t>
    </dgm:pt>
    <dgm:pt modelId="{134C2103-362F-48D4-96DA-BDE499CBC320}" type="pres">
      <dgm:prSet presAssocID="{B9D1CD18-C0CD-4CE2-B3EB-17CB254543C3}" presName="node" presStyleLbl="node1" presStyleIdx="2" presStyleCnt="5">
        <dgm:presLayoutVars>
          <dgm:bulletEnabled val="1"/>
        </dgm:presLayoutVars>
      </dgm:prSet>
      <dgm:spPr/>
      <dgm:t>
        <a:bodyPr/>
        <a:lstStyle/>
        <a:p>
          <a:endParaRPr lang="zh-CN" altLang="en-US"/>
        </a:p>
      </dgm:t>
    </dgm:pt>
    <dgm:pt modelId="{A544EBAA-22E2-4148-9763-9BD8EDE01FA1}" type="pres">
      <dgm:prSet presAssocID="{0173A0E4-2970-45BD-A922-296E968BEF38}" presName="sibTrans" presStyleLbl="sibTrans2D1" presStyleIdx="2" presStyleCnt="5"/>
      <dgm:spPr/>
      <dgm:t>
        <a:bodyPr/>
        <a:lstStyle/>
        <a:p>
          <a:endParaRPr lang="zh-CN" altLang="en-US"/>
        </a:p>
      </dgm:t>
    </dgm:pt>
    <dgm:pt modelId="{3ED50FBC-50B3-47E6-BC24-CBD71A358D74}" type="pres">
      <dgm:prSet presAssocID="{0173A0E4-2970-45BD-A922-296E968BEF38}" presName="connectorText" presStyleLbl="sibTrans2D1" presStyleIdx="2" presStyleCnt="5"/>
      <dgm:spPr/>
      <dgm:t>
        <a:bodyPr/>
        <a:lstStyle/>
        <a:p>
          <a:endParaRPr lang="zh-CN" altLang="en-US"/>
        </a:p>
      </dgm:t>
    </dgm:pt>
    <dgm:pt modelId="{CCCE5FE4-A079-4A90-B5D9-DC004E46B293}" type="pres">
      <dgm:prSet presAssocID="{BF35D190-A110-491B-B323-9435A8FDC80D}" presName="node" presStyleLbl="node1" presStyleIdx="3" presStyleCnt="5">
        <dgm:presLayoutVars>
          <dgm:bulletEnabled val="1"/>
        </dgm:presLayoutVars>
      </dgm:prSet>
      <dgm:spPr/>
      <dgm:t>
        <a:bodyPr/>
        <a:lstStyle/>
        <a:p>
          <a:endParaRPr lang="zh-CN" altLang="en-US"/>
        </a:p>
      </dgm:t>
    </dgm:pt>
    <dgm:pt modelId="{231C9A01-8E86-4594-8128-CA1A309B1944}" type="pres">
      <dgm:prSet presAssocID="{38F8DD57-7454-4334-BBFA-B1B2ED12EB62}" presName="sibTrans" presStyleLbl="sibTrans2D1" presStyleIdx="3" presStyleCnt="5"/>
      <dgm:spPr/>
      <dgm:t>
        <a:bodyPr/>
        <a:lstStyle/>
        <a:p>
          <a:endParaRPr lang="zh-CN" altLang="en-US"/>
        </a:p>
      </dgm:t>
    </dgm:pt>
    <dgm:pt modelId="{9E1B741C-8181-437D-9E3E-9993C461882A}" type="pres">
      <dgm:prSet presAssocID="{38F8DD57-7454-4334-BBFA-B1B2ED12EB62}" presName="connectorText" presStyleLbl="sibTrans2D1" presStyleIdx="3" presStyleCnt="5"/>
      <dgm:spPr/>
      <dgm:t>
        <a:bodyPr/>
        <a:lstStyle/>
        <a:p>
          <a:endParaRPr lang="zh-CN" altLang="en-US"/>
        </a:p>
      </dgm:t>
    </dgm:pt>
    <dgm:pt modelId="{5C05611F-2FD6-4B23-8855-D8C95A3F0102}" type="pres">
      <dgm:prSet presAssocID="{D1CE2A32-EC64-4E44-BD3C-C22C54BFC1B6}" presName="node" presStyleLbl="node1" presStyleIdx="4" presStyleCnt="5">
        <dgm:presLayoutVars>
          <dgm:bulletEnabled val="1"/>
        </dgm:presLayoutVars>
      </dgm:prSet>
      <dgm:spPr/>
      <dgm:t>
        <a:bodyPr/>
        <a:lstStyle/>
        <a:p>
          <a:endParaRPr lang="zh-CN" altLang="en-US"/>
        </a:p>
      </dgm:t>
    </dgm:pt>
    <dgm:pt modelId="{B14F98F5-9C5B-4F53-A26B-4D903D14BB70}" type="pres">
      <dgm:prSet presAssocID="{9FA9C300-FCBA-453A-AB34-3EF865E7390C}" presName="sibTrans" presStyleLbl="sibTrans2D1" presStyleIdx="4" presStyleCnt="5"/>
      <dgm:spPr/>
      <dgm:t>
        <a:bodyPr/>
        <a:lstStyle/>
        <a:p>
          <a:endParaRPr lang="zh-CN" altLang="en-US"/>
        </a:p>
      </dgm:t>
    </dgm:pt>
    <dgm:pt modelId="{1E529B08-B3C9-4635-BABE-34B564A7237E}" type="pres">
      <dgm:prSet presAssocID="{9FA9C300-FCBA-453A-AB34-3EF865E7390C}" presName="connectorText" presStyleLbl="sibTrans2D1" presStyleIdx="4" presStyleCnt="5"/>
      <dgm:spPr/>
      <dgm:t>
        <a:bodyPr/>
        <a:lstStyle/>
        <a:p>
          <a:endParaRPr lang="zh-CN" altLang="en-US"/>
        </a:p>
      </dgm:t>
    </dgm:pt>
  </dgm:ptLst>
  <dgm:cxnLst>
    <dgm:cxn modelId="{E5F7B85E-3C60-40DB-BF32-88D2EB02D2E6}" type="presOf" srcId="{BC9D71E3-0CDB-4A3A-B7A7-0F91F98FE251}" destId="{E9B7BEA1-3C66-47D9-9015-5CB2C3DF2CDC}"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4CF074E4-3D78-466B-9918-447FBB90B486}" type="presOf" srcId="{38F8DD57-7454-4334-BBFA-B1B2ED12EB62}" destId="{231C9A01-8E86-4594-8128-CA1A309B1944}"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256DB814-F9A0-464C-820C-9BD5CA521B5E}" type="presOf" srcId="{9FA9C300-FCBA-453A-AB34-3EF865E7390C}" destId="{1E529B08-B3C9-4635-BABE-34B564A7237E}"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DB9667AB-006E-4292-9138-F277560EEB2F}" type="presOf" srcId="{4D900DEF-D16D-4B79-A224-033982676A84}" destId="{A3B8EF27-070F-41BB-AB16-AA20761005A1}" srcOrd="0" destOrd="0" presId="urn:microsoft.com/office/officeart/2005/8/layout/cycle2"/>
    <dgm:cxn modelId="{1B188F7A-92A0-4127-B03E-D23BA8B4EA7C}" type="presOf" srcId="{9FA9C300-FCBA-453A-AB34-3EF865E7390C}" destId="{B14F98F5-9C5B-4F53-A26B-4D903D14BB70}"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73874220-CB27-419C-B883-A80C1DC54314}" srcId="{A128F0BD-DF9A-4BE9-A6A8-6C4754FCABDA}" destId="{B9D1CD18-C0CD-4CE2-B3EB-17CB254543C3}" srcOrd="2" destOrd="0" parTransId="{A5753D39-7978-4CEB-B6DE-3BA7147367AA}" sibTransId="{0173A0E4-2970-45BD-A922-296E968BEF38}"/>
    <dgm:cxn modelId="{B4161E1D-0DEC-466D-9881-0DFFBAC97180}" srcId="{A128F0BD-DF9A-4BE9-A6A8-6C4754FCABDA}" destId="{BF35D190-A110-491B-B323-9435A8FDC80D}" srcOrd="3" destOrd="0" parTransId="{FD6D3DEB-2F0B-4721-A2AF-AE14C5A97346}" sibTransId="{38F8DD57-7454-4334-BBFA-B1B2ED12EB62}"/>
    <dgm:cxn modelId="{83B29E57-2FF2-4C36-9EA3-748D871ADD95}" srcId="{A128F0BD-DF9A-4BE9-A6A8-6C4754FCABDA}" destId="{EFAF03D5-A233-4C76-9B90-24B49649ACF5}" srcOrd="0" destOrd="0" parTransId="{FFFF8408-B268-4234-BC9D-07C7306BD323}" sibTransId="{BC9D71E3-0CDB-4A3A-B7A7-0F91F98FE251}"/>
    <dgm:cxn modelId="{FE98CA67-00DA-416B-BA6A-0AC2EC64615B}" type="presOf" srcId="{BC9D71E3-0CDB-4A3A-B7A7-0F91F98FE251}" destId="{055CB64B-802B-45D3-8DF6-798EF262280D}" srcOrd="0" destOrd="0" presId="urn:microsoft.com/office/officeart/2005/8/layout/cycle2"/>
    <dgm:cxn modelId="{0AB98623-DF7D-48BE-BCB6-525066F06F6E}" srcId="{A128F0BD-DF9A-4BE9-A6A8-6C4754FCABDA}" destId="{FA71CF4A-4B11-49C3-8552-3F6B6E5B19A5}" srcOrd="1" destOrd="0" parTransId="{4024D651-5B90-4CE1-BAD7-8A545DFE3AFD}" sibTransId="{4D900DEF-D16D-4B79-A224-033982676A84}"/>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t>
        <a:bodyPr/>
        <a:lstStyle/>
        <a:p>
          <a:endParaRPr lang="zh-CN" altLang="en-US"/>
        </a:p>
      </dgm:t>
    </dgm:pt>
    <dgm:pt modelId="{FEF06E72-7C87-4202-890C-345EC1D9F44C}" type="pres">
      <dgm:prSet presAssocID="{EFAF03D5-A233-4C76-9B90-24B49649ACF5}" presName="node" presStyleLbl="node1" presStyleIdx="0" presStyleCnt="5">
        <dgm:presLayoutVars>
          <dgm:bulletEnabled val="1"/>
        </dgm:presLayoutVars>
      </dgm:prSet>
      <dgm:spPr/>
      <dgm:t>
        <a:bodyPr/>
        <a:lstStyle/>
        <a:p>
          <a:endParaRPr lang="zh-CN" altLang="en-US"/>
        </a:p>
      </dgm:t>
    </dgm:pt>
    <dgm:pt modelId="{055CB64B-802B-45D3-8DF6-798EF262280D}" type="pres">
      <dgm:prSet presAssocID="{BC9D71E3-0CDB-4A3A-B7A7-0F91F98FE251}" presName="sibTrans" presStyleLbl="sibTrans2D1" presStyleIdx="0" presStyleCnt="5"/>
      <dgm:spPr/>
      <dgm:t>
        <a:bodyPr/>
        <a:lstStyle/>
        <a:p>
          <a:endParaRPr lang="zh-CN" altLang="en-US"/>
        </a:p>
      </dgm:t>
    </dgm:pt>
    <dgm:pt modelId="{E9B7BEA1-3C66-47D9-9015-5CB2C3DF2CDC}" type="pres">
      <dgm:prSet presAssocID="{BC9D71E3-0CDB-4A3A-B7A7-0F91F98FE251}" presName="connectorText" presStyleLbl="sibTrans2D1" presStyleIdx="0" presStyleCnt="5"/>
      <dgm:spPr/>
      <dgm:t>
        <a:bodyPr/>
        <a:lstStyle/>
        <a:p>
          <a:endParaRPr lang="zh-CN" altLang="en-US"/>
        </a:p>
      </dgm:t>
    </dgm:pt>
    <dgm:pt modelId="{B99A717E-6875-46C4-93BD-02F76F4C7222}" type="pres">
      <dgm:prSet presAssocID="{FA71CF4A-4B11-49C3-8552-3F6B6E5B19A5}" presName="node" presStyleLbl="node1" presStyleIdx="1" presStyleCnt="5">
        <dgm:presLayoutVars>
          <dgm:bulletEnabled val="1"/>
        </dgm:presLayoutVars>
      </dgm:prSet>
      <dgm:spPr/>
      <dgm:t>
        <a:bodyPr/>
        <a:lstStyle/>
        <a:p>
          <a:endParaRPr lang="zh-CN" altLang="en-US"/>
        </a:p>
      </dgm:t>
    </dgm:pt>
    <dgm:pt modelId="{A3B8EF27-070F-41BB-AB16-AA20761005A1}" type="pres">
      <dgm:prSet presAssocID="{4D900DEF-D16D-4B79-A224-033982676A84}" presName="sibTrans" presStyleLbl="sibTrans2D1" presStyleIdx="1" presStyleCnt="5"/>
      <dgm:spPr/>
      <dgm:t>
        <a:bodyPr/>
        <a:lstStyle/>
        <a:p>
          <a:endParaRPr lang="zh-CN" altLang="en-US"/>
        </a:p>
      </dgm:t>
    </dgm:pt>
    <dgm:pt modelId="{727D7562-439E-49ED-A028-4E7011E442FF}" type="pres">
      <dgm:prSet presAssocID="{4D900DEF-D16D-4B79-A224-033982676A84}" presName="connectorText" presStyleLbl="sibTrans2D1" presStyleIdx="1" presStyleCnt="5"/>
      <dgm:spPr/>
      <dgm:t>
        <a:bodyPr/>
        <a:lstStyle/>
        <a:p>
          <a:endParaRPr lang="zh-CN" altLang="en-US"/>
        </a:p>
      </dgm:t>
    </dgm:pt>
    <dgm:pt modelId="{134C2103-362F-48D4-96DA-BDE499CBC320}" type="pres">
      <dgm:prSet presAssocID="{B9D1CD18-C0CD-4CE2-B3EB-17CB254543C3}" presName="node" presStyleLbl="node1" presStyleIdx="2" presStyleCnt="5">
        <dgm:presLayoutVars>
          <dgm:bulletEnabled val="1"/>
        </dgm:presLayoutVars>
      </dgm:prSet>
      <dgm:spPr/>
      <dgm:t>
        <a:bodyPr/>
        <a:lstStyle/>
        <a:p>
          <a:endParaRPr lang="zh-CN" altLang="en-US"/>
        </a:p>
      </dgm:t>
    </dgm:pt>
    <dgm:pt modelId="{A544EBAA-22E2-4148-9763-9BD8EDE01FA1}" type="pres">
      <dgm:prSet presAssocID="{0173A0E4-2970-45BD-A922-296E968BEF38}" presName="sibTrans" presStyleLbl="sibTrans2D1" presStyleIdx="2" presStyleCnt="5"/>
      <dgm:spPr/>
      <dgm:t>
        <a:bodyPr/>
        <a:lstStyle/>
        <a:p>
          <a:endParaRPr lang="zh-CN" altLang="en-US"/>
        </a:p>
      </dgm:t>
    </dgm:pt>
    <dgm:pt modelId="{3ED50FBC-50B3-47E6-BC24-CBD71A358D74}" type="pres">
      <dgm:prSet presAssocID="{0173A0E4-2970-45BD-A922-296E968BEF38}" presName="connectorText" presStyleLbl="sibTrans2D1" presStyleIdx="2" presStyleCnt="5"/>
      <dgm:spPr/>
      <dgm:t>
        <a:bodyPr/>
        <a:lstStyle/>
        <a:p>
          <a:endParaRPr lang="zh-CN" altLang="en-US"/>
        </a:p>
      </dgm:t>
    </dgm:pt>
    <dgm:pt modelId="{CCCE5FE4-A079-4A90-B5D9-DC004E46B293}" type="pres">
      <dgm:prSet presAssocID="{BF35D190-A110-491B-B323-9435A8FDC80D}" presName="node" presStyleLbl="node1" presStyleIdx="3" presStyleCnt="5">
        <dgm:presLayoutVars>
          <dgm:bulletEnabled val="1"/>
        </dgm:presLayoutVars>
      </dgm:prSet>
      <dgm:spPr/>
      <dgm:t>
        <a:bodyPr/>
        <a:lstStyle/>
        <a:p>
          <a:endParaRPr lang="zh-CN" altLang="en-US"/>
        </a:p>
      </dgm:t>
    </dgm:pt>
    <dgm:pt modelId="{231C9A01-8E86-4594-8128-CA1A309B1944}" type="pres">
      <dgm:prSet presAssocID="{38F8DD57-7454-4334-BBFA-B1B2ED12EB62}" presName="sibTrans" presStyleLbl="sibTrans2D1" presStyleIdx="3" presStyleCnt="5"/>
      <dgm:spPr/>
      <dgm:t>
        <a:bodyPr/>
        <a:lstStyle/>
        <a:p>
          <a:endParaRPr lang="zh-CN" altLang="en-US"/>
        </a:p>
      </dgm:t>
    </dgm:pt>
    <dgm:pt modelId="{9E1B741C-8181-437D-9E3E-9993C461882A}" type="pres">
      <dgm:prSet presAssocID="{38F8DD57-7454-4334-BBFA-B1B2ED12EB62}" presName="connectorText" presStyleLbl="sibTrans2D1" presStyleIdx="3" presStyleCnt="5"/>
      <dgm:spPr/>
      <dgm:t>
        <a:bodyPr/>
        <a:lstStyle/>
        <a:p>
          <a:endParaRPr lang="zh-CN" altLang="en-US"/>
        </a:p>
      </dgm:t>
    </dgm:pt>
    <dgm:pt modelId="{5C05611F-2FD6-4B23-8855-D8C95A3F0102}" type="pres">
      <dgm:prSet presAssocID="{D1CE2A32-EC64-4E44-BD3C-C22C54BFC1B6}" presName="node" presStyleLbl="node1" presStyleIdx="4" presStyleCnt="5">
        <dgm:presLayoutVars>
          <dgm:bulletEnabled val="1"/>
        </dgm:presLayoutVars>
      </dgm:prSet>
      <dgm:spPr/>
      <dgm:t>
        <a:bodyPr/>
        <a:lstStyle/>
        <a:p>
          <a:endParaRPr lang="zh-CN" altLang="en-US"/>
        </a:p>
      </dgm:t>
    </dgm:pt>
    <dgm:pt modelId="{B14F98F5-9C5B-4F53-A26B-4D903D14BB70}" type="pres">
      <dgm:prSet presAssocID="{9FA9C300-FCBA-453A-AB34-3EF865E7390C}" presName="sibTrans" presStyleLbl="sibTrans2D1" presStyleIdx="4" presStyleCnt="5"/>
      <dgm:spPr/>
      <dgm:t>
        <a:bodyPr/>
        <a:lstStyle/>
        <a:p>
          <a:endParaRPr lang="zh-CN" altLang="en-US"/>
        </a:p>
      </dgm:t>
    </dgm:pt>
    <dgm:pt modelId="{1E529B08-B3C9-4635-BABE-34B564A7237E}" type="pres">
      <dgm:prSet presAssocID="{9FA9C300-FCBA-453A-AB34-3EF865E7390C}" presName="connectorText" presStyleLbl="sibTrans2D1" presStyleIdx="4" presStyleCnt="5"/>
      <dgm:spPr/>
      <dgm:t>
        <a:bodyPr/>
        <a:lstStyle/>
        <a:p>
          <a:endParaRPr lang="zh-CN" altLang="en-US"/>
        </a:p>
      </dgm:t>
    </dgm:pt>
  </dgm:ptLst>
  <dgm:cxnLst>
    <dgm:cxn modelId="{E5F7B85E-3C60-40DB-BF32-88D2EB02D2E6}" type="presOf" srcId="{BC9D71E3-0CDB-4A3A-B7A7-0F91F98FE251}" destId="{E9B7BEA1-3C66-47D9-9015-5CB2C3DF2CDC}"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4CF074E4-3D78-466B-9918-447FBB90B486}" type="presOf" srcId="{38F8DD57-7454-4334-BBFA-B1B2ED12EB62}" destId="{231C9A01-8E86-4594-8128-CA1A309B1944}"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256DB814-F9A0-464C-820C-9BD5CA521B5E}" type="presOf" srcId="{9FA9C300-FCBA-453A-AB34-3EF865E7390C}" destId="{1E529B08-B3C9-4635-BABE-34B564A7237E}"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DB9667AB-006E-4292-9138-F277560EEB2F}" type="presOf" srcId="{4D900DEF-D16D-4B79-A224-033982676A84}" destId="{A3B8EF27-070F-41BB-AB16-AA20761005A1}" srcOrd="0" destOrd="0" presId="urn:microsoft.com/office/officeart/2005/8/layout/cycle2"/>
    <dgm:cxn modelId="{1B188F7A-92A0-4127-B03E-D23BA8B4EA7C}" type="presOf" srcId="{9FA9C300-FCBA-453A-AB34-3EF865E7390C}" destId="{B14F98F5-9C5B-4F53-A26B-4D903D14BB70}"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73874220-CB27-419C-B883-A80C1DC54314}" srcId="{A128F0BD-DF9A-4BE9-A6A8-6C4754FCABDA}" destId="{B9D1CD18-C0CD-4CE2-B3EB-17CB254543C3}" srcOrd="2" destOrd="0" parTransId="{A5753D39-7978-4CEB-B6DE-3BA7147367AA}" sibTransId="{0173A0E4-2970-45BD-A922-296E968BEF38}"/>
    <dgm:cxn modelId="{B4161E1D-0DEC-466D-9881-0DFFBAC97180}" srcId="{A128F0BD-DF9A-4BE9-A6A8-6C4754FCABDA}" destId="{BF35D190-A110-491B-B323-9435A8FDC80D}" srcOrd="3" destOrd="0" parTransId="{FD6D3DEB-2F0B-4721-A2AF-AE14C5A97346}" sibTransId="{38F8DD57-7454-4334-BBFA-B1B2ED12EB62}"/>
    <dgm:cxn modelId="{83B29E57-2FF2-4C36-9EA3-748D871ADD95}" srcId="{A128F0BD-DF9A-4BE9-A6A8-6C4754FCABDA}" destId="{EFAF03D5-A233-4C76-9B90-24B49649ACF5}" srcOrd="0" destOrd="0" parTransId="{FFFF8408-B268-4234-BC9D-07C7306BD323}" sibTransId="{BC9D71E3-0CDB-4A3A-B7A7-0F91F98FE251}"/>
    <dgm:cxn modelId="{FE98CA67-00DA-416B-BA6A-0AC2EC64615B}" type="presOf" srcId="{BC9D71E3-0CDB-4A3A-B7A7-0F91F98FE251}" destId="{055CB64B-802B-45D3-8DF6-798EF262280D}" srcOrd="0" destOrd="0" presId="urn:microsoft.com/office/officeart/2005/8/layout/cycle2"/>
    <dgm:cxn modelId="{0AB98623-DF7D-48BE-BCB6-525066F06F6E}" srcId="{A128F0BD-DF9A-4BE9-A6A8-6C4754FCABDA}" destId="{FA71CF4A-4B11-49C3-8552-3F6B6E5B19A5}" srcOrd="1" destOrd="0" parTransId="{4024D651-5B90-4CE1-BAD7-8A545DFE3AFD}" sibTransId="{4D900DEF-D16D-4B79-A224-033982676A84}"/>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t>
        <a:bodyPr/>
        <a:lstStyle/>
        <a:p>
          <a:endParaRPr lang="zh-CN" altLang="en-US"/>
        </a:p>
      </dgm:t>
    </dgm:pt>
    <dgm:pt modelId="{FEF06E72-7C87-4202-890C-345EC1D9F44C}" type="pres">
      <dgm:prSet presAssocID="{EFAF03D5-A233-4C76-9B90-24B49649ACF5}" presName="node" presStyleLbl="node1" presStyleIdx="0" presStyleCnt="5">
        <dgm:presLayoutVars>
          <dgm:bulletEnabled val="1"/>
        </dgm:presLayoutVars>
      </dgm:prSet>
      <dgm:spPr/>
      <dgm:t>
        <a:bodyPr/>
        <a:lstStyle/>
        <a:p>
          <a:endParaRPr lang="zh-CN" altLang="en-US"/>
        </a:p>
      </dgm:t>
    </dgm:pt>
    <dgm:pt modelId="{055CB64B-802B-45D3-8DF6-798EF262280D}" type="pres">
      <dgm:prSet presAssocID="{BC9D71E3-0CDB-4A3A-B7A7-0F91F98FE251}" presName="sibTrans" presStyleLbl="sibTrans2D1" presStyleIdx="0" presStyleCnt="5"/>
      <dgm:spPr/>
      <dgm:t>
        <a:bodyPr/>
        <a:lstStyle/>
        <a:p>
          <a:endParaRPr lang="zh-CN" altLang="en-US"/>
        </a:p>
      </dgm:t>
    </dgm:pt>
    <dgm:pt modelId="{E9B7BEA1-3C66-47D9-9015-5CB2C3DF2CDC}" type="pres">
      <dgm:prSet presAssocID="{BC9D71E3-0CDB-4A3A-B7A7-0F91F98FE251}" presName="connectorText" presStyleLbl="sibTrans2D1" presStyleIdx="0" presStyleCnt="5"/>
      <dgm:spPr/>
      <dgm:t>
        <a:bodyPr/>
        <a:lstStyle/>
        <a:p>
          <a:endParaRPr lang="zh-CN" altLang="en-US"/>
        </a:p>
      </dgm:t>
    </dgm:pt>
    <dgm:pt modelId="{B99A717E-6875-46C4-93BD-02F76F4C7222}" type="pres">
      <dgm:prSet presAssocID="{FA71CF4A-4B11-49C3-8552-3F6B6E5B19A5}" presName="node" presStyleLbl="node1" presStyleIdx="1" presStyleCnt="5">
        <dgm:presLayoutVars>
          <dgm:bulletEnabled val="1"/>
        </dgm:presLayoutVars>
      </dgm:prSet>
      <dgm:spPr/>
      <dgm:t>
        <a:bodyPr/>
        <a:lstStyle/>
        <a:p>
          <a:endParaRPr lang="zh-CN" altLang="en-US"/>
        </a:p>
      </dgm:t>
    </dgm:pt>
    <dgm:pt modelId="{A3B8EF27-070F-41BB-AB16-AA20761005A1}" type="pres">
      <dgm:prSet presAssocID="{4D900DEF-D16D-4B79-A224-033982676A84}" presName="sibTrans" presStyleLbl="sibTrans2D1" presStyleIdx="1" presStyleCnt="5"/>
      <dgm:spPr/>
      <dgm:t>
        <a:bodyPr/>
        <a:lstStyle/>
        <a:p>
          <a:endParaRPr lang="zh-CN" altLang="en-US"/>
        </a:p>
      </dgm:t>
    </dgm:pt>
    <dgm:pt modelId="{727D7562-439E-49ED-A028-4E7011E442FF}" type="pres">
      <dgm:prSet presAssocID="{4D900DEF-D16D-4B79-A224-033982676A84}" presName="connectorText" presStyleLbl="sibTrans2D1" presStyleIdx="1" presStyleCnt="5"/>
      <dgm:spPr/>
      <dgm:t>
        <a:bodyPr/>
        <a:lstStyle/>
        <a:p>
          <a:endParaRPr lang="zh-CN" altLang="en-US"/>
        </a:p>
      </dgm:t>
    </dgm:pt>
    <dgm:pt modelId="{134C2103-362F-48D4-96DA-BDE499CBC320}" type="pres">
      <dgm:prSet presAssocID="{B9D1CD18-C0CD-4CE2-B3EB-17CB254543C3}" presName="node" presStyleLbl="node1" presStyleIdx="2" presStyleCnt="5">
        <dgm:presLayoutVars>
          <dgm:bulletEnabled val="1"/>
        </dgm:presLayoutVars>
      </dgm:prSet>
      <dgm:spPr/>
      <dgm:t>
        <a:bodyPr/>
        <a:lstStyle/>
        <a:p>
          <a:endParaRPr lang="zh-CN" altLang="en-US"/>
        </a:p>
      </dgm:t>
    </dgm:pt>
    <dgm:pt modelId="{A544EBAA-22E2-4148-9763-9BD8EDE01FA1}" type="pres">
      <dgm:prSet presAssocID="{0173A0E4-2970-45BD-A922-296E968BEF38}" presName="sibTrans" presStyleLbl="sibTrans2D1" presStyleIdx="2" presStyleCnt="5"/>
      <dgm:spPr/>
      <dgm:t>
        <a:bodyPr/>
        <a:lstStyle/>
        <a:p>
          <a:endParaRPr lang="zh-CN" altLang="en-US"/>
        </a:p>
      </dgm:t>
    </dgm:pt>
    <dgm:pt modelId="{3ED50FBC-50B3-47E6-BC24-CBD71A358D74}" type="pres">
      <dgm:prSet presAssocID="{0173A0E4-2970-45BD-A922-296E968BEF38}" presName="connectorText" presStyleLbl="sibTrans2D1" presStyleIdx="2" presStyleCnt="5"/>
      <dgm:spPr/>
      <dgm:t>
        <a:bodyPr/>
        <a:lstStyle/>
        <a:p>
          <a:endParaRPr lang="zh-CN" altLang="en-US"/>
        </a:p>
      </dgm:t>
    </dgm:pt>
    <dgm:pt modelId="{CCCE5FE4-A079-4A90-B5D9-DC004E46B293}" type="pres">
      <dgm:prSet presAssocID="{BF35D190-A110-491B-B323-9435A8FDC80D}" presName="node" presStyleLbl="node1" presStyleIdx="3" presStyleCnt="5">
        <dgm:presLayoutVars>
          <dgm:bulletEnabled val="1"/>
        </dgm:presLayoutVars>
      </dgm:prSet>
      <dgm:spPr/>
      <dgm:t>
        <a:bodyPr/>
        <a:lstStyle/>
        <a:p>
          <a:endParaRPr lang="zh-CN" altLang="en-US"/>
        </a:p>
      </dgm:t>
    </dgm:pt>
    <dgm:pt modelId="{231C9A01-8E86-4594-8128-CA1A309B1944}" type="pres">
      <dgm:prSet presAssocID="{38F8DD57-7454-4334-BBFA-B1B2ED12EB62}" presName="sibTrans" presStyleLbl="sibTrans2D1" presStyleIdx="3" presStyleCnt="5"/>
      <dgm:spPr/>
      <dgm:t>
        <a:bodyPr/>
        <a:lstStyle/>
        <a:p>
          <a:endParaRPr lang="zh-CN" altLang="en-US"/>
        </a:p>
      </dgm:t>
    </dgm:pt>
    <dgm:pt modelId="{9E1B741C-8181-437D-9E3E-9993C461882A}" type="pres">
      <dgm:prSet presAssocID="{38F8DD57-7454-4334-BBFA-B1B2ED12EB62}" presName="connectorText" presStyleLbl="sibTrans2D1" presStyleIdx="3" presStyleCnt="5"/>
      <dgm:spPr/>
      <dgm:t>
        <a:bodyPr/>
        <a:lstStyle/>
        <a:p>
          <a:endParaRPr lang="zh-CN" altLang="en-US"/>
        </a:p>
      </dgm:t>
    </dgm:pt>
    <dgm:pt modelId="{5C05611F-2FD6-4B23-8855-D8C95A3F0102}" type="pres">
      <dgm:prSet presAssocID="{D1CE2A32-EC64-4E44-BD3C-C22C54BFC1B6}" presName="node" presStyleLbl="node1" presStyleIdx="4" presStyleCnt="5">
        <dgm:presLayoutVars>
          <dgm:bulletEnabled val="1"/>
        </dgm:presLayoutVars>
      </dgm:prSet>
      <dgm:spPr/>
      <dgm:t>
        <a:bodyPr/>
        <a:lstStyle/>
        <a:p>
          <a:endParaRPr lang="zh-CN" altLang="en-US"/>
        </a:p>
      </dgm:t>
    </dgm:pt>
    <dgm:pt modelId="{B14F98F5-9C5B-4F53-A26B-4D903D14BB70}" type="pres">
      <dgm:prSet presAssocID="{9FA9C300-FCBA-453A-AB34-3EF865E7390C}" presName="sibTrans" presStyleLbl="sibTrans2D1" presStyleIdx="4" presStyleCnt="5"/>
      <dgm:spPr/>
      <dgm:t>
        <a:bodyPr/>
        <a:lstStyle/>
        <a:p>
          <a:endParaRPr lang="zh-CN" altLang="en-US"/>
        </a:p>
      </dgm:t>
    </dgm:pt>
    <dgm:pt modelId="{1E529B08-B3C9-4635-BABE-34B564A7237E}" type="pres">
      <dgm:prSet presAssocID="{9FA9C300-FCBA-453A-AB34-3EF865E7390C}" presName="connectorText" presStyleLbl="sibTrans2D1" presStyleIdx="4" presStyleCnt="5"/>
      <dgm:spPr/>
      <dgm:t>
        <a:bodyPr/>
        <a:lstStyle/>
        <a:p>
          <a:endParaRPr lang="zh-CN" altLang="en-US"/>
        </a:p>
      </dgm:t>
    </dgm:pt>
  </dgm:ptLst>
  <dgm:cxnLst>
    <dgm:cxn modelId="{E5F7B85E-3C60-40DB-BF32-88D2EB02D2E6}" type="presOf" srcId="{BC9D71E3-0CDB-4A3A-B7A7-0F91F98FE251}" destId="{E9B7BEA1-3C66-47D9-9015-5CB2C3DF2CDC}"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4CF074E4-3D78-466B-9918-447FBB90B486}" type="presOf" srcId="{38F8DD57-7454-4334-BBFA-B1B2ED12EB62}" destId="{231C9A01-8E86-4594-8128-CA1A309B1944}"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256DB814-F9A0-464C-820C-9BD5CA521B5E}" type="presOf" srcId="{9FA9C300-FCBA-453A-AB34-3EF865E7390C}" destId="{1E529B08-B3C9-4635-BABE-34B564A7237E}"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DB9667AB-006E-4292-9138-F277560EEB2F}" type="presOf" srcId="{4D900DEF-D16D-4B79-A224-033982676A84}" destId="{A3B8EF27-070F-41BB-AB16-AA20761005A1}" srcOrd="0" destOrd="0" presId="urn:microsoft.com/office/officeart/2005/8/layout/cycle2"/>
    <dgm:cxn modelId="{1B188F7A-92A0-4127-B03E-D23BA8B4EA7C}" type="presOf" srcId="{9FA9C300-FCBA-453A-AB34-3EF865E7390C}" destId="{B14F98F5-9C5B-4F53-A26B-4D903D14BB70}"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73874220-CB27-419C-B883-A80C1DC54314}" srcId="{A128F0BD-DF9A-4BE9-A6A8-6C4754FCABDA}" destId="{B9D1CD18-C0CD-4CE2-B3EB-17CB254543C3}" srcOrd="2" destOrd="0" parTransId="{A5753D39-7978-4CEB-B6DE-3BA7147367AA}" sibTransId="{0173A0E4-2970-45BD-A922-296E968BEF38}"/>
    <dgm:cxn modelId="{B4161E1D-0DEC-466D-9881-0DFFBAC97180}" srcId="{A128F0BD-DF9A-4BE9-A6A8-6C4754FCABDA}" destId="{BF35D190-A110-491B-B323-9435A8FDC80D}" srcOrd="3" destOrd="0" parTransId="{FD6D3DEB-2F0B-4721-A2AF-AE14C5A97346}" sibTransId="{38F8DD57-7454-4334-BBFA-B1B2ED12EB62}"/>
    <dgm:cxn modelId="{83B29E57-2FF2-4C36-9EA3-748D871ADD95}" srcId="{A128F0BD-DF9A-4BE9-A6A8-6C4754FCABDA}" destId="{EFAF03D5-A233-4C76-9B90-24B49649ACF5}" srcOrd="0" destOrd="0" parTransId="{FFFF8408-B268-4234-BC9D-07C7306BD323}" sibTransId="{BC9D71E3-0CDB-4A3A-B7A7-0F91F98FE251}"/>
    <dgm:cxn modelId="{FE98CA67-00DA-416B-BA6A-0AC2EC64615B}" type="presOf" srcId="{BC9D71E3-0CDB-4A3A-B7A7-0F91F98FE251}" destId="{055CB64B-802B-45D3-8DF6-798EF262280D}" srcOrd="0" destOrd="0" presId="urn:microsoft.com/office/officeart/2005/8/layout/cycle2"/>
    <dgm:cxn modelId="{0AB98623-DF7D-48BE-BCB6-525066F06F6E}" srcId="{A128F0BD-DF9A-4BE9-A6A8-6C4754FCABDA}" destId="{FA71CF4A-4B11-49C3-8552-3F6B6E5B19A5}" srcOrd="1" destOrd="0" parTransId="{4024D651-5B90-4CE1-BAD7-8A545DFE3AFD}" sibTransId="{4D900DEF-D16D-4B79-A224-033982676A84}"/>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t>
        <a:bodyPr/>
        <a:lstStyle/>
        <a:p>
          <a:endParaRPr lang="zh-CN" altLang="en-US"/>
        </a:p>
      </dgm:t>
    </dgm:pt>
    <dgm:pt modelId="{FEF06E72-7C87-4202-890C-345EC1D9F44C}" type="pres">
      <dgm:prSet presAssocID="{EFAF03D5-A233-4C76-9B90-24B49649ACF5}" presName="node" presStyleLbl="node1" presStyleIdx="0" presStyleCnt="5">
        <dgm:presLayoutVars>
          <dgm:bulletEnabled val="1"/>
        </dgm:presLayoutVars>
      </dgm:prSet>
      <dgm:spPr/>
      <dgm:t>
        <a:bodyPr/>
        <a:lstStyle/>
        <a:p>
          <a:endParaRPr lang="zh-CN" altLang="en-US"/>
        </a:p>
      </dgm:t>
    </dgm:pt>
    <dgm:pt modelId="{055CB64B-802B-45D3-8DF6-798EF262280D}" type="pres">
      <dgm:prSet presAssocID="{BC9D71E3-0CDB-4A3A-B7A7-0F91F98FE251}" presName="sibTrans" presStyleLbl="sibTrans2D1" presStyleIdx="0" presStyleCnt="5"/>
      <dgm:spPr/>
      <dgm:t>
        <a:bodyPr/>
        <a:lstStyle/>
        <a:p>
          <a:endParaRPr lang="zh-CN" altLang="en-US"/>
        </a:p>
      </dgm:t>
    </dgm:pt>
    <dgm:pt modelId="{E9B7BEA1-3C66-47D9-9015-5CB2C3DF2CDC}" type="pres">
      <dgm:prSet presAssocID="{BC9D71E3-0CDB-4A3A-B7A7-0F91F98FE251}" presName="connectorText" presStyleLbl="sibTrans2D1" presStyleIdx="0" presStyleCnt="5"/>
      <dgm:spPr/>
      <dgm:t>
        <a:bodyPr/>
        <a:lstStyle/>
        <a:p>
          <a:endParaRPr lang="zh-CN" altLang="en-US"/>
        </a:p>
      </dgm:t>
    </dgm:pt>
    <dgm:pt modelId="{B99A717E-6875-46C4-93BD-02F76F4C7222}" type="pres">
      <dgm:prSet presAssocID="{FA71CF4A-4B11-49C3-8552-3F6B6E5B19A5}" presName="node" presStyleLbl="node1" presStyleIdx="1" presStyleCnt="5">
        <dgm:presLayoutVars>
          <dgm:bulletEnabled val="1"/>
        </dgm:presLayoutVars>
      </dgm:prSet>
      <dgm:spPr/>
      <dgm:t>
        <a:bodyPr/>
        <a:lstStyle/>
        <a:p>
          <a:endParaRPr lang="zh-CN" altLang="en-US"/>
        </a:p>
      </dgm:t>
    </dgm:pt>
    <dgm:pt modelId="{A3B8EF27-070F-41BB-AB16-AA20761005A1}" type="pres">
      <dgm:prSet presAssocID="{4D900DEF-D16D-4B79-A224-033982676A84}" presName="sibTrans" presStyleLbl="sibTrans2D1" presStyleIdx="1" presStyleCnt="5"/>
      <dgm:spPr/>
      <dgm:t>
        <a:bodyPr/>
        <a:lstStyle/>
        <a:p>
          <a:endParaRPr lang="zh-CN" altLang="en-US"/>
        </a:p>
      </dgm:t>
    </dgm:pt>
    <dgm:pt modelId="{727D7562-439E-49ED-A028-4E7011E442FF}" type="pres">
      <dgm:prSet presAssocID="{4D900DEF-D16D-4B79-A224-033982676A84}" presName="connectorText" presStyleLbl="sibTrans2D1" presStyleIdx="1" presStyleCnt="5"/>
      <dgm:spPr/>
      <dgm:t>
        <a:bodyPr/>
        <a:lstStyle/>
        <a:p>
          <a:endParaRPr lang="zh-CN" altLang="en-US"/>
        </a:p>
      </dgm:t>
    </dgm:pt>
    <dgm:pt modelId="{134C2103-362F-48D4-96DA-BDE499CBC320}" type="pres">
      <dgm:prSet presAssocID="{B9D1CD18-C0CD-4CE2-B3EB-17CB254543C3}" presName="node" presStyleLbl="node1" presStyleIdx="2" presStyleCnt="5">
        <dgm:presLayoutVars>
          <dgm:bulletEnabled val="1"/>
        </dgm:presLayoutVars>
      </dgm:prSet>
      <dgm:spPr/>
      <dgm:t>
        <a:bodyPr/>
        <a:lstStyle/>
        <a:p>
          <a:endParaRPr lang="zh-CN" altLang="en-US"/>
        </a:p>
      </dgm:t>
    </dgm:pt>
    <dgm:pt modelId="{A544EBAA-22E2-4148-9763-9BD8EDE01FA1}" type="pres">
      <dgm:prSet presAssocID="{0173A0E4-2970-45BD-A922-296E968BEF38}" presName="sibTrans" presStyleLbl="sibTrans2D1" presStyleIdx="2" presStyleCnt="5"/>
      <dgm:spPr/>
      <dgm:t>
        <a:bodyPr/>
        <a:lstStyle/>
        <a:p>
          <a:endParaRPr lang="zh-CN" altLang="en-US"/>
        </a:p>
      </dgm:t>
    </dgm:pt>
    <dgm:pt modelId="{3ED50FBC-50B3-47E6-BC24-CBD71A358D74}" type="pres">
      <dgm:prSet presAssocID="{0173A0E4-2970-45BD-A922-296E968BEF38}" presName="connectorText" presStyleLbl="sibTrans2D1" presStyleIdx="2" presStyleCnt="5"/>
      <dgm:spPr/>
      <dgm:t>
        <a:bodyPr/>
        <a:lstStyle/>
        <a:p>
          <a:endParaRPr lang="zh-CN" altLang="en-US"/>
        </a:p>
      </dgm:t>
    </dgm:pt>
    <dgm:pt modelId="{CCCE5FE4-A079-4A90-B5D9-DC004E46B293}" type="pres">
      <dgm:prSet presAssocID="{BF35D190-A110-491B-B323-9435A8FDC80D}" presName="node" presStyleLbl="node1" presStyleIdx="3" presStyleCnt="5">
        <dgm:presLayoutVars>
          <dgm:bulletEnabled val="1"/>
        </dgm:presLayoutVars>
      </dgm:prSet>
      <dgm:spPr/>
      <dgm:t>
        <a:bodyPr/>
        <a:lstStyle/>
        <a:p>
          <a:endParaRPr lang="zh-CN" altLang="en-US"/>
        </a:p>
      </dgm:t>
    </dgm:pt>
    <dgm:pt modelId="{231C9A01-8E86-4594-8128-CA1A309B1944}" type="pres">
      <dgm:prSet presAssocID="{38F8DD57-7454-4334-BBFA-B1B2ED12EB62}" presName="sibTrans" presStyleLbl="sibTrans2D1" presStyleIdx="3" presStyleCnt="5"/>
      <dgm:spPr/>
      <dgm:t>
        <a:bodyPr/>
        <a:lstStyle/>
        <a:p>
          <a:endParaRPr lang="zh-CN" altLang="en-US"/>
        </a:p>
      </dgm:t>
    </dgm:pt>
    <dgm:pt modelId="{9E1B741C-8181-437D-9E3E-9993C461882A}" type="pres">
      <dgm:prSet presAssocID="{38F8DD57-7454-4334-BBFA-B1B2ED12EB62}" presName="connectorText" presStyleLbl="sibTrans2D1" presStyleIdx="3" presStyleCnt="5"/>
      <dgm:spPr/>
      <dgm:t>
        <a:bodyPr/>
        <a:lstStyle/>
        <a:p>
          <a:endParaRPr lang="zh-CN" altLang="en-US"/>
        </a:p>
      </dgm:t>
    </dgm:pt>
    <dgm:pt modelId="{5C05611F-2FD6-4B23-8855-D8C95A3F0102}" type="pres">
      <dgm:prSet presAssocID="{D1CE2A32-EC64-4E44-BD3C-C22C54BFC1B6}" presName="node" presStyleLbl="node1" presStyleIdx="4" presStyleCnt="5">
        <dgm:presLayoutVars>
          <dgm:bulletEnabled val="1"/>
        </dgm:presLayoutVars>
      </dgm:prSet>
      <dgm:spPr/>
      <dgm:t>
        <a:bodyPr/>
        <a:lstStyle/>
        <a:p>
          <a:endParaRPr lang="zh-CN" altLang="en-US"/>
        </a:p>
      </dgm:t>
    </dgm:pt>
    <dgm:pt modelId="{B14F98F5-9C5B-4F53-A26B-4D903D14BB70}" type="pres">
      <dgm:prSet presAssocID="{9FA9C300-FCBA-453A-AB34-3EF865E7390C}" presName="sibTrans" presStyleLbl="sibTrans2D1" presStyleIdx="4" presStyleCnt="5"/>
      <dgm:spPr/>
      <dgm:t>
        <a:bodyPr/>
        <a:lstStyle/>
        <a:p>
          <a:endParaRPr lang="zh-CN" altLang="en-US"/>
        </a:p>
      </dgm:t>
    </dgm:pt>
    <dgm:pt modelId="{1E529B08-B3C9-4635-BABE-34B564A7237E}" type="pres">
      <dgm:prSet presAssocID="{9FA9C300-FCBA-453A-AB34-3EF865E7390C}" presName="connectorText" presStyleLbl="sibTrans2D1" presStyleIdx="4" presStyleCnt="5"/>
      <dgm:spPr/>
      <dgm:t>
        <a:bodyPr/>
        <a:lstStyle/>
        <a:p>
          <a:endParaRPr lang="zh-CN" altLang="en-US"/>
        </a:p>
      </dgm:t>
    </dgm:pt>
  </dgm:ptLst>
  <dgm:cxnLst>
    <dgm:cxn modelId="{E5F7B85E-3C60-40DB-BF32-88D2EB02D2E6}" type="presOf" srcId="{BC9D71E3-0CDB-4A3A-B7A7-0F91F98FE251}" destId="{E9B7BEA1-3C66-47D9-9015-5CB2C3DF2CDC}"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4CF074E4-3D78-466B-9918-447FBB90B486}" type="presOf" srcId="{38F8DD57-7454-4334-BBFA-B1B2ED12EB62}" destId="{231C9A01-8E86-4594-8128-CA1A309B1944}"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256DB814-F9A0-464C-820C-9BD5CA521B5E}" type="presOf" srcId="{9FA9C300-FCBA-453A-AB34-3EF865E7390C}" destId="{1E529B08-B3C9-4635-BABE-34B564A7237E}"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DB9667AB-006E-4292-9138-F277560EEB2F}" type="presOf" srcId="{4D900DEF-D16D-4B79-A224-033982676A84}" destId="{A3B8EF27-070F-41BB-AB16-AA20761005A1}" srcOrd="0" destOrd="0" presId="urn:microsoft.com/office/officeart/2005/8/layout/cycle2"/>
    <dgm:cxn modelId="{1B188F7A-92A0-4127-B03E-D23BA8B4EA7C}" type="presOf" srcId="{9FA9C300-FCBA-453A-AB34-3EF865E7390C}" destId="{B14F98F5-9C5B-4F53-A26B-4D903D14BB70}"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73874220-CB27-419C-B883-A80C1DC54314}" srcId="{A128F0BD-DF9A-4BE9-A6A8-6C4754FCABDA}" destId="{B9D1CD18-C0CD-4CE2-B3EB-17CB254543C3}" srcOrd="2" destOrd="0" parTransId="{A5753D39-7978-4CEB-B6DE-3BA7147367AA}" sibTransId="{0173A0E4-2970-45BD-A922-296E968BEF38}"/>
    <dgm:cxn modelId="{B4161E1D-0DEC-466D-9881-0DFFBAC97180}" srcId="{A128F0BD-DF9A-4BE9-A6A8-6C4754FCABDA}" destId="{BF35D190-A110-491B-B323-9435A8FDC80D}" srcOrd="3" destOrd="0" parTransId="{FD6D3DEB-2F0B-4721-A2AF-AE14C5A97346}" sibTransId="{38F8DD57-7454-4334-BBFA-B1B2ED12EB62}"/>
    <dgm:cxn modelId="{83B29E57-2FF2-4C36-9EA3-748D871ADD95}" srcId="{A128F0BD-DF9A-4BE9-A6A8-6C4754FCABDA}" destId="{EFAF03D5-A233-4C76-9B90-24B49649ACF5}" srcOrd="0" destOrd="0" parTransId="{FFFF8408-B268-4234-BC9D-07C7306BD323}" sibTransId="{BC9D71E3-0CDB-4A3A-B7A7-0F91F98FE251}"/>
    <dgm:cxn modelId="{FE98CA67-00DA-416B-BA6A-0AC2EC64615B}" type="presOf" srcId="{BC9D71E3-0CDB-4A3A-B7A7-0F91F98FE251}" destId="{055CB64B-802B-45D3-8DF6-798EF262280D}" srcOrd="0" destOrd="0" presId="urn:microsoft.com/office/officeart/2005/8/layout/cycle2"/>
    <dgm:cxn modelId="{0AB98623-DF7D-48BE-BCB6-525066F06F6E}" srcId="{A128F0BD-DF9A-4BE9-A6A8-6C4754FCABDA}" destId="{FA71CF4A-4B11-49C3-8552-3F6B6E5B19A5}" srcOrd="1" destOrd="0" parTransId="{4024D651-5B90-4CE1-BAD7-8A545DFE3AFD}" sibTransId="{4D900DEF-D16D-4B79-A224-033982676A84}"/>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t>
        <a:bodyPr/>
        <a:lstStyle/>
        <a:p>
          <a:endParaRPr lang="zh-CN" altLang="en-US"/>
        </a:p>
      </dgm:t>
    </dgm:pt>
    <dgm:pt modelId="{FEF06E72-7C87-4202-890C-345EC1D9F44C}" type="pres">
      <dgm:prSet presAssocID="{EFAF03D5-A233-4C76-9B90-24B49649ACF5}" presName="node" presStyleLbl="node1" presStyleIdx="0" presStyleCnt="5">
        <dgm:presLayoutVars>
          <dgm:bulletEnabled val="1"/>
        </dgm:presLayoutVars>
      </dgm:prSet>
      <dgm:spPr/>
      <dgm:t>
        <a:bodyPr/>
        <a:lstStyle/>
        <a:p>
          <a:endParaRPr lang="zh-CN" altLang="en-US"/>
        </a:p>
      </dgm:t>
    </dgm:pt>
    <dgm:pt modelId="{055CB64B-802B-45D3-8DF6-798EF262280D}" type="pres">
      <dgm:prSet presAssocID="{BC9D71E3-0CDB-4A3A-B7A7-0F91F98FE251}" presName="sibTrans" presStyleLbl="sibTrans2D1" presStyleIdx="0" presStyleCnt="5"/>
      <dgm:spPr/>
      <dgm:t>
        <a:bodyPr/>
        <a:lstStyle/>
        <a:p>
          <a:endParaRPr lang="zh-CN" altLang="en-US"/>
        </a:p>
      </dgm:t>
    </dgm:pt>
    <dgm:pt modelId="{E9B7BEA1-3C66-47D9-9015-5CB2C3DF2CDC}" type="pres">
      <dgm:prSet presAssocID="{BC9D71E3-0CDB-4A3A-B7A7-0F91F98FE251}" presName="connectorText" presStyleLbl="sibTrans2D1" presStyleIdx="0" presStyleCnt="5"/>
      <dgm:spPr/>
      <dgm:t>
        <a:bodyPr/>
        <a:lstStyle/>
        <a:p>
          <a:endParaRPr lang="zh-CN" altLang="en-US"/>
        </a:p>
      </dgm:t>
    </dgm:pt>
    <dgm:pt modelId="{B99A717E-6875-46C4-93BD-02F76F4C7222}" type="pres">
      <dgm:prSet presAssocID="{FA71CF4A-4B11-49C3-8552-3F6B6E5B19A5}" presName="node" presStyleLbl="node1" presStyleIdx="1" presStyleCnt="5">
        <dgm:presLayoutVars>
          <dgm:bulletEnabled val="1"/>
        </dgm:presLayoutVars>
      </dgm:prSet>
      <dgm:spPr/>
      <dgm:t>
        <a:bodyPr/>
        <a:lstStyle/>
        <a:p>
          <a:endParaRPr lang="zh-CN" altLang="en-US"/>
        </a:p>
      </dgm:t>
    </dgm:pt>
    <dgm:pt modelId="{A3B8EF27-070F-41BB-AB16-AA20761005A1}" type="pres">
      <dgm:prSet presAssocID="{4D900DEF-D16D-4B79-A224-033982676A84}" presName="sibTrans" presStyleLbl="sibTrans2D1" presStyleIdx="1" presStyleCnt="5"/>
      <dgm:spPr/>
      <dgm:t>
        <a:bodyPr/>
        <a:lstStyle/>
        <a:p>
          <a:endParaRPr lang="zh-CN" altLang="en-US"/>
        </a:p>
      </dgm:t>
    </dgm:pt>
    <dgm:pt modelId="{727D7562-439E-49ED-A028-4E7011E442FF}" type="pres">
      <dgm:prSet presAssocID="{4D900DEF-D16D-4B79-A224-033982676A84}" presName="connectorText" presStyleLbl="sibTrans2D1" presStyleIdx="1" presStyleCnt="5"/>
      <dgm:spPr/>
      <dgm:t>
        <a:bodyPr/>
        <a:lstStyle/>
        <a:p>
          <a:endParaRPr lang="zh-CN" altLang="en-US"/>
        </a:p>
      </dgm:t>
    </dgm:pt>
    <dgm:pt modelId="{134C2103-362F-48D4-96DA-BDE499CBC320}" type="pres">
      <dgm:prSet presAssocID="{B9D1CD18-C0CD-4CE2-B3EB-17CB254543C3}" presName="node" presStyleLbl="node1" presStyleIdx="2" presStyleCnt="5">
        <dgm:presLayoutVars>
          <dgm:bulletEnabled val="1"/>
        </dgm:presLayoutVars>
      </dgm:prSet>
      <dgm:spPr/>
      <dgm:t>
        <a:bodyPr/>
        <a:lstStyle/>
        <a:p>
          <a:endParaRPr lang="zh-CN" altLang="en-US"/>
        </a:p>
      </dgm:t>
    </dgm:pt>
    <dgm:pt modelId="{A544EBAA-22E2-4148-9763-9BD8EDE01FA1}" type="pres">
      <dgm:prSet presAssocID="{0173A0E4-2970-45BD-A922-296E968BEF38}" presName="sibTrans" presStyleLbl="sibTrans2D1" presStyleIdx="2" presStyleCnt="5"/>
      <dgm:spPr/>
      <dgm:t>
        <a:bodyPr/>
        <a:lstStyle/>
        <a:p>
          <a:endParaRPr lang="zh-CN" altLang="en-US"/>
        </a:p>
      </dgm:t>
    </dgm:pt>
    <dgm:pt modelId="{3ED50FBC-50B3-47E6-BC24-CBD71A358D74}" type="pres">
      <dgm:prSet presAssocID="{0173A0E4-2970-45BD-A922-296E968BEF38}" presName="connectorText" presStyleLbl="sibTrans2D1" presStyleIdx="2" presStyleCnt="5"/>
      <dgm:spPr/>
      <dgm:t>
        <a:bodyPr/>
        <a:lstStyle/>
        <a:p>
          <a:endParaRPr lang="zh-CN" altLang="en-US"/>
        </a:p>
      </dgm:t>
    </dgm:pt>
    <dgm:pt modelId="{CCCE5FE4-A079-4A90-B5D9-DC004E46B293}" type="pres">
      <dgm:prSet presAssocID="{BF35D190-A110-491B-B323-9435A8FDC80D}" presName="node" presStyleLbl="node1" presStyleIdx="3" presStyleCnt="5">
        <dgm:presLayoutVars>
          <dgm:bulletEnabled val="1"/>
        </dgm:presLayoutVars>
      </dgm:prSet>
      <dgm:spPr/>
      <dgm:t>
        <a:bodyPr/>
        <a:lstStyle/>
        <a:p>
          <a:endParaRPr lang="zh-CN" altLang="en-US"/>
        </a:p>
      </dgm:t>
    </dgm:pt>
    <dgm:pt modelId="{231C9A01-8E86-4594-8128-CA1A309B1944}" type="pres">
      <dgm:prSet presAssocID="{38F8DD57-7454-4334-BBFA-B1B2ED12EB62}" presName="sibTrans" presStyleLbl="sibTrans2D1" presStyleIdx="3" presStyleCnt="5"/>
      <dgm:spPr/>
      <dgm:t>
        <a:bodyPr/>
        <a:lstStyle/>
        <a:p>
          <a:endParaRPr lang="zh-CN" altLang="en-US"/>
        </a:p>
      </dgm:t>
    </dgm:pt>
    <dgm:pt modelId="{9E1B741C-8181-437D-9E3E-9993C461882A}" type="pres">
      <dgm:prSet presAssocID="{38F8DD57-7454-4334-BBFA-B1B2ED12EB62}" presName="connectorText" presStyleLbl="sibTrans2D1" presStyleIdx="3" presStyleCnt="5"/>
      <dgm:spPr/>
      <dgm:t>
        <a:bodyPr/>
        <a:lstStyle/>
        <a:p>
          <a:endParaRPr lang="zh-CN" altLang="en-US"/>
        </a:p>
      </dgm:t>
    </dgm:pt>
    <dgm:pt modelId="{5C05611F-2FD6-4B23-8855-D8C95A3F0102}" type="pres">
      <dgm:prSet presAssocID="{D1CE2A32-EC64-4E44-BD3C-C22C54BFC1B6}" presName="node" presStyleLbl="node1" presStyleIdx="4" presStyleCnt="5">
        <dgm:presLayoutVars>
          <dgm:bulletEnabled val="1"/>
        </dgm:presLayoutVars>
      </dgm:prSet>
      <dgm:spPr/>
      <dgm:t>
        <a:bodyPr/>
        <a:lstStyle/>
        <a:p>
          <a:endParaRPr lang="zh-CN" altLang="en-US"/>
        </a:p>
      </dgm:t>
    </dgm:pt>
    <dgm:pt modelId="{B14F98F5-9C5B-4F53-A26B-4D903D14BB70}" type="pres">
      <dgm:prSet presAssocID="{9FA9C300-FCBA-453A-AB34-3EF865E7390C}" presName="sibTrans" presStyleLbl="sibTrans2D1" presStyleIdx="4" presStyleCnt="5"/>
      <dgm:spPr/>
      <dgm:t>
        <a:bodyPr/>
        <a:lstStyle/>
        <a:p>
          <a:endParaRPr lang="zh-CN" altLang="en-US"/>
        </a:p>
      </dgm:t>
    </dgm:pt>
    <dgm:pt modelId="{1E529B08-B3C9-4635-BABE-34B564A7237E}" type="pres">
      <dgm:prSet presAssocID="{9FA9C300-FCBA-453A-AB34-3EF865E7390C}" presName="connectorText" presStyleLbl="sibTrans2D1" presStyleIdx="4" presStyleCnt="5"/>
      <dgm:spPr/>
      <dgm:t>
        <a:bodyPr/>
        <a:lstStyle/>
        <a:p>
          <a:endParaRPr lang="zh-CN" altLang="en-US"/>
        </a:p>
      </dgm:t>
    </dgm:pt>
  </dgm:ptLst>
  <dgm:cxnLst>
    <dgm:cxn modelId="{E5F7B85E-3C60-40DB-BF32-88D2EB02D2E6}" type="presOf" srcId="{BC9D71E3-0CDB-4A3A-B7A7-0F91F98FE251}" destId="{E9B7BEA1-3C66-47D9-9015-5CB2C3DF2CDC}"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4CF074E4-3D78-466B-9918-447FBB90B486}" type="presOf" srcId="{38F8DD57-7454-4334-BBFA-B1B2ED12EB62}" destId="{231C9A01-8E86-4594-8128-CA1A309B1944}"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256DB814-F9A0-464C-820C-9BD5CA521B5E}" type="presOf" srcId="{9FA9C300-FCBA-453A-AB34-3EF865E7390C}" destId="{1E529B08-B3C9-4635-BABE-34B564A7237E}"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DB9667AB-006E-4292-9138-F277560EEB2F}" type="presOf" srcId="{4D900DEF-D16D-4B79-A224-033982676A84}" destId="{A3B8EF27-070F-41BB-AB16-AA20761005A1}" srcOrd="0" destOrd="0" presId="urn:microsoft.com/office/officeart/2005/8/layout/cycle2"/>
    <dgm:cxn modelId="{1B188F7A-92A0-4127-B03E-D23BA8B4EA7C}" type="presOf" srcId="{9FA9C300-FCBA-453A-AB34-3EF865E7390C}" destId="{B14F98F5-9C5B-4F53-A26B-4D903D14BB70}"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73874220-CB27-419C-B883-A80C1DC54314}" srcId="{A128F0BD-DF9A-4BE9-A6A8-6C4754FCABDA}" destId="{B9D1CD18-C0CD-4CE2-B3EB-17CB254543C3}" srcOrd="2" destOrd="0" parTransId="{A5753D39-7978-4CEB-B6DE-3BA7147367AA}" sibTransId="{0173A0E4-2970-45BD-A922-296E968BEF38}"/>
    <dgm:cxn modelId="{B4161E1D-0DEC-466D-9881-0DFFBAC97180}" srcId="{A128F0BD-DF9A-4BE9-A6A8-6C4754FCABDA}" destId="{BF35D190-A110-491B-B323-9435A8FDC80D}" srcOrd="3" destOrd="0" parTransId="{FD6D3DEB-2F0B-4721-A2AF-AE14C5A97346}" sibTransId="{38F8DD57-7454-4334-BBFA-B1B2ED12EB62}"/>
    <dgm:cxn modelId="{83B29E57-2FF2-4C36-9EA3-748D871ADD95}" srcId="{A128F0BD-DF9A-4BE9-A6A8-6C4754FCABDA}" destId="{EFAF03D5-A233-4C76-9B90-24B49649ACF5}" srcOrd="0" destOrd="0" parTransId="{FFFF8408-B268-4234-BC9D-07C7306BD323}" sibTransId="{BC9D71E3-0CDB-4A3A-B7A7-0F91F98FE251}"/>
    <dgm:cxn modelId="{FE98CA67-00DA-416B-BA6A-0AC2EC64615B}" type="presOf" srcId="{BC9D71E3-0CDB-4A3A-B7A7-0F91F98FE251}" destId="{055CB64B-802B-45D3-8DF6-798EF262280D}" srcOrd="0" destOrd="0" presId="urn:microsoft.com/office/officeart/2005/8/layout/cycle2"/>
    <dgm:cxn modelId="{0AB98623-DF7D-48BE-BCB6-525066F06F6E}" srcId="{A128F0BD-DF9A-4BE9-A6A8-6C4754FCABDA}" destId="{FA71CF4A-4B11-49C3-8552-3F6B6E5B19A5}" srcOrd="1" destOrd="0" parTransId="{4024D651-5B90-4CE1-BAD7-8A545DFE3AFD}" sibTransId="{4D900DEF-D16D-4B79-A224-033982676A84}"/>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t>
        <a:bodyPr/>
        <a:lstStyle/>
        <a:p>
          <a:endParaRPr lang="zh-CN" altLang="en-US"/>
        </a:p>
      </dgm:t>
    </dgm:pt>
    <dgm:pt modelId="{FEF06E72-7C87-4202-890C-345EC1D9F44C}" type="pres">
      <dgm:prSet presAssocID="{EFAF03D5-A233-4C76-9B90-24B49649ACF5}" presName="node" presStyleLbl="node1" presStyleIdx="0" presStyleCnt="5">
        <dgm:presLayoutVars>
          <dgm:bulletEnabled val="1"/>
        </dgm:presLayoutVars>
      </dgm:prSet>
      <dgm:spPr/>
      <dgm:t>
        <a:bodyPr/>
        <a:lstStyle/>
        <a:p>
          <a:endParaRPr lang="zh-CN" altLang="en-US"/>
        </a:p>
      </dgm:t>
    </dgm:pt>
    <dgm:pt modelId="{055CB64B-802B-45D3-8DF6-798EF262280D}" type="pres">
      <dgm:prSet presAssocID="{BC9D71E3-0CDB-4A3A-B7A7-0F91F98FE251}" presName="sibTrans" presStyleLbl="sibTrans2D1" presStyleIdx="0" presStyleCnt="5"/>
      <dgm:spPr/>
      <dgm:t>
        <a:bodyPr/>
        <a:lstStyle/>
        <a:p>
          <a:endParaRPr lang="zh-CN" altLang="en-US"/>
        </a:p>
      </dgm:t>
    </dgm:pt>
    <dgm:pt modelId="{E9B7BEA1-3C66-47D9-9015-5CB2C3DF2CDC}" type="pres">
      <dgm:prSet presAssocID="{BC9D71E3-0CDB-4A3A-B7A7-0F91F98FE251}" presName="connectorText" presStyleLbl="sibTrans2D1" presStyleIdx="0" presStyleCnt="5"/>
      <dgm:spPr/>
      <dgm:t>
        <a:bodyPr/>
        <a:lstStyle/>
        <a:p>
          <a:endParaRPr lang="zh-CN" altLang="en-US"/>
        </a:p>
      </dgm:t>
    </dgm:pt>
    <dgm:pt modelId="{B99A717E-6875-46C4-93BD-02F76F4C7222}" type="pres">
      <dgm:prSet presAssocID="{FA71CF4A-4B11-49C3-8552-3F6B6E5B19A5}" presName="node" presStyleLbl="node1" presStyleIdx="1" presStyleCnt="5">
        <dgm:presLayoutVars>
          <dgm:bulletEnabled val="1"/>
        </dgm:presLayoutVars>
      </dgm:prSet>
      <dgm:spPr/>
      <dgm:t>
        <a:bodyPr/>
        <a:lstStyle/>
        <a:p>
          <a:endParaRPr lang="zh-CN" altLang="en-US"/>
        </a:p>
      </dgm:t>
    </dgm:pt>
    <dgm:pt modelId="{A3B8EF27-070F-41BB-AB16-AA20761005A1}" type="pres">
      <dgm:prSet presAssocID="{4D900DEF-D16D-4B79-A224-033982676A84}" presName="sibTrans" presStyleLbl="sibTrans2D1" presStyleIdx="1" presStyleCnt="5"/>
      <dgm:spPr/>
      <dgm:t>
        <a:bodyPr/>
        <a:lstStyle/>
        <a:p>
          <a:endParaRPr lang="zh-CN" altLang="en-US"/>
        </a:p>
      </dgm:t>
    </dgm:pt>
    <dgm:pt modelId="{727D7562-439E-49ED-A028-4E7011E442FF}" type="pres">
      <dgm:prSet presAssocID="{4D900DEF-D16D-4B79-A224-033982676A84}" presName="connectorText" presStyleLbl="sibTrans2D1" presStyleIdx="1" presStyleCnt="5"/>
      <dgm:spPr/>
      <dgm:t>
        <a:bodyPr/>
        <a:lstStyle/>
        <a:p>
          <a:endParaRPr lang="zh-CN" altLang="en-US"/>
        </a:p>
      </dgm:t>
    </dgm:pt>
    <dgm:pt modelId="{134C2103-362F-48D4-96DA-BDE499CBC320}" type="pres">
      <dgm:prSet presAssocID="{B9D1CD18-C0CD-4CE2-B3EB-17CB254543C3}" presName="node" presStyleLbl="node1" presStyleIdx="2" presStyleCnt="5">
        <dgm:presLayoutVars>
          <dgm:bulletEnabled val="1"/>
        </dgm:presLayoutVars>
      </dgm:prSet>
      <dgm:spPr/>
      <dgm:t>
        <a:bodyPr/>
        <a:lstStyle/>
        <a:p>
          <a:endParaRPr lang="zh-CN" altLang="en-US"/>
        </a:p>
      </dgm:t>
    </dgm:pt>
    <dgm:pt modelId="{A544EBAA-22E2-4148-9763-9BD8EDE01FA1}" type="pres">
      <dgm:prSet presAssocID="{0173A0E4-2970-45BD-A922-296E968BEF38}" presName="sibTrans" presStyleLbl="sibTrans2D1" presStyleIdx="2" presStyleCnt="5"/>
      <dgm:spPr/>
      <dgm:t>
        <a:bodyPr/>
        <a:lstStyle/>
        <a:p>
          <a:endParaRPr lang="zh-CN" altLang="en-US"/>
        </a:p>
      </dgm:t>
    </dgm:pt>
    <dgm:pt modelId="{3ED50FBC-50B3-47E6-BC24-CBD71A358D74}" type="pres">
      <dgm:prSet presAssocID="{0173A0E4-2970-45BD-A922-296E968BEF38}" presName="connectorText" presStyleLbl="sibTrans2D1" presStyleIdx="2" presStyleCnt="5"/>
      <dgm:spPr/>
      <dgm:t>
        <a:bodyPr/>
        <a:lstStyle/>
        <a:p>
          <a:endParaRPr lang="zh-CN" altLang="en-US"/>
        </a:p>
      </dgm:t>
    </dgm:pt>
    <dgm:pt modelId="{CCCE5FE4-A079-4A90-B5D9-DC004E46B293}" type="pres">
      <dgm:prSet presAssocID="{BF35D190-A110-491B-B323-9435A8FDC80D}" presName="node" presStyleLbl="node1" presStyleIdx="3" presStyleCnt="5">
        <dgm:presLayoutVars>
          <dgm:bulletEnabled val="1"/>
        </dgm:presLayoutVars>
      </dgm:prSet>
      <dgm:spPr/>
      <dgm:t>
        <a:bodyPr/>
        <a:lstStyle/>
        <a:p>
          <a:endParaRPr lang="zh-CN" altLang="en-US"/>
        </a:p>
      </dgm:t>
    </dgm:pt>
    <dgm:pt modelId="{231C9A01-8E86-4594-8128-CA1A309B1944}" type="pres">
      <dgm:prSet presAssocID="{38F8DD57-7454-4334-BBFA-B1B2ED12EB62}" presName="sibTrans" presStyleLbl="sibTrans2D1" presStyleIdx="3" presStyleCnt="5"/>
      <dgm:spPr/>
      <dgm:t>
        <a:bodyPr/>
        <a:lstStyle/>
        <a:p>
          <a:endParaRPr lang="zh-CN" altLang="en-US"/>
        </a:p>
      </dgm:t>
    </dgm:pt>
    <dgm:pt modelId="{9E1B741C-8181-437D-9E3E-9993C461882A}" type="pres">
      <dgm:prSet presAssocID="{38F8DD57-7454-4334-BBFA-B1B2ED12EB62}" presName="connectorText" presStyleLbl="sibTrans2D1" presStyleIdx="3" presStyleCnt="5"/>
      <dgm:spPr/>
      <dgm:t>
        <a:bodyPr/>
        <a:lstStyle/>
        <a:p>
          <a:endParaRPr lang="zh-CN" altLang="en-US"/>
        </a:p>
      </dgm:t>
    </dgm:pt>
    <dgm:pt modelId="{5C05611F-2FD6-4B23-8855-D8C95A3F0102}" type="pres">
      <dgm:prSet presAssocID="{D1CE2A32-EC64-4E44-BD3C-C22C54BFC1B6}" presName="node" presStyleLbl="node1" presStyleIdx="4" presStyleCnt="5">
        <dgm:presLayoutVars>
          <dgm:bulletEnabled val="1"/>
        </dgm:presLayoutVars>
      </dgm:prSet>
      <dgm:spPr/>
      <dgm:t>
        <a:bodyPr/>
        <a:lstStyle/>
        <a:p>
          <a:endParaRPr lang="zh-CN" altLang="en-US"/>
        </a:p>
      </dgm:t>
    </dgm:pt>
    <dgm:pt modelId="{B14F98F5-9C5B-4F53-A26B-4D903D14BB70}" type="pres">
      <dgm:prSet presAssocID="{9FA9C300-FCBA-453A-AB34-3EF865E7390C}" presName="sibTrans" presStyleLbl="sibTrans2D1" presStyleIdx="4" presStyleCnt="5"/>
      <dgm:spPr/>
      <dgm:t>
        <a:bodyPr/>
        <a:lstStyle/>
        <a:p>
          <a:endParaRPr lang="zh-CN" altLang="en-US"/>
        </a:p>
      </dgm:t>
    </dgm:pt>
    <dgm:pt modelId="{1E529B08-B3C9-4635-BABE-34B564A7237E}" type="pres">
      <dgm:prSet presAssocID="{9FA9C300-FCBA-453A-AB34-3EF865E7390C}" presName="connectorText" presStyleLbl="sibTrans2D1" presStyleIdx="4" presStyleCnt="5"/>
      <dgm:spPr/>
      <dgm:t>
        <a:bodyPr/>
        <a:lstStyle/>
        <a:p>
          <a:endParaRPr lang="zh-CN" altLang="en-US"/>
        </a:p>
      </dgm:t>
    </dgm:pt>
  </dgm:ptLst>
  <dgm:cxnLst>
    <dgm:cxn modelId="{E5F7B85E-3C60-40DB-BF32-88D2EB02D2E6}" type="presOf" srcId="{BC9D71E3-0CDB-4A3A-B7A7-0F91F98FE251}" destId="{E9B7BEA1-3C66-47D9-9015-5CB2C3DF2CDC}"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4CF074E4-3D78-466B-9918-447FBB90B486}" type="presOf" srcId="{38F8DD57-7454-4334-BBFA-B1B2ED12EB62}" destId="{231C9A01-8E86-4594-8128-CA1A309B1944}"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256DB814-F9A0-464C-820C-9BD5CA521B5E}" type="presOf" srcId="{9FA9C300-FCBA-453A-AB34-3EF865E7390C}" destId="{1E529B08-B3C9-4635-BABE-34B564A7237E}"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DB9667AB-006E-4292-9138-F277560EEB2F}" type="presOf" srcId="{4D900DEF-D16D-4B79-A224-033982676A84}" destId="{A3B8EF27-070F-41BB-AB16-AA20761005A1}" srcOrd="0" destOrd="0" presId="urn:microsoft.com/office/officeart/2005/8/layout/cycle2"/>
    <dgm:cxn modelId="{1B188F7A-92A0-4127-B03E-D23BA8B4EA7C}" type="presOf" srcId="{9FA9C300-FCBA-453A-AB34-3EF865E7390C}" destId="{B14F98F5-9C5B-4F53-A26B-4D903D14BB70}"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73874220-CB27-419C-B883-A80C1DC54314}" srcId="{A128F0BD-DF9A-4BE9-A6A8-6C4754FCABDA}" destId="{B9D1CD18-C0CD-4CE2-B3EB-17CB254543C3}" srcOrd="2" destOrd="0" parTransId="{A5753D39-7978-4CEB-B6DE-3BA7147367AA}" sibTransId="{0173A0E4-2970-45BD-A922-296E968BEF38}"/>
    <dgm:cxn modelId="{B4161E1D-0DEC-466D-9881-0DFFBAC97180}" srcId="{A128F0BD-DF9A-4BE9-A6A8-6C4754FCABDA}" destId="{BF35D190-A110-491B-B323-9435A8FDC80D}" srcOrd="3" destOrd="0" parTransId="{FD6D3DEB-2F0B-4721-A2AF-AE14C5A97346}" sibTransId="{38F8DD57-7454-4334-BBFA-B1B2ED12EB62}"/>
    <dgm:cxn modelId="{83B29E57-2FF2-4C36-9EA3-748D871ADD95}" srcId="{A128F0BD-DF9A-4BE9-A6A8-6C4754FCABDA}" destId="{EFAF03D5-A233-4C76-9B90-24B49649ACF5}" srcOrd="0" destOrd="0" parTransId="{FFFF8408-B268-4234-BC9D-07C7306BD323}" sibTransId="{BC9D71E3-0CDB-4A3A-B7A7-0F91F98FE251}"/>
    <dgm:cxn modelId="{FE98CA67-00DA-416B-BA6A-0AC2EC64615B}" type="presOf" srcId="{BC9D71E3-0CDB-4A3A-B7A7-0F91F98FE251}" destId="{055CB64B-802B-45D3-8DF6-798EF262280D}" srcOrd="0" destOrd="0" presId="urn:microsoft.com/office/officeart/2005/8/layout/cycle2"/>
    <dgm:cxn modelId="{0AB98623-DF7D-48BE-BCB6-525066F06F6E}" srcId="{A128F0BD-DF9A-4BE9-A6A8-6C4754FCABDA}" destId="{FA71CF4A-4B11-49C3-8552-3F6B6E5B19A5}" srcOrd="1" destOrd="0" parTransId="{4024D651-5B90-4CE1-BAD7-8A545DFE3AFD}" sibTransId="{4D900DEF-D16D-4B79-A224-033982676A84}"/>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t>
        <a:bodyPr/>
        <a:lstStyle/>
        <a:p>
          <a:endParaRPr lang="zh-CN" altLang="en-US"/>
        </a:p>
      </dgm:t>
    </dgm:pt>
    <dgm:pt modelId="{FEF06E72-7C87-4202-890C-345EC1D9F44C}" type="pres">
      <dgm:prSet presAssocID="{EFAF03D5-A233-4C76-9B90-24B49649ACF5}" presName="node" presStyleLbl="node1" presStyleIdx="0" presStyleCnt="5">
        <dgm:presLayoutVars>
          <dgm:bulletEnabled val="1"/>
        </dgm:presLayoutVars>
      </dgm:prSet>
      <dgm:spPr/>
      <dgm:t>
        <a:bodyPr/>
        <a:lstStyle/>
        <a:p>
          <a:endParaRPr lang="zh-CN" altLang="en-US"/>
        </a:p>
      </dgm:t>
    </dgm:pt>
    <dgm:pt modelId="{055CB64B-802B-45D3-8DF6-798EF262280D}" type="pres">
      <dgm:prSet presAssocID="{BC9D71E3-0CDB-4A3A-B7A7-0F91F98FE251}" presName="sibTrans" presStyleLbl="sibTrans2D1" presStyleIdx="0" presStyleCnt="5"/>
      <dgm:spPr/>
      <dgm:t>
        <a:bodyPr/>
        <a:lstStyle/>
        <a:p>
          <a:endParaRPr lang="zh-CN" altLang="en-US"/>
        </a:p>
      </dgm:t>
    </dgm:pt>
    <dgm:pt modelId="{E9B7BEA1-3C66-47D9-9015-5CB2C3DF2CDC}" type="pres">
      <dgm:prSet presAssocID="{BC9D71E3-0CDB-4A3A-B7A7-0F91F98FE251}" presName="connectorText" presStyleLbl="sibTrans2D1" presStyleIdx="0" presStyleCnt="5"/>
      <dgm:spPr/>
      <dgm:t>
        <a:bodyPr/>
        <a:lstStyle/>
        <a:p>
          <a:endParaRPr lang="zh-CN" altLang="en-US"/>
        </a:p>
      </dgm:t>
    </dgm:pt>
    <dgm:pt modelId="{B99A717E-6875-46C4-93BD-02F76F4C7222}" type="pres">
      <dgm:prSet presAssocID="{FA71CF4A-4B11-49C3-8552-3F6B6E5B19A5}" presName="node" presStyleLbl="node1" presStyleIdx="1" presStyleCnt="5">
        <dgm:presLayoutVars>
          <dgm:bulletEnabled val="1"/>
        </dgm:presLayoutVars>
      </dgm:prSet>
      <dgm:spPr/>
      <dgm:t>
        <a:bodyPr/>
        <a:lstStyle/>
        <a:p>
          <a:endParaRPr lang="zh-CN" altLang="en-US"/>
        </a:p>
      </dgm:t>
    </dgm:pt>
    <dgm:pt modelId="{A3B8EF27-070F-41BB-AB16-AA20761005A1}" type="pres">
      <dgm:prSet presAssocID="{4D900DEF-D16D-4B79-A224-033982676A84}" presName="sibTrans" presStyleLbl="sibTrans2D1" presStyleIdx="1" presStyleCnt="5"/>
      <dgm:spPr/>
      <dgm:t>
        <a:bodyPr/>
        <a:lstStyle/>
        <a:p>
          <a:endParaRPr lang="zh-CN" altLang="en-US"/>
        </a:p>
      </dgm:t>
    </dgm:pt>
    <dgm:pt modelId="{727D7562-439E-49ED-A028-4E7011E442FF}" type="pres">
      <dgm:prSet presAssocID="{4D900DEF-D16D-4B79-A224-033982676A84}" presName="connectorText" presStyleLbl="sibTrans2D1" presStyleIdx="1" presStyleCnt="5"/>
      <dgm:spPr/>
      <dgm:t>
        <a:bodyPr/>
        <a:lstStyle/>
        <a:p>
          <a:endParaRPr lang="zh-CN" altLang="en-US"/>
        </a:p>
      </dgm:t>
    </dgm:pt>
    <dgm:pt modelId="{134C2103-362F-48D4-96DA-BDE499CBC320}" type="pres">
      <dgm:prSet presAssocID="{B9D1CD18-C0CD-4CE2-B3EB-17CB254543C3}" presName="node" presStyleLbl="node1" presStyleIdx="2" presStyleCnt="5">
        <dgm:presLayoutVars>
          <dgm:bulletEnabled val="1"/>
        </dgm:presLayoutVars>
      </dgm:prSet>
      <dgm:spPr/>
      <dgm:t>
        <a:bodyPr/>
        <a:lstStyle/>
        <a:p>
          <a:endParaRPr lang="zh-CN" altLang="en-US"/>
        </a:p>
      </dgm:t>
    </dgm:pt>
    <dgm:pt modelId="{A544EBAA-22E2-4148-9763-9BD8EDE01FA1}" type="pres">
      <dgm:prSet presAssocID="{0173A0E4-2970-45BD-A922-296E968BEF38}" presName="sibTrans" presStyleLbl="sibTrans2D1" presStyleIdx="2" presStyleCnt="5"/>
      <dgm:spPr/>
      <dgm:t>
        <a:bodyPr/>
        <a:lstStyle/>
        <a:p>
          <a:endParaRPr lang="zh-CN" altLang="en-US"/>
        </a:p>
      </dgm:t>
    </dgm:pt>
    <dgm:pt modelId="{3ED50FBC-50B3-47E6-BC24-CBD71A358D74}" type="pres">
      <dgm:prSet presAssocID="{0173A0E4-2970-45BD-A922-296E968BEF38}" presName="connectorText" presStyleLbl="sibTrans2D1" presStyleIdx="2" presStyleCnt="5"/>
      <dgm:spPr/>
      <dgm:t>
        <a:bodyPr/>
        <a:lstStyle/>
        <a:p>
          <a:endParaRPr lang="zh-CN" altLang="en-US"/>
        </a:p>
      </dgm:t>
    </dgm:pt>
    <dgm:pt modelId="{CCCE5FE4-A079-4A90-B5D9-DC004E46B293}" type="pres">
      <dgm:prSet presAssocID="{BF35D190-A110-491B-B323-9435A8FDC80D}" presName="node" presStyleLbl="node1" presStyleIdx="3" presStyleCnt="5">
        <dgm:presLayoutVars>
          <dgm:bulletEnabled val="1"/>
        </dgm:presLayoutVars>
      </dgm:prSet>
      <dgm:spPr/>
      <dgm:t>
        <a:bodyPr/>
        <a:lstStyle/>
        <a:p>
          <a:endParaRPr lang="zh-CN" altLang="en-US"/>
        </a:p>
      </dgm:t>
    </dgm:pt>
    <dgm:pt modelId="{231C9A01-8E86-4594-8128-CA1A309B1944}" type="pres">
      <dgm:prSet presAssocID="{38F8DD57-7454-4334-BBFA-B1B2ED12EB62}" presName="sibTrans" presStyleLbl="sibTrans2D1" presStyleIdx="3" presStyleCnt="5"/>
      <dgm:spPr/>
      <dgm:t>
        <a:bodyPr/>
        <a:lstStyle/>
        <a:p>
          <a:endParaRPr lang="zh-CN" altLang="en-US"/>
        </a:p>
      </dgm:t>
    </dgm:pt>
    <dgm:pt modelId="{9E1B741C-8181-437D-9E3E-9993C461882A}" type="pres">
      <dgm:prSet presAssocID="{38F8DD57-7454-4334-BBFA-B1B2ED12EB62}" presName="connectorText" presStyleLbl="sibTrans2D1" presStyleIdx="3" presStyleCnt="5"/>
      <dgm:spPr/>
      <dgm:t>
        <a:bodyPr/>
        <a:lstStyle/>
        <a:p>
          <a:endParaRPr lang="zh-CN" altLang="en-US"/>
        </a:p>
      </dgm:t>
    </dgm:pt>
    <dgm:pt modelId="{5C05611F-2FD6-4B23-8855-D8C95A3F0102}" type="pres">
      <dgm:prSet presAssocID="{D1CE2A32-EC64-4E44-BD3C-C22C54BFC1B6}" presName="node" presStyleLbl="node1" presStyleIdx="4" presStyleCnt="5">
        <dgm:presLayoutVars>
          <dgm:bulletEnabled val="1"/>
        </dgm:presLayoutVars>
      </dgm:prSet>
      <dgm:spPr/>
      <dgm:t>
        <a:bodyPr/>
        <a:lstStyle/>
        <a:p>
          <a:endParaRPr lang="zh-CN" altLang="en-US"/>
        </a:p>
      </dgm:t>
    </dgm:pt>
    <dgm:pt modelId="{B14F98F5-9C5B-4F53-A26B-4D903D14BB70}" type="pres">
      <dgm:prSet presAssocID="{9FA9C300-FCBA-453A-AB34-3EF865E7390C}" presName="sibTrans" presStyleLbl="sibTrans2D1" presStyleIdx="4" presStyleCnt="5"/>
      <dgm:spPr/>
      <dgm:t>
        <a:bodyPr/>
        <a:lstStyle/>
        <a:p>
          <a:endParaRPr lang="zh-CN" altLang="en-US"/>
        </a:p>
      </dgm:t>
    </dgm:pt>
    <dgm:pt modelId="{1E529B08-B3C9-4635-BABE-34B564A7237E}" type="pres">
      <dgm:prSet presAssocID="{9FA9C300-FCBA-453A-AB34-3EF865E7390C}" presName="connectorText" presStyleLbl="sibTrans2D1" presStyleIdx="4" presStyleCnt="5"/>
      <dgm:spPr/>
      <dgm:t>
        <a:bodyPr/>
        <a:lstStyle/>
        <a:p>
          <a:endParaRPr lang="zh-CN" altLang="en-US"/>
        </a:p>
      </dgm:t>
    </dgm:pt>
  </dgm:ptLst>
  <dgm:cxnLst>
    <dgm:cxn modelId="{E5F7B85E-3C60-40DB-BF32-88D2EB02D2E6}" type="presOf" srcId="{BC9D71E3-0CDB-4A3A-B7A7-0F91F98FE251}" destId="{E9B7BEA1-3C66-47D9-9015-5CB2C3DF2CDC}"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4CF074E4-3D78-466B-9918-447FBB90B486}" type="presOf" srcId="{38F8DD57-7454-4334-BBFA-B1B2ED12EB62}" destId="{231C9A01-8E86-4594-8128-CA1A309B1944}"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256DB814-F9A0-464C-820C-9BD5CA521B5E}" type="presOf" srcId="{9FA9C300-FCBA-453A-AB34-3EF865E7390C}" destId="{1E529B08-B3C9-4635-BABE-34B564A7237E}"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DB9667AB-006E-4292-9138-F277560EEB2F}" type="presOf" srcId="{4D900DEF-D16D-4B79-A224-033982676A84}" destId="{A3B8EF27-070F-41BB-AB16-AA20761005A1}" srcOrd="0" destOrd="0" presId="urn:microsoft.com/office/officeart/2005/8/layout/cycle2"/>
    <dgm:cxn modelId="{1B188F7A-92A0-4127-B03E-D23BA8B4EA7C}" type="presOf" srcId="{9FA9C300-FCBA-453A-AB34-3EF865E7390C}" destId="{B14F98F5-9C5B-4F53-A26B-4D903D14BB70}"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73874220-CB27-419C-B883-A80C1DC54314}" srcId="{A128F0BD-DF9A-4BE9-A6A8-6C4754FCABDA}" destId="{B9D1CD18-C0CD-4CE2-B3EB-17CB254543C3}" srcOrd="2" destOrd="0" parTransId="{A5753D39-7978-4CEB-B6DE-3BA7147367AA}" sibTransId="{0173A0E4-2970-45BD-A922-296E968BEF38}"/>
    <dgm:cxn modelId="{B4161E1D-0DEC-466D-9881-0DFFBAC97180}" srcId="{A128F0BD-DF9A-4BE9-A6A8-6C4754FCABDA}" destId="{BF35D190-A110-491B-B323-9435A8FDC80D}" srcOrd="3" destOrd="0" parTransId="{FD6D3DEB-2F0B-4721-A2AF-AE14C5A97346}" sibTransId="{38F8DD57-7454-4334-BBFA-B1B2ED12EB62}"/>
    <dgm:cxn modelId="{83B29E57-2FF2-4C36-9EA3-748D871ADD95}" srcId="{A128F0BD-DF9A-4BE9-A6A8-6C4754FCABDA}" destId="{EFAF03D5-A233-4C76-9B90-24B49649ACF5}" srcOrd="0" destOrd="0" parTransId="{FFFF8408-B268-4234-BC9D-07C7306BD323}" sibTransId="{BC9D71E3-0CDB-4A3A-B7A7-0F91F98FE251}"/>
    <dgm:cxn modelId="{FE98CA67-00DA-416B-BA6A-0AC2EC64615B}" type="presOf" srcId="{BC9D71E3-0CDB-4A3A-B7A7-0F91F98FE251}" destId="{055CB64B-802B-45D3-8DF6-798EF262280D}" srcOrd="0" destOrd="0" presId="urn:microsoft.com/office/officeart/2005/8/layout/cycle2"/>
    <dgm:cxn modelId="{0AB98623-DF7D-48BE-BCB6-525066F06F6E}" srcId="{A128F0BD-DF9A-4BE9-A6A8-6C4754FCABDA}" destId="{FA71CF4A-4B11-49C3-8552-3F6B6E5B19A5}" srcOrd="1" destOrd="0" parTransId="{4024D651-5B90-4CE1-BAD7-8A545DFE3AFD}" sibTransId="{4D900DEF-D16D-4B79-A224-033982676A84}"/>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t>
        <a:bodyPr/>
        <a:lstStyle/>
        <a:p>
          <a:endParaRPr lang="zh-CN" altLang="en-US"/>
        </a:p>
      </dgm:t>
    </dgm:pt>
    <dgm:pt modelId="{FEF06E72-7C87-4202-890C-345EC1D9F44C}" type="pres">
      <dgm:prSet presAssocID="{EFAF03D5-A233-4C76-9B90-24B49649ACF5}" presName="node" presStyleLbl="node1" presStyleIdx="0" presStyleCnt="5">
        <dgm:presLayoutVars>
          <dgm:bulletEnabled val="1"/>
        </dgm:presLayoutVars>
      </dgm:prSet>
      <dgm:spPr/>
      <dgm:t>
        <a:bodyPr/>
        <a:lstStyle/>
        <a:p>
          <a:endParaRPr lang="zh-CN" altLang="en-US"/>
        </a:p>
      </dgm:t>
    </dgm:pt>
    <dgm:pt modelId="{055CB64B-802B-45D3-8DF6-798EF262280D}" type="pres">
      <dgm:prSet presAssocID="{BC9D71E3-0CDB-4A3A-B7A7-0F91F98FE251}" presName="sibTrans" presStyleLbl="sibTrans2D1" presStyleIdx="0" presStyleCnt="5"/>
      <dgm:spPr/>
      <dgm:t>
        <a:bodyPr/>
        <a:lstStyle/>
        <a:p>
          <a:endParaRPr lang="zh-CN" altLang="en-US"/>
        </a:p>
      </dgm:t>
    </dgm:pt>
    <dgm:pt modelId="{E9B7BEA1-3C66-47D9-9015-5CB2C3DF2CDC}" type="pres">
      <dgm:prSet presAssocID="{BC9D71E3-0CDB-4A3A-B7A7-0F91F98FE251}" presName="connectorText" presStyleLbl="sibTrans2D1" presStyleIdx="0" presStyleCnt="5"/>
      <dgm:spPr/>
      <dgm:t>
        <a:bodyPr/>
        <a:lstStyle/>
        <a:p>
          <a:endParaRPr lang="zh-CN" altLang="en-US"/>
        </a:p>
      </dgm:t>
    </dgm:pt>
    <dgm:pt modelId="{B99A717E-6875-46C4-93BD-02F76F4C7222}" type="pres">
      <dgm:prSet presAssocID="{FA71CF4A-4B11-49C3-8552-3F6B6E5B19A5}" presName="node" presStyleLbl="node1" presStyleIdx="1" presStyleCnt="5">
        <dgm:presLayoutVars>
          <dgm:bulletEnabled val="1"/>
        </dgm:presLayoutVars>
      </dgm:prSet>
      <dgm:spPr/>
      <dgm:t>
        <a:bodyPr/>
        <a:lstStyle/>
        <a:p>
          <a:endParaRPr lang="zh-CN" altLang="en-US"/>
        </a:p>
      </dgm:t>
    </dgm:pt>
    <dgm:pt modelId="{A3B8EF27-070F-41BB-AB16-AA20761005A1}" type="pres">
      <dgm:prSet presAssocID="{4D900DEF-D16D-4B79-A224-033982676A84}" presName="sibTrans" presStyleLbl="sibTrans2D1" presStyleIdx="1" presStyleCnt="5"/>
      <dgm:spPr/>
      <dgm:t>
        <a:bodyPr/>
        <a:lstStyle/>
        <a:p>
          <a:endParaRPr lang="zh-CN" altLang="en-US"/>
        </a:p>
      </dgm:t>
    </dgm:pt>
    <dgm:pt modelId="{727D7562-439E-49ED-A028-4E7011E442FF}" type="pres">
      <dgm:prSet presAssocID="{4D900DEF-D16D-4B79-A224-033982676A84}" presName="connectorText" presStyleLbl="sibTrans2D1" presStyleIdx="1" presStyleCnt="5"/>
      <dgm:spPr/>
      <dgm:t>
        <a:bodyPr/>
        <a:lstStyle/>
        <a:p>
          <a:endParaRPr lang="zh-CN" altLang="en-US"/>
        </a:p>
      </dgm:t>
    </dgm:pt>
    <dgm:pt modelId="{134C2103-362F-48D4-96DA-BDE499CBC320}" type="pres">
      <dgm:prSet presAssocID="{B9D1CD18-C0CD-4CE2-B3EB-17CB254543C3}" presName="node" presStyleLbl="node1" presStyleIdx="2" presStyleCnt="5">
        <dgm:presLayoutVars>
          <dgm:bulletEnabled val="1"/>
        </dgm:presLayoutVars>
      </dgm:prSet>
      <dgm:spPr/>
      <dgm:t>
        <a:bodyPr/>
        <a:lstStyle/>
        <a:p>
          <a:endParaRPr lang="zh-CN" altLang="en-US"/>
        </a:p>
      </dgm:t>
    </dgm:pt>
    <dgm:pt modelId="{A544EBAA-22E2-4148-9763-9BD8EDE01FA1}" type="pres">
      <dgm:prSet presAssocID="{0173A0E4-2970-45BD-A922-296E968BEF38}" presName="sibTrans" presStyleLbl="sibTrans2D1" presStyleIdx="2" presStyleCnt="5"/>
      <dgm:spPr/>
      <dgm:t>
        <a:bodyPr/>
        <a:lstStyle/>
        <a:p>
          <a:endParaRPr lang="zh-CN" altLang="en-US"/>
        </a:p>
      </dgm:t>
    </dgm:pt>
    <dgm:pt modelId="{3ED50FBC-50B3-47E6-BC24-CBD71A358D74}" type="pres">
      <dgm:prSet presAssocID="{0173A0E4-2970-45BD-A922-296E968BEF38}" presName="connectorText" presStyleLbl="sibTrans2D1" presStyleIdx="2" presStyleCnt="5"/>
      <dgm:spPr/>
      <dgm:t>
        <a:bodyPr/>
        <a:lstStyle/>
        <a:p>
          <a:endParaRPr lang="zh-CN" altLang="en-US"/>
        </a:p>
      </dgm:t>
    </dgm:pt>
    <dgm:pt modelId="{CCCE5FE4-A079-4A90-B5D9-DC004E46B293}" type="pres">
      <dgm:prSet presAssocID="{BF35D190-A110-491B-B323-9435A8FDC80D}" presName="node" presStyleLbl="node1" presStyleIdx="3" presStyleCnt="5">
        <dgm:presLayoutVars>
          <dgm:bulletEnabled val="1"/>
        </dgm:presLayoutVars>
      </dgm:prSet>
      <dgm:spPr/>
      <dgm:t>
        <a:bodyPr/>
        <a:lstStyle/>
        <a:p>
          <a:endParaRPr lang="zh-CN" altLang="en-US"/>
        </a:p>
      </dgm:t>
    </dgm:pt>
    <dgm:pt modelId="{231C9A01-8E86-4594-8128-CA1A309B1944}" type="pres">
      <dgm:prSet presAssocID="{38F8DD57-7454-4334-BBFA-B1B2ED12EB62}" presName="sibTrans" presStyleLbl="sibTrans2D1" presStyleIdx="3" presStyleCnt="5"/>
      <dgm:spPr/>
      <dgm:t>
        <a:bodyPr/>
        <a:lstStyle/>
        <a:p>
          <a:endParaRPr lang="zh-CN" altLang="en-US"/>
        </a:p>
      </dgm:t>
    </dgm:pt>
    <dgm:pt modelId="{9E1B741C-8181-437D-9E3E-9993C461882A}" type="pres">
      <dgm:prSet presAssocID="{38F8DD57-7454-4334-BBFA-B1B2ED12EB62}" presName="connectorText" presStyleLbl="sibTrans2D1" presStyleIdx="3" presStyleCnt="5"/>
      <dgm:spPr/>
      <dgm:t>
        <a:bodyPr/>
        <a:lstStyle/>
        <a:p>
          <a:endParaRPr lang="zh-CN" altLang="en-US"/>
        </a:p>
      </dgm:t>
    </dgm:pt>
    <dgm:pt modelId="{5C05611F-2FD6-4B23-8855-D8C95A3F0102}" type="pres">
      <dgm:prSet presAssocID="{D1CE2A32-EC64-4E44-BD3C-C22C54BFC1B6}" presName="node" presStyleLbl="node1" presStyleIdx="4" presStyleCnt="5">
        <dgm:presLayoutVars>
          <dgm:bulletEnabled val="1"/>
        </dgm:presLayoutVars>
      </dgm:prSet>
      <dgm:spPr/>
      <dgm:t>
        <a:bodyPr/>
        <a:lstStyle/>
        <a:p>
          <a:endParaRPr lang="zh-CN" altLang="en-US"/>
        </a:p>
      </dgm:t>
    </dgm:pt>
    <dgm:pt modelId="{B14F98F5-9C5B-4F53-A26B-4D903D14BB70}" type="pres">
      <dgm:prSet presAssocID="{9FA9C300-FCBA-453A-AB34-3EF865E7390C}" presName="sibTrans" presStyleLbl="sibTrans2D1" presStyleIdx="4" presStyleCnt="5"/>
      <dgm:spPr/>
      <dgm:t>
        <a:bodyPr/>
        <a:lstStyle/>
        <a:p>
          <a:endParaRPr lang="zh-CN" altLang="en-US"/>
        </a:p>
      </dgm:t>
    </dgm:pt>
    <dgm:pt modelId="{1E529B08-B3C9-4635-BABE-34B564A7237E}" type="pres">
      <dgm:prSet presAssocID="{9FA9C300-FCBA-453A-AB34-3EF865E7390C}" presName="connectorText" presStyleLbl="sibTrans2D1" presStyleIdx="4" presStyleCnt="5"/>
      <dgm:spPr/>
      <dgm:t>
        <a:bodyPr/>
        <a:lstStyle/>
        <a:p>
          <a:endParaRPr lang="zh-CN" altLang="en-US"/>
        </a:p>
      </dgm:t>
    </dgm:pt>
  </dgm:ptLst>
  <dgm:cxnLst>
    <dgm:cxn modelId="{E5F7B85E-3C60-40DB-BF32-88D2EB02D2E6}" type="presOf" srcId="{BC9D71E3-0CDB-4A3A-B7A7-0F91F98FE251}" destId="{E9B7BEA1-3C66-47D9-9015-5CB2C3DF2CDC}"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4CF074E4-3D78-466B-9918-447FBB90B486}" type="presOf" srcId="{38F8DD57-7454-4334-BBFA-B1B2ED12EB62}" destId="{231C9A01-8E86-4594-8128-CA1A309B1944}"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256DB814-F9A0-464C-820C-9BD5CA521B5E}" type="presOf" srcId="{9FA9C300-FCBA-453A-AB34-3EF865E7390C}" destId="{1E529B08-B3C9-4635-BABE-34B564A7237E}"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DB9667AB-006E-4292-9138-F277560EEB2F}" type="presOf" srcId="{4D900DEF-D16D-4B79-A224-033982676A84}" destId="{A3B8EF27-070F-41BB-AB16-AA20761005A1}" srcOrd="0" destOrd="0" presId="urn:microsoft.com/office/officeart/2005/8/layout/cycle2"/>
    <dgm:cxn modelId="{1B188F7A-92A0-4127-B03E-D23BA8B4EA7C}" type="presOf" srcId="{9FA9C300-FCBA-453A-AB34-3EF865E7390C}" destId="{B14F98F5-9C5B-4F53-A26B-4D903D14BB70}"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73874220-CB27-419C-B883-A80C1DC54314}" srcId="{A128F0BD-DF9A-4BE9-A6A8-6C4754FCABDA}" destId="{B9D1CD18-C0CD-4CE2-B3EB-17CB254543C3}" srcOrd="2" destOrd="0" parTransId="{A5753D39-7978-4CEB-B6DE-3BA7147367AA}" sibTransId="{0173A0E4-2970-45BD-A922-296E968BEF38}"/>
    <dgm:cxn modelId="{B4161E1D-0DEC-466D-9881-0DFFBAC97180}" srcId="{A128F0BD-DF9A-4BE9-A6A8-6C4754FCABDA}" destId="{BF35D190-A110-491B-B323-9435A8FDC80D}" srcOrd="3" destOrd="0" parTransId="{FD6D3DEB-2F0B-4721-A2AF-AE14C5A97346}" sibTransId="{38F8DD57-7454-4334-BBFA-B1B2ED12EB62}"/>
    <dgm:cxn modelId="{83B29E57-2FF2-4C36-9EA3-748D871ADD95}" srcId="{A128F0BD-DF9A-4BE9-A6A8-6C4754FCABDA}" destId="{EFAF03D5-A233-4C76-9B90-24B49649ACF5}" srcOrd="0" destOrd="0" parTransId="{FFFF8408-B268-4234-BC9D-07C7306BD323}" sibTransId="{BC9D71E3-0CDB-4A3A-B7A7-0F91F98FE251}"/>
    <dgm:cxn modelId="{FE98CA67-00DA-416B-BA6A-0AC2EC64615B}" type="presOf" srcId="{BC9D71E3-0CDB-4A3A-B7A7-0F91F98FE251}" destId="{055CB64B-802B-45D3-8DF6-798EF262280D}" srcOrd="0" destOrd="0" presId="urn:microsoft.com/office/officeart/2005/8/layout/cycle2"/>
    <dgm:cxn modelId="{0AB98623-DF7D-48BE-BCB6-525066F06F6E}" srcId="{A128F0BD-DF9A-4BE9-A6A8-6C4754FCABDA}" destId="{FA71CF4A-4B11-49C3-8552-3F6B6E5B19A5}" srcOrd="1" destOrd="0" parTransId="{4024D651-5B90-4CE1-BAD7-8A545DFE3AFD}" sibTransId="{4D900DEF-D16D-4B79-A224-033982676A84}"/>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t>
        <a:bodyPr/>
        <a:lstStyle/>
        <a:p>
          <a:endParaRPr lang="zh-CN" altLang="en-US"/>
        </a:p>
      </dgm:t>
    </dgm:pt>
    <dgm:pt modelId="{FEF06E72-7C87-4202-890C-345EC1D9F44C}" type="pres">
      <dgm:prSet presAssocID="{EFAF03D5-A233-4C76-9B90-24B49649ACF5}" presName="node" presStyleLbl="node1" presStyleIdx="0" presStyleCnt="5">
        <dgm:presLayoutVars>
          <dgm:bulletEnabled val="1"/>
        </dgm:presLayoutVars>
      </dgm:prSet>
      <dgm:spPr/>
      <dgm:t>
        <a:bodyPr/>
        <a:lstStyle/>
        <a:p>
          <a:endParaRPr lang="zh-CN" altLang="en-US"/>
        </a:p>
      </dgm:t>
    </dgm:pt>
    <dgm:pt modelId="{055CB64B-802B-45D3-8DF6-798EF262280D}" type="pres">
      <dgm:prSet presAssocID="{BC9D71E3-0CDB-4A3A-B7A7-0F91F98FE251}" presName="sibTrans" presStyleLbl="sibTrans2D1" presStyleIdx="0" presStyleCnt="5"/>
      <dgm:spPr/>
      <dgm:t>
        <a:bodyPr/>
        <a:lstStyle/>
        <a:p>
          <a:endParaRPr lang="zh-CN" altLang="en-US"/>
        </a:p>
      </dgm:t>
    </dgm:pt>
    <dgm:pt modelId="{E9B7BEA1-3C66-47D9-9015-5CB2C3DF2CDC}" type="pres">
      <dgm:prSet presAssocID="{BC9D71E3-0CDB-4A3A-B7A7-0F91F98FE251}" presName="connectorText" presStyleLbl="sibTrans2D1" presStyleIdx="0" presStyleCnt="5"/>
      <dgm:spPr/>
      <dgm:t>
        <a:bodyPr/>
        <a:lstStyle/>
        <a:p>
          <a:endParaRPr lang="zh-CN" altLang="en-US"/>
        </a:p>
      </dgm:t>
    </dgm:pt>
    <dgm:pt modelId="{B99A717E-6875-46C4-93BD-02F76F4C7222}" type="pres">
      <dgm:prSet presAssocID="{FA71CF4A-4B11-49C3-8552-3F6B6E5B19A5}" presName="node" presStyleLbl="node1" presStyleIdx="1" presStyleCnt="5">
        <dgm:presLayoutVars>
          <dgm:bulletEnabled val="1"/>
        </dgm:presLayoutVars>
      </dgm:prSet>
      <dgm:spPr/>
      <dgm:t>
        <a:bodyPr/>
        <a:lstStyle/>
        <a:p>
          <a:endParaRPr lang="zh-CN" altLang="en-US"/>
        </a:p>
      </dgm:t>
    </dgm:pt>
    <dgm:pt modelId="{A3B8EF27-070F-41BB-AB16-AA20761005A1}" type="pres">
      <dgm:prSet presAssocID="{4D900DEF-D16D-4B79-A224-033982676A84}" presName="sibTrans" presStyleLbl="sibTrans2D1" presStyleIdx="1" presStyleCnt="5"/>
      <dgm:spPr/>
      <dgm:t>
        <a:bodyPr/>
        <a:lstStyle/>
        <a:p>
          <a:endParaRPr lang="zh-CN" altLang="en-US"/>
        </a:p>
      </dgm:t>
    </dgm:pt>
    <dgm:pt modelId="{727D7562-439E-49ED-A028-4E7011E442FF}" type="pres">
      <dgm:prSet presAssocID="{4D900DEF-D16D-4B79-A224-033982676A84}" presName="connectorText" presStyleLbl="sibTrans2D1" presStyleIdx="1" presStyleCnt="5"/>
      <dgm:spPr/>
      <dgm:t>
        <a:bodyPr/>
        <a:lstStyle/>
        <a:p>
          <a:endParaRPr lang="zh-CN" altLang="en-US"/>
        </a:p>
      </dgm:t>
    </dgm:pt>
    <dgm:pt modelId="{134C2103-362F-48D4-96DA-BDE499CBC320}" type="pres">
      <dgm:prSet presAssocID="{B9D1CD18-C0CD-4CE2-B3EB-17CB254543C3}" presName="node" presStyleLbl="node1" presStyleIdx="2" presStyleCnt="5">
        <dgm:presLayoutVars>
          <dgm:bulletEnabled val="1"/>
        </dgm:presLayoutVars>
      </dgm:prSet>
      <dgm:spPr/>
      <dgm:t>
        <a:bodyPr/>
        <a:lstStyle/>
        <a:p>
          <a:endParaRPr lang="zh-CN" altLang="en-US"/>
        </a:p>
      </dgm:t>
    </dgm:pt>
    <dgm:pt modelId="{A544EBAA-22E2-4148-9763-9BD8EDE01FA1}" type="pres">
      <dgm:prSet presAssocID="{0173A0E4-2970-45BD-A922-296E968BEF38}" presName="sibTrans" presStyleLbl="sibTrans2D1" presStyleIdx="2" presStyleCnt="5"/>
      <dgm:spPr/>
      <dgm:t>
        <a:bodyPr/>
        <a:lstStyle/>
        <a:p>
          <a:endParaRPr lang="zh-CN" altLang="en-US"/>
        </a:p>
      </dgm:t>
    </dgm:pt>
    <dgm:pt modelId="{3ED50FBC-50B3-47E6-BC24-CBD71A358D74}" type="pres">
      <dgm:prSet presAssocID="{0173A0E4-2970-45BD-A922-296E968BEF38}" presName="connectorText" presStyleLbl="sibTrans2D1" presStyleIdx="2" presStyleCnt="5"/>
      <dgm:spPr/>
      <dgm:t>
        <a:bodyPr/>
        <a:lstStyle/>
        <a:p>
          <a:endParaRPr lang="zh-CN" altLang="en-US"/>
        </a:p>
      </dgm:t>
    </dgm:pt>
    <dgm:pt modelId="{CCCE5FE4-A079-4A90-B5D9-DC004E46B293}" type="pres">
      <dgm:prSet presAssocID="{BF35D190-A110-491B-B323-9435A8FDC80D}" presName="node" presStyleLbl="node1" presStyleIdx="3" presStyleCnt="5">
        <dgm:presLayoutVars>
          <dgm:bulletEnabled val="1"/>
        </dgm:presLayoutVars>
      </dgm:prSet>
      <dgm:spPr/>
      <dgm:t>
        <a:bodyPr/>
        <a:lstStyle/>
        <a:p>
          <a:endParaRPr lang="zh-CN" altLang="en-US"/>
        </a:p>
      </dgm:t>
    </dgm:pt>
    <dgm:pt modelId="{231C9A01-8E86-4594-8128-CA1A309B1944}" type="pres">
      <dgm:prSet presAssocID="{38F8DD57-7454-4334-BBFA-B1B2ED12EB62}" presName="sibTrans" presStyleLbl="sibTrans2D1" presStyleIdx="3" presStyleCnt="5"/>
      <dgm:spPr/>
      <dgm:t>
        <a:bodyPr/>
        <a:lstStyle/>
        <a:p>
          <a:endParaRPr lang="zh-CN" altLang="en-US"/>
        </a:p>
      </dgm:t>
    </dgm:pt>
    <dgm:pt modelId="{9E1B741C-8181-437D-9E3E-9993C461882A}" type="pres">
      <dgm:prSet presAssocID="{38F8DD57-7454-4334-BBFA-B1B2ED12EB62}" presName="connectorText" presStyleLbl="sibTrans2D1" presStyleIdx="3" presStyleCnt="5"/>
      <dgm:spPr/>
      <dgm:t>
        <a:bodyPr/>
        <a:lstStyle/>
        <a:p>
          <a:endParaRPr lang="zh-CN" altLang="en-US"/>
        </a:p>
      </dgm:t>
    </dgm:pt>
    <dgm:pt modelId="{5C05611F-2FD6-4B23-8855-D8C95A3F0102}" type="pres">
      <dgm:prSet presAssocID="{D1CE2A32-EC64-4E44-BD3C-C22C54BFC1B6}" presName="node" presStyleLbl="node1" presStyleIdx="4" presStyleCnt="5">
        <dgm:presLayoutVars>
          <dgm:bulletEnabled val="1"/>
        </dgm:presLayoutVars>
      </dgm:prSet>
      <dgm:spPr/>
      <dgm:t>
        <a:bodyPr/>
        <a:lstStyle/>
        <a:p>
          <a:endParaRPr lang="zh-CN" altLang="en-US"/>
        </a:p>
      </dgm:t>
    </dgm:pt>
    <dgm:pt modelId="{B14F98F5-9C5B-4F53-A26B-4D903D14BB70}" type="pres">
      <dgm:prSet presAssocID="{9FA9C300-FCBA-453A-AB34-3EF865E7390C}" presName="sibTrans" presStyleLbl="sibTrans2D1" presStyleIdx="4" presStyleCnt="5"/>
      <dgm:spPr/>
      <dgm:t>
        <a:bodyPr/>
        <a:lstStyle/>
        <a:p>
          <a:endParaRPr lang="zh-CN" altLang="en-US"/>
        </a:p>
      </dgm:t>
    </dgm:pt>
    <dgm:pt modelId="{1E529B08-B3C9-4635-BABE-34B564A7237E}" type="pres">
      <dgm:prSet presAssocID="{9FA9C300-FCBA-453A-AB34-3EF865E7390C}" presName="connectorText" presStyleLbl="sibTrans2D1" presStyleIdx="4" presStyleCnt="5"/>
      <dgm:spPr/>
      <dgm:t>
        <a:bodyPr/>
        <a:lstStyle/>
        <a:p>
          <a:endParaRPr lang="zh-CN" altLang="en-US"/>
        </a:p>
      </dgm:t>
    </dgm:pt>
  </dgm:ptLst>
  <dgm:cxnLst>
    <dgm:cxn modelId="{E5F7B85E-3C60-40DB-BF32-88D2EB02D2E6}" type="presOf" srcId="{BC9D71E3-0CDB-4A3A-B7A7-0F91F98FE251}" destId="{E9B7BEA1-3C66-47D9-9015-5CB2C3DF2CDC}"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4CF074E4-3D78-466B-9918-447FBB90B486}" type="presOf" srcId="{38F8DD57-7454-4334-BBFA-B1B2ED12EB62}" destId="{231C9A01-8E86-4594-8128-CA1A309B1944}"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256DB814-F9A0-464C-820C-9BD5CA521B5E}" type="presOf" srcId="{9FA9C300-FCBA-453A-AB34-3EF865E7390C}" destId="{1E529B08-B3C9-4635-BABE-34B564A7237E}"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DB9667AB-006E-4292-9138-F277560EEB2F}" type="presOf" srcId="{4D900DEF-D16D-4B79-A224-033982676A84}" destId="{A3B8EF27-070F-41BB-AB16-AA20761005A1}" srcOrd="0" destOrd="0" presId="urn:microsoft.com/office/officeart/2005/8/layout/cycle2"/>
    <dgm:cxn modelId="{1B188F7A-92A0-4127-B03E-D23BA8B4EA7C}" type="presOf" srcId="{9FA9C300-FCBA-453A-AB34-3EF865E7390C}" destId="{B14F98F5-9C5B-4F53-A26B-4D903D14BB70}"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73874220-CB27-419C-B883-A80C1DC54314}" srcId="{A128F0BD-DF9A-4BE9-A6A8-6C4754FCABDA}" destId="{B9D1CD18-C0CD-4CE2-B3EB-17CB254543C3}" srcOrd="2" destOrd="0" parTransId="{A5753D39-7978-4CEB-B6DE-3BA7147367AA}" sibTransId="{0173A0E4-2970-45BD-A922-296E968BEF38}"/>
    <dgm:cxn modelId="{B4161E1D-0DEC-466D-9881-0DFFBAC97180}" srcId="{A128F0BD-DF9A-4BE9-A6A8-6C4754FCABDA}" destId="{BF35D190-A110-491B-B323-9435A8FDC80D}" srcOrd="3" destOrd="0" parTransId="{FD6D3DEB-2F0B-4721-A2AF-AE14C5A97346}" sibTransId="{38F8DD57-7454-4334-BBFA-B1B2ED12EB62}"/>
    <dgm:cxn modelId="{83B29E57-2FF2-4C36-9EA3-748D871ADD95}" srcId="{A128F0BD-DF9A-4BE9-A6A8-6C4754FCABDA}" destId="{EFAF03D5-A233-4C76-9B90-24B49649ACF5}" srcOrd="0" destOrd="0" parTransId="{FFFF8408-B268-4234-BC9D-07C7306BD323}" sibTransId="{BC9D71E3-0CDB-4A3A-B7A7-0F91F98FE251}"/>
    <dgm:cxn modelId="{FE98CA67-00DA-416B-BA6A-0AC2EC64615B}" type="presOf" srcId="{BC9D71E3-0CDB-4A3A-B7A7-0F91F98FE251}" destId="{055CB64B-802B-45D3-8DF6-798EF262280D}" srcOrd="0" destOrd="0" presId="urn:microsoft.com/office/officeart/2005/8/layout/cycle2"/>
    <dgm:cxn modelId="{0AB98623-DF7D-48BE-BCB6-525066F06F6E}" srcId="{A128F0BD-DF9A-4BE9-A6A8-6C4754FCABDA}" destId="{FA71CF4A-4B11-49C3-8552-3F6B6E5B19A5}" srcOrd="1" destOrd="0" parTransId="{4024D651-5B90-4CE1-BAD7-8A545DFE3AFD}" sibTransId="{4D900DEF-D16D-4B79-A224-033982676A84}"/>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t>
        <a:bodyPr/>
        <a:lstStyle/>
        <a:p>
          <a:endParaRPr lang="zh-CN" altLang="en-US"/>
        </a:p>
      </dgm:t>
    </dgm:pt>
    <dgm:pt modelId="{FEF06E72-7C87-4202-890C-345EC1D9F44C}" type="pres">
      <dgm:prSet presAssocID="{EFAF03D5-A233-4C76-9B90-24B49649ACF5}" presName="node" presStyleLbl="node1" presStyleIdx="0" presStyleCnt="5">
        <dgm:presLayoutVars>
          <dgm:bulletEnabled val="1"/>
        </dgm:presLayoutVars>
      </dgm:prSet>
      <dgm:spPr/>
      <dgm:t>
        <a:bodyPr/>
        <a:lstStyle/>
        <a:p>
          <a:endParaRPr lang="zh-CN" altLang="en-US"/>
        </a:p>
      </dgm:t>
    </dgm:pt>
    <dgm:pt modelId="{055CB64B-802B-45D3-8DF6-798EF262280D}" type="pres">
      <dgm:prSet presAssocID="{BC9D71E3-0CDB-4A3A-B7A7-0F91F98FE251}" presName="sibTrans" presStyleLbl="sibTrans2D1" presStyleIdx="0" presStyleCnt="5"/>
      <dgm:spPr/>
      <dgm:t>
        <a:bodyPr/>
        <a:lstStyle/>
        <a:p>
          <a:endParaRPr lang="zh-CN" altLang="en-US"/>
        </a:p>
      </dgm:t>
    </dgm:pt>
    <dgm:pt modelId="{E9B7BEA1-3C66-47D9-9015-5CB2C3DF2CDC}" type="pres">
      <dgm:prSet presAssocID="{BC9D71E3-0CDB-4A3A-B7A7-0F91F98FE251}" presName="connectorText" presStyleLbl="sibTrans2D1" presStyleIdx="0" presStyleCnt="5"/>
      <dgm:spPr/>
      <dgm:t>
        <a:bodyPr/>
        <a:lstStyle/>
        <a:p>
          <a:endParaRPr lang="zh-CN" altLang="en-US"/>
        </a:p>
      </dgm:t>
    </dgm:pt>
    <dgm:pt modelId="{B99A717E-6875-46C4-93BD-02F76F4C7222}" type="pres">
      <dgm:prSet presAssocID="{FA71CF4A-4B11-49C3-8552-3F6B6E5B19A5}" presName="node" presStyleLbl="node1" presStyleIdx="1" presStyleCnt="5">
        <dgm:presLayoutVars>
          <dgm:bulletEnabled val="1"/>
        </dgm:presLayoutVars>
      </dgm:prSet>
      <dgm:spPr/>
      <dgm:t>
        <a:bodyPr/>
        <a:lstStyle/>
        <a:p>
          <a:endParaRPr lang="zh-CN" altLang="en-US"/>
        </a:p>
      </dgm:t>
    </dgm:pt>
    <dgm:pt modelId="{A3B8EF27-070F-41BB-AB16-AA20761005A1}" type="pres">
      <dgm:prSet presAssocID="{4D900DEF-D16D-4B79-A224-033982676A84}" presName="sibTrans" presStyleLbl="sibTrans2D1" presStyleIdx="1" presStyleCnt="5"/>
      <dgm:spPr/>
      <dgm:t>
        <a:bodyPr/>
        <a:lstStyle/>
        <a:p>
          <a:endParaRPr lang="zh-CN" altLang="en-US"/>
        </a:p>
      </dgm:t>
    </dgm:pt>
    <dgm:pt modelId="{727D7562-439E-49ED-A028-4E7011E442FF}" type="pres">
      <dgm:prSet presAssocID="{4D900DEF-D16D-4B79-A224-033982676A84}" presName="connectorText" presStyleLbl="sibTrans2D1" presStyleIdx="1" presStyleCnt="5"/>
      <dgm:spPr/>
      <dgm:t>
        <a:bodyPr/>
        <a:lstStyle/>
        <a:p>
          <a:endParaRPr lang="zh-CN" altLang="en-US"/>
        </a:p>
      </dgm:t>
    </dgm:pt>
    <dgm:pt modelId="{134C2103-362F-48D4-96DA-BDE499CBC320}" type="pres">
      <dgm:prSet presAssocID="{B9D1CD18-C0CD-4CE2-B3EB-17CB254543C3}" presName="node" presStyleLbl="node1" presStyleIdx="2" presStyleCnt="5">
        <dgm:presLayoutVars>
          <dgm:bulletEnabled val="1"/>
        </dgm:presLayoutVars>
      </dgm:prSet>
      <dgm:spPr/>
      <dgm:t>
        <a:bodyPr/>
        <a:lstStyle/>
        <a:p>
          <a:endParaRPr lang="zh-CN" altLang="en-US"/>
        </a:p>
      </dgm:t>
    </dgm:pt>
    <dgm:pt modelId="{A544EBAA-22E2-4148-9763-9BD8EDE01FA1}" type="pres">
      <dgm:prSet presAssocID="{0173A0E4-2970-45BD-A922-296E968BEF38}" presName="sibTrans" presStyleLbl="sibTrans2D1" presStyleIdx="2" presStyleCnt="5"/>
      <dgm:spPr/>
      <dgm:t>
        <a:bodyPr/>
        <a:lstStyle/>
        <a:p>
          <a:endParaRPr lang="zh-CN" altLang="en-US"/>
        </a:p>
      </dgm:t>
    </dgm:pt>
    <dgm:pt modelId="{3ED50FBC-50B3-47E6-BC24-CBD71A358D74}" type="pres">
      <dgm:prSet presAssocID="{0173A0E4-2970-45BD-A922-296E968BEF38}" presName="connectorText" presStyleLbl="sibTrans2D1" presStyleIdx="2" presStyleCnt="5"/>
      <dgm:spPr/>
      <dgm:t>
        <a:bodyPr/>
        <a:lstStyle/>
        <a:p>
          <a:endParaRPr lang="zh-CN" altLang="en-US"/>
        </a:p>
      </dgm:t>
    </dgm:pt>
    <dgm:pt modelId="{CCCE5FE4-A079-4A90-B5D9-DC004E46B293}" type="pres">
      <dgm:prSet presAssocID="{BF35D190-A110-491B-B323-9435A8FDC80D}" presName="node" presStyleLbl="node1" presStyleIdx="3" presStyleCnt="5">
        <dgm:presLayoutVars>
          <dgm:bulletEnabled val="1"/>
        </dgm:presLayoutVars>
      </dgm:prSet>
      <dgm:spPr/>
      <dgm:t>
        <a:bodyPr/>
        <a:lstStyle/>
        <a:p>
          <a:endParaRPr lang="zh-CN" altLang="en-US"/>
        </a:p>
      </dgm:t>
    </dgm:pt>
    <dgm:pt modelId="{231C9A01-8E86-4594-8128-CA1A309B1944}" type="pres">
      <dgm:prSet presAssocID="{38F8DD57-7454-4334-BBFA-B1B2ED12EB62}" presName="sibTrans" presStyleLbl="sibTrans2D1" presStyleIdx="3" presStyleCnt="5"/>
      <dgm:spPr/>
      <dgm:t>
        <a:bodyPr/>
        <a:lstStyle/>
        <a:p>
          <a:endParaRPr lang="zh-CN" altLang="en-US"/>
        </a:p>
      </dgm:t>
    </dgm:pt>
    <dgm:pt modelId="{9E1B741C-8181-437D-9E3E-9993C461882A}" type="pres">
      <dgm:prSet presAssocID="{38F8DD57-7454-4334-BBFA-B1B2ED12EB62}" presName="connectorText" presStyleLbl="sibTrans2D1" presStyleIdx="3" presStyleCnt="5"/>
      <dgm:spPr/>
      <dgm:t>
        <a:bodyPr/>
        <a:lstStyle/>
        <a:p>
          <a:endParaRPr lang="zh-CN" altLang="en-US"/>
        </a:p>
      </dgm:t>
    </dgm:pt>
    <dgm:pt modelId="{5C05611F-2FD6-4B23-8855-D8C95A3F0102}" type="pres">
      <dgm:prSet presAssocID="{D1CE2A32-EC64-4E44-BD3C-C22C54BFC1B6}" presName="node" presStyleLbl="node1" presStyleIdx="4" presStyleCnt="5">
        <dgm:presLayoutVars>
          <dgm:bulletEnabled val="1"/>
        </dgm:presLayoutVars>
      </dgm:prSet>
      <dgm:spPr/>
      <dgm:t>
        <a:bodyPr/>
        <a:lstStyle/>
        <a:p>
          <a:endParaRPr lang="zh-CN" altLang="en-US"/>
        </a:p>
      </dgm:t>
    </dgm:pt>
    <dgm:pt modelId="{B14F98F5-9C5B-4F53-A26B-4D903D14BB70}" type="pres">
      <dgm:prSet presAssocID="{9FA9C300-FCBA-453A-AB34-3EF865E7390C}" presName="sibTrans" presStyleLbl="sibTrans2D1" presStyleIdx="4" presStyleCnt="5"/>
      <dgm:spPr/>
      <dgm:t>
        <a:bodyPr/>
        <a:lstStyle/>
        <a:p>
          <a:endParaRPr lang="zh-CN" altLang="en-US"/>
        </a:p>
      </dgm:t>
    </dgm:pt>
    <dgm:pt modelId="{1E529B08-B3C9-4635-BABE-34B564A7237E}" type="pres">
      <dgm:prSet presAssocID="{9FA9C300-FCBA-453A-AB34-3EF865E7390C}" presName="connectorText" presStyleLbl="sibTrans2D1" presStyleIdx="4" presStyleCnt="5"/>
      <dgm:spPr/>
      <dgm:t>
        <a:bodyPr/>
        <a:lstStyle/>
        <a:p>
          <a:endParaRPr lang="zh-CN" altLang="en-US"/>
        </a:p>
      </dgm:t>
    </dgm:pt>
  </dgm:ptLst>
  <dgm:cxnLst>
    <dgm:cxn modelId="{E5F7B85E-3C60-40DB-BF32-88D2EB02D2E6}" type="presOf" srcId="{BC9D71E3-0CDB-4A3A-B7A7-0F91F98FE251}" destId="{E9B7BEA1-3C66-47D9-9015-5CB2C3DF2CDC}"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4CF074E4-3D78-466B-9918-447FBB90B486}" type="presOf" srcId="{38F8DD57-7454-4334-BBFA-B1B2ED12EB62}" destId="{231C9A01-8E86-4594-8128-CA1A309B1944}"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256DB814-F9A0-464C-820C-9BD5CA521B5E}" type="presOf" srcId="{9FA9C300-FCBA-453A-AB34-3EF865E7390C}" destId="{1E529B08-B3C9-4635-BABE-34B564A7237E}"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DB9667AB-006E-4292-9138-F277560EEB2F}" type="presOf" srcId="{4D900DEF-D16D-4B79-A224-033982676A84}" destId="{A3B8EF27-070F-41BB-AB16-AA20761005A1}" srcOrd="0" destOrd="0" presId="urn:microsoft.com/office/officeart/2005/8/layout/cycle2"/>
    <dgm:cxn modelId="{1B188F7A-92A0-4127-B03E-D23BA8B4EA7C}" type="presOf" srcId="{9FA9C300-FCBA-453A-AB34-3EF865E7390C}" destId="{B14F98F5-9C5B-4F53-A26B-4D903D14BB70}"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73874220-CB27-419C-B883-A80C1DC54314}" srcId="{A128F0BD-DF9A-4BE9-A6A8-6C4754FCABDA}" destId="{B9D1CD18-C0CD-4CE2-B3EB-17CB254543C3}" srcOrd="2" destOrd="0" parTransId="{A5753D39-7978-4CEB-B6DE-3BA7147367AA}" sibTransId="{0173A0E4-2970-45BD-A922-296E968BEF38}"/>
    <dgm:cxn modelId="{B4161E1D-0DEC-466D-9881-0DFFBAC97180}" srcId="{A128F0BD-DF9A-4BE9-A6A8-6C4754FCABDA}" destId="{BF35D190-A110-491B-B323-9435A8FDC80D}" srcOrd="3" destOrd="0" parTransId="{FD6D3DEB-2F0B-4721-A2AF-AE14C5A97346}" sibTransId="{38F8DD57-7454-4334-BBFA-B1B2ED12EB62}"/>
    <dgm:cxn modelId="{83B29E57-2FF2-4C36-9EA3-748D871ADD95}" srcId="{A128F0BD-DF9A-4BE9-A6A8-6C4754FCABDA}" destId="{EFAF03D5-A233-4C76-9B90-24B49649ACF5}" srcOrd="0" destOrd="0" parTransId="{FFFF8408-B268-4234-BC9D-07C7306BD323}" sibTransId="{BC9D71E3-0CDB-4A3A-B7A7-0F91F98FE251}"/>
    <dgm:cxn modelId="{FE98CA67-00DA-416B-BA6A-0AC2EC64615B}" type="presOf" srcId="{BC9D71E3-0CDB-4A3A-B7A7-0F91F98FE251}" destId="{055CB64B-802B-45D3-8DF6-798EF262280D}" srcOrd="0" destOrd="0" presId="urn:microsoft.com/office/officeart/2005/8/layout/cycle2"/>
    <dgm:cxn modelId="{0AB98623-DF7D-48BE-BCB6-525066F06F6E}" srcId="{A128F0BD-DF9A-4BE9-A6A8-6C4754FCABDA}" destId="{FA71CF4A-4B11-49C3-8552-3F6B6E5B19A5}" srcOrd="1" destOrd="0" parTransId="{4024D651-5B90-4CE1-BAD7-8A545DFE3AFD}" sibTransId="{4D900DEF-D16D-4B79-A224-033982676A84}"/>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t>
        <a:bodyPr/>
        <a:lstStyle/>
        <a:p>
          <a:endParaRPr lang="zh-CN" altLang="en-US"/>
        </a:p>
      </dgm:t>
    </dgm:pt>
    <dgm:pt modelId="{FEF06E72-7C87-4202-890C-345EC1D9F44C}" type="pres">
      <dgm:prSet presAssocID="{EFAF03D5-A233-4C76-9B90-24B49649ACF5}" presName="node" presStyleLbl="node1" presStyleIdx="0" presStyleCnt="5">
        <dgm:presLayoutVars>
          <dgm:bulletEnabled val="1"/>
        </dgm:presLayoutVars>
      </dgm:prSet>
      <dgm:spPr/>
      <dgm:t>
        <a:bodyPr/>
        <a:lstStyle/>
        <a:p>
          <a:endParaRPr lang="zh-CN" altLang="en-US"/>
        </a:p>
      </dgm:t>
    </dgm:pt>
    <dgm:pt modelId="{055CB64B-802B-45D3-8DF6-798EF262280D}" type="pres">
      <dgm:prSet presAssocID="{BC9D71E3-0CDB-4A3A-B7A7-0F91F98FE251}" presName="sibTrans" presStyleLbl="sibTrans2D1" presStyleIdx="0" presStyleCnt="5"/>
      <dgm:spPr/>
      <dgm:t>
        <a:bodyPr/>
        <a:lstStyle/>
        <a:p>
          <a:endParaRPr lang="zh-CN" altLang="en-US"/>
        </a:p>
      </dgm:t>
    </dgm:pt>
    <dgm:pt modelId="{E9B7BEA1-3C66-47D9-9015-5CB2C3DF2CDC}" type="pres">
      <dgm:prSet presAssocID="{BC9D71E3-0CDB-4A3A-B7A7-0F91F98FE251}" presName="connectorText" presStyleLbl="sibTrans2D1" presStyleIdx="0" presStyleCnt="5"/>
      <dgm:spPr/>
      <dgm:t>
        <a:bodyPr/>
        <a:lstStyle/>
        <a:p>
          <a:endParaRPr lang="zh-CN" altLang="en-US"/>
        </a:p>
      </dgm:t>
    </dgm:pt>
    <dgm:pt modelId="{B99A717E-6875-46C4-93BD-02F76F4C7222}" type="pres">
      <dgm:prSet presAssocID="{FA71CF4A-4B11-49C3-8552-3F6B6E5B19A5}" presName="node" presStyleLbl="node1" presStyleIdx="1" presStyleCnt="5">
        <dgm:presLayoutVars>
          <dgm:bulletEnabled val="1"/>
        </dgm:presLayoutVars>
      </dgm:prSet>
      <dgm:spPr/>
      <dgm:t>
        <a:bodyPr/>
        <a:lstStyle/>
        <a:p>
          <a:endParaRPr lang="zh-CN" altLang="en-US"/>
        </a:p>
      </dgm:t>
    </dgm:pt>
    <dgm:pt modelId="{A3B8EF27-070F-41BB-AB16-AA20761005A1}" type="pres">
      <dgm:prSet presAssocID="{4D900DEF-D16D-4B79-A224-033982676A84}" presName="sibTrans" presStyleLbl="sibTrans2D1" presStyleIdx="1" presStyleCnt="5"/>
      <dgm:spPr/>
      <dgm:t>
        <a:bodyPr/>
        <a:lstStyle/>
        <a:p>
          <a:endParaRPr lang="zh-CN" altLang="en-US"/>
        </a:p>
      </dgm:t>
    </dgm:pt>
    <dgm:pt modelId="{727D7562-439E-49ED-A028-4E7011E442FF}" type="pres">
      <dgm:prSet presAssocID="{4D900DEF-D16D-4B79-A224-033982676A84}" presName="connectorText" presStyleLbl="sibTrans2D1" presStyleIdx="1" presStyleCnt="5"/>
      <dgm:spPr/>
      <dgm:t>
        <a:bodyPr/>
        <a:lstStyle/>
        <a:p>
          <a:endParaRPr lang="zh-CN" altLang="en-US"/>
        </a:p>
      </dgm:t>
    </dgm:pt>
    <dgm:pt modelId="{134C2103-362F-48D4-96DA-BDE499CBC320}" type="pres">
      <dgm:prSet presAssocID="{B9D1CD18-C0CD-4CE2-B3EB-17CB254543C3}" presName="node" presStyleLbl="node1" presStyleIdx="2" presStyleCnt="5">
        <dgm:presLayoutVars>
          <dgm:bulletEnabled val="1"/>
        </dgm:presLayoutVars>
      </dgm:prSet>
      <dgm:spPr/>
      <dgm:t>
        <a:bodyPr/>
        <a:lstStyle/>
        <a:p>
          <a:endParaRPr lang="zh-CN" altLang="en-US"/>
        </a:p>
      </dgm:t>
    </dgm:pt>
    <dgm:pt modelId="{A544EBAA-22E2-4148-9763-9BD8EDE01FA1}" type="pres">
      <dgm:prSet presAssocID="{0173A0E4-2970-45BD-A922-296E968BEF38}" presName="sibTrans" presStyleLbl="sibTrans2D1" presStyleIdx="2" presStyleCnt="5"/>
      <dgm:spPr/>
      <dgm:t>
        <a:bodyPr/>
        <a:lstStyle/>
        <a:p>
          <a:endParaRPr lang="zh-CN" altLang="en-US"/>
        </a:p>
      </dgm:t>
    </dgm:pt>
    <dgm:pt modelId="{3ED50FBC-50B3-47E6-BC24-CBD71A358D74}" type="pres">
      <dgm:prSet presAssocID="{0173A0E4-2970-45BD-A922-296E968BEF38}" presName="connectorText" presStyleLbl="sibTrans2D1" presStyleIdx="2" presStyleCnt="5"/>
      <dgm:spPr/>
      <dgm:t>
        <a:bodyPr/>
        <a:lstStyle/>
        <a:p>
          <a:endParaRPr lang="zh-CN" altLang="en-US"/>
        </a:p>
      </dgm:t>
    </dgm:pt>
    <dgm:pt modelId="{CCCE5FE4-A079-4A90-B5D9-DC004E46B293}" type="pres">
      <dgm:prSet presAssocID="{BF35D190-A110-491B-B323-9435A8FDC80D}" presName="node" presStyleLbl="node1" presStyleIdx="3" presStyleCnt="5">
        <dgm:presLayoutVars>
          <dgm:bulletEnabled val="1"/>
        </dgm:presLayoutVars>
      </dgm:prSet>
      <dgm:spPr/>
      <dgm:t>
        <a:bodyPr/>
        <a:lstStyle/>
        <a:p>
          <a:endParaRPr lang="zh-CN" altLang="en-US"/>
        </a:p>
      </dgm:t>
    </dgm:pt>
    <dgm:pt modelId="{231C9A01-8E86-4594-8128-CA1A309B1944}" type="pres">
      <dgm:prSet presAssocID="{38F8DD57-7454-4334-BBFA-B1B2ED12EB62}" presName="sibTrans" presStyleLbl="sibTrans2D1" presStyleIdx="3" presStyleCnt="5"/>
      <dgm:spPr/>
      <dgm:t>
        <a:bodyPr/>
        <a:lstStyle/>
        <a:p>
          <a:endParaRPr lang="zh-CN" altLang="en-US"/>
        </a:p>
      </dgm:t>
    </dgm:pt>
    <dgm:pt modelId="{9E1B741C-8181-437D-9E3E-9993C461882A}" type="pres">
      <dgm:prSet presAssocID="{38F8DD57-7454-4334-BBFA-B1B2ED12EB62}" presName="connectorText" presStyleLbl="sibTrans2D1" presStyleIdx="3" presStyleCnt="5"/>
      <dgm:spPr/>
      <dgm:t>
        <a:bodyPr/>
        <a:lstStyle/>
        <a:p>
          <a:endParaRPr lang="zh-CN" altLang="en-US"/>
        </a:p>
      </dgm:t>
    </dgm:pt>
    <dgm:pt modelId="{5C05611F-2FD6-4B23-8855-D8C95A3F0102}" type="pres">
      <dgm:prSet presAssocID="{D1CE2A32-EC64-4E44-BD3C-C22C54BFC1B6}" presName="node" presStyleLbl="node1" presStyleIdx="4" presStyleCnt="5">
        <dgm:presLayoutVars>
          <dgm:bulletEnabled val="1"/>
        </dgm:presLayoutVars>
      </dgm:prSet>
      <dgm:spPr/>
      <dgm:t>
        <a:bodyPr/>
        <a:lstStyle/>
        <a:p>
          <a:endParaRPr lang="zh-CN" altLang="en-US"/>
        </a:p>
      </dgm:t>
    </dgm:pt>
    <dgm:pt modelId="{B14F98F5-9C5B-4F53-A26B-4D903D14BB70}" type="pres">
      <dgm:prSet presAssocID="{9FA9C300-FCBA-453A-AB34-3EF865E7390C}" presName="sibTrans" presStyleLbl="sibTrans2D1" presStyleIdx="4" presStyleCnt="5"/>
      <dgm:spPr/>
      <dgm:t>
        <a:bodyPr/>
        <a:lstStyle/>
        <a:p>
          <a:endParaRPr lang="zh-CN" altLang="en-US"/>
        </a:p>
      </dgm:t>
    </dgm:pt>
    <dgm:pt modelId="{1E529B08-B3C9-4635-BABE-34B564A7237E}" type="pres">
      <dgm:prSet presAssocID="{9FA9C300-FCBA-453A-AB34-3EF865E7390C}" presName="connectorText" presStyleLbl="sibTrans2D1" presStyleIdx="4" presStyleCnt="5"/>
      <dgm:spPr/>
      <dgm:t>
        <a:bodyPr/>
        <a:lstStyle/>
        <a:p>
          <a:endParaRPr lang="zh-CN" altLang="en-US"/>
        </a:p>
      </dgm:t>
    </dgm:pt>
  </dgm:ptLst>
  <dgm:cxnLst>
    <dgm:cxn modelId="{E5F7B85E-3C60-40DB-BF32-88D2EB02D2E6}" type="presOf" srcId="{BC9D71E3-0CDB-4A3A-B7A7-0F91F98FE251}" destId="{E9B7BEA1-3C66-47D9-9015-5CB2C3DF2CDC}"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4CF074E4-3D78-466B-9918-447FBB90B486}" type="presOf" srcId="{38F8DD57-7454-4334-BBFA-B1B2ED12EB62}" destId="{231C9A01-8E86-4594-8128-CA1A309B1944}"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256DB814-F9A0-464C-820C-9BD5CA521B5E}" type="presOf" srcId="{9FA9C300-FCBA-453A-AB34-3EF865E7390C}" destId="{1E529B08-B3C9-4635-BABE-34B564A7237E}"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DB9667AB-006E-4292-9138-F277560EEB2F}" type="presOf" srcId="{4D900DEF-D16D-4B79-A224-033982676A84}" destId="{A3B8EF27-070F-41BB-AB16-AA20761005A1}" srcOrd="0" destOrd="0" presId="urn:microsoft.com/office/officeart/2005/8/layout/cycle2"/>
    <dgm:cxn modelId="{1B188F7A-92A0-4127-B03E-D23BA8B4EA7C}" type="presOf" srcId="{9FA9C300-FCBA-453A-AB34-3EF865E7390C}" destId="{B14F98F5-9C5B-4F53-A26B-4D903D14BB70}"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73874220-CB27-419C-B883-A80C1DC54314}" srcId="{A128F0BD-DF9A-4BE9-A6A8-6C4754FCABDA}" destId="{B9D1CD18-C0CD-4CE2-B3EB-17CB254543C3}" srcOrd="2" destOrd="0" parTransId="{A5753D39-7978-4CEB-B6DE-3BA7147367AA}" sibTransId="{0173A0E4-2970-45BD-A922-296E968BEF38}"/>
    <dgm:cxn modelId="{B4161E1D-0DEC-466D-9881-0DFFBAC97180}" srcId="{A128F0BD-DF9A-4BE9-A6A8-6C4754FCABDA}" destId="{BF35D190-A110-491B-B323-9435A8FDC80D}" srcOrd="3" destOrd="0" parTransId="{FD6D3DEB-2F0B-4721-A2AF-AE14C5A97346}" sibTransId="{38F8DD57-7454-4334-BBFA-B1B2ED12EB62}"/>
    <dgm:cxn modelId="{83B29E57-2FF2-4C36-9EA3-748D871ADD95}" srcId="{A128F0BD-DF9A-4BE9-A6A8-6C4754FCABDA}" destId="{EFAF03D5-A233-4C76-9B90-24B49649ACF5}" srcOrd="0" destOrd="0" parTransId="{FFFF8408-B268-4234-BC9D-07C7306BD323}" sibTransId="{BC9D71E3-0CDB-4A3A-B7A7-0F91F98FE251}"/>
    <dgm:cxn modelId="{FE98CA67-00DA-416B-BA6A-0AC2EC64615B}" type="presOf" srcId="{BC9D71E3-0CDB-4A3A-B7A7-0F91F98FE251}" destId="{055CB64B-802B-45D3-8DF6-798EF262280D}" srcOrd="0" destOrd="0" presId="urn:microsoft.com/office/officeart/2005/8/layout/cycle2"/>
    <dgm:cxn modelId="{0AB98623-DF7D-48BE-BCB6-525066F06F6E}" srcId="{A128F0BD-DF9A-4BE9-A6A8-6C4754FCABDA}" destId="{FA71CF4A-4B11-49C3-8552-3F6B6E5B19A5}" srcOrd="1" destOrd="0" parTransId="{4024D651-5B90-4CE1-BAD7-8A545DFE3AFD}" sibTransId="{4D900DEF-D16D-4B79-A224-033982676A84}"/>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t>
        <a:bodyPr/>
        <a:lstStyle/>
        <a:p>
          <a:endParaRPr lang="zh-CN" altLang="en-US"/>
        </a:p>
      </dgm:t>
    </dgm:pt>
    <dgm:pt modelId="{FEF06E72-7C87-4202-890C-345EC1D9F44C}" type="pres">
      <dgm:prSet presAssocID="{EFAF03D5-A233-4C76-9B90-24B49649ACF5}" presName="node" presStyleLbl="node1" presStyleIdx="0" presStyleCnt="5">
        <dgm:presLayoutVars>
          <dgm:bulletEnabled val="1"/>
        </dgm:presLayoutVars>
      </dgm:prSet>
      <dgm:spPr/>
      <dgm:t>
        <a:bodyPr/>
        <a:lstStyle/>
        <a:p>
          <a:endParaRPr lang="zh-CN" altLang="en-US"/>
        </a:p>
      </dgm:t>
    </dgm:pt>
    <dgm:pt modelId="{055CB64B-802B-45D3-8DF6-798EF262280D}" type="pres">
      <dgm:prSet presAssocID="{BC9D71E3-0CDB-4A3A-B7A7-0F91F98FE251}" presName="sibTrans" presStyleLbl="sibTrans2D1" presStyleIdx="0" presStyleCnt="5"/>
      <dgm:spPr/>
      <dgm:t>
        <a:bodyPr/>
        <a:lstStyle/>
        <a:p>
          <a:endParaRPr lang="zh-CN" altLang="en-US"/>
        </a:p>
      </dgm:t>
    </dgm:pt>
    <dgm:pt modelId="{E9B7BEA1-3C66-47D9-9015-5CB2C3DF2CDC}" type="pres">
      <dgm:prSet presAssocID="{BC9D71E3-0CDB-4A3A-B7A7-0F91F98FE251}" presName="connectorText" presStyleLbl="sibTrans2D1" presStyleIdx="0" presStyleCnt="5"/>
      <dgm:spPr/>
      <dgm:t>
        <a:bodyPr/>
        <a:lstStyle/>
        <a:p>
          <a:endParaRPr lang="zh-CN" altLang="en-US"/>
        </a:p>
      </dgm:t>
    </dgm:pt>
    <dgm:pt modelId="{B99A717E-6875-46C4-93BD-02F76F4C7222}" type="pres">
      <dgm:prSet presAssocID="{FA71CF4A-4B11-49C3-8552-3F6B6E5B19A5}" presName="node" presStyleLbl="node1" presStyleIdx="1" presStyleCnt="5">
        <dgm:presLayoutVars>
          <dgm:bulletEnabled val="1"/>
        </dgm:presLayoutVars>
      </dgm:prSet>
      <dgm:spPr/>
      <dgm:t>
        <a:bodyPr/>
        <a:lstStyle/>
        <a:p>
          <a:endParaRPr lang="zh-CN" altLang="en-US"/>
        </a:p>
      </dgm:t>
    </dgm:pt>
    <dgm:pt modelId="{A3B8EF27-070F-41BB-AB16-AA20761005A1}" type="pres">
      <dgm:prSet presAssocID="{4D900DEF-D16D-4B79-A224-033982676A84}" presName="sibTrans" presStyleLbl="sibTrans2D1" presStyleIdx="1" presStyleCnt="5"/>
      <dgm:spPr/>
      <dgm:t>
        <a:bodyPr/>
        <a:lstStyle/>
        <a:p>
          <a:endParaRPr lang="zh-CN" altLang="en-US"/>
        </a:p>
      </dgm:t>
    </dgm:pt>
    <dgm:pt modelId="{727D7562-439E-49ED-A028-4E7011E442FF}" type="pres">
      <dgm:prSet presAssocID="{4D900DEF-D16D-4B79-A224-033982676A84}" presName="connectorText" presStyleLbl="sibTrans2D1" presStyleIdx="1" presStyleCnt="5"/>
      <dgm:spPr/>
      <dgm:t>
        <a:bodyPr/>
        <a:lstStyle/>
        <a:p>
          <a:endParaRPr lang="zh-CN" altLang="en-US"/>
        </a:p>
      </dgm:t>
    </dgm:pt>
    <dgm:pt modelId="{134C2103-362F-48D4-96DA-BDE499CBC320}" type="pres">
      <dgm:prSet presAssocID="{B9D1CD18-C0CD-4CE2-B3EB-17CB254543C3}" presName="node" presStyleLbl="node1" presStyleIdx="2" presStyleCnt="5">
        <dgm:presLayoutVars>
          <dgm:bulletEnabled val="1"/>
        </dgm:presLayoutVars>
      </dgm:prSet>
      <dgm:spPr/>
      <dgm:t>
        <a:bodyPr/>
        <a:lstStyle/>
        <a:p>
          <a:endParaRPr lang="zh-CN" altLang="en-US"/>
        </a:p>
      </dgm:t>
    </dgm:pt>
    <dgm:pt modelId="{A544EBAA-22E2-4148-9763-9BD8EDE01FA1}" type="pres">
      <dgm:prSet presAssocID="{0173A0E4-2970-45BD-A922-296E968BEF38}" presName="sibTrans" presStyleLbl="sibTrans2D1" presStyleIdx="2" presStyleCnt="5"/>
      <dgm:spPr/>
      <dgm:t>
        <a:bodyPr/>
        <a:lstStyle/>
        <a:p>
          <a:endParaRPr lang="zh-CN" altLang="en-US"/>
        </a:p>
      </dgm:t>
    </dgm:pt>
    <dgm:pt modelId="{3ED50FBC-50B3-47E6-BC24-CBD71A358D74}" type="pres">
      <dgm:prSet presAssocID="{0173A0E4-2970-45BD-A922-296E968BEF38}" presName="connectorText" presStyleLbl="sibTrans2D1" presStyleIdx="2" presStyleCnt="5"/>
      <dgm:spPr/>
      <dgm:t>
        <a:bodyPr/>
        <a:lstStyle/>
        <a:p>
          <a:endParaRPr lang="zh-CN" altLang="en-US"/>
        </a:p>
      </dgm:t>
    </dgm:pt>
    <dgm:pt modelId="{CCCE5FE4-A079-4A90-B5D9-DC004E46B293}" type="pres">
      <dgm:prSet presAssocID="{BF35D190-A110-491B-B323-9435A8FDC80D}" presName="node" presStyleLbl="node1" presStyleIdx="3" presStyleCnt="5">
        <dgm:presLayoutVars>
          <dgm:bulletEnabled val="1"/>
        </dgm:presLayoutVars>
      </dgm:prSet>
      <dgm:spPr/>
      <dgm:t>
        <a:bodyPr/>
        <a:lstStyle/>
        <a:p>
          <a:endParaRPr lang="zh-CN" altLang="en-US"/>
        </a:p>
      </dgm:t>
    </dgm:pt>
    <dgm:pt modelId="{231C9A01-8E86-4594-8128-CA1A309B1944}" type="pres">
      <dgm:prSet presAssocID="{38F8DD57-7454-4334-BBFA-B1B2ED12EB62}" presName="sibTrans" presStyleLbl="sibTrans2D1" presStyleIdx="3" presStyleCnt="5"/>
      <dgm:spPr/>
      <dgm:t>
        <a:bodyPr/>
        <a:lstStyle/>
        <a:p>
          <a:endParaRPr lang="zh-CN" altLang="en-US"/>
        </a:p>
      </dgm:t>
    </dgm:pt>
    <dgm:pt modelId="{9E1B741C-8181-437D-9E3E-9993C461882A}" type="pres">
      <dgm:prSet presAssocID="{38F8DD57-7454-4334-BBFA-B1B2ED12EB62}" presName="connectorText" presStyleLbl="sibTrans2D1" presStyleIdx="3" presStyleCnt="5"/>
      <dgm:spPr/>
      <dgm:t>
        <a:bodyPr/>
        <a:lstStyle/>
        <a:p>
          <a:endParaRPr lang="zh-CN" altLang="en-US"/>
        </a:p>
      </dgm:t>
    </dgm:pt>
    <dgm:pt modelId="{5C05611F-2FD6-4B23-8855-D8C95A3F0102}" type="pres">
      <dgm:prSet presAssocID="{D1CE2A32-EC64-4E44-BD3C-C22C54BFC1B6}" presName="node" presStyleLbl="node1" presStyleIdx="4" presStyleCnt="5">
        <dgm:presLayoutVars>
          <dgm:bulletEnabled val="1"/>
        </dgm:presLayoutVars>
      </dgm:prSet>
      <dgm:spPr/>
      <dgm:t>
        <a:bodyPr/>
        <a:lstStyle/>
        <a:p>
          <a:endParaRPr lang="zh-CN" altLang="en-US"/>
        </a:p>
      </dgm:t>
    </dgm:pt>
    <dgm:pt modelId="{B14F98F5-9C5B-4F53-A26B-4D903D14BB70}" type="pres">
      <dgm:prSet presAssocID="{9FA9C300-FCBA-453A-AB34-3EF865E7390C}" presName="sibTrans" presStyleLbl="sibTrans2D1" presStyleIdx="4" presStyleCnt="5"/>
      <dgm:spPr/>
      <dgm:t>
        <a:bodyPr/>
        <a:lstStyle/>
        <a:p>
          <a:endParaRPr lang="zh-CN" altLang="en-US"/>
        </a:p>
      </dgm:t>
    </dgm:pt>
    <dgm:pt modelId="{1E529B08-B3C9-4635-BABE-34B564A7237E}" type="pres">
      <dgm:prSet presAssocID="{9FA9C300-FCBA-453A-AB34-3EF865E7390C}" presName="connectorText" presStyleLbl="sibTrans2D1" presStyleIdx="4" presStyleCnt="5"/>
      <dgm:spPr/>
      <dgm:t>
        <a:bodyPr/>
        <a:lstStyle/>
        <a:p>
          <a:endParaRPr lang="zh-CN" altLang="en-US"/>
        </a:p>
      </dgm:t>
    </dgm:pt>
  </dgm:ptLst>
  <dgm:cxnLst>
    <dgm:cxn modelId="{E5F7B85E-3C60-40DB-BF32-88D2EB02D2E6}" type="presOf" srcId="{BC9D71E3-0CDB-4A3A-B7A7-0F91F98FE251}" destId="{E9B7BEA1-3C66-47D9-9015-5CB2C3DF2CDC}"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4CF074E4-3D78-466B-9918-447FBB90B486}" type="presOf" srcId="{38F8DD57-7454-4334-BBFA-B1B2ED12EB62}" destId="{231C9A01-8E86-4594-8128-CA1A309B1944}"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256DB814-F9A0-464C-820C-9BD5CA521B5E}" type="presOf" srcId="{9FA9C300-FCBA-453A-AB34-3EF865E7390C}" destId="{1E529B08-B3C9-4635-BABE-34B564A7237E}"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DB9667AB-006E-4292-9138-F277560EEB2F}" type="presOf" srcId="{4D900DEF-D16D-4B79-A224-033982676A84}" destId="{A3B8EF27-070F-41BB-AB16-AA20761005A1}" srcOrd="0" destOrd="0" presId="urn:microsoft.com/office/officeart/2005/8/layout/cycle2"/>
    <dgm:cxn modelId="{1B188F7A-92A0-4127-B03E-D23BA8B4EA7C}" type="presOf" srcId="{9FA9C300-FCBA-453A-AB34-3EF865E7390C}" destId="{B14F98F5-9C5B-4F53-A26B-4D903D14BB70}"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73874220-CB27-419C-B883-A80C1DC54314}" srcId="{A128F0BD-DF9A-4BE9-A6A8-6C4754FCABDA}" destId="{B9D1CD18-C0CD-4CE2-B3EB-17CB254543C3}" srcOrd="2" destOrd="0" parTransId="{A5753D39-7978-4CEB-B6DE-3BA7147367AA}" sibTransId="{0173A0E4-2970-45BD-A922-296E968BEF38}"/>
    <dgm:cxn modelId="{B4161E1D-0DEC-466D-9881-0DFFBAC97180}" srcId="{A128F0BD-DF9A-4BE9-A6A8-6C4754FCABDA}" destId="{BF35D190-A110-491B-B323-9435A8FDC80D}" srcOrd="3" destOrd="0" parTransId="{FD6D3DEB-2F0B-4721-A2AF-AE14C5A97346}" sibTransId="{38F8DD57-7454-4334-BBFA-B1B2ED12EB62}"/>
    <dgm:cxn modelId="{83B29E57-2FF2-4C36-9EA3-748D871ADD95}" srcId="{A128F0BD-DF9A-4BE9-A6A8-6C4754FCABDA}" destId="{EFAF03D5-A233-4C76-9B90-24B49649ACF5}" srcOrd="0" destOrd="0" parTransId="{FFFF8408-B268-4234-BC9D-07C7306BD323}" sibTransId="{BC9D71E3-0CDB-4A3A-B7A7-0F91F98FE251}"/>
    <dgm:cxn modelId="{FE98CA67-00DA-416B-BA6A-0AC2EC64615B}" type="presOf" srcId="{BC9D71E3-0CDB-4A3A-B7A7-0F91F98FE251}" destId="{055CB64B-802B-45D3-8DF6-798EF262280D}" srcOrd="0" destOrd="0" presId="urn:microsoft.com/office/officeart/2005/8/layout/cycle2"/>
    <dgm:cxn modelId="{0AB98623-DF7D-48BE-BCB6-525066F06F6E}" srcId="{A128F0BD-DF9A-4BE9-A6A8-6C4754FCABDA}" destId="{FA71CF4A-4B11-49C3-8552-3F6B6E5B19A5}" srcOrd="1" destOrd="0" parTransId="{4024D651-5B90-4CE1-BAD7-8A545DFE3AFD}" sibTransId="{4D900DEF-D16D-4B79-A224-033982676A84}"/>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t>
        <a:bodyPr/>
        <a:lstStyle/>
        <a:p>
          <a:endParaRPr lang="zh-CN" altLang="en-US"/>
        </a:p>
      </dgm:t>
    </dgm:pt>
    <dgm:pt modelId="{FEF06E72-7C87-4202-890C-345EC1D9F44C}" type="pres">
      <dgm:prSet presAssocID="{EFAF03D5-A233-4C76-9B90-24B49649ACF5}" presName="node" presStyleLbl="node1" presStyleIdx="0" presStyleCnt="5">
        <dgm:presLayoutVars>
          <dgm:bulletEnabled val="1"/>
        </dgm:presLayoutVars>
      </dgm:prSet>
      <dgm:spPr/>
      <dgm:t>
        <a:bodyPr/>
        <a:lstStyle/>
        <a:p>
          <a:endParaRPr lang="zh-CN" altLang="en-US"/>
        </a:p>
      </dgm:t>
    </dgm:pt>
    <dgm:pt modelId="{055CB64B-802B-45D3-8DF6-798EF262280D}" type="pres">
      <dgm:prSet presAssocID="{BC9D71E3-0CDB-4A3A-B7A7-0F91F98FE251}" presName="sibTrans" presStyleLbl="sibTrans2D1" presStyleIdx="0" presStyleCnt="5"/>
      <dgm:spPr/>
      <dgm:t>
        <a:bodyPr/>
        <a:lstStyle/>
        <a:p>
          <a:endParaRPr lang="zh-CN" altLang="en-US"/>
        </a:p>
      </dgm:t>
    </dgm:pt>
    <dgm:pt modelId="{E9B7BEA1-3C66-47D9-9015-5CB2C3DF2CDC}" type="pres">
      <dgm:prSet presAssocID="{BC9D71E3-0CDB-4A3A-B7A7-0F91F98FE251}" presName="connectorText" presStyleLbl="sibTrans2D1" presStyleIdx="0" presStyleCnt="5"/>
      <dgm:spPr/>
      <dgm:t>
        <a:bodyPr/>
        <a:lstStyle/>
        <a:p>
          <a:endParaRPr lang="zh-CN" altLang="en-US"/>
        </a:p>
      </dgm:t>
    </dgm:pt>
    <dgm:pt modelId="{B99A717E-6875-46C4-93BD-02F76F4C7222}" type="pres">
      <dgm:prSet presAssocID="{FA71CF4A-4B11-49C3-8552-3F6B6E5B19A5}" presName="node" presStyleLbl="node1" presStyleIdx="1" presStyleCnt="5">
        <dgm:presLayoutVars>
          <dgm:bulletEnabled val="1"/>
        </dgm:presLayoutVars>
      </dgm:prSet>
      <dgm:spPr/>
      <dgm:t>
        <a:bodyPr/>
        <a:lstStyle/>
        <a:p>
          <a:endParaRPr lang="zh-CN" altLang="en-US"/>
        </a:p>
      </dgm:t>
    </dgm:pt>
    <dgm:pt modelId="{A3B8EF27-070F-41BB-AB16-AA20761005A1}" type="pres">
      <dgm:prSet presAssocID="{4D900DEF-D16D-4B79-A224-033982676A84}" presName="sibTrans" presStyleLbl="sibTrans2D1" presStyleIdx="1" presStyleCnt="5"/>
      <dgm:spPr/>
      <dgm:t>
        <a:bodyPr/>
        <a:lstStyle/>
        <a:p>
          <a:endParaRPr lang="zh-CN" altLang="en-US"/>
        </a:p>
      </dgm:t>
    </dgm:pt>
    <dgm:pt modelId="{727D7562-439E-49ED-A028-4E7011E442FF}" type="pres">
      <dgm:prSet presAssocID="{4D900DEF-D16D-4B79-A224-033982676A84}" presName="connectorText" presStyleLbl="sibTrans2D1" presStyleIdx="1" presStyleCnt="5"/>
      <dgm:spPr/>
      <dgm:t>
        <a:bodyPr/>
        <a:lstStyle/>
        <a:p>
          <a:endParaRPr lang="zh-CN" altLang="en-US"/>
        </a:p>
      </dgm:t>
    </dgm:pt>
    <dgm:pt modelId="{134C2103-362F-48D4-96DA-BDE499CBC320}" type="pres">
      <dgm:prSet presAssocID="{B9D1CD18-C0CD-4CE2-B3EB-17CB254543C3}" presName="node" presStyleLbl="node1" presStyleIdx="2" presStyleCnt="5">
        <dgm:presLayoutVars>
          <dgm:bulletEnabled val="1"/>
        </dgm:presLayoutVars>
      </dgm:prSet>
      <dgm:spPr/>
      <dgm:t>
        <a:bodyPr/>
        <a:lstStyle/>
        <a:p>
          <a:endParaRPr lang="zh-CN" altLang="en-US"/>
        </a:p>
      </dgm:t>
    </dgm:pt>
    <dgm:pt modelId="{A544EBAA-22E2-4148-9763-9BD8EDE01FA1}" type="pres">
      <dgm:prSet presAssocID="{0173A0E4-2970-45BD-A922-296E968BEF38}" presName="sibTrans" presStyleLbl="sibTrans2D1" presStyleIdx="2" presStyleCnt="5"/>
      <dgm:spPr/>
      <dgm:t>
        <a:bodyPr/>
        <a:lstStyle/>
        <a:p>
          <a:endParaRPr lang="zh-CN" altLang="en-US"/>
        </a:p>
      </dgm:t>
    </dgm:pt>
    <dgm:pt modelId="{3ED50FBC-50B3-47E6-BC24-CBD71A358D74}" type="pres">
      <dgm:prSet presAssocID="{0173A0E4-2970-45BD-A922-296E968BEF38}" presName="connectorText" presStyleLbl="sibTrans2D1" presStyleIdx="2" presStyleCnt="5"/>
      <dgm:spPr/>
      <dgm:t>
        <a:bodyPr/>
        <a:lstStyle/>
        <a:p>
          <a:endParaRPr lang="zh-CN" altLang="en-US"/>
        </a:p>
      </dgm:t>
    </dgm:pt>
    <dgm:pt modelId="{CCCE5FE4-A079-4A90-B5D9-DC004E46B293}" type="pres">
      <dgm:prSet presAssocID="{BF35D190-A110-491B-B323-9435A8FDC80D}" presName="node" presStyleLbl="node1" presStyleIdx="3" presStyleCnt="5">
        <dgm:presLayoutVars>
          <dgm:bulletEnabled val="1"/>
        </dgm:presLayoutVars>
      </dgm:prSet>
      <dgm:spPr/>
      <dgm:t>
        <a:bodyPr/>
        <a:lstStyle/>
        <a:p>
          <a:endParaRPr lang="zh-CN" altLang="en-US"/>
        </a:p>
      </dgm:t>
    </dgm:pt>
    <dgm:pt modelId="{231C9A01-8E86-4594-8128-CA1A309B1944}" type="pres">
      <dgm:prSet presAssocID="{38F8DD57-7454-4334-BBFA-B1B2ED12EB62}" presName="sibTrans" presStyleLbl="sibTrans2D1" presStyleIdx="3" presStyleCnt="5"/>
      <dgm:spPr/>
      <dgm:t>
        <a:bodyPr/>
        <a:lstStyle/>
        <a:p>
          <a:endParaRPr lang="zh-CN" altLang="en-US"/>
        </a:p>
      </dgm:t>
    </dgm:pt>
    <dgm:pt modelId="{9E1B741C-8181-437D-9E3E-9993C461882A}" type="pres">
      <dgm:prSet presAssocID="{38F8DD57-7454-4334-BBFA-B1B2ED12EB62}" presName="connectorText" presStyleLbl="sibTrans2D1" presStyleIdx="3" presStyleCnt="5"/>
      <dgm:spPr/>
      <dgm:t>
        <a:bodyPr/>
        <a:lstStyle/>
        <a:p>
          <a:endParaRPr lang="zh-CN" altLang="en-US"/>
        </a:p>
      </dgm:t>
    </dgm:pt>
    <dgm:pt modelId="{5C05611F-2FD6-4B23-8855-D8C95A3F0102}" type="pres">
      <dgm:prSet presAssocID="{D1CE2A32-EC64-4E44-BD3C-C22C54BFC1B6}" presName="node" presStyleLbl="node1" presStyleIdx="4" presStyleCnt="5">
        <dgm:presLayoutVars>
          <dgm:bulletEnabled val="1"/>
        </dgm:presLayoutVars>
      </dgm:prSet>
      <dgm:spPr/>
      <dgm:t>
        <a:bodyPr/>
        <a:lstStyle/>
        <a:p>
          <a:endParaRPr lang="zh-CN" altLang="en-US"/>
        </a:p>
      </dgm:t>
    </dgm:pt>
    <dgm:pt modelId="{B14F98F5-9C5B-4F53-A26B-4D903D14BB70}" type="pres">
      <dgm:prSet presAssocID="{9FA9C300-FCBA-453A-AB34-3EF865E7390C}" presName="sibTrans" presStyleLbl="sibTrans2D1" presStyleIdx="4" presStyleCnt="5"/>
      <dgm:spPr/>
      <dgm:t>
        <a:bodyPr/>
        <a:lstStyle/>
        <a:p>
          <a:endParaRPr lang="zh-CN" altLang="en-US"/>
        </a:p>
      </dgm:t>
    </dgm:pt>
    <dgm:pt modelId="{1E529B08-B3C9-4635-BABE-34B564A7237E}" type="pres">
      <dgm:prSet presAssocID="{9FA9C300-FCBA-453A-AB34-3EF865E7390C}" presName="connectorText" presStyleLbl="sibTrans2D1" presStyleIdx="4" presStyleCnt="5"/>
      <dgm:spPr/>
      <dgm:t>
        <a:bodyPr/>
        <a:lstStyle/>
        <a:p>
          <a:endParaRPr lang="zh-CN" altLang="en-US"/>
        </a:p>
      </dgm:t>
    </dgm:pt>
  </dgm:ptLst>
  <dgm:cxnLst>
    <dgm:cxn modelId="{E5F7B85E-3C60-40DB-BF32-88D2EB02D2E6}" type="presOf" srcId="{BC9D71E3-0CDB-4A3A-B7A7-0F91F98FE251}" destId="{E9B7BEA1-3C66-47D9-9015-5CB2C3DF2CDC}"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4CF074E4-3D78-466B-9918-447FBB90B486}" type="presOf" srcId="{38F8DD57-7454-4334-BBFA-B1B2ED12EB62}" destId="{231C9A01-8E86-4594-8128-CA1A309B1944}"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256DB814-F9A0-464C-820C-9BD5CA521B5E}" type="presOf" srcId="{9FA9C300-FCBA-453A-AB34-3EF865E7390C}" destId="{1E529B08-B3C9-4635-BABE-34B564A7237E}"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DB9667AB-006E-4292-9138-F277560EEB2F}" type="presOf" srcId="{4D900DEF-D16D-4B79-A224-033982676A84}" destId="{A3B8EF27-070F-41BB-AB16-AA20761005A1}" srcOrd="0" destOrd="0" presId="urn:microsoft.com/office/officeart/2005/8/layout/cycle2"/>
    <dgm:cxn modelId="{1B188F7A-92A0-4127-B03E-D23BA8B4EA7C}" type="presOf" srcId="{9FA9C300-FCBA-453A-AB34-3EF865E7390C}" destId="{B14F98F5-9C5B-4F53-A26B-4D903D14BB70}"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73874220-CB27-419C-B883-A80C1DC54314}" srcId="{A128F0BD-DF9A-4BE9-A6A8-6C4754FCABDA}" destId="{B9D1CD18-C0CD-4CE2-B3EB-17CB254543C3}" srcOrd="2" destOrd="0" parTransId="{A5753D39-7978-4CEB-B6DE-3BA7147367AA}" sibTransId="{0173A0E4-2970-45BD-A922-296E968BEF38}"/>
    <dgm:cxn modelId="{B4161E1D-0DEC-466D-9881-0DFFBAC97180}" srcId="{A128F0BD-DF9A-4BE9-A6A8-6C4754FCABDA}" destId="{BF35D190-A110-491B-B323-9435A8FDC80D}" srcOrd="3" destOrd="0" parTransId="{FD6D3DEB-2F0B-4721-A2AF-AE14C5A97346}" sibTransId="{38F8DD57-7454-4334-BBFA-B1B2ED12EB62}"/>
    <dgm:cxn modelId="{83B29E57-2FF2-4C36-9EA3-748D871ADD95}" srcId="{A128F0BD-DF9A-4BE9-A6A8-6C4754FCABDA}" destId="{EFAF03D5-A233-4C76-9B90-24B49649ACF5}" srcOrd="0" destOrd="0" parTransId="{FFFF8408-B268-4234-BC9D-07C7306BD323}" sibTransId="{BC9D71E3-0CDB-4A3A-B7A7-0F91F98FE251}"/>
    <dgm:cxn modelId="{FE98CA67-00DA-416B-BA6A-0AC2EC64615B}" type="presOf" srcId="{BC9D71E3-0CDB-4A3A-B7A7-0F91F98FE251}" destId="{055CB64B-802B-45D3-8DF6-798EF262280D}" srcOrd="0" destOrd="0" presId="urn:microsoft.com/office/officeart/2005/8/layout/cycle2"/>
    <dgm:cxn modelId="{0AB98623-DF7D-48BE-BCB6-525066F06F6E}" srcId="{A128F0BD-DF9A-4BE9-A6A8-6C4754FCABDA}" destId="{FA71CF4A-4B11-49C3-8552-3F6B6E5B19A5}" srcOrd="1" destOrd="0" parTransId="{4024D651-5B90-4CE1-BAD7-8A545DFE3AFD}" sibTransId="{4D900DEF-D16D-4B79-A224-033982676A84}"/>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t>
        <a:bodyPr/>
        <a:lstStyle/>
        <a:p>
          <a:endParaRPr lang="zh-CN" altLang="en-US"/>
        </a:p>
      </dgm:t>
    </dgm:pt>
    <dgm:pt modelId="{FEF06E72-7C87-4202-890C-345EC1D9F44C}" type="pres">
      <dgm:prSet presAssocID="{EFAF03D5-A233-4C76-9B90-24B49649ACF5}" presName="node" presStyleLbl="node1" presStyleIdx="0" presStyleCnt="5">
        <dgm:presLayoutVars>
          <dgm:bulletEnabled val="1"/>
        </dgm:presLayoutVars>
      </dgm:prSet>
      <dgm:spPr/>
      <dgm:t>
        <a:bodyPr/>
        <a:lstStyle/>
        <a:p>
          <a:endParaRPr lang="zh-CN" altLang="en-US"/>
        </a:p>
      </dgm:t>
    </dgm:pt>
    <dgm:pt modelId="{055CB64B-802B-45D3-8DF6-798EF262280D}" type="pres">
      <dgm:prSet presAssocID="{BC9D71E3-0CDB-4A3A-B7A7-0F91F98FE251}" presName="sibTrans" presStyleLbl="sibTrans2D1" presStyleIdx="0" presStyleCnt="5"/>
      <dgm:spPr/>
      <dgm:t>
        <a:bodyPr/>
        <a:lstStyle/>
        <a:p>
          <a:endParaRPr lang="zh-CN" altLang="en-US"/>
        </a:p>
      </dgm:t>
    </dgm:pt>
    <dgm:pt modelId="{E9B7BEA1-3C66-47D9-9015-5CB2C3DF2CDC}" type="pres">
      <dgm:prSet presAssocID="{BC9D71E3-0CDB-4A3A-B7A7-0F91F98FE251}" presName="connectorText" presStyleLbl="sibTrans2D1" presStyleIdx="0" presStyleCnt="5"/>
      <dgm:spPr/>
      <dgm:t>
        <a:bodyPr/>
        <a:lstStyle/>
        <a:p>
          <a:endParaRPr lang="zh-CN" altLang="en-US"/>
        </a:p>
      </dgm:t>
    </dgm:pt>
    <dgm:pt modelId="{B99A717E-6875-46C4-93BD-02F76F4C7222}" type="pres">
      <dgm:prSet presAssocID="{FA71CF4A-4B11-49C3-8552-3F6B6E5B19A5}" presName="node" presStyleLbl="node1" presStyleIdx="1" presStyleCnt="5">
        <dgm:presLayoutVars>
          <dgm:bulletEnabled val="1"/>
        </dgm:presLayoutVars>
      </dgm:prSet>
      <dgm:spPr/>
      <dgm:t>
        <a:bodyPr/>
        <a:lstStyle/>
        <a:p>
          <a:endParaRPr lang="zh-CN" altLang="en-US"/>
        </a:p>
      </dgm:t>
    </dgm:pt>
    <dgm:pt modelId="{A3B8EF27-070F-41BB-AB16-AA20761005A1}" type="pres">
      <dgm:prSet presAssocID="{4D900DEF-D16D-4B79-A224-033982676A84}" presName="sibTrans" presStyleLbl="sibTrans2D1" presStyleIdx="1" presStyleCnt="5"/>
      <dgm:spPr/>
      <dgm:t>
        <a:bodyPr/>
        <a:lstStyle/>
        <a:p>
          <a:endParaRPr lang="zh-CN" altLang="en-US"/>
        </a:p>
      </dgm:t>
    </dgm:pt>
    <dgm:pt modelId="{727D7562-439E-49ED-A028-4E7011E442FF}" type="pres">
      <dgm:prSet presAssocID="{4D900DEF-D16D-4B79-A224-033982676A84}" presName="connectorText" presStyleLbl="sibTrans2D1" presStyleIdx="1" presStyleCnt="5"/>
      <dgm:spPr/>
      <dgm:t>
        <a:bodyPr/>
        <a:lstStyle/>
        <a:p>
          <a:endParaRPr lang="zh-CN" altLang="en-US"/>
        </a:p>
      </dgm:t>
    </dgm:pt>
    <dgm:pt modelId="{134C2103-362F-48D4-96DA-BDE499CBC320}" type="pres">
      <dgm:prSet presAssocID="{B9D1CD18-C0CD-4CE2-B3EB-17CB254543C3}" presName="node" presStyleLbl="node1" presStyleIdx="2" presStyleCnt="5">
        <dgm:presLayoutVars>
          <dgm:bulletEnabled val="1"/>
        </dgm:presLayoutVars>
      </dgm:prSet>
      <dgm:spPr/>
      <dgm:t>
        <a:bodyPr/>
        <a:lstStyle/>
        <a:p>
          <a:endParaRPr lang="zh-CN" altLang="en-US"/>
        </a:p>
      </dgm:t>
    </dgm:pt>
    <dgm:pt modelId="{A544EBAA-22E2-4148-9763-9BD8EDE01FA1}" type="pres">
      <dgm:prSet presAssocID="{0173A0E4-2970-45BD-A922-296E968BEF38}" presName="sibTrans" presStyleLbl="sibTrans2D1" presStyleIdx="2" presStyleCnt="5"/>
      <dgm:spPr/>
      <dgm:t>
        <a:bodyPr/>
        <a:lstStyle/>
        <a:p>
          <a:endParaRPr lang="zh-CN" altLang="en-US"/>
        </a:p>
      </dgm:t>
    </dgm:pt>
    <dgm:pt modelId="{3ED50FBC-50B3-47E6-BC24-CBD71A358D74}" type="pres">
      <dgm:prSet presAssocID="{0173A0E4-2970-45BD-A922-296E968BEF38}" presName="connectorText" presStyleLbl="sibTrans2D1" presStyleIdx="2" presStyleCnt="5"/>
      <dgm:spPr/>
      <dgm:t>
        <a:bodyPr/>
        <a:lstStyle/>
        <a:p>
          <a:endParaRPr lang="zh-CN" altLang="en-US"/>
        </a:p>
      </dgm:t>
    </dgm:pt>
    <dgm:pt modelId="{CCCE5FE4-A079-4A90-B5D9-DC004E46B293}" type="pres">
      <dgm:prSet presAssocID="{BF35D190-A110-491B-B323-9435A8FDC80D}" presName="node" presStyleLbl="node1" presStyleIdx="3" presStyleCnt="5">
        <dgm:presLayoutVars>
          <dgm:bulletEnabled val="1"/>
        </dgm:presLayoutVars>
      </dgm:prSet>
      <dgm:spPr/>
      <dgm:t>
        <a:bodyPr/>
        <a:lstStyle/>
        <a:p>
          <a:endParaRPr lang="zh-CN" altLang="en-US"/>
        </a:p>
      </dgm:t>
    </dgm:pt>
    <dgm:pt modelId="{231C9A01-8E86-4594-8128-CA1A309B1944}" type="pres">
      <dgm:prSet presAssocID="{38F8DD57-7454-4334-BBFA-B1B2ED12EB62}" presName="sibTrans" presStyleLbl="sibTrans2D1" presStyleIdx="3" presStyleCnt="5"/>
      <dgm:spPr/>
      <dgm:t>
        <a:bodyPr/>
        <a:lstStyle/>
        <a:p>
          <a:endParaRPr lang="zh-CN" altLang="en-US"/>
        </a:p>
      </dgm:t>
    </dgm:pt>
    <dgm:pt modelId="{9E1B741C-8181-437D-9E3E-9993C461882A}" type="pres">
      <dgm:prSet presAssocID="{38F8DD57-7454-4334-BBFA-B1B2ED12EB62}" presName="connectorText" presStyleLbl="sibTrans2D1" presStyleIdx="3" presStyleCnt="5"/>
      <dgm:spPr/>
      <dgm:t>
        <a:bodyPr/>
        <a:lstStyle/>
        <a:p>
          <a:endParaRPr lang="zh-CN" altLang="en-US"/>
        </a:p>
      </dgm:t>
    </dgm:pt>
    <dgm:pt modelId="{5C05611F-2FD6-4B23-8855-D8C95A3F0102}" type="pres">
      <dgm:prSet presAssocID="{D1CE2A32-EC64-4E44-BD3C-C22C54BFC1B6}" presName="node" presStyleLbl="node1" presStyleIdx="4" presStyleCnt="5">
        <dgm:presLayoutVars>
          <dgm:bulletEnabled val="1"/>
        </dgm:presLayoutVars>
      </dgm:prSet>
      <dgm:spPr/>
      <dgm:t>
        <a:bodyPr/>
        <a:lstStyle/>
        <a:p>
          <a:endParaRPr lang="zh-CN" altLang="en-US"/>
        </a:p>
      </dgm:t>
    </dgm:pt>
    <dgm:pt modelId="{B14F98F5-9C5B-4F53-A26B-4D903D14BB70}" type="pres">
      <dgm:prSet presAssocID="{9FA9C300-FCBA-453A-AB34-3EF865E7390C}" presName="sibTrans" presStyleLbl="sibTrans2D1" presStyleIdx="4" presStyleCnt="5"/>
      <dgm:spPr/>
      <dgm:t>
        <a:bodyPr/>
        <a:lstStyle/>
        <a:p>
          <a:endParaRPr lang="zh-CN" altLang="en-US"/>
        </a:p>
      </dgm:t>
    </dgm:pt>
    <dgm:pt modelId="{1E529B08-B3C9-4635-BABE-34B564A7237E}" type="pres">
      <dgm:prSet presAssocID="{9FA9C300-FCBA-453A-AB34-3EF865E7390C}" presName="connectorText" presStyleLbl="sibTrans2D1" presStyleIdx="4" presStyleCnt="5"/>
      <dgm:spPr/>
      <dgm:t>
        <a:bodyPr/>
        <a:lstStyle/>
        <a:p>
          <a:endParaRPr lang="zh-CN" altLang="en-US"/>
        </a:p>
      </dgm:t>
    </dgm:pt>
  </dgm:ptLst>
  <dgm:cxnLst>
    <dgm:cxn modelId="{E5F7B85E-3C60-40DB-BF32-88D2EB02D2E6}" type="presOf" srcId="{BC9D71E3-0CDB-4A3A-B7A7-0F91F98FE251}" destId="{E9B7BEA1-3C66-47D9-9015-5CB2C3DF2CDC}"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4CF074E4-3D78-466B-9918-447FBB90B486}" type="presOf" srcId="{38F8DD57-7454-4334-BBFA-B1B2ED12EB62}" destId="{231C9A01-8E86-4594-8128-CA1A309B1944}"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256DB814-F9A0-464C-820C-9BD5CA521B5E}" type="presOf" srcId="{9FA9C300-FCBA-453A-AB34-3EF865E7390C}" destId="{1E529B08-B3C9-4635-BABE-34B564A7237E}"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DB9667AB-006E-4292-9138-F277560EEB2F}" type="presOf" srcId="{4D900DEF-D16D-4B79-A224-033982676A84}" destId="{A3B8EF27-070F-41BB-AB16-AA20761005A1}" srcOrd="0" destOrd="0" presId="urn:microsoft.com/office/officeart/2005/8/layout/cycle2"/>
    <dgm:cxn modelId="{1B188F7A-92A0-4127-B03E-D23BA8B4EA7C}" type="presOf" srcId="{9FA9C300-FCBA-453A-AB34-3EF865E7390C}" destId="{B14F98F5-9C5B-4F53-A26B-4D903D14BB70}"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73874220-CB27-419C-B883-A80C1DC54314}" srcId="{A128F0BD-DF9A-4BE9-A6A8-6C4754FCABDA}" destId="{B9D1CD18-C0CD-4CE2-B3EB-17CB254543C3}" srcOrd="2" destOrd="0" parTransId="{A5753D39-7978-4CEB-B6DE-3BA7147367AA}" sibTransId="{0173A0E4-2970-45BD-A922-296E968BEF38}"/>
    <dgm:cxn modelId="{B4161E1D-0DEC-466D-9881-0DFFBAC97180}" srcId="{A128F0BD-DF9A-4BE9-A6A8-6C4754FCABDA}" destId="{BF35D190-A110-491B-B323-9435A8FDC80D}" srcOrd="3" destOrd="0" parTransId="{FD6D3DEB-2F0B-4721-A2AF-AE14C5A97346}" sibTransId="{38F8DD57-7454-4334-BBFA-B1B2ED12EB62}"/>
    <dgm:cxn modelId="{83B29E57-2FF2-4C36-9EA3-748D871ADD95}" srcId="{A128F0BD-DF9A-4BE9-A6A8-6C4754FCABDA}" destId="{EFAF03D5-A233-4C76-9B90-24B49649ACF5}" srcOrd="0" destOrd="0" parTransId="{FFFF8408-B268-4234-BC9D-07C7306BD323}" sibTransId="{BC9D71E3-0CDB-4A3A-B7A7-0F91F98FE251}"/>
    <dgm:cxn modelId="{FE98CA67-00DA-416B-BA6A-0AC2EC64615B}" type="presOf" srcId="{BC9D71E3-0CDB-4A3A-B7A7-0F91F98FE251}" destId="{055CB64B-802B-45D3-8DF6-798EF262280D}" srcOrd="0" destOrd="0" presId="urn:microsoft.com/office/officeart/2005/8/layout/cycle2"/>
    <dgm:cxn modelId="{0AB98623-DF7D-48BE-BCB6-525066F06F6E}" srcId="{A128F0BD-DF9A-4BE9-A6A8-6C4754FCABDA}" destId="{FA71CF4A-4B11-49C3-8552-3F6B6E5B19A5}" srcOrd="1" destOrd="0" parTransId="{4024D651-5B90-4CE1-BAD7-8A545DFE3AFD}" sibTransId="{4D900DEF-D16D-4B79-A224-033982676A84}"/>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t>
        <a:bodyPr/>
        <a:lstStyle/>
        <a:p>
          <a:endParaRPr lang="zh-CN" altLang="en-US"/>
        </a:p>
      </dgm:t>
    </dgm:pt>
    <dgm:pt modelId="{FEF06E72-7C87-4202-890C-345EC1D9F44C}" type="pres">
      <dgm:prSet presAssocID="{EFAF03D5-A233-4C76-9B90-24B49649ACF5}" presName="node" presStyleLbl="node1" presStyleIdx="0" presStyleCnt="5">
        <dgm:presLayoutVars>
          <dgm:bulletEnabled val="1"/>
        </dgm:presLayoutVars>
      </dgm:prSet>
      <dgm:spPr/>
      <dgm:t>
        <a:bodyPr/>
        <a:lstStyle/>
        <a:p>
          <a:endParaRPr lang="zh-CN" altLang="en-US"/>
        </a:p>
      </dgm:t>
    </dgm:pt>
    <dgm:pt modelId="{055CB64B-802B-45D3-8DF6-798EF262280D}" type="pres">
      <dgm:prSet presAssocID="{BC9D71E3-0CDB-4A3A-B7A7-0F91F98FE251}" presName="sibTrans" presStyleLbl="sibTrans2D1" presStyleIdx="0" presStyleCnt="5"/>
      <dgm:spPr/>
      <dgm:t>
        <a:bodyPr/>
        <a:lstStyle/>
        <a:p>
          <a:endParaRPr lang="zh-CN" altLang="en-US"/>
        </a:p>
      </dgm:t>
    </dgm:pt>
    <dgm:pt modelId="{E9B7BEA1-3C66-47D9-9015-5CB2C3DF2CDC}" type="pres">
      <dgm:prSet presAssocID="{BC9D71E3-0CDB-4A3A-B7A7-0F91F98FE251}" presName="connectorText" presStyleLbl="sibTrans2D1" presStyleIdx="0" presStyleCnt="5"/>
      <dgm:spPr/>
      <dgm:t>
        <a:bodyPr/>
        <a:lstStyle/>
        <a:p>
          <a:endParaRPr lang="zh-CN" altLang="en-US"/>
        </a:p>
      </dgm:t>
    </dgm:pt>
    <dgm:pt modelId="{B99A717E-6875-46C4-93BD-02F76F4C7222}" type="pres">
      <dgm:prSet presAssocID="{FA71CF4A-4B11-49C3-8552-3F6B6E5B19A5}" presName="node" presStyleLbl="node1" presStyleIdx="1" presStyleCnt="5">
        <dgm:presLayoutVars>
          <dgm:bulletEnabled val="1"/>
        </dgm:presLayoutVars>
      </dgm:prSet>
      <dgm:spPr/>
      <dgm:t>
        <a:bodyPr/>
        <a:lstStyle/>
        <a:p>
          <a:endParaRPr lang="zh-CN" altLang="en-US"/>
        </a:p>
      </dgm:t>
    </dgm:pt>
    <dgm:pt modelId="{A3B8EF27-070F-41BB-AB16-AA20761005A1}" type="pres">
      <dgm:prSet presAssocID="{4D900DEF-D16D-4B79-A224-033982676A84}" presName="sibTrans" presStyleLbl="sibTrans2D1" presStyleIdx="1" presStyleCnt="5"/>
      <dgm:spPr/>
      <dgm:t>
        <a:bodyPr/>
        <a:lstStyle/>
        <a:p>
          <a:endParaRPr lang="zh-CN" altLang="en-US"/>
        </a:p>
      </dgm:t>
    </dgm:pt>
    <dgm:pt modelId="{727D7562-439E-49ED-A028-4E7011E442FF}" type="pres">
      <dgm:prSet presAssocID="{4D900DEF-D16D-4B79-A224-033982676A84}" presName="connectorText" presStyleLbl="sibTrans2D1" presStyleIdx="1" presStyleCnt="5"/>
      <dgm:spPr/>
      <dgm:t>
        <a:bodyPr/>
        <a:lstStyle/>
        <a:p>
          <a:endParaRPr lang="zh-CN" altLang="en-US"/>
        </a:p>
      </dgm:t>
    </dgm:pt>
    <dgm:pt modelId="{134C2103-362F-48D4-96DA-BDE499CBC320}" type="pres">
      <dgm:prSet presAssocID="{B9D1CD18-C0CD-4CE2-B3EB-17CB254543C3}" presName="node" presStyleLbl="node1" presStyleIdx="2" presStyleCnt="5">
        <dgm:presLayoutVars>
          <dgm:bulletEnabled val="1"/>
        </dgm:presLayoutVars>
      </dgm:prSet>
      <dgm:spPr/>
      <dgm:t>
        <a:bodyPr/>
        <a:lstStyle/>
        <a:p>
          <a:endParaRPr lang="zh-CN" altLang="en-US"/>
        </a:p>
      </dgm:t>
    </dgm:pt>
    <dgm:pt modelId="{A544EBAA-22E2-4148-9763-9BD8EDE01FA1}" type="pres">
      <dgm:prSet presAssocID="{0173A0E4-2970-45BD-A922-296E968BEF38}" presName="sibTrans" presStyleLbl="sibTrans2D1" presStyleIdx="2" presStyleCnt="5"/>
      <dgm:spPr/>
      <dgm:t>
        <a:bodyPr/>
        <a:lstStyle/>
        <a:p>
          <a:endParaRPr lang="zh-CN" altLang="en-US"/>
        </a:p>
      </dgm:t>
    </dgm:pt>
    <dgm:pt modelId="{3ED50FBC-50B3-47E6-BC24-CBD71A358D74}" type="pres">
      <dgm:prSet presAssocID="{0173A0E4-2970-45BD-A922-296E968BEF38}" presName="connectorText" presStyleLbl="sibTrans2D1" presStyleIdx="2" presStyleCnt="5"/>
      <dgm:spPr/>
      <dgm:t>
        <a:bodyPr/>
        <a:lstStyle/>
        <a:p>
          <a:endParaRPr lang="zh-CN" altLang="en-US"/>
        </a:p>
      </dgm:t>
    </dgm:pt>
    <dgm:pt modelId="{CCCE5FE4-A079-4A90-B5D9-DC004E46B293}" type="pres">
      <dgm:prSet presAssocID="{BF35D190-A110-491B-B323-9435A8FDC80D}" presName="node" presStyleLbl="node1" presStyleIdx="3" presStyleCnt="5">
        <dgm:presLayoutVars>
          <dgm:bulletEnabled val="1"/>
        </dgm:presLayoutVars>
      </dgm:prSet>
      <dgm:spPr/>
      <dgm:t>
        <a:bodyPr/>
        <a:lstStyle/>
        <a:p>
          <a:endParaRPr lang="zh-CN" altLang="en-US"/>
        </a:p>
      </dgm:t>
    </dgm:pt>
    <dgm:pt modelId="{231C9A01-8E86-4594-8128-CA1A309B1944}" type="pres">
      <dgm:prSet presAssocID="{38F8DD57-7454-4334-BBFA-B1B2ED12EB62}" presName="sibTrans" presStyleLbl="sibTrans2D1" presStyleIdx="3" presStyleCnt="5"/>
      <dgm:spPr/>
      <dgm:t>
        <a:bodyPr/>
        <a:lstStyle/>
        <a:p>
          <a:endParaRPr lang="zh-CN" altLang="en-US"/>
        </a:p>
      </dgm:t>
    </dgm:pt>
    <dgm:pt modelId="{9E1B741C-8181-437D-9E3E-9993C461882A}" type="pres">
      <dgm:prSet presAssocID="{38F8DD57-7454-4334-BBFA-B1B2ED12EB62}" presName="connectorText" presStyleLbl="sibTrans2D1" presStyleIdx="3" presStyleCnt="5"/>
      <dgm:spPr/>
      <dgm:t>
        <a:bodyPr/>
        <a:lstStyle/>
        <a:p>
          <a:endParaRPr lang="zh-CN" altLang="en-US"/>
        </a:p>
      </dgm:t>
    </dgm:pt>
    <dgm:pt modelId="{5C05611F-2FD6-4B23-8855-D8C95A3F0102}" type="pres">
      <dgm:prSet presAssocID="{D1CE2A32-EC64-4E44-BD3C-C22C54BFC1B6}" presName="node" presStyleLbl="node1" presStyleIdx="4" presStyleCnt="5">
        <dgm:presLayoutVars>
          <dgm:bulletEnabled val="1"/>
        </dgm:presLayoutVars>
      </dgm:prSet>
      <dgm:spPr/>
      <dgm:t>
        <a:bodyPr/>
        <a:lstStyle/>
        <a:p>
          <a:endParaRPr lang="zh-CN" altLang="en-US"/>
        </a:p>
      </dgm:t>
    </dgm:pt>
    <dgm:pt modelId="{B14F98F5-9C5B-4F53-A26B-4D903D14BB70}" type="pres">
      <dgm:prSet presAssocID="{9FA9C300-FCBA-453A-AB34-3EF865E7390C}" presName="sibTrans" presStyleLbl="sibTrans2D1" presStyleIdx="4" presStyleCnt="5"/>
      <dgm:spPr/>
      <dgm:t>
        <a:bodyPr/>
        <a:lstStyle/>
        <a:p>
          <a:endParaRPr lang="zh-CN" altLang="en-US"/>
        </a:p>
      </dgm:t>
    </dgm:pt>
    <dgm:pt modelId="{1E529B08-B3C9-4635-BABE-34B564A7237E}" type="pres">
      <dgm:prSet presAssocID="{9FA9C300-FCBA-453A-AB34-3EF865E7390C}" presName="connectorText" presStyleLbl="sibTrans2D1" presStyleIdx="4" presStyleCnt="5"/>
      <dgm:spPr/>
      <dgm:t>
        <a:bodyPr/>
        <a:lstStyle/>
        <a:p>
          <a:endParaRPr lang="zh-CN" altLang="en-US"/>
        </a:p>
      </dgm:t>
    </dgm:pt>
  </dgm:ptLst>
  <dgm:cxnLst>
    <dgm:cxn modelId="{E5F7B85E-3C60-40DB-BF32-88D2EB02D2E6}" type="presOf" srcId="{BC9D71E3-0CDB-4A3A-B7A7-0F91F98FE251}" destId="{E9B7BEA1-3C66-47D9-9015-5CB2C3DF2CDC}"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4CF074E4-3D78-466B-9918-447FBB90B486}" type="presOf" srcId="{38F8DD57-7454-4334-BBFA-B1B2ED12EB62}" destId="{231C9A01-8E86-4594-8128-CA1A309B1944}"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256DB814-F9A0-464C-820C-9BD5CA521B5E}" type="presOf" srcId="{9FA9C300-FCBA-453A-AB34-3EF865E7390C}" destId="{1E529B08-B3C9-4635-BABE-34B564A7237E}"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DB9667AB-006E-4292-9138-F277560EEB2F}" type="presOf" srcId="{4D900DEF-D16D-4B79-A224-033982676A84}" destId="{A3B8EF27-070F-41BB-AB16-AA20761005A1}" srcOrd="0" destOrd="0" presId="urn:microsoft.com/office/officeart/2005/8/layout/cycle2"/>
    <dgm:cxn modelId="{1B188F7A-92A0-4127-B03E-D23BA8B4EA7C}" type="presOf" srcId="{9FA9C300-FCBA-453A-AB34-3EF865E7390C}" destId="{B14F98F5-9C5B-4F53-A26B-4D903D14BB70}"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73874220-CB27-419C-B883-A80C1DC54314}" srcId="{A128F0BD-DF9A-4BE9-A6A8-6C4754FCABDA}" destId="{B9D1CD18-C0CD-4CE2-B3EB-17CB254543C3}" srcOrd="2" destOrd="0" parTransId="{A5753D39-7978-4CEB-B6DE-3BA7147367AA}" sibTransId="{0173A0E4-2970-45BD-A922-296E968BEF38}"/>
    <dgm:cxn modelId="{B4161E1D-0DEC-466D-9881-0DFFBAC97180}" srcId="{A128F0BD-DF9A-4BE9-A6A8-6C4754FCABDA}" destId="{BF35D190-A110-491B-B323-9435A8FDC80D}" srcOrd="3" destOrd="0" parTransId="{FD6D3DEB-2F0B-4721-A2AF-AE14C5A97346}" sibTransId="{38F8DD57-7454-4334-BBFA-B1B2ED12EB62}"/>
    <dgm:cxn modelId="{83B29E57-2FF2-4C36-9EA3-748D871ADD95}" srcId="{A128F0BD-DF9A-4BE9-A6A8-6C4754FCABDA}" destId="{EFAF03D5-A233-4C76-9B90-24B49649ACF5}" srcOrd="0" destOrd="0" parTransId="{FFFF8408-B268-4234-BC9D-07C7306BD323}" sibTransId="{BC9D71E3-0CDB-4A3A-B7A7-0F91F98FE251}"/>
    <dgm:cxn modelId="{FE98CA67-00DA-416B-BA6A-0AC2EC64615B}" type="presOf" srcId="{BC9D71E3-0CDB-4A3A-B7A7-0F91F98FE251}" destId="{055CB64B-802B-45D3-8DF6-798EF262280D}" srcOrd="0" destOrd="0" presId="urn:microsoft.com/office/officeart/2005/8/layout/cycle2"/>
    <dgm:cxn modelId="{0AB98623-DF7D-48BE-BCB6-525066F06F6E}" srcId="{A128F0BD-DF9A-4BE9-A6A8-6C4754FCABDA}" destId="{FA71CF4A-4B11-49C3-8552-3F6B6E5B19A5}" srcOrd="1" destOrd="0" parTransId="{4024D651-5B90-4CE1-BAD7-8A545DFE3AFD}" sibTransId="{4D900DEF-D16D-4B79-A224-033982676A84}"/>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t>
        <a:bodyPr/>
        <a:lstStyle/>
        <a:p>
          <a:endParaRPr lang="zh-CN" altLang="en-US"/>
        </a:p>
      </dgm:t>
    </dgm:pt>
    <dgm:pt modelId="{FEF06E72-7C87-4202-890C-345EC1D9F44C}" type="pres">
      <dgm:prSet presAssocID="{EFAF03D5-A233-4C76-9B90-24B49649ACF5}" presName="node" presStyleLbl="node1" presStyleIdx="0" presStyleCnt="5">
        <dgm:presLayoutVars>
          <dgm:bulletEnabled val="1"/>
        </dgm:presLayoutVars>
      </dgm:prSet>
      <dgm:spPr/>
      <dgm:t>
        <a:bodyPr/>
        <a:lstStyle/>
        <a:p>
          <a:endParaRPr lang="zh-CN" altLang="en-US"/>
        </a:p>
      </dgm:t>
    </dgm:pt>
    <dgm:pt modelId="{055CB64B-802B-45D3-8DF6-798EF262280D}" type="pres">
      <dgm:prSet presAssocID="{BC9D71E3-0CDB-4A3A-B7A7-0F91F98FE251}" presName="sibTrans" presStyleLbl="sibTrans2D1" presStyleIdx="0" presStyleCnt="5"/>
      <dgm:spPr/>
      <dgm:t>
        <a:bodyPr/>
        <a:lstStyle/>
        <a:p>
          <a:endParaRPr lang="zh-CN" altLang="en-US"/>
        </a:p>
      </dgm:t>
    </dgm:pt>
    <dgm:pt modelId="{E9B7BEA1-3C66-47D9-9015-5CB2C3DF2CDC}" type="pres">
      <dgm:prSet presAssocID="{BC9D71E3-0CDB-4A3A-B7A7-0F91F98FE251}" presName="connectorText" presStyleLbl="sibTrans2D1" presStyleIdx="0" presStyleCnt="5"/>
      <dgm:spPr/>
      <dgm:t>
        <a:bodyPr/>
        <a:lstStyle/>
        <a:p>
          <a:endParaRPr lang="zh-CN" altLang="en-US"/>
        </a:p>
      </dgm:t>
    </dgm:pt>
    <dgm:pt modelId="{B99A717E-6875-46C4-93BD-02F76F4C7222}" type="pres">
      <dgm:prSet presAssocID="{FA71CF4A-4B11-49C3-8552-3F6B6E5B19A5}" presName="node" presStyleLbl="node1" presStyleIdx="1" presStyleCnt="5">
        <dgm:presLayoutVars>
          <dgm:bulletEnabled val="1"/>
        </dgm:presLayoutVars>
      </dgm:prSet>
      <dgm:spPr/>
      <dgm:t>
        <a:bodyPr/>
        <a:lstStyle/>
        <a:p>
          <a:endParaRPr lang="zh-CN" altLang="en-US"/>
        </a:p>
      </dgm:t>
    </dgm:pt>
    <dgm:pt modelId="{A3B8EF27-070F-41BB-AB16-AA20761005A1}" type="pres">
      <dgm:prSet presAssocID="{4D900DEF-D16D-4B79-A224-033982676A84}" presName="sibTrans" presStyleLbl="sibTrans2D1" presStyleIdx="1" presStyleCnt="5"/>
      <dgm:spPr/>
      <dgm:t>
        <a:bodyPr/>
        <a:lstStyle/>
        <a:p>
          <a:endParaRPr lang="zh-CN" altLang="en-US"/>
        </a:p>
      </dgm:t>
    </dgm:pt>
    <dgm:pt modelId="{727D7562-439E-49ED-A028-4E7011E442FF}" type="pres">
      <dgm:prSet presAssocID="{4D900DEF-D16D-4B79-A224-033982676A84}" presName="connectorText" presStyleLbl="sibTrans2D1" presStyleIdx="1" presStyleCnt="5"/>
      <dgm:spPr/>
      <dgm:t>
        <a:bodyPr/>
        <a:lstStyle/>
        <a:p>
          <a:endParaRPr lang="zh-CN" altLang="en-US"/>
        </a:p>
      </dgm:t>
    </dgm:pt>
    <dgm:pt modelId="{134C2103-362F-48D4-96DA-BDE499CBC320}" type="pres">
      <dgm:prSet presAssocID="{B9D1CD18-C0CD-4CE2-B3EB-17CB254543C3}" presName="node" presStyleLbl="node1" presStyleIdx="2" presStyleCnt="5">
        <dgm:presLayoutVars>
          <dgm:bulletEnabled val="1"/>
        </dgm:presLayoutVars>
      </dgm:prSet>
      <dgm:spPr/>
      <dgm:t>
        <a:bodyPr/>
        <a:lstStyle/>
        <a:p>
          <a:endParaRPr lang="zh-CN" altLang="en-US"/>
        </a:p>
      </dgm:t>
    </dgm:pt>
    <dgm:pt modelId="{A544EBAA-22E2-4148-9763-9BD8EDE01FA1}" type="pres">
      <dgm:prSet presAssocID="{0173A0E4-2970-45BD-A922-296E968BEF38}" presName="sibTrans" presStyleLbl="sibTrans2D1" presStyleIdx="2" presStyleCnt="5"/>
      <dgm:spPr/>
      <dgm:t>
        <a:bodyPr/>
        <a:lstStyle/>
        <a:p>
          <a:endParaRPr lang="zh-CN" altLang="en-US"/>
        </a:p>
      </dgm:t>
    </dgm:pt>
    <dgm:pt modelId="{3ED50FBC-50B3-47E6-BC24-CBD71A358D74}" type="pres">
      <dgm:prSet presAssocID="{0173A0E4-2970-45BD-A922-296E968BEF38}" presName="connectorText" presStyleLbl="sibTrans2D1" presStyleIdx="2" presStyleCnt="5"/>
      <dgm:spPr/>
      <dgm:t>
        <a:bodyPr/>
        <a:lstStyle/>
        <a:p>
          <a:endParaRPr lang="zh-CN" altLang="en-US"/>
        </a:p>
      </dgm:t>
    </dgm:pt>
    <dgm:pt modelId="{CCCE5FE4-A079-4A90-B5D9-DC004E46B293}" type="pres">
      <dgm:prSet presAssocID="{BF35D190-A110-491B-B323-9435A8FDC80D}" presName="node" presStyleLbl="node1" presStyleIdx="3" presStyleCnt="5">
        <dgm:presLayoutVars>
          <dgm:bulletEnabled val="1"/>
        </dgm:presLayoutVars>
      </dgm:prSet>
      <dgm:spPr/>
      <dgm:t>
        <a:bodyPr/>
        <a:lstStyle/>
        <a:p>
          <a:endParaRPr lang="zh-CN" altLang="en-US"/>
        </a:p>
      </dgm:t>
    </dgm:pt>
    <dgm:pt modelId="{231C9A01-8E86-4594-8128-CA1A309B1944}" type="pres">
      <dgm:prSet presAssocID="{38F8DD57-7454-4334-BBFA-B1B2ED12EB62}" presName="sibTrans" presStyleLbl="sibTrans2D1" presStyleIdx="3" presStyleCnt="5"/>
      <dgm:spPr/>
      <dgm:t>
        <a:bodyPr/>
        <a:lstStyle/>
        <a:p>
          <a:endParaRPr lang="zh-CN" altLang="en-US"/>
        </a:p>
      </dgm:t>
    </dgm:pt>
    <dgm:pt modelId="{9E1B741C-8181-437D-9E3E-9993C461882A}" type="pres">
      <dgm:prSet presAssocID="{38F8DD57-7454-4334-BBFA-B1B2ED12EB62}" presName="connectorText" presStyleLbl="sibTrans2D1" presStyleIdx="3" presStyleCnt="5"/>
      <dgm:spPr/>
      <dgm:t>
        <a:bodyPr/>
        <a:lstStyle/>
        <a:p>
          <a:endParaRPr lang="zh-CN" altLang="en-US"/>
        </a:p>
      </dgm:t>
    </dgm:pt>
    <dgm:pt modelId="{5C05611F-2FD6-4B23-8855-D8C95A3F0102}" type="pres">
      <dgm:prSet presAssocID="{D1CE2A32-EC64-4E44-BD3C-C22C54BFC1B6}" presName="node" presStyleLbl="node1" presStyleIdx="4" presStyleCnt="5">
        <dgm:presLayoutVars>
          <dgm:bulletEnabled val="1"/>
        </dgm:presLayoutVars>
      </dgm:prSet>
      <dgm:spPr/>
      <dgm:t>
        <a:bodyPr/>
        <a:lstStyle/>
        <a:p>
          <a:endParaRPr lang="zh-CN" altLang="en-US"/>
        </a:p>
      </dgm:t>
    </dgm:pt>
    <dgm:pt modelId="{B14F98F5-9C5B-4F53-A26B-4D903D14BB70}" type="pres">
      <dgm:prSet presAssocID="{9FA9C300-FCBA-453A-AB34-3EF865E7390C}" presName="sibTrans" presStyleLbl="sibTrans2D1" presStyleIdx="4" presStyleCnt="5"/>
      <dgm:spPr/>
      <dgm:t>
        <a:bodyPr/>
        <a:lstStyle/>
        <a:p>
          <a:endParaRPr lang="zh-CN" altLang="en-US"/>
        </a:p>
      </dgm:t>
    </dgm:pt>
    <dgm:pt modelId="{1E529B08-B3C9-4635-BABE-34B564A7237E}" type="pres">
      <dgm:prSet presAssocID="{9FA9C300-FCBA-453A-AB34-3EF865E7390C}" presName="connectorText" presStyleLbl="sibTrans2D1" presStyleIdx="4" presStyleCnt="5"/>
      <dgm:spPr/>
      <dgm:t>
        <a:bodyPr/>
        <a:lstStyle/>
        <a:p>
          <a:endParaRPr lang="zh-CN" altLang="en-US"/>
        </a:p>
      </dgm:t>
    </dgm:pt>
  </dgm:ptLst>
  <dgm:cxnLst>
    <dgm:cxn modelId="{E5F7B85E-3C60-40DB-BF32-88D2EB02D2E6}" type="presOf" srcId="{BC9D71E3-0CDB-4A3A-B7A7-0F91F98FE251}" destId="{E9B7BEA1-3C66-47D9-9015-5CB2C3DF2CDC}"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4CF074E4-3D78-466B-9918-447FBB90B486}" type="presOf" srcId="{38F8DD57-7454-4334-BBFA-B1B2ED12EB62}" destId="{231C9A01-8E86-4594-8128-CA1A309B1944}"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256DB814-F9A0-464C-820C-9BD5CA521B5E}" type="presOf" srcId="{9FA9C300-FCBA-453A-AB34-3EF865E7390C}" destId="{1E529B08-B3C9-4635-BABE-34B564A7237E}"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DB9667AB-006E-4292-9138-F277560EEB2F}" type="presOf" srcId="{4D900DEF-D16D-4B79-A224-033982676A84}" destId="{A3B8EF27-070F-41BB-AB16-AA20761005A1}" srcOrd="0" destOrd="0" presId="urn:microsoft.com/office/officeart/2005/8/layout/cycle2"/>
    <dgm:cxn modelId="{1B188F7A-92A0-4127-B03E-D23BA8B4EA7C}" type="presOf" srcId="{9FA9C300-FCBA-453A-AB34-3EF865E7390C}" destId="{B14F98F5-9C5B-4F53-A26B-4D903D14BB70}"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73874220-CB27-419C-B883-A80C1DC54314}" srcId="{A128F0BD-DF9A-4BE9-A6A8-6C4754FCABDA}" destId="{B9D1CD18-C0CD-4CE2-B3EB-17CB254543C3}" srcOrd="2" destOrd="0" parTransId="{A5753D39-7978-4CEB-B6DE-3BA7147367AA}" sibTransId="{0173A0E4-2970-45BD-A922-296E968BEF38}"/>
    <dgm:cxn modelId="{B4161E1D-0DEC-466D-9881-0DFFBAC97180}" srcId="{A128F0BD-DF9A-4BE9-A6A8-6C4754FCABDA}" destId="{BF35D190-A110-491B-B323-9435A8FDC80D}" srcOrd="3" destOrd="0" parTransId="{FD6D3DEB-2F0B-4721-A2AF-AE14C5A97346}" sibTransId="{38F8DD57-7454-4334-BBFA-B1B2ED12EB62}"/>
    <dgm:cxn modelId="{83B29E57-2FF2-4C36-9EA3-748D871ADD95}" srcId="{A128F0BD-DF9A-4BE9-A6A8-6C4754FCABDA}" destId="{EFAF03D5-A233-4C76-9B90-24B49649ACF5}" srcOrd="0" destOrd="0" parTransId="{FFFF8408-B268-4234-BC9D-07C7306BD323}" sibTransId="{BC9D71E3-0CDB-4A3A-B7A7-0F91F98FE251}"/>
    <dgm:cxn modelId="{FE98CA67-00DA-416B-BA6A-0AC2EC64615B}" type="presOf" srcId="{BC9D71E3-0CDB-4A3A-B7A7-0F91F98FE251}" destId="{055CB64B-802B-45D3-8DF6-798EF262280D}" srcOrd="0" destOrd="0" presId="urn:microsoft.com/office/officeart/2005/8/layout/cycle2"/>
    <dgm:cxn modelId="{0AB98623-DF7D-48BE-BCB6-525066F06F6E}" srcId="{A128F0BD-DF9A-4BE9-A6A8-6C4754FCABDA}" destId="{FA71CF4A-4B11-49C3-8552-3F6B6E5B19A5}" srcOrd="1" destOrd="0" parTransId="{4024D651-5B90-4CE1-BAD7-8A545DFE3AFD}" sibTransId="{4D900DEF-D16D-4B79-A224-033982676A84}"/>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t>
        <a:bodyPr/>
        <a:lstStyle/>
        <a:p>
          <a:endParaRPr lang="zh-CN" altLang="en-US"/>
        </a:p>
      </dgm:t>
    </dgm:pt>
    <dgm:pt modelId="{FEF06E72-7C87-4202-890C-345EC1D9F44C}" type="pres">
      <dgm:prSet presAssocID="{EFAF03D5-A233-4C76-9B90-24B49649ACF5}" presName="node" presStyleLbl="node1" presStyleIdx="0" presStyleCnt="5">
        <dgm:presLayoutVars>
          <dgm:bulletEnabled val="1"/>
        </dgm:presLayoutVars>
      </dgm:prSet>
      <dgm:spPr/>
      <dgm:t>
        <a:bodyPr/>
        <a:lstStyle/>
        <a:p>
          <a:endParaRPr lang="zh-CN" altLang="en-US"/>
        </a:p>
      </dgm:t>
    </dgm:pt>
    <dgm:pt modelId="{055CB64B-802B-45D3-8DF6-798EF262280D}" type="pres">
      <dgm:prSet presAssocID="{BC9D71E3-0CDB-4A3A-B7A7-0F91F98FE251}" presName="sibTrans" presStyleLbl="sibTrans2D1" presStyleIdx="0" presStyleCnt="5"/>
      <dgm:spPr/>
      <dgm:t>
        <a:bodyPr/>
        <a:lstStyle/>
        <a:p>
          <a:endParaRPr lang="zh-CN" altLang="en-US"/>
        </a:p>
      </dgm:t>
    </dgm:pt>
    <dgm:pt modelId="{E9B7BEA1-3C66-47D9-9015-5CB2C3DF2CDC}" type="pres">
      <dgm:prSet presAssocID="{BC9D71E3-0CDB-4A3A-B7A7-0F91F98FE251}" presName="connectorText" presStyleLbl="sibTrans2D1" presStyleIdx="0" presStyleCnt="5"/>
      <dgm:spPr/>
      <dgm:t>
        <a:bodyPr/>
        <a:lstStyle/>
        <a:p>
          <a:endParaRPr lang="zh-CN" altLang="en-US"/>
        </a:p>
      </dgm:t>
    </dgm:pt>
    <dgm:pt modelId="{B99A717E-6875-46C4-93BD-02F76F4C7222}" type="pres">
      <dgm:prSet presAssocID="{FA71CF4A-4B11-49C3-8552-3F6B6E5B19A5}" presName="node" presStyleLbl="node1" presStyleIdx="1" presStyleCnt="5">
        <dgm:presLayoutVars>
          <dgm:bulletEnabled val="1"/>
        </dgm:presLayoutVars>
      </dgm:prSet>
      <dgm:spPr/>
      <dgm:t>
        <a:bodyPr/>
        <a:lstStyle/>
        <a:p>
          <a:endParaRPr lang="zh-CN" altLang="en-US"/>
        </a:p>
      </dgm:t>
    </dgm:pt>
    <dgm:pt modelId="{A3B8EF27-070F-41BB-AB16-AA20761005A1}" type="pres">
      <dgm:prSet presAssocID="{4D900DEF-D16D-4B79-A224-033982676A84}" presName="sibTrans" presStyleLbl="sibTrans2D1" presStyleIdx="1" presStyleCnt="5"/>
      <dgm:spPr/>
      <dgm:t>
        <a:bodyPr/>
        <a:lstStyle/>
        <a:p>
          <a:endParaRPr lang="zh-CN" altLang="en-US"/>
        </a:p>
      </dgm:t>
    </dgm:pt>
    <dgm:pt modelId="{727D7562-439E-49ED-A028-4E7011E442FF}" type="pres">
      <dgm:prSet presAssocID="{4D900DEF-D16D-4B79-A224-033982676A84}" presName="connectorText" presStyleLbl="sibTrans2D1" presStyleIdx="1" presStyleCnt="5"/>
      <dgm:spPr/>
      <dgm:t>
        <a:bodyPr/>
        <a:lstStyle/>
        <a:p>
          <a:endParaRPr lang="zh-CN" altLang="en-US"/>
        </a:p>
      </dgm:t>
    </dgm:pt>
    <dgm:pt modelId="{134C2103-362F-48D4-96DA-BDE499CBC320}" type="pres">
      <dgm:prSet presAssocID="{B9D1CD18-C0CD-4CE2-B3EB-17CB254543C3}" presName="node" presStyleLbl="node1" presStyleIdx="2" presStyleCnt="5">
        <dgm:presLayoutVars>
          <dgm:bulletEnabled val="1"/>
        </dgm:presLayoutVars>
      </dgm:prSet>
      <dgm:spPr/>
      <dgm:t>
        <a:bodyPr/>
        <a:lstStyle/>
        <a:p>
          <a:endParaRPr lang="zh-CN" altLang="en-US"/>
        </a:p>
      </dgm:t>
    </dgm:pt>
    <dgm:pt modelId="{A544EBAA-22E2-4148-9763-9BD8EDE01FA1}" type="pres">
      <dgm:prSet presAssocID="{0173A0E4-2970-45BD-A922-296E968BEF38}" presName="sibTrans" presStyleLbl="sibTrans2D1" presStyleIdx="2" presStyleCnt="5"/>
      <dgm:spPr/>
      <dgm:t>
        <a:bodyPr/>
        <a:lstStyle/>
        <a:p>
          <a:endParaRPr lang="zh-CN" altLang="en-US"/>
        </a:p>
      </dgm:t>
    </dgm:pt>
    <dgm:pt modelId="{3ED50FBC-50B3-47E6-BC24-CBD71A358D74}" type="pres">
      <dgm:prSet presAssocID="{0173A0E4-2970-45BD-A922-296E968BEF38}" presName="connectorText" presStyleLbl="sibTrans2D1" presStyleIdx="2" presStyleCnt="5"/>
      <dgm:spPr/>
      <dgm:t>
        <a:bodyPr/>
        <a:lstStyle/>
        <a:p>
          <a:endParaRPr lang="zh-CN" altLang="en-US"/>
        </a:p>
      </dgm:t>
    </dgm:pt>
    <dgm:pt modelId="{CCCE5FE4-A079-4A90-B5D9-DC004E46B293}" type="pres">
      <dgm:prSet presAssocID="{BF35D190-A110-491B-B323-9435A8FDC80D}" presName="node" presStyleLbl="node1" presStyleIdx="3" presStyleCnt="5">
        <dgm:presLayoutVars>
          <dgm:bulletEnabled val="1"/>
        </dgm:presLayoutVars>
      </dgm:prSet>
      <dgm:spPr/>
      <dgm:t>
        <a:bodyPr/>
        <a:lstStyle/>
        <a:p>
          <a:endParaRPr lang="zh-CN" altLang="en-US"/>
        </a:p>
      </dgm:t>
    </dgm:pt>
    <dgm:pt modelId="{231C9A01-8E86-4594-8128-CA1A309B1944}" type="pres">
      <dgm:prSet presAssocID="{38F8DD57-7454-4334-BBFA-B1B2ED12EB62}" presName="sibTrans" presStyleLbl="sibTrans2D1" presStyleIdx="3" presStyleCnt="5"/>
      <dgm:spPr/>
      <dgm:t>
        <a:bodyPr/>
        <a:lstStyle/>
        <a:p>
          <a:endParaRPr lang="zh-CN" altLang="en-US"/>
        </a:p>
      </dgm:t>
    </dgm:pt>
    <dgm:pt modelId="{9E1B741C-8181-437D-9E3E-9993C461882A}" type="pres">
      <dgm:prSet presAssocID="{38F8DD57-7454-4334-BBFA-B1B2ED12EB62}" presName="connectorText" presStyleLbl="sibTrans2D1" presStyleIdx="3" presStyleCnt="5"/>
      <dgm:spPr/>
      <dgm:t>
        <a:bodyPr/>
        <a:lstStyle/>
        <a:p>
          <a:endParaRPr lang="zh-CN" altLang="en-US"/>
        </a:p>
      </dgm:t>
    </dgm:pt>
    <dgm:pt modelId="{5C05611F-2FD6-4B23-8855-D8C95A3F0102}" type="pres">
      <dgm:prSet presAssocID="{D1CE2A32-EC64-4E44-BD3C-C22C54BFC1B6}" presName="node" presStyleLbl="node1" presStyleIdx="4" presStyleCnt="5">
        <dgm:presLayoutVars>
          <dgm:bulletEnabled val="1"/>
        </dgm:presLayoutVars>
      </dgm:prSet>
      <dgm:spPr/>
      <dgm:t>
        <a:bodyPr/>
        <a:lstStyle/>
        <a:p>
          <a:endParaRPr lang="zh-CN" altLang="en-US"/>
        </a:p>
      </dgm:t>
    </dgm:pt>
    <dgm:pt modelId="{B14F98F5-9C5B-4F53-A26B-4D903D14BB70}" type="pres">
      <dgm:prSet presAssocID="{9FA9C300-FCBA-453A-AB34-3EF865E7390C}" presName="sibTrans" presStyleLbl="sibTrans2D1" presStyleIdx="4" presStyleCnt="5"/>
      <dgm:spPr/>
      <dgm:t>
        <a:bodyPr/>
        <a:lstStyle/>
        <a:p>
          <a:endParaRPr lang="zh-CN" altLang="en-US"/>
        </a:p>
      </dgm:t>
    </dgm:pt>
    <dgm:pt modelId="{1E529B08-B3C9-4635-BABE-34B564A7237E}" type="pres">
      <dgm:prSet presAssocID="{9FA9C300-FCBA-453A-AB34-3EF865E7390C}" presName="connectorText" presStyleLbl="sibTrans2D1" presStyleIdx="4" presStyleCnt="5"/>
      <dgm:spPr/>
      <dgm:t>
        <a:bodyPr/>
        <a:lstStyle/>
        <a:p>
          <a:endParaRPr lang="zh-CN" altLang="en-US"/>
        </a:p>
      </dgm:t>
    </dgm:pt>
  </dgm:ptLst>
  <dgm:cxnLst>
    <dgm:cxn modelId="{E5F7B85E-3C60-40DB-BF32-88D2EB02D2E6}" type="presOf" srcId="{BC9D71E3-0CDB-4A3A-B7A7-0F91F98FE251}" destId="{E9B7BEA1-3C66-47D9-9015-5CB2C3DF2CDC}"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4CF074E4-3D78-466B-9918-447FBB90B486}" type="presOf" srcId="{38F8DD57-7454-4334-BBFA-B1B2ED12EB62}" destId="{231C9A01-8E86-4594-8128-CA1A309B1944}"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256DB814-F9A0-464C-820C-9BD5CA521B5E}" type="presOf" srcId="{9FA9C300-FCBA-453A-AB34-3EF865E7390C}" destId="{1E529B08-B3C9-4635-BABE-34B564A7237E}"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DB9667AB-006E-4292-9138-F277560EEB2F}" type="presOf" srcId="{4D900DEF-D16D-4B79-A224-033982676A84}" destId="{A3B8EF27-070F-41BB-AB16-AA20761005A1}" srcOrd="0" destOrd="0" presId="urn:microsoft.com/office/officeart/2005/8/layout/cycle2"/>
    <dgm:cxn modelId="{1B188F7A-92A0-4127-B03E-D23BA8B4EA7C}" type="presOf" srcId="{9FA9C300-FCBA-453A-AB34-3EF865E7390C}" destId="{B14F98F5-9C5B-4F53-A26B-4D903D14BB70}"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73874220-CB27-419C-B883-A80C1DC54314}" srcId="{A128F0BD-DF9A-4BE9-A6A8-6C4754FCABDA}" destId="{B9D1CD18-C0CD-4CE2-B3EB-17CB254543C3}" srcOrd="2" destOrd="0" parTransId="{A5753D39-7978-4CEB-B6DE-3BA7147367AA}" sibTransId="{0173A0E4-2970-45BD-A922-296E968BEF38}"/>
    <dgm:cxn modelId="{B4161E1D-0DEC-466D-9881-0DFFBAC97180}" srcId="{A128F0BD-DF9A-4BE9-A6A8-6C4754FCABDA}" destId="{BF35D190-A110-491B-B323-9435A8FDC80D}" srcOrd="3" destOrd="0" parTransId="{FD6D3DEB-2F0B-4721-A2AF-AE14C5A97346}" sibTransId="{38F8DD57-7454-4334-BBFA-B1B2ED12EB62}"/>
    <dgm:cxn modelId="{83B29E57-2FF2-4C36-9EA3-748D871ADD95}" srcId="{A128F0BD-DF9A-4BE9-A6A8-6C4754FCABDA}" destId="{EFAF03D5-A233-4C76-9B90-24B49649ACF5}" srcOrd="0" destOrd="0" parTransId="{FFFF8408-B268-4234-BC9D-07C7306BD323}" sibTransId="{BC9D71E3-0CDB-4A3A-B7A7-0F91F98FE251}"/>
    <dgm:cxn modelId="{FE98CA67-00DA-416B-BA6A-0AC2EC64615B}" type="presOf" srcId="{BC9D71E3-0CDB-4A3A-B7A7-0F91F98FE251}" destId="{055CB64B-802B-45D3-8DF6-798EF262280D}" srcOrd="0" destOrd="0" presId="urn:microsoft.com/office/officeart/2005/8/layout/cycle2"/>
    <dgm:cxn modelId="{0AB98623-DF7D-48BE-BCB6-525066F06F6E}" srcId="{A128F0BD-DF9A-4BE9-A6A8-6C4754FCABDA}" destId="{FA71CF4A-4B11-49C3-8552-3F6B6E5B19A5}" srcOrd="1" destOrd="0" parTransId="{4024D651-5B90-4CE1-BAD7-8A545DFE3AFD}" sibTransId="{4D900DEF-D16D-4B79-A224-033982676A84}"/>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t>
        <a:bodyPr/>
        <a:lstStyle/>
        <a:p>
          <a:endParaRPr lang="zh-CN" altLang="en-US"/>
        </a:p>
      </dgm:t>
    </dgm:pt>
    <dgm:pt modelId="{FEF06E72-7C87-4202-890C-345EC1D9F44C}" type="pres">
      <dgm:prSet presAssocID="{EFAF03D5-A233-4C76-9B90-24B49649ACF5}" presName="node" presStyleLbl="node1" presStyleIdx="0" presStyleCnt="5">
        <dgm:presLayoutVars>
          <dgm:bulletEnabled val="1"/>
        </dgm:presLayoutVars>
      </dgm:prSet>
      <dgm:spPr/>
      <dgm:t>
        <a:bodyPr/>
        <a:lstStyle/>
        <a:p>
          <a:endParaRPr lang="zh-CN" altLang="en-US"/>
        </a:p>
      </dgm:t>
    </dgm:pt>
    <dgm:pt modelId="{055CB64B-802B-45D3-8DF6-798EF262280D}" type="pres">
      <dgm:prSet presAssocID="{BC9D71E3-0CDB-4A3A-B7A7-0F91F98FE251}" presName="sibTrans" presStyleLbl="sibTrans2D1" presStyleIdx="0" presStyleCnt="5"/>
      <dgm:spPr/>
      <dgm:t>
        <a:bodyPr/>
        <a:lstStyle/>
        <a:p>
          <a:endParaRPr lang="zh-CN" altLang="en-US"/>
        </a:p>
      </dgm:t>
    </dgm:pt>
    <dgm:pt modelId="{E9B7BEA1-3C66-47D9-9015-5CB2C3DF2CDC}" type="pres">
      <dgm:prSet presAssocID="{BC9D71E3-0CDB-4A3A-B7A7-0F91F98FE251}" presName="connectorText" presStyleLbl="sibTrans2D1" presStyleIdx="0" presStyleCnt="5"/>
      <dgm:spPr/>
      <dgm:t>
        <a:bodyPr/>
        <a:lstStyle/>
        <a:p>
          <a:endParaRPr lang="zh-CN" altLang="en-US"/>
        </a:p>
      </dgm:t>
    </dgm:pt>
    <dgm:pt modelId="{B99A717E-6875-46C4-93BD-02F76F4C7222}" type="pres">
      <dgm:prSet presAssocID="{FA71CF4A-4B11-49C3-8552-3F6B6E5B19A5}" presName="node" presStyleLbl="node1" presStyleIdx="1" presStyleCnt="5">
        <dgm:presLayoutVars>
          <dgm:bulletEnabled val="1"/>
        </dgm:presLayoutVars>
      </dgm:prSet>
      <dgm:spPr/>
      <dgm:t>
        <a:bodyPr/>
        <a:lstStyle/>
        <a:p>
          <a:endParaRPr lang="zh-CN" altLang="en-US"/>
        </a:p>
      </dgm:t>
    </dgm:pt>
    <dgm:pt modelId="{A3B8EF27-070F-41BB-AB16-AA20761005A1}" type="pres">
      <dgm:prSet presAssocID="{4D900DEF-D16D-4B79-A224-033982676A84}" presName="sibTrans" presStyleLbl="sibTrans2D1" presStyleIdx="1" presStyleCnt="5"/>
      <dgm:spPr/>
      <dgm:t>
        <a:bodyPr/>
        <a:lstStyle/>
        <a:p>
          <a:endParaRPr lang="zh-CN" altLang="en-US"/>
        </a:p>
      </dgm:t>
    </dgm:pt>
    <dgm:pt modelId="{727D7562-439E-49ED-A028-4E7011E442FF}" type="pres">
      <dgm:prSet presAssocID="{4D900DEF-D16D-4B79-A224-033982676A84}" presName="connectorText" presStyleLbl="sibTrans2D1" presStyleIdx="1" presStyleCnt="5"/>
      <dgm:spPr/>
      <dgm:t>
        <a:bodyPr/>
        <a:lstStyle/>
        <a:p>
          <a:endParaRPr lang="zh-CN" altLang="en-US"/>
        </a:p>
      </dgm:t>
    </dgm:pt>
    <dgm:pt modelId="{134C2103-362F-48D4-96DA-BDE499CBC320}" type="pres">
      <dgm:prSet presAssocID="{B9D1CD18-C0CD-4CE2-B3EB-17CB254543C3}" presName="node" presStyleLbl="node1" presStyleIdx="2" presStyleCnt="5">
        <dgm:presLayoutVars>
          <dgm:bulletEnabled val="1"/>
        </dgm:presLayoutVars>
      </dgm:prSet>
      <dgm:spPr/>
      <dgm:t>
        <a:bodyPr/>
        <a:lstStyle/>
        <a:p>
          <a:endParaRPr lang="zh-CN" altLang="en-US"/>
        </a:p>
      </dgm:t>
    </dgm:pt>
    <dgm:pt modelId="{A544EBAA-22E2-4148-9763-9BD8EDE01FA1}" type="pres">
      <dgm:prSet presAssocID="{0173A0E4-2970-45BD-A922-296E968BEF38}" presName="sibTrans" presStyleLbl="sibTrans2D1" presStyleIdx="2" presStyleCnt="5"/>
      <dgm:spPr/>
      <dgm:t>
        <a:bodyPr/>
        <a:lstStyle/>
        <a:p>
          <a:endParaRPr lang="zh-CN" altLang="en-US"/>
        </a:p>
      </dgm:t>
    </dgm:pt>
    <dgm:pt modelId="{3ED50FBC-50B3-47E6-BC24-CBD71A358D74}" type="pres">
      <dgm:prSet presAssocID="{0173A0E4-2970-45BD-A922-296E968BEF38}" presName="connectorText" presStyleLbl="sibTrans2D1" presStyleIdx="2" presStyleCnt="5"/>
      <dgm:spPr/>
      <dgm:t>
        <a:bodyPr/>
        <a:lstStyle/>
        <a:p>
          <a:endParaRPr lang="zh-CN" altLang="en-US"/>
        </a:p>
      </dgm:t>
    </dgm:pt>
    <dgm:pt modelId="{CCCE5FE4-A079-4A90-B5D9-DC004E46B293}" type="pres">
      <dgm:prSet presAssocID="{BF35D190-A110-491B-B323-9435A8FDC80D}" presName="node" presStyleLbl="node1" presStyleIdx="3" presStyleCnt="5">
        <dgm:presLayoutVars>
          <dgm:bulletEnabled val="1"/>
        </dgm:presLayoutVars>
      </dgm:prSet>
      <dgm:spPr/>
      <dgm:t>
        <a:bodyPr/>
        <a:lstStyle/>
        <a:p>
          <a:endParaRPr lang="zh-CN" altLang="en-US"/>
        </a:p>
      </dgm:t>
    </dgm:pt>
    <dgm:pt modelId="{231C9A01-8E86-4594-8128-CA1A309B1944}" type="pres">
      <dgm:prSet presAssocID="{38F8DD57-7454-4334-BBFA-B1B2ED12EB62}" presName="sibTrans" presStyleLbl="sibTrans2D1" presStyleIdx="3" presStyleCnt="5"/>
      <dgm:spPr/>
      <dgm:t>
        <a:bodyPr/>
        <a:lstStyle/>
        <a:p>
          <a:endParaRPr lang="zh-CN" altLang="en-US"/>
        </a:p>
      </dgm:t>
    </dgm:pt>
    <dgm:pt modelId="{9E1B741C-8181-437D-9E3E-9993C461882A}" type="pres">
      <dgm:prSet presAssocID="{38F8DD57-7454-4334-BBFA-B1B2ED12EB62}" presName="connectorText" presStyleLbl="sibTrans2D1" presStyleIdx="3" presStyleCnt="5"/>
      <dgm:spPr/>
      <dgm:t>
        <a:bodyPr/>
        <a:lstStyle/>
        <a:p>
          <a:endParaRPr lang="zh-CN" altLang="en-US"/>
        </a:p>
      </dgm:t>
    </dgm:pt>
    <dgm:pt modelId="{5C05611F-2FD6-4B23-8855-D8C95A3F0102}" type="pres">
      <dgm:prSet presAssocID="{D1CE2A32-EC64-4E44-BD3C-C22C54BFC1B6}" presName="node" presStyleLbl="node1" presStyleIdx="4" presStyleCnt="5">
        <dgm:presLayoutVars>
          <dgm:bulletEnabled val="1"/>
        </dgm:presLayoutVars>
      </dgm:prSet>
      <dgm:spPr/>
      <dgm:t>
        <a:bodyPr/>
        <a:lstStyle/>
        <a:p>
          <a:endParaRPr lang="zh-CN" altLang="en-US"/>
        </a:p>
      </dgm:t>
    </dgm:pt>
    <dgm:pt modelId="{B14F98F5-9C5B-4F53-A26B-4D903D14BB70}" type="pres">
      <dgm:prSet presAssocID="{9FA9C300-FCBA-453A-AB34-3EF865E7390C}" presName="sibTrans" presStyleLbl="sibTrans2D1" presStyleIdx="4" presStyleCnt="5"/>
      <dgm:spPr/>
      <dgm:t>
        <a:bodyPr/>
        <a:lstStyle/>
        <a:p>
          <a:endParaRPr lang="zh-CN" altLang="en-US"/>
        </a:p>
      </dgm:t>
    </dgm:pt>
    <dgm:pt modelId="{1E529B08-B3C9-4635-BABE-34B564A7237E}" type="pres">
      <dgm:prSet presAssocID="{9FA9C300-FCBA-453A-AB34-3EF865E7390C}" presName="connectorText" presStyleLbl="sibTrans2D1" presStyleIdx="4" presStyleCnt="5"/>
      <dgm:spPr/>
      <dgm:t>
        <a:bodyPr/>
        <a:lstStyle/>
        <a:p>
          <a:endParaRPr lang="zh-CN" altLang="en-US"/>
        </a:p>
      </dgm:t>
    </dgm:pt>
  </dgm:ptLst>
  <dgm:cxnLst>
    <dgm:cxn modelId="{E5F7B85E-3C60-40DB-BF32-88D2EB02D2E6}" type="presOf" srcId="{BC9D71E3-0CDB-4A3A-B7A7-0F91F98FE251}" destId="{E9B7BEA1-3C66-47D9-9015-5CB2C3DF2CDC}"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4CF074E4-3D78-466B-9918-447FBB90B486}" type="presOf" srcId="{38F8DD57-7454-4334-BBFA-B1B2ED12EB62}" destId="{231C9A01-8E86-4594-8128-CA1A309B1944}"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256DB814-F9A0-464C-820C-9BD5CA521B5E}" type="presOf" srcId="{9FA9C300-FCBA-453A-AB34-3EF865E7390C}" destId="{1E529B08-B3C9-4635-BABE-34B564A7237E}"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DB9667AB-006E-4292-9138-F277560EEB2F}" type="presOf" srcId="{4D900DEF-D16D-4B79-A224-033982676A84}" destId="{A3B8EF27-070F-41BB-AB16-AA20761005A1}" srcOrd="0" destOrd="0" presId="urn:microsoft.com/office/officeart/2005/8/layout/cycle2"/>
    <dgm:cxn modelId="{1B188F7A-92A0-4127-B03E-D23BA8B4EA7C}" type="presOf" srcId="{9FA9C300-FCBA-453A-AB34-3EF865E7390C}" destId="{B14F98F5-9C5B-4F53-A26B-4D903D14BB70}"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73874220-CB27-419C-B883-A80C1DC54314}" srcId="{A128F0BD-DF9A-4BE9-A6A8-6C4754FCABDA}" destId="{B9D1CD18-C0CD-4CE2-B3EB-17CB254543C3}" srcOrd="2" destOrd="0" parTransId="{A5753D39-7978-4CEB-B6DE-3BA7147367AA}" sibTransId="{0173A0E4-2970-45BD-A922-296E968BEF38}"/>
    <dgm:cxn modelId="{B4161E1D-0DEC-466D-9881-0DFFBAC97180}" srcId="{A128F0BD-DF9A-4BE9-A6A8-6C4754FCABDA}" destId="{BF35D190-A110-491B-B323-9435A8FDC80D}" srcOrd="3" destOrd="0" parTransId="{FD6D3DEB-2F0B-4721-A2AF-AE14C5A97346}" sibTransId="{38F8DD57-7454-4334-BBFA-B1B2ED12EB62}"/>
    <dgm:cxn modelId="{83B29E57-2FF2-4C36-9EA3-748D871ADD95}" srcId="{A128F0BD-DF9A-4BE9-A6A8-6C4754FCABDA}" destId="{EFAF03D5-A233-4C76-9B90-24B49649ACF5}" srcOrd="0" destOrd="0" parTransId="{FFFF8408-B268-4234-BC9D-07C7306BD323}" sibTransId="{BC9D71E3-0CDB-4A3A-B7A7-0F91F98FE251}"/>
    <dgm:cxn modelId="{FE98CA67-00DA-416B-BA6A-0AC2EC64615B}" type="presOf" srcId="{BC9D71E3-0CDB-4A3A-B7A7-0F91F98FE251}" destId="{055CB64B-802B-45D3-8DF6-798EF262280D}" srcOrd="0" destOrd="0" presId="urn:microsoft.com/office/officeart/2005/8/layout/cycle2"/>
    <dgm:cxn modelId="{0AB98623-DF7D-48BE-BCB6-525066F06F6E}" srcId="{A128F0BD-DF9A-4BE9-A6A8-6C4754FCABDA}" destId="{FA71CF4A-4B11-49C3-8552-3F6B6E5B19A5}" srcOrd="1" destOrd="0" parTransId="{4024D651-5B90-4CE1-BAD7-8A545DFE3AFD}" sibTransId="{4D900DEF-D16D-4B79-A224-033982676A84}"/>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t>
        <a:bodyPr/>
        <a:lstStyle/>
        <a:p>
          <a:endParaRPr lang="zh-CN" altLang="en-US"/>
        </a:p>
      </dgm:t>
    </dgm:pt>
    <dgm:pt modelId="{FEF06E72-7C87-4202-890C-345EC1D9F44C}" type="pres">
      <dgm:prSet presAssocID="{EFAF03D5-A233-4C76-9B90-24B49649ACF5}" presName="node" presStyleLbl="node1" presStyleIdx="0" presStyleCnt="5">
        <dgm:presLayoutVars>
          <dgm:bulletEnabled val="1"/>
        </dgm:presLayoutVars>
      </dgm:prSet>
      <dgm:spPr/>
      <dgm:t>
        <a:bodyPr/>
        <a:lstStyle/>
        <a:p>
          <a:endParaRPr lang="zh-CN" altLang="en-US"/>
        </a:p>
      </dgm:t>
    </dgm:pt>
    <dgm:pt modelId="{055CB64B-802B-45D3-8DF6-798EF262280D}" type="pres">
      <dgm:prSet presAssocID="{BC9D71E3-0CDB-4A3A-B7A7-0F91F98FE251}" presName="sibTrans" presStyleLbl="sibTrans2D1" presStyleIdx="0" presStyleCnt="5"/>
      <dgm:spPr/>
      <dgm:t>
        <a:bodyPr/>
        <a:lstStyle/>
        <a:p>
          <a:endParaRPr lang="zh-CN" altLang="en-US"/>
        </a:p>
      </dgm:t>
    </dgm:pt>
    <dgm:pt modelId="{E9B7BEA1-3C66-47D9-9015-5CB2C3DF2CDC}" type="pres">
      <dgm:prSet presAssocID="{BC9D71E3-0CDB-4A3A-B7A7-0F91F98FE251}" presName="connectorText" presStyleLbl="sibTrans2D1" presStyleIdx="0" presStyleCnt="5"/>
      <dgm:spPr/>
      <dgm:t>
        <a:bodyPr/>
        <a:lstStyle/>
        <a:p>
          <a:endParaRPr lang="zh-CN" altLang="en-US"/>
        </a:p>
      </dgm:t>
    </dgm:pt>
    <dgm:pt modelId="{B99A717E-6875-46C4-93BD-02F76F4C7222}" type="pres">
      <dgm:prSet presAssocID="{FA71CF4A-4B11-49C3-8552-3F6B6E5B19A5}" presName="node" presStyleLbl="node1" presStyleIdx="1" presStyleCnt="5">
        <dgm:presLayoutVars>
          <dgm:bulletEnabled val="1"/>
        </dgm:presLayoutVars>
      </dgm:prSet>
      <dgm:spPr/>
      <dgm:t>
        <a:bodyPr/>
        <a:lstStyle/>
        <a:p>
          <a:endParaRPr lang="zh-CN" altLang="en-US"/>
        </a:p>
      </dgm:t>
    </dgm:pt>
    <dgm:pt modelId="{A3B8EF27-070F-41BB-AB16-AA20761005A1}" type="pres">
      <dgm:prSet presAssocID="{4D900DEF-D16D-4B79-A224-033982676A84}" presName="sibTrans" presStyleLbl="sibTrans2D1" presStyleIdx="1" presStyleCnt="5"/>
      <dgm:spPr/>
      <dgm:t>
        <a:bodyPr/>
        <a:lstStyle/>
        <a:p>
          <a:endParaRPr lang="zh-CN" altLang="en-US"/>
        </a:p>
      </dgm:t>
    </dgm:pt>
    <dgm:pt modelId="{727D7562-439E-49ED-A028-4E7011E442FF}" type="pres">
      <dgm:prSet presAssocID="{4D900DEF-D16D-4B79-A224-033982676A84}" presName="connectorText" presStyleLbl="sibTrans2D1" presStyleIdx="1" presStyleCnt="5"/>
      <dgm:spPr/>
      <dgm:t>
        <a:bodyPr/>
        <a:lstStyle/>
        <a:p>
          <a:endParaRPr lang="zh-CN" altLang="en-US"/>
        </a:p>
      </dgm:t>
    </dgm:pt>
    <dgm:pt modelId="{134C2103-362F-48D4-96DA-BDE499CBC320}" type="pres">
      <dgm:prSet presAssocID="{B9D1CD18-C0CD-4CE2-B3EB-17CB254543C3}" presName="node" presStyleLbl="node1" presStyleIdx="2" presStyleCnt="5">
        <dgm:presLayoutVars>
          <dgm:bulletEnabled val="1"/>
        </dgm:presLayoutVars>
      </dgm:prSet>
      <dgm:spPr/>
      <dgm:t>
        <a:bodyPr/>
        <a:lstStyle/>
        <a:p>
          <a:endParaRPr lang="zh-CN" altLang="en-US"/>
        </a:p>
      </dgm:t>
    </dgm:pt>
    <dgm:pt modelId="{A544EBAA-22E2-4148-9763-9BD8EDE01FA1}" type="pres">
      <dgm:prSet presAssocID="{0173A0E4-2970-45BD-A922-296E968BEF38}" presName="sibTrans" presStyleLbl="sibTrans2D1" presStyleIdx="2" presStyleCnt="5"/>
      <dgm:spPr/>
      <dgm:t>
        <a:bodyPr/>
        <a:lstStyle/>
        <a:p>
          <a:endParaRPr lang="zh-CN" altLang="en-US"/>
        </a:p>
      </dgm:t>
    </dgm:pt>
    <dgm:pt modelId="{3ED50FBC-50B3-47E6-BC24-CBD71A358D74}" type="pres">
      <dgm:prSet presAssocID="{0173A0E4-2970-45BD-A922-296E968BEF38}" presName="connectorText" presStyleLbl="sibTrans2D1" presStyleIdx="2" presStyleCnt="5"/>
      <dgm:spPr/>
      <dgm:t>
        <a:bodyPr/>
        <a:lstStyle/>
        <a:p>
          <a:endParaRPr lang="zh-CN" altLang="en-US"/>
        </a:p>
      </dgm:t>
    </dgm:pt>
    <dgm:pt modelId="{CCCE5FE4-A079-4A90-B5D9-DC004E46B293}" type="pres">
      <dgm:prSet presAssocID="{BF35D190-A110-491B-B323-9435A8FDC80D}" presName="node" presStyleLbl="node1" presStyleIdx="3" presStyleCnt="5">
        <dgm:presLayoutVars>
          <dgm:bulletEnabled val="1"/>
        </dgm:presLayoutVars>
      </dgm:prSet>
      <dgm:spPr/>
      <dgm:t>
        <a:bodyPr/>
        <a:lstStyle/>
        <a:p>
          <a:endParaRPr lang="zh-CN" altLang="en-US"/>
        </a:p>
      </dgm:t>
    </dgm:pt>
    <dgm:pt modelId="{231C9A01-8E86-4594-8128-CA1A309B1944}" type="pres">
      <dgm:prSet presAssocID="{38F8DD57-7454-4334-BBFA-B1B2ED12EB62}" presName="sibTrans" presStyleLbl="sibTrans2D1" presStyleIdx="3" presStyleCnt="5"/>
      <dgm:spPr/>
      <dgm:t>
        <a:bodyPr/>
        <a:lstStyle/>
        <a:p>
          <a:endParaRPr lang="zh-CN" altLang="en-US"/>
        </a:p>
      </dgm:t>
    </dgm:pt>
    <dgm:pt modelId="{9E1B741C-8181-437D-9E3E-9993C461882A}" type="pres">
      <dgm:prSet presAssocID="{38F8DD57-7454-4334-BBFA-B1B2ED12EB62}" presName="connectorText" presStyleLbl="sibTrans2D1" presStyleIdx="3" presStyleCnt="5"/>
      <dgm:spPr/>
      <dgm:t>
        <a:bodyPr/>
        <a:lstStyle/>
        <a:p>
          <a:endParaRPr lang="zh-CN" altLang="en-US"/>
        </a:p>
      </dgm:t>
    </dgm:pt>
    <dgm:pt modelId="{5C05611F-2FD6-4B23-8855-D8C95A3F0102}" type="pres">
      <dgm:prSet presAssocID="{D1CE2A32-EC64-4E44-BD3C-C22C54BFC1B6}" presName="node" presStyleLbl="node1" presStyleIdx="4" presStyleCnt="5">
        <dgm:presLayoutVars>
          <dgm:bulletEnabled val="1"/>
        </dgm:presLayoutVars>
      </dgm:prSet>
      <dgm:spPr/>
      <dgm:t>
        <a:bodyPr/>
        <a:lstStyle/>
        <a:p>
          <a:endParaRPr lang="zh-CN" altLang="en-US"/>
        </a:p>
      </dgm:t>
    </dgm:pt>
    <dgm:pt modelId="{B14F98F5-9C5B-4F53-A26B-4D903D14BB70}" type="pres">
      <dgm:prSet presAssocID="{9FA9C300-FCBA-453A-AB34-3EF865E7390C}" presName="sibTrans" presStyleLbl="sibTrans2D1" presStyleIdx="4" presStyleCnt="5"/>
      <dgm:spPr/>
      <dgm:t>
        <a:bodyPr/>
        <a:lstStyle/>
        <a:p>
          <a:endParaRPr lang="zh-CN" altLang="en-US"/>
        </a:p>
      </dgm:t>
    </dgm:pt>
    <dgm:pt modelId="{1E529B08-B3C9-4635-BABE-34B564A7237E}" type="pres">
      <dgm:prSet presAssocID="{9FA9C300-FCBA-453A-AB34-3EF865E7390C}" presName="connectorText" presStyleLbl="sibTrans2D1" presStyleIdx="4" presStyleCnt="5"/>
      <dgm:spPr/>
      <dgm:t>
        <a:bodyPr/>
        <a:lstStyle/>
        <a:p>
          <a:endParaRPr lang="zh-CN" altLang="en-US"/>
        </a:p>
      </dgm:t>
    </dgm:pt>
  </dgm:ptLst>
  <dgm:cxnLst>
    <dgm:cxn modelId="{E5F7B85E-3C60-40DB-BF32-88D2EB02D2E6}" type="presOf" srcId="{BC9D71E3-0CDB-4A3A-B7A7-0F91F98FE251}" destId="{E9B7BEA1-3C66-47D9-9015-5CB2C3DF2CDC}"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4CF074E4-3D78-466B-9918-447FBB90B486}" type="presOf" srcId="{38F8DD57-7454-4334-BBFA-B1B2ED12EB62}" destId="{231C9A01-8E86-4594-8128-CA1A309B1944}"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256DB814-F9A0-464C-820C-9BD5CA521B5E}" type="presOf" srcId="{9FA9C300-FCBA-453A-AB34-3EF865E7390C}" destId="{1E529B08-B3C9-4635-BABE-34B564A7237E}"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DB9667AB-006E-4292-9138-F277560EEB2F}" type="presOf" srcId="{4D900DEF-D16D-4B79-A224-033982676A84}" destId="{A3B8EF27-070F-41BB-AB16-AA20761005A1}" srcOrd="0" destOrd="0" presId="urn:microsoft.com/office/officeart/2005/8/layout/cycle2"/>
    <dgm:cxn modelId="{1B188F7A-92A0-4127-B03E-D23BA8B4EA7C}" type="presOf" srcId="{9FA9C300-FCBA-453A-AB34-3EF865E7390C}" destId="{B14F98F5-9C5B-4F53-A26B-4D903D14BB70}"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73874220-CB27-419C-B883-A80C1DC54314}" srcId="{A128F0BD-DF9A-4BE9-A6A8-6C4754FCABDA}" destId="{B9D1CD18-C0CD-4CE2-B3EB-17CB254543C3}" srcOrd="2" destOrd="0" parTransId="{A5753D39-7978-4CEB-B6DE-3BA7147367AA}" sibTransId="{0173A0E4-2970-45BD-A922-296E968BEF38}"/>
    <dgm:cxn modelId="{B4161E1D-0DEC-466D-9881-0DFFBAC97180}" srcId="{A128F0BD-DF9A-4BE9-A6A8-6C4754FCABDA}" destId="{BF35D190-A110-491B-B323-9435A8FDC80D}" srcOrd="3" destOrd="0" parTransId="{FD6D3DEB-2F0B-4721-A2AF-AE14C5A97346}" sibTransId="{38F8DD57-7454-4334-BBFA-B1B2ED12EB62}"/>
    <dgm:cxn modelId="{83B29E57-2FF2-4C36-9EA3-748D871ADD95}" srcId="{A128F0BD-DF9A-4BE9-A6A8-6C4754FCABDA}" destId="{EFAF03D5-A233-4C76-9B90-24B49649ACF5}" srcOrd="0" destOrd="0" parTransId="{FFFF8408-B268-4234-BC9D-07C7306BD323}" sibTransId="{BC9D71E3-0CDB-4A3A-B7A7-0F91F98FE251}"/>
    <dgm:cxn modelId="{FE98CA67-00DA-416B-BA6A-0AC2EC64615B}" type="presOf" srcId="{BC9D71E3-0CDB-4A3A-B7A7-0F91F98FE251}" destId="{055CB64B-802B-45D3-8DF6-798EF262280D}" srcOrd="0" destOrd="0" presId="urn:microsoft.com/office/officeart/2005/8/layout/cycle2"/>
    <dgm:cxn modelId="{0AB98623-DF7D-48BE-BCB6-525066F06F6E}" srcId="{A128F0BD-DF9A-4BE9-A6A8-6C4754FCABDA}" destId="{FA71CF4A-4B11-49C3-8552-3F6B6E5B19A5}" srcOrd="1" destOrd="0" parTransId="{4024D651-5B90-4CE1-BAD7-8A545DFE3AFD}" sibTransId="{4D900DEF-D16D-4B79-A224-033982676A84}"/>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t>
        <a:bodyPr/>
        <a:lstStyle/>
        <a:p>
          <a:endParaRPr lang="zh-CN" altLang="en-US"/>
        </a:p>
      </dgm:t>
    </dgm:pt>
    <dgm:pt modelId="{FEF06E72-7C87-4202-890C-345EC1D9F44C}" type="pres">
      <dgm:prSet presAssocID="{EFAF03D5-A233-4C76-9B90-24B49649ACF5}" presName="node" presStyleLbl="node1" presStyleIdx="0" presStyleCnt="5">
        <dgm:presLayoutVars>
          <dgm:bulletEnabled val="1"/>
        </dgm:presLayoutVars>
      </dgm:prSet>
      <dgm:spPr/>
      <dgm:t>
        <a:bodyPr/>
        <a:lstStyle/>
        <a:p>
          <a:endParaRPr lang="zh-CN" altLang="en-US"/>
        </a:p>
      </dgm:t>
    </dgm:pt>
    <dgm:pt modelId="{055CB64B-802B-45D3-8DF6-798EF262280D}" type="pres">
      <dgm:prSet presAssocID="{BC9D71E3-0CDB-4A3A-B7A7-0F91F98FE251}" presName="sibTrans" presStyleLbl="sibTrans2D1" presStyleIdx="0" presStyleCnt="5"/>
      <dgm:spPr/>
      <dgm:t>
        <a:bodyPr/>
        <a:lstStyle/>
        <a:p>
          <a:endParaRPr lang="zh-CN" altLang="en-US"/>
        </a:p>
      </dgm:t>
    </dgm:pt>
    <dgm:pt modelId="{E9B7BEA1-3C66-47D9-9015-5CB2C3DF2CDC}" type="pres">
      <dgm:prSet presAssocID="{BC9D71E3-0CDB-4A3A-B7A7-0F91F98FE251}" presName="connectorText" presStyleLbl="sibTrans2D1" presStyleIdx="0" presStyleCnt="5"/>
      <dgm:spPr/>
      <dgm:t>
        <a:bodyPr/>
        <a:lstStyle/>
        <a:p>
          <a:endParaRPr lang="zh-CN" altLang="en-US"/>
        </a:p>
      </dgm:t>
    </dgm:pt>
    <dgm:pt modelId="{B99A717E-6875-46C4-93BD-02F76F4C7222}" type="pres">
      <dgm:prSet presAssocID="{FA71CF4A-4B11-49C3-8552-3F6B6E5B19A5}" presName="node" presStyleLbl="node1" presStyleIdx="1" presStyleCnt="5">
        <dgm:presLayoutVars>
          <dgm:bulletEnabled val="1"/>
        </dgm:presLayoutVars>
      </dgm:prSet>
      <dgm:spPr/>
      <dgm:t>
        <a:bodyPr/>
        <a:lstStyle/>
        <a:p>
          <a:endParaRPr lang="zh-CN" altLang="en-US"/>
        </a:p>
      </dgm:t>
    </dgm:pt>
    <dgm:pt modelId="{A3B8EF27-070F-41BB-AB16-AA20761005A1}" type="pres">
      <dgm:prSet presAssocID="{4D900DEF-D16D-4B79-A224-033982676A84}" presName="sibTrans" presStyleLbl="sibTrans2D1" presStyleIdx="1" presStyleCnt="5"/>
      <dgm:spPr/>
      <dgm:t>
        <a:bodyPr/>
        <a:lstStyle/>
        <a:p>
          <a:endParaRPr lang="zh-CN" altLang="en-US"/>
        </a:p>
      </dgm:t>
    </dgm:pt>
    <dgm:pt modelId="{727D7562-439E-49ED-A028-4E7011E442FF}" type="pres">
      <dgm:prSet presAssocID="{4D900DEF-D16D-4B79-A224-033982676A84}" presName="connectorText" presStyleLbl="sibTrans2D1" presStyleIdx="1" presStyleCnt="5"/>
      <dgm:spPr/>
      <dgm:t>
        <a:bodyPr/>
        <a:lstStyle/>
        <a:p>
          <a:endParaRPr lang="zh-CN" altLang="en-US"/>
        </a:p>
      </dgm:t>
    </dgm:pt>
    <dgm:pt modelId="{134C2103-362F-48D4-96DA-BDE499CBC320}" type="pres">
      <dgm:prSet presAssocID="{B9D1CD18-C0CD-4CE2-B3EB-17CB254543C3}" presName="node" presStyleLbl="node1" presStyleIdx="2" presStyleCnt="5">
        <dgm:presLayoutVars>
          <dgm:bulletEnabled val="1"/>
        </dgm:presLayoutVars>
      </dgm:prSet>
      <dgm:spPr/>
      <dgm:t>
        <a:bodyPr/>
        <a:lstStyle/>
        <a:p>
          <a:endParaRPr lang="zh-CN" altLang="en-US"/>
        </a:p>
      </dgm:t>
    </dgm:pt>
    <dgm:pt modelId="{A544EBAA-22E2-4148-9763-9BD8EDE01FA1}" type="pres">
      <dgm:prSet presAssocID="{0173A0E4-2970-45BD-A922-296E968BEF38}" presName="sibTrans" presStyleLbl="sibTrans2D1" presStyleIdx="2" presStyleCnt="5"/>
      <dgm:spPr/>
      <dgm:t>
        <a:bodyPr/>
        <a:lstStyle/>
        <a:p>
          <a:endParaRPr lang="zh-CN" altLang="en-US"/>
        </a:p>
      </dgm:t>
    </dgm:pt>
    <dgm:pt modelId="{3ED50FBC-50B3-47E6-BC24-CBD71A358D74}" type="pres">
      <dgm:prSet presAssocID="{0173A0E4-2970-45BD-A922-296E968BEF38}" presName="connectorText" presStyleLbl="sibTrans2D1" presStyleIdx="2" presStyleCnt="5"/>
      <dgm:spPr/>
      <dgm:t>
        <a:bodyPr/>
        <a:lstStyle/>
        <a:p>
          <a:endParaRPr lang="zh-CN" altLang="en-US"/>
        </a:p>
      </dgm:t>
    </dgm:pt>
    <dgm:pt modelId="{CCCE5FE4-A079-4A90-B5D9-DC004E46B293}" type="pres">
      <dgm:prSet presAssocID="{BF35D190-A110-491B-B323-9435A8FDC80D}" presName="node" presStyleLbl="node1" presStyleIdx="3" presStyleCnt="5">
        <dgm:presLayoutVars>
          <dgm:bulletEnabled val="1"/>
        </dgm:presLayoutVars>
      </dgm:prSet>
      <dgm:spPr/>
      <dgm:t>
        <a:bodyPr/>
        <a:lstStyle/>
        <a:p>
          <a:endParaRPr lang="zh-CN" altLang="en-US"/>
        </a:p>
      </dgm:t>
    </dgm:pt>
    <dgm:pt modelId="{231C9A01-8E86-4594-8128-CA1A309B1944}" type="pres">
      <dgm:prSet presAssocID="{38F8DD57-7454-4334-BBFA-B1B2ED12EB62}" presName="sibTrans" presStyleLbl="sibTrans2D1" presStyleIdx="3" presStyleCnt="5"/>
      <dgm:spPr/>
      <dgm:t>
        <a:bodyPr/>
        <a:lstStyle/>
        <a:p>
          <a:endParaRPr lang="zh-CN" altLang="en-US"/>
        </a:p>
      </dgm:t>
    </dgm:pt>
    <dgm:pt modelId="{9E1B741C-8181-437D-9E3E-9993C461882A}" type="pres">
      <dgm:prSet presAssocID="{38F8DD57-7454-4334-BBFA-B1B2ED12EB62}" presName="connectorText" presStyleLbl="sibTrans2D1" presStyleIdx="3" presStyleCnt="5"/>
      <dgm:spPr/>
      <dgm:t>
        <a:bodyPr/>
        <a:lstStyle/>
        <a:p>
          <a:endParaRPr lang="zh-CN" altLang="en-US"/>
        </a:p>
      </dgm:t>
    </dgm:pt>
    <dgm:pt modelId="{5C05611F-2FD6-4B23-8855-D8C95A3F0102}" type="pres">
      <dgm:prSet presAssocID="{D1CE2A32-EC64-4E44-BD3C-C22C54BFC1B6}" presName="node" presStyleLbl="node1" presStyleIdx="4" presStyleCnt="5">
        <dgm:presLayoutVars>
          <dgm:bulletEnabled val="1"/>
        </dgm:presLayoutVars>
      </dgm:prSet>
      <dgm:spPr/>
      <dgm:t>
        <a:bodyPr/>
        <a:lstStyle/>
        <a:p>
          <a:endParaRPr lang="zh-CN" altLang="en-US"/>
        </a:p>
      </dgm:t>
    </dgm:pt>
    <dgm:pt modelId="{B14F98F5-9C5B-4F53-A26B-4D903D14BB70}" type="pres">
      <dgm:prSet presAssocID="{9FA9C300-FCBA-453A-AB34-3EF865E7390C}" presName="sibTrans" presStyleLbl="sibTrans2D1" presStyleIdx="4" presStyleCnt="5"/>
      <dgm:spPr/>
      <dgm:t>
        <a:bodyPr/>
        <a:lstStyle/>
        <a:p>
          <a:endParaRPr lang="zh-CN" altLang="en-US"/>
        </a:p>
      </dgm:t>
    </dgm:pt>
    <dgm:pt modelId="{1E529B08-B3C9-4635-BABE-34B564A7237E}" type="pres">
      <dgm:prSet presAssocID="{9FA9C300-FCBA-453A-AB34-3EF865E7390C}" presName="connectorText" presStyleLbl="sibTrans2D1" presStyleIdx="4" presStyleCnt="5"/>
      <dgm:spPr/>
      <dgm:t>
        <a:bodyPr/>
        <a:lstStyle/>
        <a:p>
          <a:endParaRPr lang="zh-CN" altLang="en-US"/>
        </a:p>
      </dgm:t>
    </dgm:pt>
  </dgm:ptLst>
  <dgm:cxnLst>
    <dgm:cxn modelId="{E5F7B85E-3C60-40DB-BF32-88D2EB02D2E6}" type="presOf" srcId="{BC9D71E3-0CDB-4A3A-B7A7-0F91F98FE251}" destId="{E9B7BEA1-3C66-47D9-9015-5CB2C3DF2CDC}"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4CF074E4-3D78-466B-9918-447FBB90B486}" type="presOf" srcId="{38F8DD57-7454-4334-BBFA-B1B2ED12EB62}" destId="{231C9A01-8E86-4594-8128-CA1A309B1944}"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256DB814-F9A0-464C-820C-9BD5CA521B5E}" type="presOf" srcId="{9FA9C300-FCBA-453A-AB34-3EF865E7390C}" destId="{1E529B08-B3C9-4635-BABE-34B564A7237E}"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DB9667AB-006E-4292-9138-F277560EEB2F}" type="presOf" srcId="{4D900DEF-D16D-4B79-A224-033982676A84}" destId="{A3B8EF27-070F-41BB-AB16-AA20761005A1}" srcOrd="0" destOrd="0" presId="urn:microsoft.com/office/officeart/2005/8/layout/cycle2"/>
    <dgm:cxn modelId="{1B188F7A-92A0-4127-B03E-D23BA8B4EA7C}" type="presOf" srcId="{9FA9C300-FCBA-453A-AB34-3EF865E7390C}" destId="{B14F98F5-9C5B-4F53-A26B-4D903D14BB70}"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73874220-CB27-419C-B883-A80C1DC54314}" srcId="{A128F0BD-DF9A-4BE9-A6A8-6C4754FCABDA}" destId="{B9D1CD18-C0CD-4CE2-B3EB-17CB254543C3}" srcOrd="2" destOrd="0" parTransId="{A5753D39-7978-4CEB-B6DE-3BA7147367AA}" sibTransId="{0173A0E4-2970-45BD-A922-296E968BEF38}"/>
    <dgm:cxn modelId="{B4161E1D-0DEC-466D-9881-0DFFBAC97180}" srcId="{A128F0BD-DF9A-4BE9-A6A8-6C4754FCABDA}" destId="{BF35D190-A110-491B-B323-9435A8FDC80D}" srcOrd="3" destOrd="0" parTransId="{FD6D3DEB-2F0B-4721-A2AF-AE14C5A97346}" sibTransId="{38F8DD57-7454-4334-BBFA-B1B2ED12EB62}"/>
    <dgm:cxn modelId="{83B29E57-2FF2-4C36-9EA3-748D871ADD95}" srcId="{A128F0BD-DF9A-4BE9-A6A8-6C4754FCABDA}" destId="{EFAF03D5-A233-4C76-9B90-24B49649ACF5}" srcOrd="0" destOrd="0" parTransId="{FFFF8408-B268-4234-BC9D-07C7306BD323}" sibTransId="{BC9D71E3-0CDB-4A3A-B7A7-0F91F98FE251}"/>
    <dgm:cxn modelId="{FE98CA67-00DA-416B-BA6A-0AC2EC64615B}" type="presOf" srcId="{BC9D71E3-0CDB-4A3A-B7A7-0F91F98FE251}" destId="{055CB64B-802B-45D3-8DF6-798EF262280D}" srcOrd="0" destOrd="0" presId="urn:microsoft.com/office/officeart/2005/8/layout/cycle2"/>
    <dgm:cxn modelId="{0AB98623-DF7D-48BE-BCB6-525066F06F6E}" srcId="{A128F0BD-DF9A-4BE9-A6A8-6C4754FCABDA}" destId="{FA71CF4A-4B11-49C3-8552-3F6B6E5B19A5}" srcOrd="1" destOrd="0" parTransId="{4024D651-5B90-4CE1-BAD7-8A545DFE3AFD}" sibTransId="{4D900DEF-D16D-4B79-A224-033982676A84}"/>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t>
        <a:bodyPr/>
        <a:lstStyle/>
        <a:p>
          <a:endParaRPr lang="zh-CN" altLang="en-US"/>
        </a:p>
      </dgm:t>
    </dgm:pt>
    <dgm:pt modelId="{FEF06E72-7C87-4202-890C-345EC1D9F44C}" type="pres">
      <dgm:prSet presAssocID="{EFAF03D5-A233-4C76-9B90-24B49649ACF5}" presName="node" presStyleLbl="node1" presStyleIdx="0" presStyleCnt="5">
        <dgm:presLayoutVars>
          <dgm:bulletEnabled val="1"/>
        </dgm:presLayoutVars>
      </dgm:prSet>
      <dgm:spPr/>
      <dgm:t>
        <a:bodyPr/>
        <a:lstStyle/>
        <a:p>
          <a:endParaRPr lang="zh-CN" altLang="en-US"/>
        </a:p>
      </dgm:t>
    </dgm:pt>
    <dgm:pt modelId="{055CB64B-802B-45D3-8DF6-798EF262280D}" type="pres">
      <dgm:prSet presAssocID="{BC9D71E3-0CDB-4A3A-B7A7-0F91F98FE251}" presName="sibTrans" presStyleLbl="sibTrans2D1" presStyleIdx="0" presStyleCnt="5"/>
      <dgm:spPr/>
      <dgm:t>
        <a:bodyPr/>
        <a:lstStyle/>
        <a:p>
          <a:endParaRPr lang="zh-CN" altLang="en-US"/>
        </a:p>
      </dgm:t>
    </dgm:pt>
    <dgm:pt modelId="{E9B7BEA1-3C66-47D9-9015-5CB2C3DF2CDC}" type="pres">
      <dgm:prSet presAssocID="{BC9D71E3-0CDB-4A3A-B7A7-0F91F98FE251}" presName="connectorText" presStyleLbl="sibTrans2D1" presStyleIdx="0" presStyleCnt="5"/>
      <dgm:spPr/>
      <dgm:t>
        <a:bodyPr/>
        <a:lstStyle/>
        <a:p>
          <a:endParaRPr lang="zh-CN" altLang="en-US"/>
        </a:p>
      </dgm:t>
    </dgm:pt>
    <dgm:pt modelId="{B99A717E-6875-46C4-93BD-02F76F4C7222}" type="pres">
      <dgm:prSet presAssocID="{FA71CF4A-4B11-49C3-8552-3F6B6E5B19A5}" presName="node" presStyleLbl="node1" presStyleIdx="1" presStyleCnt="5">
        <dgm:presLayoutVars>
          <dgm:bulletEnabled val="1"/>
        </dgm:presLayoutVars>
      </dgm:prSet>
      <dgm:spPr/>
      <dgm:t>
        <a:bodyPr/>
        <a:lstStyle/>
        <a:p>
          <a:endParaRPr lang="zh-CN" altLang="en-US"/>
        </a:p>
      </dgm:t>
    </dgm:pt>
    <dgm:pt modelId="{A3B8EF27-070F-41BB-AB16-AA20761005A1}" type="pres">
      <dgm:prSet presAssocID="{4D900DEF-D16D-4B79-A224-033982676A84}" presName="sibTrans" presStyleLbl="sibTrans2D1" presStyleIdx="1" presStyleCnt="5"/>
      <dgm:spPr/>
      <dgm:t>
        <a:bodyPr/>
        <a:lstStyle/>
        <a:p>
          <a:endParaRPr lang="zh-CN" altLang="en-US"/>
        </a:p>
      </dgm:t>
    </dgm:pt>
    <dgm:pt modelId="{727D7562-439E-49ED-A028-4E7011E442FF}" type="pres">
      <dgm:prSet presAssocID="{4D900DEF-D16D-4B79-A224-033982676A84}" presName="connectorText" presStyleLbl="sibTrans2D1" presStyleIdx="1" presStyleCnt="5"/>
      <dgm:spPr/>
      <dgm:t>
        <a:bodyPr/>
        <a:lstStyle/>
        <a:p>
          <a:endParaRPr lang="zh-CN" altLang="en-US"/>
        </a:p>
      </dgm:t>
    </dgm:pt>
    <dgm:pt modelId="{134C2103-362F-48D4-96DA-BDE499CBC320}" type="pres">
      <dgm:prSet presAssocID="{B9D1CD18-C0CD-4CE2-B3EB-17CB254543C3}" presName="node" presStyleLbl="node1" presStyleIdx="2" presStyleCnt="5">
        <dgm:presLayoutVars>
          <dgm:bulletEnabled val="1"/>
        </dgm:presLayoutVars>
      </dgm:prSet>
      <dgm:spPr/>
      <dgm:t>
        <a:bodyPr/>
        <a:lstStyle/>
        <a:p>
          <a:endParaRPr lang="zh-CN" altLang="en-US"/>
        </a:p>
      </dgm:t>
    </dgm:pt>
    <dgm:pt modelId="{A544EBAA-22E2-4148-9763-9BD8EDE01FA1}" type="pres">
      <dgm:prSet presAssocID="{0173A0E4-2970-45BD-A922-296E968BEF38}" presName="sibTrans" presStyleLbl="sibTrans2D1" presStyleIdx="2" presStyleCnt="5"/>
      <dgm:spPr/>
      <dgm:t>
        <a:bodyPr/>
        <a:lstStyle/>
        <a:p>
          <a:endParaRPr lang="zh-CN" altLang="en-US"/>
        </a:p>
      </dgm:t>
    </dgm:pt>
    <dgm:pt modelId="{3ED50FBC-50B3-47E6-BC24-CBD71A358D74}" type="pres">
      <dgm:prSet presAssocID="{0173A0E4-2970-45BD-A922-296E968BEF38}" presName="connectorText" presStyleLbl="sibTrans2D1" presStyleIdx="2" presStyleCnt="5"/>
      <dgm:spPr/>
      <dgm:t>
        <a:bodyPr/>
        <a:lstStyle/>
        <a:p>
          <a:endParaRPr lang="zh-CN" altLang="en-US"/>
        </a:p>
      </dgm:t>
    </dgm:pt>
    <dgm:pt modelId="{CCCE5FE4-A079-4A90-B5D9-DC004E46B293}" type="pres">
      <dgm:prSet presAssocID="{BF35D190-A110-491B-B323-9435A8FDC80D}" presName="node" presStyleLbl="node1" presStyleIdx="3" presStyleCnt="5">
        <dgm:presLayoutVars>
          <dgm:bulletEnabled val="1"/>
        </dgm:presLayoutVars>
      </dgm:prSet>
      <dgm:spPr/>
      <dgm:t>
        <a:bodyPr/>
        <a:lstStyle/>
        <a:p>
          <a:endParaRPr lang="zh-CN" altLang="en-US"/>
        </a:p>
      </dgm:t>
    </dgm:pt>
    <dgm:pt modelId="{231C9A01-8E86-4594-8128-CA1A309B1944}" type="pres">
      <dgm:prSet presAssocID="{38F8DD57-7454-4334-BBFA-B1B2ED12EB62}" presName="sibTrans" presStyleLbl="sibTrans2D1" presStyleIdx="3" presStyleCnt="5"/>
      <dgm:spPr/>
      <dgm:t>
        <a:bodyPr/>
        <a:lstStyle/>
        <a:p>
          <a:endParaRPr lang="zh-CN" altLang="en-US"/>
        </a:p>
      </dgm:t>
    </dgm:pt>
    <dgm:pt modelId="{9E1B741C-8181-437D-9E3E-9993C461882A}" type="pres">
      <dgm:prSet presAssocID="{38F8DD57-7454-4334-BBFA-B1B2ED12EB62}" presName="connectorText" presStyleLbl="sibTrans2D1" presStyleIdx="3" presStyleCnt="5"/>
      <dgm:spPr/>
      <dgm:t>
        <a:bodyPr/>
        <a:lstStyle/>
        <a:p>
          <a:endParaRPr lang="zh-CN" altLang="en-US"/>
        </a:p>
      </dgm:t>
    </dgm:pt>
    <dgm:pt modelId="{5C05611F-2FD6-4B23-8855-D8C95A3F0102}" type="pres">
      <dgm:prSet presAssocID="{D1CE2A32-EC64-4E44-BD3C-C22C54BFC1B6}" presName="node" presStyleLbl="node1" presStyleIdx="4" presStyleCnt="5">
        <dgm:presLayoutVars>
          <dgm:bulletEnabled val="1"/>
        </dgm:presLayoutVars>
      </dgm:prSet>
      <dgm:spPr/>
      <dgm:t>
        <a:bodyPr/>
        <a:lstStyle/>
        <a:p>
          <a:endParaRPr lang="zh-CN" altLang="en-US"/>
        </a:p>
      </dgm:t>
    </dgm:pt>
    <dgm:pt modelId="{B14F98F5-9C5B-4F53-A26B-4D903D14BB70}" type="pres">
      <dgm:prSet presAssocID="{9FA9C300-FCBA-453A-AB34-3EF865E7390C}" presName="sibTrans" presStyleLbl="sibTrans2D1" presStyleIdx="4" presStyleCnt="5"/>
      <dgm:spPr/>
      <dgm:t>
        <a:bodyPr/>
        <a:lstStyle/>
        <a:p>
          <a:endParaRPr lang="zh-CN" altLang="en-US"/>
        </a:p>
      </dgm:t>
    </dgm:pt>
    <dgm:pt modelId="{1E529B08-B3C9-4635-BABE-34B564A7237E}" type="pres">
      <dgm:prSet presAssocID="{9FA9C300-FCBA-453A-AB34-3EF865E7390C}" presName="connectorText" presStyleLbl="sibTrans2D1" presStyleIdx="4" presStyleCnt="5"/>
      <dgm:spPr/>
      <dgm:t>
        <a:bodyPr/>
        <a:lstStyle/>
        <a:p>
          <a:endParaRPr lang="zh-CN" altLang="en-US"/>
        </a:p>
      </dgm:t>
    </dgm:pt>
  </dgm:ptLst>
  <dgm:cxnLst>
    <dgm:cxn modelId="{E5F7B85E-3C60-40DB-BF32-88D2EB02D2E6}" type="presOf" srcId="{BC9D71E3-0CDB-4A3A-B7A7-0F91F98FE251}" destId="{E9B7BEA1-3C66-47D9-9015-5CB2C3DF2CDC}"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4CF074E4-3D78-466B-9918-447FBB90B486}" type="presOf" srcId="{38F8DD57-7454-4334-BBFA-B1B2ED12EB62}" destId="{231C9A01-8E86-4594-8128-CA1A309B1944}"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256DB814-F9A0-464C-820C-9BD5CA521B5E}" type="presOf" srcId="{9FA9C300-FCBA-453A-AB34-3EF865E7390C}" destId="{1E529B08-B3C9-4635-BABE-34B564A7237E}"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DB9667AB-006E-4292-9138-F277560EEB2F}" type="presOf" srcId="{4D900DEF-D16D-4B79-A224-033982676A84}" destId="{A3B8EF27-070F-41BB-AB16-AA20761005A1}" srcOrd="0" destOrd="0" presId="urn:microsoft.com/office/officeart/2005/8/layout/cycle2"/>
    <dgm:cxn modelId="{1B188F7A-92A0-4127-B03E-D23BA8B4EA7C}" type="presOf" srcId="{9FA9C300-FCBA-453A-AB34-3EF865E7390C}" destId="{B14F98F5-9C5B-4F53-A26B-4D903D14BB70}"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73874220-CB27-419C-B883-A80C1DC54314}" srcId="{A128F0BD-DF9A-4BE9-A6A8-6C4754FCABDA}" destId="{B9D1CD18-C0CD-4CE2-B3EB-17CB254543C3}" srcOrd="2" destOrd="0" parTransId="{A5753D39-7978-4CEB-B6DE-3BA7147367AA}" sibTransId="{0173A0E4-2970-45BD-A922-296E968BEF38}"/>
    <dgm:cxn modelId="{B4161E1D-0DEC-466D-9881-0DFFBAC97180}" srcId="{A128F0BD-DF9A-4BE9-A6A8-6C4754FCABDA}" destId="{BF35D190-A110-491B-B323-9435A8FDC80D}" srcOrd="3" destOrd="0" parTransId="{FD6D3DEB-2F0B-4721-A2AF-AE14C5A97346}" sibTransId="{38F8DD57-7454-4334-BBFA-B1B2ED12EB62}"/>
    <dgm:cxn modelId="{83B29E57-2FF2-4C36-9EA3-748D871ADD95}" srcId="{A128F0BD-DF9A-4BE9-A6A8-6C4754FCABDA}" destId="{EFAF03D5-A233-4C76-9B90-24B49649ACF5}" srcOrd="0" destOrd="0" parTransId="{FFFF8408-B268-4234-BC9D-07C7306BD323}" sibTransId="{BC9D71E3-0CDB-4A3A-B7A7-0F91F98FE251}"/>
    <dgm:cxn modelId="{FE98CA67-00DA-416B-BA6A-0AC2EC64615B}" type="presOf" srcId="{BC9D71E3-0CDB-4A3A-B7A7-0F91F98FE251}" destId="{055CB64B-802B-45D3-8DF6-798EF262280D}" srcOrd="0" destOrd="0" presId="urn:microsoft.com/office/officeart/2005/8/layout/cycle2"/>
    <dgm:cxn modelId="{0AB98623-DF7D-48BE-BCB6-525066F06F6E}" srcId="{A128F0BD-DF9A-4BE9-A6A8-6C4754FCABDA}" destId="{FA71CF4A-4B11-49C3-8552-3F6B6E5B19A5}" srcOrd="1" destOrd="0" parTransId="{4024D651-5B90-4CE1-BAD7-8A545DFE3AFD}" sibTransId="{4D900DEF-D16D-4B79-A224-033982676A84}"/>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t>
        <a:bodyPr/>
        <a:lstStyle/>
        <a:p>
          <a:endParaRPr lang="zh-CN" altLang="en-US"/>
        </a:p>
      </dgm:t>
    </dgm:pt>
    <dgm:pt modelId="{FEF06E72-7C87-4202-890C-345EC1D9F44C}" type="pres">
      <dgm:prSet presAssocID="{EFAF03D5-A233-4C76-9B90-24B49649ACF5}" presName="node" presStyleLbl="node1" presStyleIdx="0" presStyleCnt="5">
        <dgm:presLayoutVars>
          <dgm:bulletEnabled val="1"/>
        </dgm:presLayoutVars>
      </dgm:prSet>
      <dgm:spPr/>
      <dgm:t>
        <a:bodyPr/>
        <a:lstStyle/>
        <a:p>
          <a:endParaRPr lang="zh-CN" altLang="en-US"/>
        </a:p>
      </dgm:t>
    </dgm:pt>
    <dgm:pt modelId="{055CB64B-802B-45D3-8DF6-798EF262280D}" type="pres">
      <dgm:prSet presAssocID="{BC9D71E3-0CDB-4A3A-B7A7-0F91F98FE251}" presName="sibTrans" presStyleLbl="sibTrans2D1" presStyleIdx="0" presStyleCnt="5"/>
      <dgm:spPr/>
      <dgm:t>
        <a:bodyPr/>
        <a:lstStyle/>
        <a:p>
          <a:endParaRPr lang="zh-CN" altLang="en-US"/>
        </a:p>
      </dgm:t>
    </dgm:pt>
    <dgm:pt modelId="{E9B7BEA1-3C66-47D9-9015-5CB2C3DF2CDC}" type="pres">
      <dgm:prSet presAssocID="{BC9D71E3-0CDB-4A3A-B7A7-0F91F98FE251}" presName="connectorText" presStyleLbl="sibTrans2D1" presStyleIdx="0" presStyleCnt="5"/>
      <dgm:spPr/>
      <dgm:t>
        <a:bodyPr/>
        <a:lstStyle/>
        <a:p>
          <a:endParaRPr lang="zh-CN" altLang="en-US"/>
        </a:p>
      </dgm:t>
    </dgm:pt>
    <dgm:pt modelId="{B99A717E-6875-46C4-93BD-02F76F4C7222}" type="pres">
      <dgm:prSet presAssocID="{FA71CF4A-4B11-49C3-8552-3F6B6E5B19A5}" presName="node" presStyleLbl="node1" presStyleIdx="1" presStyleCnt="5">
        <dgm:presLayoutVars>
          <dgm:bulletEnabled val="1"/>
        </dgm:presLayoutVars>
      </dgm:prSet>
      <dgm:spPr/>
      <dgm:t>
        <a:bodyPr/>
        <a:lstStyle/>
        <a:p>
          <a:endParaRPr lang="zh-CN" altLang="en-US"/>
        </a:p>
      </dgm:t>
    </dgm:pt>
    <dgm:pt modelId="{A3B8EF27-070F-41BB-AB16-AA20761005A1}" type="pres">
      <dgm:prSet presAssocID="{4D900DEF-D16D-4B79-A224-033982676A84}" presName="sibTrans" presStyleLbl="sibTrans2D1" presStyleIdx="1" presStyleCnt="5"/>
      <dgm:spPr/>
      <dgm:t>
        <a:bodyPr/>
        <a:lstStyle/>
        <a:p>
          <a:endParaRPr lang="zh-CN" altLang="en-US"/>
        </a:p>
      </dgm:t>
    </dgm:pt>
    <dgm:pt modelId="{727D7562-439E-49ED-A028-4E7011E442FF}" type="pres">
      <dgm:prSet presAssocID="{4D900DEF-D16D-4B79-A224-033982676A84}" presName="connectorText" presStyleLbl="sibTrans2D1" presStyleIdx="1" presStyleCnt="5"/>
      <dgm:spPr/>
      <dgm:t>
        <a:bodyPr/>
        <a:lstStyle/>
        <a:p>
          <a:endParaRPr lang="zh-CN" altLang="en-US"/>
        </a:p>
      </dgm:t>
    </dgm:pt>
    <dgm:pt modelId="{134C2103-362F-48D4-96DA-BDE499CBC320}" type="pres">
      <dgm:prSet presAssocID="{B9D1CD18-C0CD-4CE2-B3EB-17CB254543C3}" presName="node" presStyleLbl="node1" presStyleIdx="2" presStyleCnt="5">
        <dgm:presLayoutVars>
          <dgm:bulletEnabled val="1"/>
        </dgm:presLayoutVars>
      </dgm:prSet>
      <dgm:spPr/>
      <dgm:t>
        <a:bodyPr/>
        <a:lstStyle/>
        <a:p>
          <a:endParaRPr lang="zh-CN" altLang="en-US"/>
        </a:p>
      </dgm:t>
    </dgm:pt>
    <dgm:pt modelId="{A544EBAA-22E2-4148-9763-9BD8EDE01FA1}" type="pres">
      <dgm:prSet presAssocID="{0173A0E4-2970-45BD-A922-296E968BEF38}" presName="sibTrans" presStyleLbl="sibTrans2D1" presStyleIdx="2" presStyleCnt="5"/>
      <dgm:spPr/>
      <dgm:t>
        <a:bodyPr/>
        <a:lstStyle/>
        <a:p>
          <a:endParaRPr lang="zh-CN" altLang="en-US"/>
        </a:p>
      </dgm:t>
    </dgm:pt>
    <dgm:pt modelId="{3ED50FBC-50B3-47E6-BC24-CBD71A358D74}" type="pres">
      <dgm:prSet presAssocID="{0173A0E4-2970-45BD-A922-296E968BEF38}" presName="connectorText" presStyleLbl="sibTrans2D1" presStyleIdx="2" presStyleCnt="5"/>
      <dgm:spPr/>
      <dgm:t>
        <a:bodyPr/>
        <a:lstStyle/>
        <a:p>
          <a:endParaRPr lang="zh-CN" altLang="en-US"/>
        </a:p>
      </dgm:t>
    </dgm:pt>
    <dgm:pt modelId="{CCCE5FE4-A079-4A90-B5D9-DC004E46B293}" type="pres">
      <dgm:prSet presAssocID="{BF35D190-A110-491B-B323-9435A8FDC80D}" presName="node" presStyleLbl="node1" presStyleIdx="3" presStyleCnt="5">
        <dgm:presLayoutVars>
          <dgm:bulletEnabled val="1"/>
        </dgm:presLayoutVars>
      </dgm:prSet>
      <dgm:spPr/>
      <dgm:t>
        <a:bodyPr/>
        <a:lstStyle/>
        <a:p>
          <a:endParaRPr lang="zh-CN" altLang="en-US"/>
        </a:p>
      </dgm:t>
    </dgm:pt>
    <dgm:pt modelId="{231C9A01-8E86-4594-8128-CA1A309B1944}" type="pres">
      <dgm:prSet presAssocID="{38F8DD57-7454-4334-BBFA-B1B2ED12EB62}" presName="sibTrans" presStyleLbl="sibTrans2D1" presStyleIdx="3" presStyleCnt="5"/>
      <dgm:spPr/>
      <dgm:t>
        <a:bodyPr/>
        <a:lstStyle/>
        <a:p>
          <a:endParaRPr lang="zh-CN" altLang="en-US"/>
        </a:p>
      </dgm:t>
    </dgm:pt>
    <dgm:pt modelId="{9E1B741C-8181-437D-9E3E-9993C461882A}" type="pres">
      <dgm:prSet presAssocID="{38F8DD57-7454-4334-BBFA-B1B2ED12EB62}" presName="connectorText" presStyleLbl="sibTrans2D1" presStyleIdx="3" presStyleCnt="5"/>
      <dgm:spPr/>
      <dgm:t>
        <a:bodyPr/>
        <a:lstStyle/>
        <a:p>
          <a:endParaRPr lang="zh-CN" altLang="en-US"/>
        </a:p>
      </dgm:t>
    </dgm:pt>
    <dgm:pt modelId="{5C05611F-2FD6-4B23-8855-D8C95A3F0102}" type="pres">
      <dgm:prSet presAssocID="{D1CE2A32-EC64-4E44-BD3C-C22C54BFC1B6}" presName="node" presStyleLbl="node1" presStyleIdx="4" presStyleCnt="5">
        <dgm:presLayoutVars>
          <dgm:bulletEnabled val="1"/>
        </dgm:presLayoutVars>
      </dgm:prSet>
      <dgm:spPr/>
      <dgm:t>
        <a:bodyPr/>
        <a:lstStyle/>
        <a:p>
          <a:endParaRPr lang="zh-CN" altLang="en-US"/>
        </a:p>
      </dgm:t>
    </dgm:pt>
    <dgm:pt modelId="{B14F98F5-9C5B-4F53-A26B-4D903D14BB70}" type="pres">
      <dgm:prSet presAssocID="{9FA9C300-FCBA-453A-AB34-3EF865E7390C}" presName="sibTrans" presStyleLbl="sibTrans2D1" presStyleIdx="4" presStyleCnt="5"/>
      <dgm:spPr/>
      <dgm:t>
        <a:bodyPr/>
        <a:lstStyle/>
        <a:p>
          <a:endParaRPr lang="zh-CN" altLang="en-US"/>
        </a:p>
      </dgm:t>
    </dgm:pt>
    <dgm:pt modelId="{1E529B08-B3C9-4635-BABE-34B564A7237E}" type="pres">
      <dgm:prSet presAssocID="{9FA9C300-FCBA-453A-AB34-3EF865E7390C}" presName="connectorText" presStyleLbl="sibTrans2D1" presStyleIdx="4" presStyleCnt="5"/>
      <dgm:spPr/>
      <dgm:t>
        <a:bodyPr/>
        <a:lstStyle/>
        <a:p>
          <a:endParaRPr lang="zh-CN" altLang="en-US"/>
        </a:p>
      </dgm:t>
    </dgm:pt>
  </dgm:ptLst>
  <dgm:cxnLst>
    <dgm:cxn modelId="{E5F7B85E-3C60-40DB-BF32-88D2EB02D2E6}" type="presOf" srcId="{BC9D71E3-0CDB-4A3A-B7A7-0F91F98FE251}" destId="{E9B7BEA1-3C66-47D9-9015-5CB2C3DF2CDC}"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4CF074E4-3D78-466B-9918-447FBB90B486}" type="presOf" srcId="{38F8DD57-7454-4334-BBFA-B1B2ED12EB62}" destId="{231C9A01-8E86-4594-8128-CA1A309B1944}"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256DB814-F9A0-464C-820C-9BD5CA521B5E}" type="presOf" srcId="{9FA9C300-FCBA-453A-AB34-3EF865E7390C}" destId="{1E529B08-B3C9-4635-BABE-34B564A7237E}"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DB9667AB-006E-4292-9138-F277560EEB2F}" type="presOf" srcId="{4D900DEF-D16D-4B79-A224-033982676A84}" destId="{A3B8EF27-070F-41BB-AB16-AA20761005A1}" srcOrd="0" destOrd="0" presId="urn:microsoft.com/office/officeart/2005/8/layout/cycle2"/>
    <dgm:cxn modelId="{1B188F7A-92A0-4127-B03E-D23BA8B4EA7C}" type="presOf" srcId="{9FA9C300-FCBA-453A-AB34-3EF865E7390C}" destId="{B14F98F5-9C5B-4F53-A26B-4D903D14BB70}"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73874220-CB27-419C-B883-A80C1DC54314}" srcId="{A128F0BD-DF9A-4BE9-A6A8-6C4754FCABDA}" destId="{B9D1CD18-C0CD-4CE2-B3EB-17CB254543C3}" srcOrd="2" destOrd="0" parTransId="{A5753D39-7978-4CEB-B6DE-3BA7147367AA}" sibTransId="{0173A0E4-2970-45BD-A922-296E968BEF38}"/>
    <dgm:cxn modelId="{B4161E1D-0DEC-466D-9881-0DFFBAC97180}" srcId="{A128F0BD-DF9A-4BE9-A6A8-6C4754FCABDA}" destId="{BF35D190-A110-491B-B323-9435A8FDC80D}" srcOrd="3" destOrd="0" parTransId="{FD6D3DEB-2F0B-4721-A2AF-AE14C5A97346}" sibTransId="{38F8DD57-7454-4334-BBFA-B1B2ED12EB62}"/>
    <dgm:cxn modelId="{83B29E57-2FF2-4C36-9EA3-748D871ADD95}" srcId="{A128F0BD-DF9A-4BE9-A6A8-6C4754FCABDA}" destId="{EFAF03D5-A233-4C76-9B90-24B49649ACF5}" srcOrd="0" destOrd="0" parTransId="{FFFF8408-B268-4234-BC9D-07C7306BD323}" sibTransId="{BC9D71E3-0CDB-4A3A-B7A7-0F91F98FE251}"/>
    <dgm:cxn modelId="{FE98CA67-00DA-416B-BA6A-0AC2EC64615B}" type="presOf" srcId="{BC9D71E3-0CDB-4A3A-B7A7-0F91F98FE251}" destId="{055CB64B-802B-45D3-8DF6-798EF262280D}" srcOrd="0" destOrd="0" presId="urn:microsoft.com/office/officeart/2005/8/layout/cycle2"/>
    <dgm:cxn modelId="{0AB98623-DF7D-48BE-BCB6-525066F06F6E}" srcId="{A128F0BD-DF9A-4BE9-A6A8-6C4754FCABDA}" destId="{FA71CF4A-4B11-49C3-8552-3F6B6E5B19A5}" srcOrd="1" destOrd="0" parTransId="{4024D651-5B90-4CE1-BAD7-8A545DFE3AFD}" sibTransId="{4D900DEF-D16D-4B79-A224-033982676A84}"/>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t>
        <a:bodyPr/>
        <a:lstStyle/>
        <a:p>
          <a:endParaRPr lang="zh-CN" altLang="en-US"/>
        </a:p>
      </dgm:t>
    </dgm:pt>
    <dgm:pt modelId="{FEF06E72-7C87-4202-890C-345EC1D9F44C}" type="pres">
      <dgm:prSet presAssocID="{EFAF03D5-A233-4C76-9B90-24B49649ACF5}" presName="node" presStyleLbl="node1" presStyleIdx="0" presStyleCnt="5">
        <dgm:presLayoutVars>
          <dgm:bulletEnabled val="1"/>
        </dgm:presLayoutVars>
      </dgm:prSet>
      <dgm:spPr/>
      <dgm:t>
        <a:bodyPr/>
        <a:lstStyle/>
        <a:p>
          <a:endParaRPr lang="zh-CN" altLang="en-US"/>
        </a:p>
      </dgm:t>
    </dgm:pt>
    <dgm:pt modelId="{055CB64B-802B-45D3-8DF6-798EF262280D}" type="pres">
      <dgm:prSet presAssocID="{BC9D71E3-0CDB-4A3A-B7A7-0F91F98FE251}" presName="sibTrans" presStyleLbl="sibTrans2D1" presStyleIdx="0" presStyleCnt="5"/>
      <dgm:spPr/>
      <dgm:t>
        <a:bodyPr/>
        <a:lstStyle/>
        <a:p>
          <a:endParaRPr lang="zh-CN" altLang="en-US"/>
        </a:p>
      </dgm:t>
    </dgm:pt>
    <dgm:pt modelId="{E9B7BEA1-3C66-47D9-9015-5CB2C3DF2CDC}" type="pres">
      <dgm:prSet presAssocID="{BC9D71E3-0CDB-4A3A-B7A7-0F91F98FE251}" presName="connectorText" presStyleLbl="sibTrans2D1" presStyleIdx="0" presStyleCnt="5"/>
      <dgm:spPr/>
      <dgm:t>
        <a:bodyPr/>
        <a:lstStyle/>
        <a:p>
          <a:endParaRPr lang="zh-CN" altLang="en-US"/>
        </a:p>
      </dgm:t>
    </dgm:pt>
    <dgm:pt modelId="{B99A717E-6875-46C4-93BD-02F76F4C7222}" type="pres">
      <dgm:prSet presAssocID="{FA71CF4A-4B11-49C3-8552-3F6B6E5B19A5}" presName="node" presStyleLbl="node1" presStyleIdx="1" presStyleCnt="5">
        <dgm:presLayoutVars>
          <dgm:bulletEnabled val="1"/>
        </dgm:presLayoutVars>
      </dgm:prSet>
      <dgm:spPr/>
      <dgm:t>
        <a:bodyPr/>
        <a:lstStyle/>
        <a:p>
          <a:endParaRPr lang="zh-CN" altLang="en-US"/>
        </a:p>
      </dgm:t>
    </dgm:pt>
    <dgm:pt modelId="{A3B8EF27-070F-41BB-AB16-AA20761005A1}" type="pres">
      <dgm:prSet presAssocID="{4D900DEF-D16D-4B79-A224-033982676A84}" presName="sibTrans" presStyleLbl="sibTrans2D1" presStyleIdx="1" presStyleCnt="5"/>
      <dgm:spPr/>
      <dgm:t>
        <a:bodyPr/>
        <a:lstStyle/>
        <a:p>
          <a:endParaRPr lang="zh-CN" altLang="en-US"/>
        </a:p>
      </dgm:t>
    </dgm:pt>
    <dgm:pt modelId="{727D7562-439E-49ED-A028-4E7011E442FF}" type="pres">
      <dgm:prSet presAssocID="{4D900DEF-D16D-4B79-A224-033982676A84}" presName="connectorText" presStyleLbl="sibTrans2D1" presStyleIdx="1" presStyleCnt="5"/>
      <dgm:spPr/>
      <dgm:t>
        <a:bodyPr/>
        <a:lstStyle/>
        <a:p>
          <a:endParaRPr lang="zh-CN" altLang="en-US"/>
        </a:p>
      </dgm:t>
    </dgm:pt>
    <dgm:pt modelId="{134C2103-362F-48D4-96DA-BDE499CBC320}" type="pres">
      <dgm:prSet presAssocID="{B9D1CD18-C0CD-4CE2-B3EB-17CB254543C3}" presName="node" presStyleLbl="node1" presStyleIdx="2" presStyleCnt="5">
        <dgm:presLayoutVars>
          <dgm:bulletEnabled val="1"/>
        </dgm:presLayoutVars>
      </dgm:prSet>
      <dgm:spPr/>
      <dgm:t>
        <a:bodyPr/>
        <a:lstStyle/>
        <a:p>
          <a:endParaRPr lang="zh-CN" altLang="en-US"/>
        </a:p>
      </dgm:t>
    </dgm:pt>
    <dgm:pt modelId="{A544EBAA-22E2-4148-9763-9BD8EDE01FA1}" type="pres">
      <dgm:prSet presAssocID="{0173A0E4-2970-45BD-A922-296E968BEF38}" presName="sibTrans" presStyleLbl="sibTrans2D1" presStyleIdx="2" presStyleCnt="5"/>
      <dgm:spPr/>
      <dgm:t>
        <a:bodyPr/>
        <a:lstStyle/>
        <a:p>
          <a:endParaRPr lang="zh-CN" altLang="en-US"/>
        </a:p>
      </dgm:t>
    </dgm:pt>
    <dgm:pt modelId="{3ED50FBC-50B3-47E6-BC24-CBD71A358D74}" type="pres">
      <dgm:prSet presAssocID="{0173A0E4-2970-45BD-A922-296E968BEF38}" presName="connectorText" presStyleLbl="sibTrans2D1" presStyleIdx="2" presStyleCnt="5"/>
      <dgm:spPr/>
      <dgm:t>
        <a:bodyPr/>
        <a:lstStyle/>
        <a:p>
          <a:endParaRPr lang="zh-CN" altLang="en-US"/>
        </a:p>
      </dgm:t>
    </dgm:pt>
    <dgm:pt modelId="{CCCE5FE4-A079-4A90-B5D9-DC004E46B293}" type="pres">
      <dgm:prSet presAssocID="{BF35D190-A110-491B-B323-9435A8FDC80D}" presName="node" presStyleLbl="node1" presStyleIdx="3" presStyleCnt="5">
        <dgm:presLayoutVars>
          <dgm:bulletEnabled val="1"/>
        </dgm:presLayoutVars>
      </dgm:prSet>
      <dgm:spPr/>
      <dgm:t>
        <a:bodyPr/>
        <a:lstStyle/>
        <a:p>
          <a:endParaRPr lang="zh-CN" altLang="en-US"/>
        </a:p>
      </dgm:t>
    </dgm:pt>
    <dgm:pt modelId="{231C9A01-8E86-4594-8128-CA1A309B1944}" type="pres">
      <dgm:prSet presAssocID="{38F8DD57-7454-4334-BBFA-B1B2ED12EB62}" presName="sibTrans" presStyleLbl="sibTrans2D1" presStyleIdx="3" presStyleCnt="5"/>
      <dgm:spPr/>
      <dgm:t>
        <a:bodyPr/>
        <a:lstStyle/>
        <a:p>
          <a:endParaRPr lang="zh-CN" altLang="en-US"/>
        </a:p>
      </dgm:t>
    </dgm:pt>
    <dgm:pt modelId="{9E1B741C-8181-437D-9E3E-9993C461882A}" type="pres">
      <dgm:prSet presAssocID="{38F8DD57-7454-4334-BBFA-B1B2ED12EB62}" presName="connectorText" presStyleLbl="sibTrans2D1" presStyleIdx="3" presStyleCnt="5"/>
      <dgm:spPr/>
      <dgm:t>
        <a:bodyPr/>
        <a:lstStyle/>
        <a:p>
          <a:endParaRPr lang="zh-CN" altLang="en-US"/>
        </a:p>
      </dgm:t>
    </dgm:pt>
    <dgm:pt modelId="{5C05611F-2FD6-4B23-8855-D8C95A3F0102}" type="pres">
      <dgm:prSet presAssocID="{D1CE2A32-EC64-4E44-BD3C-C22C54BFC1B6}" presName="node" presStyleLbl="node1" presStyleIdx="4" presStyleCnt="5">
        <dgm:presLayoutVars>
          <dgm:bulletEnabled val="1"/>
        </dgm:presLayoutVars>
      </dgm:prSet>
      <dgm:spPr/>
      <dgm:t>
        <a:bodyPr/>
        <a:lstStyle/>
        <a:p>
          <a:endParaRPr lang="zh-CN" altLang="en-US"/>
        </a:p>
      </dgm:t>
    </dgm:pt>
    <dgm:pt modelId="{B14F98F5-9C5B-4F53-A26B-4D903D14BB70}" type="pres">
      <dgm:prSet presAssocID="{9FA9C300-FCBA-453A-AB34-3EF865E7390C}" presName="sibTrans" presStyleLbl="sibTrans2D1" presStyleIdx="4" presStyleCnt="5"/>
      <dgm:spPr/>
      <dgm:t>
        <a:bodyPr/>
        <a:lstStyle/>
        <a:p>
          <a:endParaRPr lang="zh-CN" altLang="en-US"/>
        </a:p>
      </dgm:t>
    </dgm:pt>
    <dgm:pt modelId="{1E529B08-B3C9-4635-BABE-34B564A7237E}" type="pres">
      <dgm:prSet presAssocID="{9FA9C300-FCBA-453A-AB34-3EF865E7390C}" presName="connectorText" presStyleLbl="sibTrans2D1" presStyleIdx="4" presStyleCnt="5"/>
      <dgm:spPr/>
      <dgm:t>
        <a:bodyPr/>
        <a:lstStyle/>
        <a:p>
          <a:endParaRPr lang="zh-CN" altLang="en-US"/>
        </a:p>
      </dgm:t>
    </dgm:pt>
  </dgm:ptLst>
  <dgm:cxnLst>
    <dgm:cxn modelId="{E5F7B85E-3C60-40DB-BF32-88D2EB02D2E6}" type="presOf" srcId="{BC9D71E3-0CDB-4A3A-B7A7-0F91F98FE251}" destId="{E9B7BEA1-3C66-47D9-9015-5CB2C3DF2CDC}"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4CF074E4-3D78-466B-9918-447FBB90B486}" type="presOf" srcId="{38F8DD57-7454-4334-BBFA-B1B2ED12EB62}" destId="{231C9A01-8E86-4594-8128-CA1A309B1944}"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256DB814-F9A0-464C-820C-9BD5CA521B5E}" type="presOf" srcId="{9FA9C300-FCBA-453A-AB34-3EF865E7390C}" destId="{1E529B08-B3C9-4635-BABE-34B564A7237E}"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DB9667AB-006E-4292-9138-F277560EEB2F}" type="presOf" srcId="{4D900DEF-D16D-4B79-A224-033982676A84}" destId="{A3B8EF27-070F-41BB-AB16-AA20761005A1}" srcOrd="0" destOrd="0" presId="urn:microsoft.com/office/officeart/2005/8/layout/cycle2"/>
    <dgm:cxn modelId="{1B188F7A-92A0-4127-B03E-D23BA8B4EA7C}" type="presOf" srcId="{9FA9C300-FCBA-453A-AB34-3EF865E7390C}" destId="{B14F98F5-9C5B-4F53-A26B-4D903D14BB70}"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73874220-CB27-419C-B883-A80C1DC54314}" srcId="{A128F0BD-DF9A-4BE9-A6A8-6C4754FCABDA}" destId="{B9D1CD18-C0CD-4CE2-B3EB-17CB254543C3}" srcOrd="2" destOrd="0" parTransId="{A5753D39-7978-4CEB-B6DE-3BA7147367AA}" sibTransId="{0173A0E4-2970-45BD-A922-296E968BEF38}"/>
    <dgm:cxn modelId="{B4161E1D-0DEC-466D-9881-0DFFBAC97180}" srcId="{A128F0BD-DF9A-4BE9-A6A8-6C4754FCABDA}" destId="{BF35D190-A110-491B-B323-9435A8FDC80D}" srcOrd="3" destOrd="0" parTransId="{FD6D3DEB-2F0B-4721-A2AF-AE14C5A97346}" sibTransId="{38F8DD57-7454-4334-BBFA-B1B2ED12EB62}"/>
    <dgm:cxn modelId="{83B29E57-2FF2-4C36-9EA3-748D871ADD95}" srcId="{A128F0BD-DF9A-4BE9-A6A8-6C4754FCABDA}" destId="{EFAF03D5-A233-4C76-9B90-24B49649ACF5}" srcOrd="0" destOrd="0" parTransId="{FFFF8408-B268-4234-BC9D-07C7306BD323}" sibTransId="{BC9D71E3-0CDB-4A3A-B7A7-0F91F98FE251}"/>
    <dgm:cxn modelId="{FE98CA67-00DA-416B-BA6A-0AC2EC64615B}" type="presOf" srcId="{BC9D71E3-0CDB-4A3A-B7A7-0F91F98FE251}" destId="{055CB64B-802B-45D3-8DF6-798EF262280D}" srcOrd="0" destOrd="0" presId="urn:microsoft.com/office/officeart/2005/8/layout/cycle2"/>
    <dgm:cxn modelId="{0AB98623-DF7D-48BE-BCB6-525066F06F6E}" srcId="{A128F0BD-DF9A-4BE9-A6A8-6C4754FCABDA}" destId="{FA71CF4A-4B11-49C3-8552-3F6B6E5B19A5}" srcOrd="1" destOrd="0" parTransId="{4024D651-5B90-4CE1-BAD7-8A545DFE3AFD}" sibTransId="{4D900DEF-D16D-4B79-A224-033982676A84}"/>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t>
        <a:bodyPr/>
        <a:lstStyle/>
        <a:p>
          <a:endParaRPr lang="zh-CN" altLang="en-US"/>
        </a:p>
      </dgm:t>
    </dgm:pt>
    <dgm:pt modelId="{FEF06E72-7C87-4202-890C-345EC1D9F44C}" type="pres">
      <dgm:prSet presAssocID="{EFAF03D5-A233-4C76-9B90-24B49649ACF5}" presName="node" presStyleLbl="node1" presStyleIdx="0" presStyleCnt="5">
        <dgm:presLayoutVars>
          <dgm:bulletEnabled val="1"/>
        </dgm:presLayoutVars>
      </dgm:prSet>
      <dgm:spPr/>
      <dgm:t>
        <a:bodyPr/>
        <a:lstStyle/>
        <a:p>
          <a:endParaRPr lang="zh-CN" altLang="en-US"/>
        </a:p>
      </dgm:t>
    </dgm:pt>
    <dgm:pt modelId="{055CB64B-802B-45D3-8DF6-798EF262280D}" type="pres">
      <dgm:prSet presAssocID="{BC9D71E3-0CDB-4A3A-B7A7-0F91F98FE251}" presName="sibTrans" presStyleLbl="sibTrans2D1" presStyleIdx="0" presStyleCnt="5"/>
      <dgm:spPr/>
      <dgm:t>
        <a:bodyPr/>
        <a:lstStyle/>
        <a:p>
          <a:endParaRPr lang="zh-CN" altLang="en-US"/>
        </a:p>
      </dgm:t>
    </dgm:pt>
    <dgm:pt modelId="{E9B7BEA1-3C66-47D9-9015-5CB2C3DF2CDC}" type="pres">
      <dgm:prSet presAssocID="{BC9D71E3-0CDB-4A3A-B7A7-0F91F98FE251}" presName="connectorText" presStyleLbl="sibTrans2D1" presStyleIdx="0" presStyleCnt="5"/>
      <dgm:spPr/>
      <dgm:t>
        <a:bodyPr/>
        <a:lstStyle/>
        <a:p>
          <a:endParaRPr lang="zh-CN" altLang="en-US"/>
        </a:p>
      </dgm:t>
    </dgm:pt>
    <dgm:pt modelId="{B99A717E-6875-46C4-93BD-02F76F4C7222}" type="pres">
      <dgm:prSet presAssocID="{FA71CF4A-4B11-49C3-8552-3F6B6E5B19A5}" presName="node" presStyleLbl="node1" presStyleIdx="1" presStyleCnt="5">
        <dgm:presLayoutVars>
          <dgm:bulletEnabled val="1"/>
        </dgm:presLayoutVars>
      </dgm:prSet>
      <dgm:spPr/>
      <dgm:t>
        <a:bodyPr/>
        <a:lstStyle/>
        <a:p>
          <a:endParaRPr lang="zh-CN" altLang="en-US"/>
        </a:p>
      </dgm:t>
    </dgm:pt>
    <dgm:pt modelId="{A3B8EF27-070F-41BB-AB16-AA20761005A1}" type="pres">
      <dgm:prSet presAssocID="{4D900DEF-D16D-4B79-A224-033982676A84}" presName="sibTrans" presStyleLbl="sibTrans2D1" presStyleIdx="1" presStyleCnt="5"/>
      <dgm:spPr/>
      <dgm:t>
        <a:bodyPr/>
        <a:lstStyle/>
        <a:p>
          <a:endParaRPr lang="zh-CN" altLang="en-US"/>
        </a:p>
      </dgm:t>
    </dgm:pt>
    <dgm:pt modelId="{727D7562-439E-49ED-A028-4E7011E442FF}" type="pres">
      <dgm:prSet presAssocID="{4D900DEF-D16D-4B79-A224-033982676A84}" presName="connectorText" presStyleLbl="sibTrans2D1" presStyleIdx="1" presStyleCnt="5"/>
      <dgm:spPr/>
      <dgm:t>
        <a:bodyPr/>
        <a:lstStyle/>
        <a:p>
          <a:endParaRPr lang="zh-CN" altLang="en-US"/>
        </a:p>
      </dgm:t>
    </dgm:pt>
    <dgm:pt modelId="{134C2103-362F-48D4-96DA-BDE499CBC320}" type="pres">
      <dgm:prSet presAssocID="{B9D1CD18-C0CD-4CE2-B3EB-17CB254543C3}" presName="node" presStyleLbl="node1" presStyleIdx="2" presStyleCnt="5">
        <dgm:presLayoutVars>
          <dgm:bulletEnabled val="1"/>
        </dgm:presLayoutVars>
      </dgm:prSet>
      <dgm:spPr/>
      <dgm:t>
        <a:bodyPr/>
        <a:lstStyle/>
        <a:p>
          <a:endParaRPr lang="zh-CN" altLang="en-US"/>
        </a:p>
      </dgm:t>
    </dgm:pt>
    <dgm:pt modelId="{A544EBAA-22E2-4148-9763-9BD8EDE01FA1}" type="pres">
      <dgm:prSet presAssocID="{0173A0E4-2970-45BD-A922-296E968BEF38}" presName="sibTrans" presStyleLbl="sibTrans2D1" presStyleIdx="2" presStyleCnt="5"/>
      <dgm:spPr/>
      <dgm:t>
        <a:bodyPr/>
        <a:lstStyle/>
        <a:p>
          <a:endParaRPr lang="zh-CN" altLang="en-US"/>
        </a:p>
      </dgm:t>
    </dgm:pt>
    <dgm:pt modelId="{3ED50FBC-50B3-47E6-BC24-CBD71A358D74}" type="pres">
      <dgm:prSet presAssocID="{0173A0E4-2970-45BD-A922-296E968BEF38}" presName="connectorText" presStyleLbl="sibTrans2D1" presStyleIdx="2" presStyleCnt="5"/>
      <dgm:spPr/>
      <dgm:t>
        <a:bodyPr/>
        <a:lstStyle/>
        <a:p>
          <a:endParaRPr lang="zh-CN" altLang="en-US"/>
        </a:p>
      </dgm:t>
    </dgm:pt>
    <dgm:pt modelId="{CCCE5FE4-A079-4A90-B5D9-DC004E46B293}" type="pres">
      <dgm:prSet presAssocID="{BF35D190-A110-491B-B323-9435A8FDC80D}" presName="node" presStyleLbl="node1" presStyleIdx="3" presStyleCnt="5">
        <dgm:presLayoutVars>
          <dgm:bulletEnabled val="1"/>
        </dgm:presLayoutVars>
      </dgm:prSet>
      <dgm:spPr/>
      <dgm:t>
        <a:bodyPr/>
        <a:lstStyle/>
        <a:p>
          <a:endParaRPr lang="zh-CN" altLang="en-US"/>
        </a:p>
      </dgm:t>
    </dgm:pt>
    <dgm:pt modelId="{231C9A01-8E86-4594-8128-CA1A309B1944}" type="pres">
      <dgm:prSet presAssocID="{38F8DD57-7454-4334-BBFA-B1B2ED12EB62}" presName="sibTrans" presStyleLbl="sibTrans2D1" presStyleIdx="3" presStyleCnt="5"/>
      <dgm:spPr/>
      <dgm:t>
        <a:bodyPr/>
        <a:lstStyle/>
        <a:p>
          <a:endParaRPr lang="zh-CN" altLang="en-US"/>
        </a:p>
      </dgm:t>
    </dgm:pt>
    <dgm:pt modelId="{9E1B741C-8181-437D-9E3E-9993C461882A}" type="pres">
      <dgm:prSet presAssocID="{38F8DD57-7454-4334-BBFA-B1B2ED12EB62}" presName="connectorText" presStyleLbl="sibTrans2D1" presStyleIdx="3" presStyleCnt="5"/>
      <dgm:spPr/>
      <dgm:t>
        <a:bodyPr/>
        <a:lstStyle/>
        <a:p>
          <a:endParaRPr lang="zh-CN" altLang="en-US"/>
        </a:p>
      </dgm:t>
    </dgm:pt>
    <dgm:pt modelId="{5C05611F-2FD6-4B23-8855-D8C95A3F0102}" type="pres">
      <dgm:prSet presAssocID="{D1CE2A32-EC64-4E44-BD3C-C22C54BFC1B6}" presName="node" presStyleLbl="node1" presStyleIdx="4" presStyleCnt="5">
        <dgm:presLayoutVars>
          <dgm:bulletEnabled val="1"/>
        </dgm:presLayoutVars>
      </dgm:prSet>
      <dgm:spPr/>
      <dgm:t>
        <a:bodyPr/>
        <a:lstStyle/>
        <a:p>
          <a:endParaRPr lang="zh-CN" altLang="en-US"/>
        </a:p>
      </dgm:t>
    </dgm:pt>
    <dgm:pt modelId="{B14F98F5-9C5B-4F53-A26B-4D903D14BB70}" type="pres">
      <dgm:prSet presAssocID="{9FA9C300-FCBA-453A-AB34-3EF865E7390C}" presName="sibTrans" presStyleLbl="sibTrans2D1" presStyleIdx="4" presStyleCnt="5"/>
      <dgm:spPr/>
      <dgm:t>
        <a:bodyPr/>
        <a:lstStyle/>
        <a:p>
          <a:endParaRPr lang="zh-CN" altLang="en-US"/>
        </a:p>
      </dgm:t>
    </dgm:pt>
    <dgm:pt modelId="{1E529B08-B3C9-4635-BABE-34B564A7237E}" type="pres">
      <dgm:prSet presAssocID="{9FA9C300-FCBA-453A-AB34-3EF865E7390C}" presName="connectorText" presStyleLbl="sibTrans2D1" presStyleIdx="4" presStyleCnt="5"/>
      <dgm:spPr/>
      <dgm:t>
        <a:bodyPr/>
        <a:lstStyle/>
        <a:p>
          <a:endParaRPr lang="zh-CN" altLang="en-US"/>
        </a:p>
      </dgm:t>
    </dgm:pt>
  </dgm:ptLst>
  <dgm:cxnLst>
    <dgm:cxn modelId="{E5F7B85E-3C60-40DB-BF32-88D2EB02D2E6}" type="presOf" srcId="{BC9D71E3-0CDB-4A3A-B7A7-0F91F98FE251}" destId="{E9B7BEA1-3C66-47D9-9015-5CB2C3DF2CDC}"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4CF074E4-3D78-466B-9918-447FBB90B486}" type="presOf" srcId="{38F8DD57-7454-4334-BBFA-B1B2ED12EB62}" destId="{231C9A01-8E86-4594-8128-CA1A309B1944}"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256DB814-F9A0-464C-820C-9BD5CA521B5E}" type="presOf" srcId="{9FA9C300-FCBA-453A-AB34-3EF865E7390C}" destId="{1E529B08-B3C9-4635-BABE-34B564A7237E}"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DB9667AB-006E-4292-9138-F277560EEB2F}" type="presOf" srcId="{4D900DEF-D16D-4B79-A224-033982676A84}" destId="{A3B8EF27-070F-41BB-AB16-AA20761005A1}" srcOrd="0" destOrd="0" presId="urn:microsoft.com/office/officeart/2005/8/layout/cycle2"/>
    <dgm:cxn modelId="{1B188F7A-92A0-4127-B03E-D23BA8B4EA7C}" type="presOf" srcId="{9FA9C300-FCBA-453A-AB34-3EF865E7390C}" destId="{B14F98F5-9C5B-4F53-A26B-4D903D14BB70}"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73874220-CB27-419C-B883-A80C1DC54314}" srcId="{A128F0BD-DF9A-4BE9-A6A8-6C4754FCABDA}" destId="{B9D1CD18-C0CD-4CE2-B3EB-17CB254543C3}" srcOrd="2" destOrd="0" parTransId="{A5753D39-7978-4CEB-B6DE-3BA7147367AA}" sibTransId="{0173A0E4-2970-45BD-A922-296E968BEF38}"/>
    <dgm:cxn modelId="{B4161E1D-0DEC-466D-9881-0DFFBAC97180}" srcId="{A128F0BD-DF9A-4BE9-A6A8-6C4754FCABDA}" destId="{BF35D190-A110-491B-B323-9435A8FDC80D}" srcOrd="3" destOrd="0" parTransId="{FD6D3DEB-2F0B-4721-A2AF-AE14C5A97346}" sibTransId="{38F8DD57-7454-4334-BBFA-B1B2ED12EB62}"/>
    <dgm:cxn modelId="{83B29E57-2FF2-4C36-9EA3-748D871ADD95}" srcId="{A128F0BD-DF9A-4BE9-A6A8-6C4754FCABDA}" destId="{EFAF03D5-A233-4C76-9B90-24B49649ACF5}" srcOrd="0" destOrd="0" parTransId="{FFFF8408-B268-4234-BC9D-07C7306BD323}" sibTransId="{BC9D71E3-0CDB-4A3A-B7A7-0F91F98FE251}"/>
    <dgm:cxn modelId="{FE98CA67-00DA-416B-BA6A-0AC2EC64615B}" type="presOf" srcId="{BC9D71E3-0CDB-4A3A-B7A7-0F91F98FE251}" destId="{055CB64B-802B-45D3-8DF6-798EF262280D}" srcOrd="0" destOrd="0" presId="urn:microsoft.com/office/officeart/2005/8/layout/cycle2"/>
    <dgm:cxn modelId="{0AB98623-DF7D-48BE-BCB6-525066F06F6E}" srcId="{A128F0BD-DF9A-4BE9-A6A8-6C4754FCABDA}" destId="{FA71CF4A-4B11-49C3-8552-3F6B6E5B19A5}" srcOrd="1" destOrd="0" parTransId="{4024D651-5B90-4CE1-BAD7-8A545DFE3AFD}" sibTransId="{4D900DEF-D16D-4B79-A224-033982676A84}"/>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t>
        <a:bodyPr/>
        <a:lstStyle/>
        <a:p>
          <a:endParaRPr lang="zh-CN" altLang="en-US"/>
        </a:p>
      </dgm:t>
    </dgm:pt>
    <dgm:pt modelId="{FEF06E72-7C87-4202-890C-345EC1D9F44C}" type="pres">
      <dgm:prSet presAssocID="{EFAF03D5-A233-4C76-9B90-24B49649ACF5}" presName="node" presStyleLbl="node1" presStyleIdx="0" presStyleCnt="5">
        <dgm:presLayoutVars>
          <dgm:bulletEnabled val="1"/>
        </dgm:presLayoutVars>
      </dgm:prSet>
      <dgm:spPr/>
      <dgm:t>
        <a:bodyPr/>
        <a:lstStyle/>
        <a:p>
          <a:endParaRPr lang="zh-CN" altLang="en-US"/>
        </a:p>
      </dgm:t>
    </dgm:pt>
    <dgm:pt modelId="{055CB64B-802B-45D3-8DF6-798EF262280D}" type="pres">
      <dgm:prSet presAssocID="{BC9D71E3-0CDB-4A3A-B7A7-0F91F98FE251}" presName="sibTrans" presStyleLbl="sibTrans2D1" presStyleIdx="0" presStyleCnt="5"/>
      <dgm:spPr/>
      <dgm:t>
        <a:bodyPr/>
        <a:lstStyle/>
        <a:p>
          <a:endParaRPr lang="zh-CN" altLang="en-US"/>
        </a:p>
      </dgm:t>
    </dgm:pt>
    <dgm:pt modelId="{E9B7BEA1-3C66-47D9-9015-5CB2C3DF2CDC}" type="pres">
      <dgm:prSet presAssocID="{BC9D71E3-0CDB-4A3A-B7A7-0F91F98FE251}" presName="connectorText" presStyleLbl="sibTrans2D1" presStyleIdx="0" presStyleCnt="5"/>
      <dgm:spPr/>
      <dgm:t>
        <a:bodyPr/>
        <a:lstStyle/>
        <a:p>
          <a:endParaRPr lang="zh-CN" altLang="en-US"/>
        </a:p>
      </dgm:t>
    </dgm:pt>
    <dgm:pt modelId="{B99A717E-6875-46C4-93BD-02F76F4C7222}" type="pres">
      <dgm:prSet presAssocID="{FA71CF4A-4B11-49C3-8552-3F6B6E5B19A5}" presName="node" presStyleLbl="node1" presStyleIdx="1" presStyleCnt="5">
        <dgm:presLayoutVars>
          <dgm:bulletEnabled val="1"/>
        </dgm:presLayoutVars>
      </dgm:prSet>
      <dgm:spPr/>
      <dgm:t>
        <a:bodyPr/>
        <a:lstStyle/>
        <a:p>
          <a:endParaRPr lang="zh-CN" altLang="en-US"/>
        </a:p>
      </dgm:t>
    </dgm:pt>
    <dgm:pt modelId="{A3B8EF27-070F-41BB-AB16-AA20761005A1}" type="pres">
      <dgm:prSet presAssocID="{4D900DEF-D16D-4B79-A224-033982676A84}" presName="sibTrans" presStyleLbl="sibTrans2D1" presStyleIdx="1" presStyleCnt="5"/>
      <dgm:spPr/>
      <dgm:t>
        <a:bodyPr/>
        <a:lstStyle/>
        <a:p>
          <a:endParaRPr lang="zh-CN" altLang="en-US"/>
        </a:p>
      </dgm:t>
    </dgm:pt>
    <dgm:pt modelId="{727D7562-439E-49ED-A028-4E7011E442FF}" type="pres">
      <dgm:prSet presAssocID="{4D900DEF-D16D-4B79-A224-033982676A84}" presName="connectorText" presStyleLbl="sibTrans2D1" presStyleIdx="1" presStyleCnt="5"/>
      <dgm:spPr/>
      <dgm:t>
        <a:bodyPr/>
        <a:lstStyle/>
        <a:p>
          <a:endParaRPr lang="zh-CN" altLang="en-US"/>
        </a:p>
      </dgm:t>
    </dgm:pt>
    <dgm:pt modelId="{134C2103-362F-48D4-96DA-BDE499CBC320}" type="pres">
      <dgm:prSet presAssocID="{B9D1CD18-C0CD-4CE2-B3EB-17CB254543C3}" presName="node" presStyleLbl="node1" presStyleIdx="2" presStyleCnt="5">
        <dgm:presLayoutVars>
          <dgm:bulletEnabled val="1"/>
        </dgm:presLayoutVars>
      </dgm:prSet>
      <dgm:spPr/>
      <dgm:t>
        <a:bodyPr/>
        <a:lstStyle/>
        <a:p>
          <a:endParaRPr lang="zh-CN" altLang="en-US"/>
        </a:p>
      </dgm:t>
    </dgm:pt>
    <dgm:pt modelId="{A544EBAA-22E2-4148-9763-9BD8EDE01FA1}" type="pres">
      <dgm:prSet presAssocID="{0173A0E4-2970-45BD-A922-296E968BEF38}" presName="sibTrans" presStyleLbl="sibTrans2D1" presStyleIdx="2" presStyleCnt="5"/>
      <dgm:spPr/>
      <dgm:t>
        <a:bodyPr/>
        <a:lstStyle/>
        <a:p>
          <a:endParaRPr lang="zh-CN" altLang="en-US"/>
        </a:p>
      </dgm:t>
    </dgm:pt>
    <dgm:pt modelId="{3ED50FBC-50B3-47E6-BC24-CBD71A358D74}" type="pres">
      <dgm:prSet presAssocID="{0173A0E4-2970-45BD-A922-296E968BEF38}" presName="connectorText" presStyleLbl="sibTrans2D1" presStyleIdx="2" presStyleCnt="5"/>
      <dgm:spPr/>
      <dgm:t>
        <a:bodyPr/>
        <a:lstStyle/>
        <a:p>
          <a:endParaRPr lang="zh-CN" altLang="en-US"/>
        </a:p>
      </dgm:t>
    </dgm:pt>
    <dgm:pt modelId="{CCCE5FE4-A079-4A90-B5D9-DC004E46B293}" type="pres">
      <dgm:prSet presAssocID="{BF35D190-A110-491B-B323-9435A8FDC80D}" presName="node" presStyleLbl="node1" presStyleIdx="3" presStyleCnt="5">
        <dgm:presLayoutVars>
          <dgm:bulletEnabled val="1"/>
        </dgm:presLayoutVars>
      </dgm:prSet>
      <dgm:spPr/>
      <dgm:t>
        <a:bodyPr/>
        <a:lstStyle/>
        <a:p>
          <a:endParaRPr lang="zh-CN" altLang="en-US"/>
        </a:p>
      </dgm:t>
    </dgm:pt>
    <dgm:pt modelId="{231C9A01-8E86-4594-8128-CA1A309B1944}" type="pres">
      <dgm:prSet presAssocID="{38F8DD57-7454-4334-BBFA-B1B2ED12EB62}" presName="sibTrans" presStyleLbl="sibTrans2D1" presStyleIdx="3" presStyleCnt="5"/>
      <dgm:spPr/>
      <dgm:t>
        <a:bodyPr/>
        <a:lstStyle/>
        <a:p>
          <a:endParaRPr lang="zh-CN" altLang="en-US"/>
        </a:p>
      </dgm:t>
    </dgm:pt>
    <dgm:pt modelId="{9E1B741C-8181-437D-9E3E-9993C461882A}" type="pres">
      <dgm:prSet presAssocID="{38F8DD57-7454-4334-BBFA-B1B2ED12EB62}" presName="connectorText" presStyleLbl="sibTrans2D1" presStyleIdx="3" presStyleCnt="5"/>
      <dgm:spPr/>
      <dgm:t>
        <a:bodyPr/>
        <a:lstStyle/>
        <a:p>
          <a:endParaRPr lang="zh-CN" altLang="en-US"/>
        </a:p>
      </dgm:t>
    </dgm:pt>
    <dgm:pt modelId="{5C05611F-2FD6-4B23-8855-D8C95A3F0102}" type="pres">
      <dgm:prSet presAssocID="{D1CE2A32-EC64-4E44-BD3C-C22C54BFC1B6}" presName="node" presStyleLbl="node1" presStyleIdx="4" presStyleCnt="5">
        <dgm:presLayoutVars>
          <dgm:bulletEnabled val="1"/>
        </dgm:presLayoutVars>
      </dgm:prSet>
      <dgm:spPr/>
      <dgm:t>
        <a:bodyPr/>
        <a:lstStyle/>
        <a:p>
          <a:endParaRPr lang="zh-CN" altLang="en-US"/>
        </a:p>
      </dgm:t>
    </dgm:pt>
    <dgm:pt modelId="{B14F98F5-9C5B-4F53-A26B-4D903D14BB70}" type="pres">
      <dgm:prSet presAssocID="{9FA9C300-FCBA-453A-AB34-3EF865E7390C}" presName="sibTrans" presStyleLbl="sibTrans2D1" presStyleIdx="4" presStyleCnt="5"/>
      <dgm:spPr/>
      <dgm:t>
        <a:bodyPr/>
        <a:lstStyle/>
        <a:p>
          <a:endParaRPr lang="zh-CN" altLang="en-US"/>
        </a:p>
      </dgm:t>
    </dgm:pt>
    <dgm:pt modelId="{1E529B08-B3C9-4635-BABE-34B564A7237E}" type="pres">
      <dgm:prSet presAssocID="{9FA9C300-FCBA-453A-AB34-3EF865E7390C}" presName="connectorText" presStyleLbl="sibTrans2D1" presStyleIdx="4" presStyleCnt="5"/>
      <dgm:spPr/>
      <dgm:t>
        <a:bodyPr/>
        <a:lstStyle/>
        <a:p>
          <a:endParaRPr lang="zh-CN" altLang="en-US"/>
        </a:p>
      </dgm:t>
    </dgm:pt>
  </dgm:ptLst>
  <dgm:cxnLst>
    <dgm:cxn modelId="{E5F7B85E-3C60-40DB-BF32-88D2EB02D2E6}" type="presOf" srcId="{BC9D71E3-0CDB-4A3A-B7A7-0F91F98FE251}" destId="{E9B7BEA1-3C66-47D9-9015-5CB2C3DF2CDC}"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4CF074E4-3D78-466B-9918-447FBB90B486}" type="presOf" srcId="{38F8DD57-7454-4334-BBFA-B1B2ED12EB62}" destId="{231C9A01-8E86-4594-8128-CA1A309B1944}"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256DB814-F9A0-464C-820C-9BD5CA521B5E}" type="presOf" srcId="{9FA9C300-FCBA-453A-AB34-3EF865E7390C}" destId="{1E529B08-B3C9-4635-BABE-34B564A7237E}"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DB9667AB-006E-4292-9138-F277560EEB2F}" type="presOf" srcId="{4D900DEF-D16D-4B79-A224-033982676A84}" destId="{A3B8EF27-070F-41BB-AB16-AA20761005A1}" srcOrd="0" destOrd="0" presId="urn:microsoft.com/office/officeart/2005/8/layout/cycle2"/>
    <dgm:cxn modelId="{1B188F7A-92A0-4127-B03E-D23BA8B4EA7C}" type="presOf" srcId="{9FA9C300-FCBA-453A-AB34-3EF865E7390C}" destId="{B14F98F5-9C5B-4F53-A26B-4D903D14BB70}"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73874220-CB27-419C-B883-A80C1DC54314}" srcId="{A128F0BD-DF9A-4BE9-A6A8-6C4754FCABDA}" destId="{B9D1CD18-C0CD-4CE2-B3EB-17CB254543C3}" srcOrd="2" destOrd="0" parTransId="{A5753D39-7978-4CEB-B6DE-3BA7147367AA}" sibTransId="{0173A0E4-2970-45BD-A922-296E968BEF38}"/>
    <dgm:cxn modelId="{B4161E1D-0DEC-466D-9881-0DFFBAC97180}" srcId="{A128F0BD-DF9A-4BE9-A6A8-6C4754FCABDA}" destId="{BF35D190-A110-491B-B323-9435A8FDC80D}" srcOrd="3" destOrd="0" parTransId="{FD6D3DEB-2F0B-4721-A2AF-AE14C5A97346}" sibTransId="{38F8DD57-7454-4334-BBFA-B1B2ED12EB62}"/>
    <dgm:cxn modelId="{83B29E57-2FF2-4C36-9EA3-748D871ADD95}" srcId="{A128F0BD-DF9A-4BE9-A6A8-6C4754FCABDA}" destId="{EFAF03D5-A233-4C76-9B90-24B49649ACF5}" srcOrd="0" destOrd="0" parTransId="{FFFF8408-B268-4234-BC9D-07C7306BD323}" sibTransId="{BC9D71E3-0CDB-4A3A-B7A7-0F91F98FE251}"/>
    <dgm:cxn modelId="{FE98CA67-00DA-416B-BA6A-0AC2EC64615B}" type="presOf" srcId="{BC9D71E3-0CDB-4A3A-B7A7-0F91F98FE251}" destId="{055CB64B-802B-45D3-8DF6-798EF262280D}" srcOrd="0" destOrd="0" presId="urn:microsoft.com/office/officeart/2005/8/layout/cycle2"/>
    <dgm:cxn modelId="{0AB98623-DF7D-48BE-BCB6-525066F06F6E}" srcId="{A128F0BD-DF9A-4BE9-A6A8-6C4754FCABDA}" destId="{FA71CF4A-4B11-49C3-8552-3F6B6E5B19A5}" srcOrd="1" destOrd="0" parTransId="{4024D651-5B90-4CE1-BAD7-8A545DFE3AFD}" sibTransId="{4D900DEF-D16D-4B79-A224-033982676A84}"/>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2613490" y="906"/>
          <a:ext cx="1382995" cy="1382995"/>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endParaRPr lang="zh-CN" altLang="en-US" sz="3100" kern="1200" dirty="0"/>
        </a:p>
      </dsp:txBody>
      <dsp:txXfrm>
        <a:off x="2816025" y="203441"/>
        <a:ext cx="977925" cy="977925"/>
      </dsp:txXfrm>
    </dsp:sp>
    <dsp:sp modelId="{055CB64B-802B-45D3-8DF6-798EF262280D}">
      <dsp:nvSpPr>
        <dsp:cNvPr id="0" name=""/>
        <dsp:cNvSpPr/>
      </dsp:nvSpPr>
      <dsp:spPr>
        <a:xfrm rot="2160000">
          <a:off x="3952611" y="1062855"/>
          <a:ext cx="366958" cy="46676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zh-CN" altLang="en-US" sz="2100" kern="1200"/>
        </a:p>
      </dsp:txBody>
      <dsp:txXfrm>
        <a:off x="3963123" y="1123853"/>
        <a:ext cx="256871" cy="280056"/>
      </dsp:txXfrm>
    </dsp:sp>
    <dsp:sp modelId="{B99A717E-6875-46C4-93BD-02F76F4C7222}">
      <dsp:nvSpPr>
        <dsp:cNvPr id="0" name=""/>
        <dsp:cNvSpPr/>
      </dsp:nvSpPr>
      <dsp:spPr>
        <a:xfrm>
          <a:off x="4292499" y="1220778"/>
          <a:ext cx="1382995" cy="1382995"/>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endParaRPr lang="zh-CN" altLang="en-US" sz="3100" kern="1200"/>
        </a:p>
      </dsp:txBody>
      <dsp:txXfrm>
        <a:off x="4495034" y="1423313"/>
        <a:ext cx="977925" cy="977925"/>
      </dsp:txXfrm>
    </dsp:sp>
    <dsp:sp modelId="{A3B8EF27-070F-41BB-AB16-AA20761005A1}">
      <dsp:nvSpPr>
        <dsp:cNvPr id="0" name=""/>
        <dsp:cNvSpPr/>
      </dsp:nvSpPr>
      <dsp:spPr>
        <a:xfrm rot="6480000">
          <a:off x="4483065" y="2655915"/>
          <a:ext cx="366958" cy="46676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zh-CN" altLang="en-US" sz="2100" kern="1200"/>
        </a:p>
      </dsp:txBody>
      <dsp:txXfrm rot="10800000">
        <a:off x="4555118" y="2696918"/>
        <a:ext cx="256871" cy="280056"/>
      </dsp:txXfrm>
    </dsp:sp>
    <dsp:sp modelId="{134C2103-362F-48D4-96DA-BDE499CBC320}">
      <dsp:nvSpPr>
        <dsp:cNvPr id="0" name=""/>
        <dsp:cNvSpPr/>
      </dsp:nvSpPr>
      <dsp:spPr>
        <a:xfrm>
          <a:off x="3651175" y="3194571"/>
          <a:ext cx="1382995" cy="1382995"/>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endParaRPr lang="zh-CN" altLang="en-US" sz="3100" kern="1200"/>
        </a:p>
      </dsp:txBody>
      <dsp:txXfrm>
        <a:off x="3853710" y="3397106"/>
        <a:ext cx="977925" cy="977925"/>
      </dsp:txXfrm>
    </dsp:sp>
    <dsp:sp modelId="{A544EBAA-22E2-4148-9763-9BD8EDE01FA1}">
      <dsp:nvSpPr>
        <dsp:cNvPr id="0" name=""/>
        <dsp:cNvSpPr/>
      </dsp:nvSpPr>
      <dsp:spPr>
        <a:xfrm rot="10800000">
          <a:off x="3131894" y="3652689"/>
          <a:ext cx="366958" cy="46676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zh-CN" altLang="en-US" sz="2100" kern="1200"/>
        </a:p>
      </dsp:txBody>
      <dsp:txXfrm rot="10800000">
        <a:off x="3241981" y="3746041"/>
        <a:ext cx="256871" cy="280056"/>
      </dsp:txXfrm>
    </dsp:sp>
    <dsp:sp modelId="{CCCE5FE4-A079-4A90-B5D9-DC004E46B293}">
      <dsp:nvSpPr>
        <dsp:cNvPr id="0" name=""/>
        <dsp:cNvSpPr/>
      </dsp:nvSpPr>
      <dsp:spPr>
        <a:xfrm>
          <a:off x="1575805" y="3194571"/>
          <a:ext cx="1382995" cy="1382995"/>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endParaRPr lang="zh-CN" altLang="en-US" sz="3100" kern="1200"/>
        </a:p>
      </dsp:txBody>
      <dsp:txXfrm>
        <a:off x="1778340" y="3397106"/>
        <a:ext cx="977925" cy="977925"/>
      </dsp:txXfrm>
    </dsp:sp>
    <dsp:sp modelId="{231C9A01-8E86-4594-8128-CA1A309B1944}">
      <dsp:nvSpPr>
        <dsp:cNvPr id="0" name=""/>
        <dsp:cNvSpPr/>
      </dsp:nvSpPr>
      <dsp:spPr>
        <a:xfrm rot="15120000">
          <a:off x="1766371" y="2675669"/>
          <a:ext cx="366958" cy="46676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zh-CN" altLang="en-US" sz="2100" kern="1200"/>
        </a:p>
      </dsp:txBody>
      <dsp:txXfrm rot="10800000">
        <a:off x="1838424" y="2821370"/>
        <a:ext cx="256871" cy="280056"/>
      </dsp:txXfrm>
    </dsp:sp>
    <dsp:sp modelId="{5C05611F-2FD6-4B23-8855-D8C95A3F0102}">
      <dsp:nvSpPr>
        <dsp:cNvPr id="0" name=""/>
        <dsp:cNvSpPr/>
      </dsp:nvSpPr>
      <dsp:spPr>
        <a:xfrm>
          <a:off x="934480" y="1220778"/>
          <a:ext cx="1382995" cy="1382995"/>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endParaRPr lang="zh-CN" altLang="en-US" sz="3100" kern="1200"/>
        </a:p>
      </dsp:txBody>
      <dsp:txXfrm>
        <a:off x="1137015" y="1423313"/>
        <a:ext cx="977925" cy="977925"/>
      </dsp:txXfrm>
    </dsp:sp>
    <dsp:sp modelId="{B14F98F5-9C5B-4F53-A26B-4D903D14BB70}">
      <dsp:nvSpPr>
        <dsp:cNvPr id="0" name=""/>
        <dsp:cNvSpPr/>
      </dsp:nvSpPr>
      <dsp:spPr>
        <a:xfrm rot="19440000">
          <a:off x="2273602" y="1075064"/>
          <a:ext cx="366958" cy="46676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zh-CN" altLang="en-US" sz="2100" kern="1200"/>
        </a:p>
      </dsp:txBody>
      <dsp:txXfrm>
        <a:off x="2284114" y="1200770"/>
        <a:ext cx="256871" cy="28005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6030" y="234480"/>
        <a:ext cx="50161" cy="5468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6030" y="234480"/>
        <a:ext cx="50161" cy="5468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6030" y="234480"/>
        <a:ext cx="50161" cy="5468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6030" y="234480"/>
        <a:ext cx="50161" cy="5468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6030" y="234480"/>
        <a:ext cx="50161" cy="5468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6030" y="234480"/>
        <a:ext cx="50161" cy="5468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6030" y="234480"/>
        <a:ext cx="50161" cy="5468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6030" y="234480"/>
        <a:ext cx="50161" cy="5468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6030" y="234480"/>
        <a:ext cx="50161" cy="5468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6030" y="234480"/>
        <a:ext cx="50161" cy="546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6030" y="234480"/>
        <a:ext cx="50161" cy="5468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6030" y="234480"/>
        <a:ext cx="50161" cy="5468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6030" y="234480"/>
        <a:ext cx="50161" cy="54688"/>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6030" y="234480"/>
        <a:ext cx="50161" cy="54688"/>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6030" y="234480"/>
        <a:ext cx="50161" cy="54688"/>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6030" y="234480"/>
        <a:ext cx="50161" cy="54688"/>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6030" y="234480"/>
        <a:ext cx="50161" cy="54688"/>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6030" y="234480"/>
        <a:ext cx="50161" cy="54688"/>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6030" y="234480"/>
        <a:ext cx="50161" cy="54688"/>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6030" y="234480"/>
        <a:ext cx="50161" cy="54688"/>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6030" y="234480"/>
        <a:ext cx="50161" cy="546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6030" y="234480"/>
        <a:ext cx="50161" cy="54688"/>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6030" y="234480"/>
        <a:ext cx="50161" cy="54688"/>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6030" y="234480"/>
        <a:ext cx="50161" cy="54688"/>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6030" y="234480"/>
        <a:ext cx="50161" cy="54688"/>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6030" y="234480"/>
        <a:ext cx="50161" cy="54688"/>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6030" y="234480"/>
        <a:ext cx="50161" cy="54688"/>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6030" y="234480"/>
        <a:ext cx="50161" cy="54688"/>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6030" y="234480"/>
        <a:ext cx="50161" cy="54688"/>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6030" y="234480"/>
        <a:ext cx="50161" cy="54688"/>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6030" y="234480"/>
        <a:ext cx="50161" cy="54688"/>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6030" y="234480"/>
        <a:ext cx="50161" cy="546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6030" y="234480"/>
        <a:ext cx="50161" cy="546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6030" y="234480"/>
        <a:ext cx="50161" cy="546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6030" y="234480"/>
        <a:ext cx="50161" cy="5468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6030" y="234480"/>
        <a:ext cx="50161" cy="5468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6030" y="234480"/>
        <a:ext cx="50161" cy="5468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6030" y="234480"/>
        <a:ext cx="50161" cy="54688"/>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9.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2" name="Google Shape;2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GB" noProof="0" dirty="0"/>
              <a:t>It seems obvious to be 1 2 3 4 5, and that is what exactly a model would compute. This process is called generalisation, then the final hypothesis that we give after learning is that each number is given by n. We Will be correct if the target function actually says that the next number is 5</a:t>
            </a:r>
          </a:p>
          <a:p>
            <a:pPr marL="457200" indent="-298450"/>
            <a:r>
              <a:rPr lang="en-GB" noProof="0" dirty="0"/>
              <a:t>But, wait a minute, I want to put an objection, what if the following numbers are not 5? What if the target function returns -365 for the next number?</a:t>
            </a:r>
          </a:p>
        </p:txBody>
      </p:sp>
    </p:spTree>
    <p:extLst>
      <p:ext uri="{BB962C8B-B14F-4D97-AF65-F5344CB8AC3E}">
        <p14:creationId xmlns:p14="http://schemas.microsoft.com/office/powerpoint/2010/main" val="1282274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GB" dirty="0"/>
              <a:t>You might think it is impossible that a formula can give that sequence, in fact yes you can. We can go even further, the target function returns pi for the next number</a:t>
            </a:r>
          </a:p>
        </p:txBody>
      </p:sp>
    </p:spTree>
    <p:extLst>
      <p:ext uri="{BB962C8B-B14F-4D97-AF65-F5344CB8AC3E}">
        <p14:creationId xmlns:p14="http://schemas.microsoft.com/office/powerpoint/2010/main" val="515275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s-ES" dirty="0"/>
              <a:t>Here you </a:t>
            </a:r>
            <a:r>
              <a:rPr lang="en-US" noProof="0" dirty="0"/>
              <a:t>go</a:t>
            </a:r>
            <a:r>
              <a:rPr lang="es-ES" dirty="0"/>
              <a:t>, </a:t>
            </a:r>
            <a:r>
              <a:rPr lang="en-GB" dirty="0"/>
              <a:t>and we can have more possibilities that we shouldn’t ignore.</a:t>
            </a:r>
          </a:p>
          <a:p>
            <a:pPr marL="457200" indent="-298450"/>
            <a:r>
              <a:rPr lang="en-GB" dirty="0"/>
              <a:t>The whole point here is not to write tricky formulas to compute absurd sequence, the point I try to say, is that target function can be literally anything, it is unpredictable, and we mustn’t assume that the one that looks better is in fact the correct target function, we haven’t assumed anything.</a:t>
            </a:r>
          </a:p>
        </p:txBody>
      </p:sp>
    </p:spTree>
    <p:extLst>
      <p:ext uri="{BB962C8B-B14F-4D97-AF65-F5344CB8AC3E}">
        <p14:creationId xmlns:p14="http://schemas.microsoft.com/office/powerpoint/2010/main" val="2071134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altLang="zh-CN" dirty="0"/>
              <a:t>So</a:t>
            </a:r>
            <a:r>
              <a:rPr lang="en-GB" altLang="zh-CN" dirty="0"/>
              <a:t>,</a:t>
            </a:r>
            <a:r>
              <a:rPr lang="zh-CN" altLang="en-US" dirty="0"/>
              <a:t> </a:t>
            </a:r>
            <a:r>
              <a:rPr lang="en-GB" altLang="zh-CN" dirty="0"/>
              <a:t>we</a:t>
            </a:r>
            <a:r>
              <a:rPr lang="zh-CN" altLang="en-US" dirty="0"/>
              <a:t> </a:t>
            </a:r>
            <a:r>
              <a:rPr lang="en-GB" altLang="zh-CN" dirty="0"/>
              <a:t>can conclude now that we cannot learn anything, and generalisation is not possible. Phew, this has been a short workshop!</a:t>
            </a:r>
          </a:p>
          <a:p>
            <a:pPr marL="457200" indent="-298450"/>
            <a:r>
              <a:rPr lang="en-GB" dirty="0"/>
              <a:t>Or…, wait a minute, what I said is correct, right? Well, it is correct, we cannot know anything about the target function if we don’t make any assumptions. Here, the keyword is assumption. In order to make learning possible, we must compromise and sacrifice a little bit. Maybe not everything is lost.</a:t>
            </a:r>
          </a:p>
        </p:txBody>
      </p:sp>
    </p:spTree>
    <p:extLst>
      <p:ext uri="{BB962C8B-B14F-4D97-AF65-F5344CB8AC3E}">
        <p14:creationId xmlns:p14="http://schemas.microsoft.com/office/powerpoint/2010/main" val="130126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And that is to suppose that the target function produces training data obeying the probabilistic distribution. This means that the training data actually follows some probabilistic distribution from the target function.</a:t>
            </a:r>
          </a:p>
          <a:p>
            <a:r>
              <a:rPr lang="en-GB" dirty="0"/>
              <a:t>A interesting feature of probability is that it is usually bidirectional, therefore, by knowing the training data produced by the target function, we can indirectly get closer to the target function if we use the training data correctly.</a:t>
            </a:r>
          </a:p>
          <a:p>
            <a:r>
              <a:rPr lang="en-GB" dirty="0"/>
              <a:t>That’s why the data is indispensable and essential for learning, because it is the window that communicates the our finite hypothesis to the infinity possibilities</a:t>
            </a:r>
          </a:p>
        </p:txBody>
      </p:sp>
    </p:spTree>
    <p:extLst>
      <p:ext uri="{BB962C8B-B14F-4D97-AF65-F5344CB8AC3E}">
        <p14:creationId xmlns:p14="http://schemas.microsoft.com/office/powerpoint/2010/main" val="2996449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Now, we can say that there is a fine line to link target function and real data. But how do we use the characteristics of probability to prove whether learning is feasible or not? And here is the second half and the hard part of the journey.</a:t>
            </a:r>
          </a:p>
          <a:p>
            <a:r>
              <a:rPr lang="en-GB" dirty="0"/>
              <a:t>First, we want to make some annotations. Taking the bin-ball example again</a:t>
            </a:r>
          </a:p>
          <a:p>
            <a:r>
              <a:rPr lang="en-GB" dirty="0"/>
              <a:t>We call out frequency the frequency of a balls colour inside the bin because they are out of our samples, and the frequency of balls in our samples as the in sample frequency.</a:t>
            </a:r>
          </a:p>
          <a:p>
            <a:r>
              <a:rPr lang="en-GB" dirty="0"/>
              <a:t>And as we made the probabilistic assumption in this process, we think fin and fout will assimilate, fin will approximate to fout because it comes from the same distribution</a:t>
            </a:r>
          </a:p>
        </p:txBody>
      </p:sp>
    </p:spTree>
    <p:extLst>
      <p:ext uri="{BB962C8B-B14F-4D97-AF65-F5344CB8AC3E}">
        <p14:creationId xmlns:p14="http://schemas.microsoft.com/office/powerpoint/2010/main" val="418070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Is there anyway to gather these concepts together into an expression? The answer is yes, the Hoeffding’s Inequality. We will see how it is used in a minute.</a:t>
            </a:r>
          </a:p>
          <a:p>
            <a:r>
              <a:rPr lang="en-GB" dirty="0"/>
              <a:t>Another concept that we need is the tolerance, this is pretty straightforward, it expresses the margin of difference we can tolerate between the in sample frequency fin and out sample frequency fout. The smaller we set it, the closer estimate is our in sample hypothesis to the out sample hypothesis.</a:t>
            </a:r>
          </a:p>
          <a:p>
            <a:r>
              <a:rPr lang="en-GB" dirty="0"/>
              <a:t>Of course, everything has its trade off. N is the number of data given. As you might thinking, if we want to have a low tolerance, we need a higher N.</a:t>
            </a:r>
          </a:p>
          <a:p>
            <a:r>
              <a:rPr lang="en-GB" dirty="0"/>
              <a:t>Now, we start composing our formula. It is called the Hoeffding’s Inequality, and expresses about a probability that a bad thing happening. It is going to bound at most the probability that this bad event happen</a:t>
            </a:r>
          </a:p>
          <a:p>
            <a:endParaRPr lang="en-GB" dirty="0"/>
          </a:p>
        </p:txBody>
      </p:sp>
    </p:spTree>
    <p:extLst>
      <p:ext uri="{BB962C8B-B14F-4D97-AF65-F5344CB8AC3E}">
        <p14:creationId xmlns:p14="http://schemas.microsoft.com/office/powerpoint/2010/main" val="3165252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This is what we have now, right? A probability of a bad event happening less than a quantity, because it wont make sense to limit the bad event in lower band. And what exactly is the bad event?</a:t>
            </a:r>
          </a:p>
          <a:p>
            <a:endParaRPr lang="en-GB" dirty="0"/>
          </a:p>
        </p:txBody>
      </p:sp>
    </p:spTree>
    <p:extLst>
      <p:ext uri="{BB962C8B-B14F-4D97-AF65-F5344CB8AC3E}">
        <p14:creationId xmlns:p14="http://schemas.microsoft.com/office/powerpoint/2010/main" val="4024318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bad event is that the difference between of in sample frequency and out sample frequency is higher than the tolerance we set. Pretty is straightforward, isn’t it?</a:t>
            </a:r>
          </a:p>
          <a:p>
            <a:r>
              <a:rPr lang="en-GB" dirty="0"/>
              <a:t>The next step is to know what is it bounded by, this probability is hopefully smaller than something small, as we don’t want the probability of this bad event be high.</a:t>
            </a:r>
          </a:p>
          <a:p>
            <a:endParaRPr lang="en-GB" dirty="0"/>
          </a:p>
        </p:txBody>
      </p:sp>
    </p:spTree>
    <p:extLst>
      <p:ext uri="{BB962C8B-B14F-4D97-AF65-F5344CB8AC3E}">
        <p14:creationId xmlns:p14="http://schemas.microsoft.com/office/powerpoint/2010/main" val="3608960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Oh! So we have this expression at right hand side. It is a exponential with e as base and N and t in the exponent. So this tells us one good news and one bad news.</a:t>
            </a:r>
          </a:p>
          <a:p>
            <a:r>
              <a:rPr lang="en-GB" dirty="0"/>
              <a:t>The good new is that as this is a negative exponential expression, the number decreases very fast when we increase N. That is good because according to this inequality, the probability of bad event will be compressed to be low.</a:t>
            </a:r>
          </a:p>
          <a:p>
            <a:r>
              <a:rPr lang="en-GB" dirty="0"/>
              <a:t>The bad new is that our tolerance appears as squared in the exponent. So if we want to lower our tolerance we will need much more data to decrease unwanted events.</a:t>
            </a:r>
          </a:p>
          <a:p>
            <a:r>
              <a:rPr lang="en-GB" dirty="0"/>
              <a:t>We need some coefficients more to make it complete but doesn’t really affect the general structure</a:t>
            </a:r>
          </a:p>
        </p:txBody>
      </p:sp>
    </p:spTree>
    <p:extLst>
      <p:ext uri="{BB962C8B-B14F-4D97-AF65-F5344CB8AC3E}">
        <p14:creationId xmlns:p14="http://schemas.microsoft.com/office/powerpoint/2010/main" val="1073646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Everyone likes stories, personally, I have been fascinated by myths, Greek myths for example.</a:t>
            </a:r>
          </a:p>
          <a:p>
            <a:r>
              <a:rPr lang="en-GB" dirty="0"/>
              <a:t>To me, after doing some research and study in this topic, I truly feel like this whole process of the problem assimilates to a hero’s journey</a:t>
            </a:r>
          </a:p>
          <a:p>
            <a:r>
              <a:rPr lang="en-GB" dirty="0"/>
              <a:t>The hero’s journey according Vogler</a:t>
            </a:r>
          </a:p>
          <a:p>
            <a:r>
              <a:rPr lang="en-GB" dirty="0"/>
              <a:t>Ordinary world, call for adventure - Generalisation</a:t>
            </a:r>
          </a:p>
          <a:p>
            <a:r>
              <a:rPr lang="en-GB" dirty="0"/>
              <a:t>Approach to the inmost cave, the trial – The learning problem</a:t>
            </a:r>
          </a:p>
          <a:p>
            <a:r>
              <a:rPr lang="en-GB" dirty="0"/>
              <a:t>Reward, the road back – Probabilistic assumption</a:t>
            </a:r>
          </a:p>
          <a:p>
            <a:r>
              <a:rPr lang="en-GB" dirty="0"/>
              <a:t>The final ordeal, resurrection - Proofs</a:t>
            </a:r>
          </a:p>
          <a:p>
            <a:r>
              <a:rPr lang="en-GB" dirty="0"/>
              <a:t>Return and way to home – Learning is possible</a:t>
            </a:r>
          </a:p>
        </p:txBody>
      </p:sp>
    </p:spTree>
    <p:extLst>
      <p:ext uri="{BB962C8B-B14F-4D97-AF65-F5344CB8AC3E}">
        <p14:creationId xmlns:p14="http://schemas.microsoft.com/office/powerpoint/2010/main" val="1285949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And tada! We have it! This is the Hoeffding’s Inequality, we won’t go into the proof of this inequality, but you are interested you can have a look on internet.</a:t>
            </a:r>
          </a:p>
          <a:p>
            <a:r>
              <a:rPr lang="en-GB" dirty="0"/>
              <a:t>To summarise what this is saying, is that the probability that the difference between out sample and in sample frequency is bigger than our tolerance, it’s upper bound is limited by this exponential expression.</a:t>
            </a:r>
          </a:p>
          <a:p>
            <a:r>
              <a:rPr lang="en-GB" dirty="0"/>
              <a:t>So, have we finished demonstrating that learning is feasible? Not so fast</a:t>
            </a:r>
          </a:p>
        </p:txBody>
      </p:sp>
    </p:spTree>
    <p:extLst>
      <p:ext uri="{BB962C8B-B14F-4D97-AF65-F5344CB8AC3E}">
        <p14:creationId xmlns:p14="http://schemas.microsoft.com/office/powerpoint/2010/main" val="41451612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We need to demonstrate two lines more.</a:t>
            </a:r>
          </a:p>
          <a:p>
            <a:r>
              <a:rPr lang="en-GB" dirty="0"/>
              <a:t>The first line is that, ok, now we have linked two quantities in and out sample in the same formula, but how can we approximate them while learning, this is trying and sharpening the hypothesis</a:t>
            </a:r>
          </a:p>
          <a:p>
            <a:r>
              <a:rPr lang="en-GB" dirty="0"/>
              <a:t>The second line is a bit easier, which is to try to reduce the error of our data, and that was the main focus of all previous workshops. They show methods to train our data with less error possible.</a:t>
            </a:r>
          </a:p>
          <a:p>
            <a:r>
              <a:rPr lang="en-GB" dirty="0"/>
              <a:t>Once we have these two lines clear it is easy. Interestingly, these two effects pulls the string into opposite sites. Given same data, if we train too good within the know data, it may perform worse with new data. Some of you maybe is already thinking this. It is called overfitting, and the bad performance is due to it is only memorising, and not truly learning to generalise.</a:t>
            </a:r>
          </a:p>
        </p:txBody>
      </p:sp>
    </p:spTree>
    <p:extLst>
      <p:ext uri="{BB962C8B-B14F-4D97-AF65-F5344CB8AC3E}">
        <p14:creationId xmlns:p14="http://schemas.microsoft.com/office/powerpoint/2010/main" val="10307222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second line is relatively easy, we already learned a couple of ways. The general guideline to reduce the error in sample is to have a better performance when testing. One way to achieve this is that given any hypothesis (model) that we obtain, we compare the predicted values to the correct values by the loss function. And the loss function will tell how good or how bad our hypothesis is,</a:t>
            </a:r>
            <a:r>
              <a:rPr lang="zh-CN" altLang="en-US" dirty="0"/>
              <a:t> </a:t>
            </a:r>
            <a:r>
              <a:rPr lang="en-GB" altLang="zh-CN" dirty="0"/>
              <a:t>this result can be seen as in sample error.</a:t>
            </a:r>
          </a:p>
          <a:p>
            <a:r>
              <a:rPr lang="en-GB" dirty="0"/>
              <a:t>To reduce this quantity, each model normally has an optimizer, to improve the performance once the errors are detected. In this way, we work out this line to reduce in sample error.</a:t>
            </a:r>
          </a:p>
        </p:txBody>
      </p:sp>
    </p:spTree>
    <p:extLst>
      <p:ext uri="{BB962C8B-B14F-4D97-AF65-F5344CB8AC3E}">
        <p14:creationId xmlns:p14="http://schemas.microsoft.com/office/powerpoint/2010/main" val="12041143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What is more difficult is the first line. In this line, we must make use of the Hoeffding’s Inequality. This inequality fills our need, why, because if we understood this correctly, this inequality bounds the difference between the Ein and Eout, and this leads their approximation. Imagine if our bound is small, then the difference between Ein and Eout is also small, hence approximate to each other</a:t>
            </a:r>
          </a:p>
          <a:p>
            <a:r>
              <a:rPr lang="en-GB" dirty="0"/>
              <a:t>Nevertheless, this inequality has a deficit, and that is it is only useful to bound in single hypothesis. What does that mean, so if I choose a specific model, with specific parameter, Hoeffding’s Inequality is able to tell me the upper bound of bad performance. But if I have two hypothesis from the same model, say y </a:t>
            </a:r>
            <a:r>
              <a:rPr lang="es-ES" dirty="0"/>
              <a:t>= 2x and y = 3x</a:t>
            </a:r>
            <a:r>
              <a:rPr lang="en-GB" dirty="0"/>
              <a:t>, then the Hoeffding’s Inequality effects. </a:t>
            </a:r>
          </a:p>
          <a:p>
            <a:r>
              <a:rPr lang="en-GB" dirty="0"/>
              <a:t>Why? If we consider the worse case as this is the upper bound, the upper bound will turn twice big. So, even in very simple model, perceptron, the number of possible hypothesis in the hypothesis set is infinite, and therefore the upper bound turns into infinitive… Thank you very much, now we know that our probability will not exceed infinitive </a:t>
            </a:r>
            <a:r>
              <a:rPr lang="en-GB" dirty="0">
                <a:sym typeface="Wingdings" panose="05000000000000000000" pitchFamily="2" charset="2"/>
              </a:rPr>
              <a:t>.</a:t>
            </a:r>
          </a:p>
          <a:p>
            <a:r>
              <a:rPr lang="en-GB" dirty="0">
                <a:sym typeface="Wingdings" panose="05000000000000000000" pitchFamily="2" charset="2"/>
              </a:rPr>
              <a:t>So the next step is to find tighter bound than infinitive, because this is a bit useless. And here comes the hardest battle of the hero’s journey, finding a better estimation of upper limit</a:t>
            </a:r>
            <a:endParaRPr lang="en-GB" dirty="0"/>
          </a:p>
        </p:txBody>
      </p:sp>
    </p:spTree>
    <p:extLst>
      <p:ext uri="{BB962C8B-B14F-4D97-AF65-F5344CB8AC3E}">
        <p14:creationId xmlns:p14="http://schemas.microsoft.com/office/powerpoint/2010/main" val="30308194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Hands on, the first thing of course, is try to get rid of that uncomfortable infinity.</a:t>
            </a:r>
          </a:p>
          <a:p>
            <a:r>
              <a:rPr lang="en-GB" dirty="0"/>
              <a:t>If we think about it, we don’t actually have to care about the infinity hypothesis of hypothesis set, because it can only be reflected in data. For instance, if two hypothesis that differ in very little, and they don’t cause different predictions for the data points, they should be considered as one in our bounding formula</a:t>
            </a:r>
          </a:p>
          <a:p>
            <a:r>
              <a:rPr lang="en-GB" dirty="0"/>
              <a:t>Therefore we </a:t>
            </a:r>
            <a:r>
              <a:rPr lang="es-ES" dirty="0"/>
              <a:t>can </a:t>
            </a:r>
            <a:r>
              <a:rPr lang="en-GB" noProof="0" dirty="0"/>
              <a:t>substitute</a:t>
            </a:r>
            <a:r>
              <a:rPr lang="en-GB" dirty="0"/>
              <a:t> the big M into a small m where it means the number of hypothesis that at least differ the output in one of the results in one of the data points, to separate this with hypothesis, we can call this separation dichotomies</a:t>
            </a:r>
          </a:p>
          <a:p>
            <a:r>
              <a:rPr lang="en-GB" dirty="0"/>
              <a:t>So, in the end we want to have some formula like this one, only that this formula has also another problem.</a:t>
            </a:r>
          </a:p>
          <a:p>
            <a:r>
              <a:rPr lang="en-GB" dirty="0"/>
              <a:t>From now on, we will rely in the example of perceptron model, which only classifies a point into either 1 or 0</a:t>
            </a:r>
          </a:p>
          <a:p>
            <a:r>
              <a:rPr lang="en-GB" dirty="0"/>
              <a:t>Taking perceptron as example, the given n data points, there can be 2 to the n possible combinations of the result. This will result an exponential big number, and remember, our e to the N is also an exponential, and there is not guarantee that they will cancel out to a number below 1. Remembering that in this equation, we are trying to minimize the boundary, and therefore if we can’t guarantee a number below 1, that is certainly not a good proof that we can approximate error in sample to error out sample. In short, it is not reduced enough!</a:t>
            </a:r>
          </a:p>
        </p:txBody>
      </p:sp>
    </p:spTree>
    <p:extLst>
      <p:ext uri="{BB962C8B-B14F-4D97-AF65-F5344CB8AC3E}">
        <p14:creationId xmlns:p14="http://schemas.microsoft.com/office/powerpoint/2010/main" val="26577685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It is hard to tackle this problem from top, lets find anther way of penetrating it. We will introduce a new concept, called break points.</a:t>
            </a:r>
          </a:p>
          <a:p>
            <a:r>
              <a:rPr lang="en-GB" dirty="0"/>
              <a:t>This is a feature that almost all models have, what it means, is that till this number of points and further, 2 to n dichotomies wont be possible, and will start to reduce its increase.</a:t>
            </a:r>
          </a:p>
          <a:p>
            <a:r>
              <a:rPr lang="en-GB" dirty="0"/>
              <a:t>For example, if I have a model that has a break point of 6, then it means that for 1 point, it will have two dichotomies. For 2 points – 4, 3-8, 4-16, 5-32, 6-, something less than 64 from 2 to power of 6, and it will be true for any N bigger than 6, it will be lower than 2 to N power</a:t>
            </a:r>
          </a:p>
          <a:p>
            <a:r>
              <a:rPr lang="en-GB" dirty="0"/>
              <a:t>Normally all common models of machine learning have known breakpoints, and recalling that break points are only dependent on the model, not on the number of data points, which is a useful property to bound</a:t>
            </a:r>
          </a:p>
          <a:p>
            <a:r>
              <a:rPr lang="en-GB" dirty="0"/>
              <a:t>And by this, we will try to reduce the m below exponential increase, so that it can be cancelled by the exponential decrease.</a:t>
            </a:r>
          </a:p>
        </p:txBody>
      </p:sp>
    </p:spTree>
    <p:extLst>
      <p:ext uri="{BB962C8B-B14F-4D97-AF65-F5344CB8AC3E}">
        <p14:creationId xmlns:p14="http://schemas.microsoft.com/office/powerpoint/2010/main" val="34134034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Lets have a look at this example now, to understand break points better. We will try to find the break point in perceptron. Could it be 1?</a:t>
            </a:r>
          </a:p>
        </p:txBody>
      </p:sp>
    </p:spTree>
    <p:extLst>
      <p:ext uri="{BB962C8B-B14F-4D97-AF65-F5344CB8AC3E}">
        <p14:creationId xmlns:p14="http://schemas.microsoft.com/office/powerpoint/2010/main" val="25640536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To find out, we suppose that we have a point, is this point resulting correct or incorrect? That will depend on the dichotomies we draw.</a:t>
            </a:r>
          </a:p>
        </p:txBody>
      </p:sp>
    </p:spTree>
    <p:extLst>
      <p:ext uri="{BB962C8B-B14F-4D97-AF65-F5344CB8AC3E}">
        <p14:creationId xmlns:p14="http://schemas.microsoft.com/office/powerpoint/2010/main" val="32920664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We find a dichotomy that can give it a label, that is good, can we find any more?</a:t>
            </a:r>
          </a:p>
        </p:txBody>
      </p:sp>
    </p:spTree>
    <p:extLst>
      <p:ext uri="{BB962C8B-B14F-4D97-AF65-F5344CB8AC3E}">
        <p14:creationId xmlns:p14="http://schemas.microsoft.com/office/powerpoint/2010/main" val="29221791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Of course we can, the other possible outcome is the opposite. So if orange were correct, then this outcome means incorrect.</a:t>
            </a:r>
          </a:p>
        </p:txBody>
      </p:sp>
    </p:spTree>
    <p:extLst>
      <p:ext uri="{BB962C8B-B14F-4D97-AF65-F5344CB8AC3E}">
        <p14:creationId xmlns:p14="http://schemas.microsoft.com/office/powerpoint/2010/main" val="4089826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First of all, some acknowledgement. The content of this workshop heavily relies on a course from this professor, </a:t>
            </a:r>
            <a:r>
              <a:rPr lang="en-GB" dirty="0" err="1"/>
              <a:t>Yaser</a:t>
            </a:r>
            <a:r>
              <a:rPr lang="en-GB" dirty="0"/>
              <a:t> Abu-Mostafa, from Caltech university</a:t>
            </a:r>
          </a:p>
          <a:p>
            <a:r>
              <a:rPr lang="en-GB" dirty="0"/>
              <a:t>If anyone wants to dig a bit deeper, please follow his book called learning from data</a:t>
            </a:r>
          </a:p>
          <a:p>
            <a:r>
              <a:rPr lang="en-GB" dirty="0"/>
              <a:t>I also highly recommend his course on YouTube, which is a series of video that will surely empower your machine learning understanding and skills</a:t>
            </a:r>
          </a:p>
        </p:txBody>
      </p:sp>
    </p:spTree>
    <p:extLst>
      <p:ext uri="{BB962C8B-B14F-4D97-AF65-F5344CB8AC3E}">
        <p14:creationId xmlns:p14="http://schemas.microsoft.com/office/powerpoint/2010/main" val="25593825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And we can’t find any dichotomy that gives different result from these two. So we have 2 dichotomies, which is 2 to the 1</a:t>
            </a:r>
            <a:r>
              <a:rPr lang="en-GB" baseline="30000" dirty="0"/>
              <a:t>st</a:t>
            </a:r>
            <a:r>
              <a:rPr lang="en-GB" dirty="0"/>
              <a:t> power. As it doesn’t break this law, k = 1 is not the break point of </a:t>
            </a:r>
            <a:r>
              <a:rPr lang="en-GB" dirty="0" err="1"/>
              <a:t>preceptron</a:t>
            </a:r>
            <a:endParaRPr lang="en-GB" dirty="0"/>
          </a:p>
        </p:txBody>
      </p:sp>
    </p:spTree>
    <p:extLst>
      <p:ext uri="{BB962C8B-B14F-4D97-AF65-F5344CB8AC3E}">
        <p14:creationId xmlns:p14="http://schemas.microsoft.com/office/powerpoint/2010/main" val="14110387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What about k = 2? Will that be the break point?</a:t>
            </a:r>
          </a:p>
        </p:txBody>
      </p:sp>
    </p:spTree>
    <p:extLst>
      <p:ext uri="{BB962C8B-B14F-4D97-AF65-F5344CB8AC3E}">
        <p14:creationId xmlns:p14="http://schemas.microsoft.com/office/powerpoint/2010/main" val="3134309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Alright, we find one</a:t>
            </a:r>
          </a:p>
        </p:txBody>
      </p:sp>
    </p:spTree>
    <p:extLst>
      <p:ext uri="{BB962C8B-B14F-4D97-AF65-F5344CB8AC3E}">
        <p14:creationId xmlns:p14="http://schemas.microsoft.com/office/powerpoint/2010/main" val="4088145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Ok, we can find another one, which is a similar dichotomy but with inverse result. Remember that the line is just to symbolise the dichotomy, there is not a strict relation between the output of the points and the orientation of the space.</a:t>
            </a:r>
          </a:p>
        </p:txBody>
      </p:sp>
    </p:spTree>
    <p:extLst>
      <p:ext uri="{BB962C8B-B14F-4D97-AF65-F5344CB8AC3E}">
        <p14:creationId xmlns:p14="http://schemas.microsoft.com/office/powerpoint/2010/main" val="18859005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We find a third one, it divides the points in this way.</a:t>
            </a:r>
          </a:p>
        </p:txBody>
      </p:sp>
    </p:spTree>
    <p:extLst>
      <p:ext uri="{BB962C8B-B14F-4D97-AF65-F5344CB8AC3E}">
        <p14:creationId xmlns:p14="http://schemas.microsoft.com/office/powerpoint/2010/main" val="23796214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In the same way, there is another dichotomy for the inverse</a:t>
            </a:r>
          </a:p>
        </p:txBody>
      </p:sp>
    </p:spTree>
    <p:extLst>
      <p:ext uri="{BB962C8B-B14F-4D97-AF65-F5344CB8AC3E}">
        <p14:creationId xmlns:p14="http://schemas.microsoft.com/office/powerpoint/2010/main" val="16769858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 we have found 4 dichotomies and it still matches 2 raise to the 2nd, it is not the break point in perceptron</a:t>
            </a:r>
            <a:endParaRPr lang="en-GB" baseline="30000" dirty="0"/>
          </a:p>
        </p:txBody>
      </p:sp>
    </p:spTree>
    <p:extLst>
      <p:ext uri="{BB962C8B-B14F-4D97-AF65-F5344CB8AC3E}">
        <p14:creationId xmlns:p14="http://schemas.microsoft.com/office/powerpoint/2010/main" val="878334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What about k = 3? Will that be the break point?</a:t>
            </a:r>
          </a:p>
        </p:txBody>
      </p:sp>
    </p:spTree>
    <p:extLst>
      <p:ext uri="{BB962C8B-B14F-4D97-AF65-F5344CB8AC3E}">
        <p14:creationId xmlns:p14="http://schemas.microsoft.com/office/powerpoint/2010/main" val="4247107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Note the way I collocated the points, if I had put them aligned, then there will be 2 possibilities less because there won’t be anyway to separate the mid point from the rest.</a:t>
            </a:r>
          </a:p>
          <a:p>
            <a:r>
              <a:rPr lang="en-GB" dirty="0"/>
              <a:t>In k = 3 we observe that the number of dichotomies are 8, because we draw 4 lines plus its reverse, it sums 3</a:t>
            </a:r>
          </a:p>
        </p:txBody>
      </p:sp>
    </p:spTree>
    <p:extLst>
      <p:ext uri="{BB962C8B-B14F-4D97-AF65-F5344CB8AC3E}">
        <p14:creationId xmlns:p14="http://schemas.microsoft.com/office/powerpoint/2010/main" val="16728472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Now, I want to propose a mini challenge, do the same thing with 4 points, and try to say if k = 4 is a break point for perceptron or not. Of course, you can place the points as you want to maximize the space efficiency</a:t>
            </a:r>
          </a:p>
        </p:txBody>
      </p:sp>
    </p:spTree>
    <p:extLst>
      <p:ext uri="{BB962C8B-B14F-4D97-AF65-F5344CB8AC3E}">
        <p14:creationId xmlns:p14="http://schemas.microsoft.com/office/powerpoint/2010/main" val="444628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Generalisation is really a very wide concept. It is simply an action of concluding some knowledge after certain experience or information.</a:t>
            </a:r>
          </a:p>
          <a:p>
            <a:r>
              <a:rPr lang="en-GB" dirty="0"/>
              <a:t>Put into machine learning, it is basically what machine learning is about, to predict some unknown result from a given known data. It is a easy and simple purpose, and once we know this, we can elaborate the specific parts of process. We can visualise this with a graph and a simple example. Lets imagine a bank needs a model to decide whether or not give loan to different people. I know, the typical example </a:t>
            </a:r>
            <a:r>
              <a:rPr lang="en-GB" dirty="0">
                <a:sym typeface="Wingdings" panose="05000000000000000000" pitchFamily="2" charset="2"/>
              </a:rPr>
              <a:t></a:t>
            </a:r>
          </a:p>
          <a:p>
            <a:r>
              <a:rPr lang="en-GB" dirty="0"/>
              <a:t>Our ultimate goal, what we want to know, but we will never know, the target function. We can think it is the most correct model, omnisciently, that gives the perfect suggestion to the bank. Again, we can never know this function as there is no way we can verify it with all possible combination</a:t>
            </a:r>
          </a:p>
          <a:p>
            <a:r>
              <a:rPr lang="en-GB" dirty="0"/>
              <a:t>But what we can know about this target function, that it produces the training data. So we can say somehow the historical data of the bank reflects the result of this target function, because the data, in this case supervised, is considered correct no matter the loan was given or not. So we say that our training data comes from the target function</a:t>
            </a:r>
          </a:p>
          <a:p>
            <a:r>
              <a:rPr lang="en-GB" dirty="0"/>
              <a:t>Once we have the data, we elaborate a learning model, which consists of learning algorithm and hypothesis set. This model can be a logistic regression, perceptron, etc. In each case, the form or the equation of the model is the hypothesis set. It is a set because you can change the coefficients of the equation to form a new equation. The learning algorithm is the sharpener of the hypothesis, it corrects and shifts the hypothesis extracted from the hypothesis set to a better prediction</a:t>
            </a:r>
          </a:p>
          <a:p>
            <a:r>
              <a:rPr lang="en-GB" dirty="0"/>
              <a:t>After enough sharpening and optimization, we give our final hypothesis, the final hypothesis which we think make the best prediction.</a:t>
            </a:r>
          </a:p>
        </p:txBody>
      </p:sp>
    </p:spTree>
    <p:extLst>
      <p:ext uri="{BB962C8B-B14F-4D97-AF65-F5344CB8AC3E}">
        <p14:creationId xmlns:p14="http://schemas.microsoft.com/office/powerpoint/2010/main" val="29841194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And this is the answer, we can create 14 dichotomies at most. Regardless how we position the points, dichotomies won’t exceed 14. And here we have, the break point, because it is not possible to have a line that groups the apposite corner pair as a group, that would imply for example to have left-top point having same output as right bottom, and right-top has same as left-bottom. </a:t>
            </a:r>
            <a:r>
              <a:rPr lang="en-US" dirty="0"/>
              <a:t>Eventually, we find out that it is not possible, so we conclude that the break point for perceptron is k=4, when there are 4 points</a:t>
            </a:r>
          </a:p>
        </p:txBody>
      </p:sp>
    </p:spTree>
    <p:extLst>
      <p:ext uri="{BB962C8B-B14F-4D97-AF65-F5344CB8AC3E}">
        <p14:creationId xmlns:p14="http://schemas.microsoft.com/office/powerpoint/2010/main" val="5587117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01752" algn="l" rtl="0">
              <a:spcBef>
                <a:spcPts val="0"/>
              </a:spcBef>
              <a:spcAft>
                <a:spcPts val="0"/>
              </a:spcAft>
              <a:buClr>
                <a:srgbClr val="000000"/>
              </a:buClr>
              <a:buSzPts val="1100"/>
              <a:buFont typeface="Arial" panose="020B0604020202020204" pitchFamily="34" charset="0"/>
              <a:buChar char="●"/>
            </a:pPr>
            <a:r>
              <a:rPr lang="en-US" sz="18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Alright, now that we understand what break point is, we need another helpful concept, the growth function</a:t>
            </a:r>
          </a:p>
          <a:p>
            <a:pPr marL="457200" marR="0" indent="-301752" algn="l" rtl="0">
              <a:spcBef>
                <a:spcPts val="0"/>
              </a:spcBef>
              <a:spcAft>
                <a:spcPts val="0"/>
              </a:spcAft>
              <a:buClr>
                <a:srgbClr val="000000"/>
              </a:buClr>
              <a:buSzPts val="1100"/>
              <a:buFont typeface="Arial" panose="020B0604020202020204" pitchFamily="34" charset="0"/>
              <a:buChar char="●"/>
            </a:pPr>
            <a:r>
              <a:rPr lang="en-US" sz="1800" b="0" i="0" dirty="0">
                <a:solidFill>
                  <a:srgbClr val="000000"/>
                </a:solidFill>
                <a:effectLst/>
                <a:latin typeface="Arial" panose="020B0604020202020204" pitchFamily="34" charset="0"/>
                <a:cs typeface="Arial" panose="020B0604020202020204" pitchFamily="34" charset="0"/>
              </a:rPr>
              <a:t>Like break points, it is specific to a particular type of hypothesis set, that is all hypothesis from the same hypothesis set will use the same function</a:t>
            </a:r>
          </a:p>
          <a:p>
            <a:pPr marL="457200" marR="0" indent="-301752" algn="l" rtl="0">
              <a:spcBef>
                <a:spcPts val="0"/>
              </a:spcBef>
              <a:spcAft>
                <a:spcPts val="0"/>
              </a:spcAft>
              <a:buClr>
                <a:srgbClr val="000000"/>
              </a:buClr>
              <a:buSzPts val="1100"/>
              <a:buFont typeface="Arial" panose="020B0604020202020204" pitchFamily="34" charset="0"/>
              <a:buChar char="●"/>
            </a:pPr>
            <a:r>
              <a:rPr lang="en-US" sz="1800" b="0" i="0" dirty="0">
                <a:solidFill>
                  <a:srgbClr val="000000"/>
                </a:solidFill>
                <a:effectLst/>
                <a:latin typeface="Arial" panose="020B0604020202020204" pitchFamily="34" charset="0"/>
                <a:cs typeface="Arial" panose="020B0604020202020204" pitchFamily="34" charset="0"/>
              </a:rPr>
              <a:t>As it is a function, its value depends on a variable, and that is N, the size of the size of data points.</a:t>
            </a:r>
          </a:p>
          <a:p>
            <a:pPr marL="457200" marR="0" indent="-301752" algn="l" rtl="0">
              <a:spcBef>
                <a:spcPts val="0"/>
              </a:spcBef>
              <a:spcAft>
                <a:spcPts val="0"/>
              </a:spcAft>
              <a:buClr>
                <a:srgbClr val="000000"/>
              </a:buClr>
              <a:buSzPts val="1100"/>
              <a:buFont typeface="Arial" panose="020B0604020202020204" pitchFamily="34" charset="0"/>
              <a:buChar char="●"/>
            </a:pPr>
            <a:r>
              <a:rPr lang="en-US" sz="1800" b="0" i="0" dirty="0">
                <a:solidFill>
                  <a:srgbClr val="000000"/>
                </a:solidFill>
                <a:effectLst/>
                <a:latin typeface="Arial" panose="020B0604020202020204" pitchFamily="34" charset="0"/>
                <a:cs typeface="Arial" panose="020B0604020202020204" pitchFamily="34" charset="0"/>
              </a:rPr>
              <a:t>And what does growth function represent? What does it mean?</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It is just a way to represent the quantity we have just calculated with dichotomies. So, it’s a measure of how diverse a hypothesis set can be given the number of data points</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With the perceptron, we can say that the growth function when N was 1 is 2, when N is 2 </a:t>
            </a:r>
            <a:r>
              <a:rPr lang="en-GB" sz="1800" dirty="0" err="1">
                <a:effectLst/>
              </a:rPr>
              <a:t>mH</a:t>
            </a:r>
            <a:r>
              <a:rPr lang="en-GB" sz="1800" dirty="0">
                <a:effectLst/>
              </a:rPr>
              <a:t>(N) is 4, etc.</a:t>
            </a:r>
          </a:p>
        </p:txBody>
      </p:sp>
    </p:spTree>
    <p:extLst>
      <p:ext uri="{BB962C8B-B14F-4D97-AF65-F5344CB8AC3E}">
        <p14:creationId xmlns:p14="http://schemas.microsoft.com/office/powerpoint/2010/main" val="24322302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01752" algn="l" rtl="0">
              <a:spcBef>
                <a:spcPts val="0"/>
              </a:spcBef>
              <a:spcAft>
                <a:spcPts val="0"/>
              </a:spcAft>
              <a:buClr>
                <a:srgbClr val="000000"/>
              </a:buClr>
              <a:buSzPts val="1100"/>
              <a:buFont typeface="Arial" panose="020B0604020202020204" pitchFamily="34" charset="0"/>
              <a:buChar char="●"/>
            </a:pPr>
            <a:r>
              <a:rPr lang="en-GB" sz="1800" b="0" i="0" dirty="0">
                <a:solidFill>
                  <a:srgbClr val="000000"/>
                </a:solidFill>
                <a:effectLst/>
                <a:latin typeface="Arial" panose="020B0604020202020204" pitchFamily="34" charset="0"/>
                <a:cs typeface="Arial" panose="020B0604020202020204" pitchFamily="34" charset="0"/>
              </a:rPr>
              <a:t>Now, why we struggle so much with the break points and the growth function? The final goal we are going to see it in a minute.</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Remember that the break points effectively decreases the exponential increase of the growth function, we are calling the possibilities of different dichotomies as growth function from now on. And if you have a distinctive smell for logic, you might have noticed that if we can proof that the growth function is a polynomial function, not exponential function, that will be a crucial advance for our journey to proof learning is possible.</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In this step, we won’t go deep through the proof of that growth function, it may be an interesting topic for a future workshop. But we can have a quick look on the general proofing procedure.</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The key thing is that if we look at the combination of the data points as we have done with the perceptron, then we find out that it is possible to bound it with a sum of its smaller kind.</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This is a perfect recursion that can be proven by induction proof, that will finally state the growth function will be actually limited by a sum of combinatory number, which is polynomial! </a:t>
            </a:r>
            <a:r>
              <a:rPr lang="en-US" altLang="zh-CN" sz="1800" dirty="0">
                <a:effectLst/>
              </a:rPr>
              <a:t>Its highest power is N to k-1</a:t>
            </a:r>
          </a:p>
          <a:p>
            <a:pPr marL="457200" marR="0" indent="-301752" algn="l" rtl="0">
              <a:spcBef>
                <a:spcPts val="0"/>
              </a:spcBef>
              <a:spcAft>
                <a:spcPts val="0"/>
              </a:spcAft>
              <a:buClr>
                <a:srgbClr val="000000"/>
              </a:buClr>
              <a:buSzPts val="1100"/>
              <a:buFont typeface="Arial" panose="020B0604020202020204" pitchFamily="34" charset="0"/>
              <a:buChar char="●"/>
            </a:pPr>
            <a:r>
              <a:rPr lang="en-US" sz="1800" dirty="0">
                <a:effectLst/>
              </a:rPr>
              <a:t>We finally found a better boundary! We started from infinity, then two an exponential function, and finally we prove it is polynomial! </a:t>
            </a:r>
            <a:endParaRPr lang="en-GB" sz="1800" dirty="0">
              <a:effectLst/>
            </a:endParaRPr>
          </a:p>
        </p:txBody>
      </p:sp>
    </p:spTree>
    <p:extLst>
      <p:ext uri="{BB962C8B-B14F-4D97-AF65-F5344CB8AC3E}">
        <p14:creationId xmlns:p14="http://schemas.microsoft.com/office/powerpoint/2010/main" val="1352387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Great! We are close to the solution. In the approximation of Ein and </a:t>
            </a:r>
            <a:r>
              <a:rPr lang="en-GB" sz="1800" dirty="0" err="1">
                <a:effectLst/>
              </a:rPr>
              <a:t>Eout</a:t>
            </a:r>
            <a:r>
              <a:rPr lang="en-GB" sz="1800" dirty="0">
                <a:effectLst/>
              </a:rPr>
              <a:t>, we have just solved better bound solution, and now the question is how can we replace it, can we replace it with our findings?</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Note that the growth function is not single-hypothesis, meaning that it bounds effectively for the whole hypothesis set</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And the big M which included infinitive hypothesis corresponded to multi-hypothesis too</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But are they interchangeable? Are they equivalent</a:t>
            </a:r>
          </a:p>
        </p:txBody>
      </p:sp>
    </p:spTree>
    <p:extLst>
      <p:ext uri="{BB962C8B-B14F-4D97-AF65-F5344CB8AC3E}">
        <p14:creationId xmlns:p14="http://schemas.microsoft.com/office/powerpoint/2010/main" val="36782459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And the answer is yes! But not exactly equivalent</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This is proven by help of VC bound, we wont go through in much detail neither, but let’s have a quick visual look of its main point</a:t>
            </a:r>
          </a:p>
        </p:txBody>
      </p:sp>
    </p:spTree>
    <p:extLst>
      <p:ext uri="{BB962C8B-B14F-4D97-AF65-F5344CB8AC3E}">
        <p14:creationId xmlns:p14="http://schemas.microsoft.com/office/powerpoint/2010/main" val="21315155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Now we are going to explore how the VC bound makes a difference here. Imagine this being the canvas of the input space, and as we have mentioned in the beginning, there is a probability that a bad event happens.</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This is represented with this black spot of paint in the canvas.</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The problem with M was that we may work with a hypothesis set with infinite hypothesis, and as we are loading with more hypothesis that can lead to a bad event, the canvas end with full of black clouds, bad events, that finally drives the probability of bad event to 1 or even more, which has no sense at all.</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How can we reduce this probability? One idea is that the bad events may be overlapping, are they? It results that the bad events are extremely overlapping, in fact, they all coincide and are bounded by a stack-like event. It is more visual with the canvas.</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The bad events here, is effectively bounded into a much reduced area, and this is achieved by VC bound</a:t>
            </a:r>
          </a:p>
          <a:p>
            <a:pPr marL="457200" marR="0" indent="-301752" algn="l" rtl="0">
              <a:spcBef>
                <a:spcPts val="0"/>
              </a:spcBef>
              <a:spcAft>
                <a:spcPts val="0"/>
              </a:spcAft>
              <a:buClr>
                <a:srgbClr val="000000"/>
              </a:buClr>
              <a:buSzPts val="1100"/>
              <a:buFont typeface="Arial" panose="020B0604020202020204" pitchFamily="34" charset="0"/>
              <a:buChar char="●"/>
            </a:pPr>
            <a:endParaRPr lang="en-GB" sz="1800" dirty="0">
              <a:effectLst/>
            </a:endParaRPr>
          </a:p>
        </p:txBody>
      </p:sp>
    </p:spTree>
    <p:extLst>
      <p:ext uri="{BB962C8B-B14F-4D97-AF65-F5344CB8AC3E}">
        <p14:creationId xmlns:p14="http://schemas.microsoft.com/office/powerpoint/2010/main" val="14388689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Finally we reached to this jewel formula, one of the most important theoretical results in machine learning</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What this formula says is that, the probability of difference between in sample performance and out sample performance exceeds our tolerance (bad event) is going to be equal or smaller than 4 times the growth function chosen of the model chosen times a exponential decrease given N.</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This formula is hugely important, because it tells us the possibility of learning, as long as we have enough data, the polynomial growth function will be cancelled by the exponential decrease until a point lower than one, and that is when we can say for sure, our conclusions inside sample works also outside the sample.</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Hurray</a:t>
            </a:r>
            <a:r>
              <a:rPr lang="es-ES" sz="1800" dirty="0">
                <a:effectLst/>
              </a:rPr>
              <a:t>!!!!!</a:t>
            </a:r>
            <a:endParaRPr lang="en-GB" sz="1800" dirty="0">
              <a:effectLst/>
            </a:endParaRPr>
          </a:p>
        </p:txBody>
      </p:sp>
    </p:spTree>
    <p:extLst>
      <p:ext uri="{BB962C8B-B14F-4D97-AF65-F5344CB8AC3E}">
        <p14:creationId xmlns:p14="http://schemas.microsoft.com/office/powerpoint/2010/main" val="24749458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We have reached the end of our journey, so, is learning feasible?</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Yes, with probabilistic assumption and as long as the model has a break point</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Here is when we can conclude, yes, machines can learn and can generalise!</a:t>
            </a:r>
          </a:p>
        </p:txBody>
      </p:sp>
    </p:spTree>
    <p:extLst>
      <p:ext uri="{BB962C8B-B14F-4D97-AF65-F5344CB8AC3E}">
        <p14:creationId xmlns:p14="http://schemas.microsoft.com/office/powerpoint/2010/main" val="16963403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This is the full journey we just pathed through, and this is the end. </a:t>
            </a:r>
            <a:r>
              <a:rPr lang="en-GB" sz="1800">
                <a:effectLst/>
              </a:rPr>
              <a:t>Any questions?</a:t>
            </a:r>
            <a:endParaRPr lang="en-GB" sz="1800" dirty="0">
              <a:effectLst/>
            </a:endParaRPr>
          </a:p>
        </p:txBody>
      </p:sp>
    </p:spTree>
    <p:extLst>
      <p:ext uri="{BB962C8B-B14F-4D97-AF65-F5344CB8AC3E}">
        <p14:creationId xmlns:p14="http://schemas.microsoft.com/office/powerpoint/2010/main" val="2148847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GB" dirty="0"/>
              <a:t>On</a:t>
            </a:r>
            <a:r>
              <a:rPr lang="es-ES" dirty="0"/>
              <a:t>ce</a:t>
            </a:r>
            <a:r>
              <a:rPr lang="en-GB" dirty="0"/>
              <a:t> we understand the underlying mechanism of learning, can we really generalise? Can our model really learn? This may sound ridiculous, but lets think about it.</a:t>
            </a:r>
          </a:p>
          <a:p>
            <a:pPr marL="457200" indent="-298450"/>
            <a:r>
              <a:rPr lang="en-GB" dirty="0"/>
              <a:t>We obtain some instances of the mysterious target function, which is then used to train our new model. We can see how this inverse engineering actually has no guarantee that this process is double directional. In fact, as the target function can literally have infinitive outputs, so we theoretically need to include all those infinity outputs to be sure we have the ultimate correct model. And of course, that is not possible</a:t>
            </a:r>
          </a:p>
        </p:txBody>
      </p:sp>
    </p:spTree>
    <p:extLst>
      <p:ext uri="{BB962C8B-B14F-4D97-AF65-F5344CB8AC3E}">
        <p14:creationId xmlns:p14="http://schemas.microsoft.com/office/powerpoint/2010/main" val="536795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altLang="zh-CN" dirty="0"/>
              <a:t>Maybe we can understand it better with a simple example. We have a bin containing orange and blue balls, with replacement. That means that the fact of taking one ball doesn’t decrease this </a:t>
            </a:r>
            <a:r>
              <a:rPr lang="en-GB" altLang="zh-CN" noProof="0" dirty="0"/>
              <a:t>number of balls of this colour.</a:t>
            </a:r>
          </a:p>
          <a:p>
            <a:pPr marL="457200" indent="-298450"/>
            <a:r>
              <a:rPr lang="en-GB" noProof="0" dirty="0"/>
              <a:t>Then, of course, we don’t know anything about the bin distribution of balls, so we start taking some balls out, and we get this. Is it possible to have this result, of course yes.</a:t>
            </a:r>
            <a:endParaRPr lang="en-GB" dirty="0"/>
          </a:p>
        </p:txBody>
      </p:sp>
    </p:spTree>
    <p:extLst>
      <p:ext uri="{BB962C8B-B14F-4D97-AF65-F5344CB8AC3E}">
        <p14:creationId xmlns:p14="http://schemas.microsoft.com/office/powerpoint/2010/main" val="370525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s-ES" dirty="0" err="1"/>
              <a:t>Then</a:t>
            </a:r>
            <a:r>
              <a:rPr lang="es-ES" dirty="0"/>
              <a:t> </a:t>
            </a:r>
            <a:r>
              <a:rPr lang="es-ES" dirty="0" err="1"/>
              <a:t>what</a:t>
            </a:r>
            <a:r>
              <a:rPr lang="es-ES" dirty="0"/>
              <a:t> </a:t>
            </a:r>
            <a:r>
              <a:rPr lang="es-ES" dirty="0" err="1"/>
              <a:t>about</a:t>
            </a:r>
            <a:r>
              <a:rPr lang="es-ES" dirty="0"/>
              <a:t> </a:t>
            </a:r>
            <a:r>
              <a:rPr lang="es-ES" dirty="0" err="1"/>
              <a:t>this</a:t>
            </a:r>
            <a:r>
              <a:rPr lang="es-ES" dirty="0"/>
              <a:t> </a:t>
            </a:r>
            <a:r>
              <a:rPr lang="es-ES" dirty="0" err="1"/>
              <a:t>bin</a:t>
            </a:r>
            <a:r>
              <a:rPr lang="es-ES" dirty="0"/>
              <a:t>? </a:t>
            </a:r>
            <a:r>
              <a:rPr lang="es-ES" dirty="0" err="1"/>
              <a:t>Is</a:t>
            </a:r>
            <a:r>
              <a:rPr lang="es-ES" dirty="0"/>
              <a:t> </a:t>
            </a:r>
            <a:r>
              <a:rPr lang="es-ES" dirty="0" err="1"/>
              <a:t>it</a:t>
            </a:r>
            <a:r>
              <a:rPr lang="es-ES" dirty="0"/>
              <a:t> </a:t>
            </a:r>
            <a:r>
              <a:rPr lang="es-ES" dirty="0" err="1"/>
              <a:t>possible</a:t>
            </a:r>
            <a:r>
              <a:rPr lang="es-ES" dirty="0"/>
              <a:t> to </a:t>
            </a:r>
            <a:r>
              <a:rPr lang="es-ES" dirty="0" err="1"/>
              <a:t>draw</a:t>
            </a:r>
            <a:r>
              <a:rPr lang="es-ES" dirty="0"/>
              <a:t> </a:t>
            </a:r>
            <a:r>
              <a:rPr lang="es-ES" dirty="0" err="1"/>
              <a:t>this</a:t>
            </a:r>
            <a:r>
              <a:rPr lang="es-ES" dirty="0"/>
              <a:t> </a:t>
            </a:r>
            <a:r>
              <a:rPr lang="es-ES" dirty="0" err="1"/>
              <a:t>result</a:t>
            </a:r>
            <a:r>
              <a:rPr lang="es-ES" dirty="0"/>
              <a:t>? Note </a:t>
            </a:r>
            <a:r>
              <a:rPr lang="es-ES" dirty="0" err="1"/>
              <a:t>how</a:t>
            </a:r>
            <a:r>
              <a:rPr lang="es-ES" dirty="0"/>
              <a:t> </a:t>
            </a:r>
            <a:r>
              <a:rPr lang="es-ES" dirty="0" err="1"/>
              <a:t>we</a:t>
            </a:r>
            <a:r>
              <a:rPr lang="es-ES" dirty="0"/>
              <a:t> </a:t>
            </a:r>
            <a:r>
              <a:rPr lang="es-ES" dirty="0" err="1"/>
              <a:t>have</a:t>
            </a:r>
            <a:r>
              <a:rPr lang="es-ES" dirty="0"/>
              <a:t> the </a:t>
            </a:r>
            <a:r>
              <a:rPr lang="es-ES" dirty="0" err="1"/>
              <a:t>same</a:t>
            </a:r>
            <a:r>
              <a:rPr lang="es-ES" dirty="0"/>
              <a:t> data </a:t>
            </a:r>
            <a:r>
              <a:rPr lang="es-ES" dirty="0" err="1"/>
              <a:t>but</a:t>
            </a:r>
            <a:r>
              <a:rPr lang="es-ES" dirty="0"/>
              <a:t> can </a:t>
            </a:r>
            <a:r>
              <a:rPr lang="es-ES" dirty="0" err="1"/>
              <a:t>had</a:t>
            </a:r>
            <a:r>
              <a:rPr lang="es-ES" dirty="0"/>
              <a:t> come </a:t>
            </a:r>
            <a:r>
              <a:rPr lang="es-ES" dirty="0" err="1"/>
              <a:t>from</a:t>
            </a:r>
            <a:r>
              <a:rPr lang="es-ES" dirty="0"/>
              <a:t> a </a:t>
            </a:r>
            <a:r>
              <a:rPr lang="es-ES" dirty="0" err="1"/>
              <a:t>different</a:t>
            </a:r>
            <a:r>
              <a:rPr lang="es-ES" dirty="0"/>
              <a:t> target </a:t>
            </a:r>
            <a:r>
              <a:rPr lang="es-ES" dirty="0" err="1"/>
              <a:t>function</a:t>
            </a:r>
            <a:endParaRPr lang="en-GB" dirty="0"/>
          </a:p>
        </p:txBody>
      </p:sp>
    </p:spTree>
    <p:extLst>
      <p:ext uri="{BB962C8B-B14F-4D97-AF65-F5344CB8AC3E}">
        <p14:creationId xmlns:p14="http://schemas.microsoft.com/office/powerpoint/2010/main" val="1704631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s-ES" dirty="0"/>
              <a:t>And </a:t>
            </a:r>
            <a:r>
              <a:rPr lang="es-ES" dirty="0" err="1"/>
              <a:t>what</a:t>
            </a:r>
            <a:r>
              <a:rPr lang="es-ES" dirty="0"/>
              <a:t> </a:t>
            </a:r>
            <a:r>
              <a:rPr lang="es-ES" dirty="0" err="1"/>
              <a:t>about</a:t>
            </a:r>
            <a:r>
              <a:rPr lang="es-ES" dirty="0"/>
              <a:t> </a:t>
            </a:r>
            <a:r>
              <a:rPr lang="es-ES" dirty="0" err="1"/>
              <a:t>this</a:t>
            </a:r>
            <a:r>
              <a:rPr lang="es-ES" dirty="0"/>
              <a:t> extreme case? Can </a:t>
            </a:r>
            <a:r>
              <a:rPr lang="es-ES" dirty="0" err="1"/>
              <a:t>we</a:t>
            </a:r>
            <a:r>
              <a:rPr lang="es-ES" dirty="0"/>
              <a:t> ignore </a:t>
            </a:r>
            <a:r>
              <a:rPr lang="es-ES" dirty="0" err="1"/>
              <a:t>this</a:t>
            </a:r>
            <a:r>
              <a:rPr lang="es-ES" dirty="0"/>
              <a:t> case? </a:t>
            </a:r>
            <a:r>
              <a:rPr lang="es-ES" dirty="0" err="1"/>
              <a:t>We</a:t>
            </a:r>
            <a:r>
              <a:rPr lang="es-ES" dirty="0"/>
              <a:t> realice </a:t>
            </a:r>
            <a:r>
              <a:rPr lang="es-ES" dirty="0" err="1"/>
              <a:t>that</a:t>
            </a:r>
            <a:r>
              <a:rPr lang="es-ES" dirty="0"/>
              <a:t> </a:t>
            </a:r>
            <a:r>
              <a:rPr lang="es-ES" dirty="0" err="1"/>
              <a:t>actually</a:t>
            </a:r>
            <a:r>
              <a:rPr lang="es-ES" dirty="0"/>
              <a:t> a </a:t>
            </a:r>
            <a:r>
              <a:rPr lang="es-ES" dirty="0" err="1"/>
              <a:t>infinity</a:t>
            </a:r>
            <a:r>
              <a:rPr lang="es-ES" dirty="0"/>
              <a:t> </a:t>
            </a:r>
            <a:r>
              <a:rPr lang="es-ES" dirty="0" err="1"/>
              <a:t>of</a:t>
            </a:r>
            <a:r>
              <a:rPr lang="es-ES" dirty="0"/>
              <a:t> </a:t>
            </a:r>
            <a:r>
              <a:rPr lang="es-ES" dirty="0" err="1"/>
              <a:t>possibilities</a:t>
            </a:r>
            <a:r>
              <a:rPr lang="es-ES" dirty="0"/>
              <a:t> </a:t>
            </a:r>
            <a:r>
              <a:rPr lang="es-ES" dirty="0" err="1"/>
              <a:t>given</a:t>
            </a:r>
            <a:r>
              <a:rPr lang="es-ES" dirty="0"/>
              <a:t> a </a:t>
            </a:r>
            <a:r>
              <a:rPr lang="es-ES" dirty="0" err="1"/>
              <a:t>know</a:t>
            </a:r>
            <a:r>
              <a:rPr lang="es-ES" dirty="0"/>
              <a:t> </a:t>
            </a:r>
            <a:r>
              <a:rPr lang="es-ES" dirty="0" err="1"/>
              <a:t>dataset</a:t>
            </a:r>
            <a:endParaRPr lang="en-GB" dirty="0"/>
          </a:p>
        </p:txBody>
      </p:sp>
    </p:spTree>
    <p:extLst>
      <p:ext uri="{BB962C8B-B14F-4D97-AF65-F5344CB8AC3E}">
        <p14:creationId xmlns:p14="http://schemas.microsoft.com/office/powerpoint/2010/main" val="37521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GB" noProof="0" dirty="0"/>
              <a:t>Now lets have a look to another example. This time we want to guess the formula of the following sequence, what would you say?</a:t>
            </a:r>
          </a:p>
        </p:txBody>
      </p:sp>
    </p:spTree>
    <p:extLst>
      <p:ext uri="{BB962C8B-B14F-4D97-AF65-F5344CB8AC3E}">
        <p14:creationId xmlns:p14="http://schemas.microsoft.com/office/powerpoint/2010/main" val="27076171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2"/>
        <p:cNvGrpSpPr/>
        <p:nvPr/>
      </p:nvGrpSpPr>
      <p:grpSpPr>
        <a:xfrm>
          <a:off x="0" y="0"/>
          <a:ext cx="0" cy="0"/>
          <a:chOff x="0" y="0"/>
          <a:chExt cx="0" cy="0"/>
        </a:xfrm>
      </p:grpSpPr>
      <p:pic>
        <p:nvPicPr>
          <p:cNvPr id="53" name="Google Shape;53;p11" descr="\\DROBO-FS\QuickDrops\JB\PPTX NG\Droplets\LightingOverlay.png"/>
          <p:cNvPicPr preferRelativeResize="0"/>
          <p:nvPr/>
        </p:nvPicPr>
        <p:blipFill rotWithShape="1">
          <a:blip r:embed="rId2">
            <a:alphaModFix amt="30000"/>
          </a:blip>
          <a:srcRect/>
          <a:stretch/>
        </p:blipFill>
        <p:spPr>
          <a:xfrm>
            <a:off x="0" y="-1"/>
            <a:ext cx="12192003" cy="6858001"/>
          </a:xfrm>
          <a:prstGeom prst="rect">
            <a:avLst/>
          </a:prstGeom>
          <a:noFill/>
          <a:ln>
            <a:noFill/>
          </a:ln>
        </p:spPr>
      </p:pic>
      <p:grpSp>
        <p:nvGrpSpPr>
          <p:cNvPr id="54" name="Google Shape;54;p11"/>
          <p:cNvGrpSpPr/>
          <p:nvPr/>
        </p:nvGrpSpPr>
        <p:grpSpPr>
          <a:xfrm>
            <a:off x="0" y="0"/>
            <a:ext cx="2305051" cy="6858001"/>
            <a:chOff x="0" y="0"/>
            <a:chExt cx="2305051" cy="6858001"/>
          </a:xfrm>
        </p:grpSpPr>
        <p:sp>
          <p:nvSpPr>
            <p:cNvPr id="55" name="Google Shape;55;p11"/>
            <p:cNvSpPr/>
            <p:nvPr/>
          </p:nvSpPr>
          <p:spPr>
            <a:xfrm>
              <a:off x="1209675" y="4763"/>
              <a:ext cx="23813" cy="2181225"/>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11"/>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11"/>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11"/>
            <p:cNvSpPr/>
            <p:nvPr/>
          </p:nvSpPr>
          <p:spPr>
            <a:xfrm>
              <a:off x="414338" y="9525"/>
              <a:ext cx="28575" cy="4481513"/>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11"/>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11"/>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dk2"/>
                </a:gs>
                <a:gs pos="100000">
                  <a:srgbClr val="C15EFF"/>
                </a:gs>
              </a:gsLst>
              <a:lin ang="5400000" scaled="0"/>
            </a:gradFill>
            <a:ln>
              <a:noFill/>
            </a:ln>
          </p:spPr>
        </p:sp>
        <p:sp>
          <p:nvSpPr>
            <p:cNvPr id="61" name="Google Shape;61;p11"/>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dk2"/>
                </a:gs>
                <a:gs pos="100000">
                  <a:srgbClr val="C15EFF"/>
                </a:gs>
              </a:gsLst>
              <a:lin ang="5400000" scaled="0"/>
            </a:gradFill>
            <a:ln>
              <a:noFill/>
            </a:ln>
          </p:spPr>
        </p:sp>
        <p:sp>
          <p:nvSpPr>
            <p:cNvPr id="62" name="Google Shape;62;p11"/>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11"/>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dk2"/>
                </a:gs>
                <a:gs pos="100000">
                  <a:srgbClr val="C15EFF"/>
                </a:gs>
              </a:gsLst>
              <a:lin ang="5400000" scaled="0"/>
            </a:gradFill>
            <a:ln>
              <a:noFill/>
            </a:ln>
          </p:spPr>
        </p:sp>
        <p:sp>
          <p:nvSpPr>
            <p:cNvPr id="64" name="Google Shape;64;p11"/>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dk2"/>
                </a:gs>
                <a:gs pos="100000">
                  <a:srgbClr val="C15EFF"/>
                </a:gs>
              </a:gsLst>
              <a:lin ang="5400000" scaled="0"/>
            </a:gradFill>
            <a:ln>
              <a:noFill/>
            </a:ln>
          </p:spPr>
        </p:sp>
        <p:sp>
          <p:nvSpPr>
            <p:cNvPr id="65" name="Google Shape;65;p11"/>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11"/>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11"/>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dk2"/>
                </a:gs>
                <a:gs pos="100000">
                  <a:srgbClr val="C15EFF"/>
                </a:gs>
              </a:gsLst>
              <a:lin ang="5400000" scaled="0"/>
            </a:gradFill>
            <a:ln>
              <a:noFill/>
            </a:ln>
          </p:spPr>
        </p:sp>
        <p:sp>
          <p:nvSpPr>
            <p:cNvPr id="68" name="Google Shape;68;p11"/>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11"/>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dk2"/>
                </a:gs>
                <a:gs pos="100000">
                  <a:srgbClr val="C15EFF"/>
                </a:gs>
              </a:gsLst>
              <a:lin ang="5400000" scaled="0"/>
            </a:gradFill>
            <a:ln>
              <a:noFill/>
            </a:ln>
          </p:spPr>
        </p:sp>
        <p:sp>
          <p:nvSpPr>
            <p:cNvPr id="70" name="Google Shape;70;p11"/>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11"/>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11"/>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dk2"/>
                </a:gs>
                <a:gs pos="100000">
                  <a:srgbClr val="C15EFF"/>
                </a:gs>
              </a:gsLst>
              <a:lin ang="5400000" scaled="0"/>
            </a:gradFill>
            <a:ln>
              <a:noFill/>
            </a:ln>
          </p:spPr>
        </p:sp>
        <p:sp>
          <p:nvSpPr>
            <p:cNvPr id="73" name="Google Shape;73;p11"/>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1"/>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1"/>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dk2"/>
                </a:gs>
                <a:gs pos="100000">
                  <a:srgbClr val="C15EFF"/>
                </a:gs>
              </a:gsLst>
              <a:lin ang="5400000" scaled="0"/>
            </a:gradFill>
            <a:ln>
              <a:noFill/>
            </a:ln>
          </p:spPr>
        </p:sp>
        <p:sp>
          <p:nvSpPr>
            <p:cNvPr id="76" name="Google Shape;76;p11"/>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11"/>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dk2"/>
                </a:gs>
                <a:gs pos="100000">
                  <a:srgbClr val="C15EFF"/>
                </a:gs>
              </a:gsLst>
              <a:lin ang="5400000" scaled="0"/>
            </a:gradFill>
            <a:ln>
              <a:noFill/>
            </a:ln>
          </p:spPr>
        </p:sp>
        <p:sp>
          <p:nvSpPr>
            <p:cNvPr id="78" name="Google Shape;78;p11"/>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11"/>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dk2"/>
                </a:gs>
                <a:gs pos="100000">
                  <a:srgbClr val="C15EFF"/>
                </a:gs>
              </a:gsLst>
              <a:lin ang="5400000" scaled="0"/>
            </a:gradFill>
            <a:ln>
              <a:noFill/>
            </a:ln>
          </p:spPr>
        </p:sp>
        <p:sp>
          <p:nvSpPr>
            <p:cNvPr id="80" name="Google Shape;80;p11"/>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11"/>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dk2"/>
                </a:gs>
                <a:gs pos="100000">
                  <a:srgbClr val="C15EFF"/>
                </a:gs>
              </a:gsLst>
              <a:lin ang="5400000" scaled="0"/>
            </a:gradFill>
            <a:ln>
              <a:noFill/>
            </a:ln>
          </p:spPr>
        </p:sp>
        <p:sp>
          <p:nvSpPr>
            <p:cNvPr id="82" name="Google Shape;82;p11"/>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11"/>
            <p:cNvSpPr/>
            <p:nvPr/>
          </p:nvSpPr>
          <p:spPr>
            <a:xfrm>
              <a:off x="642938" y="6610350"/>
              <a:ext cx="23813" cy="242888"/>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11"/>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11"/>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dk2"/>
                </a:gs>
                <a:gs pos="100000">
                  <a:srgbClr val="C15EFF"/>
                </a:gs>
              </a:gsLst>
              <a:lin ang="5400000" scaled="0"/>
            </a:gradFill>
            <a:ln>
              <a:noFill/>
            </a:ln>
          </p:spPr>
        </p:sp>
        <p:sp>
          <p:nvSpPr>
            <p:cNvPr id="86" name="Google Shape;86;p11"/>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dk2"/>
                </a:gs>
                <a:gs pos="100000">
                  <a:srgbClr val="C15EFF"/>
                </a:gs>
              </a:gsLst>
              <a:lin ang="5400000" scaled="0"/>
            </a:gradFill>
            <a:ln>
              <a:noFill/>
            </a:ln>
          </p:spPr>
        </p:sp>
        <p:sp>
          <p:nvSpPr>
            <p:cNvPr id="87" name="Google Shape;87;p11"/>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11"/>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dk2"/>
                </a:gs>
                <a:gs pos="100000">
                  <a:srgbClr val="C15EFF"/>
                </a:gs>
              </a:gsLst>
              <a:lin ang="5400000" scaled="0"/>
            </a:gradFill>
            <a:ln>
              <a:noFill/>
            </a:ln>
          </p:spPr>
        </p:sp>
        <p:sp>
          <p:nvSpPr>
            <p:cNvPr id="89" name="Google Shape;89;p11"/>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dk2"/>
                </a:gs>
                <a:gs pos="100000">
                  <a:srgbClr val="C15EFF"/>
                </a:gs>
              </a:gsLst>
              <a:lin ang="5400000" scaled="0"/>
            </a:gradFill>
            <a:ln>
              <a:noFill/>
            </a:ln>
          </p:spPr>
        </p:sp>
        <p:sp>
          <p:nvSpPr>
            <p:cNvPr id="90" name="Google Shape;90;p11"/>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11"/>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dk2"/>
                </a:gs>
                <a:gs pos="100000">
                  <a:srgbClr val="C15EFF"/>
                </a:gs>
              </a:gsLst>
              <a:lin ang="5400000" scaled="0"/>
            </a:gradFill>
            <a:ln>
              <a:noFill/>
            </a:ln>
          </p:spPr>
        </p:sp>
        <p:sp>
          <p:nvSpPr>
            <p:cNvPr id="92" name="Google Shape;92;p11"/>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11"/>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dk2"/>
                </a:gs>
                <a:gs pos="100000">
                  <a:srgbClr val="C15EFF"/>
                </a:gs>
              </a:gsLst>
              <a:lin ang="5400000" scaled="0"/>
            </a:gradFill>
            <a:ln>
              <a:noFill/>
            </a:ln>
          </p:spPr>
        </p:sp>
        <p:sp>
          <p:nvSpPr>
            <p:cNvPr id="94" name="Google Shape;94;p11"/>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11"/>
            <p:cNvSpPr/>
            <p:nvPr/>
          </p:nvSpPr>
          <p:spPr>
            <a:xfrm>
              <a:off x="1228725" y="4662488"/>
              <a:ext cx="23813" cy="2181225"/>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11"/>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dk2"/>
                </a:gs>
                <a:gs pos="100000">
                  <a:srgbClr val="C15EFF"/>
                </a:gs>
              </a:gsLst>
              <a:lin ang="5400000" scaled="0"/>
            </a:gradFill>
            <a:ln>
              <a:noFill/>
            </a:ln>
          </p:spPr>
        </p:sp>
        <p:sp>
          <p:nvSpPr>
            <p:cNvPr id="97" name="Google Shape;97;p11"/>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11"/>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dk2"/>
                </a:gs>
                <a:gs pos="100000">
                  <a:srgbClr val="C15EFF"/>
                </a:gs>
              </a:gsLst>
              <a:lin ang="5400000" scaled="0"/>
            </a:gradFill>
            <a:ln>
              <a:noFill/>
            </a:ln>
          </p:spPr>
        </p:sp>
        <p:sp>
          <p:nvSpPr>
            <p:cNvPr id="99" name="Google Shape;99;p11"/>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0;p11"/>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11"/>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dk2"/>
                </a:gs>
                <a:gs pos="100000">
                  <a:srgbClr val="C15EFF"/>
                </a:gs>
              </a:gsLst>
              <a:lin ang="5400000" scaled="0"/>
            </a:gradFill>
            <a:ln>
              <a:noFill/>
            </a:ln>
          </p:spPr>
        </p:sp>
        <p:sp>
          <p:nvSpPr>
            <p:cNvPr id="102" name="Google Shape;102;p11"/>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dk2"/>
                </a:gs>
                <a:gs pos="100000">
                  <a:srgbClr val="C15EFF"/>
                </a:gs>
              </a:gsLst>
              <a:lin ang="5400000" scaled="0"/>
            </a:gradFill>
            <a:ln>
              <a:noFill/>
            </a:ln>
          </p:spPr>
        </p:sp>
        <p:sp>
          <p:nvSpPr>
            <p:cNvPr id="103" name="Google Shape;103;p11"/>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11"/>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11"/>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dk2"/>
                </a:gs>
                <a:gs pos="100000">
                  <a:srgbClr val="C15EFF"/>
                </a:gs>
              </a:gsLst>
              <a:lin ang="5400000" scaled="0"/>
            </a:gradFill>
            <a:ln>
              <a:noFill/>
            </a:ln>
          </p:spPr>
        </p:sp>
        <p:sp>
          <p:nvSpPr>
            <p:cNvPr id="106" name="Google Shape;106;p11"/>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11"/>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dk2"/>
                </a:gs>
                <a:gs pos="100000">
                  <a:srgbClr val="C15EFF"/>
                </a:gs>
              </a:gsLst>
              <a:lin ang="5400000" scaled="0"/>
            </a:gradFill>
            <a:ln>
              <a:noFill/>
            </a:ln>
          </p:spPr>
        </p:sp>
        <p:sp>
          <p:nvSpPr>
            <p:cNvPr id="108" name="Google Shape;108;p11"/>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9" name="Google Shape;109;p11"/>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1"/>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Clr>
                <a:schemeClr val="dk2"/>
              </a:buClr>
              <a:buSzPts val="2500"/>
              <a:buNone/>
              <a:defRPr sz="2000" cap="none">
                <a:solidFill>
                  <a:schemeClr val="dk2"/>
                </a:solidFill>
              </a:defRPr>
            </a:lvl1pPr>
            <a:lvl2pPr lvl="1" algn="ctr">
              <a:lnSpc>
                <a:spcPct val="120000"/>
              </a:lnSpc>
              <a:spcBef>
                <a:spcPts val="500"/>
              </a:spcBef>
              <a:spcAft>
                <a:spcPts val="0"/>
              </a:spcAft>
              <a:buClr>
                <a:schemeClr val="dk1"/>
              </a:buClr>
              <a:buSzPts val="2500"/>
              <a:buNone/>
              <a:defRPr sz="2000"/>
            </a:lvl2pPr>
            <a:lvl3pPr lvl="2" algn="ctr">
              <a:lnSpc>
                <a:spcPct val="120000"/>
              </a:lnSpc>
              <a:spcBef>
                <a:spcPts val="500"/>
              </a:spcBef>
              <a:spcAft>
                <a:spcPts val="0"/>
              </a:spcAft>
              <a:buClr>
                <a:schemeClr val="dk1"/>
              </a:buClr>
              <a:buSzPts val="2250"/>
              <a:buNone/>
              <a:defRPr sz="1800"/>
            </a:lvl3pPr>
            <a:lvl4pPr lvl="3" algn="ctr">
              <a:lnSpc>
                <a:spcPct val="120000"/>
              </a:lnSpc>
              <a:spcBef>
                <a:spcPts val="500"/>
              </a:spcBef>
              <a:spcAft>
                <a:spcPts val="0"/>
              </a:spcAft>
              <a:buClr>
                <a:schemeClr val="dk1"/>
              </a:buClr>
              <a:buSzPts val="2000"/>
              <a:buNone/>
              <a:defRPr sz="1600"/>
            </a:lvl4pPr>
            <a:lvl5pPr lvl="4" algn="ctr">
              <a:lnSpc>
                <a:spcPct val="120000"/>
              </a:lnSpc>
              <a:spcBef>
                <a:spcPts val="500"/>
              </a:spcBef>
              <a:spcAft>
                <a:spcPts val="0"/>
              </a:spcAft>
              <a:buClr>
                <a:schemeClr val="dk1"/>
              </a:buClr>
              <a:buSzPts val="2000"/>
              <a:buNone/>
              <a:defRPr sz="1600"/>
            </a:lvl5pPr>
            <a:lvl6pPr lvl="5" algn="ctr">
              <a:lnSpc>
                <a:spcPct val="120000"/>
              </a:lnSpc>
              <a:spcBef>
                <a:spcPts val="500"/>
              </a:spcBef>
              <a:spcAft>
                <a:spcPts val="0"/>
              </a:spcAft>
              <a:buClr>
                <a:schemeClr val="dk1"/>
              </a:buClr>
              <a:buSzPts val="2000"/>
              <a:buNone/>
              <a:defRPr sz="1600"/>
            </a:lvl6pPr>
            <a:lvl7pPr lvl="6" algn="ctr">
              <a:lnSpc>
                <a:spcPct val="120000"/>
              </a:lnSpc>
              <a:spcBef>
                <a:spcPts val="500"/>
              </a:spcBef>
              <a:spcAft>
                <a:spcPts val="0"/>
              </a:spcAft>
              <a:buClr>
                <a:schemeClr val="dk1"/>
              </a:buClr>
              <a:buSzPts val="2000"/>
              <a:buNone/>
              <a:defRPr sz="1600"/>
            </a:lvl7pPr>
            <a:lvl8pPr lvl="7" algn="ctr">
              <a:lnSpc>
                <a:spcPct val="120000"/>
              </a:lnSpc>
              <a:spcBef>
                <a:spcPts val="500"/>
              </a:spcBef>
              <a:spcAft>
                <a:spcPts val="0"/>
              </a:spcAft>
              <a:buClr>
                <a:schemeClr val="dk1"/>
              </a:buClr>
              <a:buSzPts val="2000"/>
              <a:buNone/>
              <a:defRPr sz="1600"/>
            </a:lvl8pPr>
            <a:lvl9pPr lvl="8" algn="ctr">
              <a:lnSpc>
                <a:spcPct val="120000"/>
              </a:lnSpc>
              <a:spcBef>
                <a:spcPts val="500"/>
              </a:spcBef>
              <a:spcAft>
                <a:spcPts val="0"/>
              </a:spcAft>
              <a:buClr>
                <a:schemeClr val="dk1"/>
              </a:buClr>
              <a:buSzPts val="2000"/>
              <a:buNone/>
              <a:defRPr sz="1600"/>
            </a:lvl9pPr>
          </a:lstStyle>
          <a:p>
            <a:endParaRPr/>
          </a:p>
        </p:txBody>
      </p:sp>
      <p:sp>
        <p:nvSpPr>
          <p:cNvPr id="111" name="Google Shape;111;p11"/>
          <p:cNvSpPr txBox="1">
            <a:spLocks noGrp="1"/>
          </p:cNvSpPr>
          <p:nvPr>
            <p:ph type="dt" idx="10"/>
          </p:nvPr>
        </p:nvSpPr>
        <p:spPr>
          <a:xfrm>
            <a:off x="7077511" y="5410201"/>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2" name="Google Shape;112;p11"/>
          <p:cNvSpPr txBox="1">
            <a:spLocks noGrp="1"/>
          </p:cNvSpPr>
          <p:nvPr>
            <p:ph type="ftr" idx="11"/>
          </p:nvPr>
        </p:nvSpPr>
        <p:spPr>
          <a:xfrm>
            <a:off x="1876424" y="5410201"/>
            <a:ext cx="51248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3" name="Google Shape;113;p11"/>
          <p:cNvSpPr txBox="1">
            <a:spLocks noGrp="1"/>
          </p:cNvSpPr>
          <p:nvPr>
            <p:ph type="sldNum" idx="12"/>
          </p:nvPr>
        </p:nvSpPr>
        <p:spPr>
          <a:xfrm>
            <a:off x="9896911" y="5410199"/>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87"/>
        <p:cNvGrpSpPr/>
        <p:nvPr/>
      </p:nvGrpSpPr>
      <p:grpSpPr>
        <a:xfrm>
          <a:off x="0" y="0"/>
          <a:ext cx="0" cy="0"/>
          <a:chOff x="0" y="0"/>
          <a:chExt cx="0" cy="0"/>
        </a:xfrm>
      </p:grpSpPr>
      <p:sp>
        <p:nvSpPr>
          <p:cNvPr id="188" name="Google Shape;188;p23"/>
          <p:cNvSpPr txBox="1">
            <a:spLocks noGrp="1"/>
          </p:cNvSpPr>
          <p:nvPr>
            <p:ph type="title"/>
          </p:nvPr>
        </p:nvSpPr>
        <p:spPr>
          <a:xfrm>
            <a:off x="1141410" y="2134041"/>
            <a:ext cx="9906001"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3"/>
          <p:cNvSpPr txBox="1">
            <a:spLocks noGrp="1"/>
          </p:cNvSpPr>
          <p:nvPr>
            <p:ph type="body" idx="1"/>
          </p:nvPr>
        </p:nvSpPr>
        <p:spPr>
          <a:xfrm>
            <a:off x="1141364" y="4657655"/>
            <a:ext cx="9904505" cy="114064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2250"/>
              <a:buNone/>
              <a:defRPr sz="18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90" name="Google Shape;190;p2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1" name="Google Shape;191;p2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2" name="Google Shape;192;p2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3"/>
        <p:cNvGrpSpPr/>
        <p:nvPr/>
      </p:nvGrpSpPr>
      <p:grpSpPr>
        <a:xfrm>
          <a:off x="0" y="0"/>
          <a:ext cx="0" cy="0"/>
          <a:chOff x="0" y="0"/>
          <a:chExt cx="0" cy="0"/>
        </a:xfrm>
      </p:grpSpPr>
      <p:sp>
        <p:nvSpPr>
          <p:cNvPr id="194" name="Google Shape;194;p24"/>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5" name="Google Shape;195;p24"/>
          <p:cNvSpPr txBox="1">
            <a:spLocks noGrp="1"/>
          </p:cNvSpPr>
          <p:nvPr>
            <p:ph type="body" idx="1"/>
          </p:nvPr>
        </p:nvSpPr>
        <p:spPr>
          <a:xfrm>
            <a:off x="1141410" y="2674463"/>
            <a:ext cx="3196899"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3000"/>
              <a:buNone/>
              <a:defRPr sz="24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196" name="Google Shape;196;p24"/>
          <p:cNvSpPr txBox="1">
            <a:spLocks noGrp="1"/>
          </p:cNvSpPr>
          <p:nvPr>
            <p:ph type="body" idx="2"/>
          </p:nvPr>
        </p:nvSpPr>
        <p:spPr>
          <a:xfrm>
            <a:off x="1127918" y="3360263"/>
            <a:ext cx="3208735"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197" name="Google Shape;197;p24"/>
          <p:cNvSpPr txBox="1">
            <a:spLocks noGrp="1"/>
          </p:cNvSpPr>
          <p:nvPr>
            <p:ph type="body" idx="3"/>
          </p:nvPr>
        </p:nvSpPr>
        <p:spPr>
          <a:xfrm>
            <a:off x="4514766" y="2677635"/>
            <a:ext cx="3184385"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3000"/>
              <a:buNone/>
              <a:defRPr sz="24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198" name="Google Shape;198;p24"/>
          <p:cNvSpPr txBox="1">
            <a:spLocks noGrp="1"/>
          </p:cNvSpPr>
          <p:nvPr>
            <p:ph type="body" idx="4"/>
          </p:nvPr>
        </p:nvSpPr>
        <p:spPr>
          <a:xfrm>
            <a:off x="4504213" y="3363435"/>
            <a:ext cx="3195830"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199" name="Google Shape;199;p24"/>
          <p:cNvSpPr txBox="1">
            <a:spLocks noGrp="1"/>
          </p:cNvSpPr>
          <p:nvPr>
            <p:ph type="body" idx="5"/>
          </p:nvPr>
        </p:nvSpPr>
        <p:spPr>
          <a:xfrm>
            <a:off x="7852442" y="2674463"/>
            <a:ext cx="3194968"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3000"/>
              <a:buNone/>
              <a:defRPr sz="24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200" name="Google Shape;200;p24"/>
          <p:cNvSpPr txBox="1">
            <a:spLocks noGrp="1"/>
          </p:cNvSpPr>
          <p:nvPr>
            <p:ph type="body" idx="6"/>
          </p:nvPr>
        </p:nvSpPr>
        <p:spPr>
          <a:xfrm>
            <a:off x="7852442" y="3360263"/>
            <a:ext cx="3194968"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201" name="Google Shape;201;p2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02" name="Google Shape;202;p2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03" name="Google Shape;203;p2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1141411" y="609600"/>
            <a:ext cx="9905999"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6" name="Google Shape;206;p25"/>
          <p:cNvSpPr txBox="1">
            <a:spLocks noGrp="1"/>
          </p:cNvSpPr>
          <p:nvPr>
            <p:ph type="body" idx="1"/>
          </p:nvPr>
        </p:nvSpPr>
        <p:spPr>
          <a:xfrm>
            <a:off x="1141413" y="4404596"/>
            <a:ext cx="3195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500"/>
              <a:buNone/>
              <a:defRPr sz="20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207" name="Google Shape;207;p25"/>
          <p:cNvSpPr>
            <a:spLocks noGrp="1"/>
          </p:cNvSpPr>
          <p:nvPr>
            <p:ph type="pic" idx="2"/>
          </p:nvPr>
        </p:nvSpPr>
        <p:spPr>
          <a:xfrm>
            <a:off x="1141413" y="2666998"/>
            <a:ext cx="3195240" cy="1524000"/>
          </a:xfrm>
          <a:prstGeom prst="round2DiagRect">
            <a:avLst>
              <a:gd name="adj1" fmla="val 16667"/>
              <a:gd name="adj2" fmla="val 0"/>
            </a:avLst>
          </a:prstGeom>
          <a:noFill/>
          <a:ln w="19050" cap="sq" cmpd="sng">
            <a:solidFill>
              <a:srgbClr val="D34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08" name="Google Shape;208;p25"/>
          <p:cNvSpPr txBox="1">
            <a:spLocks noGrp="1"/>
          </p:cNvSpPr>
          <p:nvPr>
            <p:ph type="body" idx="3"/>
          </p:nvPr>
        </p:nvSpPr>
        <p:spPr>
          <a:xfrm>
            <a:off x="1141413" y="4980858"/>
            <a:ext cx="3195240" cy="817843"/>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209" name="Google Shape;209;p25"/>
          <p:cNvSpPr txBox="1">
            <a:spLocks noGrp="1"/>
          </p:cNvSpPr>
          <p:nvPr>
            <p:ph type="body" idx="4"/>
          </p:nvPr>
        </p:nvSpPr>
        <p:spPr>
          <a:xfrm>
            <a:off x="4489053" y="4404596"/>
            <a:ext cx="320040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500"/>
              <a:buNone/>
              <a:defRPr sz="20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210" name="Google Shape;210;p25"/>
          <p:cNvSpPr>
            <a:spLocks noGrp="1"/>
          </p:cNvSpPr>
          <p:nvPr>
            <p:ph type="pic" idx="5"/>
          </p:nvPr>
        </p:nvSpPr>
        <p:spPr>
          <a:xfrm>
            <a:off x="4489053" y="2666998"/>
            <a:ext cx="3198940" cy="1524000"/>
          </a:xfrm>
          <a:prstGeom prst="round2DiagRect">
            <a:avLst>
              <a:gd name="adj1" fmla="val 16667"/>
              <a:gd name="adj2" fmla="val 0"/>
            </a:avLst>
          </a:prstGeom>
          <a:noFill/>
          <a:ln w="19050" cap="sq" cmpd="sng">
            <a:solidFill>
              <a:srgbClr val="D34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1" name="Google Shape;211;p25"/>
          <p:cNvSpPr txBox="1">
            <a:spLocks noGrp="1"/>
          </p:cNvSpPr>
          <p:nvPr>
            <p:ph type="body" idx="6"/>
          </p:nvPr>
        </p:nvSpPr>
        <p:spPr>
          <a:xfrm>
            <a:off x="4487593" y="4980857"/>
            <a:ext cx="3200400" cy="8103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212" name="Google Shape;212;p25"/>
          <p:cNvSpPr txBox="1">
            <a:spLocks noGrp="1"/>
          </p:cNvSpPr>
          <p:nvPr>
            <p:ph type="body" idx="7"/>
          </p:nvPr>
        </p:nvSpPr>
        <p:spPr>
          <a:xfrm>
            <a:off x="7852567" y="4404595"/>
            <a:ext cx="3190741"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500"/>
              <a:buNone/>
              <a:defRPr sz="20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213" name="Google Shape;213;p25"/>
          <p:cNvSpPr>
            <a:spLocks noGrp="1"/>
          </p:cNvSpPr>
          <p:nvPr>
            <p:ph type="pic" idx="8"/>
          </p:nvPr>
        </p:nvSpPr>
        <p:spPr>
          <a:xfrm>
            <a:off x="7852442" y="2666998"/>
            <a:ext cx="3194969" cy="1524000"/>
          </a:xfrm>
          <a:prstGeom prst="round2DiagRect">
            <a:avLst>
              <a:gd name="adj1" fmla="val 16667"/>
              <a:gd name="adj2" fmla="val 0"/>
            </a:avLst>
          </a:prstGeom>
          <a:noFill/>
          <a:ln w="19050" cap="sq" cmpd="sng">
            <a:solidFill>
              <a:srgbClr val="D34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4" name="Google Shape;214;p25"/>
          <p:cNvSpPr txBox="1">
            <a:spLocks noGrp="1"/>
          </p:cNvSpPr>
          <p:nvPr>
            <p:ph type="body" idx="9"/>
          </p:nvPr>
        </p:nvSpPr>
        <p:spPr>
          <a:xfrm>
            <a:off x="7852442" y="4980854"/>
            <a:ext cx="3194968" cy="810345"/>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215" name="Google Shape;215;p2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16" name="Google Shape;216;p2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17" name="Google Shape;217;p2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8"/>
        <p:cNvGrpSpPr/>
        <p:nvPr/>
      </p:nvGrpSpPr>
      <p:grpSpPr>
        <a:xfrm>
          <a:off x="0" y="0"/>
          <a:ext cx="0" cy="0"/>
          <a:chOff x="0" y="0"/>
          <a:chExt cx="0" cy="0"/>
        </a:xfrm>
      </p:grpSpPr>
      <p:sp>
        <p:nvSpPr>
          <p:cNvPr id="219" name="Google Shape;219;p26"/>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0" name="Google Shape;220;p26"/>
          <p:cNvSpPr txBox="1">
            <a:spLocks noGrp="1"/>
          </p:cNvSpPr>
          <p:nvPr>
            <p:ph type="body" idx="1"/>
          </p:nvPr>
        </p:nvSpPr>
        <p:spPr>
          <a:xfrm rot="5400000">
            <a:off x="4323555" y="-932655"/>
            <a:ext cx="3541714" cy="9905999"/>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221" name="Google Shape;221;p2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2" name="Google Shape;222;p2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3" name="Google Shape;223;p2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4"/>
        <p:cNvGrpSpPr/>
        <p:nvPr/>
      </p:nvGrpSpPr>
      <p:grpSpPr>
        <a:xfrm>
          <a:off x="0" y="0"/>
          <a:ext cx="0" cy="0"/>
          <a:chOff x="0" y="0"/>
          <a:chExt cx="0" cy="0"/>
        </a:xfrm>
      </p:grpSpPr>
      <p:sp>
        <p:nvSpPr>
          <p:cNvPr id="225" name="Google Shape;225;p27"/>
          <p:cNvSpPr txBox="1">
            <a:spLocks noGrp="1"/>
          </p:cNvSpPr>
          <p:nvPr>
            <p:ph type="title"/>
          </p:nvPr>
        </p:nvSpPr>
        <p:spPr>
          <a:xfrm rot="5400000">
            <a:off x="7454105" y="2197894"/>
            <a:ext cx="5181601" cy="200501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6" name="Google Shape;226;p27"/>
          <p:cNvSpPr txBox="1">
            <a:spLocks noGrp="1"/>
          </p:cNvSpPr>
          <p:nvPr>
            <p:ph type="body" idx="1"/>
          </p:nvPr>
        </p:nvSpPr>
        <p:spPr>
          <a:xfrm rot="5400000">
            <a:off x="2424905" y="-673895"/>
            <a:ext cx="5181601" cy="7748590"/>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227" name="Google Shape;227;p2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8" name="Google Shape;228;p2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9" name="Google Shape;229;p2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6"/>
        <p:cNvGrpSpPr/>
        <p:nvPr/>
      </p:nvGrpSpPr>
      <p:grpSpPr>
        <a:xfrm>
          <a:off x="0" y="0"/>
          <a:ext cx="0" cy="0"/>
          <a:chOff x="0" y="0"/>
          <a:chExt cx="0" cy="0"/>
        </a:xfrm>
      </p:grpSpPr>
      <p:sp>
        <p:nvSpPr>
          <p:cNvPr id="127" name="Google Shape;127;p14"/>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14"/>
          <p:cNvSpPr txBox="1">
            <a:spLocks noGrp="1"/>
          </p:cNvSpPr>
          <p:nvPr>
            <p:ph type="body" idx="1"/>
          </p:nvPr>
        </p:nvSpPr>
        <p:spPr>
          <a:xfrm>
            <a:off x="1141410" y="2249486"/>
            <a:ext cx="487838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129" name="Google Shape;129;p14"/>
          <p:cNvSpPr txBox="1">
            <a:spLocks noGrp="1"/>
          </p:cNvSpPr>
          <p:nvPr>
            <p:ph type="body" idx="2"/>
          </p:nvPr>
        </p:nvSpPr>
        <p:spPr>
          <a:xfrm>
            <a:off x="6172200" y="2249486"/>
            <a:ext cx="4875211"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130" name="Google Shape;130;p1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1" name="Google Shape;131;p1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2" name="Google Shape;132;p1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3"/>
        <p:cNvGrpSpPr/>
        <p:nvPr/>
      </p:nvGrpSpPr>
      <p:grpSpPr>
        <a:xfrm>
          <a:off x="0" y="0"/>
          <a:ext cx="0" cy="0"/>
          <a:chOff x="0" y="0"/>
          <a:chExt cx="0" cy="0"/>
        </a:xfrm>
      </p:grpSpPr>
      <p:sp>
        <p:nvSpPr>
          <p:cNvPr id="134" name="Google Shape;134;p15"/>
          <p:cNvSpPr txBox="1">
            <a:spLocks noGrp="1"/>
          </p:cNvSpPr>
          <p:nvPr>
            <p:ph type="title"/>
          </p:nvPr>
        </p:nvSpPr>
        <p:spPr>
          <a:xfrm>
            <a:off x="1141411" y="619126"/>
            <a:ext cx="9906000" cy="14779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15"/>
          <p:cNvSpPr txBox="1">
            <a:spLocks noGrp="1"/>
          </p:cNvSpPr>
          <p:nvPr>
            <p:ph type="body" idx="1"/>
          </p:nvPr>
        </p:nvSpPr>
        <p:spPr>
          <a:xfrm>
            <a:off x="1370019" y="2249486"/>
            <a:ext cx="464978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3000"/>
              <a:buNone/>
              <a:defRPr sz="24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136" name="Google Shape;136;p15"/>
          <p:cNvSpPr txBox="1">
            <a:spLocks noGrp="1"/>
          </p:cNvSpPr>
          <p:nvPr>
            <p:ph type="body" idx="2"/>
          </p:nvPr>
        </p:nvSpPr>
        <p:spPr>
          <a:xfrm>
            <a:off x="1141410" y="3073397"/>
            <a:ext cx="4878391"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137" name="Google Shape;137;p15"/>
          <p:cNvSpPr txBox="1">
            <a:spLocks noGrp="1"/>
          </p:cNvSpPr>
          <p:nvPr>
            <p:ph type="body" idx="3"/>
          </p:nvPr>
        </p:nvSpPr>
        <p:spPr>
          <a:xfrm>
            <a:off x="6400808" y="2249485"/>
            <a:ext cx="4646602"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3000"/>
              <a:buNone/>
              <a:defRPr sz="24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138" name="Google Shape;138;p15"/>
          <p:cNvSpPr txBox="1">
            <a:spLocks noGrp="1"/>
          </p:cNvSpPr>
          <p:nvPr>
            <p:ph type="body" idx="4"/>
          </p:nvPr>
        </p:nvSpPr>
        <p:spPr>
          <a:xfrm>
            <a:off x="6172200" y="3073397"/>
            <a:ext cx="4875210"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139" name="Google Shape;139;p1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0" name="Google Shape;140;p1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1" name="Google Shape;141;p1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7"/>
        <p:cNvGrpSpPr/>
        <p:nvPr/>
      </p:nvGrpSpPr>
      <p:grpSpPr>
        <a:xfrm>
          <a:off x="0" y="0"/>
          <a:ext cx="0" cy="0"/>
          <a:chOff x="0" y="0"/>
          <a:chExt cx="0" cy="0"/>
        </a:xfrm>
      </p:grpSpPr>
      <p:sp>
        <p:nvSpPr>
          <p:cNvPr id="148" name="Google Shape;148;p1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9" name="Google Shape;149;p1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0" name="Google Shape;150;p1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1"/>
        <p:cNvGrpSpPr/>
        <p:nvPr/>
      </p:nvGrpSpPr>
      <p:grpSpPr>
        <a:xfrm>
          <a:off x="0" y="0"/>
          <a:ext cx="0" cy="0"/>
          <a:chOff x="0" y="0"/>
          <a:chExt cx="0" cy="0"/>
        </a:xfrm>
      </p:grpSpPr>
      <p:sp>
        <p:nvSpPr>
          <p:cNvPr id="152" name="Google Shape;152;p18"/>
          <p:cNvSpPr txBox="1">
            <a:spLocks noGrp="1"/>
          </p:cNvSpPr>
          <p:nvPr>
            <p:ph type="title"/>
          </p:nvPr>
        </p:nvSpPr>
        <p:spPr>
          <a:xfrm>
            <a:off x="1146705" y="609601"/>
            <a:ext cx="3856037" cy="16398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8"/>
          <p:cNvSpPr txBox="1">
            <a:spLocks noGrp="1"/>
          </p:cNvSpPr>
          <p:nvPr>
            <p:ph type="body" idx="1"/>
          </p:nvPr>
        </p:nvSpPr>
        <p:spPr>
          <a:xfrm>
            <a:off x="5156200" y="592666"/>
            <a:ext cx="5891209" cy="5198534"/>
          </a:xfrm>
          <a:prstGeom prst="rect">
            <a:avLst/>
          </a:prstGeom>
          <a:noFill/>
          <a:ln>
            <a:noFill/>
          </a:ln>
        </p:spPr>
        <p:txBody>
          <a:bodyPr spcFirstLastPara="1" wrap="square" lIns="91425" tIns="45700" rIns="91425" bIns="45700" anchor="ctr"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154" name="Google Shape;154;p18"/>
          <p:cNvSpPr txBox="1">
            <a:spLocks noGrp="1"/>
          </p:cNvSpPr>
          <p:nvPr>
            <p:ph type="body" idx="2"/>
          </p:nvPr>
        </p:nvSpPr>
        <p:spPr>
          <a:xfrm>
            <a:off x="1146705" y="2249486"/>
            <a:ext cx="3856037"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2000"/>
              <a:buNone/>
              <a:defRPr sz="16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55" name="Google Shape;155;p1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6" name="Google Shape;156;p1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7" name="Google Shape;157;p1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8"/>
        <p:cNvGrpSpPr/>
        <p:nvPr/>
      </p:nvGrpSpPr>
      <p:grpSpPr>
        <a:xfrm>
          <a:off x="0" y="0"/>
          <a:ext cx="0" cy="0"/>
          <a:chOff x="0" y="0"/>
          <a:chExt cx="0" cy="0"/>
        </a:xfrm>
      </p:grpSpPr>
      <p:sp>
        <p:nvSpPr>
          <p:cNvPr id="159" name="Google Shape;159;p19"/>
          <p:cNvSpPr txBox="1">
            <a:spLocks noGrp="1"/>
          </p:cNvSpPr>
          <p:nvPr>
            <p:ph type="title"/>
          </p:nvPr>
        </p:nvSpPr>
        <p:spPr>
          <a:xfrm>
            <a:off x="1141413" y="609600"/>
            <a:ext cx="5934508" cy="163988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19"/>
          <p:cNvSpPr>
            <a:spLocks noGrp="1"/>
          </p:cNvSpPr>
          <p:nvPr>
            <p:ph type="pic" idx="2"/>
          </p:nvPr>
        </p:nvSpPr>
        <p:spPr>
          <a:xfrm>
            <a:off x="7380721" y="609601"/>
            <a:ext cx="3666690" cy="5181599"/>
          </a:xfrm>
          <a:prstGeom prst="round2DiagRect">
            <a:avLst>
              <a:gd name="adj1" fmla="val 5608"/>
              <a:gd name="adj2" fmla="val 0"/>
            </a:avLst>
          </a:prstGeom>
          <a:noFill/>
          <a:ln w="19050" cap="sq" cmpd="sng">
            <a:solidFill>
              <a:srgbClr val="D34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61" name="Google Shape;161;p19"/>
          <p:cNvSpPr txBox="1">
            <a:spLocks noGrp="1"/>
          </p:cNvSpPr>
          <p:nvPr>
            <p:ph type="body" idx="1"/>
          </p:nvPr>
        </p:nvSpPr>
        <p:spPr>
          <a:xfrm>
            <a:off x="1141410" y="2249486"/>
            <a:ext cx="5934511"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2000"/>
              <a:buNone/>
              <a:defRPr sz="16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62" name="Google Shape;162;p1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3" name="Google Shape;163;p1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4" name="Google Shape;164;p1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65"/>
        <p:cNvGrpSpPr/>
        <p:nvPr/>
      </p:nvGrpSpPr>
      <p:grpSpPr>
        <a:xfrm>
          <a:off x="0" y="0"/>
          <a:ext cx="0" cy="0"/>
          <a:chOff x="0" y="0"/>
          <a:chExt cx="0" cy="0"/>
        </a:xfrm>
      </p:grpSpPr>
      <p:sp>
        <p:nvSpPr>
          <p:cNvPr id="166" name="Google Shape;166;p20"/>
          <p:cNvSpPr txBox="1">
            <a:spLocks noGrp="1"/>
          </p:cNvSpPr>
          <p:nvPr>
            <p:ph type="title"/>
          </p:nvPr>
        </p:nvSpPr>
        <p:spPr>
          <a:xfrm>
            <a:off x="1141410" y="4304664"/>
            <a:ext cx="9912355"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20"/>
          <p:cNvSpPr>
            <a:spLocks noGrp="1"/>
          </p:cNvSpPr>
          <p:nvPr>
            <p:ph type="pic" idx="2"/>
          </p:nvPr>
        </p:nvSpPr>
        <p:spPr>
          <a:xfrm>
            <a:off x="1141411" y="606426"/>
            <a:ext cx="9912354" cy="3299778"/>
          </a:xfrm>
          <a:prstGeom prst="round2DiagRect">
            <a:avLst>
              <a:gd name="adj1" fmla="val 4860"/>
              <a:gd name="adj2" fmla="val 0"/>
            </a:avLst>
          </a:prstGeom>
          <a:noFill/>
          <a:ln w="19050" cap="sq" cmpd="sng">
            <a:solidFill>
              <a:srgbClr val="D34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68" name="Google Shape;168;p20"/>
          <p:cNvSpPr txBox="1">
            <a:spLocks noGrp="1"/>
          </p:cNvSpPr>
          <p:nvPr>
            <p:ph type="body" idx="1"/>
          </p:nvPr>
        </p:nvSpPr>
        <p:spPr>
          <a:xfrm>
            <a:off x="1141364" y="5124020"/>
            <a:ext cx="9910859" cy="68247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2000"/>
              <a:buNone/>
              <a:defRPr sz="16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69" name="Google Shape;169;p2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0" name="Google Shape;170;p2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1" name="Google Shape;171;p2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72"/>
        <p:cNvGrpSpPr/>
        <p:nvPr/>
      </p:nvGrpSpPr>
      <p:grpSpPr>
        <a:xfrm>
          <a:off x="0" y="0"/>
          <a:ext cx="0" cy="0"/>
          <a:chOff x="0" y="0"/>
          <a:chExt cx="0" cy="0"/>
        </a:xfrm>
      </p:grpSpPr>
      <p:sp>
        <p:nvSpPr>
          <p:cNvPr id="173" name="Google Shape;173;p21"/>
          <p:cNvSpPr txBox="1">
            <a:spLocks noGrp="1"/>
          </p:cNvSpPr>
          <p:nvPr>
            <p:ph type="title"/>
          </p:nvPr>
        </p:nvSpPr>
        <p:spPr>
          <a:xfrm>
            <a:off x="1141456" y="609600"/>
            <a:ext cx="9905955" cy="3429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 name="Google Shape;174;p21"/>
          <p:cNvSpPr txBox="1">
            <a:spLocks noGrp="1"/>
          </p:cNvSpPr>
          <p:nvPr>
            <p:ph type="body" idx="1"/>
          </p:nvPr>
        </p:nvSpPr>
        <p:spPr>
          <a:xfrm>
            <a:off x="1141410" y="4419599"/>
            <a:ext cx="9904459" cy="1371599"/>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dk1"/>
              </a:buClr>
              <a:buSzPts val="2250"/>
              <a:buNone/>
              <a:defRPr sz="18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75" name="Google Shape;175;p2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6" name="Google Shape;176;p2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7" name="Google Shape;177;p2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1446212" y="609599"/>
            <a:ext cx="9302752" cy="274842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0" name="Google Shape;180;p22"/>
          <p:cNvSpPr txBox="1">
            <a:spLocks noGrp="1"/>
          </p:cNvSpPr>
          <p:nvPr>
            <p:ph type="body" idx="1"/>
          </p:nvPr>
        </p:nvSpPr>
        <p:spPr>
          <a:xfrm>
            <a:off x="1720644" y="3365557"/>
            <a:ext cx="875229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81" name="Google Shape;181;p22"/>
          <p:cNvSpPr txBox="1">
            <a:spLocks noGrp="1"/>
          </p:cNvSpPr>
          <p:nvPr>
            <p:ph type="body" idx="2"/>
          </p:nvPr>
        </p:nvSpPr>
        <p:spPr>
          <a:xfrm>
            <a:off x="1141411" y="4309919"/>
            <a:ext cx="9906002" cy="1489496"/>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dk1"/>
              </a:buClr>
              <a:buSzPts val="2250"/>
              <a:buNone/>
              <a:defRPr sz="18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82" name="Google Shape;182;p2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3" name="Google Shape;183;p2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4" name="Google Shape;184;p2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
        <p:nvSpPr>
          <p:cNvPr id="185" name="Google Shape;185;p22"/>
          <p:cNvSpPr txBox="1"/>
          <p:nvPr/>
        </p:nvSpPr>
        <p:spPr>
          <a:xfrm>
            <a:off x="903512" y="73239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Twentieth Century"/>
              <a:buNone/>
            </a:pPr>
            <a:r>
              <a:rPr lang="en-US" sz="8000" b="0" cap="none" dirty="0">
                <a:solidFill>
                  <a:schemeClr val="dk1"/>
                </a:solidFill>
                <a:latin typeface="Twentieth Century"/>
                <a:ea typeface="Twentieth Century"/>
                <a:cs typeface="Twentieth Century"/>
                <a:sym typeface="Twentieth Century"/>
              </a:rPr>
              <a:t>“</a:t>
            </a:r>
            <a:endParaRPr dirty="0"/>
          </a:p>
        </p:txBody>
      </p:sp>
      <p:sp>
        <p:nvSpPr>
          <p:cNvPr id="186" name="Google Shape;186;p22"/>
          <p:cNvSpPr txBox="1"/>
          <p:nvPr/>
        </p:nvSpPr>
        <p:spPr>
          <a:xfrm>
            <a:off x="10537370" y="2764972"/>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Twentieth Century"/>
              <a:buNone/>
            </a:pPr>
            <a:r>
              <a:rPr lang="en-US" sz="8000" b="0" cap="none" dirty="0">
                <a:solidFill>
                  <a:schemeClr val="dk1"/>
                </a:solidFill>
                <a:latin typeface="Twentieth Century"/>
                <a:ea typeface="Twentieth Century"/>
                <a:cs typeface="Twentieth Century"/>
                <a:sym typeface="Twentieth Century"/>
              </a:rPr>
              <a:t>”</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0" descr="\\DROBO-FS\QuickDrops\JB\PPTX NG\Droplets\LightingOverlay.png"/>
          <p:cNvPicPr preferRelativeResize="0"/>
          <p:nvPr/>
        </p:nvPicPr>
        <p:blipFill rotWithShape="1">
          <a:blip r:embed="rId16">
            <a:alphaModFix amt="30000"/>
          </a:blip>
          <a:srcRect/>
          <a:stretch/>
        </p:blipFill>
        <p:spPr>
          <a:xfrm>
            <a:off x="0" y="-1"/>
            <a:ext cx="12192003" cy="6858001"/>
          </a:xfrm>
          <a:prstGeom prst="rect">
            <a:avLst/>
          </a:prstGeom>
          <a:noFill/>
          <a:ln>
            <a:noFill/>
          </a:ln>
        </p:spPr>
      </p:pic>
      <p:grpSp>
        <p:nvGrpSpPr>
          <p:cNvPr id="7" name="Google Shape;7;p10"/>
          <p:cNvGrpSpPr/>
          <p:nvPr/>
        </p:nvGrpSpPr>
        <p:grpSpPr>
          <a:xfrm>
            <a:off x="-14288" y="0"/>
            <a:ext cx="12053888" cy="6858001"/>
            <a:chOff x="-14288" y="0"/>
            <a:chExt cx="12053888" cy="6858001"/>
          </a:xfrm>
        </p:grpSpPr>
        <p:grpSp>
          <p:nvGrpSpPr>
            <p:cNvPr id="8" name="Google Shape;8;p10"/>
            <p:cNvGrpSpPr/>
            <p:nvPr/>
          </p:nvGrpSpPr>
          <p:grpSpPr>
            <a:xfrm>
              <a:off x="-14288" y="0"/>
              <a:ext cx="1220788" cy="6858001"/>
              <a:chOff x="-14288" y="0"/>
              <a:chExt cx="1220788" cy="6858001"/>
            </a:xfrm>
          </p:grpSpPr>
          <p:sp>
            <p:nvSpPr>
              <p:cNvPr id="9" name="Google Shape;9;p10"/>
              <p:cNvSpPr/>
              <p:nvPr/>
            </p:nvSpPr>
            <p:spPr>
              <a:xfrm>
                <a:off x="114300" y="4763"/>
                <a:ext cx="23813" cy="2181225"/>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0;p10"/>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10"/>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10"/>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dk2"/>
                  </a:gs>
                  <a:gs pos="100000">
                    <a:srgbClr val="C15EFF"/>
                  </a:gs>
                </a:gsLst>
                <a:lin ang="5400000" scaled="0"/>
              </a:gradFill>
              <a:ln>
                <a:noFill/>
              </a:ln>
            </p:spPr>
          </p:sp>
          <p:sp>
            <p:nvSpPr>
              <p:cNvPr id="13" name="Google Shape;13;p10"/>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10"/>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dk2"/>
                  </a:gs>
                  <a:gs pos="100000">
                    <a:srgbClr val="C15EFF"/>
                  </a:gs>
                </a:gsLst>
                <a:lin ang="5400000" scaled="0"/>
              </a:gradFill>
              <a:ln>
                <a:noFill/>
              </a:ln>
            </p:spPr>
          </p:sp>
          <p:sp>
            <p:nvSpPr>
              <p:cNvPr id="15" name="Google Shape;15;p10"/>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dk2"/>
                  </a:gs>
                  <a:gs pos="100000">
                    <a:srgbClr val="C15EFF"/>
                  </a:gs>
                </a:gsLst>
                <a:lin ang="5400000" scaled="0"/>
              </a:gradFill>
              <a:ln>
                <a:noFill/>
              </a:ln>
            </p:spPr>
          </p:sp>
          <p:sp>
            <p:nvSpPr>
              <p:cNvPr id="16" name="Google Shape;16;p10"/>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10"/>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10"/>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dk2"/>
                  </a:gs>
                  <a:gs pos="100000">
                    <a:srgbClr val="C15EFF"/>
                  </a:gs>
                </a:gsLst>
                <a:lin ang="5400000" scaled="0"/>
              </a:gradFill>
              <a:ln>
                <a:noFill/>
              </a:ln>
            </p:spPr>
          </p:sp>
          <p:sp>
            <p:nvSpPr>
              <p:cNvPr id="19" name="Google Shape;19;p10"/>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0" name="Google Shape;20;p10"/>
              <p:cNvCxnSpPr/>
              <p:nvPr/>
            </p:nvCxnSpPr>
            <p:spPr>
              <a:xfrm>
                <a:off x="-4763" y="9525"/>
                <a:ext cx="0" cy="0"/>
              </a:xfrm>
              <a:prstGeom prst="straightConnector1">
                <a:avLst/>
              </a:prstGeom>
              <a:gradFill>
                <a:gsLst>
                  <a:gs pos="0">
                    <a:schemeClr val="dk2"/>
                  </a:gs>
                  <a:gs pos="100000">
                    <a:srgbClr val="C15EFF"/>
                  </a:gs>
                </a:gsLst>
                <a:lin ang="5400000" scaled="0"/>
              </a:gradFill>
              <a:ln w="9525" cap="flat" cmpd="sng">
                <a:solidFill>
                  <a:srgbClr val="FFFFFF"/>
                </a:solidFill>
                <a:prstDash val="solid"/>
                <a:miter lim="800000"/>
                <a:headEnd type="none" w="med" len="med"/>
                <a:tailEnd type="none" w="med" len="med"/>
              </a:ln>
            </p:spPr>
          </p:cxnSp>
          <p:sp>
            <p:nvSpPr>
              <p:cNvPr id="21" name="Google Shape;21;p10"/>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dk2"/>
                  </a:gs>
                  <a:gs pos="100000">
                    <a:srgbClr val="C15EFF"/>
                  </a:gs>
                </a:gsLst>
                <a:lin ang="5400000" scaled="0"/>
              </a:gradFill>
              <a:ln>
                <a:noFill/>
              </a:ln>
            </p:spPr>
          </p:sp>
          <p:sp>
            <p:nvSpPr>
              <p:cNvPr id="22" name="Google Shape;22;p10"/>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dk2"/>
                  </a:gs>
                  <a:gs pos="100000">
                    <a:srgbClr val="C15EFF"/>
                  </a:gs>
                </a:gsLst>
                <a:lin ang="5400000" scaled="0"/>
              </a:gradFill>
              <a:ln>
                <a:noFill/>
              </a:ln>
            </p:spPr>
          </p:sp>
          <p:sp>
            <p:nvSpPr>
              <p:cNvPr id="23" name="Google Shape;23;p10"/>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dk2"/>
                  </a:gs>
                  <a:gs pos="100000">
                    <a:srgbClr val="C15EFF"/>
                  </a:gs>
                </a:gsLst>
                <a:lin ang="5400000" scaled="0"/>
              </a:gradFill>
              <a:ln>
                <a:noFill/>
              </a:ln>
            </p:spPr>
          </p:sp>
          <p:sp>
            <p:nvSpPr>
              <p:cNvPr id="24" name="Google Shape;24;p10"/>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10"/>
              <p:cNvSpPr/>
              <p:nvPr/>
            </p:nvSpPr>
            <p:spPr>
              <a:xfrm>
                <a:off x="133350" y="4662488"/>
                <a:ext cx="23813" cy="2181225"/>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10"/>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dk2"/>
                  </a:gs>
                  <a:gs pos="100000">
                    <a:srgbClr val="C15EFF"/>
                  </a:gs>
                </a:gsLst>
                <a:lin ang="5400000" scaled="0"/>
              </a:gradFill>
              <a:ln>
                <a:noFill/>
              </a:ln>
            </p:spPr>
          </p:sp>
          <p:sp>
            <p:nvSpPr>
              <p:cNvPr id="27" name="Google Shape;27;p10"/>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10"/>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dk2"/>
                  </a:gs>
                  <a:gs pos="100000">
                    <a:srgbClr val="C15EFF"/>
                  </a:gs>
                </a:gsLst>
                <a:lin ang="5400000" scaled="0"/>
              </a:gradFill>
              <a:ln>
                <a:noFill/>
              </a:ln>
            </p:spPr>
          </p:sp>
          <p:sp>
            <p:nvSpPr>
              <p:cNvPr id="29" name="Google Shape;29;p10"/>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10"/>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dk2"/>
                  </a:gs>
                  <a:gs pos="100000">
                    <a:srgbClr val="C15EFF"/>
                  </a:gs>
                </a:gsLst>
                <a:lin ang="5400000" scaled="0"/>
              </a:gradFill>
              <a:ln>
                <a:noFill/>
              </a:ln>
            </p:spPr>
          </p:sp>
          <p:sp>
            <p:nvSpPr>
              <p:cNvPr id="31" name="Google Shape;31;p10"/>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dk2"/>
                  </a:gs>
                  <a:gs pos="100000">
                    <a:srgbClr val="C15EFF"/>
                  </a:gs>
                </a:gsLst>
                <a:lin ang="5400000" scaled="0"/>
              </a:gradFill>
              <a:ln>
                <a:noFill/>
              </a:ln>
            </p:spPr>
          </p:sp>
          <p:sp>
            <p:nvSpPr>
              <p:cNvPr id="32" name="Google Shape;32;p10"/>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10"/>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10"/>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dk2"/>
                  </a:gs>
                  <a:gs pos="100000">
                    <a:srgbClr val="C15EFF"/>
                  </a:gs>
                </a:gsLst>
                <a:lin ang="5400000" scaled="0"/>
              </a:gradFill>
              <a:ln>
                <a:noFill/>
              </a:ln>
            </p:spPr>
          </p:sp>
          <p:sp>
            <p:nvSpPr>
              <p:cNvPr id="35" name="Google Shape;35;p10"/>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 name="Google Shape;36;p10"/>
            <p:cNvGrpSpPr/>
            <p:nvPr/>
          </p:nvGrpSpPr>
          <p:grpSpPr>
            <a:xfrm>
              <a:off x="11364912" y="0"/>
              <a:ext cx="674688" cy="6848476"/>
              <a:chOff x="11364912" y="0"/>
              <a:chExt cx="674688" cy="6848476"/>
            </a:xfrm>
          </p:grpSpPr>
          <p:sp>
            <p:nvSpPr>
              <p:cNvPr id="37" name="Google Shape;37;p10"/>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rgbClr val="A400DA">
                      <a:alpha val="80000"/>
                    </a:srgbClr>
                  </a:gs>
                  <a:gs pos="100000">
                    <a:srgbClr val="C15EFF">
                      <a:alpha val="60000"/>
                    </a:srgbClr>
                  </a:gs>
                </a:gsLst>
                <a:lin ang="5400000" scaled="0"/>
              </a:gradFill>
              <a:ln>
                <a:noFill/>
              </a:ln>
            </p:spPr>
          </p:sp>
          <p:sp>
            <p:nvSpPr>
              <p:cNvPr id="38" name="Google Shape;38;p10"/>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10"/>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10"/>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rgbClr val="A400DA">
                      <a:alpha val="80000"/>
                    </a:srgbClr>
                  </a:gs>
                  <a:gs pos="100000">
                    <a:srgbClr val="C15EFF">
                      <a:alpha val="60000"/>
                    </a:srgbClr>
                  </a:gs>
                </a:gsLst>
                <a:lin ang="5400000" scaled="0"/>
              </a:gradFill>
              <a:ln>
                <a:noFill/>
              </a:ln>
            </p:spPr>
          </p:sp>
          <p:sp>
            <p:nvSpPr>
              <p:cNvPr id="41" name="Google Shape;41;p10"/>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10"/>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A400DA">
                      <a:alpha val="80000"/>
                    </a:srgbClr>
                  </a:gs>
                  <a:gs pos="100000">
                    <a:srgbClr val="C15EFF">
                      <a:alpha val="60000"/>
                    </a:srgbClr>
                  </a:gs>
                </a:gsLst>
                <a:lin ang="5400000" scaled="0"/>
              </a:gradFill>
              <a:ln>
                <a:noFill/>
              </a:ln>
            </p:spPr>
          </p:sp>
          <p:sp>
            <p:nvSpPr>
              <p:cNvPr id="43" name="Google Shape;43;p10"/>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10"/>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A400DA">
                      <a:alpha val="80000"/>
                    </a:srgbClr>
                  </a:gs>
                  <a:gs pos="100000">
                    <a:srgbClr val="C15EFF">
                      <a:alpha val="60000"/>
                    </a:srgbClr>
                  </a:gs>
                </a:gsLst>
                <a:lin ang="5400000" scaled="0"/>
              </a:gradFill>
              <a:ln>
                <a:noFill/>
              </a:ln>
            </p:spPr>
          </p:sp>
          <p:sp>
            <p:nvSpPr>
              <p:cNvPr id="45" name="Google Shape;45;p10"/>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10"/>
              <p:cNvSpPr/>
              <p:nvPr/>
            </p:nvSpPr>
            <p:spPr>
              <a:xfrm>
                <a:off x="11939587" y="6596063"/>
                <a:ext cx="23813" cy="252413"/>
              </a:xfrm>
              <a:prstGeom prst="rect">
                <a:avLst/>
              </a:pr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47" name="Google Shape;47;p10"/>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6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8" name="Google Shape;48;p10"/>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marR="0" lvl="0" indent="-419100" algn="l" rtl="0">
              <a:lnSpc>
                <a:spcPct val="120000"/>
              </a:lnSpc>
              <a:spcBef>
                <a:spcPts val="1000"/>
              </a:spcBef>
              <a:spcAft>
                <a:spcPts val="0"/>
              </a:spcAft>
              <a:buClr>
                <a:schemeClr val="dk1"/>
              </a:buClr>
              <a:buSzPts val="3000"/>
              <a:buFont typeface="Arial"/>
              <a:buChar char="•"/>
              <a:defRPr sz="2400" b="0" i="0" u="none" strike="noStrike" cap="none">
                <a:solidFill>
                  <a:schemeClr val="dk1"/>
                </a:solidFill>
                <a:latin typeface="Twentieth Century"/>
                <a:ea typeface="Twentieth Century"/>
                <a:cs typeface="Twentieth Century"/>
                <a:sym typeface="Twentieth Century"/>
              </a:defRPr>
            </a:lvl1pPr>
            <a:lvl2pPr marL="914400" marR="0" lvl="1" indent="-387350" algn="l" rtl="0">
              <a:lnSpc>
                <a:spcPct val="120000"/>
              </a:lnSpc>
              <a:spcBef>
                <a:spcPts val="500"/>
              </a:spcBef>
              <a:spcAft>
                <a:spcPts val="0"/>
              </a:spcAft>
              <a:buClr>
                <a:schemeClr val="dk1"/>
              </a:buClr>
              <a:buSzPts val="2500"/>
              <a:buFont typeface="Arial"/>
              <a:buChar char="•"/>
              <a:defRPr sz="2000" b="0" i="0" u="none" strike="noStrike" cap="none">
                <a:solidFill>
                  <a:schemeClr val="dk1"/>
                </a:solidFill>
                <a:latin typeface="Twentieth Century"/>
                <a:ea typeface="Twentieth Century"/>
                <a:cs typeface="Twentieth Century"/>
                <a:sym typeface="Twentieth Century"/>
              </a:defRPr>
            </a:lvl2pPr>
            <a:lvl3pPr marL="1371600" marR="0" lvl="2" indent="-371475" algn="l" rtl="0">
              <a:lnSpc>
                <a:spcPct val="120000"/>
              </a:lnSpc>
              <a:spcBef>
                <a:spcPts val="500"/>
              </a:spcBef>
              <a:spcAft>
                <a:spcPts val="0"/>
              </a:spcAft>
              <a:buClr>
                <a:schemeClr val="dk1"/>
              </a:buClr>
              <a:buSzPts val="2250"/>
              <a:buFont typeface="Arial"/>
              <a:buChar char="•"/>
              <a:defRPr sz="1800" b="0" i="0" u="none" strike="noStrike" cap="none">
                <a:solidFill>
                  <a:schemeClr val="dk1"/>
                </a:solidFill>
                <a:latin typeface="Twentieth Century"/>
                <a:ea typeface="Twentieth Century"/>
                <a:cs typeface="Twentieth Century"/>
                <a:sym typeface="Twentieth Century"/>
              </a:defRPr>
            </a:lvl3pPr>
            <a:lvl4pPr marL="1828800" marR="0" lvl="3" indent="-355600" algn="l" rtl="0">
              <a:lnSpc>
                <a:spcPct val="120000"/>
              </a:lnSpc>
              <a:spcBef>
                <a:spcPts val="500"/>
              </a:spcBef>
              <a:spcAft>
                <a:spcPts val="0"/>
              </a:spcAft>
              <a:buClr>
                <a:schemeClr val="dk1"/>
              </a:buClr>
              <a:buSzPts val="2000"/>
              <a:buFont typeface="Arial"/>
              <a:buChar char="•"/>
              <a:defRPr sz="1600" b="0" i="0" u="none" strike="noStrike" cap="none">
                <a:solidFill>
                  <a:schemeClr val="dk1"/>
                </a:solidFill>
                <a:latin typeface="Twentieth Century"/>
                <a:ea typeface="Twentieth Century"/>
                <a:cs typeface="Twentieth Century"/>
                <a:sym typeface="Twentieth Century"/>
              </a:defRPr>
            </a:lvl4pPr>
            <a:lvl5pPr marL="2286000" marR="0" lvl="4" indent="-355600" algn="l" rtl="0">
              <a:lnSpc>
                <a:spcPct val="120000"/>
              </a:lnSpc>
              <a:spcBef>
                <a:spcPts val="500"/>
              </a:spcBef>
              <a:spcAft>
                <a:spcPts val="0"/>
              </a:spcAft>
              <a:buClr>
                <a:schemeClr val="dk1"/>
              </a:buClr>
              <a:buSzPts val="2000"/>
              <a:buFont typeface="Arial"/>
              <a:buChar char="•"/>
              <a:defRPr sz="1600" b="0" i="0" u="none" strike="noStrike" cap="none">
                <a:solidFill>
                  <a:schemeClr val="dk1"/>
                </a:solidFill>
                <a:latin typeface="Twentieth Century"/>
                <a:ea typeface="Twentieth Century"/>
                <a:cs typeface="Twentieth Century"/>
                <a:sym typeface="Twentieth Century"/>
              </a:defRPr>
            </a:lvl5pPr>
            <a:lvl6pPr marL="2743200" marR="0" lvl="5" indent="-339725" algn="l" rtl="0">
              <a:lnSpc>
                <a:spcPct val="120000"/>
              </a:lnSpc>
              <a:spcBef>
                <a:spcPts val="500"/>
              </a:spcBef>
              <a:spcAft>
                <a:spcPts val="0"/>
              </a:spcAft>
              <a:buClr>
                <a:schemeClr val="dk1"/>
              </a:buClr>
              <a:buSzPts val="1750"/>
              <a:buFont typeface="Arial"/>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39725" algn="l" rtl="0">
              <a:lnSpc>
                <a:spcPct val="120000"/>
              </a:lnSpc>
              <a:spcBef>
                <a:spcPts val="500"/>
              </a:spcBef>
              <a:spcAft>
                <a:spcPts val="0"/>
              </a:spcAft>
              <a:buClr>
                <a:schemeClr val="dk1"/>
              </a:buClr>
              <a:buSzPts val="1750"/>
              <a:buFont typeface="Arial"/>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39725" algn="l" rtl="0">
              <a:lnSpc>
                <a:spcPct val="120000"/>
              </a:lnSpc>
              <a:spcBef>
                <a:spcPts val="500"/>
              </a:spcBef>
              <a:spcAft>
                <a:spcPts val="0"/>
              </a:spcAft>
              <a:buClr>
                <a:schemeClr val="dk1"/>
              </a:buClr>
              <a:buSzPts val="1750"/>
              <a:buFont typeface="Arial"/>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39725" algn="l" rtl="0">
              <a:lnSpc>
                <a:spcPct val="120000"/>
              </a:lnSpc>
              <a:spcBef>
                <a:spcPts val="500"/>
              </a:spcBef>
              <a:spcAft>
                <a:spcPts val="0"/>
              </a:spcAft>
              <a:buClr>
                <a:schemeClr val="dk1"/>
              </a:buClr>
              <a:buSzPts val="1750"/>
              <a:buFont typeface="Arial"/>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49" name="Google Shape;49;p1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rgbClr val="888888"/>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dirty="0"/>
          </a:p>
        </p:txBody>
      </p:sp>
      <p:sp>
        <p:nvSpPr>
          <p:cNvPr id="50" name="Google Shape;50;p1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rgbClr val="888888"/>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dirty="0"/>
          </a:p>
        </p:txBody>
      </p:sp>
      <p:sp>
        <p:nvSpPr>
          <p:cNvPr id="51" name="Google Shape;51;p1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1pPr>
            <a:lvl2pPr marL="0" marR="0" lvl="1"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2pPr>
            <a:lvl3pPr marL="0" marR="0" lvl="2"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3pPr>
            <a:lvl4pPr marL="0" marR="0" lvl="3"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4pPr>
            <a:lvl5pPr marL="0" marR="0" lvl="4"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5pPr>
            <a:lvl6pPr marL="0" marR="0" lvl="5"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6pPr>
            <a:lvl7pPr marL="0" marR="0" lvl="6"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7pPr>
            <a:lvl8pPr marL="0" marR="0" lvl="7"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8pPr>
            <a:lvl9pPr marL="0" marR="0" lvl="8"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microsoft.com/office/2007/relationships/hdphoto" Target="../media/hdphoto1.wdp"/></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microsoft.com/office/2007/relationships/hdphoto" Target="../media/hdphoto1.wdp"/></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6.xml"/><Relationship Id="rId7" Type="http://schemas.microsoft.com/office/2007/relationships/diagramDrawing" Target="../diagrams/drawing6.xml"/><Relationship Id="rId12"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image" Target="../media/image13.png"/><Relationship Id="rId5" Type="http://schemas.openxmlformats.org/officeDocument/2006/relationships/diagramQuickStyle" Target="../diagrams/quickStyle6.xml"/><Relationship Id="rId10" Type="http://schemas.openxmlformats.org/officeDocument/2006/relationships/image" Target="../media/image12.png"/><Relationship Id="rId4" Type="http://schemas.openxmlformats.org/officeDocument/2006/relationships/diagramLayout" Target="../diagrams/layout6.xml"/><Relationship Id="rId9" Type="http://schemas.microsoft.com/office/2007/relationships/hdphoto" Target="../media/hdphoto1.wdp"/></Relationships>
</file>

<file path=ppt/slides/_rels/slide16.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5.png"/><Relationship Id="rId7" Type="http://schemas.openxmlformats.org/officeDocument/2006/relationships/diagramColors" Target="../diagrams/colors7.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10" Type="http://schemas.microsoft.com/office/2007/relationships/hdphoto" Target="../media/hdphoto1.wdp"/><Relationship Id="rId4" Type="http://schemas.openxmlformats.org/officeDocument/2006/relationships/diagramData" Target="../diagrams/data7.xml"/><Relationship Id="rId9" Type="http://schemas.openxmlformats.org/officeDocument/2006/relationships/image" Target="../media/image7.png"/></Relationships>
</file>

<file path=ppt/slides/_rels/slide17.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5.png"/><Relationship Id="rId7" Type="http://schemas.openxmlformats.org/officeDocument/2006/relationships/diagramColors" Target="../diagrams/colors8.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QuickStyle" Target="../diagrams/quickStyle8.xml"/><Relationship Id="rId11" Type="http://schemas.openxmlformats.org/officeDocument/2006/relationships/image" Target="../media/image16.png"/><Relationship Id="rId5" Type="http://schemas.openxmlformats.org/officeDocument/2006/relationships/diagramLayout" Target="../diagrams/layout8.xml"/><Relationship Id="rId10" Type="http://schemas.microsoft.com/office/2007/relationships/hdphoto" Target="../media/hdphoto1.wdp"/><Relationship Id="rId4" Type="http://schemas.openxmlformats.org/officeDocument/2006/relationships/diagramData" Target="../diagrams/data8.xml"/><Relationship Id="rId9" Type="http://schemas.openxmlformats.org/officeDocument/2006/relationships/image" Target="../media/image7.png"/></Relationships>
</file>

<file path=ppt/slides/_rels/slide18.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15.png"/><Relationship Id="rId7" Type="http://schemas.openxmlformats.org/officeDocument/2006/relationships/diagramColors" Target="../diagrams/colors9.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QuickStyle" Target="../diagrams/quickStyle9.xml"/><Relationship Id="rId11" Type="http://schemas.openxmlformats.org/officeDocument/2006/relationships/image" Target="../media/image17.png"/><Relationship Id="rId5" Type="http://schemas.openxmlformats.org/officeDocument/2006/relationships/diagramLayout" Target="../diagrams/layout9.xml"/><Relationship Id="rId10" Type="http://schemas.microsoft.com/office/2007/relationships/hdphoto" Target="../media/hdphoto1.wdp"/><Relationship Id="rId4" Type="http://schemas.openxmlformats.org/officeDocument/2006/relationships/diagramData" Target="../diagrams/data9.xml"/><Relationship Id="rId9" Type="http://schemas.openxmlformats.org/officeDocument/2006/relationships/image" Target="../media/image7.png"/></Relationships>
</file>

<file path=ppt/slides/_rels/slide19.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15.png"/><Relationship Id="rId7" Type="http://schemas.openxmlformats.org/officeDocument/2006/relationships/diagramColors" Target="../diagrams/colors10.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QuickStyle" Target="../diagrams/quickStyle10.xml"/><Relationship Id="rId11" Type="http://schemas.openxmlformats.org/officeDocument/2006/relationships/image" Target="../media/image18.png"/><Relationship Id="rId5" Type="http://schemas.openxmlformats.org/officeDocument/2006/relationships/diagramLayout" Target="../diagrams/layout10.xml"/><Relationship Id="rId10" Type="http://schemas.microsoft.com/office/2007/relationships/hdphoto" Target="../media/hdphoto1.wdp"/><Relationship Id="rId4" Type="http://schemas.openxmlformats.org/officeDocument/2006/relationships/diagramData" Target="../diagrams/data10.xml"/><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hdphoto" Target="../media/hdphoto1.wdp"/></Relationships>
</file>

<file path=ppt/slides/_rels/slide20.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15.png"/><Relationship Id="rId7" Type="http://schemas.openxmlformats.org/officeDocument/2006/relationships/diagramColors" Target="../diagrams/colors1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QuickStyle" Target="../diagrams/quickStyle11.xml"/><Relationship Id="rId11" Type="http://schemas.openxmlformats.org/officeDocument/2006/relationships/image" Target="../media/image19.png"/><Relationship Id="rId5" Type="http://schemas.openxmlformats.org/officeDocument/2006/relationships/diagramLayout" Target="../diagrams/layout11.xml"/><Relationship Id="rId10" Type="http://schemas.microsoft.com/office/2007/relationships/hdphoto" Target="../media/hdphoto1.wdp"/><Relationship Id="rId4" Type="http://schemas.openxmlformats.org/officeDocument/2006/relationships/diagramData" Target="../diagrams/data11.xml"/><Relationship Id="rId9" Type="http://schemas.openxmlformats.org/officeDocument/2006/relationships/image" Target="../media/image7.png"/></Relationships>
</file>

<file path=ppt/slides/_rels/slide21.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20.png"/><Relationship Id="rId7" Type="http://schemas.openxmlformats.org/officeDocument/2006/relationships/diagramColors" Target="../diagrams/colors12.xml"/><Relationship Id="rId12"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QuickStyle" Target="../diagrams/quickStyle12.xml"/><Relationship Id="rId11" Type="http://schemas.openxmlformats.org/officeDocument/2006/relationships/image" Target="../media/image21.png"/><Relationship Id="rId5" Type="http://schemas.openxmlformats.org/officeDocument/2006/relationships/diagramLayout" Target="../diagrams/layout12.xml"/><Relationship Id="rId10" Type="http://schemas.microsoft.com/office/2007/relationships/hdphoto" Target="../media/hdphoto1.wdp"/><Relationship Id="rId4" Type="http://schemas.openxmlformats.org/officeDocument/2006/relationships/diagramData" Target="../diagrams/data12.xml"/><Relationship Id="rId9" Type="http://schemas.openxmlformats.org/officeDocument/2006/relationships/image" Target="../media/image7.png"/></Relationships>
</file>

<file path=ppt/slides/_rels/slide22.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23.png"/><Relationship Id="rId7" Type="http://schemas.openxmlformats.org/officeDocument/2006/relationships/diagramColors" Target="../diagrams/colors13.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10" Type="http://schemas.microsoft.com/office/2007/relationships/hdphoto" Target="../media/hdphoto1.wdp"/><Relationship Id="rId4" Type="http://schemas.openxmlformats.org/officeDocument/2006/relationships/diagramData" Target="../diagrams/data13.xml"/><Relationship Id="rId9" Type="http://schemas.openxmlformats.org/officeDocument/2006/relationships/image" Target="../media/image7.png"/></Relationships>
</file>

<file path=ppt/slides/_rels/slide23.xml.rels><?xml version="1.0" encoding="UTF-8" standalone="yes"?>
<Relationships xmlns="http://schemas.openxmlformats.org/package/2006/relationships"><Relationship Id="rId8" Type="http://schemas.openxmlformats.org/officeDocument/2006/relationships/diagramColors" Target="../diagrams/colors14.xml"/><Relationship Id="rId3" Type="http://schemas.openxmlformats.org/officeDocument/2006/relationships/image" Target="../media/image24.png"/><Relationship Id="rId7" Type="http://schemas.openxmlformats.org/officeDocument/2006/relationships/diagramQuickStyle" Target="../diagrams/quickStyle14.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Layout" Target="../diagrams/layout14.xml"/><Relationship Id="rId11" Type="http://schemas.microsoft.com/office/2007/relationships/hdphoto" Target="../media/hdphoto1.wdp"/><Relationship Id="rId5" Type="http://schemas.openxmlformats.org/officeDocument/2006/relationships/diagramData" Target="../diagrams/data14.xml"/><Relationship Id="rId10" Type="http://schemas.openxmlformats.org/officeDocument/2006/relationships/image" Target="../media/image7.png"/><Relationship Id="rId4" Type="http://schemas.openxmlformats.org/officeDocument/2006/relationships/image" Target="../media/image25.png"/><Relationship Id="rId9" Type="http://schemas.microsoft.com/office/2007/relationships/diagramDrawing" Target="../diagrams/drawing14.xml"/></Relationships>
</file>

<file path=ppt/slides/_rels/slide24.xml.rels><?xml version="1.0" encoding="UTF-8" standalone="yes"?>
<Relationships xmlns="http://schemas.openxmlformats.org/package/2006/relationships"><Relationship Id="rId8" Type="http://schemas.openxmlformats.org/officeDocument/2006/relationships/diagramColors" Target="../diagrams/colors15.xml"/><Relationship Id="rId3" Type="http://schemas.openxmlformats.org/officeDocument/2006/relationships/image" Target="../media/image26.png"/><Relationship Id="rId7" Type="http://schemas.openxmlformats.org/officeDocument/2006/relationships/diagramQuickStyle" Target="../diagrams/quickStyle15.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Layout" Target="../diagrams/layout15.xml"/><Relationship Id="rId11" Type="http://schemas.microsoft.com/office/2007/relationships/hdphoto" Target="../media/hdphoto1.wdp"/><Relationship Id="rId5" Type="http://schemas.openxmlformats.org/officeDocument/2006/relationships/diagramData" Target="../diagrams/data15.xml"/><Relationship Id="rId10" Type="http://schemas.openxmlformats.org/officeDocument/2006/relationships/image" Target="../media/image7.png"/><Relationship Id="rId4" Type="http://schemas.openxmlformats.org/officeDocument/2006/relationships/image" Target="../media/image27.png"/><Relationship Id="rId9" Type="http://schemas.microsoft.com/office/2007/relationships/diagramDrawing" Target="../diagrams/drawing15.xml"/></Relationships>
</file>

<file path=ppt/slides/_rels/slide25.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28.png"/><Relationship Id="rId7" Type="http://schemas.openxmlformats.org/officeDocument/2006/relationships/diagramColors" Target="../diagrams/colors16.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QuickStyle" Target="../diagrams/quickStyle16.xml"/><Relationship Id="rId5" Type="http://schemas.openxmlformats.org/officeDocument/2006/relationships/diagramLayout" Target="../diagrams/layout16.xml"/><Relationship Id="rId10" Type="http://schemas.microsoft.com/office/2007/relationships/hdphoto" Target="../media/hdphoto1.wdp"/><Relationship Id="rId4" Type="http://schemas.openxmlformats.org/officeDocument/2006/relationships/diagramData" Target="../diagrams/data16.xml"/><Relationship Id="rId9" Type="http://schemas.openxmlformats.org/officeDocument/2006/relationships/image" Target="../media/image7.png"/></Relationships>
</file>

<file path=ppt/slides/_rels/slide2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10" Type="http://schemas.openxmlformats.org/officeDocument/2006/relationships/image" Target="../media/image29.png"/><Relationship Id="rId4" Type="http://schemas.openxmlformats.org/officeDocument/2006/relationships/diagramLayout" Target="../diagrams/layout17.xml"/><Relationship Id="rId9" Type="http://schemas.microsoft.com/office/2007/relationships/hdphoto" Target="../media/hdphoto1.wdp"/></Relationships>
</file>

<file path=ppt/slides/_rels/slide2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10" Type="http://schemas.openxmlformats.org/officeDocument/2006/relationships/image" Target="../media/image29.png"/><Relationship Id="rId4" Type="http://schemas.openxmlformats.org/officeDocument/2006/relationships/diagramLayout" Target="../diagrams/layout18.xml"/><Relationship Id="rId9" Type="http://schemas.microsoft.com/office/2007/relationships/hdphoto" Target="../media/hdphoto1.wdp"/></Relationships>
</file>

<file path=ppt/slides/_rels/slide2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10" Type="http://schemas.openxmlformats.org/officeDocument/2006/relationships/image" Target="../media/image29.png"/><Relationship Id="rId4" Type="http://schemas.openxmlformats.org/officeDocument/2006/relationships/diagramLayout" Target="../diagrams/layout19.xml"/><Relationship Id="rId9" Type="http://schemas.microsoft.com/office/2007/relationships/hdphoto" Target="../media/hdphoto1.wdp"/></Relationships>
</file>

<file path=ppt/slides/_rels/slide2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10" Type="http://schemas.openxmlformats.org/officeDocument/2006/relationships/image" Target="../media/image29.png"/><Relationship Id="rId4" Type="http://schemas.openxmlformats.org/officeDocument/2006/relationships/diagramLayout" Target="../diagrams/layout20.xml"/><Relationship Id="rId9"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10" Type="http://schemas.openxmlformats.org/officeDocument/2006/relationships/image" Target="../media/image30.png"/><Relationship Id="rId4" Type="http://schemas.openxmlformats.org/officeDocument/2006/relationships/diagramLayout" Target="../diagrams/layout21.xml"/><Relationship Id="rId9" Type="http://schemas.microsoft.com/office/2007/relationships/hdphoto" Target="../media/hdphoto1.wdp"/></Relationships>
</file>

<file path=ppt/slides/_rels/slide3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10" Type="http://schemas.openxmlformats.org/officeDocument/2006/relationships/image" Target="../media/image31.png"/><Relationship Id="rId4" Type="http://schemas.openxmlformats.org/officeDocument/2006/relationships/diagramLayout" Target="../diagrams/layout22.xml"/><Relationship Id="rId9" Type="http://schemas.microsoft.com/office/2007/relationships/hdphoto" Target="../media/hdphoto1.wdp"/></Relationships>
</file>

<file path=ppt/slides/_rels/slide3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10" Type="http://schemas.openxmlformats.org/officeDocument/2006/relationships/image" Target="../media/image31.png"/><Relationship Id="rId4" Type="http://schemas.openxmlformats.org/officeDocument/2006/relationships/diagramLayout" Target="../diagrams/layout23.xml"/><Relationship Id="rId9" Type="http://schemas.microsoft.com/office/2007/relationships/hdphoto" Target="../media/hdphoto1.wdp"/></Relationships>
</file>

<file path=ppt/slides/_rels/slide3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10" Type="http://schemas.openxmlformats.org/officeDocument/2006/relationships/image" Target="../media/image31.png"/><Relationship Id="rId4" Type="http://schemas.openxmlformats.org/officeDocument/2006/relationships/diagramLayout" Target="../diagrams/layout24.xml"/><Relationship Id="rId9" Type="http://schemas.microsoft.com/office/2007/relationships/hdphoto" Target="../media/hdphoto1.wdp"/></Relationships>
</file>

<file path=ppt/slides/_rels/slide3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10" Type="http://schemas.openxmlformats.org/officeDocument/2006/relationships/image" Target="../media/image31.png"/><Relationship Id="rId4" Type="http://schemas.openxmlformats.org/officeDocument/2006/relationships/diagramLayout" Target="../diagrams/layout25.xml"/><Relationship Id="rId9" Type="http://schemas.microsoft.com/office/2007/relationships/hdphoto" Target="../media/hdphoto1.wdp"/></Relationships>
</file>

<file path=ppt/slides/_rels/slide3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10" Type="http://schemas.openxmlformats.org/officeDocument/2006/relationships/image" Target="../media/image31.png"/><Relationship Id="rId4" Type="http://schemas.openxmlformats.org/officeDocument/2006/relationships/diagramLayout" Target="../diagrams/layout26.xml"/><Relationship Id="rId9" Type="http://schemas.microsoft.com/office/2007/relationships/hdphoto" Target="../media/hdphoto1.wdp"/></Relationships>
</file>

<file path=ppt/slides/_rels/slide3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27.xml"/><Relationship Id="rId5" Type="http://schemas.openxmlformats.org/officeDocument/2006/relationships/diagramQuickStyle" Target="../diagrams/quickStyle27.xml"/><Relationship Id="rId10" Type="http://schemas.openxmlformats.org/officeDocument/2006/relationships/image" Target="../media/image32.png"/><Relationship Id="rId4" Type="http://schemas.openxmlformats.org/officeDocument/2006/relationships/diagramLayout" Target="../diagrams/layout27.xml"/><Relationship Id="rId9" Type="http://schemas.microsoft.com/office/2007/relationships/hdphoto" Target="../media/hdphoto1.wdp"/></Relationships>
</file>

<file path=ppt/slides/_rels/slide3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28.xml"/><Relationship Id="rId5" Type="http://schemas.openxmlformats.org/officeDocument/2006/relationships/diagramQuickStyle" Target="../diagrams/quickStyle28.xml"/><Relationship Id="rId10" Type="http://schemas.openxmlformats.org/officeDocument/2006/relationships/image" Target="../media/image33.png"/><Relationship Id="rId4" Type="http://schemas.openxmlformats.org/officeDocument/2006/relationships/diagramLayout" Target="../diagrams/layout28.xml"/><Relationship Id="rId9" Type="http://schemas.microsoft.com/office/2007/relationships/hdphoto" Target="../media/hdphoto1.wdp"/></Relationships>
</file>

<file path=ppt/slides/_rels/slide3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29.xml"/><Relationship Id="rId5" Type="http://schemas.openxmlformats.org/officeDocument/2006/relationships/diagramQuickStyle" Target="../diagrams/quickStyle29.xml"/><Relationship Id="rId10" Type="http://schemas.openxmlformats.org/officeDocument/2006/relationships/image" Target="../media/image34.png"/><Relationship Id="rId4" Type="http://schemas.openxmlformats.org/officeDocument/2006/relationships/diagramLayout" Target="../diagrams/layout29.xml"/><Relationship Id="rId9" Type="http://schemas.microsoft.com/office/2007/relationships/hdphoto" Target="../media/hdphoto1.wdp"/></Relationships>
</file>

<file path=ppt/slides/_rels/slide3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30.xml"/><Relationship Id="rId5" Type="http://schemas.openxmlformats.org/officeDocument/2006/relationships/diagramQuickStyle" Target="../diagrams/quickStyle30.xml"/><Relationship Id="rId10" Type="http://schemas.openxmlformats.org/officeDocument/2006/relationships/image" Target="../media/image35.png"/><Relationship Id="rId4" Type="http://schemas.openxmlformats.org/officeDocument/2006/relationships/diagramLayout" Target="../diagrams/layout30.xml"/><Relationship Id="rId9"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microsoft.com/office/2007/relationships/hdphoto" Target="../media/hdphoto1.wdp"/></Relationships>
</file>

<file path=ppt/slides/_rels/slide4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31.xml"/><Relationship Id="rId5" Type="http://schemas.openxmlformats.org/officeDocument/2006/relationships/diagramQuickStyle" Target="../diagrams/quickStyle31.xml"/><Relationship Id="rId10" Type="http://schemas.openxmlformats.org/officeDocument/2006/relationships/image" Target="../media/image36.png"/><Relationship Id="rId4" Type="http://schemas.openxmlformats.org/officeDocument/2006/relationships/diagramLayout" Target="../diagrams/layout31.xml"/><Relationship Id="rId9" Type="http://schemas.microsoft.com/office/2007/relationships/hdphoto" Target="../media/hdphoto1.wdp"/></Relationships>
</file>

<file path=ppt/slides/_rels/slide41.xml.rels><?xml version="1.0" encoding="UTF-8" standalone="yes"?>
<Relationships xmlns="http://schemas.openxmlformats.org/package/2006/relationships"><Relationship Id="rId8" Type="http://schemas.microsoft.com/office/2007/relationships/diagramDrawing" Target="../diagrams/drawing32.xml"/><Relationship Id="rId3" Type="http://schemas.openxmlformats.org/officeDocument/2006/relationships/image" Target="../media/image37.png"/><Relationship Id="rId7" Type="http://schemas.openxmlformats.org/officeDocument/2006/relationships/diagramColors" Target="../diagrams/colors32.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QuickStyle" Target="../diagrams/quickStyle32.xml"/><Relationship Id="rId5" Type="http://schemas.openxmlformats.org/officeDocument/2006/relationships/diagramLayout" Target="../diagrams/layout32.xml"/><Relationship Id="rId10" Type="http://schemas.microsoft.com/office/2007/relationships/hdphoto" Target="../media/hdphoto1.wdp"/><Relationship Id="rId4" Type="http://schemas.openxmlformats.org/officeDocument/2006/relationships/diagramData" Target="../diagrams/data32.xml"/><Relationship Id="rId9" Type="http://schemas.openxmlformats.org/officeDocument/2006/relationships/image" Target="../media/image7.png"/></Relationships>
</file>

<file path=ppt/slides/_rels/slide42.xml.rels><?xml version="1.0" encoding="UTF-8" standalone="yes"?>
<Relationships xmlns="http://schemas.openxmlformats.org/package/2006/relationships"><Relationship Id="rId8" Type="http://schemas.microsoft.com/office/2007/relationships/diagramDrawing" Target="../diagrams/drawing33.xml"/><Relationship Id="rId3" Type="http://schemas.openxmlformats.org/officeDocument/2006/relationships/image" Target="../media/image38.png"/><Relationship Id="rId7" Type="http://schemas.openxmlformats.org/officeDocument/2006/relationships/diagramColors" Target="../diagrams/colors33.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QuickStyle" Target="../diagrams/quickStyle33.xml"/><Relationship Id="rId5" Type="http://schemas.openxmlformats.org/officeDocument/2006/relationships/diagramLayout" Target="../diagrams/layout33.xml"/><Relationship Id="rId10" Type="http://schemas.microsoft.com/office/2007/relationships/hdphoto" Target="../media/hdphoto1.wdp"/><Relationship Id="rId4" Type="http://schemas.openxmlformats.org/officeDocument/2006/relationships/diagramData" Target="../diagrams/data33.xml"/><Relationship Id="rId9" Type="http://schemas.openxmlformats.org/officeDocument/2006/relationships/image" Target="../media/image7.png"/></Relationships>
</file>

<file path=ppt/slides/_rels/slide43.xml.rels><?xml version="1.0" encoding="UTF-8" standalone="yes"?>
<Relationships xmlns="http://schemas.openxmlformats.org/package/2006/relationships"><Relationship Id="rId8" Type="http://schemas.openxmlformats.org/officeDocument/2006/relationships/diagramColors" Target="../diagrams/colors34.xml"/><Relationship Id="rId3" Type="http://schemas.openxmlformats.org/officeDocument/2006/relationships/image" Target="../media/image39.png"/><Relationship Id="rId7" Type="http://schemas.openxmlformats.org/officeDocument/2006/relationships/diagramQuickStyle" Target="../diagrams/quickStyle34.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Layout" Target="../diagrams/layout34.xml"/><Relationship Id="rId11" Type="http://schemas.microsoft.com/office/2007/relationships/hdphoto" Target="../media/hdphoto1.wdp"/><Relationship Id="rId5" Type="http://schemas.openxmlformats.org/officeDocument/2006/relationships/diagramData" Target="../diagrams/data34.xml"/><Relationship Id="rId10" Type="http://schemas.openxmlformats.org/officeDocument/2006/relationships/image" Target="../media/image7.png"/><Relationship Id="rId4" Type="http://schemas.openxmlformats.org/officeDocument/2006/relationships/image" Target="../media/image40.png"/><Relationship Id="rId9" Type="http://schemas.microsoft.com/office/2007/relationships/diagramDrawing" Target="../diagrams/drawing34.xml"/></Relationships>
</file>

<file path=ppt/slides/_rels/slide4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5.xml"/><Relationship Id="rId7" Type="http://schemas.microsoft.com/office/2007/relationships/diagramDrawing" Target="../diagrams/drawing35.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diagramColors" Target="../diagrams/colors35.xml"/><Relationship Id="rId5" Type="http://schemas.openxmlformats.org/officeDocument/2006/relationships/diagramQuickStyle" Target="../diagrams/quickStyle35.xml"/><Relationship Id="rId4" Type="http://schemas.openxmlformats.org/officeDocument/2006/relationships/diagramLayout" Target="../diagrams/layout35.xml"/><Relationship Id="rId9" Type="http://schemas.microsoft.com/office/2007/relationships/hdphoto" Target="../media/hdphoto1.wdp"/></Relationships>
</file>

<file path=ppt/slides/_rels/slide4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6.xml"/><Relationship Id="rId7" Type="http://schemas.microsoft.com/office/2007/relationships/diagramDrawing" Target="../diagrams/drawing36.xm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diagramColors" Target="../diagrams/colors36.xml"/><Relationship Id="rId11" Type="http://schemas.openxmlformats.org/officeDocument/2006/relationships/image" Target="../media/image42.png"/><Relationship Id="rId5" Type="http://schemas.openxmlformats.org/officeDocument/2006/relationships/diagramQuickStyle" Target="../diagrams/quickStyle36.xml"/><Relationship Id="rId10" Type="http://schemas.openxmlformats.org/officeDocument/2006/relationships/image" Target="../media/image41.png"/><Relationship Id="rId4" Type="http://schemas.openxmlformats.org/officeDocument/2006/relationships/diagramLayout" Target="../diagrams/layout36.xml"/><Relationship Id="rId9" Type="http://schemas.microsoft.com/office/2007/relationships/hdphoto" Target="../media/hdphoto1.wdp"/></Relationships>
</file>

<file path=ppt/slides/_rels/slide46.xml.rels><?xml version="1.0" encoding="UTF-8" standalone="yes"?>
<Relationships xmlns="http://schemas.openxmlformats.org/package/2006/relationships"><Relationship Id="rId8" Type="http://schemas.microsoft.com/office/2007/relationships/diagramDrawing" Target="../diagrams/drawing37.xml"/><Relationship Id="rId3" Type="http://schemas.openxmlformats.org/officeDocument/2006/relationships/image" Target="../media/image43.png"/><Relationship Id="rId7" Type="http://schemas.openxmlformats.org/officeDocument/2006/relationships/diagramColors" Target="../diagrams/colors37.xml"/><Relationship Id="rId12" Type="http://schemas.openxmlformats.org/officeDocument/2006/relationships/image" Target="../media/image45.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diagramQuickStyle" Target="../diagrams/quickStyle37.xml"/><Relationship Id="rId11" Type="http://schemas.openxmlformats.org/officeDocument/2006/relationships/image" Target="../media/image44.png"/><Relationship Id="rId5" Type="http://schemas.openxmlformats.org/officeDocument/2006/relationships/diagramLayout" Target="../diagrams/layout37.xml"/><Relationship Id="rId10" Type="http://schemas.microsoft.com/office/2007/relationships/hdphoto" Target="../media/hdphoto1.wdp"/><Relationship Id="rId4" Type="http://schemas.openxmlformats.org/officeDocument/2006/relationships/diagramData" Target="../diagrams/data37.xml"/><Relationship Id="rId9" Type="http://schemas.openxmlformats.org/officeDocument/2006/relationships/image" Target="../media/image7.png"/></Relationships>
</file>

<file path=ppt/slides/_rels/slide4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8.xml"/><Relationship Id="rId7" Type="http://schemas.microsoft.com/office/2007/relationships/diagramDrawing" Target="../diagrams/drawing38.xm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diagramColors" Target="../diagrams/colors38.xml"/><Relationship Id="rId5" Type="http://schemas.openxmlformats.org/officeDocument/2006/relationships/diagramQuickStyle" Target="../diagrams/quickStyle38.xml"/><Relationship Id="rId4" Type="http://schemas.openxmlformats.org/officeDocument/2006/relationships/diagramLayout" Target="../diagrams/layout38.xml"/><Relationship Id="rId9" Type="http://schemas.microsoft.com/office/2007/relationships/hdphoto" Target="../media/hdphoto1.wdp"/></Relationships>
</file>

<file path=ppt/slides/_rels/slide4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9.xml"/><Relationship Id="rId7" Type="http://schemas.microsoft.com/office/2007/relationships/diagramDrawing" Target="../diagrams/drawing39.xm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diagramColors" Target="../diagrams/colors39.xml"/><Relationship Id="rId5" Type="http://schemas.openxmlformats.org/officeDocument/2006/relationships/diagramQuickStyle" Target="../diagrams/quickStyle39.xml"/><Relationship Id="rId10" Type="http://schemas.openxmlformats.org/officeDocument/2006/relationships/image" Target="../media/image46.png"/><Relationship Id="rId4" Type="http://schemas.openxmlformats.org/officeDocument/2006/relationships/diagramLayout" Target="../diagrams/layout39.xml"/><Relationship Id="rId9"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1" descr="A picture containing drawing&#10;&#10;Description automatically generated"/>
          <p:cNvPicPr preferRelativeResize="0"/>
          <p:nvPr/>
        </p:nvPicPr>
        <p:blipFill rotWithShape="1">
          <a:blip r:embed="rId3">
            <a:alphaModFix/>
          </a:blip>
          <a:srcRect/>
          <a:stretch/>
        </p:blipFill>
        <p:spPr>
          <a:xfrm>
            <a:off x="2416015" y="1322851"/>
            <a:ext cx="7055168" cy="2037398"/>
          </a:xfrm>
          <a:prstGeom prst="rect">
            <a:avLst/>
          </a:prstGeom>
          <a:noFill/>
          <a:ln>
            <a:noFill/>
          </a:ln>
        </p:spPr>
      </p:pic>
      <p:sp>
        <p:nvSpPr>
          <p:cNvPr id="235" name="Google Shape;235;p1"/>
          <p:cNvSpPr txBox="1"/>
          <p:nvPr/>
        </p:nvSpPr>
        <p:spPr>
          <a:xfrm>
            <a:off x="2416015" y="4221652"/>
            <a:ext cx="7015200"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dk1"/>
                </a:solidFill>
                <a:latin typeface="Avenir"/>
                <a:ea typeface="Avenir"/>
                <a:cs typeface="Avenir"/>
                <a:sym typeface="Avenir"/>
              </a:rPr>
              <a:t>Week </a:t>
            </a:r>
            <a:r>
              <a:rPr lang="en-US" sz="3600" smtClean="0">
                <a:solidFill>
                  <a:schemeClr val="dk1"/>
                </a:solidFill>
                <a:latin typeface="Avenir"/>
                <a:ea typeface="Avenir"/>
                <a:cs typeface="Avenir"/>
                <a:sym typeface="Avenir"/>
              </a:rPr>
              <a:t>7: </a:t>
            </a:r>
            <a:r>
              <a:rPr lang="en-US" sz="3600" dirty="0">
                <a:solidFill>
                  <a:schemeClr val="dk1"/>
                </a:solidFill>
                <a:latin typeface="Avenir"/>
                <a:ea typeface="Avenir"/>
                <a:cs typeface="Avenir"/>
                <a:sym typeface="Avenir"/>
              </a:rPr>
              <a:t>Theory of </a:t>
            </a:r>
            <a:r>
              <a:rPr lang="en-GB" sz="3600" dirty="0">
                <a:solidFill>
                  <a:schemeClr val="dk1"/>
                </a:solidFill>
                <a:latin typeface="Avenir"/>
                <a:ea typeface="Avenir"/>
                <a:cs typeface="Avenir"/>
                <a:sym typeface="Avenir"/>
              </a:rPr>
              <a:t>Generalisation</a:t>
            </a:r>
            <a:endParaRPr lang="en-GB" dirty="0"/>
          </a:p>
        </p:txBody>
      </p:sp>
      <p:pic>
        <p:nvPicPr>
          <p:cNvPr id="236" name="Google Shape;236;p1"/>
          <p:cNvPicPr preferRelativeResize="0"/>
          <p:nvPr/>
        </p:nvPicPr>
        <p:blipFill rotWithShape="1">
          <a:blip r:embed="rId4">
            <a:alphaModFix/>
          </a:blip>
          <a:srcRect l="15083" t="29978" r="15020" b="27322"/>
          <a:stretch/>
        </p:blipFill>
        <p:spPr>
          <a:xfrm>
            <a:off x="9650638" y="505175"/>
            <a:ext cx="2239450" cy="719475"/>
          </a:xfrm>
          <a:prstGeom prst="rect">
            <a:avLst/>
          </a:prstGeom>
          <a:noFill/>
          <a:ln>
            <a:noFill/>
          </a:ln>
        </p:spPr>
      </p:pic>
      <p:pic>
        <p:nvPicPr>
          <p:cNvPr id="237" name="Google Shape;237;p1"/>
          <p:cNvPicPr preferRelativeResize="0"/>
          <p:nvPr/>
        </p:nvPicPr>
        <p:blipFill rotWithShape="1">
          <a:blip r:embed="rId5">
            <a:alphaModFix/>
          </a:blip>
          <a:srcRect l="18881" r="21873"/>
          <a:stretch/>
        </p:blipFill>
        <p:spPr>
          <a:xfrm>
            <a:off x="9952550" y="1820450"/>
            <a:ext cx="1635625" cy="1380375"/>
          </a:xfrm>
          <a:prstGeom prst="rect">
            <a:avLst/>
          </a:prstGeom>
          <a:noFill/>
          <a:ln>
            <a:noFill/>
          </a:ln>
        </p:spPr>
      </p:pic>
      <p:pic>
        <p:nvPicPr>
          <p:cNvPr id="238" name="Google Shape;238;p1"/>
          <p:cNvPicPr preferRelativeResize="0"/>
          <p:nvPr/>
        </p:nvPicPr>
        <p:blipFill>
          <a:blip r:embed="rId6">
            <a:alphaModFix/>
          </a:blip>
          <a:stretch>
            <a:fillRect/>
          </a:stretch>
        </p:blipFill>
        <p:spPr>
          <a:xfrm>
            <a:off x="9650650" y="4011400"/>
            <a:ext cx="2239425" cy="768150"/>
          </a:xfrm>
          <a:prstGeom prst="rect">
            <a:avLst/>
          </a:prstGeom>
          <a:noFill/>
          <a:ln>
            <a:noFill/>
          </a:ln>
        </p:spPr>
      </p:pic>
      <p:pic>
        <p:nvPicPr>
          <p:cNvPr id="239" name="Google Shape;239;p1"/>
          <p:cNvPicPr preferRelativeResize="0"/>
          <p:nvPr/>
        </p:nvPicPr>
        <p:blipFill>
          <a:blip r:embed="rId7">
            <a:alphaModFix/>
          </a:blip>
          <a:stretch>
            <a:fillRect/>
          </a:stretch>
        </p:blipFill>
        <p:spPr>
          <a:xfrm>
            <a:off x="9650650" y="6000100"/>
            <a:ext cx="2366152" cy="344300"/>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Guess the sequence</a:t>
            </a:r>
          </a:p>
        </p:txBody>
      </p:sp>
      <mc:AlternateContent xmlns:mc="http://schemas.openxmlformats.org/markup-compatibility/2006" xmlns:a14="http://schemas.microsoft.com/office/drawing/2010/main">
        <mc:Choice Requires="a14">
          <p:sp>
            <p:nvSpPr>
              <p:cNvPr id="156" name="Title 1">
                <a:extLst>
                  <a:ext uri="{FF2B5EF4-FFF2-40B4-BE49-F238E27FC236}">
                    <a16:creationId xmlns:a16="http://schemas.microsoft.com/office/drawing/2014/main" id="{5E6B1DB1-FBAB-4A7D-9BC0-E244DC62CC1D}"/>
                  </a:ext>
                </a:extLst>
              </p:cNvPr>
              <p:cNvSpPr txBox="1">
                <a:spLocks/>
              </p:cNvSpPr>
              <p:nvPr/>
            </p:nvSpPr>
            <p:spPr>
              <a:xfrm>
                <a:off x="1141413" y="3429000"/>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solidFill>
                      <a:schemeClr val="bg2"/>
                    </a:solidFill>
                  </a:rPr>
                  <a:t>Final hypothesis</a:t>
                </a:r>
                <a:r>
                  <a:rPr lang="es-ES" b="0" dirty="0">
                    <a:solidFill>
                      <a:schemeClr val="bg2"/>
                    </a:solidFill>
                  </a:rPr>
                  <a:t>: </a:t>
                </a:r>
                <a14:m>
                  <m:oMath xmlns:m="http://schemas.openxmlformats.org/officeDocument/2006/math">
                    <m:sSub>
                      <m:sSubPr>
                        <m:ctrlPr>
                          <a:rPr lang="es-ES" b="0" i="1" smtClean="0">
                            <a:solidFill>
                              <a:schemeClr val="bg2"/>
                            </a:solidFill>
                            <a:latin typeface="Cambria Math" panose="02040503050406030204" pitchFamily="18" charset="0"/>
                          </a:rPr>
                        </m:ctrlPr>
                      </m:sSubPr>
                      <m:e>
                        <m:r>
                          <a:rPr lang="es-ES" b="0" i="1" smtClean="0">
                            <a:solidFill>
                              <a:schemeClr val="bg2"/>
                            </a:solidFill>
                            <a:latin typeface="Cambria Math" panose="02040503050406030204" pitchFamily="18" charset="0"/>
                          </a:rPr>
                          <m:t>𝑎</m:t>
                        </m:r>
                      </m:e>
                      <m:sub>
                        <m:r>
                          <a:rPr lang="es-ES" b="0" i="1" smtClean="0">
                            <a:solidFill>
                              <a:schemeClr val="bg2"/>
                            </a:solidFill>
                            <a:latin typeface="Cambria Math" panose="02040503050406030204" pitchFamily="18" charset="0"/>
                          </a:rPr>
                          <m:t>𝑛</m:t>
                        </m:r>
                      </m:sub>
                    </m:sSub>
                    <m:r>
                      <a:rPr lang="es-ES" b="0" i="1" smtClean="0">
                        <a:solidFill>
                          <a:schemeClr val="bg2"/>
                        </a:solidFill>
                        <a:latin typeface="Cambria Math" panose="02040503050406030204" pitchFamily="18" charset="0"/>
                      </a:rPr>
                      <m:t>=</m:t>
                    </m:r>
                    <m:r>
                      <a:rPr lang="es-ES" b="0" i="1" smtClean="0">
                        <a:solidFill>
                          <a:schemeClr val="bg2"/>
                        </a:solidFill>
                        <a:latin typeface="Cambria Math" panose="02040503050406030204" pitchFamily="18" charset="0"/>
                      </a:rPr>
                      <m:t>𝑛</m:t>
                    </m:r>
                  </m:oMath>
                </a14:m>
                <a:endParaRPr lang="en-GB" dirty="0">
                  <a:solidFill>
                    <a:schemeClr val="bg2"/>
                  </a:solidFill>
                </a:endParaRPr>
              </a:p>
            </p:txBody>
          </p:sp>
        </mc:Choice>
        <mc:Fallback xmlns="">
          <p:sp>
            <p:nvSpPr>
              <p:cNvPr id="156" name="Title 1">
                <a:extLst>
                  <a:ext uri="{FF2B5EF4-FFF2-40B4-BE49-F238E27FC236}">
                    <a16:creationId xmlns:a16="http://schemas.microsoft.com/office/drawing/2014/main" id="{5E6B1DB1-FBAB-4A7D-9BC0-E244DC62CC1D}"/>
                  </a:ext>
                </a:extLst>
              </p:cNvPr>
              <p:cNvSpPr txBox="1">
                <a:spLocks noRot="1" noChangeAspect="1" noMove="1" noResize="1" noEditPoints="1" noAdjustHandles="1" noChangeArrowheads="1" noChangeShapeType="1" noTextEdit="1"/>
              </p:cNvSpPr>
              <p:nvPr/>
            </p:nvSpPr>
            <p:spPr>
              <a:xfrm>
                <a:off x="1141413" y="3429000"/>
                <a:ext cx="9905998" cy="1478570"/>
              </a:xfrm>
              <a:prstGeom prst="rect">
                <a:avLst/>
              </a:prstGeom>
              <a:blipFill>
                <a:blip r:embed="rId3"/>
                <a:stretch>
                  <a:fillRect/>
                </a:stretch>
              </a:blipFill>
              <a:ln>
                <a:noFill/>
              </a:ln>
            </p:spPr>
            <p:txBody>
              <a:bodyPr/>
              <a:lstStyle/>
              <a:p>
                <a:r>
                  <a:rPr lang="en-GB">
                    <a:noFill/>
                  </a:rPr>
                  <a:t> </a:t>
                </a:r>
              </a:p>
            </p:txBody>
          </p:sp>
        </mc:Fallback>
      </mc:AlternateContent>
      <p:sp>
        <p:nvSpPr>
          <p:cNvPr id="157" name="Title 1">
            <a:extLst>
              <a:ext uri="{FF2B5EF4-FFF2-40B4-BE49-F238E27FC236}">
                <a16:creationId xmlns:a16="http://schemas.microsoft.com/office/drawing/2014/main" id="{7282B246-8602-4A35-91D2-62460CBCF72C}"/>
              </a:ext>
            </a:extLst>
          </p:cNvPr>
          <p:cNvSpPr txBox="1">
            <a:spLocks/>
          </p:cNvSpPr>
          <p:nvPr/>
        </p:nvSpPr>
        <p:spPr>
          <a:xfrm>
            <a:off x="1293813" y="2249488"/>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t>1, 2, 3, 4, </a:t>
            </a:r>
            <a:r>
              <a:rPr lang="en-GB" dirty="0">
                <a:solidFill>
                  <a:schemeClr val="bg2"/>
                </a:solidFill>
              </a:rPr>
              <a:t>5, …</a:t>
            </a:r>
            <a:r>
              <a:rPr lang="en-GB" dirty="0"/>
              <a:t> </a:t>
            </a:r>
          </a:p>
        </p:txBody>
      </p:sp>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9D0C27C1-A4F1-4FC4-859C-D5D4F0DBECE6}"/>
                  </a:ext>
                </a:extLst>
              </p:cNvPr>
              <p:cNvSpPr txBox="1">
                <a:spLocks/>
              </p:cNvSpPr>
              <p:nvPr/>
            </p:nvSpPr>
            <p:spPr>
              <a:xfrm>
                <a:off x="1141413" y="4907570"/>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solidFill>
                      <a:schemeClr val="tx1"/>
                    </a:solidFill>
                  </a:rPr>
                  <a:t>Target function</a:t>
                </a:r>
                <a:r>
                  <a:rPr lang="es-ES" b="0" dirty="0">
                    <a:solidFill>
                      <a:schemeClr val="tx1"/>
                    </a:solidFill>
                  </a:rPr>
                  <a:t>: </a:t>
                </a:r>
                <a14:m>
                  <m:oMath xmlns:m="http://schemas.openxmlformats.org/officeDocument/2006/math">
                    <m:sSub>
                      <m:sSubPr>
                        <m:ctrlPr>
                          <a:rPr lang="es-ES" b="0" i="1" smtClean="0">
                            <a:solidFill>
                              <a:schemeClr val="tx1"/>
                            </a:solidFill>
                            <a:latin typeface="Cambria Math" panose="02040503050406030204" pitchFamily="18" charset="0"/>
                          </a:rPr>
                        </m:ctrlPr>
                      </m:sSubPr>
                      <m:e>
                        <m:r>
                          <a:rPr lang="es-ES" b="0" i="1" smtClean="0">
                            <a:solidFill>
                              <a:schemeClr val="tx1"/>
                            </a:solidFill>
                            <a:latin typeface="Cambria Math" panose="02040503050406030204" pitchFamily="18" charset="0"/>
                          </a:rPr>
                          <m:t>𝑎</m:t>
                        </m:r>
                      </m:e>
                      <m:sub>
                        <m:r>
                          <a:rPr lang="es-ES" b="0" i="1" smtClean="0">
                            <a:solidFill>
                              <a:schemeClr val="tx1"/>
                            </a:solidFill>
                            <a:latin typeface="Cambria Math" panose="02040503050406030204" pitchFamily="18" charset="0"/>
                          </a:rPr>
                          <m:t>𝑛</m:t>
                        </m:r>
                      </m:sub>
                    </m:sSub>
                    <m:r>
                      <a:rPr lang="es-ES" b="0" i="1" smtClean="0">
                        <a:solidFill>
                          <a:schemeClr val="tx1"/>
                        </a:solidFill>
                        <a:latin typeface="Cambria Math" panose="02040503050406030204" pitchFamily="18" charset="0"/>
                      </a:rPr>
                      <m:t>=</m:t>
                    </m:r>
                    <m:r>
                      <a:rPr lang="es-ES" b="0" i="1" smtClean="0">
                        <a:solidFill>
                          <a:schemeClr val="tx1"/>
                        </a:solidFill>
                        <a:latin typeface="Cambria Math" panose="02040503050406030204" pitchFamily="18" charset="0"/>
                      </a:rPr>
                      <m:t>𝑛</m:t>
                    </m:r>
                  </m:oMath>
                </a14:m>
                <a:endParaRPr lang="en-GB" dirty="0">
                  <a:solidFill>
                    <a:schemeClr val="tx1"/>
                  </a:solidFill>
                </a:endParaRPr>
              </a:p>
            </p:txBody>
          </p:sp>
        </mc:Choice>
        <mc:Fallback xmlns="">
          <p:sp>
            <p:nvSpPr>
              <p:cNvPr id="5" name="Title 1">
                <a:extLst>
                  <a:ext uri="{FF2B5EF4-FFF2-40B4-BE49-F238E27FC236}">
                    <a16:creationId xmlns:a16="http://schemas.microsoft.com/office/drawing/2014/main" id="{9D0C27C1-A4F1-4FC4-859C-D5D4F0DBECE6}"/>
                  </a:ext>
                </a:extLst>
              </p:cNvPr>
              <p:cNvSpPr txBox="1">
                <a:spLocks noRot="1" noChangeAspect="1" noMove="1" noResize="1" noEditPoints="1" noAdjustHandles="1" noChangeArrowheads="1" noChangeShapeType="1" noTextEdit="1"/>
              </p:cNvSpPr>
              <p:nvPr/>
            </p:nvSpPr>
            <p:spPr>
              <a:xfrm>
                <a:off x="1141413" y="4907570"/>
                <a:ext cx="9905998" cy="1478570"/>
              </a:xfrm>
              <a:prstGeom prst="rect">
                <a:avLst/>
              </a:prstGeom>
              <a:blipFill>
                <a:blip r:embed="rId4"/>
                <a:stretch>
                  <a:fillRect/>
                </a:stretch>
              </a:blipFill>
              <a:ln>
                <a:noFill/>
              </a:ln>
            </p:spPr>
            <p:txBody>
              <a:bodyPr/>
              <a:lstStyle/>
              <a:p>
                <a:r>
                  <a:rPr lang="en-GB">
                    <a:noFill/>
                  </a:rPr>
                  <a:t> </a:t>
                </a:r>
              </a:p>
            </p:txBody>
          </p:sp>
        </mc:Fallback>
      </mc:AlternateContent>
    </p:spTree>
    <p:extLst>
      <p:ext uri="{BB962C8B-B14F-4D97-AF65-F5344CB8AC3E}">
        <p14:creationId xmlns:p14="http://schemas.microsoft.com/office/powerpoint/2010/main" val="5925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Guess the sequence</a:t>
            </a:r>
          </a:p>
        </p:txBody>
      </p:sp>
      <mc:AlternateContent xmlns:mc="http://schemas.openxmlformats.org/markup-compatibility/2006" xmlns:a14="http://schemas.microsoft.com/office/drawing/2010/main">
        <mc:Choice Requires="a14">
          <p:sp>
            <p:nvSpPr>
              <p:cNvPr id="156" name="Title 1">
                <a:extLst>
                  <a:ext uri="{FF2B5EF4-FFF2-40B4-BE49-F238E27FC236}">
                    <a16:creationId xmlns:a16="http://schemas.microsoft.com/office/drawing/2014/main" id="{5E6B1DB1-FBAB-4A7D-9BC0-E244DC62CC1D}"/>
                  </a:ext>
                </a:extLst>
              </p:cNvPr>
              <p:cNvSpPr txBox="1">
                <a:spLocks/>
              </p:cNvSpPr>
              <p:nvPr/>
            </p:nvSpPr>
            <p:spPr>
              <a:xfrm>
                <a:off x="1141413" y="3429000"/>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solidFill>
                      <a:schemeClr val="bg2"/>
                    </a:solidFill>
                  </a:rPr>
                  <a:t>Final hypothesis</a:t>
                </a:r>
                <a:r>
                  <a:rPr lang="es-ES" b="0" dirty="0">
                    <a:solidFill>
                      <a:schemeClr val="bg2"/>
                    </a:solidFill>
                  </a:rPr>
                  <a:t>: </a:t>
                </a:r>
                <a14:m>
                  <m:oMath xmlns:m="http://schemas.openxmlformats.org/officeDocument/2006/math">
                    <m:sSub>
                      <m:sSubPr>
                        <m:ctrlPr>
                          <a:rPr lang="es-ES" b="0" i="1" smtClean="0">
                            <a:solidFill>
                              <a:schemeClr val="bg2"/>
                            </a:solidFill>
                            <a:latin typeface="Cambria Math" panose="02040503050406030204" pitchFamily="18" charset="0"/>
                          </a:rPr>
                        </m:ctrlPr>
                      </m:sSubPr>
                      <m:e>
                        <m:r>
                          <a:rPr lang="es-ES" b="0" i="1" smtClean="0">
                            <a:solidFill>
                              <a:schemeClr val="bg2"/>
                            </a:solidFill>
                            <a:latin typeface="Cambria Math" panose="02040503050406030204" pitchFamily="18" charset="0"/>
                          </a:rPr>
                          <m:t>𝑎</m:t>
                        </m:r>
                      </m:e>
                      <m:sub>
                        <m:r>
                          <a:rPr lang="es-ES" b="0" i="1" smtClean="0">
                            <a:solidFill>
                              <a:schemeClr val="bg2"/>
                            </a:solidFill>
                            <a:latin typeface="Cambria Math" panose="02040503050406030204" pitchFamily="18" charset="0"/>
                          </a:rPr>
                          <m:t>𝑛</m:t>
                        </m:r>
                      </m:sub>
                    </m:sSub>
                    <m:r>
                      <a:rPr lang="es-ES" b="0" i="1" smtClean="0">
                        <a:solidFill>
                          <a:schemeClr val="bg2"/>
                        </a:solidFill>
                        <a:latin typeface="Cambria Math" panose="02040503050406030204" pitchFamily="18" charset="0"/>
                      </a:rPr>
                      <m:t>=</m:t>
                    </m:r>
                    <m:r>
                      <a:rPr lang="es-ES" b="0" i="1" smtClean="0">
                        <a:solidFill>
                          <a:schemeClr val="bg2"/>
                        </a:solidFill>
                        <a:latin typeface="Cambria Math" panose="02040503050406030204" pitchFamily="18" charset="0"/>
                      </a:rPr>
                      <m:t>𝑛</m:t>
                    </m:r>
                  </m:oMath>
                </a14:m>
                <a:endParaRPr lang="en-GB" dirty="0">
                  <a:solidFill>
                    <a:schemeClr val="bg2"/>
                  </a:solidFill>
                </a:endParaRPr>
              </a:p>
            </p:txBody>
          </p:sp>
        </mc:Choice>
        <mc:Fallback xmlns="">
          <p:sp>
            <p:nvSpPr>
              <p:cNvPr id="156" name="Title 1">
                <a:extLst>
                  <a:ext uri="{FF2B5EF4-FFF2-40B4-BE49-F238E27FC236}">
                    <a16:creationId xmlns:a16="http://schemas.microsoft.com/office/drawing/2014/main" id="{5E6B1DB1-FBAB-4A7D-9BC0-E244DC62CC1D}"/>
                  </a:ext>
                </a:extLst>
              </p:cNvPr>
              <p:cNvSpPr txBox="1">
                <a:spLocks noRot="1" noChangeAspect="1" noMove="1" noResize="1" noEditPoints="1" noAdjustHandles="1" noChangeArrowheads="1" noChangeShapeType="1" noTextEdit="1"/>
              </p:cNvSpPr>
              <p:nvPr/>
            </p:nvSpPr>
            <p:spPr>
              <a:xfrm>
                <a:off x="1141413" y="3429000"/>
                <a:ext cx="9905998" cy="1478570"/>
              </a:xfrm>
              <a:prstGeom prst="rect">
                <a:avLst/>
              </a:prstGeom>
              <a:blipFill>
                <a:blip r:embed="rId3"/>
                <a:stretch>
                  <a:fillRect/>
                </a:stretch>
              </a:blipFill>
              <a:ln>
                <a:noFill/>
              </a:ln>
            </p:spPr>
            <p:txBody>
              <a:bodyPr/>
              <a:lstStyle/>
              <a:p>
                <a:r>
                  <a:rPr lang="en-GB">
                    <a:noFill/>
                  </a:rPr>
                  <a:t> </a:t>
                </a:r>
              </a:p>
            </p:txBody>
          </p:sp>
        </mc:Fallback>
      </mc:AlternateContent>
      <p:sp>
        <p:nvSpPr>
          <p:cNvPr id="157" name="Title 1">
            <a:extLst>
              <a:ext uri="{FF2B5EF4-FFF2-40B4-BE49-F238E27FC236}">
                <a16:creationId xmlns:a16="http://schemas.microsoft.com/office/drawing/2014/main" id="{7282B246-8602-4A35-91D2-62460CBCF72C}"/>
              </a:ext>
            </a:extLst>
          </p:cNvPr>
          <p:cNvSpPr txBox="1">
            <a:spLocks/>
          </p:cNvSpPr>
          <p:nvPr/>
        </p:nvSpPr>
        <p:spPr>
          <a:xfrm>
            <a:off x="1293813" y="2249488"/>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t>1, 2, 3, 4, </a:t>
            </a:r>
            <a:r>
              <a:rPr lang="en-GB" dirty="0">
                <a:solidFill>
                  <a:schemeClr val="bg2"/>
                </a:solidFill>
              </a:rPr>
              <a:t>-365, …</a:t>
            </a:r>
            <a:r>
              <a:rPr lang="en-GB" dirty="0"/>
              <a:t> </a:t>
            </a:r>
          </a:p>
        </p:txBody>
      </p:sp>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9D0C27C1-A4F1-4FC4-859C-D5D4F0DBECE6}"/>
                  </a:ext>
                </a:extLst>
              </p:cNvPr>
              <p:cNvSpPr txBox="1">
                <a:spLocks/>
              </p:cNvSpPr>
              <p:nvPr/>
            </p:nvSpPr>
            <p:spPr>
              <a:xfrm>
                <a:off x="1141413" y="4907570"/>
                <a:ext cx="9905998" cy="1478570"/>
              </a:xfrm>
              <a:prstGeom prst="rect">
                <a:avLst/>
              </a:prstGeom>
              <a:noFill/>
              <a:ln>
                <a:noFill/>
              </a:ln>
            </p:spPr>
            <p:txBody>
              <a:bodyPr spcFirstLastPara="1" wrap="square" lIns="91425" tIns="45700" rIns="91425" bIns="45700" anchor="ctr" anchorCtr="0">
                <a:normAutofit fontScale="92500" lnSpcReduction="1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solidFill>
                      <a:schemeClr val="tx1"/>
                    </a:solidFill>
                  </a:rPr>
                  <a:t>Target function</a:t>
                </a:r>
                <a:r>
                  <a:rPr lang="es-ES" b="0" dirty="0">
                    <a:solidFill>
                      <a:schemeClr val="tx1"/>
                    </a:solidFill>
                  </a:rPr>
                  <a:t>: </a:t>
                </a:r>
                <a14:m>
                  <m:oMath xmlns:m="http://schemas.openxmlformats.org/officeDocument/2006/math">
                    <m:sSub>
                      <m:sSubPr>
                        <m:ctrlPr>
                          <a:rPr lang="es-ES" b="0" i="1" smtClean="0">
                            <a:solidFill>
                              <a:schemeClr val="tx1"/>
                            </a:solidFill>
                            <a:latin typeface="Cambria Math" panose="02040503050406030204" pitchFamily="18" charset="0"/>
                          </a:rPr>
                        </m:ctrlPr>
                      </m:sSubPr>
                      <m:e>
                        <m:r>
                          <a:rPr lang="es-ES" b="0" i="1" smtClean="0">
                            <a:solidFill>
                              <a:schemeClr val="tx1"/>
                            </a:solidFill>
                            <a:latin typeface="Cambria Math" panose="02040503050406030204" pitchFamily="18" charset="0"/>
                          </a:rPr>
                          <m:t>𝑎</m:t>
                        </m:r>
                      </m:e>
                      <m:sub>
                        <m:r>
                          <a:rPr lang="es-ES" b="0" i="1" smtClean="0">
                            <a:solidFill>
                              <a:schemeClr val="tx1"/>
                            </a:solidFill>
                            <a:latin typeface="Cambria Math" panose="02040503050406030204" pitchFamily="18" charset="0"/>
                          </a:rPr>
                          <m:t>𝑛</m:t>
                        </m:r>
                      </m:sub>
                    </m:sSub>
                    <m:r>
                      <a:rPr lang="es-ES" i="1">
                        <a:solidFill>
                          <a:schemeClr val="tx1"/>
                        </a:solidFill>
                        <a:latin typeface="Cambria Math" panose="02040503050406030204" pitchFamily="18" charset="0"/>
                      </a:rPr>
                      <m:t>=−370 + </m:t>
                    </m:r>
                    <m:f>
                      <m:fPr>
                        <m:ctrlPr>
                          <a:rPr lang="es-ES" i="1" smtClean="0">
                            <a:solidFill>
                              <a:schemeClr val="tx1"/>
                            </a:solidFill>
                            <a:latin typeface="Cambria Math" panose="02040503050406030204" pitchFamily="18" charset="0"/>
                          </a:rPr>
                        </m:ctrlPr>
                      </m:fPr>
                      <m:num>
                        <m:r>
                          <a:rPr lang="es-ES" b="0" i="1" smtClean="0">
                            <a:solidFill>
                              <a:schemeClr val="tx1"/>
                            </a:solidFill>
                            <a:latin typeface="Cambria Math" panose="02040503050406030204" pitchFamily="18" charset="0"/>
                          </a:rPr>
                          <m:t>4631</m:t>
                        </m:r>
                        <m:r>
                          <a:rPr lang="es-ES" b="0" i="1" smtClean="0">
                            <a:solidFill>
                              <a:schemeClr val="tx1"/>
                            </a:solidFill>
                            <a:latin typeface="Cambria Math" panose="02040503050406030204" pitchFamily="18" charset="0"/>
                          </a:rPr>
                          <m:t>𝑛</m:t>
                        </m:r>
                      </m:num>
                      <m:den>
                        <m:r>
                          <a:rPr lang="es-ES" b="0" i="1" smtClean="0">
                            <a:solidFill>
                              <a:schemeClr val="tx1"/>
                            </a:solidFill>
                            <a:latin typeface="Cambria Math" panose="02040503050406030204" pitchFamily="18" charset="0"/>
                          </a:rPr>
                          <m:t>6</m:t>
                        </m:r>
                      </m:den>
                    </m:f>
                    <m:r>
                      <a:rPr lang="es-ES" i="1">
                        <a:solidFill>
                          <a:schemeClr val="tx1"/>
                        </a:solidFill>
                        <a:latin typeface="Cambria Math" panose="02040503050406030204" pitchFamily="18" charset="0"/>
                      </a:rPr>
                      <m:t>− </m:t>
                    </m:r>
                    <m:f>
                      <m:fPr>
                        <m:ctrlPr>
                          <a:rPr lang="es-ES" i="1" smtClean="0">
                            <a:solidFill>
                              <a:schemeClr val="tx1"/>
                            </a:solidFill>
                            <a:latin typeface="Cambria Math" panose="02040503050406030204" pitchFamily="18" charset="0"/>
                          </a:rPr>
                        </m:ctrlPr>
                      </m:fPr>
                      <m:num>
                        <m:r>
                          <a:rPr lang="es-ES" b="0" i="1" smtClean="0">
                            <a:solidFill>
                              <a:schemeClr val="tx1"/>
                            </a:solidFill>
                            <a:latin typeface="Cambria Math" panose="02040503050406030204" pitchFamily="18" charset="0"/>
                          </a:rPr>
                          <m:t>6475</m:t>
                        </m:r>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𝑛</m:t>
                            </m:r>
                          </m:e>
                          <m:sup>
                            <m:r>
                              <a:rPr lang="es-ES" b="0" i="1" smtClean="0">
                                <a:solidFill>
                                  <a:schemeClr val="tx1"/>
                                </a:solidFill>
                                <a:latin typeface="Cambria Math" panose="02040503050406030204" pitchFamily="18" charset="0"/>
                              </a:rPr>
                              <m:t>2</m:t>
                            </m:r>
                          </m:sup>
                        </m:sSup>
                      </m:num>
                      <m:den>
                        <m:r>
                          <a:rPr lang="es-ES" b="0" i="1" smtClean="0">
                            <a:solidFill>
                              <a:schemeClr val="tx1"/>
                            </a:solidFill>
                            <a:latin typeface="Cambria Math" panose="02040503050406030204" pitchFamily="18" charset="0"/>
                          </a:rPr>
                          <m:t>12</m:t>
                        </m:r>
                      </m:den>
                    </m:f>
                    <m:r>
                      <a:rPr lang="es-ES" i="1">
                        <a:solidFill>
                          <a:schemeClr val="tx1"/>
                        </a:solidFill>
                        <a:latin typeface="Cambria Math" panose="02040503050406030204" pitchFamily="18" charset="0"/>
                      </a:rPr>
                      <m:t>+</m:t>
                    </m:r>
                    <m:f>
                      <m:fPr>
                        <m:ctrlPr>
                          <a:rPr lang="es-ES" i="1" smtClean="0">
                            <a:solidFill>
                              <a:schemeClr val="tx1"/>
                            </a:solidFill>
                            <a:latin typeface="Cambria Math" panose="02040503050406030204" pitchFamily="18" charset="0"/>
                          </a:rPr>
                        </m:ctrlPr>
                      </m:fPr>
                      <m:num>
                        <m:r>
                          <a:rPr lang="es-ES" b="0" i="1" smtClean="0">
                            <a:solidFill>
                              <a:schemeClr val="tx1"/>
                            </a:solidFill>
                            <a:latin typeface="Cambria Math" panose="02040503050406030204" pitchFamily="18" charset="0"/>
                          </a:rPr>
                          <m:t>925</m:t>
                        </m:r>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𝑛</m:t>
                            </m:r>
                          </m:e>
                          <m:sup>
                            <m:r>
                              <a:rPr lang="es-ES" b="0" i="1" smtClean="0">
                                <a:solidFill>
                                  <a:schemeClr val="tx1"/>
                                </a:solidFill>
                                <a:latin typeface="Cambria Math" panose="02040503050406030204" pitchFamily="18" charset="0"/>
                              </a:rPr>
                              <m:t>3</m:t>
                            </m:r>
                          </m:sup>
                        </m:sSup>
                      </m:num>
                      <m:den>
                        <m:r>
                          <a:rPr lang="es-ES" b="0" i="1" smtClean="0">
                            <a:solidFill>
                              <a:schemeClr val="tx1"/>
                            </a:solidFill>
                            <a:latin typeface="Cambria Math" panose="02040503050406030204" pitchFamily="18" charset="0"/>
                          </a:rPr>
                          <m:t>6</m:t>
                        </m:r>
                      </m:den>
                    </m:f>
                    <m:r>
                      <a:rPr lang="es-ES" i="1">
                        <a:solidFill>
                          <a:schemeClr val="tx1"/>
                        </a:solidFill>
                        <a:latin typeface="Cambria Math" panose="02040503050406030204" pitchFamily="18" charset="0"/>
                      </a:rPr>
                      <m:t>− </m:t>
                    </m:r>
                    <m:f>
                      <m:fPr>
                        <m:ctrlPr>
                          <a:rPr lang="es-ES" i="1" smtClean="0">
                            <a:solidFill>
                              <a:schemeClr val="tx1"/>
                            </a:solidFill>
                            <a:latin typeface="Cambria Math" panose="02040503050406030204" pitchFamily="18" charset="0"/>
                          </a:rPr>
                        </m:ctrlPr>
                      </m:fPr>
                      <m:num>
                        <m:r>
                          <a:rPr lang="es-ES" b="0" i="1" smtClean="0">
                            <a:solidFill>
                              <a:schemeClr val="tx1"/>
                            </a:solidFill>
                            <a:latin typeface="Cambria Math" panose="02040503050406030204" pitchFamily="18" charset="0"/>
                          </a:rPr>
                          <m:t>185</m:t>
                        </m:r>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𝑛</m:t>
                            </m:r>
                          </m:e>
                          <m:sup>
                            <m:r>
                              <a:rPr lang="es-ES" b="0" i="1" smtClean="0">
                                <a:solidFill>
                                  <a:schemeClr val="tx1"/>
                                </a:solidFill>
                                <a:latin typeface="Cambria Math" panose="02040503050406030204" pitchFamily="18" charset="0"/>
                              </a:rPr>
                              <m:t>4</m:t>
                            </m:r>
                          </m:sup>
                        </m:sSup>
                      </m:num>
                      <m:den>
                        <m:r>
                          <a:rPr lang="es-ES" b="0" i="1" smtClean="0">
                            <a:solidFill>
                              <a:schemeClr val="tx1"/>
                            </a:solidFill>
                            <a:latin typeface="Cambria Math" panose="02040503050406030204" pitchFamily="18" charset="0"/>
                          </a:rPr>
                          <m:t>12</m:t>
                        </m:r>
                      </m:den>
                    </m:f>
                  </m:oMath>
                </a14:m>
                <a:endParaRPr lang="en-GB" dirty="0">
                  <a:solidFill>
                    <a:schemeClr val="tx1"/>
                  </a:solidFill>
                </a:endParaRPr>
              </a:p>
            </p:txBody>
          </p:sp>
        </mc:Choice>
        <mc:Fallback xmlns="">
          <p:sp>
            <p:nvSpPr>
              <p:cNvPr id="5" name="Title 1">
                <a:extLst>
                  <a:ext uri="{FF2B5EF4-FFF2-40B4-BE49-F238E27FC236}">
                    <a16:creationId xmlns:a16="http://schemas.microsoft.com/office/drawing/2014/main" id="{9D0C27C1-A4F1-4FC4-859C-D5D4F0DBECE6}"/>
                  </a:ext>
                </a:extLst>
              </p:cNvPr>
              <p:cNvSpPr txBox="1">
                <a:spLocks noRot="1" noChangeAspect="1" noMove="1" noResize="1" noEditPoints="1" noAdjustHandles="1" noChangeArrowheads="1" noChangeShapeType="1" noTextEdit="1"/>
              </p:cNvSpPr>
              <p:nvPr/>
            </p:nvSpPr>
            <p:spPr>
              <a:xfrm>
                <a:off x="1141413" y="4907570"/>
                <a:ext cx="9905998" cy="1478570"/>
              </a:xfrm>
              <a:prstGeom prst="rect">
                <a:avLst/>
              </a:prstGeom>
              <a:blipFill>
                <a:blip r:embed="rId4"/>
                <a:stretch>
                  <a:fillRect/>
                </a:stretch>
              </a:blipFill>
              <a:ln>
                <a:noFill/>
              </a:ln>
            </p:spPr>
            <p:txBody>
              <a:bodyPr/>
              <a:lstStyle/>
              <a:p>
                <a:r>
                  <a:rPr lang="en-GB">
                    <a:noFill/>
                  </a:rPr>
                  <a:t> </a:t>
                </a:r>
              </a:p>
            </p:txBody>
          </p:sp>
        </mc:Fallback>
      </mc:AlternateContent>
    </p:spTree>
    <p:extLst>
      <p:ext uri="{BB962C8B-B14F-4D97-AF65-F5344CB8AC3E}">
        <p14:creationId xmlns:p14="http://schemas.microsoft.com/office/powerpoint/2010/main" val="2842256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Guess the sequence</a:t>
            </a:r>
          </a:p>
        </p:txBody>
      </p:sp>
      <mc:AlternateContent xmlns:mc="http://schemas.openxmlformats.org/markup-compatibility/2006" xmlns:a14="http://schemas.microsoft.com/office/drawing/2010/main">
        <mc:Choice Requires="a14">
          <p:sp>
            <p:nvSpPr>
              <p:cNvPr id="156" name="Title 1">
                <a:extLst>
                  <a:ext uri="{FF2B5EF4-FFF2-40B4-BE49-F238E27FC236}">
                    <a16:creationId xmlns:a16="http://schemas.microsoft.com/office/drawing/2014/main" id="{5E6B1DB1-FBAB-4A7D-9BC0-E244DC62CC1D}"/>
                  </a:ext>
                </a:extLst>
              </p:cNvPr>
              <p:cNvSpPr txBox="1">
                <a:spLocks/>
              </p:cNvSpPr>
              <p:nvPr/>
            </p:nvSpPr>
            <p:spPr>
              <a:xfrm>
                <a:off x="1141413" y="3429000"/>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solidFill>
                      <a:schemeClr val="bg2"/>
                    </a:solidFill>
                  </a:rPr>
                  <a:t>Final hypothesis</a:t>
                </a:r>
                <a:r>
                  <a:rPr lang="es-ES" b="0" dirty="0">
                    <a:solidFill>
                      <a:schemeClr val="bg2"/>
                    </a:solidFill>
                  </a:rPr>
                  <a:t>: </a:t>
                </a:r>
                <a14:m>
                  <m:oMath xmlns:m="http://schemas.openxmlformats.org/officeDocument/2006/math">
                    <m:sSub>
                      <m:sSubPr>
                        <m:ctrlPr>
                          <a:rPr lang="es-ES" b="0" i="1" smtClean="0">
                            <a:solidFill>
                              <a:schemeClr val="bg2"/>
                            </a:solidFill>
                            <a:latin typeface="Cambria Math" panose="02040503050406030204" pitchFamily="18" charset="0"/>
                          </a:rPr>
                        </m:ctrlPr>
                      </m:sSubPr>
                      <m:e>
                        <m:r>
                          <a:rPr lang="es-ES" b="0" i="1" smtClean="0">
                            <a:solidFill>
                              <a:schemeClr val="bg2"/>
                            </a:solidFill>
                            <a:latin typeface="Cambria Math" panose="02040503050406030204" pitchFamily="18" charset="0"/>
                          </a:rPr>
                          <m:t>𝑎</m:t>
                        </m:r>
                      </m:e>
                      <m:sub>
                        <m:r>
                          <a:rPr lang="es-ES" b="0" i="1" smtClean="0">
                            <a:solidFill>
                              <a:schemeClr val="bg2"/>
                            </a:solidFill>
                            <a:latin typeface="Cambria Math" panose="02040503050406030204" pitchFamily="18" charset="0"/>
                          </a:rPr>
                          <m:t>𝑛</m:t>
                        </m:r>
                      </m:sub>
                    </m:sSub>
                    <m:r>
                      <a:rPr lang="es-ES" b="0" i="1" smtClean="0">
                        <a:solidFill>
                          <a:schemeClr val="bg2"/>
                        </a:solidFill>
                        <a:latin typeface="Cambria Math" panose="02040503050406030204" pitchFamily="18" charset="0"/>
                      </a:rPr>
                      <m:t>=</m:t>
                    </m:r>
                    <m:r>
                      <a:rPr lang="es-ES" b="0" i="1" smtClean="0">
                        <a:solidFill>
                          <a:schemeClr val="bg2"/>
                        </a:solidFill>
                        <a:latin typeface="Cambria Math" panose="02040503050406030204" pitchFamily="18" charset="0"/>
                      </a:rPr>
                      <m:t>𝑛</m:t>
                    </m:r>
                  </m:oMath>
                </a14:m>
                <a:endParaRPr lang="en-GB" dirty="0">
                  <a:solidFill>
                    <a:schemeClr val="bg2"/>
                  </a:solidFill>
                </a:endParaRPr>
              </a:p>
            </p:txBody>
          </p:sp>
        </mc:Choice>
        <mc:Fallback xmlns="">
          <p:sp>
            <p:nvSpPr>
              <p:cNvPr id="156" name="Title 1">
                <a:extLst>
                  <a:ext uri="{FF2B5EF4-FFF2-40B4-BE49-F238E27FC236}">
                    <a16:creationId xmlns:a16="http://schemas.microsoft.com/office/drawing/2014/main" id="{5E6B1DB1-FBAB-4A7D-9BC0-E244DC62CC1D}"/>
                  </a:ext>
                </a:extLst>
              </p:cNvPr>
              <p:cNvSpPr txBox="1">
                <a:spLocks noRot="1" noChangeAspect="1" noMove="1" noResize="1" noEditPoints="1" noAdjustHandles="1" noChangeArrowheads="1" noChangeShapeType="1" noTextEdit="1"/>
              </p:cNvSpPr>
              <p:nvPr/>
            </p:nvSpPr>
            <p:spPr>
              <a:xfrm>
                <a:off x="1141413" y="3429000"/>
                <a:ext cx="9905998" cy="1478570"/>
              </a:xfrm>
              <a:prstGeom prst="rect">
                <a:avLst/>
              </a:prstGeom>
              <a:blipFill>
                <a:blip r:embed="rId3"/>
                <a:stretch>
                  <a:fillRect/>
                </a:stretch>
              </a:blipFill>
              <a:ln>
                <a:noFill/>
              </a:ln>
            </p:spPr>
            <p:txBody>
              <a:bodyPr/>
              <a:lstStyle/>
              <a:p>
                <a:r>
                  <a:rPr lang="en-GB">
                    <a:noFill/>
                  </a:rPr>
                  <a:t> </a:t>
                </a:r>
              </a:p>
            </p:txBody>
          </p:sp>
        </mc:Fallback>
      </mc:AlternateContent>
      <p:sp>
        <p:nvSpPr>
          <p:cNvPr id="157" name="Title 1">
            <a:extLst>
              <a:ext uri="{FF2B5EF4-FFF2-40B4-BE49-F238E27FC236}">
                <a16:creationId xmlns:a16="http://schemas.microsoft.com/office/drawing/2014/main" id="{7282B246-8602-4A35-91D2-62460CBCF72C}"/>
              </a:ext>
            </a:extLst>
          </p:cNvPr>
          <p:cNvSpPr txBox="1">
            <a:spLocks/>
          </p:cNvSpPr>
          <p:nvPr/>
        </p:nvSpPr>
        <p:spPr>
          <a:xfrm>
            <a:off x="1293813" y="2249488"/>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t>1, 2, 3, 4, </a:t>
            </a:r>
            <a:r>
              <a:rPr lang="el-GR" dirty="0">
                <a:solidFill>
                  <a:schemeClr val="bg2"/>
                </a:solidFill>
              </a:rPr>
              <a:t>π</a:t>
            </a:r>
            <a:r>
              <a:rPr lang="en-GB" dirty="0">
                <a:solidFill>
                  <a:schemeClr val="bg2"/>
                </a:solidFill>
              </a:rPr>
              <a:t>, …</a:t>
            </a:r>
            <a:r>
              <a:rPr lang="en-GB" dirty="0"/>
              <a:t> </a:t>
            </a:r>
          </a:p>
        </p:txBody>
      </p:sp>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9D0C27C1-A4F1-4FC4-859C-D5D4F0DBECE6}"/>
                  </a:ext>
                </a:extLst>
              </p:cNvPr>
              <p:cNvSpPr txBox="1">
                <a:spLocks/>
              </p:cNvSpPr>
              <p:nvPr/>
            </p:nvSpPr>
            <p:spPr>
              <a:xfrm>
                <a:off x="1141413" y="4907570"/>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solidFill>
                      <a:schemeClr val="tx1"/>
                    </a:solidFill>
                  </a:rPr>
                  <a:t>Target function</a:t>
                </a:r>
                <a:r>
                  <a:rPr lang="es-ES" b="0" dirty="0">
                    <a:solidFill>
                      <a:schemeClr val="tx1"/>
                    </a:solidFill>
                  </a:rPr>
                  <a:t>: </a:t>
                </a:r>
                <a14:m>
                  <m:oMath xmlns:m="http://schemas.openxmlformats.org/officeDocument/2006/math">
                    <m:sSub>
                      <m:sSubPr>
                        <m:ctrlPr>
                          <a:rPr lang="es-ES" b="0" i="1" smtClean="0">
                            <a:solidFill>
                              <a:schemeClr val="tx1"/>
                            </a:solidFill>
                            <a:latin typeface="Cambria Math" panose="02040503050406030204" pitchFamily="18" charset="0"/>
                          </a:rPr>
                        </m:ctrlPr>
                      </m:sSubPr>
                      <m:e>
                        <m:r>
                          <a:rPr lang="es-ES" b="0" i="1" smtClean="0">
                            <a:solidFill>
                              <a:schemeClr val="tx1"/>
                            </a:solidFill>
                            <a:latin typeface="Cambria Math" panose="02040503050406030204" pitchFamily="18" charset="0"/>
                          </a:rPr>
                          <m:t>𝑎</m:t>
                        </m:r>
                      </m:e>
                      <m:sub>
                        <m:r>
                          <a:rPr lang="es-ES" b="0" i="1" smtClean="0">
                            <a:solidFill>
                              <a:schemeClr val="tx1"/>
                            </a:solidFill>
                            <a:latin typeface="Cambria Math" panose="02040503050406030204" pitchFamily="18" charset="0"/>
                          </a:rPr>
                          <m:t>𝑛</m:t>
                        </m:r>
                      </m:sub>
                    </m:sSub>
                    <m:r>
                      <a:rPr lang="es-ES" i="1">
                        <a:solidFill>
                          <a:schemeClr val="tx1"/>
                        </a:solidFill>
                        <a:latin typeface="Cambria Math" panose="02040503050406030204" pitchFamily="18" charset="0"/>
                      </a:rPr>
                      <m:t>=</m:t>
                    </m:r>
                    <m:f>
                      <m:fPr>
                        <m:ctrlPr>
                          <a:rPr lang="es-ES" i="1" smtClean="0">
                            <a:solidFill>
                              <a:schemeClr val="tx1"/>
                            </a:solidFill>
                            <a:latin typeface="Cambria Math" panose="02040503050406030204" pitchFamily="18" charset="0"/>
                          </a:rPr>
                        </m:ctrlPr>
                      </m:fPr>
                      <m:num>
                        <m:r>
                          <a:rPr lang="es-ES" i="1" smtClean="0">
                            <a:solidFill>
                              <a:schemeClr val="tx1"/>
                            </a:solidFill>
                            <a:latin typeface="Cambria Math" panose="02040503050406030204" pitchFamily="18" charset="0"/>
                            <a:ea typeface="Cambria Math" panose="02040503050406030204" pitchFamily="18" charset="0"/>
                          </a:rPr>
                          <m:t>𝜋</m:t>
                        </m:r>
                        <m:r>
                          <a:rPr lang="es-ES" b="0" i="1" smtClean="0">
                            <a:solidFill>
                              <a:schemeClr val="tx1"/>
                            </a:solidFill>
                            <a:latin typeface="Cambria Math" panose="02040503050406030204" pitchFamily="18" charset="0"/>
                            <a:ea typeface="Cambria Math" panose="02040503050406030204" pitchFamily="18" charset="0"/>
                          </a:rPr>
                          <m:t>−5</m:t>
                        </m:r>
                      </m:num>
                      <m:den>
                        <m:r>
                          <a:rPr lang="es-ES" b="0" i="1" smtClean="0">
                            <a:solidFill>
                              <a:schemeClr val="tx1"/>
                            </a:solidFill>
                            <a:latin typeface="Cambria Math" panose="02040503050406030204" pitchFamily="18" charset="0"/>
                          </a:rPr>
                          <m:t>24</m:t>
                        </m:r>
                      </m:den>
                    </m:f>
                    <m:d>
                      <m:dPr>
                        <m:ctrlPr>
                          <a:rPr lang="es-ES" b="0" i="1" smtClean="0">
                            <a:solidFill>
                              <a:schemeClr val="tx1"/>
                            </a:solidFill>
                            <a:latin typeface="Cambria Math" panose="02040503050406030204" pitchFamily="18" charset="0"/>
                          </a:rPr>
                        </m:ctrlPr>
                      </m:dPr>
                      <m:e>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𝑛</m:t>
                            </m:r>
                          </m:e>
                          <m:sup>
                            <m:r>
                              <a:rPr lang="es-ES" b="0" i="1" smtClean="0">
                                <a:solidFill>
                                  <a:schemeClr val="tx1"/>
                                </a:solidFill>
                                <a:latin typeface="Cambria Math" panose="02040503050406030204" pitchFamily="18" charset="0"/>
                              </a:rPr>
                              <m:t>4</m:t>
                            </m:r>
                          </m:sup>
                        </m:sSup>
                        <m:r>
                          <a:rPr lang="es-ES" b="0" i="1" smtClean="0">
                            <a:solidFill>
                              <a:schemeClr val="tx1"/>
                            </a:solidFill>
                            <a:latin typeface="Cambria Math" panose="02040503050406030204" pitchFamily="18" charset="0"/>
                          </a:rPr>
                          <m:t>−10</m:t>
                        </m:r>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𝑛</m:t>
                            </m:r>
                          </m:e>
                          <m:sup>
                            <m:r>
                              <a:rPr lang="es-ES" b="0" i="1" smtClean="0">
                                <a:solidFill>
                                  <a:schemeClr val="tx1"/>
                                </a:solidFill>
                                <a:latin typeface="Cambria Math" panose="02040503050406030204" pitchFamily="18" charset="0"/>
                              </a:rPr>
                              <m:t>3</m:t>
                            </m:r>
                          </m:sup>
                        </m:sSup>
                        <m:r>
                          <a:rPr lang="es-ES" b="0" i="1" smtClean="0">
                            <a:solidFill>
                              <a:schemeClr val="tx1"/>
                            </a:solidFill>
                            <a:latin typeface="Cambria Math" panose="02040503050406030204" pitchFamily="18" charset="0"/>
                          </a:rPr>
                          <m:t>+35</m:t>
                        </m:r>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𝑛</m:t>
                            </m:r>
                          </m:e>
                          <m:sup>
                            <m:r>
                              <a:rPr lang="es-ES" b="0" i="1" smtClean="0">
                                <a:solidFill>
                                  <a:schemeClr val="tx1"/>
                                </a:solidFill>
                                <a:latin typeface="Cambria Math" panose="02040503050406030204" pitchFamily="18" charset="0"/>
                              </a:rPr>
                              <m:t>2</m:t>
                            </m:r>
                          </m:sup>
                        </m:sSup>
                        <m:r>
                          <a:rPr lang="es-ES" b="0" i="1" smtClean="0">
                            <a:solidFill>
                              <a:schemeClr val="tx1"/>
                            </a:solidFill>
                            <a:latin typeface="Cambria Math" panose="02040503050406030204" pitchFamily="18" charset="0"/>
                          </a:rPr>
                          <m:t>−50</m:t>
                        </m:r>
                        <m:r>
                          <a:rPr lang="es-ES" b="0" i="1" smtClean="0">
                            <a:solidFill>
                              <a:schemeClr val="tx1"/>
                            </a:solidFill>
                            <a:latin typeface="Cambria Math" panose="02040503050406030204" pitchFamily="18" charset="0"/>
                          </a:rPr>
                          <m:t>𝑛</m:t>
                        </m:r>
                      </m:e>
                    </m:d>
                    <m:r>
                      <a:rPr lang="es-ES" b="0" i="1" smtClean="0">
                        <a:solidFill>
                          <a:schemeClr val="tx1"/>
                        </a:solidFill>
                        <a:latin typeface="Cambria Math" panose="02040503050406030204" pitchFamily="18" charset="0"/>
                      </a:rPr>
                      <m:t>+</m:t>
                    </m:r>
                    <m:r>
                      <a:rPr lang="es-ES" b="0" i="1" smtClean="0">
                        <a:solidFill>
                          <a:schemeClr val="tx1"/>
                        </a:solidFill>
                        <a:latin typeface="Cambria Math" panose="02040503050406030204" pitchFamily="18" charset="0"/>
                      </a:rPr>
                      <m:t>𝑛</m:t>
                    </m:r>
                  </m:oMath>
                </a14:m>
                <a:endParaRPr lang="en-GB" dirty="0">
                  <a:solidFill>
                    <a:schemeClr val="tx1"/>
                  </a:solidFill>
                </a:endParaRPr>
              </a:p>
            </p:txBody>
          </p:sp>
        </mc:Choice>
        <mc:Fallback xmlns="">
          <p:sp>
            <p:nvSpPr>
              <p:cNvPr id="5" name="Title 1">
                <a:extLst>
                  <a:ext uri="{FF2B5EF4-FFF2-40B4-BE49-F238E27FC236}">
                    <a16:creationId xmlns:a16="http://schemas.microsoft.com/office/drawing/2014/main" id="{9D0C27C1-A4F1-4FC4-859C-D5D4F0DBECE6}"/>
                  </a:ext>
                </a:extLst>
              </p:cNvPr>
              <p:cNvSpPr txBox="1">
                <a:spLocks noRot="1" noChangeAspect="1" noMove="1" noResize="1" noEditPoints="1" noAdjustHandles="1" noChangeArrowheads="1" noChangeShapeType="1" noTextEdit="1"/>
              </p:cNvSpPr>
              <p:nvPr/>
            </p:nvSpPr>
            <p:spPr>
              <a:xfrm>
                <a:off x="1141413" y="4907570"/>
                <a:ext cx="9905998" cy="1478570"/>
              </a:xfrm>
              <a:prstGeom prst="rect">
                <a:avLst/>
              </a:prstGeom>
              <a:blipFill>
                <a:blip r:embed="rId4"/>
                <a:stretch>
                  <a:fillRect/>
                </a:stretch>
              </a:blipFill>
              <a:ln>
                <a:noFill/>
              </a:ln>
            </p:spPr>
            <p:txBody>
              <a:bodyPr/>
              <a:lstStyle/>
              <a:p>
                <a:r>
                  <a:rPr lang="en-GB">
                    <a:noFill/>
                  </a:rPr>
                  <a:t> </a:t>
                </a:r>
              </a:p>
            </p:txBody>
          </p:sp>
        </mc:Fallback>
      </mc:AlternateContent>
    </p:spTree>
    <p:extLst>
      <p:ext uri="{BB962C8B-B14F-4D97-AF65-F5344CB8AC3E}">
        <p14:creationId xmlns:p14="http://schemas.microsoft.com/office/powerpoint/2010/main" val="2936961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a:xfrm>
            <a:off x="1143001" y="2689715"/>
            <a:ext cx="9905998" cy="1478570"/>
          </a:xfrm>
        </p:spPr>
        <p:txBody>
          <a:bodyPr/>
          <a:lstStyle/>
          <a:p>
            <a:pPr algn="ctr"/>
            <a:r>
              <a:rPr lang="en-GB" altLang="zh-CN" dirty="0"/>
              <a:t>Hopeless</a:t>
            </a:r>
            <a:r>
              <a:rPr lang="es-ES" altLang="zh-CN" dirty="0"/>
              <a:t>: L</a:t>
            </a:r>
            <a:r>
              <a:rPr lang="en-GB" altLang="zh-CN" dirty="0"/>
              <a:t>earning is impossible, … right?</a:t>
            </a:r>
            <a:r>
              <a:rPr lang="en-GB" dirty="0"/>
              <a:t/>
            </a:r>
            <a:br>
              <a:rPr lang="en-GB" dirty="0"/>
            </a:br>
            <a:endParaRPr lang="en-GB" dirty="0"/>
          </a:p>
        </p:txBody>
      </p:sp>
      <p:grpSp>
        <p:nvGrpSpPr>
          <p:cNvPr id="16" name="Group 15">
            <a:extLst>
              <a:ext uri="{FF2B5EF4-FFF2-40B4-BE49-F238E27FC236}">
                <a16:creationId xmlns:a16="http://schemas.microsoft.com/office/drawing/2014/main" id="{ED819CBE-DD48-453D-B6B0-F66C11076B29}"/>
              </a:ext>
            </a:extLst>
          </p:cNvPr>
          <p:cNvGrpSpPr/>
          <p:nvPr/>
        </p:nvGrpSpPr>
        <p:grpSpPr>
          <a:xfrm>
            <a:off x="10513619" y="692151"/>
            <a:ext cx="1290764" cy="894063"/>
            <a:chOff x="10513619" y="692151"/>
            <a:chExt cx="1290764" cy="894063"/>
          </a:xfrm>
        </p:grpSpPr>
        <p:graphicFrame>
          <p:nvGraphicFramePr>
            <p:cNvPr id="30" name="图示 3">
              <a:extLst>
                <a:ext uri="{FF2B5EF4-FFF2-40B4-BE49-F238E27FC236}">
                  <a16:creationId xmlns:a16="http://schemas.microsoft.com/office/drawing/2014/main" id="{F9AADA79-A14D-402F-A6A1-B10C86D6A5AF}"/>
                </a:ext>
              </a:extLst>
            </p:cNvPr>
            <p:cNvGraphicFramePr/>
            <p:nvPr/>
          </p:nvGraphicFramePr>
          <p:xfrm>
            <a:off x="10513619" y="692151"/>
            <a:ext cx="1290764" cy="8940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1" name="图片 4">
              <a:extLst>
                <a:ext uri="{FF2B5EF4-FFF2-40B4-BE49-F238E27FC236}">
                  <a16:creationId xmlns:a16="http://schemas.microsoft.com/office/drawing/2014/main" id="{734031B5-F781-4A68-B336-49721C25E390}"/>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11336391" y="920605"/>
              <a:ext cx="297453" cy="297454"/>
            </a:xfrm>
            <a:prstGeom prst="rect">
              <a:avLst/>
            </a:prstGeom>
          </p:spPr>
        </p:pic>
      </p:grpSp>
    </p:spTree>
    <p:extLst>
      <p:ext uri="{BB962C8B-B14F-4D97-AF65-F5344CB8AC3E}">
        <p14:creationId xmlns:p14="http://schemas.microsoft.com/office/powerpoint/2010/main" val="3017247541"/>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Probabilistic Assumptions</a:t>
            </a:r>
          </a:p>
        </p:txBody>
      </p:sp>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Data is the indispensable part to build the </a:t>
            </a:r>
            <a:r>
              <a:rPr lang="es-ES" dirty="0"/>
              <a:t>“</a:t>
            </a:r>
            <a:r>
              <a:rPr lang="en-GB" dirty="0"/>
              <a:t>window</a:t>
            </a:r>
            <a:r>
              <a:rPr lang="es-ES" dirty="0"/>
              <a:t>”</a:t>
            </a:r>
            <a:endParaRPr lang="en-GB" dirty="0"/>
          </a:p>
          <a:p>
            <a:endParaRPr lang="en-GB" dirty="0"/>
          </a:p>
        </p:txBody>
      </p:sp>
      <p:grpSp>
        <p:nvGrpSpPr>
          <p:cNvPr id="28" name="Group 27">
            <a:extLst>
              <a:ext uri="{FF2B5EF4-FFF2-40B4-BE49-F238E27FC236}">
                <a16:creationId xmlns:a16="http://schemas.microsoft.com/office/drawing/2014/main" id="{AD6160D4-64F2-48BD-BF5C-1B7770CE2B62}"/>
              </a:ext>
            </a:extLst>
          </p:cNvPr>
          <p:cNvGrpSpPr/>
          <p:nvPr/>
        </p:nvGrpSpPr>
        <p:grpSpPr>
          <a:xfrm>
            <a:off x="1515834" y="3320929"/>
            <a:ext cx="9413425" cy="2332615"/>
            <a:chOff x="1515834" y="3320929"/>
            <a:chExt cx="9413425" cy="2332615"/>
          </a:xfrm>
        </p:grpSpPr>
        <p:grpSp>
          <p:nvGrpSpPr>
            <p:cNvPr id="6" name="Group 5">
              <a:extLst>
                <a:ext uri="{FF2B5EF4-FFF2-40B4-BE49-F238E27FC236}">
                  <a16:creationId xmlns:a16="http://schemas.microsoft.com/office/drawing/2014/main" id="{7272E1AC-6D27-4001-A662-38CB8125DE85}"/>
                </a:ext>
              </a:extLst>
            </p:cNvPr>
            <p:cNvGrpSpPr/>
            <p:nvPr/>
          </p:nvGrpSpPr>
          <p:grpSpPr>
            <a:xfrm>
              <a:off x="1515834" y="3320929"/>
              <a:ext cx="3107871" cy="1045030"/>
              <a:chOff x="1458685" y="3429000"/>
              <a:chExt cx="3107871" cy="1045030"/>
            </a:xfrm>
          </p:grpSpPr>
          <p:sp>
            <p:nvSpPr>
              <p:cNvPr id="5" name="TextBox 4">
                <a:extLst>
                  <a:ext uri="{FF2B5EF4-FFF2-40B4-BE49-F238E27FC236}">
                    <a16:creationId xmlns:a16="http://schemas.microsoft.com/office/drawing/2014/main" id="{28B9AEC3-A990-413E-9520-2920752CA16F}"/>
                  </a:ext>
                </a:extLst>
              </p:cNvPr>
              <p:cNvSpPr txBox="1"/>
              <p:nvPr/>
            </p:nvSpPr>
            <p:spPr>
              <a:xfrm>
                <a:off x="1572984" y="3720682"/>
                <a:ext cx="2993572" cy="461665"/>
              </a:xfrm>
              <a:prstGeom prst="rect">
                <a:avLst/>
              </a:prstGeom>
              <a:noFill/>
            </p:spPr>
            <p:txBody>
              <a:bodyPr wrap="square" rtlCol="0">
                <a:spAutoFit/>
              </a:bodyPr>
              <a:lstStyle/>
              <a:p>
                <a:r>
                  <a:rPr lang="en-GB" sz="2400" dirty="0">
                    <a:latin typeface="Cambria" panose="02040503050406030204" pitchFamily="18" charset="0"/>
                    <a:ea typeface="Cambria" panose="02040503050406030204" pitchFamily="18" charset="0"/>
                  </a:rPr>
                  <a:t>TARGET FUNCTION</a:t>
                </a:r>
              </a:p>
            </p:txBody>
          </p:sp>
          <p:sp>
            <p:nvSpPr>
              <p:cNvPr id="4" name="Cloud 3">
                <a:extLst>
                  <a:ext uri="{FF2B5EF4-FFF2-40B4-BE49-F238E27FC236}">
                    <a16:creationId xmlns:a16="http://schemas.microsoft.com/office/drawing/2014/main" id="{3A5A52FB-EE9C-4B2F-8E17-2ABB4F63065B}"/>
                  </a:ext>
                </a:extLst>
              </p:cNvPr>
              <p:cNvSpPr/>
              <p:nvPr/>
            </p:nvSpPr>
            <p:spPr>
              <a:xfrm>
                <a:off x="1458685" y="3429000"/>
                <a:ext cx="2993572" cy="1045030"/>
              </a:xfrm>
              <a:prstGeom prst="cloud">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grpSp>
        <p:grpSp>
          <p:nvGrpSpPr>
            <p:cNvPr id="9" name="Group 8">
              <a:extLst>
                <a:ext uri="{FF2B5EF4-FFF2-40B4-BE49-F238E27FC236}">
                  <a16:creationId xmlns:a16="http://schemas.microsoft.com/office/drawing/2014/main" id="{3C92EE20-7405-498B-A172-27ED9F69AF66}"/>
                </a:ext>
              </a:extLst>
            </p:cNvPr>
            <p:cNvGrpSpPr/>
            <p:nvPr/>
          </p:nvGrpSpPr>
          <p:grpSpPr>
            <a:xfrm>
              <a:off x="1687284" y="4811486"/>
              <a:ext cx="2764973" cy="842058"/>
              <a:chOff x="1687284" y="4811486"/>
              <a:chExt cx="2764973" cy="842058"/>
            </a:xfrm>
          </p:grpSpPr>
          <p:sp>
            <p:nvSpPr>
              <p:cNvPr id="7" name="Rectangle 6">
                <a:extLst>
                  <a:ext uri="{FF2B5EF4-FFF2-40B4-BE49-F238E27FC236}">
                    <a16:creationId xmlns:a16="http://schemas.microsoft.com/office/drawing/2014/main" id="{39E13B37-F64A-4237-A204-D2A089A8382F}"/>
                  </a:ext>
                </a:extLst>
              </p:cNvPr>
              <p:cNvSpPr/>
              <p:nvPr/>
            </p:nvSpPr>
            <p:spPr>
              <a:xfrm>
                <a:off x="1687284" y="4811486"/>
                <a:ext cx="2764973" cy="84205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sp>
            <p:nvSpPr>
              <p:cNvPr id="8" name="TextBox 7">
                <a:extLst>
                  <a:ext uri="{FF2B5EF4-FFF2-40B4-BE49-F238E27FC236}">
                    <a16:creationId xmlns:a16="http://schemas.microsoft.com/office/drawing/2014/main" id="{86FE25F6-19B9-43C8-BF1B-FB4E0DD8BD56}"/>
                  </a:ext>
                </a:extLst>
              </p:cNvPr>
              <p:cNvSpPr txBox="1"/>
              <p:nvPr/>
            </p:nvSpPr>
            <p:spPr>
              <a:xfrm>
                <a:off x="1687284" y="4965462"/>
                <a:ext cx="2764973" cy="461665"/>
              </a:xfrm>
              <a:prstGeom prst="rect">
                <a:avLst/>
              </a:prstGeom>
              <a:noFill/>
            </p:spPr>
            <p:txBody>
              <a:bodyPr wrap="square" rtlCol="0">
                <a:spAutoFit/>
              </a:bodyPr>
              <a:lstStyle/>
              <a:p>
                <a:pPr algn="ctr"/>
                <a:r>
                  <a:rPr lang="en-GB" sz="2400" dirty="0">
                    <a:latin typeface="Cambria" panose="02040503050406030204" pitchFamily="18" charset="0"/>
                    <a:ea typeface="Cambria" panose="02040503050406030204" pitchFamily="18" charset="0"/>
                  </a:rPr>
                  <a:t>TRAINING DATA</a:t>
                </a:r>
              </a:p>
            </p:txBody>
          </p:sp>
        </p:grpSp>
        <p:grpSp>
          <p:nvGrpSpPr>
            <p:cNvPr id="10" name="Group 9">
              <a:extLst>
                <a:ext uri="{FF2B5EF4-FFF2-40B4-BE49-F238E27FC236}">
                  <a16:creationId xmlns:a16="http://schemas.microsoft.com/office/drawing/2014/main" id="{1D745CB9-7B6C-4C4C-8DA6-490CD798C2F4}"/>
                </a:ext>
              </a:extLst>
            </p:cNvPr>
            <p:cNvGrpSpPr/>
            <p:nvPr/>
          </p:nvGrpSpPr>
          <p:grpSpPr>
            <a:xfrm>
              <a:off x="5399313" y="4811486"/>
              <a:ext cx="2764973" cy="842058"/>
              <a:chOff x="1687284" y="4811486"/>
              <a:chExt cx="2764973" cy="842058"/>
            </a:xfrm>
          </p:grpSpPr>
          <p:sp>
            <p:nvSpPr>
              <p:cNvPr id="11" name="Rectangle 10">
                <a:extLst>
                  <a:ext uri="{FF2B5EF4-FFF2-40B4-BE49-F238E27FC236}">
                    <a16:creationId xmlns:a16="http://schemas.microsoft.com/office/drawing/2014/main" id="{1638441A-FEE9-4BF7-819C-30C6742A7230}"/>
                  </a:ext>
                </a:extLst>
              </p:cNvPr>
              <p:cNvSpPr/>
              <p:nvPr/>
            </p:nvSpPr>
            <p:spPr>
              <a:xfrm>
                <a:off x="1687284" y="4811486"/>
                <a:ext cx="2764973" cy="84205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sp>
            <p:nvSpPr>
              <p:cNvPr id="12" name="TextBox 11">
                <a:extLst>
                  <a:ext uri="{FF2B5EF4-FFF2-40B4-BE49-F238E27FC236}">
                    <a16:creationId xmlns:a16="http://schemas.microsoft.com/office/drawing/2014/main" id="{9F5E1897-852E-4D83-9157-9E7511DDB863}"/>
                  </a:ext>
                </a:extLst>
              </p:cNvPr>
              <p:cNvSpPr txBox="1"/>
              <p:nvPr/>
            </p:nvSpPr>
            <p:spPr>
              <a:xfrm>
                <a:off x="1687284" y="4965462"/>
                <a:ext cx="2764973" cy="461665"/>
              </a:xfrm>
              <a:prstGeom prst="rect">
                <a:avLst/>
              </a:prstGeom>
              <a:noFill/>
            </p:spPr>
            <p:txBody>
              <a:bodyPr wrap="square" rtlCol="0">
                <a:spAutoFit/>
              </a:bodyPr>
              <a:lstStyle/>
              <a:p>
                <a:pPr algn="ctr"/>
                <a:r>
                  <a:rPr lang="en-GB" sz="2400" dirty="0">
                    <a:latin typeface="Cambria" panose="02040503050406030204" pitchFamily="18" charset="0"/>
                    <a:ea typeface="Cambria" panose="02040503050406030204" pitchFamily="18" charset="0"/>
                  </a:rPr>
                  <a:t>LEARNING ALGO</a:t>
                </a:r>
              </a:p>
            </p:txBody>
          </p:sp>
        </p:grpSp>
        <p:grpSp>
          <p:nvGrpSpPr>
            <p:cNvPr id="13" name="Group 12">
              <a:extLst>
                <a:ext uri="{FF2B5EF4-FFF2-40B4-BE49-F238E27FC236}">
                  <a16:creationId xmlns:a16="http://schemas.microsoft.com/office/drawing/2014/main" id="{FDC59FC8-A005-4A42-89BB-7F18A8F6B063}"/>
                </a:ext>
              </a:extLst>
            </p:cNvPr>
            <p:cNvGrpSpPr/>
            <p:nvPr/>
          </p:nvGrpSpPr>
          <p:grpSpPr>
            <a:xfrm>
              <a:off x="8164286" y="4811486"/>
              <a:ext cx="2764973" cy="842058"/>
              <a:chOff x="1687284" y="4811486"/>
              <a:chExt cx="2764973" cy="842058"/>
            </a:xfrm>
          </p:grpSpPr>
          <p:sp>
            <p:nvSpPr>
              <p:cNvPr id="14" name="Rectangle 13">
                <a:extLst>
                  <a:ext uri="{FF2B5EF4-FFF2-40B4-BE49-F238E27FC236}">
                    <a16:creationId xmlns:a16="http://schemas.microsoft.com/office/drawing/2014/main" id="{FA9205E8-DDE8-434A-BD4D-8AB4D1B17F00}"/>
                  </a:ext>
                </a:extLst>
              </p:cNvPr>
              <p:cNvSpPr/>
              <p:nvPr/>
            </p:nvSpPr>
            <p:spPr>
              <a:xfrm>
                <a:off x="1687284" y="4811486"/>
                <a:ext cx="2764973" cy="84205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sp>
            <p:nvSpPr>
              <p:cNvPr id="15" name="TextBox 14">
                <a:extLst>
                  <a:ext uri="{FF2B5EF4-FFF2-40B4-BE49-F238E27FC236}">
                    <a16:creationId xmlns:a16="http://schemas.microsoft.com/office/drawing/2014/main" id="{F738136C-065D-4DBC-98BC-372240EFC92C}"/>
                  </a:ext>
                </a:extLst>
              </p:cNvPr>
              <p:cNvSpPr txBox="1"/>
              <p:nvPr/>
            </p:nvSpPr>
            <p:spPr>
              <a:xfrm>
                <a:off x="1687284" y="4965462"/>
                <a:ext cx="2764973" cy="461665"/>
              </a:xfrm>
              <a:prstGeom prst="rect">
                <a:avLst/>
              </a:prstGeom>
              <a:noFill/>
            </p:spPr>
            <p:txBody>
              <a:bodyPr wrap="square" rtlCol="0">
                <a:spAutoFit/>
              </a:bodyPr>
              <a:lstStyle/>
              <a:p>
                <a:pPr algn="ctr"/>
                <a:r>
                  <a:rPr lang="en-GB" sz="2400" dirty="0">
                    <a:latin typeface="Cambria" panose="02040503050406030204" pitchFamily="18" charset="0"/>
                    <a:ea typeface="Cambria" panose="02040503050406030204" pitchFamily="18" charset="0"/>
                  </a:rPr>
                  <a:t>HYPOTHESIS SET</a:t>
                </a:r>
              </a:p>
            </p:txBody>
          </p:sp>
        </p:grpSp>
        <p:grpSp>
          <p:nvGrpSpPr>
            <p:cNvPr id="17" name="Group 16">
              <a:extLst>
                <a:ext uri="{FF2B5EF4-FFF2-40B4-BE49-F238E27FC236}">
                  <a16:creationId xmlns:a16="http://schemas.microsoft.com/office/drawing/2014/main" id="{09BEB9BD-C675-4BA9-B171-EDF589B0E2C2}"/>
                </a:ext>
              </a:extLst>
            </p:cNvPr>
            <p:cNvGrpSpPr/>
            <p:nvPr/>
          </p:nvGrpSpPr>
          <p:grpSpPr>
            <a:xfrm flipH="1">
              <a:off x="6724649" y="3342700"/>
              <a:ext cx="3050722" cy="1045030"/>
              <a:chOff x="1401535" y="3429000"/>
              <a:chExt cx="3050722" cy="1045030"/>
            </a:xfrm>
          </p:grpSpPr>
          <p:sp>
            <p:nvSpPr>
              <p:cNvPr id="18" name="TextBox 17">
                <a:extLst>
                  <a:ext uri="{FF2B5EF4-FFF2-40B4-BE49-F238E27FC236}">
                    <a16:creationId xmlns:a16="http://schemas.microsoft.com/office/drawing/2014/main" id="{8D86D749-53E2-4138-8175-5445A03B27BE}"/>
                  </a:ext>
                </a:extLst>
              </p:cNvPr>
              <p:cNvSpPr txBox="1"/>
              <p:nvPr/>
            </p:nvSpPr>
            <p:spPr>
              <a:xfrm>
                <a:off x="1401535" y="3720682"/>
                <a:ext cx="2993572" cy="461665"/>
              </a:xfrm>
              <a:prstGeom prst="rect">
                <a:avLst/>
              </a:prstGeom>
              <a:noFill/>
            </p:spPr>
            <p:txBody>
              <a:bodyPr wrap="square" rtlCol="0">
                <a:spAutoFit/>
              </a:bodyPr>
              <a:lstStyle/>
              <a:p>
                <a:r>
                  <a:rPr lang="en-GB" sz="2400" dirty="0">
                    <a:latin typeface="Cambria" panose="02040503050406030204" pitchFamily="18" charset="0"/>
                    <a:ea typeface="Cambria" panose="02040503050406030204" pitchFamily="18" charset="0"/>
                  </a:rPr>
                  <a:t>FINAL HYPOTHESIS</a:t>
                </a:r>
              </a:p>
            </p:txBody>
          </p:sp>
          <p:sp>
            <p:nvSpPr>
              <p:cNvPr id="19" name="Cloud 18">
                <a:extLst>
                  <a:ext uri="{FF2B5EF4-FFF2-40B4-BE49-F238E27FC236}">
                    <a16:creationId xmlns:a16="http://schemas.microsoft.com/office/drawing/2014/main" id="{63E39BEE-011F-4F82-BB84-41F081FE1794}"/>
                  </a:ext>
                </a:extLst>
              </p:cNvPr>
              <p:cNvSpPr/>
              <p:nvPr/>
            </p:nvSpPr>
            <p:spPr>
              <a:xfrm>
                <a:off x="1458685" y="3429000"/>
                <a:ext cx="2993572" cy="1045030"/>
              </a:xfrm>
              <a:prstGeom prst="cloud">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grpSp>
        <p:cxnSp>
          <p:nvCxnSpPr>
            <p:cNvPr id="21" name="Straight Arrow Connector 20">
              <a:extLst>
                <a:ext uri="{FF2B5EF4-FFF2-40B4-BE49-F238E27FC236}">
                  <a16:creationId xmlns:a16="http://schemas.microsoft.com/office/drawing/2014/main" id="{0A6FAA31-D0F9-4F93-8E69-B73CF4DD553C}"/>
                </a:ext>
              </a:extLst>
            </p:cNvPr>
            <p:cNvCxnSpPr>
              <a:stCxn id="4" idx="1"/>
              <a:endCxn id="7" idx="0"/>
            </p:cNvCxnSpPr>
            <p:nvPr/>
          </p:nvCxnSpPr>
          <p:spPr>
            <a:xfrm>
              <a:off x="3012620" y="4364846"/>
              <a:ext cx="57151" cy="446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8BA5EA1-D9B7-48D0-BAC8-925E0B62ACC2}"/>
                </a:ext>
              </a:extLst>
            </p:cNvPr>
            <p:cNvCxnSpPr>
              <a:stCxn id="8" idx="3"/>
              <a:endCxn id="12" idx="1"/>
            </p:cNvCxnSpPr>
            <p:nvPr/>
          </p:nvCxnSpPr>
          <p:spPr>
            <a:xfrm>
              <a:off x="4452257" y="5196295"/>
              <a:ext cx="9470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C0599BEF-79BD-4DB2-B0C1-70F4EA8B341D}"/>
                </a:ext>
              </a:extLst>
            </p:cNvPr>
            <p:cNvCxnSpPr>
              <a:stCxn id="11" idx="0"/>
              <a:endCxn id="19" idx="1"/>
            </p:cNvCxnSpPr>
            <p:nvPr/>
          </p:nvCxnSpPr>
          <p:spPr>
            <a:xfrm flipV="1">
              <a:off x="6781800" y="4386617"/>
              <a:ext cx="1439635" cy="4248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B5C4698-0FF4-4D3D-86A0-3030A26252AE}"/>
                </a:ext>
              </a:extLst>
            </p:cNvPr>
            <p:cNvCxnSpPr>
              <a:stCxn id="14" idx="0"/>
              <a:endCxn id="19" idx="1"/>
            </p:cNvCxnSpPr>
            <p:nvPr/>
          </p:nvCxnSpPr>
          <p:spPr>
            <a:xfrm flipH="1" flipV="1">
              <a:off x="8221435" y="4386617"/>
              <a:ext cx="1325338" cy="4248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p:cxnSp>
        <p:nvCxnSpPr>
          <p:cNvPr id="30" name="Straight Arrow Connector 29">
            <a:extLst>
              <a:ext uri="{FF2B5EF4-FFF2-40B4-BE49-F238E27FC236}">
                <a16:creationId xmlns:a16="http://schemas.microsoft.com/office/drawing/2014/main" id="{337B58FA-7BD7-41AC-8726-07EFAC58BBE7}"/>
              </a:ext>
            </a:extLst>
          </p:cNvPr>
          <p:cNvCxnSpPr>
            <a:cxnSpLocks/>
          </p:cNvCxnSpPr>
          <p:nvPr/>
        </p:nvCxnSpPr>
        <p:spPr>
          <a:xfrm>
            <a:off x="3494314" y="4364846"/>
            <a:ext cx="519792" cy="2177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1" name="Rectangle 30">
            <a:extLst>
              <a:ext uri="{FF2B5EF4-FFF2-40B4-BE49-F238E27FC236}">
                <a16:creationId xmlns:a16="http://schemas.microsoft.com/office/drawing/2014/main" id="{C4868758-3F8E-41E5-8691-6EAD68C0AD6A}"/>
              </a:ext>
            </a:extLst>
          </p:cNvPr>
          <p:cNvSpPr/>
          <p:nvPr/>
        </p:nvSpPr>
        <p:spPr>
          <a:xfrm>
            <a:off x="3919958" y="4149723"/>
            <a:ext cx="1236047" cy="584775"/>
          </a:xfrm>
          <a:prstGeom prst="rect">
            <a:avLst/>
          </a:prstGeom>
          <a:noFill/>
        </p:spPr>
        <p:txBody>
          <a:bodyPr wrap="square" lIns="91440" tIns="45720" rIns="91440" bIns="45720">
            <a:spAutoFit/>
          </a:bodyPr>
          <a:lstStyle/>
          <a:p>
            <a:pPr algn="ctr"/>
            <a:r>
              <a:rPr lang="en-US" sz="3200" b="0" cap="none" spc="0" dirty="0">
                <a:ln w="0"/>
                <a:solidFill>
                  <a:schemeClr val="accent3"/>
                </a:solidFill>
                <a:effectLst>
                  <a:outerShdw blurRad="38100" dist="25400" dir="5400000" algn="ctr" rotWithShape="0">
                    <a:srgbClr val="6E747A">
                      <a:alpha val="43000"/>
                    </a:srgbClr>
                  </a:outerShdw>
                </a:effectLst>
              </a:rPr>
              <a:t>P(X)</a:t>
            </a:r>
          </a:p>
        </p:txBody>
      </p:sp>
      <p:cxnSp>
        <p:nvCxnSpPr>
          <p:cNvPr id="33" name="Straight Arrow Connector 32">
            <a:extLst>
              <a:ext uri="{FF2B5EF4-FFF2-40B4-BE49-F238E27FC236}">
                <a16:creationId xmlns:a16="http://schemas.microsoft.com/office/drawing/2014/main" id="{917558AB-235E-4123-810A-9E9D13F60B14}"/>
              </a:ext>
            </a:extLst>
          </p:cNvPr>
          <p:cNvCxnSpPr>
            <a:cxnSpLocks/>
          </p:cNvCxnSpPr>
          <p:nvPr/>
        </p:nvCxnSpPr>
        <p:spPr>
          <a:xfrm flipH="1">
            <a:off x="3585774" y="4573730"/>
            <a:ext cx="417996" cy="15658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0804310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right)">
                                      <p:cBhvr>
                                        <p:cTn id="1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How to nail down the assumptions?</a:t>
            </a:r>
          </a:p>
        </p:txBody>
      </p:sp>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endParaRPr lang="en-GB" dirty="0"/>
          </a:p>
          <a:p>
            <a:endParaRPr lang="en-GB" dirty="0"/>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p:sp>
        <p:nvSpPr>
          <p:cNvPr id="142" name="Cylinder 141">
            <a:extLst>
              <a:ext uri="{FF2B5EF4-FFF2-40B4-BE49-F238E27FC236}">
                <a16:creationId xmlns:a16="http://schemas.microsoft.com/office/drawing/2014/main" id="{4A292EB0-D09C-4C3E-8E0E-7A12B8A6D142}"/>
              </a:ext>
            </a:extLst>
          </p:cNvPr>
          <p:cNvSpPr/>
          <p:nvPr/>
        </p:nvSpPr>
        <p:spPr>
          <a:xfrm>
            <a:off x="1937657" y="2097088"/>
            <a:ext cx="2198915" cy="3418114"/>
          </a:xfrm>
          <a:prstGeom prst="ca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143" name="Flowchart: Connector 142">
            <a:extLst>
              <a:ext uri="{FF2B5EF4-FFF2-40B4-BE49-F238E27FC236}">
                <a16:creationId xmlns:a16="http://schemas.microsoft.com/office/drawing/2014/main" id="{AB4C096A-5A84-413E-AF92-1BB50C78DCF1}"/>
              </a:ext>
            </a:extLst>
          </p:cNvPr>
          <p:cNvSpPr/>
          <p:nvPr/>
        </p:nvSpPr>
        <p:spPr>
          <a:xfrm>
            <a:off x="1948542" y="2541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Flowchart: Connector 143">
            <a:extLst>
              <a:ext uri="{FF2B5EF4-FFF2-40B4-BE49-F238E27FC236}">
                <a16:creationId xmlns:a16="http://schemas.microsoft.com/office/drawing/2014/main" id="{500F5872-E757-4AC7-958E-5CAF3F609377}"/>
              </a:ext>
            </a:extLst>
          </p:cNvPr>
          <p:cNvSpPr/>
          <p:nvPr/>
        </p:nvSpPr>
        <p:spPr>
          <a:xfrm>
            <a:off x="2100942" y="2694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Flowchart: Connector 144">
            <a:extLst>
              <a:ext uri="{FF2B5EF4-FFF2-40B4-BE49-F238E27FC236}">
                <a16:creationId xmlns:a16="http://schemas.microsoft.com/office/drawing/2014/main" id="{0F8F0402-5084-4A9B-B325-E71CBA9719F3}"/>
              </a:ext>
            </a:extLst>
          </p:cNvPr>
          <p:cNvSpPr/>
          <p:nvPr/>
        </p:nvSpPr>
        <p:spPr>
          <a:xfrm>
            <a:off x="2253342"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Flowchart: Connector 145">
            <a:extLst>
              <a:ext uri="{FF2B5EF4-FFF2-40B4-BE49-F238E27FC236}">
                <a16:creationId xmlns:a16="http://schemas.microsoft.com/office/drawing/2014/main" id="{5A57C41B-FB30-4498-9E99-6916654E485C}"/>
              </a:ext>
            </a:extLst>
          </p:cNvPr>
          <p:cNvSpPr/>
          <p:nvPr/>
        </p:nvSpPr>
        <p:spPr>
          <a:xfrm>
            <a:off x="2405742" y="2999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Flowchart: Connector 146">
            <a:extLst>
              <a:ext uri="{FF2B5EF4-FFF2-40B4-BE49-F238E27FC236}">
                <a16:creationId xmlns:a16="http://schemas.microsoft.com/office/drawing/2014/main" id="{C0A4FE3D-B61D-4E26-BFE8-2FFABD4E42FF}"/>
              </a:ext>
            </a:extLst>
          </p:cNvPr>
          <p:cNvSpPr/>
          <p:nvPr/>
        </p:nvSpPr>
        <p:spPr>
          <a:xfrm>
            <a:off x="2558142" y="3151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Flowchart: Connector 147">
            <a:extLst>
              <a:ext uri="{FF2B5EF4-FFF2-40B4-BE49-F238E27FC236}">
                <a16:creationId xmlns:a16="http://schemas.microsoft.com/office/drawing/2014/main" id="{D07602D1-387D-40E7-A9BD-776209E08D59}"/>
              </a:ext>
            </a:extLst>
          </p:cNvPr>
          <p:cNvSpPr/>
          <p:nvPr/>
        </p:nvSpPr>
        <p:spPr>
          <a:xfrm>
            <a:off x="2710542" y="3303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Flowchart: Connector 148">
            <a:extLst>
              <a:ext uri="{FF2B5EF4-FFF2-40B4-BE49-F238E27FC236}">
                <a16:creationId xmlns:a16="http://schemas.microsoft.com/office/drawing/2014/main" id="{89607FA1-29FB-4B12-AAD0-7F9D52F4F549}"/>
              </a:ext>
            </a:extLst>
          </p:cNvPr>
          <p:cNvSpPr/>
          <p:nvPr/>
        </p:nvSpPr>
        <p:spPr>
          <a:xfrm>
            <a:off x="2862942" y="34562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Flowchart: Connector 149">
            <a:extLst>
              <a:ext uri="{FF2B5EF4-FFF2-40B4-BE49-F238E27FC236}">
                <a16:creationId xmlns:a16="http://schemas.microsoft.com/office/drawing/2014/main" id="{62ADFD1C-B85B-41C9-BBAF-DBB0506F3441}"/>
              </a:ext>
            </a:extLst>
          </p:cNvPr>
          <p:cNvSpPr/>
          <p:nvPr/>
        </p:nvSpPr>
        <p:spPr>
          <a:xfrm>
            <a:off x="3015342" y="3608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1" name="Flowchart: Connector 150">
            <a:extLst>
              <a:ext uri="{FF2B5EF4-FFF2-40B4-BE49-F238E27FC236}">
                <a16:creationId xmlns:a16="http://schemas.microsoft.com/office/drawing/2014/main" id="{D5632C46-D201-4D3B-95CD-E9B41C298654}"/>
              </a:ext>
            </a:extLst>
          </p:cNvPr>
          <p:cNvSpPr/>
          <p:nvPr/>
        </p:nvSpPr>
        <p:spPr>
          <a:xfrm>
            <a:off x="3167742" y="37610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Flowchart: Connector 151">
            <a:extLst>
              <a:ext uri="{FF2B5EF4-FFF2-40B4-BE49-F238E27FC236}">
                <a16:creationId xmlns:a16="http://schemas.microsoft.com/office/drawing/2014/main" id="{5279022A-1BDF-498A-88C2-651A870BA373}"/>
              </a:ext>
            </a:extLst>
          </p:cNvPr>
          <p:cNvSpPr/>
          <p:nvPr/>
        </p:nvSpPr>
        <p:spPr>
          <a:xfrm>
            <a:off x="3320142" y="3913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3" name="Flowchart: Connector 152">
            <a:extLst>
              <a:ext uri="{FF2B5EF4-FFF2-40B4-BE49-F238E27FC236}">
                <a16:creationId xmlns:a16="http://schemas.microsoft.com/office/drawing/2014/main" id="{D7D1A139-84E8-483D-8047-E2704CC82680}"/>
              </a:ext>
            </a:extLst>
          </p:cNvPr>
          <p:cNvSpPr/>
          <p:nvPr/>
        </p:nvSpPr>
        <p:spPr>
          <a:xfrm>
            <a:off x="3472542" y="4065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4" name="Flowchart: Connector 153">
            <a:extLst>
              <a:ext uri="{FF2B5EF4-FFF2-40B4-BE49-F238E27FC236}">
                <a16:creationId xmlns:a16="http://schemas.microsoft.com/office/drawing/2014/main" id="{D8C45BB9-4B2A-4EC9-A002-7D374BFE5FF4}"/>
              </a:ext>
            </a:extLst>
          </p:cNvPr>
          <p:cNvSpPr/>
          <p:nvPr/>
        </p:nvSpPr>
        <p:spPr>
          <a:xfrm>
            <a:off x="3624942"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5" name="Flowchart: Connector 154">
            <a:extLst>
              <a:ext uri="{FF2B5EF4-FFF2-40B4-BE49-F238E27FC236}">
                <a16:creationId xmlns:a16="http://schemas.microsoft.com/office/drawing/2014/main" id="{5140E37C-41DC-427C-8F17-552ADB1F4E01}"/>
              </a:ext>
            </a:extLst>
          </p:cNvPr>
          <p:cNvSpPr/>
          <p:nvPr/>
        </p:nvSpPr>
        <p:spPr>
          <a:xfrm>
            <a:off x="3777342" y="4370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6" name="Flowchart: Connector 155">
            <a:extLst>
              <a:ext uri="{FF2B5EF4-FFF2-40B4-BE49-F238E27FC236}">
                <a16:creationId xmlns:a16="http://schemas.microsoft.com/office/drawing/2014/main" id="{0C4DD912-C811-478F-B2AD-9C98D408BA2D}"/>
              </a:ext>
            </a:extLst>
          </p:cNvPr>
          <p:cNvSpPr/>
          <p:nvPr/>
        </p:nvSpPr>
        <p:spPr>
          <a:xfrm>
            <a:off x="3929742"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Flowchart: Connector 156">
            <a:extLst>
              <a:ext uri="{FF2B5EF4-FFF2-40B4-BE49-F238E27FC236}">
                <a16:creationId xmlns:a16="http://schemas.microsoft.com/office/drawing/2014/main" id="{4F3DCDDD-9866-4A24-A436-04C60274A836}"/>
              </a:ext>
            </a:extLst>
          </p:cNvPr>
          <p:cNvSpPr/>
          <p:nvPr/>
        </p:nvSpPr>
        <p:spPr>
          <a:xfrm>
            <a:off x="2318656" y="2639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8" name="Flowchart: Connector 157">
            <a:extLst>
              <a:ext uri="{FF2B5EF4-FFF2-40B4-BE49-F238E27FC236}">
                <a16:creationId xmlns:a16="http://schemas.microsoft.com/office/drawing/2014/main" id="{FD88D834-7832-4F92-8E95-F5B59E67B0A0}"/>
              </a:ext>
            </a:extLst>
          </p:cNvPr>
          <p:cNvSpPr/>
          <p:nvPr/>
        </p:nvSpPr>
        <p:spPr>
          <a:xfrm>
            <a:off x="2471056" y="27921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9" name="Flowchart: Connector 158">
            <a:extLst>
              <a:ext uri="{FF2B5EF4-FFF2-40B4-BE49-F238E27FC236}">
                <a16:creationId xmlns:a16="http://schemas.microsoft.com/office/drawing/2014/main" id="{6005B320-B425-4DD8-8B07-79D23227CDB3}"/>
              </a:ext>
            </a:extLst>
          </p:cNvPr>
          <p:cNvSpPr/>
          <p:nvPr/>
        </p:nvSpPr>
        <p:spPr>
          <a:xfrm>
            <a:off x="2623456" y="29445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0" name="Flowchart: Connector 159">
            <a:extLst>
              <a:ext uri="{FF2B5EF4-FFF2-40B4-BE49-F238E27FC236}">
                <a16:creationId xmlns:a16="http://schemas.microsoft.com/office/drawing/2014/main" id="{0C442559-6F5B-42D7-805B-CD006766EE52}"/>
              </a:ext>
            </a:extLst>
          </p:cNvPr>
          <p:cNvSpPr/>
          <p:nvPr/>
        </p:nvSpPr>
        <p:spPr>
          <a:xfrm>
            <a:off x="2775856" y="3096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1" name="Flowchart: Connector 160">
            <a:extLst>
              <a:ext uri="{FF2B5EF4-FFF2-40B4-BE49-F238E27FC236}">
                <a16:creationId xmlns:a16="http://schemas.microsoft.com/office/drawing/2014/main" id="{08E3F560-4662-44C3-92AD-2FE34CB86BA8}"/>
              </a:ext>
            </a:extLst>
          </p:cNvPr>
          <p:cNvSpPr/>
          <p:nvPr/>
        </p:nvSpPr>
        <p:spPr>
          <a:xfrm>
            <a:off x="2928256" y="32493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2" name="Flowchart: Connector 161">
            <a:extLst>
              <a:ext uri="{FF2B5EF4-FFF2-40B4-BE49-F238E27FC236}">
                <a16:creationId xmlns:a16="http://schemas.microsoft.com/office/drawing/2014/main" id="{B9E8F6D0-7498-4CCD-9172-28F50716B01A}"/>
              </a:ext>
            </a:extLst>
          </p:cNvPr>
          <p:cNvSpPr/>
          <p:nvPr/>
        </p:nvSpPr>
        <p:spPr>
          <a:xfrm>
            <a:off x="3080656" y="34017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3" name="Flowchart: Connector 162">
            <a:extLst>
              <a:ext uri="{FF2B5EF4-FFF2-40B4-BE49-F238E27FC236}">
                <a16:creationId xmlns:a16="http://schemas.microsoft.com/office/drawing/2014/main" id="{77EDFFBA-0FC9-4CF3-9093-3B68001370D5}"/>
              </a:ext>
            </a:extLst>
          </p:cNvPr>
          <p:cNvSpPr/>
          <p:nvPr/>
        </p:nvSpPr>
        <p:spPr>
          <a:xfrm>
            <a:off x="3233056" y="35541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4" name="Flowchart: Connector 163">
            <a:extLst>
              <a:ext uri="{FF2B5EF4-FFF2-40B4-BE49-F238E27FC236}">
                <a16:creationId xmlns:a16="http://schemas.microsoft.com/office/drawing/2014/main" id="{3B826C79-3978-470C-B9DD-1A7B32D7E575}"/>
              </a:ext>
            </a:extLst>
          </p:cNvPr>
          <p:cNvSpPr/>
          <p:nvPr/>
        </p:nvSpPr>
        <p:spPr>
          <a:xfrm>
            <a:off x="3385456" y="37065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 name="Flowchart: Connector 164">
            <a:extLst>
              <a:ext uri="{FF2B5EF4-FFF2-40B4-BE49-F238E27FC236}">
                <a16:creationId xmlns:a16="http://schemas.microsoft.com/office/drawing/2014/main" id="{EBB2F386-AEC7-443B-9C8C-AA16EF2B851F}"/>
              </a:ext>
            </a:extLst>
          </p:cNvPr>
          <p:cNvSpPr/>
          <p:nvPr/>
        </p:nvSpPr>
        <p:spPr>
          <a:xfrm>
            <a:off x="3537856" y="3858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6" name="Flowchart: Connector 165">
            <a:extLst>
              <a:ext uri="{FF2B5EF4-FFF2-40B4-BE49-F238E27FC236}">
                <a16:creationId xmlns:a16="http://schemas.microsoft.com/office/drawing/2014/main" id="{FA95725F-CFD1-4E43-A444-64F88B6ECC78}"/>
              </a:ext>
            </a:extLst>
          </p:cNvPr>
          <p:cNvSpPr/>
          <p:nvPr/>
        </p:nvSpPr>
        <p:spPr>
          <a:xfrm>
            <a:off x="3690256" y="40113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7" name="Flowchart: Connector 166">
            <a:extLst>
              <a:ext uri="{FF2B5EF4-FFF2-40B4-BE49-F238E27FC236}">
                <a16:creationId xmlns:a16="http://schemas.microsoft.com/office/drawing/2014/main" id="{4FB874DF-1AC2-4097-BDB4-232E2001F843}"/>
              </a:ext>
            </a:extLst>
          </p:cNvPr>
          <p:cNvSpPr/>
          <p:nvPr/>
        </p:nvSpPr>
        <p:spPr>
          <a:xfrm>
            <a:off x="3842656" y="4163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8" name="Flowchart: Connector 167">
            <a:extLst>
              <a:ext uri="{FF2B5EF4-FFF2-40B4-BE49-F238E27FC236}">
                <a16:creationId xmlns:a16="http://schemas.microsoft.com/office/drawing/2014/main" id="{20939C57-960E-4F8C-9DF0-D4B4FFEB8CDC}"/>
              </a:ext>
            </a:extLst>
          </p:cNvPr>
          <p:cNvSpPr/>
          <p:nvPr/>
        </p:nvSpPr>
        <p:spPr>
          <a:xfrm>
            <a:off x="2672441" y="2667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9" name="Flowchart: Connector 168">
            <a:extLst>
              <a:ext uri="{FF2B5EF4-FFF2-40B4-BE49-F238E27FC236}">
                <a16:creationId xmlns:a16="http://schemas.microsoft.com/office/drawing/2014/main" id="{E8B764EB-F03B-40A9-97C4-D14C39C86203}"/>
              </a:ext>
            </a:extLst>
          </p:cNvPr>
          <p:cNvSpPr/>
          <p:nvPr/>
        </p:nvSpPr>
        <p:spPr>
          <a:xfrm>
            <a:off x="3897085" y="280074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0" name="Flowchart: Connector 169">
            <a:extLst>
              <a:ext uri="{FF2B5EF4-FFF2-40B4-BE49-F238E27FC236}">
                <a16:creationId xmlns:a16="http://schemas.microsoft.com/office/drawing/2014/main" id="{50FBCDC6-2D13-4B94-8007-620397E7E287}"/>
              </a:ext>
            </a:extLst>
          </p:cNvPr>
          <p:cNvSpPr/>
          <p:nvPr/>
        </p:nvSpPr>
        <p:spPr>
          <a:xfrm>
            <a:off x="2824841" y="28201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1" name="Flowchart: Connector 170">
            <a:extLst>
              <a:ext uri="{FF2B5EF4-FFF2-40B4-BE49-F238E27FC236}">
                <a16:creationId xmlns:a16="http://schemas.microsoft.com/office/drawing/2014/main" id="{197FA6FF-B207-44F6-9A7B-0BB179604619}"/>
              </a:ext>
            </a:extLst>
          </p:cNvPr>
          <p:cNvSpPr/>
          <p:nvPr/>
        </p:nvSpPr>
        <p:spPr>
          <a:xfrm>
            <a:off x="2977241" y="29725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2" name="Flowchart: Connector 171">
            <a:extLst>
              <a:ext uri="{FF2B5EF4-FFF2-40B4-BE49-F238E27FC236}">
                <a16:creationId xmlns:a16="http://schemas.microsoft.com/office/drawing/2014/main" id="{620F30E5-9F0A-4B0E-BBCD-867E07CDD177}"/>
              </a:ext>
            </a:extLst>
          </p:cNvPr>
          <p:cNvSpPr/>
          <p:nvPr/>
        </p:nvSpPr>
        <p:spPr>
          <a:xfrm>
            <a:off x="3129641" y="31249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3" name="Flowchart: Connector 172">
            <a:extLst>
              <a:ext uri="{FF2B5EF4-FFF2-40B4-BE49-F238E27FC236}">
                <a16:creationId xmlns:a16="http://schemas.microsoft.com/office/drawing/2014/main" id="{E374B5B1-CBB6-4F11-A7EB-7C0573F389F8}"/>
              </a:ext>
            </a:extLst>
          </p:cNvPr>
          <p:cNvSpPr/>
          <p:nvPr/>
        </p:nvSpPr>
        <p:spPr>
          <a:xfrm>
            <a:off x="3282041" y="32773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4" name="Flowchart: Connector 173">
            <a:extLst>
              <a:ext uri="{FF2B5EF4-FFF2-40B4-BE49-F238E27FC236}">
                <a16:creationId xmlns:a16="http://schemas.microsoft.com/office/drawing/2014/main" id="{9B3E54DF-C501-43FF-83D9-7AA5239ABB3E}"/>
              </a:ext>
            </a:extLst>
          </p:cNvPr>
          <p:cNvSpPr/>
          <p:nvPr/>
        </p:nvSpPr>
        <p:spPr>
          <a:xfrm>
            <a:off x="3434441" y="342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5" name="Flowchart: Connector 174">
            <a:extLst>
              <a:ext uri="{FF2B5EF4-FFF2-40B4-BE49-F238E27FC236}">
                <a16:creationId xmlns:a16="http://schemas.microsoft.com/office/drawing/2014/main" id="{386116CE-25C6-4574-91ED-F1FC15211819}"/>
              </a:ext>
            </a:extLst>
          </p:cNvPr>
          <p:cNvSpPr/>
          <p:nvPr/>
        </p:nvSpPr>
        <p:spPr>
          <a:xfrm>
            <a:off x="3586841" y="35821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6" name="Flowchart: Connector 175">
            <a:extLst>
              <a:ext uri="{FF2B5EF4-FFF2-40B4-BE49-F238E27FC236}">
                <a16:creationId xmlns:a16="http://schemas.microsoft.com/office/drawing/2014/main" id="{E8ED9C5A-E6FA-4F65-82E4-5F33FE019AB4}"/>
              </a:ext>
            </a:extLst>
          </p:cNvPr>
          <p:cNvSpPr/>
          <p:nvPr/>
        </p:nvSpPr>
        <p:spPr>
          <a:xfrm>
            <a:off x="3739241" y="37345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7" name="Flowchart: Connector 176">
            <a:extLst>
              <a:ext uri="{FF2B5EF4-FFF2-40B4-BE49-F238E27FC236}">
                <a16:creationId xmlns:a16="http://schemas.microsoft.com/office/drawing/2014/main" id="{B5604995-68F7-44B5-A86E-8D34E4D3AE43}"/>
              </a:ext>
            </a:extLst>
          </p:cNvPr>
          <p:cNvSpPr/>
          <p:nvPr/>
        </p:nvSpPr>
        <p:spPr>
          <a:xfrm>
            <a:off x="3891641" y="38869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8" name="Flowchart: Connector 177">
            <a:extLst>
              <a:ext uri="{FF2B5EF4-FFF2-40B4-BE49-F238E27FC236}">
                <a16:creationId xmlns:a16="http://schemas.microsoft.com/office/drawing/2014/main" id="{292E7F39-51D4-4310-BA1B-3382CB78B89C}"/>
              </a:ext>
            </a:extLst>
          </p:cNvPr>
          <p:cNvSpPr/>
          <p:nvPr/>
        </p:nvSpPr>
        <p:spPr>
          <a:xfrm>
            <a:off x="3023506"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9" name="Flowchart: Connector 178">
            <a:extLst>
              <a:ext uri="{FF2B5EF4-FFF2-40B4-BE49-F238E27FC236}">
                <a16:creationId xmlns:a16="http://schemas.microsoft.com/office/drawing/2014/main" id="{2E69C62A-6AEC-45A4-B0E0-52A5E2548E26}"/>
              </a:ext>
            </a:extLst>
          </p:cNvPr>
          <p:cNvSpPr/>
          <p:nvPr/>
        </p:nvSpPr>
        <p:spPr>
          <a:xfrm>
            <a:off x="3175906" y="28411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Flowchart: Connector 179">
            <a:extLst>
              <a:ext uri="{FF2B5EF4-FFF2-40B4-BE49-F238E27FC236}">
                <a16:creationId xmlns:a16="http://schemas.microsoft.com/office/drawing/2014/main" id="{D9FC18E8-9946-4CA6-9D18-AC8DA2032297}"/>
              </a:ext>
            </a:extLst>
          </p:cNvPr>
          <p:cNvSpPr/>
          <p:nvPr/>
        </p:nvSpPr>
        <p:spPr>
          <a:xfrm>
            <a:off x="3328306" y="29935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1" name="Flowchart: Connector 180">
            <a:extLst>
              <a:ext uri="{FF2B5EF4-FFF2-40B4-BE49-F238E27FC236}">
                <a16:creationId xmlns:a16="http://schemas.microsoft.com/office/drawing/2014/main" id="{77C2A7BE-EF61-4D46-9CBB-6A79DAA0D6EE}"/>
              </a:ext>
            </a:extLst>
          </p:cNvPr>
          <p:cNvSpPr/>
          <p:nvPr/>
        </p:nvSpPr>
        <p:spPr>
          <a:xfrm>
            <a:off x="3480706"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2" name="Flowchart: Connector 181">
            <a:extLst>
              <a:ext uri="{FF2B5EF4-FFF2-40B4-BE49-F238E27FC236}">
                <a16:creationId xmlns:a16="http://schemas.microsoft.com/office/drawing/2014/main" id="{E345F784-0901-43E7-83F5-8D84331BFEDA}"/>
              </a:ext>
            </a:extLst>
          </p:cNvPr>
          <p:cNvSpPr/>
          <p:nvPr/>
        </p:nvSpPr>
        <p:spPr>
          <a:xfrm>
            <a:off x="3633106" y="32983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3" name="Flowchart: Connector 182">
            <a:extLst>
              <a:ext uri="{FF2B5EF4-FFF2-40B4-BE49-F238E27FC236}">
                <a16:creationId xmlns:a16="http://schemas.microsoft.com/office/drawing/2014/main" id="{CF689800-ABFA-403C-8018-3129E46E1523}"/>
              </a:ext>
            </a:extLst>
          </p:cNvPr>
          <p:cNvSpPr/>
          <p:nvPr/>
        </p:nvSpPr>
        <p:spPr>
          <a:xfrm>
            <a:off x="3785506" y="3450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4" name="Flowchart: Connector 183">
            <a:extLst>
              <a:ext uri="{FF2B5EF4-FFF2-40B4-BE49-F238E27FC236}">
                <a16:creationId xmlns:a16="http://schemas.microsoft.com/office/drawing/2014/main" id="{9708103A-7BAB-4B9C-AD0B-DED1397101AA}"/>
              </a:ext>
            </a:extLst>
          </p:cNvPr>
          <p:cNvSpPr/>
          <p:nvPr/>
        </p:nvSpPr>
        <p:spPr>
          <a:xfrm>
            <a:off x="3937906" y="36031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5" name="Flowchart: Connector 184">
            <a:extLst>
              <a:ext uri="{FF2B5EF4-FFF2-40B4-BE49-F238E27FC236}">
                <a16:creationId xmlns:a16="http://schemas.microsoft.com/office/drawing/2014/main" id="{0FE9F9DE-8B10-4011-A5D6-4C27F96E12EA}"/>
              </a:ext>
            </a:extLst>
          </p:cNvPr>
          <p:cNvSpPr/>
          <p:nvPr/>
        </p:nvSpPr>
        <p:spPr>
          <a:xfrm>
            <a:off x="3374571"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6" name="Flowchart: Connector 185">
            <a:extLst>
              <a:ext uri="{FF2B5EF4-FFF2-40B4-BE49-F238E27FC236}">
                <a16:creationId xmlns:a16="http://schemas.microsoft.com/office/drawing/2014/main" id="{5B2596B2-5D67-489E-9DC9-AE5AB5B03328}"/>
              </a:ext>
            </a:extLst>
          </p:cNvPr>
          <p:cNvSpPr/>
          <p:nvPr/>
        </p:nvSpPr>
        <p:spPr>
          <a:xfrm>
            <a:off x="3526971" y="28411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7" name="Flowchart: Connector 186">
            <a:extLst>
              <a:ext uri="{FF2B5EF4-FFF2-40B4-BE49-F238E27FC236}">
                <a16:creationId xmlns:a16="http://schemas.microsoft.com/office/drawing/2014/main" id="{0E26FA8F-A475-4247-8776-E468AB4944EE}"/>
              </a:ext>
            </a:extLst>
          </p:cNvPr>
          <p:cNvSpPr/>
          <p:nvPr/>
        </p:nvSpPr>
        <p:spPr>
          <a:xfrm>
            <a:off x="3679371" y="29935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8" name="Flowchart: Connector 187">
            <a:extLst>
              <a:ext uri="{FF2B5EF4-FFF2-40B4-BE49-F238E27FC236}">
                <a16:creationId xmlns:a16="http://schemas.microsoft.com/office/drawing/2014/main" id="{76EA7E86-AE7F-4D62-B495-B46EAF73B19D}"/>
              </a:ext>
            </a:extLst>
          </p:cNvPr>
          <p:cNvSpPr/>
          <p:nvPr/>
        </p:nvSpPr>
        <p:spPr>
          <a:xfrm>
            <a:off x="3831771"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9" name="Flowchart: Connector 188">
            <a:extLst>
              <a:ext uri="{FF2B5EF4-FFF2-40B4-BE49-F238E27FC236}">
                <a16:creationId xmlns:a16="http://schemas.microsoft.com/office/drawing/2014/main" id="{58E9B35C-464C-40B1-8FB1-F07103481FA1}"/>
              </a:ext>
            </a:extLst>
          </p:cNvPr>
          <p:cNvSpPr/>
          <p:nvPr/>
        </p:nvSpPr>
        <p:spPr>
          <a:xfrm>
            <a:off x="3671207" y="268332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0" name="Flowchart: Connector 189">
            <a:extLst>
              <a:ext uri="{FF2B5EF4-FFF2-40B4-BE49-F238E27FC236}">
                <a16:creationId xmlns:a16="http://schemas.microsoft.com/office/drawing/2014/main" id="{543D789F-F05B-4329-92E9-EA0E8F011B2C}"/>
              </a:ext>
            </a:extLst>
          </p:cNvPr>
          <p:cNvSpPr/>
          <p:nvPr/>
        </p:nvSpPr>
        <p:spPr>
          <a:xfrm>
            <a:off x="1937656"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1" name="Flowchart: Connector 190">
            <a:extLst>
              <a:ext uri="{FF2B5EF4-FFF2-40B4-BE49-F238E27FC236}">
                <a16:creationId xmlns:a16="http://schemas.microsoft.com/office/drawing/2014/main" id="{DB0C2ED9-C2D9-4B39-B82A-B07D7E1F4167}"/>
              </a:ext>
            </a:extLst>
          </p:cNvPr>
          <p:cNvSpPr/>
          <p:nvPr/>
        </p:nvSpPr>
        <p:spPr>
          <a:xfrm>
            <a:off x="2090056" y="29990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2" name="Flowchart: Connector 191">
            <a:extLst>
              <a:ext uri="{FF2B5EF4-FFF2-40B4-BE49-F238E27FC236}">
                <a16:creationId xmlns:a16="http://schemas.microsoft.com/office/drawing/2014/main" id="{23E46036-FEE8-49F3-B813-5E9E678576AE}"/>
              </a:ext>
            </a:extLst>
          </p:cNvPr>
          <p:cNvSpPr/>
          <p:nvPr/>
        </p:nvSpPr>
        <p:spPr>
          <a:xfrm>
            <a:off x="2242456" y="3151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3" name="Flowchart: Connector 192">
            <a:extLst>
              <a:ext uri="{FF2B5EF4-FFF2-40B4-BE49-F238E27FC236}">
                <a16:creationId xmlns:a16="http://schemas.microsoft.com/office/drawing/2014/main" id="{1E3091D4-FDAE-466B-AB23-9B5A2A082B8F}"/>
              </a:ext>
            </a:extLst>
          </p:cNvPr>
          <p:cNvSpPr/>
          <p:nvPr/>
        </p:nvSpPr>
        <p:spPr>
          <a:xfrm>
            <a:off x="2394856" y="3303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4" name="Flowchart: Connector 193">
            <a:extLst>
              <a:ext uri="{FF2B5EF4-FFF2-40B4-BE49-F238E27FC236}">
                <a16:creationId xmlns:a16="http://schemas.microsoft.com/office/drawing/2014/main" id="{99A35330-A63B-43D6-ACD7-4DA5B1739823}"/>
              </a:ext>
            </a:extLst>
          </p:cNvPr>
          <p:cNvSpPr/>
          <p:nvPr/>
        </p:nvSpPr>
        <p:spPr>
          <a:xfrm>
            <a:off x="2547256" y="34562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5" name="Flowchart: Connector 194">
            <a:extLst>
              <a:ext uri="{FF2B5EF4-FFF2-40B4-BE49-F238E27FC236}">
                <a16:creationId xmlns:a16="http://schemas.microsoft.com/office/drawing/2014/main" id="{A8DB7096-6900-4AB0-B358-CA4AB4498D4E}"/>
              </a:ext>
            </a:extLst>
          </p:cNvPr>
          <p:cNvSpPr/>
          <p:nvPr/>
        </p:nvSpPr>
        <p:spPr>
          <a:xfrm>
            <a:off x="2699656" y="3608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6" name="Flowchart: Connector 195">
            <a:extLst>
              <a:ext uri="{FF2B5EF4-FFF2-40B4-BE49-F238E27FC236}">
                <a16:creationId xmlns:a16="http://schemas.microsoft.com/office/drawing/2014/main" id="{B57D4EEF-951E-4DAD-9C0B-E6EC2102C0D8}"/>
              </a:ext>
            </a:extLst>
          </p:cNvPr>
          <p:cNvSpPr/>
          <p:nvPr/>
        </p:nvSpPr>
        <p:spPr>
          <a:xfrm>
            <a:off x="2852056" y="3761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7" name="Flowchart: Connector 196">
            <a:extLst>
              <a:ext uri="{FF2B5EF4-FFF2-40B4-BE49-F238E27FC236}">
                <a16:creationId xmlns:a16="http://schemas.microsoft.com/office/drawing/2014/main" id="{84478DAA-A94D-4E73-97B0-3CB10179E368}"/>
              </a:ext>
            </a:extLst>
          </p:cNvPr>
          <p:cNvSpPr/>
          <p:nvPr/>
        </p:nvSpPr>
        <p:spPr>
          <a:xfrm>
            <a:off x="3004456" y="3913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8" name="Flowchart: Connector 197">
            <a:extLst>
              <a:ext uri="{FF2B5EF4-FFF2-40B4-BE49-F238E27FC236}">
                <a16:creationId xmlns:a16="http://schemas.microsoft.com/office/drawing/2014/main" id="{81E6E2F0-610F-4D84-95F7-F94C93759F32}"/>
              </a:ext>
            </a:extLst>
          </p:cNvPr>
          <p:cNvSpPr/>
          <p:nvPr/>
        </p:nvSpPr>
        <p:spPr>
          <a:xfrm>
            <a:off x="3156856" y="4065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9" name="Flowchart: Connector 198">
            <a:extLst>
              <a:ext uri="{FF2B5EF4-FFF2-40B4-BE49-F238E27FC236}">
                <a16:creationId xmlns:a16="http://schemas.microsoft.com/office/drawing/2014/main" id="{49A786CD-B5A6-4E85-ADA9-7DAA40342613}"/>
              </a:ext>
            </a:extLst>
          </p:cNvPr>
          <p:cNvSpPr/>
          <p:nvPr/>
        </p:nvSpPr>
        <p:spPr>
          <a:xfrm>
            <a:off x="3309256"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0" name="Flowchart: Connector 199">
            <a:extLst>
              <a:ext uri="{FF2B5EF4-FFF2-40B4-BE49-F238E27FC236}">
                <a16:creationId xmlns:a16="http://schemas.microsoft.com/office/drawing/2014/main" id="{DCD344AE-3645-408C-8DDC-2CB88BEB8B2C}"/>
              </a:ext>
            </a:extLst>
          </p:cNvPr>
          <p:cNvSpPr/>
          <p:nvPr/>
        </p:nvSpPr>
        <p:spPr>
          <a:xfrm>
            <a:off x="3461656" y="4370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1" name="Flowchart: Connector 200">
            <a:extLst>
              <a:ext uri="{FF2B5EF4-FFF2-40B4-BE49-F238E27FC236}">
                <a16:creationId xmlns:a16="http://schemas.microsoft.com/office/drawing/2014/main" id="{4391B83C-0EDC-46C3-BEEB-3832C55BE38E}"/>
              </a:ext>
            </a:extLst>
          </p:cNvPr>
          <p:cNvSpPr/>
          <p:nvPr/>
        </p:nvSpPr>
        <p:spPr>
          <a:xfrm>
            <a:off x="3614056"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2" name="Flowchart: Connector 201">
            <a:extLst>
              <a:ext uri="{FF2B5EF4-FFF2-40B4-BE49-F238E27FC236}">
                <a16:creationId xmlns:a16="http://schemas.microsoft.com/office/drawing/2014/main" id="{4136EBBF-C270-4726-96F3-927235A77A6D}"/>
              </a:ext>
            </a:extLst>
          </p:cNvPr>
          <p:cNvSpPr/>
          <p:nvPr/>
        </p:nvSpPr>
        <p:spPr>
          <a:xfrm>
            <a:off x="3766456" y="4675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3" name="Flowchart: Connector 202">
            <a:extLst>
              <a:ext uri="{FF2B5EF4-FFF2-40B4-BE49-F238E27FC236}">
                <a16:creationId xmlns:a16="http://schemas.microsoft.com/office/drawing/2014/main" id="{4739BD99-0E93-4F8B-BC90-6E682FDC6C09}"/>
              </a:ext>
            </a:extLst>
          </p:cNvPr>
          <p:cNvSpPr/>
          <p:nvPr/>
        </p:nvSpPr>
        <p:spPr>
          <a:xfrm>
            <a:off x="3918856" y="4827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4" name="Flowchart: Connector 203">
            <a:extLst>
              <a:ext uri="{FF2B5EF4-FFF2-40B4-BE49-F238E27FC236}">
                <a16:creationId xmlns:a16="http://schemas.microsoft.com/office/drawing/2014/main" id="{0F4F3D41-26BF-41D7-BC12-7ADE92899D65}"/>
              </a:ext>
            </a:extLst>
          </p:cNvPr>
          <p:cNvSpPr/>
          <p:nvPr/>
        </p:nvSpPr>
        <p:spPr>
          <a:xfrm>
            <a:off x="1929493" y="31389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5" name="Flowchart: Connector 204">
            <a:extLst>
              <a:ext uri="{FF2B5EF4-FFF2-40B4-BE49-F238E27FC236}">
                <a16:creationId xmlns:a16="http://schemas.microsoft.com/office/drawing/2014/main" id="{9C0EDEA8-7B00-453B-8D9C-0B980380C11B}"/>
              </a:ext>
            </a:extLst>
          </p:cNvPr>
          <p:cNvSpPr/>
          <p:nvPr/>
        </p:nvSpPr>
        <p:spPr>
          <a:xfrm>
            <a:off x="2081893" y="32913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6" name="Flowchart: Connector 205">
            <a:extLst>
              <a:ext uri="{FF2B5EF4-FFF2-40B4-BE49-F238E27FC236}">
                <a16:creationId xmlns:a16="http://schemas.microsoft.com/office/drawing/2014/main" id="{E0A8017B-C081-4949-9097-C26AA18E5DF2}"/>
              </a:ext>
            </a:extLst>
          </p:cNvPr>
          <p:cNvSpPr/>
          <p:nvPr/>
        </p:nvSpPr>
        <p:spPr>
          <a:xfrm>
            <a:off x="2234293" y="3443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Flowchart: Connector 206">
            <a:extLst>
              <a:ext uri="{FF2B5EF4-FFF2-40B4-BE49-F238E27FC236}">
                <a16:creationId xmlns:a16="http://schemas.microsoft.com/office/drawing/2014/main" id="{D8C94BB6-FC65-4229-ADFD-C2699517EECD}"/>
              </a:ext>
            </a:extLst>
          </p:cNvPr>
          <p:cNvSpPr/>
          <p:nvPr/>
        </p:nvSpPr>
        <p:spPr>
          <a:xfrm>
            <a:off x="2386693" y="35961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Flowchart: Connector 207">
            <a:extLst>
              <a:ext uri="{FF2B5EF4-FFF2-40B4-BE49-F238E27FC236}">
                <a16:creationId xmlns:a16="http://schemas.microsoft.com/office/drawing/2014/main" id="{211416A2-CA32-42F7-85BD-C0D40E88B172}"/>
              </a:ext>
            </a:extLst>
          </p:cNvPr>
          <p:cNvSpPr/>
          <p:nvPr/>
        </p:nvSpPr>
        <p:spPr>
          <a:xfrm>
            <a:off x="2539093" y="3748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9" name="Flowchart: Connector 208">
            <a:extLst>
              <a:ext uri="{FF2B5EF4-FFF2-40B4-BE49-F238E27FC236}">
                <a16:creationId xmlns:a16="http://schemas.microsoft.com/office/drawing/2014/main" id="{FF3AC642-F912-49BA-9D4C-09A576A72707}"/>
              </a:ext>
            </a:extLst>
          </p:cNvPr>
          <p:cNvSpPr/>
          <p:nvPr/>
        </p:nvSpPr>
        <p:spPr>
          <a:xfrm>
            <a:off x="2691493" y="3900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0" name="Flowchart: Connector 209">
            <a:extLst>
              <a:ext uri="{FF2B5EF4-FFF2-40B4-BE49-F238E27FC236}">
                <a16:creationId xmlns:a16="http://schemas.microsoft.com/office/drawing/2014/main" id="{31E081F3-116F-4C59-BFB4-927250BD9A8A}"/>
              </a:ext>
            </a:extLst>
          </p:cNvPr>
          <p:cNvSpPr/>
          <p:nvPr/>
        </p:nvSpPr>
        <p:spPr>
          <a:xfrm>
            <a:off x="2843893" y="40533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1" name="Flowchart: Connector 210">
            <a:extLst>
              <a:ext uri="{FF2B5EF4-FFF2-40B4-BE49-F238E27FC236}">
                <a16:creationId xmlns:a16="http://schemas.microsoft.com/office/drawing/2014/main" id="{F282773D-C624-4A60-A710-0D98EFE0966C}"/>
              </a:ext>
            </a:extLst>
          </p:cNvPr>
          <p:cNvSpPr/>
          <p:nvPr/>
        </p:nvSpPr>
        <p:spPr>
          <a:xfrm>
            <a:off x="2996293" y="4205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2" name="Flowchart: Connector 211">
            <a:extLst>
              <a:ext uri="{FF2B5EF4-FFF2-40B4-BE49-F238E27FC236}">
                <a16:creationId xmlns:a16="http://schemas.microsoft.com/office/drawing/2014/main" id="{B8EAA589-FD09-493F-80F7-B5F6D6A8757D}"/>
              </a:ext>
            </a:extLst>
          </p:cNvPr>
          <p:cNvSpPr/>
          <p:nvPr/>
        </p:nvSpPr>
        <p:spPr>
          <a:xfrm>
            <a:off x="3148693" y="4358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3" name="Flowchart: Connector 212">
            <a:extLst>
              <a:ext uri="{FF2B5EF4-FFF2-40B4-BE49-F238E27FC236}">
                <a16:creationId xmlns:a16="http://schemas.microsoft.com/office/drawing/2014/main" id="{1E283D14-D568-4396-9E05-37A124A579E1}"/>
              </a:ext>
            </a:extLst>
          </p:cNvPr>
          <p:cNvSpPr/>
          <p:nvPr/>
        </p:nvSpPr>
        <p:spPr>
          <a:xfrm>
            <a:off x="3301093" y="4510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4" name="Flowchart: Connector 213">
            <a:extLst>
              <a:ext uri="{FF2B5EF4-FFF2-40B4-BE49-F238E27FC236}">
                <a16:creationId xmlns:a16="http://schemas.microsoft.com/office/drawing/2014/main" id="{B73B76DD-F89F-4D53-A4F1-4BCCD52B1CE9}"/>
              </a:ext>
            </a:extLst>
          </p:cNvPr>
          <p:cNvSpPr/>
          <p:nvPr/>
        </p:nvSpPr>
        <p:spPr>
          <a:xfrm>
            <a:off x="3453493" y="4662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Flowchart: Connector 214">
            <a:extLst>
              <a:ext uri="{FF2B5EF4-FFF2-40B4-BE49-F238E27FC236}">
                <a16:creationId xmlns:a16="http://schemas.microsoft.com/office/drawing/2014/main" id="{E54321BF-DE30-4367-BE32-5C77118DBEC0}"/>
              </a:ext>
            </a:extLst>
          </p:cNvPr>
          <p:cNvSpPr/>
          <p:nvPr/>
        </p:nvSpPr>
        <p:spPr>
          <a:xfrm>
            <a:off x="3605893" y="48153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6" name="Flowchart: Connector 215">
            <a:extLst>
              <a:ext uri="{FF2B5EF4-FFF2-40B4-BE49-F238E27FC236}">
                <a16:creationId xmlns:a16="http://schemas.microsoft.com/office/drawing/2014/main" id="{B48AE8F7-85C4-4C03-A5DC-254DCF53896D}"/>
              </a:ext>
            </a:extLst>
          </p:cNvPr>
          <p:cNvSpPr/>
          <p:nvPr/>
        </p:nvSpPr>
        <p:spPr>
          <a:xfrm>
            <a:off x="3758293" y="49677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7" name="Flowchart: Connector 216">
            <a:extLst>
              <a:ext uri="{FF2B5EF4-FFF2-40B4-BE49-F238E27FC236}">
                <a16:creationId xmlns:a16="http://schemas.microsoft.com/office/drawing/2014/main" id="{6B712AF3-E9CB-4A71-AB22-48761113EFE8}"/>
              </a:ext>
            </a:extLst>
          </p:cNvPr>
          <p:cNvSpPr/>
          <p:nvPr/>
        </p:nvSpPr>
        <p:spPr>
          <a:xfrm>
            <a:off x="3910693" y="51201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8" name="Flowchart: Connector 217">
            <a:extLst>
              <a:ext uri="{FF2B5EF4-FFF2-40B4-BE49-F238E27FC236}">
                <a16:creationId xmlns:a16="http://schemas.microsoft.com/office/drawing/2014/main" id="{FA60EA1B-E19A-4082-93F5-8BDFD369FCDF}"/>
              </a:ext>
            </a:extLst>
          </p:cNvPr>
          <p:cNvSpPr/>
          <p:nvPr/>
        </p:nvSpPr>
        <p:spPr>
          <a:xfrm>
            <a:off x="1924048" y="3469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9" name="Flowchart: Connector 218">
            <a:extLst>
              <a:ext uri="{FF2B5EF4-FFF2-40B4-BE49-F238E27FC236}">
                <a16:creationId xmlns:a16="http://schemas.microsoft.com/office/drawing/2014/main" id="{933690C2-3710-4A6A-B0C0-FEB0C0F9C058}"/>
              </a:ext>
            </a:extLst>
          </p:cNvPr>
          <p:cNvSpPr/>
          <p:nvPr/>
        </p:nvSpPr>
        <p:spPr>
          <a:xfrm>
            <a:off x="2076448" y="36218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0" name="Flowchart: Connector 219">
            <a:extLst>
              <a:ext uri="{FF2B5EF4-FFF2-40B4-BE49-F238E27FC236}">
                <a16:creationId xmlns:a16="http://schemas.microsoft.com/office/drawing/2014/main" id="{C4D7CC2E-CFE6-4F09-86C5-51B1D5ACAED6}"/>
              </a:ext>
            </a:extLst>
          </p:cNvPr>
          <p:cNvSpPr/>
          <p:nvPr/>
        </p:nvSpPr>
        <p:spPr>
          <a:xfrm>
            <a:off x="2228848" y="3774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1" name="Flowchart: Connector 220">
            <a:extLst>
              <a:ext uri="{FF2B5EF4-FFF2-40B4-BE49-F238E27FC236}">
                <a16:creationId xmlns:a16="http://schemas.microsoft.com/office/drawing/2014/main" id="{C6E7093F-9D74-40B5-B706-16E8B333DD18}"/>
              </a:ext>
            </a:extLst>
          </p:cNvPr>
          <p:cNvSpPr/>
          <p:nvPr/>
        </p:nvSpPr>
        <p:spPr>
          <a:xfrm>
            <a:off x="2381248" y="39266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2" name="Flowchart: Connector 221">
            <a:extLst>
              <a:ext uri="{FF2B5EF4-FFF2-40B4-BE49-F238E27FC236}">
                <a16:creationId xmlns:a16="http://schemas.microsoft.com/office/drawing/2014/main" id="{0FDAA438-FBBF-4B61-A104-A4D30A74D224}"/>
              </a:ext>
            </a:extLst>
          </p:cNvPr>
          <p:cNvSpPr/>
          <p:nvPr/>
        </p:nvSpPr>
        <p:spPr>
          <a:xfrm>
            <a:off x="2533648" y="40790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3" name="Flowchart: Connector 222">
            <a:extLst>
              <a:ext uri="{FF2B5EF4-FFF2-40B4-BE49-F238E27FC236}">
                <a16:creationId xmlns:a16="http://schemas.microsoft.com/office/drawing/2014/main" id="{34D9199C-10B5-4CAF-86D5-8A160ED0C742}"/>
              </a:ext>
            </a:extLst>
          </p:cNvPr>
          <p:cNvSpPr/>
          <p:nvPr/>
        </p:nvSpPr>
        <p:spPr>
          <a:xfrm>
            <a:off x="2686048" y="4231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4" name="Flowchart: Connector 223">
            <a:extLst>
              <a:ext uri="{FF2B5EF4-FFF2-40B4-BE49-F238E27FC236}">
                <a16:creationId xmlns:a16="http://schemas.microsoft.com/office/drawing/2014/main" id="{C3CE6F1A-880A-410B-A15E-318DB7B0C459}"/>
              </a:ext>
            </a:extLst>
          </p:cNvPr>
          <p:cNvSpPr/>
          <p:nvPr/>
        </p:nvSpPr>
        <p:spPr>
          <a:xfrm>
            <a:off x="2838448" y="4383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5" name="Flowchart: Connector 224">
            <a:extLst>
              <a:ext uri="{FF2B5EF4-FFF2-40B4-BE49-F238E27FC236}">
                <a16:creationId xmlns:a16="http://schemas.microsoft.com/office/drawing/2014/main" id="{66B768D5-DF3F-4E32-BAD8-1BFDF07E45F9}"/>
              </a:ext>
            </a:extLst>
          </p:cNvPr>
          <p:cNvSpPr/>
          <p:nvPr/>
        </p:nvSpPr>
        <p:spPr>
          <a:xfrm>
            <a:off x="2990848" y="4536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6" name="Flowchart: Connector 225">
            <a:extLst>
              <a:ext uri="{FF2B5EF4-FFF2-40B4-BE49-F238E27FC236}">
                <a16:creationId xmlns:a16="http://schemas.microsoft.com/office/drawing/2014/main" id="{0BC736CA-642E-4FEF-B092-F8860AF2B24C}"/>
              </a:ext>
            </a:extLst>
          </p:cNvPr>
          <p:cNvSpPr/>
          <p:nvPr/>
        </p:nvSpPr>
        <p:spPr>
          <a:xfrm>
            <a:off x="3143248" y="46886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7" name="Flowchart: Connector 226">
            <a:extLst>
              <a:ext uri="{FF2B5EF4-FFF2-40B4-BE49-F238E27FC236}">
                <a16:creationId xmlns:a16="http://schemas.microsoft.com/office/drawing/2014/main" id="{F6F57C7D-C792-4F30-8684-A6F97FD95D03}"/>
              </a:ext>
            </a:extLst>
          </p:cNvPr>
          <p:cNvSpPr/>
          <p:nvPr/>
        </p:nvSpPr>
        <p:spPr>
          <a:xfrm>
            <a:off x="3295648" y="48410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8" name="Flowchart: Connector 227">
            <a:extLst>
              <a:ext uri="{FF2B5EF4-FFF2-40B4-BE49-F238E27FC236}">
                <a16:creationId xmlns:a16="http://schemas.microsoft.com/office/drawing/2014/main" id="{5D158AC9-E03E-4A2D-A09A-F59139AEC92E}"/>
              </a:ext>
            </a:extLst>
          </p:cNvPr>
          <p:cNvSpPr/>
          <p:nvPr/>
        </p:nvSpPr>
        <p:spPr>
          <a:xfrm>
            <a:off x="3448048" y="4993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9" name="Flowchart: Connector 228">
            <a:extLst>
              <a:ext uri="{FF2B5EF4-FFF2-40B4-BE49-F238E27FC236}">
                <a16:creationId xmlns:a16="http://schemas.microsoft.com/office/drawing/2014/main" id="{41D02AE1-10BD-4389-8EC0-B7BB84738AC8}"/>
              </a:ext>
            </a:extLst>
          </p:cNvPr>
          <p:cNvSpPr/>
          <p:nvPr/>
        </p:nvSpPr>
        <p:spPr>
          <a:xfrm>
            <a:off x="3600448" y="51458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0" name="Flowchart: Connector 229">
            <a:extLst>
              <a:ext uri="{FF2B5EF4-FFF2-40B4-BE49-F238E27FC236}">
                <a16:creationId xmlns:a16="http://schemas.microsoft.com/office/drawing/2014/main" id="{25B71E5B-969A-4065-8C7E-FD751D839A27}"/>
              </a:ext>
            </a:extLst>
          </p:cNvPr>
          <p:cNvSpPr/>
          <p:nvPr/>
        </p:nvSpPr>
        <p:spPr>
          <a:xfrm>
            <a:off x="2317292" y="503543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1" name="Flowchart: Connector 230">
            <a:extLst>
              <a:ext uri="{FF2B5EF4-FFF2-40B4-BE49-F238E27FC236}">
                <a16:creationId xmlns:a16="http://schemas.microsoft.com/office/drawing/2014/main" id="{ED5C2F58-DD47-4F32-9107-F6552B5AE5CA}"/>
              </a:ext>
            </a:extLst>
          </p:cNvPr>
          <p:cNvSpPr/>
          <p:nvPr/>
        </p:nvSpPr>
        <p:spPr>
          <a:xfrm>
            <a:off x="2121351" y="46680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2" name="Flowchart: Connector 231">
            <a:extLst>
              <a:ext uri="{FF2B5EF4-FFF2-40B4-BE49-F238E27FC236}">
                <a16:creationId xmlns:a16="http://schemas.microsoft.com/office/drawing/2014/main" id="{0B761339-2495-42B0-8D4F-D4DC05C8915F}"/>
              </a:ext>
            </a:extLst>
          </p:cNvPr>
          <p:cNvSpPr/>
          <p:nvPr/>
        </p:nvSpPr>
        <p:spPr>
          <a:xfrm>
            <a:off x="1924048" y="37921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3" name="Flowchart: Connector 232">
            <a:extLst>
              <a:ext uri="{FF2B5EF4-FFF2-40B4-BE49-F238E27FC236}">
                <a16:creationId xmlns:a16="http://schemas.microsoft.com/office/drawing/2014/main" id="{91611F03-06C1-49A4-B835-0DEE689DE8E2}"/>
              </a:ext>
            </a:extLst>
          </p:cNvPr>
          <p:cNvSpPr/>
          <p:nvPr/>
        </p:nvSpPr>
        <p:spPr>
          <a:xfrm>
            <a:off x="2076448" y="3944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4" name="Flowchart: Connector 233">
            <a:extLst>
              <a:ext uri="{FF2B5EF4-FFF2-40B4-BE49-F238E27FC236}">
                <a16:creationId xmlns:a16="http://schemas.microsoft.com/office/drawing/2014/main" id="{D9C51AB0-D374-448F-9144-895B5A41BF27}"/>
              </a:ext>
            </a:extLst>
          </p:cNvPr>
          <p:cNvSpPr/>
          <p:nvPr/>
        </p:nvSpPr>
        <p:spPr>
          <a:xfrm>
            <a:off x="2228848" y="40969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5" name="Flowchart: Connector 234">
            <a:extLst>
              <a:ext uri="{FF2B5EF4-FFF2-40B4-BE49-F238E27FC236}">
                <a16:creationId xmlns:a16="http://schemas.microsoft.com/office/drawing/2014/main" id="{0F1F1979-978D-4B5F-8E04-049F30508CBD}"/>
              </a:ext>
            </a:extLst>
          </p:cNvPr>
          <p:cNvSpPr/>
          <p:nvPr/>
        </p:nvSpPr>
        <p:spPr>
          <a:xfrm>
            <a:off x="2381248" y="4249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6" name="Flowchart: Connector 235">
            <a:extLst>
              <a:ext uri="{FF2B5EF4-FFF2-40B4-BE49-F238E27FC236}">
                <a16:creationId xmlns:a16="http://schemas.microsoft.com/office/drawing/2014/main" id="{F46892F6-C343-4801-A633-750202897C11}"/>
              </a:ext>
            </a:extLst>
          </p:cNvPr>
          <p:cNvSpPr/>
          <p:nvPr/>
        </p:nvSpPr>
        <p:spPr>
          <a:xfrm>
            <a:off x="2533648" y="44017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7" name="Flowchart: Connector 236">
            <a:extLst>
              <a:ext uri="{FF2B5EF4-FFF2-40B4-BE49-F238E27FC236}">
                <a16:creationId xmlns:a16="http://schemas.microsoft.com/office/drawing/2014/main" id="{08C95D7B-2C0D-43EA-A30F-EACE01320029}"/>
              </a:ext>
            </a:extLst>
          </p:cNvPr>
          <p:cNvSpPr/>
          <p:nvPr/>
        </p:nvSpPr>
        <p:spPr>
          <a:xfrm>
            <a:off x="2686048" y="45541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8" name="Flowchart: Connector 237">
            <a:extLst>
              <a:ext uri="{FF2B5EF4-FFF2-40B4-BE49-F238E27FC236}">
                <a16:creationId xmlns:a16="http://schemas.microsoft.com/office/drawing/2014/main" id="{01900D5E-ECD6-4D18-9A29-E3906BDA7705}"/>
              </a:ext>
            </a:extLst>
          </p:cNvPr>
          <p:cNvSpPr/>
          <p:nvPr/>
        </p:nvSpPr>
        <p:spPr>
          <a:xfrm>
            <a:off x="2838448" y="4706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9" name="Flowchart: Connector 238">
            <a:extLst>
              <a:ext uri="{FF2B5EF4-FFF2-40B4-BE49-F238E27FC236}">
                <a16:creationId xmlns:a16="http://schemas.microsoft.com/office/drawing/2014/main" id="{0BD743D4-0EE1-412C-BBFE-130A8927EAFF}"/>
              </a:ext>
            </a:extLst>
          </p:cNvPr>
          <p:cNvSpPr/>
          <p:nvPr/>
        </p:nvSpPr>
        <p:spPr>
          <a:xfrm>
            <a:off x="2990848" y="48589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0" name="Flowchart: Connector 239">
            <a:extLst>
              <a:ext uri="{FF2B5EF4-FFF2-40B4-BE49-F238E27FC236}">
                <a16:creationId xmlns:a16="http://schemas.microsoft.com/office/drawing/2014/main" id="{3105E6FC-D168-480F-BBBF-FC9BE2ABBBC3}"/>
              </a:ext>
            </a:extLst>
          </p:cNvPr>
          <p:cNvSpPr/>
          <p:nvPr/>
        </p:nvSpPr>
        <p:spPr>
          <a:xfrm>
            <a:off x="3143248" y="5011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1" name="Flowchart: Connector 240">
            <a:extLst>
              <a:ext uri="{FF2B5EF4-FFF2-40B4-BE49-F238E27FC236}">
                <a16:creationId xmlns:a16="http://schemas.microsoft.com/office/drawing/2014/main" id="{EF8B7641-9780-4546-B91B-A07EA771061A}"/>
              </a:ext>
            </a:extLst>
          </p:cNvPr>
          <p:cNvSpPr/>
          <p:nvPr/>
        </p:nvSpPr>
        <p:spPr>
          <a:xfrm>
            <a:off x="3295648" y="51637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2" name="Flowchart: Connector 241">
            <a:extLst>
              <a:ext uri="{FF2B5EF4-FFF2-40B4-BE49-F238E27FC236}">
                <a16:creationId xmlns:a16="http://schemas.microsoft.com/office/drawing/2014/main" id="{5FC288AD-CF72-425C-8854-2C86ED200191}"/>
              </a:ext>
            </a:extLst>
          </p:cNvPr>
          <p:cNvSpPr/>
          <p:nvPr/>
        </p:nvSpPr>
        <p:spPr>
          <a:xfrm>
            <a:off x="3426277" y="5293429"/>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3" name="Flowchart: Connector 242">
            <a:extLst>
              <a:ext uri="{FF2B5EF4-FFF2-40B4-BE49-F238E27FC236}">
                <a16:creationId xmlns:a16="http://schemas.microsoft.com/office/drawing/2014/main" id="{1DB588E6-27A4-4474-9931-56C3E35E7058}"/>
              </a:ext>
            </a:extLst>
          </p:cNvPr>
          <p:cNvSpPr/>
          <p:nvPr/>
        </p:nvSpPr>
        <p:spPr>
          <a:xfrm>
            <a:off x="2838447" y="53249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4" name="Flowchart: Connector 243">
            <a:extLst>
              <a:ext uri="{FF2B5EF4-FFF2-40B4-BE49-F238E27FC236}">
                <a16:creationId xmlns:a16="http://schemas.microsoft.com/office/drawing/2014/main" id="{D68BE279-BB8F-4CC1-BF95-B3CA361228BD}"/>
              </a:ext>
            </a:extLst>
          </p:cNvPr>
          <p:cNvSpPr/>
          <p:nvPr/>
        </p:nvSpPr>
        <p:spPr>
          <a:xfrm>
            <a:off x="2270352" y="4817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5" name="Flowchart: Connector 244">
            <a:extLst>
              <a:ext uri="{FF2B5EF4-FFF2-40B4-BE49-F238E27FC236}">
                <a16:creationId xmlns:a16="http://schemas.microsoft.com/office/drawing/2014/main" id="{ADB45351-92B3-4FC1-9EB3-9D33FB106DFB}"/>
              </a:ext>
            </a:extLst>
          </p:cNvPr>
          <p:cNvSpPr/>
          <p:nvPr/>
        </p:nvSpPr>
        <p:spPr>
          <a:xfrm>
            <a:off x="2521402" y="499268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6" name="Flowchart: Connector 245">
            <a:extLst>
              <a:ext uri="{FF2B5EF4-FFF2-40B4-BE49-F238E27FC236}">
                <a16:creationId xmlns:a16="http://schemas.microsoft.com/office/drawing/2014/main" id="{E55F0885-EDB9-4607-9570-3DF53B6C2056}"/>
              </a:ext>
            </a:extLst>
          </p:cNvPr>
          <p:cNvSpPr/>
          <p:nvPr/>
        </p:nvSpPr>
        <p:spPr>
          <a:xfrm>
            <a:off x="1948542" y="41327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7" name="Flowchart: Connector 246">
            <a:extLst>
              <a:ext uri="{FF2B5EF4-FFF2-40B4-BE49-F238E27FC236}">
                <a16:creationId xmlns:a16="http://schemas.microsoft.com/office/drawing/2014/main" id="{BF3D5166-F783-48F4-A97F-C5553FBED096}"/>
              </a:ext>
            </a:extLst>
          </p:cNvPr>
          <p:cNvSpPr/>
          <p:nvPr/>
        </p:nvSpPr>
        <p:spPr>
          <a:xfrm>
            <a:off x="2100942" y="42851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8" name="Flowchart: Connector 247">
            <a:extLst>
              <a:ext uri="{FF2B5EF4-FFF2-40B4-BE49-F238E27FC236}">
                <a16:creationId xmlns:a16="http://schemas.microsoft.com/office/drawing/2014/main" id="{A9D4224D-BDA8-4688-B12E-EAD8DF5E307D}"/>
              </a:ext>
            </a:extLst>
          </p:cNvPr>
          <p:cNvSpPr/>
          <p:nvPr/>
        </p:nvSpPr>
        <p:spPr>
          <a:xfrm>
            <a:off x="2253342" y="44375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9" name="Flowchart: Connector 248">
            <a:extLst>
              <a:ext uri="{FF2B5EF4-FFF2-40B4-BE49-F238E27FC236}">
                <a16:creationId xmlns:a16="http://schemas.microsoft.com/office/drawing/2014/main" id="{8675EE48-17CE-4342-9F12-6D85BE405086}"/>
              </a:ext>
            </a:extLst>
          </p:cNvPr>
          <p:cNvSpPr/>
          <p:nvPr/>
        </p:nvSpPr>
        <p:spPr>
          <a:xfrm>
            <a:off x="2405742" y="45899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 name="Flowchart: Connector 249">
            <a:extLst>
              <a:ext uri="{FF2B5EF4-FFF2-40B4-BE49-F238E27FC236}">
                <a16:creationId xmlns:a16="http://schemas.microsoft.com/office/drawing/2014/main" id="{860241C3-608F-4C2F-8689-12850453675F}"/>
              </a:ext>
            </a:extLst>
          </p:cNvPr>
          <p:cNvSpPr/>
          <p:nvPr/>
        </p:nvSpPr>
        <p:spPr>
          <a:xfrm>
            <a:off x="2558142" y="47423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 name="Flowchart: Connector 250">
            <a:extLst>
              <a:ext uri="{FF2B5EF4-FFF2-40B4-BE49-F238E27FC236}">
                <a16:creationId xmlns:a16="http://schemas.microsoft.com/office/drawing/2014/main" id="{497026CF-A797-48BA-BD73-AF1A758D0F9D}"/>
              </a:ext>
            </a:extLst>
          </p:cNvPr>
          <p:cNvSpPr/>
          <p:nvPr/>
        </p:nvSpPr>
        <p:spPr>
          <a:xfrm>
            <a:off x="2710542" y="48947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 name="Flowchart: Connector 251">
            <a:extLst>
              <a:ext uri="{FF2B5EF4-FFF2-40B4-BE49-F238E27FC236}">
                <a16:creationId xmlns:a16="http://schemas.microsoft.com/office/drawing/2014/main" id="{3AD050E2-C59F-48DD-BFE2-AF0E473AA0A5}"/>
              </a:ext>
            </a:extLst>
          </p:cNvPr>
          <p:cNvSpPr/>
          <p:nvPr/>
        </p:nvSpPr>
        <p:spPr>
          <a:xfrm>
            <a:off x="2862942" y="50471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 name="Flowchart: Connector 252">
            <a:extLst>
              <a:ext uri="{FF2B5EF4-FFF2-40B4-BE49-F238E27FC236}">
                <a16:creationId xmlns:a16="http://schemas.microsoft.com/office/drawing/2014/main" id="{C6F7EA6F-0F15-409D-A132-CBF6329E81D5}"/>
              </a:ext>
            </a:extLst>
          </p:cNvPr>
          <p:cNvSpPr/>
          <p:nvPr/>
        </p:nvSpPr>
        <p:spPr>
          <a:xfrm>
            <a:off x="301534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 name="Flowchart: Connector 253">
            <a:extLst>
              <a:ext uri="{FF2B5EF4-FFF2-40B4-BE49-F238E27FC236}">
                <a16:creationId xmlns:a16="http://schemas.microsoft.com/office/drawing/2014/main" id="{47B54B54-AF06-4446-9B93-8E98D853B3CE}"/>
              </a:ext>
            </a:extLst>
          </p:cNvPr>
          <p:cNvSpPr/>
          <p:nvPr/>
        </p:nvSpPr>
        <p:spPr>
          <a:xfrm>
            <a:off x="3165017" y="530837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 name="Flowchart: Connector 254">
            <a:extLst>
              <a:ext uri="{FF2B5EF4-FFF2-40B4-BE49-F238E27FC236}">
                <a16:creationId xmlns:a16="http://schemas.microsoft.com/office/drawing/2014/main" id="{FC3C793D-7650-4C19-95C5-EA3F3A0A565D}"/>
              </a:ext>
            </a:extLst>
          </p:cNvPr>
          <p:cNvSpPr/>
          <p:nvPr/>
        </p:nvSpPr>
        <p:spPr>
          <a:xfrm>
            <a:off x="263706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 name="Flowchart: Connector 255">
            <a:extLst>
              <a:ext uri="{FF2B5EF4-FFF2-40B4-BE49-F238E27FC236}">
                <a16:creationId xmlns:a16="http://schemas.microsoft.com/office/drawing/2014/main" id="{BD898CCE-2C77-429E-91E4-C0470A914B3C}"/>
              </a:ext>
            </a:extLst>
          </p:cNvPr>
          <p:cNvSpPr/>
          <p:nvPr/>
        </p:nvSpPr>
        <p:spPr>
          <a:xfrm>
            <a:off x="1960107" y="485300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 name="Flowchart: Connector 256">
            <a:extLst>
              <a:ext uri="{FF2B5EF4-FFF2-40B4-BE49-F238E27FC236}">
                <a16:creationId xmlns:a16="http://schemas.microsoft.com/office/drawing/2014/main" id="{D4983D52-7F56-47EB-9AF2-0740809C06CB}"/>
              </a:ext>
            </a:extLst>
          </p:cNvPr>
          <p:cNvSpPr/>
          <p:nvPr/>
        </p:nvSpPr>
        <p:spPr>
          <a:xfrm>
            <a:off x="2002177" y="51054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8" name="Flowchart: Connector 257">
            <a:extLst>
              <a:ext uri="{FF2B5EF4-FFF2-40B4-BE49-F238E27FC236}">
                <a16:creationId xmlns:a16="http://schemas.microsoft.com/office/drawing/2014/main" id="{70C6C706-347E-49C6-A630-DEC9F36A4CCB}"/>
              </a:ext>
            </a:extLst>
          </p:cNvPr>
          <p:cNvSpPr/>
          <p:nvPr/>
        </p:nvSpPr>
        <p:spPr>
          <a:xfrm>
            <a:off x="2186950" y="520077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9" name="Flowchart: Connector 258">
            <a:extLst>
              <a:ext uri="{FF2B5EF4-FFF2-40B4-BE49-F238E27FC236}">
                <a16:creationId xmlns:a16="http://schemas.microsoft.com/office/drawing/2014/main" id="{BA7BBC39-7DD9-47A6-B195-220330CFD557}"/>
              </a:ext>
            </a:extLst>
          </p:cNvPr>
          <p:cNvSpPr/>
          <p:nvPr/>
        </p:nvSpPr>
        <p:spPr>
          <a:xfrm>
            <a:off x="1981199" y="4501677"/>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0" name="Flowchart: Connector 259">
            <a:extLst>
              <a:ext uri="{FF2B5EF4-FFF2-40B4-BE49-F238E27FC236}">
                <a16:creationId xmlns:a16="http://schemas.microsoft.com/office/drawing/2014/main" id="{E8466C3C-E651-47A9-B480-0D8A931F9D00}"/>
              </a:ext>
            </a:extLst>
          </p:cNvPr>
          <p:cNvSpPr/>
          <p:nvPr/>
        </p:nvSpPr>
        <p:spPr>
          <a:xfrm>
            <a:off x="2447922" y="5243557"/>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2" name="Arrow: Right 261">
            <a:extLst>
              <a:ext uri="{FF2B5EF4-FFF2-40B4-BE49-F238E27FC236}">
                <a16:creationId xmlns:a16="http://schemas.microsoft.com/office/drawing/2014/main" id="{BCB906F2-8187-44C9-8D78-6C4EAA404EF3}"/>
              </a:ext>
            </a:extLst>
          </p:cNvPr>
          <p:cNvSpPr/>
          <p:nvPr/>
        </p:nvSpPr>
        <p:spPr>
          <a:xfrm>
            <a:off x="4463143" y="3047999"/>
            <a:ext cx="3135086" cy="150613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63" name="Flowchart: Connector 262">
            <a:extLst>
              <a:ext uri="{FF2B5EF4-FFF2-40B4-BE49-F238E27FC236}">
                <a16:creationId xmlns:a16="http://schemas.microsoft.com/office/drawing/2014/main" id="{A6CFCF96-ADF6-4619-82C8-C8841B2A60CE}"/>
              </a:ext>
            </a:extLst>
          </p:cNvPr>
          <p:cNvSpPr/>
          <p:nvPr/>
        </p:nvSpPr>
        <p:spPr>
          <a:xfrm>
            <a:off x="8316684" y="371979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4" name="Flowchart: Connector 263">
            <a:extLst>
              <a:ext uri="{FF2B5EF4-FFF2-40B4-BE49-F238E27FC236}">
                <a16:creationId xmlns:a16="http://schemas.microsoft.com/office/drawing/2014/main" id="{2D3E9221-69C0-438C-9A7F-06E02C66AC5B}"/>
              </a:ext>
            </a:extLst>
          </p:cNvPr>
          <p:cNvSpPr/>
          <p:nvPr/>
        </p:nvSpPr>
        <p:spPr>
          <a:xfrm>
            <a:off x="8719456" y="371979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5" name="Flowchart: Connector 264">
            <a:extLst>
              <a:ext uri="{FF2B5EF4-FFF2-40B4-BE49-F238E27FC236}">
                <a16:creationId xmlns:a16="http://schemas.microsoft.com/office/drawing/2014/main" id="{6223E865-0FC6-43DE-AAC8-D32DC0B517A1}"/>
              </a:ext>
            </a:extLst>
          </p:cNvPr>
          <p:cNvSpPr/>
          <p:nvPr/>
        </p:nvSpPr>
        <p:spPr>
          <a:xfrm>
            <a:off x="9122228" y="37197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6" name="Flowchart: Connector 265">
            <a:extLst>
              <a:ext uri="{FF2B5EF4-FFF2-40B4-BE49-F238E27FC236}">
                <a16:creationId xmlns:a16="http://schemas.microsoft.com/office/drawing/2014/main" id="{AA2C299C-BF62-43BE-8200-D1148C92ADC7}"/>
              </a:ext>
            </a:extLst>
          </p:cNvPr>
          <p:cNvSpPr/>
          <p:nvPr/>
        </p:nvSpPr>
        <p:spPr>
          <a:xfrm>
            <a:off x="9525000" y="371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7" name="Flowchart: Connector 266">
            <a:extLst>
              <a:ext uri="{FF2B5EF4-FFF2-40B4-BE49-F238E27FC236}">
                <a16:creationId xmlns:a16="http://schemas.microsoft.com/office/drawing/2014/main" id="{EC8F4BFF-D103-4F48-9F60-F7862425F605}"/>
              </a:ext>
            </a:extLst>
          </p:cNvPr>
          <p:cNvSpPr/>
          <p:nvPr/>
        </p:nvSpPr>
        <p:spPr>
          <a:xfrm>
            <a:off x="9908723" y="371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A78B847-5F09-4286-9143-A2F7E85E6D87}"/>
                  </a:ext>
                </a:extLst>
              </p:cNvPr>
              <p:cNvSpPr txBox="1"/>
              <p:nvPr/>
            </p:nvSpPr>
            <p:spPr>
              <a:xfrm>
                <a:off x="2637062" y="5791200"/>
                <a:ext cx="69124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𝑓</m:t>
                          </m:r>
                        </m:e>
                        <m:sub>
                          <m:r>
                            <a:rPr lang="es-ES" sz="2400" b="0" i="1" smtClean="0">
                              <a:latin typeface="Cambria Math" panose="02040503050406030204" pitchFamily="18" charset="0"/>
                            </a:rPr>
                            <m:t>𝑜𝑢𝑡</m:t>
                          </m:r>
                        </m:sub>
                      </m:sSub>
                    </m:oMath>
                  </m:oMathPara>
                </a14:m>
                <a:endParaRPr lang="en-GB" sz="2400" dirty="0"/>
              </a:p>
            </p:txBody>
          </p:sp>
        </mc:Choice>
        <mc:Fallback xmlns="">
          <p:sp>
            <p:nvSpPr>
              <p:cNvPr id="20" name="TextBox 19">
                <a:extLst>
                  <a:ext uri="{FF2B5EF4-FFF2-40B4-BE49-F238E27FC236}">
                    <a16:creationId xmlns:a16="http://schemas.microsoft.com/office/drawing/2014/main" id="{DA78B847-5F09-4286-9143-A2F7E85E6D87}"/>
                  </a:ext>
                </a:extLst>
              </p:cNvPr>
              <p:cNvSpPr txBox="1">
                <a:spLocks noRot="1" noChangeAspect="1" noMove="1" noResize="1" noEditPoints="1" noAdjustHandles="1" noChangeArrowheads="1" noChangeShapeType="1" noTextEdit="1"/>
              </p:cNvSpPr>
              <p:nvPr/>
            </p:nvSpPr>
            <p:spPr>
              <a:xfrm>
                <a:off x="2637062" y="5791200"/>
                <a:ext cx="691244" cy="461665"/>
              </a:xfrm>
              <a:prstGeom prst="rect">
                <a:avLst/>
              </a:prstGeom>
              <a:blipFill>
                <a:blip r:embed="rId10"/>
                <a:stretch>
                  <a:fillRect l="-7965" b="-1973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9" name="TextBox 268">
                <a:extLst>
                  <a:ext uri="{FF2B5EF4-FFF2-40B4-BE49-F238E27FC236}">
                    <a16:creationId xmlns:a16="http://schemas.microsoft.com/office/drawing/2014/main" id="{C6CD771A-5255-48FE-B43A-721D6CC15A7B}"/>
                  </a:ext>
                </a:extLst>
              </p:cNvPr>
              <p:cNvSpPr txBox="1"/>
              <p:nvPr/>
            </p:nvSpPr>
            <p:spPr>
              <a:xfrm>
                <a:off x="8926284" y="5712765"/>
                <a:ext cx="69124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𝑓</m:t>
                          </m:r>
                        </m:e>
                        <m:sub>
                          <m:r>
                            <a:rPr lang="es-ES" sz="2400" b="0" i="1" smtClean="0">
                              <a:latin typeface="Cambria Math" panose="02040503050406030204" pitchFamily="18" charset="0"/>
                            </a:rPr>
                            <m:t>𝑖𝑛</m:t>
                          </m:r>
                        </m:sub>
                      </m:sSub>
                    </m:oMath>
                  </m:oMathPara>
                </a14:m>
                <a:endParaRPr lang="en-GB" sz="2400" dirty="0"/>
              </a:p>
            </p:txBody>
          </p:sp>
        </mc:Choice>
        <mc:Fallback xmlns="">
          <p:sp>
            <p:nvSpPr>
              <p:cNvPr id="269" name="TextBox 268">
                <a:extLst>
                  <a:ext uri="{FF2B5EF4-FFF2-40B4-BE49-F238E27FC236}">
                    <a16:creationId xmlns:a16="http://schemas.microsoft.com/office/drawing/2014/main" id="{C6CD771A-5255-48FE-B43A-721D6CC15A7B}"/>
                  </a:ext>
                </a:extLst>
              </p:cNvPr>
              <p:cNvSpPr txBox="1">
                <a:spLocks noRot="1" noChangeAspect="1" noMove="1" noResize="1" noEditPoints="1" noAdjustHandles="1" noChangeArrowheads="1" noChangeShapeType="1" noTextEdit="1"/>
              </p:cNvSpPr>
              <p:nvPr/>
            </p:nvSpPr>
            <p:spPr>
              <a:xfrm>
                <a:off x="8926284" y="5712765"/>
                <a:ext cx="691244" cy="461665"/>
              </a:xfrm>
              <a:prstGeom prst="rect">
                <a:avLst/>
              </a:prstGeom>
              <a:blipFill>
                <a:blip r:embed="rId11"/>
                <a:stretch>
                  <a:fillRect b="-1973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0288FA5-0DE7-46C3-857E-FE14D68CB8A3}"/>
                  </a:ext>
                </a:extLst>
              </p:cNvPr>
              <p:cNvSpPr txBox="1"/>
              <p:nvPr/>
            </p:nvSpPr>
            <p:spPr>
              <a:xfrm>
                <a:off x="5742389" y="5628872"/>
                <a:ext cx="704039"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4000" i="1" smtClean="0">
                          <a:latin typeface="Cambria Math" panose="02040503050406030204" pitchFamily="18" charset="0"/>
                          <a:ea typeface="Cambria Math" panose="02040503050406030204" pitchFamily="18" charset="0"/>
                        </a:rPr>
                        <m:t>≈</m:t>
                      </m:r>
                    </m:oMath>
                  </m:oMathPara>
                </a14:m>
                <a:endParaRPr lang="en-GB" sz="4000" dirty="0"/>
              </a:p>
            </p:txBody>
          </p:sp>
        </mc:Choice>
        <mc:Fallback xmlns="">
          <p:sp>
            <p:nvSpPr>
              <p:cNvPr id="22" name="TextBox 21">
                <a:extLst>
                  <a:ext uri="{FF2B5EF4-FFF2-40B4-BE49-F238E27FC236}">
                    <a16:creationId xmlns:a16="http://schemas.microsoft.com/office/drawing/2014/main" id="{B0288FA5-0DE7-46C3-857E-FE14D68CB8A3}"/>
                  </a:ext>
                </a:extLst>
              </p:cNvPr>
              <p:cNvSpPr txBox="1">
                <a:spLocks noRot="1" noChangeAspect="1" noMove="1" noResize="1" noEditPoints="1" noAdjustHandles="1" noChangeArrowheads="1" noChangeShapeType="1" noTextEdit="1"/>
              </p:cNvSpPr>
              <p:nvPr/>
            </p:nvSpPr>
            <p:spPr>
              <a:xfrm>
                <a:off x="5742389" y="5628872"/>
                <a:ext cx="704039" cy="707886"/>
              </a:xfrm>
              <a:prstGeom prst="rect">
                <a:avLst/>
              </a:prstGeom>
              <a:blipFill>
                <a:blip r:embed="rId1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6521704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9"/>
                                        </p:tgtEl>
                                        <p:attrNameLst>
                                          <p:attrName>style.visibility</p:attrName>
                                        </p:attrNameLst>
                                      </p:cBhvr>
                                      <p:to>
                                        <p:strVal val="visible"/>
                                      </p:to>
                                    </p:set>
                                    <p:animEffect transition="in" filter="fade">
                                      <p:cBhvr>
                                        <p:cTn id="10" dur="500"/>
                                        <p:tgtEl>
                                          <p:spTgt spid="26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69"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The Hoeffding’s Inequality</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Tolerance: </a:t>
                </a:r>
                <a14:m>
                  <m:oMath xmlns:m="http://schemas.openxmlformats.org/officeDocument/2006/math">
                    <m:r>
                      <a:rPr lang="en-GB" i="1" dirty="0" smtClean="0">
                        <a:latin typeface="Cambria Math" panose="02040503050406030204" pitchFamily="18" charset="0"/>
                      </a:rPr>
                      <m:t>𝑡</m:t>
                    </m:r>
                  </m:oMath>
                </a14:m>
                <a:endParaRPr lang="es-ES" dirty="0"/>
              </a:p>
              <a:p>
                <a:r>
                  <a:rPr lang="en-GB" dirty="0"/>
                  <a:t>Data size: </a:t>
                </a:r>
                <a14:m>
                  <m:oMath xmlns:m="http://schemas.openxmlformats.org/officeDocument/2006/math">
                    <m:r>
                      <a:rPr lang="en-GB" i="1" dirty="0" smtClean="0">
                        <a:latin typeface="Cambria Math" panose="02040503050406030204" pitchFamily="18" charset="0"/>
                      </a:rPr>
                      <m:t>𝑁</m:t>
                    </m:r>
                  </m:oMath>
                </a14:m>
                <a:endParaRPr lang="en-GB" dirty="0"/>
              </a:p>
              <a:p>
                <a:endParaRPr lang="en-GB" dirty="0"/>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p:spTree>
    <p:extLst>
      <p:ext uri="{BB962C8B-B14F-4D97-AF65-F5344CB8AC3E}">
        <p14:creationId xmlns:p14="http://schemas.microsoft.com/office/powerpoint/2010/main" val="3528287825"/>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The Hoeffding’s Inequality</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Tolerance: </a:t>
                </a:r>
                <a14:m>
                  <m:oMath xmlns:m="http://schemas.openxmlformats.org/officeDocument/2006/math">
                    <m:r>
                      <a:rPr lang="en-GB" i="1" dirty="0" smtClean="0">
                        <a:latin typeface="Cambria Math" panose="02040503050406030204" pitchFamily="18" charset="0"/>
                      </a:rPr>
                      <m:t>𝑡</m:t>
                    </m:r>
                  </m:oMath>
                </a14:m>
                <a:endParaRPr lang="es-ES" dirty="0"/>
              </a:p>
              <a:p>
                <a:r>
                  <a:rPr lang="en-GB" dirty="0"/>
                  <a:t>Data size: </a:t>
                </a:r>
                <a14:m>
                  <m:oMath xmlns:m="http://schemas.openxmlformats.org/officeDocument/2006/math">
                    <m:r>
                      <a:rPr lang="en-GB" i="1" dirty="0" smtClean="0">
                        <a:latin typeface="Cambria Math" panose="02040503050406030204" pitchFamily="18" charset="0"/>
                      </a:rPr>
                      <m:t>𝑁</m:t>
                    </m:r>
                  </m:oMath>
                </a14:m>
                <a:endParaRPr lang="en-GB" dirty="0"/>
              </a:p>
              <a:p>
                <a:endParaRPr lang="en-GB" dirty="0"/>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E5E8B2B-B625-423C-AFD8-CB2CA14FC2EA}"/>
                  </a:ext>
                </a:extLst>
              </p:cNvPr>
              <p:cNvSpPr txBox="1"/>
              <p:nvPr/>
            </p:nvSpPr>
            <p:spPr>
              <a:xfrm>
                <a:off x="2855533" y="4767945"/>
                <a:ext cx="6604154" cy="615553"/>
              </a:xfrm>
              <a:prstGeom prst="rect">
                <a:avLst/>
              </a:prstGeom>
              <a:noFill/>
            </p:spPr>
            <p:txBody>
              <a:bodyPr wrap="square" lIns="0" tIns="0" rIns="0" bIns="0" rtlCol="0">
                <a:spAutoFit/>
              </a:bodyPr>
              <a:lstStyle/>
              <a:p>
                <a14:m>
                  <m:oMath xmlns:m="http://schemas.openxmlformats.org/officeDocument/2006/math">
                    <m:r>
                      <a:rPr lang="es-ES" sz="4000" b="0" i="1" smtClean="0">
                        <a:solidFill>
                          <a:schemeClr val="tx1"/>
                        </a:solidFill>
                        <a:latin typeface="Cambria Math" panose="02040503050406030204" pitchFamily="18" charset="0"/>
                      </a:rPr>
                      <m:t>𝑃</m:t>
                    </m:r>
                    <m:d>
                      <m:dPr>
                        <m:ctrlPr>
                          <a:rPr lang="es-ES" sz="4000" b="0" i="1" smtClean="0">
                            <a:solidFill>
                              <a:schemeClr val="tx1"/>
                            </a:solidFill>
                            <a:latin typeface="Cambria Math" panose="02040503050406030204" pitchFamily="18" charset="0"/>
                          </a:rPr>
                        </m:ctrlPr>
                      </m:dPr>
                      <m:e>
                        <m:r>
                          <a:rPr lang="es-ES" sz="4000" b="0" i="1" smtClean="0">
                            <a:solidFill>
                              <a:schemeClr val="tx1"/>
                            </a:solidFill>
                            <a:latin typeface="Cambria Math" panose="02040503050406030204" pitchFamily="18" charset="0"/>
                          </a:rPr>
                          <m:t>     </m:t>
                        </m:r>
                        <m:r>
                          <a:rPr lang="es-ES" sz="4000" b="0" i="1" smtClean="0">
                            <a:solidFill>
                              <a:schemeClr val="bg2"/>
                            </a:solidFill>
                            <a:latin typeface="Cambria Math" panose="02040503050406030204" pitchFamily="18" charset="0"/>
                          </a:rPr>
                          <m:t>𝑏𝑎𝑑</m:t>
                        </m:r>
                        <m:r>
                          <a:rPr lang="es-ES" sz="4000" b="0" i="1" smtClean="0">
                            <a:solidFill>
                              <a:schemeClr val="bg2"/>
                            </a:solidFill>
                            <a:latin typeface="Cambria Math" panose="02040503050406030204" pitchFamily="18" charset="0"/>
                          </a:rPr>
                          <m:t> </m:t>
                        </m:r>
                        <m:r>
                          <a:rPr lang="es-ES" sz="4000" b="0" i="1" smtClean="0">
                            <a:solidFill>
                              <a:schemeClr val="bg2"/>
                            </a:solidFill>
                            <a:latin typeface="Cambria Math" panose="02040503050406030204" pitchFamily="18" charset="0"/>
                          </a:rPr>
                          <m:t>𝑒𝑣𝑒𝑛𝑡</m:t>
                        </m:r>
                        <m:r>
                          <a:rPr lang="es-ES" sz="4000" b="0" i="1" smtClean="0">
                            <a:solidFill>
                              <a:schemeClr val="bg2"/>
                            </a:solidFill>
                            <a:latin typeface="Cambria Math" panose="02040503050406030204" pitchFamily="18" charset="0"/>
                          </a:rPr>
                          <m:t>    </m:t>
                        </m:r>
                      </m:e>
                    </m:d>
                    <m:r>
                      <a:rPr lang="es-ES" sz="4000" i="1">
                        <a:solidFill>
                          <a:schemeClr val="tx1"/>
                        </a:solidFill>
                        <a:latin typeface="Cambria Math" panose="02040503050406030204" pitchFamily="18" charset="0"/>
                        <a:ea typeface="Cambria Math" panose="02040503050406030204" pitchFamily="18" charset="0"/>
                      </a:rPr>
                      <m:t>≤</m:t>
                    </m:r>
                  </m:oMath>
                </a14:m>
                <a:r>
                  <a:rPr lang="en-GB" sz="4000" dirty="0">
                    <a:solidFill>
                      <a:schemeClr val="tx1"/>
                    </a:solidFill>
                  </a:rPr>
                  <a:t> </a:t>
                </a:r>
              </a:p>
            </p:txBody>
          </p:sp>
        </mc:Choice>
        <mc:Fallback xmlns="">
          <p:sp>
            <p:nvSpPr>
              <p:cNvPr id="9" name="TextBox 8">
                <a:extLst>
                  <a:ext uri="{FF2B5EF4-FFF2-40B4-BE49-F238E27FC236}">
                    <a16:creationId xmlns:a16="http://schemas.microsoft.com/office/drawing/2014/main" id="{4E5E8B2B-B625-423C-AFD8-CB2CA14FC2EA}"/>
                  </a:ext>
                </a:extLst>
              </p:cNvPr>
              <p:cNvSpPr txBox="1">
                <a:spLocks noRot="1" noChangeAspect="1" noMove="1" noResize="1" noEditPoints="1" noAdjustHandles="1" noChangeArrowheads="1" noChangeShapeType="1" noTextEdit="1"/>
              </p:cNvSpPr>
              <p:nvPr/>
            </p:nvSpPr>
            <p:spPr>
              <a:xfrm>
                <a:off x="2855533" y="4767945"/>
                <a:ext cx="6604154" cy="615553"/>
              </a:xfrm>
              <a:prstGeom prst="rect">
                <a:avLst/>
              </a:prstGeom>
              <a:blipFill>
                <a:blip r:embed="rId11"/>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404285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The Hoeffding’s Inequality</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Tolerance: </a:t>
                </a:r>
                <a14:m>
                  <m:oMath xmlns:m="http://schemas.openxmlformats.org/officeDocument/2006/math">
                    <m:r>
                      <a:rPr lang="en-GB" i="1" dirty="0" smtClean="0">
                        <a:latin typeface="Cambria Math" panose="02040503050406030204" pitchFamily="18" charset="0"/>
                      </a:rPr>
                      <m:t>𝑡</m:t>
                    </m:r>
                  </m:oMath>
                </a14:m>
                <a:endParaRPr lang="es-ES" dirty="0"/>
              </a:p>
              <a:p>
                <a:r>
                  <a:rPr lang="en-GB" dirty="0"/>
                  <a:t>Data size: </a:t>
                </a:r>
                <a14:m>
                  <m:oMath xmlns:m="http://schemas.openxmlformats.org/officeDocument/2006/math">
                    <m:r>
                      <a:rPr lang="en-GB" i="1" dirty="0" smtClean="0">
                        <a:latin typeface="Cambria Math" panose="02040503050406030204" pitchFamily="18" charset="0"/>
                      </a:rPr>
                      <m:t>𝑁</m:t>
                    </m:r>
                  </m:oMath>
                </a14:m>
                <a:endParaRPr lang="en-GB" dirty="0"/>
              </a:p>
              <a:p>
                <a:endParaRPr lang="en-GB" dirty="0"/>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E5E8B2B-B625-423C-AFD8-CB2CA14FC2EA}"/>
                  </a:ext>
                </a:extLst>
              </p:cNvPr>
              <p:cNvSpPr txBox="1"/>
              <p:nvPr/>
            </p:nvSpPr>
            <p:spPr>
              <a:xfrm>
                <a:off x="2855533" y="4767945"/>
                <a:ext cx="6604154" cy="615553"/>
              </a:xfrm>
              <a:prstGeom prst="rect">
                <a:avLst/>
              </a:prstGeom>
              <a:noFill/>
            </p:spPr>
            <p:txBody>
              <a:bodyPr wrap="square" lIns="0" tIns="0" rIns="0" bIns="0" rtlCol="0">
                <a:spAutoFit/>
              </a:bodyPr>
              <a:lstStyle/>
              <a:p>
                <a14:m>
                  <m:oMath xmlns:m="http://schemas.openxmlformats.org/officeDocument/2006/math">
                    <m:r>
                      <a:rPr lang="es-ES" sz="4000" b="0" i="1" smtClean="0">
                        <a:solidFill>
                          <a:schemeClr val="tx1"/>
                        </a:solidFill>
                        <a:latin typeface="Cambria Math" panose="02040503050406030204" pitchFamily="18" charset="0"/>
                      </a:rPr>
                      <m:t>𝑃</m:t>
                    </m:r>
                    <m:d>
                      <m:dPr>
                        <m:ctrlPr>
                          <a:rPr lang="es-ES" sz="4000" i="1" smtClean="0">
                            <a:solidFill>
                              <a:schemeClr val="tx1"/>
                            </a:solidFill>
                            <a:latin typeface="Cambria Math" panose="02040503050406030204" pitchFamily="18" charset="0"/>
                          </a:rPr>
                        </m:ctrlPr>
                      </m:dPr>
                      <m:e>
                        <m:d>
                          <m:dPr>
                            <m:begChr m:val="|"/>
                            <m:endChr m:val="|"/>
                            <m:ctrlPr>
                              <a:rPr lang="es-ES" sz="4000" i="1" smtClean="0">
                                <a:solidFill>
                                  <a:schemeClr val="bg2"/>
                                </a:solidFill>
                                <a:latin typeface="Cambria Math" panose="02040503050406030204" pitchFamily="18" charset="0"/>
                              </a:rPr>
                            </m:ctrlPr>
                          </m:dPr>
                          <m:e>
                            <m:sSub>
                              <m:sSubPr>
                                <m:ctrlPr>
                                  <a:rPr lang="es-ES" sz="4000" i="1">
                                    <a:solidFill>
                                      <a:schemeClr val="bg2"/>
                                    </a:solidFill>
                                    <a:latin typeface="Cambria Math" panose="02040503050406030204" pitchFamily="18" charset="0"/>
                                  </a:rPr>
                                </m:ctrlPr>
                              </m:sSubPr>
                              <m:e>
                                <m:r>
                                  <a:rPr lang="es-ES" sz="4000" i="1">
                                    <a:solidFill>
                                      <a:schemeClr val="bg2"/>
                                    </a:solidFill>
                                    <a:latin typeface="Cambria Math" panose="02040503050406030204" pitchFamily="18" charset="0"/>
                                  </a:rPr>
                                  <m:t>𝑓</m:t>
                                </m:r>
                              </m:e>
                              <m:sub>
                                <m:r>
                                  <a:rPr lang="es-ES" sz="4000" i="1">
                                    <a:solidFill>
                                      <a:schemeClr val="bg2"/>
                                    </a:solidFill>
                                    <a:latin typeface="Cambria Math" panose="02040503050406030204" pitchFamily="18" charset="0"/>
                                  </a:rPr>
                                  <m:t>𝑖𝑛</m:t>
                                </m:r>
                              </m:sub>
                            </m:sSub>
                            <m:r>
                              <a:rPr lang="es-ES" sz="4000" i="1">
                                <a:solidFill>
                                  <a:schemeClr val="bg2"/>
                                </a:solidFill>
                                <a:latin typeface="Cambria Math" panose="02040503050406030204" pitchFamily="18" charset="0"/>
                              </a:rPr>
                              <m:t>−</m:t>
                            </m:r>
                            <m:sSub>
                              <m:sSubPr>
                                <m:ctrlPr>
                                  <a:rPr lang="es-ES" sz="4000" i="1">
                                    <a:solidFill>
                                      <a:schemeClr val="bg2"/>
                                    </a:solidFill>
                                    <a:latin typeface="Cambria Math" panose="02040503050406030204" pitchFamily="18" charset="0"/>
                                  </a:rPr>
                                </m:ctrlPr>
                              </m:sSubPr>
                              <m:e>
                                <m:r>
                                  <a:rPr lang="es-ES" sz="4000" i="1">
                                    <a:solidFill>
                                      <a:schemeClr val="bg2"/>
                                    </a:solidFill>
                                    <a:latin typeface="Cambria Math" panose="02040503050406030204" pitchFamily="18" charset="0"/>
                                  </a:rPr>
                                  <m:t>𝑓</m:t>
                                </m:r>
                              </m:e>
                              <m:sub>
                                <m:r>
                                  <a:rPr lang="es-ES" sz="4000" i="1">
                                    <a:solidFill>
                                      <a:schemeClr val="bg2"/>
                                    </a:solidFill>
                                    <a:latin typeface="Cambria Math" panose="02040503050406030204" pitchFamily="18" charset="0"/>
                                  </a:rPr>
                                  <m:t>𝑜𝑢𝑡</m:t>
                                </m:r>
                              </m:sub>
                            </m:sSub>
                          </m:e>
                        </m:d>
                        <m:r>
                          <a:rPr lang="es-ES" sz="4000" i="1">
                            <a:solidFill>
                              <a:schemeClr val="bg2"/>
                            </a:solidFill>
                            <a:latin typeface="Cambria Math" panose="02040503050406030204" pitchFamily="18" charset="0"/>
                          </a:rPr>
                          <m:t>&gt;</m:t>
                        </m:r>
                        <m:r>
                          <a:rPr lang="es-ES" sz="4000" b="0" i="1" smtClean="0">
                            <a:solidFill>
                              <a:schemeClr val="bg2"/>
                            </a:solidFill>
                            <a:latin typeface="Cambria Math" panose="02040503050406030204" pitchFamily="18" charset="0"/>
                          </a:rPr>
                          <m:t>𝑡</m:t>
                        </m:r>
                      </m:e>
                    </m:d>
                    <m:r>
                      <a:rPr lang="es-ES" sz="4000" i="1" smtClean="0">
                        <a:solidFill>
                          <a:schemeClr val="tx1"/>
                        </a:solidFill>
                        <a:latin typeface="Cambria Math" panose="02040503050406030204" pitchFamily="18" charset="0"/>
                        <a:ea typeface="Cambria Math" panose="02040503050406030204" pitchFamily="18" charset="0"/>
                      </a:rPr>
                      <m:t>≤</m:t>
                    </m:r>
                  </m:oMath>
                </a14:m>
                <a:r>
                  <a:rPr lang="en-GB" sz="4000" dirty="0">
                    <a:solidFill>
                      <a:schemeClr val="bg2"/>
                    </a:solidFill>
                  </a:rPr>
                  <a:t> </a:t>
                </a:r>
              </a:p>
            </p:txBody>
          </p:sp>
        </mc:Choice>
        <mc:Fallback xmlns="">
          <p:sp>
            <p:nvSpPr>
              <p:cNvPr id="9" name="TextBox 8">
                <a:extLst>
                  <a:ext uri="{FF2B5EF4-FFF2-40B4-BE49-F238E27FC236}">
                    <a16:creationId xmlns:a16="http://schemas.microsoft.com/office/drawing/2014/main" id="{4E5E8B2B-B625-423C-AFD8-CB2CA14FC2EA}"/>
                  </a:ext>
                </a:extLst>
              </p:cNvPr>
              <p:cNvSpPr txBox="1">
                <a:spLocks noRot="1" noChangeAspect="1" noMove="1" noResize="1" noEditPoints="1" noAdjustHandles="1" noChangeArrowheads="1" noChangeShapeType="1" noTextEdit="1"/>
              </p:cNvSpPr>
              <p:nvPr/>
            </p:nvSpPr>
            <p:spPr>
              <a:xfrm>
                <a:off x="2855533" y="4767945"/>
                <a:ext cx="6604154" cy="615553"/>
              </a:xfrm>
              <a:prstGeom prst="rect">
                <a:avLst/>
              </a:prstGeom>
              <a:blipFill>
                <a:blip r:embed="rId11"/>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313526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The Hoeffding’s Inequality</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Tolerance: </a:t>
                </a:r>
                <a14:m>
                  <m:oMath xmlns:m="http://schemas.openxmlformats.org/officeDocument/2006/math">
                    <m:r>
                      <a:rPr lang="en-GB" i="1" dirty="0" smtClean="0">
                        <a:latin typeface="Cambria Math" panose="02040503050406030204" pitchFamily="18" charset="0"/>
                      </a:rPr>
                      <m:t>𝑡</m:t>
                    </m:r>
                  </m:oMath>
                </a14:m>
                <a:endParaRPr lang="es-ES" dirty="0"/>
              </a:p>
              <a:p>
                <a:r>
                  <a:rPr lang="en-GB" dirty="0"/>
                  <a:t>Data size: </a:t>
                </a:r>
                <a14:m>
                  <m:oMath xmlns:m="http://schemas.openxmlformats.org/officeDocument/2006/math">
                    <m:r>
                      <a:rPr lang="en-GB" i="1" dirty="0" smtClean="0">
                        <a:latin typeface="Cambria Math" panose="02040503050406030204" pitchFamily="18" charset="0"/>
                      </a:rPr>
                      <m:t>𝑁</m:t>
                    </m:r>
                  </m:oMath>
                </a14:m>
                <a:endParaRPr lang="en-GB" dirty="0"/>
              </a:p>
              <a:p>
                <a:endParaRPr lang="en-GB" dirty="0"/>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E5E8B2B-B625-423C-AFD8-CB2CA14FC2EA}"/>
                  </a:ext>
                </a:extLst>
              </p:cNvPr>
              <p:cNvSpPr txBox="1"/>
              <p:nvPr/>
            </p:nvSpPr>
            <p:spPr>
              <a:xfrm>
                <a:off x="2724901" y="4680857"/>
                <a:ext cx="6604154" cy="7001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4000" b="0" i="1" smtClean="0">
                          <a:solidFill>
                            <a:schemeClr val="tx1"/>
                          </a:solidFill>
                          <a:latin typeface="Cambria Math" panose="02040503050406030204" pitchFamily="18" charset="0"/>
                        </a:rPr>
                        <m:t>𝑃</m:t>
                      </m:r>
                      <m:d>
                        <m:dPr>
                          <m:ctrlPr>
                            <a:rPr lang="es-ES" sz="4000" i="1" smtClean="0">
                              <a:solidFill>
                                <a:schemeClr val="tx1"/>
                              </a:solidFill>
                              <a:latin typeface="Cambria Math" panose="02040503050406030204" pitchFamily="18" charset="0"/>
                            </a:rPr>
                          </m:ctrlPr>
                        </m:dPr>
                        <m:e>
                          <m:d>
                            <m:dPr>
                              <m:begChr m:val="|"/>
                              <m:endChr m:val="|"/>
                              <m:ctrlPr>
                                <a:rPr lang="es-ES" sz="4000" i="1" smtClean="0">
                                  <a:solidFill>
                                    <a:schemeClr val="tx1"/>
                                  </a:solidFill>
                                  <a:latin typeface="Cambria Math" panose="02040503050406030204" pitchFamily="18" charset="0"/>
                                </a:rPr>
                              </m:ctrlPr>
                            </m:dPr>
                            <m:e>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rPr>
                                    <m:t>𝑓</m:t>
                                  </m:r>
                                </m:e>
                                <m:sub>
                                  <m:r>
                                    <a:rPr lang="es-ES" sz="4000" i="1">
                                      <a:solidFill>
                                        <a:schemeClr val="tx1"/>
                                      </a:solidFill>
                                      <a:latin typeface="Cambria Math" panose="02040503050406030204" pitchFamily="18" charset="0"/>
                                    </a:rPr>
                                    <m:t>𝑖𝑛</m:t>
                                  </m:r>
                                </m:sub>
                              </m:sSub>
                              <m:r>
                                <a:rPr lang="es-ES" sz="4000" i="1">
                                  <a:solidFill>
                                    <a:schemeClr val="tx1"/>
                                  </a:solidFill>
                                  <a:latin typeface="Cambria Math" panose="02040503050406030204" pitchFamily="18" charset="0"/>
                                </a:rPr>
                                <m:t>−</m:t>
                              </m:r>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rPr>
                                    <m:t>𝑓</m:t>
                                  </m:r>
                                </m:e>
                                <m:sub>
                                  <m:r>
                                    <a:rPr lang="es-ES" sz="4000" i="1">
                                      <a:solidFill>
                                        <a:schemeClr val="tx1"/>
                                      </a:solidFill>
                                      <a:latin typeface="Cambria Math" panose="02040503050406030204" pitchFamily="18" charset="0"/>
                                    </a:rPr>
                                    <m:t>𝑜𝑢𝑡</m:t>
                                  </m:r>
                                </m:sub>
                              </m:sSub>
                            </m:e>
                          </m:d>
                          <m:r>
                            <a:rPr lang="es-ES" sz="4000" i="1">
                              <a:solidFill>
                                <a:schemeClr val="tx1"/>
                              </a:solidFill>
                              <a:latin typeface="Cambria Math" panose="02040503050406030204" pitchFamily="18" charset="0"/>
                            </a:rPr>
                            <m:t>&gt;</m:t>
                          </m:r>
                          <m:r>
                            <a:rPr lang="es-ES" sz="4000" b="0" i="1" smtClean="0">
                              <a:solidFill>
                                <a:schemeClr val="tx1"/>
                              </a:solidFill>
                              <a:latin typeface="Cambria Math" panose="02040503050406030204" pitchFamily="18" charset="0"/>
                            </a:rPr>
                            <m:t>𝑡</m:t>
                          </m:r>
                        </m:e>
                      </m:d>
                      <m:r>
                        <a:rPr lang="es-ES" sz="4000" i="1" smtClean="0">
                          <a:solidFill>
                            <a:schemeClr val="tx1"/>
                          </a:solidFill>
                          <a:latin typeface="Cambria Math" panose="02040503050406030204" pitchFamily="18" charset="0"/>
                          <a:ea typeface="Cambria Math" panose="02040503050406030204" pitchFamily="18" charset="0"/>
                        </a:rPr>
                        <m:t>≤</m:t>
                      </m:r>
                      <m:r>
                        <a:rPr lang="es-ES" sz="4000" b="0" i="1" smtClean="0">
                          <a:latin typeface="Cambria Math" panose="02040503050406030204" pitchFamily="18" charset="0"/>
                          <a:ea typeface="Cambria Math" panose="02040503050406030204" pitchFamily="18" charset="0"/>
                        </a:rPr>
                        <m:t>  </m:t>
                      </m:r>
                      <m:sSup>
                        <m:sSupPr>
                          <m:ctrlPr>
                            <a:rPr lang="es-ES" sz="4000" i="1" smtClean="0">
                              <a:solidFill>
                                <a:schemeClr val="bg2"/>
                              </a:solidFill>
                              <a:latin typeface="Cambria Math" panose="02040503050406030204" pitchFamily="18" charset="0"/>
                              <a:ea typeface="Cambria Math" panose="02040503050406030204" pitchFamily="18" charset="0"/>
                            </a:rPr>
                          </m:ctrlPr>
                        </m:sSupPr>
                        <m:e>
                          <m:r>
                            <a:rPr lang="es-ES" sz="4000" i="1" smtClean="0">
                              <a:solidFill>
                                <a:schemeClr val="bg2"/>
                              </a:solidFill>
                              <a:latin typeface="Cambria Math" panose="02040503050406030204" pitchFamily="18" charset="0"/>
                              <a:ea typeface="Cambria Math" panose="02040503050406030204" pitchFamily="18" charset="0"/>
                            </a:rPr>
                            <m:t>𝑒</m:t>
                          </m:r>
                        </m:e>
                        <m:sup>
                          <m:r>
                            <a:rPr lang="es-ES" sz="4000" b="0" i="1" smtClean="0">
                              <a:solidFill>
                                <a:schemeClr val="bg2"/>
                              </a:solidFill>
                              <a:latin typeface="Cambria Math" panose="02040503050406030204" pitchFamily="18" charset="0"/>
                              <a:ea typeface="Cambria Math" panose="02040503050406030204" pitchFamily="18" charset="0"/>
                            </a:rPr>
                            <m:t>−   </m:t>
                          </m:r>
                          <m:sSup>
                            <m:sSupPr>
                              <m:ctrlPr>
                                <a:rPr lang="es-ES" sz="4000" i="1">
                                  <a:solidFill>
                                    <a:schemeClr val="bg2"/>
                                  </a:solidFill>
                                  <a:latin typeface="Cambria Math" panose="02040503050406030204" pitchFamily="18" charset="0"/>
                                  <a:ea typeface="Cambria Math" panose="02040503050406030204" pitchFamily="18" charset="0"/>
                                </a:rPr>
                              </m:ctrlPr>
                            </m:sSupPr>
                            <m:e>
                              <m:r>
                                <a:rPr lang="es-ES" sz="4000" i="1">
                                  <a:solidFill>
                                    <a:schemeClr val="bg2"/>
                                  </a:solidFill>
                                  <a:latin typeface="Cambria Math" panose="02040503050406030204" pitchFamily="18" charset="0"/>
                                  <a:ea typeface="Cambria Math" panose="02040503050406030204" pitchFamily="18" charset="0"/>
                                </a:rPr>
                                <m:t>𝑡</m:t>
                              </m:r>
                            </m:e>
                            <m:sup>
                              <m:r>
                                <a:rPr lang="es-ES" sz="4000" i="1">
                                  <a:solidFill>
                                    <a:schemeClr val="bg2"/>
                                  </a:solidFill>
                                  <a:latin typeface="Cambria Math" panose="02040503050406030204" pitchFamily="18" charset="0"/>
                                  <a:ea typeface="Cambria Math" panose="02040503050406030204" pitchFamily="18" charset="0"/>
                                </a:rPr>
                                <m:t>2</m:t>
                              </m:r>
                            </m:sup>
                          </m:sSup>
                          <m:r>
                            <a:rPr lang="es-ES" sz="4000" i="1">
                              <a:solidFill>
                                <a:schemeClr val="bg2"/>
                              </a:solidFill>
                              <a:latin typeface="Cambria Math" panose="02040503050406030204" pitchFamily="18" charset="0"/>
                              <a:ea typeface="Cambria Math" panose="02040503050406030204" pitchFamily="18" charset="0"/>
                            </a:rPr>
                            <m:t>𝑁</m:t>
                          </m:r>
                        </m:sup>
                      </m:sSup>
                    </m:oMath>
                  </m:oMathPara>
                </a14:m>
                <a:endParaRPr lang="en-GB" sz="4000" dirty="0">
                  <a:solidFill>
                    <a:schemeClr val="bg2"/>
                  </a:solidFill>
                </a:endParaRPr>
              </a:p>
            </p:txBody>
          </p:sp>
        </mc:Choice>
        <mc:Fallback xmlns="">
          <p:sp>
            <p:nvSpPr>
              <p:cNvPr id="9" name="TextBox 8">
                <a:extLst>
                  <a:ext uri="{FF2B5EF4-FFF2-40B4-BE49-F238E27FC236}">
                    <a16:creationId xmlns:a16="http://schemas.microsoft.com/office/drawing/2014/main" id="{4E5E8B2B-B625-423C-AFD8-CB2CA14FC2EA}"/>
                  </a:ext>
                </a:extLst>
              </p:cNvPr>
              <p:cNvSpPr txBox="1">
                <a:spLocks noRot="1" noChangeAspect="1" noMove="1" noResize="1" noEditPoints="1" noAdjustHandles="1" noChangeArrowheads="1" noChangeShapeType="1" noTextEdit="1"/>
              </p:cNvSpPr>
              <p:nvPr/>
            </p:nvSpPr>
            <p:spPr>
              <a:xfrm>
                <a:off x="2724901" y="4680857"/>
                <a:ext cx="6604154" cy="700192"/>
              </a:xfrm>
              <a:prstGeom prst="rect">
                <a:avLst/>
              </a:prstGeom>
              <a:blipFill>
                <a:blip r:embed="rId11"/>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890486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0909-04CC-47F0-93A5-5FB882641A12}"/>
              </a:ext>
            </a:extLst>
          </p:cNvPr>
          <p:cNvSpPr>
            <a:spLocks noGrp="1"/>
          </p:cNvSpPr>
          <p:nvPr>
            <p:ph type="title"/>
          </p:nvPr>
        </p:nvSpPr>
        <p:spPr/>
        <p:txBody>
          <a:bodyPr/>
          <a:lstStyle/>
          <a:p>
            <a:pPr algn="ctr"/>
            <a:r>
              <a:rPr lang="en-US" dirty="0"/>
              <a:t>Overview</a:t>
            </a:r>
          </a:p>
        </p:txBody>
      </p:sp>
      <p:sp>
        <p:nvSpPr>
          <p:cNvPr id="3" name="Text Placeholder 2">
            <a:extLst>
              <a:ext uri="{FF2B5EF4-FFF2-40B4-BE49-F238E27FC236}">
                <a16:creationId xmlns:a16="http://schemas.microsoft.com/office/drawing/2014/main" id="{5B65F532-72C1-4251-83AA-2EDD17AC7F41}"/>
              </a:ext>
            </a:extLst>
          </p:cNvPr>
          <p:cNvSpPr>
            <a:spLocks noGrp="1"/>
          </p:cNvSpPr>
          <p:nvPr>
            <p:ph type="body" idx="1"/>
          </p:nvPr>
        </p:nvSpPr>
        <p:spPr/>
        <p:txBody>
          <a:bodyPr/>
          <a:lstStyle/>
          <a:p>
            <a:r>
              <a:rPr lang="en-US" dirty="0"/>
              <a:t>Generalisation</a:t>
            </a:r>
          </a:p>
          <a:p>
            <a:r>
              <a:rPr lang="en-US" dirty="0"/>
              <a:t>The </a:t>
            </a:r>
            <a:r>
              <a:rPr lang="en-GB" dirty="0"/>
              <a:t>learning</a:t>
            </a:r>
            <a:r>
              <a:rPr lang="en-US" dirty="0"/>
              <a:t> problem</a:t>
            </a:r>
          </a:p>
          <a:p>
            <a:r>
              <a:rPr lang="en-US" dirty="0"/>
              <a:t>Probabilistic assumption</a:t>
            </a:r>
          </a:p>
          <a:p>
            <a:r>
              <a:rPr lang="en-US" dirty="0"/>
              <a:t>Proofs – way to solution</a:t>
            </a:r>
          </a:p>
          <a:p>
            <a:r>
              <a:rPr lang="en-US" dirty="0"/>
              <a:t>Learning is possible!</a:t>
            </a:r>
          </a:p>
          <a:p>
            <a:endParaRPr lang="en-US" dirty="0"/>
          </a:p>
        </p:txBody>
      </p:sp>
      <p:graphicFrame>
        <p:nvGraphicFramePr>
          <p:cNvPr id="4" name="图示 3"/>
          <p:cNvGraphicFramePr/>
          <p:nvPr>
            <p:extLst>
              <p:ext uri="{D42A27DB-BD31-4B8C-83A1-F6EECF244321}">
                <p14:modId xmlns:p14="http://schemas.microsoft.com/office/powerpoint/2010/main" val="4294388367"/>
              </p:ext>
            </p:extLst>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图片 4"/>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7868397" y="1686423"/>
            <a:ext cx="1523253" cy="1523253"/>
          </a:xfrm>
          <a:prstGeom prst="rect">
            <a:avLst/>
          </a:prstGeom>
        </p:spPr>
      </p:pic>
    </p:spTree>
    <p:extLst>
      <p:ext uri="{BB962C8B-B14F-4D97-AF65-F5344CB8AC3E}">
        <p14:creationId xmlns:p14="http://schemas.microsoft.com/office/powerpoint/2010/main" val="376051667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par>
                                <p:cTn id="8" presetID="42"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0" presetClass="path" presetSubtype="0" accel="50000" decel="50000" fill="hold" nodeType="clickEffect">
                                  <p:stCondLst>
                                    <p:cond delay="0"/>
                                  </p:stCondLst>
                                  <p:childTnLst>
                                    <p:animMotion origin="layout" path="M -2.5E-6 -4.44444E-6 L 0.0711 -4.44444E-6 C 0.10287 -4.44444E-6 0.14219 0.04931 0.14219 0.08936 L 0.14219 0.17894 " pathEditMode="relative" rAng="0" ptsTypes="AAAA">
                                      <p:cBhvr>
                                        <p:cTn id="16" dur="2000" fill="hold"/>
                                        <p:tgtEl>
                                          <p:spTgt spid="5"/>
                                        </p:tgtEl>
                                        <p:attrNameLst>
                                          <p:attrName>ppt_x</p:attrName>
                                          <p:attrName>ppt_y</p:attrName>
                                        </p:attrNameLst>
                                      </p:cBhvr>
                                      <p:rCtr x="7109" y="8935"/>
                                    </p:animMotion>
                                  </p:childTnLst>
                                </p:cTn>
                              </p:par>
                            </p:childTnLst>
                          </p:cTn>
                        </p:par>
                      </p:childTnLst>
                    </p:cTn>
                  </p:par>
                  <p:par>
                    <p:cTn id="17" fill="hold">
                      <p:stCondLst>
                        <p:cond delay="indefinite"/>
                      </p:stCondLst>
                      <p:childTnLst>
                        <p:par>
                          <p:cTn id="18" fill="hold">
                            <p:stCondLst>
                              <p:cond delay="0"/>
                            </p:stCondLst>
                            <p:childTnLst>
                              <p:par>
                                <p:cTn id="19" presetID="36" presetClass="path" presetSubtype="0" accel="50000" decel="50000" fill="hold" nodeType="clickEffect">
                                  <p:stCondLst>
                                    <p:cond delay="0"/>
                                  </p:stCondLst>
                                  <p:childTnLst>
                                    <p:animMotion origin="layout" path="M 0.14219 0.17894 L 0.14219 0.32014 C 0.14219 0.38334 0.12552 0.46135 0.11198 0.46135 L 0.0819 0.46135 " pathEditMode="relative" rAng="0" ptsTypes="AAAA">
                                      <p:cBhvr>
                                        <p:cTn id="20" dur="2000" fill="hold"/>
                                        <p:tgtEl>
                                          <p:spTgt spid="5"/>
                                        </p:tgtEl>
                                        <p:attrNameLst>
                                          <p:attrName>ppt_x</p:attrName>
                                          <p:attrName>ppt_y</p:attrName>
                                        </p:attrNameLst>
                                      </p:cBhvr>
                                      <p:rCtr x="-3021" y="14120"/>
                                    </p:animMotion>
                                  </p:childTnLst>
                                </p:cTn>
                              </p:par>
                            </p:childTnLst>
                          </p:cTn>
                        </p:par>
                      </p:childTnLst>
                    </p:cTn>
                  </p:par>
                  <p:par>
                    <p:cTn id="21" fill="hold">
                      <p:stCondLst>
                        <p:cond delay="indefinite"/>
                      </p:stCondLst>
                      <p:childTnLst>
                        <p:par>
                          <p:cTn id="22" fill="hold">
                            <p:stCondLst>
                              <p:cond delay="0"/>
                            </p:stCondLst>
                            <p:childTnLst>
                              <p:par>
                                <p:cTn id="23" presetID="37" presetClass="path" presetSubtype="0" accel="50000" decel="50000" fill="hold" nodeType="clickEffect">
                                  <p:stCondLst>
                                    <p:cond delay="0"/>
                                  </p:stCondLst>
                                  <p:childTnLst>
                                    <p:animMotion origin="layout" path="M 0.0819 0.46135 L 0.03568 0.53658 C 0.02617 0.55348 0.01172 0.5632 -0.00338 0.5632 C -0.0207 0.5632 -0.0345 0.55348 -0.04401 0.53658 L -0.0901 0.46135 " pathEditMode="relative" rAng="0" ptsTypes="AAAAA">
                                      <p:cBhvr>
                                        <p:cTn id="24" dur="2000" fill="hold"/>
                                        <p:tgtEl>
                                          <p:spTgt spid="5"/>
                                        </p:tgtEl>
                                        <p:attrNameLst>
                                          <p:attrName>ppt_x</p:attrName>
                                          <p:attrName>ppt_y</p:attrName>
                                        </p:attrNameLst>
                                      </p:cBhvr>
                                      <p:rCtr x="-8607" y="5093"/>
                                    </p:animMotion>
                                  </p:childTnLst>
                                </p:cTn>
                              </p:par>
                            </p:childTnLst>
                          </p:cTn>
                        </p:par>
                      </p:childTnLst>
                    </p:cTn>
                  </p:par>
                  <p:par>
                    <p:cTn id="25" fill="hold">
                      <p:stCondLst>
                        <p:cond delay="indefinite"/>
                      </p:stCondLst>
                      <p:childTnLst>
                        <p:par>
                          <p:cTn id="26" fill="hold">
                            <p:stCondLst>
                              <p:cond delay="0"/>
                            </p:stCondLst>
                            <p:childTnLst>
                              <p:par>
                                <p:cTn id="27" presetID="43" presetClass="path" presetSubtype="0" accel="50000" decel="50000" fill="hold" nodeType="clickEffect">
                                  <p:stCondLst>
                                    <p:cond delay="0"/>
                                  </p:stCondLst>
                                  <p:childTnLst>
                                    <p:animMotion origin="layout" path="M -0.0901 0.46135 L -0.1181 0.46135 C -0.13073 0.46135 -0.14609 0.38264 -0.14609 0.31875 L -0.14609 0.17639 " pathEditMode="relative" rAng="0" ptsTypes="AAAA">
                                      <p:cBhvr>
                                        <p:cTn id="28" dur="2000" fill="hold"/>
                                        <p:tgtEl>
                                          <p:spTgt spid="5"/>
                                        </p:tgtEl>
                                        <p:attrNameLst>
                                          <p:attrName>ppt_x</p:attrName>
                                          <p:attrName>ppt_y</p:attrName>
                                        </p:attrNameLst>
                                      </p:cBhvr>
                                      <p:rCtr x="-2799" y="-14259"/>
                                    </p:animMotion>
                                  </p:childTnLst>
                                </p:cTn>
                              </p:par>
                            </p:childTnLst>
                          </p:cTn>
                        </p:par>
                      </p:childTnLst>
                    </p:cTn>
                  </p:par>
                  <p:par>
                    <p:cTn id="29" fill="hold">
                      <p:stCondLst>
                        <p:cond delay="indefinite"/>
                      </p:stCondLst>
                      <p:childTnLst>
                        <p:par>
                          <p:cTn id="30" fill="hold">
                            <p:stCondLst>
                              <p:cond delay="0"/>
                            </p:stCondLst>
                            <p:childTnLst>
                              <p:par>
                                <p:cTn id="31" presetID="57" presetClass="path" presetSubtype="0" accel="50000" decel="50000" fill="hold" nodeType="clickEffect">
                                  <p:stCondLst>
                                    <p:cond delay="0"/>
                                  </p:stCondLst>
                                  <p:childTnLst>
                                    <p:animMotion origin="layout" path="M -0.14609 0.17639 L -0.14609 0.0875 C -0.14609 0.04746 -0.10729 -0.00138 -0.07578 -0.00138 L -0.00547 -0.00138 " pathEditMode="relative" rAng="0" ptsTypes="AAAA">
                                      <p:cBhvr>
                                        <p:cTn id="32" dur="2000" fill="hold"/>
                                        <p:tgtEl>
                                          <p:spTgt spid="5"/>
                                        </p:tgtEl>
                                        <p:attrNameLst>
                                          <p:attrName>ppt_x</p:attrName>
                                          <p:attrName>ppt_y</p:attrName>
                                        </p:attrNameLst>
                                      </p:cBhvr>
                                      <p:rCtr x="7031" y="-88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The Hoeffding’s Inequality</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Tolerance: </a:t>
                </a:r>
                <a14:m>
                  <m:oMath xmlns:m="http://schemas.openxmlformats.org/officeDocument/2006/math">
                    <m:r>
                      <a:rPr lang="en-GB" i="1" dirty="0" smtClean="0">
                        <a:latin typeface="Cambria Math" panose="02040503050406030204" pitchFamily="18" charset="0"/>
                      </a:rPr>
                      <m:t>𝑡</m:t>
                    </m:r>
                  </m:oMath>
                </a14:m>
                <a:endParaRPr lang="es-ES" dirty="0"/>
              </a:p>
              <a:p>
                <a:r>
                  <a:rPr lang="en-GB" dirty="0"/>
                  <a:t>Data size: </a:t>
                </a:r>
                <a14:m>
                  <m:oMath xmlns:m="http://schemas.openxmlformats.org/officeDocument/2006/math">
                    <m:r>
                      <a:rPr lang="en-GB" i="1" dirty="0" smtClean="0">
                        <a:latin typeface="Cambria Math" panose="02040503050406030204" pitchFamily="18" charset="0"/>
                      </a:rPr>
                      <m:t>𝑁</m:t>
                    </m:r>
                  </m:oMath>
                </a14:m>
                <a:endParaRPr lang="en-GB" dirty="0"/>
              </a:p>
              <a:p>
                <a:endParaRPr lang="en-GB" dirty="0"/>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E5E8B2B-B625-423C-AFD8-CB2CA14FC2EA}"/>
                  </a:ext>
                </a:extLst>
              </p:cNvPr>
              <p:cNvSpPr txBox="1"/>
              <p:nvPr/>
            </p:nvSpPr>
            <p:spPr>
              <a:xfrm>
                <a:off x="2724901" y="4680857"/>
                <a:ext cx="6604154" cy="7001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4000" b="0" i="1" smtClean="0">
                          <a:solidFill>
                            <a:schemeClr val="tx1"/>
                          </a:solidFill>
                          <a:latin typeface="Cambria Math" panose="02040503050406030204" pitchFamily="18" charset="0"/>
                        </a:rPr>
                        <m:t>𝑃</m:t>
                      </m:r>
                      <m:d>
                        <m:dPr>
                          <m:ctrlPr>
                            <a:rPr lang="es-ES" sz="4000" i="1" smtClean="0">
                              <a:solidFill>
                                <a:schemeClr val="tx1"/>
                              </a:solidFill>
                              <a:latin typeface="Cambria Math" panose="02040503050406030204" pitchFamily="18" charset="0"/>
                            </a:rPr>
                          </m:ctrlPr>
                        </m:dPr>
                        <m:e>
                          <m:d>
                            <m:dPr>
                              <m:begChr m:val="|"/>
                              <m:endChr m:val="|"/>
                              <m:ctrlPr>
                                <a:rPr lang="es-ES" sz="4000" i="1" smtClean="0">
                                  <a:solidFill>
                                    <a:schemeClr val="tx1"/>
                                  </a:solidFill>
                                  <a:latin typeface="Cambria Math" panose="02040503050406030204" pitchFamily="18" charset="0"/>
                                </a:rPr>
                              </m:ctrlPr>
                            </m:dPr>
                            <m:e>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rPr>
                                    <m:t>𝑓</m:t>
                                  </m:r>
                                </m:e>
                                <m:sub>
                                  <m:r>
                                    <a:rPr lang="es-ES" sz="4000" i="1">
                                      <a:solidFill>
                                        <a:schemeClr val="tx1"/>
                                      </a:solidFill>
                                      <a:latin typeface="Cambria Math" panose="02040503050406030204" pitchFamily="18" charset="0"/>
                                    </a:rPr>
                                    <m:t>𝑖𝑛</m:t>
                                  </m:r>
                                </m:sub>
                              </m:sSub>
                              <m:r>
                                <a:rPr lang="es-ES" sz="4000" i="1">
                                  <a:solidFill>
                                    <a:schemeClr val="tx1"/>
                                  </a:solidFill>
                                  <a:latin typeface="Cambria Math" panose="02040503050406030204" pitchFamily="18" charset="0"/>
                                </a:rPr>
                                <m:t>−</m:t>
                              </m:r>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rPr>
                                    <m:t>𝑓</m:t>
                                  </m:r>
                                </m:e>
                                <m:sub>
                                  <m:r>
                                    <a:rPr lang="es-ES" sz="4000" i="1">
                                      <a:solidFill>
                                        <a:schemeClr val="tx1"/>
                                      </a:solidFill>
                                      <a:latin typeface="Cambria Math" panose="02040503050406030204" pitchFamily="18" charset="0"/>
                                    </a:rPr>
                                    <m:t>𝑜𝑢𝑡</m:t>
                                  </m:r>
                                </m:sub>
                              </m:sSub>
                            </m:e>
                          </m:d>
                          <m:r>
                            <a:rPr lang="es-ES" sz="4000" i="1">
                              <a:solidFill>
                                <a:schemeClr val="tx1"/>
                              </a:solidFill>
                              <a:latin typeface="Cambria Math" panose="02040503050406030204" pitchFamily="18" charset="0"/>
                            </a:rPr>
                            <m:t>&gt;</m:t>
                          </m:r>
                          <m:r>
                            <a:rPr lang="es-ES" sz="4000" b="0" i="1" smtClean="0">
                              <a:solidFill>
                                <a:schemeClr val="tx1"/>
                              </a:solidFill>
                              <a:latin typeface="Cambria Math" panose="02040503050406030204" pitchFamily="18" charset="0"/>
                            </a:rPr>
                            <m:t>𝑡</m:t>
                          </m:r>
                        </m:e>
                      </m:d>
                      <m:r>
                        <a:rPr lang="es-ES" sz="4000" i="1" smtClean="0">
                          <a:solidFill>
                            <a:schemeClr val="tx1"/>
                          </a:solidFill>
                          <a:latin typeface="Cambria Math" panose="02040503050406030204" pitchFamily="18" charset="0"/>
                          <a:ea typeface="Cambria Math" panose="02040503050406030204" pitchFamily="18" charset="0"/>
                        </a:rPr>
                        <m:t>≤</m:t>
                      </m:r>
                      <m:r>
                        <a:rPr lang="es-ES" sz="4000" b="0" i="1" smtClean="0">
                          <a:solidFill>
                            <a:schemeClr val="tx1"/>
                          </a:solidFill>
                          <a:latin typeface="Cambria Math" panose="02040503050406030204" pitchFamily="18" charset="0"/>
                          <a:ea typeface="Cambria Math" panose="02040503050406030204" pitchFamily="18" charset="0"/>
                        </a:rPr>
                        <m:t>2</m:t>
                      </m:r>
                      <m:sSup>
                        <m:sSupPr>
                          <m:ctrlPr>
                            <a:rPr lang="es-ES" sz="4000" i="1" smtClean="0">
                              <a:solidFill>
                                <a:schemeClr val="tx1"/>
                              </a:solidFill>
                              <a:latin typeface="Cambria Math" panose="02040503050406030204" pitchFamily="18" charset="0"/>
                              <a:ea typeface="Cambria Math" panose="02040503050406030204" pitchFamily="18" charset="0"/>
                            </a:rPr>
                          </m:ctrlPr>
                        </m:sSupPr>
                        <m:e>
                          <m:r>
                            <a:rPr lang="es-ES" sz="4000" i="1" smtClean="0">
                              <a:solidFill>
                                <a:schemeClr val="tx1"/>
                              </a:solidFill>
                              <a:latin typeface="Cambria Math" panose="02040503050406030204" pitchFamily="18" charset="0"/>
                              <a:ea typeface="Cambria Math" panose="02040503050406030204" pitchFamily="18" charset="0"/>
                            </a:rPr>
                            <m:t>𝑒</m:t>
                          </m:r>
                        </m:e>
                        <m:sup>
                          <m:r>
                            <a:rPr lang="es-ES" sz="4000" b="0" i="1" smtClean="0">
                              <a:solidFill>
                                <a:schemeClr val="tx1"/>
                              </a:solidFill>
                              <a:latin typeface="Cambria Math" panose="02040503050406030204" pitchFamily="18" charset="0"/>
                              <a:ea typeface="Cambria Math" panose="02040503050406030204" pitchFamily="18" charset="0"/>
                            </a:rPr>
                            <m:t>−2</m:t>
                          </m:r>
                          <m:sSup>
                            <m:sSupPr>
                              <m:ctrlPr>
                                <a:rPr lang="es-ES" sz="4000" i="1">
                                  <a:solidFill>
                                    <a:schemeClr val="tx1"/>
                                  </a:solidFill>
                                  <a:latin typeface="Cambria Math" panose="02040503050406030204" pitchFamily="18" charset="0"/>
                                  <a:ea typeface="Cambria Math" panose="02040503050406030204" pitchFamily="18" charset="0"/>
                                </a:rPr>
                              </m:ctrlPr>
                            </m:sSupPr>
                            <m:e>
                              <m:r>
                                <a:rPr lang="es-ES" sz="4000" i="1">
                                  <a:solidFill>
                                    <a:schemeClr val="tx1"/>
                                  </a:solidFill>
                                  <a:latin typeface="Cambria Math" panose="02040503050406030204" pitchFamily="18" charset="0"/>
                                  <a:ea typeface="Cambria Math" panose="02040503050406030204" pitchFamily="18" charset="0"/>
                                </a:rPr>
                                <m:t>𝑡</m:t>
                              </m:r>
                            </m:e>
                            <m:sup>
                              <m:r>
                                <a:rPr lang="es-ES" sz="4000" i="1">
                                  <a:solidFill>
                                    <a:schemeClr val="tx1"/>
                                  </a:solidFill>
                                  <a:latin typeface="Cambria Math" panose="02040503050406030204" pitchFamily="18" charset="0"/>
                                  <a:ea typeface="Cambria Math" panose="02040503050406030204" pitchFamily="18" charset="0"/>
                                </a:rPr>
                                <m:t>2</m:t>
                              </m:r>
                            </m:sup>
                          </m:sSup>
                          <m:r>
                            <a:rPr lang="es-ES" sz="4000" i="1">
                              <a:solidFill>
                                <a:schemeClr val="tx1"/>
                              </a:solidFill>
                              <a:latin typeface="Cambria Math" panose="02040503050406030204" pitchFamily="18" charset="0"/>
                              <a:ea typeface="Cambria Math" panose="02040503050406030204" pitchFamily="18" charset="0"/>
                            </a:rPr>
                            <m:t>𝑁</m:t>
                          </m:r>
                        </m:sup>
                      </m:sSup>
                    </m:oMath>
                  </m:oMathPara>
                </a14:m>
                <a:endParaRPr lang="en-GB" sz="4000" dirty="0">
                  <a:solidFill>
                    <a:schemeClr val="tx1"/>
                  </a:solidFill>
                </a:endParaRPr>
              </a:p>
            </p:txBody>
          </p:sp>
        </mc:Choice>
        <mc:Fallback xmlns="">
          <p:sp>
            <p:nvSpPr>
              <p:cNvPr id="9" name="TextBox 8">
                <a:extLst>
                  <a:ext uri="{FF2B5EF4-FFF2-40B4-BE49-F238E27FC236}">
                    <a16:creationId xmlns:a16="http://schemas.microsoft.com/office/drawing/2014/main" id="{4E5E8B2B-B625-423C-AFD8-CB2CA14FC2EA}"/>
                  </a:ext>
                </a:extLst>
              </p:cNvPr>
              <p:cNvSpPr txBox="1">
                <a:spLocks noRot="1" noChangeAspect="1" noMove="1" noResize="1" noEditPoints="1" noAdjustHandles="1" noChangeArrowheads="1" noChangeShapeType="1" noTextEdit="1"/>
              </p:cNvSpPr>
              <p:nvPr/>
            </p:nvSpPr>
            <p:spPr>
              <a:xfrm>
                <a:off x="2724901" y="4680857"/>
                <a:ext cx="6604154" cy="700192"/>
              </a:xfrm>
              <a:prstGeom prst="rect">
                <a:avLst/>
              </a:prstGeom>
              <a:blipFill>
                <a:blip r:embed="rId11"/>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683656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Two lines left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error out sample </a:t>
                </a:r>
                <a14:m>
                  <m:oMath xmlns:m="http://schemas.openxmlformats.org/officeDocument/2006/math">
                    <m:r>
                      <a:rPr lang="en-GB" i="1" smtClean="0">
                        <a:latin typeface="Cambria Math" panose="02040503050406030204" pitchFamily="18" charset="0"/>
                        <a:ea typeface="Cambria Math" panose="02040503050406030204" pitchFamily="18" charset="0"/>
                      </a:rPr>
                      <m:t>≈</m:t>
                    </m:r>
                  </m:oMath>
                </a14:m>
                <a:r>
                  <a:rPr lang="en-GB" dirty="0"/>
                  <a:t> error in sample, for multiple hypothesis</a:t>
                </a:r>
              </a:p>
              <a:p>
                <a:r>
                  <a:rPr lang="en-GB" dirty="0"/>
                  <a:t>error in sample to </a:t>
                </a: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0</m:t>
                    </m:r>
                  </m:oMath>
                </a14:m>
                <a:endParaRPr lang="en-GB" dirty="0"/>
              </a:p>
              <a:p>
                <a:r>
                  <a:rPr lang="en-GB" dirty="0"/>
                  <a:t>Memorisation VS Generalisation</a:t>
                </a:r>
              </a:p>
              <a:p>
                <a:endParaRPr lang="en-GB" dirty="0"/>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p:sp>
        <p:nvSpPr>
          <p:cNvPr id="10" name="Rectangle 9">
            <a:extLst>
              <a:ext uri="{FF2B5EF4-FFF2-40B4-BE49-F238E27FC236}">
                <a16:creationId xmlns:a16="http://schemas.microsoft.com/office/drawing/2014/main" id="{EBF40726-D795-4F4C-BC32-E2DA4A07B7DF}"/>
              </a:ext>
            </a:extLst>
          </p:cNvPr>
          <p:cNvSpPr/>
          <p:nvPr/>
        </p:nvSpPr>
        <p:spPr>
          <a:xfrm>
            <a:off x="8993192" y="4114800"/>
            <a:ext cx="357636" cy="1676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D46134E1-D597-4A7D-8992-AE0EFDDE0139}"/>
              </a:ext>
            </a:extLst>
          </p:cNvPr>
          <p:cNvSpPr/>
          <p:nvPr/>
        </p:nvSpPr>
        <p:spPr>
          <a:xfrm>
            <a:off x="9940249" y="3929743"/>
            <a:ext cx="357636" cy="18614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F31C1C7-4C9E-4074-9E7C-9625B7D5EE85}"/>
                  </a:ext>
                </a:extLst>
              </p:cNvPr>
              <p:cNvSpPr txBox="1"/>
              <p:nvPr/>
            </p:nvSpPr>
            <p:spPr>
              <a:xfrm>
                <a:off x="8783829" y="3496417"/>
                <a:ext cx="7698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i="1" smtClean="0">
                              <a:latin typeface="Cambria Math" panose="02040503050406030204" pitchFamily="18" charset="0"/>
                            </a:rPr>
                          </m:ctrlPr>
                        </m:sSubPr>
                        <m:e>
                          <m:r>
                            <a:rPr lang="en-GB" sz="2800" b="0" i="1" smtClean="0">
                              <a:latin typeface="Cambria Math" panose="02040503050406030204" pitchFamily="18" charset="0"/>
                            </a:rPr>
                            <m:t>𝐸</m:t>
                          </m:r>
                        </m:e>
                        <m:sub>
                          <m:r>
                            <a:rPr lang="en-GB" sz="2800" b="0" i="1" smtClean="0">
                              <a:latin typeface="Cambria Math" panose="02040503050406030204" pitchFamily="18" charset="0"/>
                            </a:rPr>
                            <m:t>𝑖𝑛</m:t>
                          </m:r>
                        </m:sub>
                      </m:sSub>
                    </m:oMath>
                  </m:oMathPara>
                </a14:m>
                <a:endParaRPr lang="en-GB" sz="2800" dirty="0"/>
              </a:p>
            </p:txBody>
          </p:sp>
        </mc:Choice>
        <mc:Fallback xmlns="">
          <p:sp>
            <p:nvSpPr>
              <p:cNvPr id="6" name="TextBox 5">
                <a:extLst>
                  <a:ext uri="{FF2B5EF4-FFF2-40B4-BE49-F238E27FC236}">
                    <a16:creationId xmlns:a16="http://schemas.microsoft.com/office/drawing/2014/main" id="{7F31C1C7-4C9E-4074-9E7C-9625B7D5EE85}"/>
                  </a:ext>
                </a:extLst>
              </p:cNvPr>
              <p:cNvSpPr txBox="1">
                <a:spLocks noRot="1" noChangeAspect="1" noMove="1" noResize="1" noEditPoints="1" noAdjustHandles="1" noChangeArrowheads="1" noChangeShapeType="1" noTextEdit="1"/>
              </p:cNvSpPr>
              <p:nvPr/>
            </p:nvSpPr>
            <p:spPr>
              <a:xfrm>
                <a:off x="8783829" y="3496417"/>
                <a:ext cx="769826" cy="523220"/>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1EDE736-BF06-4CC3-A2C9-A4F93B87255E}"/>
                  </a:ext>
                </a:extLst>
              </p:cNvPr>
              <p:cNvSpPr txBox="1"/>
              <p:nvPr/>
            </p:nvSpPr>
            <p:spPr>
              <a:xfrm>
                <a:off x="9734154" y="3406523"/>
                <a:ext cx="95032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i="1" smtClean="0">
                              <a:latin typeface="Cambria Math" panose="02040503050406030204" pitchFamily="18" charset="0"/>
                            </a:rPr>
                          </m:ctrlPr>
                        </m:sSubPr>
                        <m:e>
                          <m:r>
                            <a:rPr lang="en-GB" sz="2800" b="0" i="1" smtClean="0">
                              <a:latin typeface="Cambria Math" panose="02040503050406030204" pitchFamily="18" charset="0"/>
                            </a:rPr>
                            <m:t>𝐸</m:t>
                          </m:r>
                        </m:e>
                        <m:sub>
                          <m:r>
                            <a:rPr lang="en-GB" sz="2800" b="0" i="1" smtClean="0">
                              <a:latin typeface="Cambria Math" panose="02040503050406030204" pitchFamily="18" charset="0"/>
                            </a:rPr>
                            <m:t>𝑜𝑢𝑡</m:t>
                          </m:r>
                        </m:sub>
                      </m:sSub>
                    </m:oMath>
                  </m:oMathPara>
                </a14:m>
                <a:endParaRPr lang="en-GB" sz="2800" dirty="0"/>
              </a:p>
            </p:txBody>
          </p:sp>
        </mc:Choice>
        <mc:Fallback xmlns="">
          <p:sp>
            <p:nvSpPr>
              <p:cNvPr id="13" name="TextBox 12">
                <a:extLst>
                  <a:ext uri="{FF2B5EF4-FFF2-40B4-BE49-F238E27FC236}">
                    <a16:creationId xmlns:a16="http://schemas.microsoft.com/office/drawing/2014/main" id="{91EDE736-BF06-4CC3-A2C9-A4F93B87255E}"/>
                  </a:ext>
                </a:extLst>
              </p:cNvPr>
              <p:cNvSpPr txBox="1">
                <a:spLocks noRot="1" noChangeAspect="1" noMove="1" noResize="1" noEditPoints="1" noAdjustHandles="1" noChangeArrowheads="1" noChangeShapeType="1" noTextEdit="1"/>
              </p:cNvSpPr>
              <p:nvPr/>
            </p:nvSpPr>
            <p:spPr>
              <a:xfrm>
                <a:off x="9734154" y="3406523"/>
                <a:ext cx="950325" cy="523220"/>
              </a:xfrm>
              <a:prstGeom prst="rect">
                <a:avLst/>
              </a:prstGeom>
              <a:blipFill>
                <a:blip r:embed="rId12"/>
                <a:stretch>
                  <a:fillRect/>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656EB5CD-781C-49F7-9C6F-0B9501851F96}"/>
              </a:ext>
            </a:extLst>
          </p:cNvPr>
          <p:cNvSpPr txBox="1"/>
          <p:nvPr/>
        </p:nvSpPr>
        <p:spPr>
          <a:xfrm>
            <a:off x="8373817" y="5483423"/>
            <a:ext cx="284052" cy="307777"/>
          </a:xfrm>
          <a:prstGeom prst="rect">
            <a:avLst/>
          </a:prstGeom>
          <a:noFill/>
        </p:spPr>
        <p:txBody>
          <a:bodyPr wrap="none" rtlCol="0">
            <a:spAutoFit/>
          </a:bodyPr>
          <a:lstStyle/>
          <a:p>
            <a:r>
              <a:rPr lang="en-GB" dirty="0"/>
              <a:t>0</a:t>
            </a:r>
          </a:p>
        </p:txBody>
      </p:sp>
      <p:sp>
        <p:nvSpPr>
          <p:cNvPr id="21" name="Freeform: Shape 20">
            <a:extLst>
              <a:ext uri="{FF2B5EF4-FFF2-40B4-BE49-F238E27FC236}">
                <a16:creationId xmlns:a16="http://schemas.microsoft.com/office/drawing/2014/main" id="{57554A6D-9E7C-4A4F-A966-6F07C04528B1}"/>
              </a:ext>
            </a:extLst>
          </p:cNvPr>
          <p:cNvSpPr/>
          <p:nvPr/>
        </p:nvSpPr>
        <p:spPr>
          <a:xfrm>
            <a:off x="8545286" y="3962400"/>
            <a:ext cx="284053" cy="1513114"/>
          </a:xfrm>
          <a:custGeom>
            <a:avLst/>
            <a:gdLst>
              <a:gd name="connsiteX0" fmla="*/ 391885 w 391885"/>
              <a:gd name="connsiteY0" fmla="*/ 0 h 1513114"/>
              <a:gd name="connsiteX1" fmla="*/ 97971 w 391885"/>
              <a:gd name="connsiteY1" fmla="*/ 413657 h 1513114"/>
              <a:gd name="connsiteX2" fmla="*/ 293914 w 391885"/>
              <a:gd name="connsiteY2" fmla="*/ 925286 h 1513114"/>
              <a:gd name="connsiteX3" fmla="*/ 0 w 391885"/>
              <a:gd name="connsiteY3" fmla="*/ 1513114 h 1513114"/>
            </a:gdLst>
            <a:ahLst/>
            <a:cxnLst>
              <a:cxn ang="0">
                <a:pos x="connsiteX0" y="connsiteY0"/>
              </a:cxn>
              <a:cxn ang="0">
                <a:pos x="connsiteX1" y="connsiteY1"/>
              </a:cxn>
              <a:cxn ang="0">
                <a:pos x="connsiteX2" y="connsiteY2"/>
              </a:cxn>
              <a:cxn ang="0">
                <a:pos x="connsiteX3" y="connsiteY3"/>
              </a:cxn>
            </a:cxnLst>
            <a:rect l="l" t="t" r="r" b="b"/>
            <a:pathLst>
              <a:path w="391885" h="1513114">
                <a:moveTo>
                  <a:pt x="391885" y="0"/>
                </a:moveTo>
                <a:cubicBezTo>
                  <a:pt x="253092" y="129721"/>
                  <a:pt x="114300" y="259443"/>
                  <a:pt x="97971" y="413657"/>
                </a:cubicBezTo>
                <a:cubicBezTo>
                  <a:pt x="81642" y="567871"/>
                  <a:pt x="310242" y="742043"/>
                  <a:pt x="293914" y="925286"/>
                </a:cubicBezTo>
                <a:cubicBezTo>
                  <a:pt x="277585" y="1108529"/>
                  <a:pt x="36286" y="1451428"/>
                  <a:pt x="0" y="1513114"/>
                </a:cubicBezTo>
              </a:path>
            </a:pathLst>
          </a:custGeom>
          <a:ln w="38100"/>
        </p:spPr>
        <p:style>
          <a:lnRef idx="1">
            <a:schemeClr val="accent4"/>
          </a:lnRef>
          <a:fillRef idx="0">
            <a:schemeClr val="accent4"/>
          </a:fillRef>
          <a:effectRef idx="0">
            <a:schemeClr val="accent4"/>
          </a:effectRef>
          <a:fontRef idx="minor">
            <a:schemeClr val="tx1"/>
          </a:fontRef>
        </p:style>
        <p:txBody>
          <a:bodyPr rtlCol="0" anchor="ctr"/>
          <a:lstStyle/>
          <a:p>
            <a:pPr algn="ctr"/>
            <a:endParaRPr lang="en-GB"/>
          </a:p>
        </p:txBody>
      </p:sp>
      <p:sp>
        <p:nvSpPr>
          <p:cNvPr id="22" name="Freeform: Shape 21">
            <a:extLst>
              <a:ext uri="{FF2B5EF4-FFF2-40B4-BE49-F238E27FC236}">
                <a16:creationId xmlns:a16="http://schemas.microsoft.com/office/drawing/2014/main" id="{F474791C-F470-4235-A70B-9AADCF4A7E20}"/>
              </a:ext>
            </a:extLst>
          </p:cNvPr>
          <p:cNvSpPr/>
          <p:nvPr/>
        </p:nvSpPr>
        <p:spPr>
          <a:xfrm>
            <a:off x="9299584" y="3551397"/>
            <a:ext cx="578535" cy="233472"/>
          </a:xfrm>
          <a:custGeom>
            <a:avLst/>
            <a:gdLst>
              <a:gd name="connsiteX0" fmla="*/ 0 w 435429"/>
              <a:gd name="connsiteY0" fmla="*/ 147355 h 261085"/>
              <a:gd name="connsiteX1" fmla="*/ 152400 w 435429"/>
              <a:gd name="connsiteY1" fmla="*/ 256213 h 261085"/>
              <a:gd name="connsiteX2" fmla="*/ 304800 w 435429"/>
              <a:gd name="connsiteY2" fmla="*/ 5841 h 261085"/>
              <a:gd name="connsiteX3" fmla="*/ 435429 w 435429"/>
              <a:gd name="connsiteY3" fmla="*/ 71155 h 261085"/>
            </a:gdLst>
            <a:ahLst/>
            <a:cxnLst>
              <a:cxn ang="0">
                <a:pos x="connsiteX0" y="connsiteY0"/>
              </a:cxn>
              <a:cxn ang="0">
                <a:pos x="connsiteX1" y="connsiteY1"/>
              </a:cxn>
              <a:cxn ang="0">
                <a:pos x="connsiteX2" y="connsiteY2"/>
              </a:cxn>
              <a:cxn ang="0">
                <a:pos x="connsiteX3" y="connsiteY3"/>
              </a:cxn>
            </a:cxnLst>
            <a:rect l="l" t="t" r="r" b="b"/>
            <a:pathLst>
              <a:path w="435429" h="261085">
                <a:moveTo>
                  <a:pt x="0" y="147355"/>
                </a:moveTo>
                <a:cubicBezTo>
                  <a:pt x="50800" y="213577"/>
                  <a:pt x="101600" y="279799"/>
                  <a:pt x="152400" y="256213"/>
                </a:cubicBezTo>
                <a:cubicBezTo>
                  <a:pt x="203200" y="232627"/>
                  <a:pt x="257629" y="36684"/>
                  <a:pt x="304800" y="5841"/>
                </a:cubicBezTo>
                <a:cubicBezTo>
                  <a:pt x="351971" y="-25002"/>
                  <a:pt x="308429" y="76598"/>
                  <a:pt x="435429" y="71155"/>
                </a:cubicBezTo>
              </a:path>
            </a:pathLst>
          </a:custGeom>
          <a:ln w="38100"/>
        </p:spPr>
        <p:style>
          <a:lnRef idx="1">
            <a:schemeClr val="accent4"/>
          </a:lnRef>
          <a:fillRef idx="0">
            <a:schemeClr val="accent4"/>
          </a:fillRef>
          <a:effectRef idx="0">
            <a:schemeClr val="accent4"/>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9342120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2"/>
                                        </p:tgtEl>
                                        <p:attrNameLst>
                                          <p:attrName>r</p:attrName>
                                        </p:attrNameLst>
                                      </p:cBhvr>
                                    </p:animRot>
                                    <p:animRot by="-240000">
                                      <p:cBhvr>
                                        <p:cTn id="7" dur="200" fill="hold">
                                          <p:stCondLst>
                                            <p:cond delay="200"/>
                                          </p:stCondLst>
                                        </p:cTn>
                                        <p:tgtEl>
                                          <p:spTgt spid="22"/>
                                        </p:tgtEl>
                                        <p:attrNameLst>
                                          <p:attrName>r</p:attrName>
                                        </p:attrNameLst>
                                      </p:cBhvr>
                                    </p:animRot>
                                    <p:animRot by="240000">
                                      <p:cBhvr>
                                        <p:cTn id="8" dur="200" fill="hold">
                                          <p:stCondLst>
                                            <p:cond delay="400"/>
                                          </p:stCondLst>
                                        </p:cTn>
                                        <p:tgtEl>
                                          <p:spTgt spid="22"/>
                                        </p:tgtEl>
                                        <p:attrNameLst>
                                          <p:attrName>r</p:attrName>
                                        </p:attrNameLst>
                                      </p:cBhvr>
                                    </p:animRot>
                                    <p:animRot by="-240000">
                                      <p:cBhvr>
                                        <p:cTn id="9" dur="200" fill="hold">
                                          <p:stCondLst>
                                            <p:cond delay="600"/>
                                          </p:stCondLst>
                                        </p:cTn>
                                        <p:tgtEl>
                                          <p:spTgt spid="22"/>
                                        </p:tgtEl>
                                        <p:attrNameLst>
                                          <p:attrName>r</p:attrName>
                                        </p:attrNameLst>
                                      </p:cBhvr>
                                    </p:animRot>
                                    <p:animRot by="120000">
                                      <p:cBhvr>
                                        <p:cTn id="10" dur="200" fill="hold">
                                          <p:stCondLst>
                                            <p:cond delay="800"/>
                                          </p:stCondLst>
                                        </p:cTn>
                                        <p:tgtEl>
                                          <p:spTgt spid="2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grpId="0" nodeType="clickEffect">
                                  <p:stCondLst>
                                    <p:cond delay="0"/>
                                  </p:stCondLst>
                                  <p:childTnLst>
                                    <p:animRot by="120000">
                                      <p:cBhvr>
                                        <p:cTn id="14" dur="100" fill="hold">
                                          <p:stCondLst>
                                            <p:cond delay="0"/>
                                          </p:stCondLst>
                                        </p:cTn>
                                        <p:tgtEl>
                                          <p:spTgt spid="21"/>
                                        </p:tgtEl>
                                        <p:attrNameLst>
                                          <p:attrName>r</p:attrName>
                                        </p:attrNameLst>
                                      </p:cBhvr>
                                    </p:animRot>
                                    <p:animRot by="-240000">
                                      <p:cBhvr>
                                        <p:cTn id="15" dur="200" fill="hold">
                                          <p:stCondLst>
                                            <p:cond delay="200"/>
                                          </p:stCondLst>
                                        </p:cTn>
                                        <p:tgtEl>
                                          <p:spTgt spid="21"/>
                                        </p:tgtEl>
                                        <p:attrNameLst>
                                          <p:attrName>r</p:attrName>
                                        </p:attrNameLst>
                                      </p:cBhvr>
                                    </p:animRot>
                                    <p:animRot by="240000">
                                      <p:cBhvr>
                                        <p:cTn id="16" dur="200" fill="hold">
                                          <p:stCondLst>
                                            <p:cond delay="400"/>
                                          </p:stCondLst>
                                        </p:cTn>
                                        <p:tgtEl>
                                          <p:spTgt spid="21"/>
                                        </p:tgtEl>
                                        <p:attrNameLst>
                                          <p:attrName>r</p:attrName>
                                        </p:attrNameLst>
                                      </p:cBhvr>
                                    </p:animRot>
                                    <p:animRot by="-240000">
                                      <p:cBhvr>
                                        <p:cTn id="17" dur="200" fill="hold">
                                          <p:stCondLst>
                                            <p:cond delay="600"/>
                                          </p:stCondLst>
                                        </p:cTn>
                                        <p:tgtEl>
                                          <p:spTgt spid="21"/>
                                        </p:tgtEl>
                                        <p:attrNameLst>
                                          <p:attrName>r</p:attrName>
                                        </p:attrNameLst>
                                      </p:cBhvr>
                                    </p:animRot>
                                    <p:animRot by="120000">
                                      <p:cBhvr>
                                        <p:cTn id="18" dur="200" fill="hold">
                                          <p:stCondLst>
                                            <p:cond delay="80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s-ES" b="0" i="1" smtClean="0">
                              <a:latin typeface="Cambria Math" panose="02040503050406030204" pitchFamily="18" charset="0"/>
                            </a:rPr>
                            <m:t>𝐸</m:t>
                          </m:r>
                        </m:e>
                        <m:sub>
                          <m:r>
                            <a:rPr lang="es-ES" b="0" i="1" smtClean="0">
                              <a:latin typeface="Cambria Math" panose="02040503050406030204" pitchFamily="18" charset="0"/>
                            </a:rPr>
                            <m:t>𝑖𝑛</m:t>
                          </m:r>
                        </m:sub>
                      </m:sSub>
                      <m:r>
                        <a:rPr lang="en-GB"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0</m:t>
                      </m:r>
                    </m:oMath>
                  </m:oMathPara>
                </a14:m>
                <a:endParaRPr lang="en-GB" dirty="0"/>
              </a:p>
            </p:txBody>
          </p:sp>
        </mc:Choice>
        <mc:Fallback xmlns="">
          <p:sp>
            <p:nvSpPr>
              <p:cNvPr id="2" name="Title 1">
                <a:extLst>
                  <a:ext uri="{FF2B5EF4-FFF2-40B4-BE49-F238E27FC236}">
                    <a16:creationId xmlns:a16="http://schemas.microsoft.com/office/drawing/2014/main" id="{B88CCA98-2EB4-4326-8C08-A3B93B7501F4}"/>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GB">
                    <a:noFill/>
                  </a:rPr>
                  <a:t> </a:t>
                </a:r>
              </a:p>
            </p:txBody>
          </p:sp>
        </mc:Fallback>
      </mc:AlternateContent>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Loss function</a:t>
            </a:r>
          </a:p>
          <a:p>
            <a:r>
              <a:rPr lang="en-GB" dirty="0"/>
              <a:t>Optimizer </a:t>
            </a:r>
          </a:p>
          <a:p>
            <a:endParaRPr lang="en-GB" dirty="0"/>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p:spTree>
    <p:extLst>
      <p:ext uri="{BB962C8B-B14F-4D97-AF65-F5344CB8AC3E}">
        <p14:creationId xmlns:p14="http://schemas.microsoft.com/office/powerpoint/2010/main" val="1512158167"/>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s-ES" b="0" i="1" smtClean="0">
                              <a:latin typeface="Cambria Math" panose="02040503050406030204" pitchFamily="18" charset="0"/>
                            </a:rPr>
                            <m:t>𝐸</m:t>
                          </m:r>
                        </m:e>
                        <m:sub>
                          <m:r>
                            <a:rPr lang="es-ES" b="0" i="1" smtClean="0">
                              <a:latin typeface="Cambria Math" panose="02040503050406030204" pitchFamily="18" charset="0"/>
                            </a:rPr>
                            <m:t>𝑖𝑛</m:t>
                          </m:r>
                        </m:sub>
                      </m:sSub>
                      <m:r>
                        <a:rPr lang="en-GB" i="1" smtClean="0">
                          <a:latin typeface="Cambria Math" panose="02040503050406030204" pitchFamily="18" charset="0"/>
                          <a:ea typeface="Cambria Math" panose="02040503050406030204" pitchFamily="18" charset="0"/>
                        </a:rPr>
                        <m:t>≈</m:t>
                      </m:r>
                      <m:sSub>
                        <m:sSubPr>
                          <m:ctrlPr>
                            <a:rPr lang="en-GB"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𝐸</m:t>
                          </m:r>
                        </m:e>
                        <m:sub>
                          <m:r>
                            <a:rPr lang="en-GB" b="0" i="1" smtClean="0">
                              <a:latin typeface="Cambria Math" panose="02040503050406030204" pitchFamily="18" charset="0"/>
                              <a:ea typeface="Cambria Math" panose="02040503050406030204" pitchFamily="18" charset="0"/>
                            </a:rPr>
                            <m:t>𝑜𝑢𝑡</m:t>
                          </m:r>
                        </m:sub>
                      </m:sSub>
                    </m:oMath>
                  </m:oMathPara>
                </a14:m>
                <a:endParaRPr lang="en-GB" dirty="0"/>
              </a:p>
            </p:txBody>
          </p:sp>
        </mc:Choice>
        <mc:Fallback xmlns="">
          <p:sp>
            <p:nvSpPr>
              <p:cNvPr id="2" name="Title 1">
                <a:extLst>
                  <a:ext uri="{FF2B5EF4-FFF2-40B4-BE49-F238E27FC236}">
                    <a16:creationId xmlns:a16="http://schemas.microsoft.com/office/drawing/2014/main" id="{B88CCA98-2EB4-4326-8C08-A3B93B7501F4}"/>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14:m>
                  <m:oMath xmlns:m="http://schemas.openxmlformats.org/officeDocument/2006/math">
                    <m:r>
                      <a:rPr lang="es-ES" sz="2400" b="0" i="1" smtClean="0">
                        <a:solidFill>
                          <a:schemeClr val="tx1"/>
                        </a:solidFill>
                        <a:latin typeface="Cambria Math" panose="02040503050406030204" pitchFamily="18" charset="0"/>
                      </a:rPr>
                      <m:t>𝑃</m:t>
                    </m:r>
                    <m:d>
                      <m:dPr>
                        <m:ctrlPr>
                          <a:rPr lang="es-ES" sz="2400" i="1" smtClean="0">
                            <a:solidFill>
                              <a:schemeClr val="tx1"/>
                            </a:solidFill>
                            <a:latin typeface="Cambria Math" panose="02040503050406030204" pitchFamily="18" charset="0"/>
                          </a:rPr>
                        </m:ctrlPr>
                      </m:dPr>
                      <m:e>
                        <m:d>
                          <m:dPr>
                            <m:begChr m:val="|"/>
                            <m:endChr m:val="|"/>
                            <m:ctrlPr>
                              <a:rPr lang="es-ES" sz="2400" i="1" smtClean="0">
                                <a:solidFill>
                                  <a:schemeClr val="tx1"/>
                                </a:solidFill>
                                <a:latin typeface="Cambria Math" panose="02040503050406030204" pitchFamily="18" charset="0"/>
                              </a:rPr>
                            </m:ctrlPr>
                          </m:dPr>
                          <m:e>
                            <m:sSub>
                              <m:sSubPr>
                                <m:ctrlPr>
                                  <a:rPr lang="es-ES" sz="2400" i="1">
                                    <a:solidFill>
                                      <a:schemeClr val="tx1"/>
                                    </a:solidFill>
                                    <a:latin typeface="Cambria Math" panose="02040503050406030204" pitchFamily="18" charset="0"/>
                                  </a:rPr>
                                </m:ctrlPr>
                              </m:sSubPr>
                              <m:e>
                                <m:r>
                                  <a:rPr lang="en-GB" sz="2400" b="0" i="1" smtClean="0">
                                    <a:solidFill>
                                      <a:schemeClr val="tx1"/>
                                    </a:solidFill>
                                    <a:latin typeface="Cambria Math" panose="02040503050406030204" pitchFamily="18" charset="0"/>
                                  </a:rPr>
                                  <m:t>𝐸</m:t>
                                </m:r>
                              </m:e>
                              <m:sub>
                                <m:r>
                                  <a:rPr lang="es-ES" sz="2400" i="1">
                                    <a:solidFill>
                                      <a:schemeClr val="tx1"/>
                                    </a:solidFill>
                                    <a:latin typeface="Cambria Math" panose="02040503050406030204" pitchFamily="18" charset="0"/>
                                  </a:rPr>
                                  <m:t>𝑖𝑛</m:t>
                                </m:r>
                              </m:sub>
                            </m:sSub>
                            <m:r>
                              <a:rPr lang="es-ES" sz="2400" i="1">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n-GB" sz="2400" b="0" i="1" smtClean="0">
                                    <a:solidFill>
                                      <a:schemeClr val="tx1"/>
                                    </a:solidFill>
                                    <a:latin typeface="Cambria Math" panose="02040503050406030204" pitchFamily="18" charset="0"/>
                                  </a:rPr>
                                  <m:t>𝐸</m:t>
                                </m:r>
                              </m:e>
                              <m:sub>
                                <m:r>
                                  <a:rPr lang="es-ES" sz="2400" i="1">
                                    <a:solidFill>
                                      <a:schemeClr val="tx1"/>
                                    </a:solidFill>
                                    <a:latin typeface="Cambria Math" panose="02040503050406030204" pitchFamily="18" charset="0"/>
                                  </a:rPr>
                                  <m:t>𝑜𝑢𝑡</m:t>
                                </m:r>
                              </m:sub>
                            </m:sSub>
                          </m:e>
                        </m:d>
                        <m:r>
                          <a:rPr lang="es-ES" sz="2400" i="1">
                            <a:solidFill>
                              <a:schemeClr val="tx1"/>
                            </a:solidFill>
                            <a:latin typeface="Cambria Math" panose="02040503050406030204" pitchFamily="18" charset="0"/>
                          </a:rPr>
                          <m:t>&gt;</m:t>
                        </m:r>
                        <m:r>
                          <a:rPr lang="es-ES" sz="2400" b="0" i="1" smtClean="0">
                            <a:solidFill>
                              <a:schemeClr val="tx1"/>
                            </a:solidFill>
                            <a:latin typeface="Cambria Math" panose="02040503050406030204" pitchFamily="18" charset="0"/>
                          </a:rPr>
                          <m:t>𝑡</m:t>
                        </m:r>
                      </m:e>
                    </m:d>
                    <m:r>
                      <a:rPr lang="es-ES" sz="2400" i="1" smtClean="0">
                        <a:solidFill>
                          <a:schemeClr val="tx1"/>
                        </a:solidFill>
                        <a:latin typeface="Cambria Math" panose="02040503050406030204" pitchFamily="18" charset="0"/>
                        <a:ea typeface="Cambria Math" panose="02040503050406030204" pitchFamily="18" charset="0"/>
                      </a:rPr>
                      <m:t>≤</m:t>
                    </m:r>
                    <m:r>
                      <a:rPr lang="es-ES" sz="2400" b="0" i="1" smtClean="0">
                        <a:solidFill>
                          <a:schemeClr val="tx1"/>
                        </a:solidFill>
                        <a:latin typeface="Cambria Math" panose="02040503050406030204" pitchFamily="18" charset="0"/>
                        <a:ea typeface="Cambria Math" panose="02040503050406030204" pitchFamily="18" charset="0"/>
                      </a:rPr>
                      <m:t>2</m:t>
                    </m:r>
                    <m:sSup>
                      <m:sSupPr>
                        <m:ctrlPr>
                          <a:rPr lang="es-ES" sz="2400" i="1" smtClean="0">
                            <a:solidFill>
                              <a:schemeClr val="tx1"/>
                            </a:solidFill>
                            <a:latin typeface="Cambria Math" panose="02040503050406030204" pitchFamily="18" charset="0"/>
                            <a:ea typeface="Cambria Math" panose="02040503050406030204" pitchFamily="18" charset="0"/>
                          </a:rPr>
                        </m:ctrlPr>
                      </m:sSupPr>
                      <m:e>
                        <m:r>
                          <a:rPr lang="es-ES" sz="2400" i="1" smtClean="0">
                            <a:solidFill>
                              <a:schemeClr val="tx1"/>
                            </a:solidFill>
                            <a:latin typeface="Cambria Math" panose="02040503050406030204" pitchFamily="18" charset="0"/>
                            <a:ea typeface="Cambria Math" panose="02040503050406030204" pitchFamily="18" charset="0"/>
                          </a:rPr>
                          <m:t>𝑒</m:t>
                        </m:r>
                      </m:e>
                      <m:sup>
                        <m:r>
                          <a:rPr lang="es-ES" sz="2400" b="0" i="1" smtClean="0">
                            <a:solidFill>
                              <a:schemeClr val="tx1"/>
                            </a:solidFill>
                            <a:latin typeface="Cambria Math" panose="02040503050406030204" pitchFamily="18" charset="0"/>
                            <a:ea typeface="Cambria Math" panose="02040503050406030204" pitchFamily="18" charset="0"/>
                          </a:rPr>
                          <m:t>−2</m:t>
                        </m:r>
                        <m:sSup>
                          <m:sSupPr>
                            <m:ctrlPr>
                              <a:rPr lang="es-ES" sz="2400" i="1">
                                <a:solidFill>
                                  <a:schemeClr val="tx1"/>
                                </a:solidFill>
                                <a:latin typeface="Cambria Math" panose="02040503050406030204" pitchFamily="18" charset="0"/>
                                <a:ea typeface="Cambria Math" panose="02040503050406030204" pitchFamily="18" charset="0"/>
                              </a:rPr>
                            </m:ctrlPr>
                          </m:sSupPr>
                          <m:e>
                            <m:r>
                              <a:rPr lang="es-ES" sz="2400" i="1">
                                <a:solidFill>
                                  <a:schemeClr val="tx1"/>
                                </a:solidFill>
                                <a:latin typeface="Cambria Math" panose="02040503050406030204" pitchFamily="18" charset="0"/>
                                <a:ea typeface="Cambria Math" panose="02040503050406030204" pitchFamily="18" charset="0"/>
                              </a:rPr>
                              <m:t>𝑡</m:t>
                            </m:r>
                          </m:e>
                          <m:sup>
                            <m:r>
                              <a:rPr lang="es-ES" sz="2400" i="1">
                                <a:solidFill>
                                  <a:schemeClr val="tx1"/>
                                </a:solidFill>
                                <a:latin typeface="Cambria Math" panose="02040503050406030204" pitchFamily="18" charset="0"/>
                                <a:ea typeface="Cambria Math" panose="02040503050406030204" pitchFamily="18" charset="0"/>
                              </a:rPr>
                              <m:t>2</m:t>
                            </m:r>
                          </m:sup>
                        </m:sSup>
                        <m:r>
                          <a:rPr lang="es-ES" sz="2400" i="1">
                            <a:solidFill>
                              <a:schemeClr val="tx1"/>
                            </a:solidFill>
                            <a:latin typeface="Cambria Math" panose="02040503050406030204" pitchFamily="18" charset="0"/>
                            <a:ea typeface="Cambria Math" panose="02040503050406030204" pitchFamily="18" charset="0"/>
                          </a:rPr>
                          <m:t>𝑁</m:t>
                        </m:r>
                      </m:sup>
                    </m:sSup>
                  </m:oMath>
                </a14:m>
                <a:endParaRPr lang="en-GB" dirty="0"/>
              </a:p>
              <a:p>
                <a:r>
                  <a:rPr lang="en-GB" dirty="0"/>
                  <a:t>Bound to approximate</a:t>
                </a:r>
              </a:p>
              <a:p>
                <a:r>
                  <a:rPr lang="en-GB" dirty="0"/>
                  <a:t>Approximation in single hypothesis</a:t>
                </a:r>
              </a:p>
              <a:p>
                <a14:m>
                  <m:oMath xmlns:m="http://schemas.openxmlformats.org/officeDocument/2006/math">
                    <m:r>
                      <a:rPr lang="es-ES" sz="2400" b="0" i="1" smtClean="0">
                        <a:solidFill>
                          <a:schemeClr val="tx1"/>
                        </a:solidFill>
                        <a:latin typeface="Cambria Math" panose="02040503050406030204" pitchFamily="18" charset="0"/>
                      </a:rPr>
                      <m:t>𝑃</m:t>
                    </m:r>
                    <m:d>
                      <m:dPr>
                        <m:ctrlPr>
                          <a:rPr lang="es-ES" sz="2400" i="1" smtClean="0">
                            <a:solidFill>
                              <a:schemeClr val="tx1"/>
                            </a:solidFill>
                            <a:latin typeface="Cambria Math" panose="02040503050406030204" pitchFamily="18" charset="0"/>
                          </a:rPr>
                        </m:ctrlPr>
                      </m:dPr>
                      <m:e>
                        <m:d>
                          <m:dPr>
                            <m:begChr m:val="|"/>
                            <m:endChr m:val="|"/>
                            <m:ctrlPr>
                              <a:rPr lang="es-ES" sz="2400" i="1" smtClean="0">
                                <a:solidFill>
                                  <a:schemeClr val="tx1"/>
                                </a:solidFill>
                                <a:latin typeface="Cambria Math" panose="02040503050406030204" pitchFamily="18" charset="0"/>
                              </a:rPr>
                            </m:ctrlPr>
                          </m:dPr>
                          <m:e>
                            <m:sSub>
                              <m:sSubPr>
                                <m:ctrlPr>
                                  <a:rPr lang="es-ES" sz="2400" i="1">
                                    <a:solidFill>
                                      <a:schemeClr val="tx1"/>
                                    </a:solidFill>
                                    <a:latin typeface="Cambria Math" panose="02040503050406030204" pitchFamily="18" charset="0"/>
                                  </a:rPr>
                                </m:ctrlPr>
                              </m:sSubPr>
                              <m:e>
                                <m:r>
                                  <a:rPr lang="en-GB" sz="2400" b="0" i="1" smtClean="0">
                                    <a:solidFill>
                                      <a:schemeClr val="tx1"/>
                                    </a:solidFill>
                                    <a:latin typeface="Cambria Math" panose="02040503050406030204" pitchFamily="18" charset="0"/>
                                  </a:rPr>
                                  <m:t>𝐸</m:t>
                                </m:r>
                              </m:e>
                              <m:sub>
                                <m:r>
                                  <a:rPr lang="es-ES" sz="2400" i="1">
                                    <a:solidFill>
                                      <a:schemeClr val="tx1"/>
                                    </a:solidFill>
                                    <a:latin typeface="Cambria Math" panose="02040503050406030204" pitchFamily="18" charset="0"/>
                                  </a:rPr>
                                  <m:t>𝑖𝑛</m:t>
                                </m:r>
                              </m:sub>
                            </m:sSub>
                            <m:r>
                              <a:rPr lang="es-ES" sz="2400" i="1">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n-GB" sz="2400" b="0" i="1" smtClean="0">
                                    <a:solidFill>
                                      <a:schemeClr val="tx1"/>
                                    </a:solidFill>
                                    <a:latin typeface="Cambria Math" panose="02040503050406030204" pitchFamily="18" charset="0"/>
                                  </a:rPr>
                                  <m:t>𝐸</m:t>
                                </m:r>
                              </m:e>
                              <m:sub>
                                <m:r>
                                  <a:rPr lang="es-ES" sz="2400" i="1">
                                    <a:solidFill>
                                      <a:schemeClr val="tx1"/>
                                    </a:solidFill>
                                    <a:latin typeface="Cambria Math" panose="02040503050406030204" pitchFamily="18" charset="0"/>
                                  </a:rPr>
                                  <m:t>𝑜𝑢𝑡</m:t>
                                </m:r>
                              </m:sub>
                            </m:sSub>
                          </m:e>
                        </m:d>
                        <m:r>
                          <a:rPr lang="es-ES" sz="2400" i="1">
                            <a:solidFill>
                              <a:schemeClr val="tx1"/>
                            </a:solidFill>
                            <a:latin typeface="Cambria Math" panose="02040503050406030204" pitchFamily="18" charset="0"/>
                          </a:rPr>
                          <m:t>&gt;</m:t>
                        </m:r>
                        <m:r>
                          <a:rPr lang="es-ES" sz="2400" b="0" i="1" smtClean="0">
                            <a:solidFill>
                              <a:schemeClr val="tx1"/>
                            </a:solidFill>
                            <a:latin typeface="Cambria Math" panose="02040503050406030204" pitchFamily="18" charset="0"/>
                          </a:rPr>
                          <m:t>𝑡</m:t>
                        </m:r>
                      </m:e>
                    </m:d>
                    <m:r>
                      <a:rPr lang="es-ES" sz="2400" i="1" smtClean="0">
                        <a:solidFill>
                          <a:schemeClr val="tx1"/>
                        </a:solidFill>
                        <a:latin typeface="Cambria Math" panose="02040503050406030204" pitchFamily="18" charset="0"/>
                        <a:ea typeface="Cambria Math" panose="02040503050406030204" pitchFamily="18" charset="0"/>
                      </a:rPr>
                      <m:t>≤</m:t>
                    </m:r>
                    <m:r>
                      <a:rPr lang="en-GB" sz="2400" b="0" i="1" smtClean="0">
                        <a:solidFill>
                          <a:schemeClr val="tx1"/>
                        </a:solidFill>
                        <a:latin typeface="Cambria Math" panose="02040503050406030204" pitchFamily="18" charset="0"/>
                        <a:ea typeface="Cambria Math" panose="02040503050406030204" pitchFamily="18" charset="0"/>
                      </a:rPr>
                      <m:t>2</m:t>
                    </m:r>
                    <m:r>
                      <a:rPr lang="en-GB" sz="2400" b="0" i="1" smtClean="0">
                        <a:solidFill>
                          <a:schemeClr val="bg2"/>
                        </a:solidFill>
                        <a:latin typeface="Cambria Math" panose="02040503050406030204" pitchFamily="18" charset="0"/>
                        <a:ea typeface="Cambria Math" panose="02040503050406030204" pitchFamily="18" charset="0"/>
                      </a:rPr>
                      <m:t>𝑀</m:t>
                    </m:r>
                    <m:sSup>
                      <m:sSupPr>
                        <m:ctrlPr>
                          <a:rPr lang="es-ES" sz="2400" i="1" smtClean="0">
                            <a:solidFill>
                              <a:schemeClr val="tx1"/>
                            </a:solidFill>
                            <a:latin typeface="Cambria Math" panose="02040503050406030204" pitchFamily="18" charset="0"/>
                            <a:ea typeface="Cambria Math" panose="02040503050406030204" pitchFamily="18" charset="0"/>
                          </a:rPr>
                        </m:ctrlPr>
                      </m:sSupPr>
                      <m:e>
                        <m:r>
                          <a:rPr lang="es-ES" sz="2400" i="1" smtClean="0">
                            <a:solidFill>
                              <a:schemeClr val="tx1"/>
                            </a:solidFill>
                            <a:latin typeface="Cambria Math" panose="02040503050406030204" pitchFamily="18" charset="0"/>
                            <a:ea typeface="Cambria Math" panose="02040503050406030204" pitchFamily="18" charset="0"/>
                          </a:rPr>
                          <m:t>𝑒</m:t>
                        </m:r>
                      </m:e>
                      <m:sup>
                        <m:r>
                          <a:rPr lang="es-ES" sz="2400" b="0" i="1" smtClean="0">
                            <a:solidFill>
                              <a:schemeClr val="tx1"/>
                            </a:solidFill>
                            <a:latin typeface="Cambria Math" panose="02040503050406030204" pitchFamily="18" charset="0"/>
                            <a:ea typeface="Cambria Math" panose="02040503050406030204" pitchFamily="18" charset="0"/>
                          </a:rPr>
                          <m:t>−2</m:t>
                        </m:r>
                        <m:sSup>
                          <m:sSupPr>
                            <m:ctrlPr>
                              <a:rPr lang="es-ES" sz="2400" i="1">
                                <a:solidFill>
                                  <a:schemeClr val="tx1"/>
                                </a:solidFill>
                                <a:latin typeface="Cambria Math" panose="02040503050406030204" pitchFamily="18" charset="0"/>
                                <a:ea typeface="Cambria Math" panose="02040503050406030204" pitchFamily="18" charset="0"/>
                              </a:rPr>
                            </m:ctrlPr>
                          </m:sSupPr>
                          <m:e>
                            <m:r>
                              <a:rPr lang="es-ES" sz="2400" i="1">
                                <a:solidFill>
                                  <a:schemeClr val="tx1"/>
                                </a:solidFill>
                                <a:latin typeface="Cambria Math" panose="02040503050406030204" pitchFamily="18" charset="0"/>
                                <a:ea typeface="Cambria Math" panose="02040503050406030204" pitchFamily="18" charset="0"/>
                              </a:rPr>
                              <m:t>𝑡</m:t>
                            </m:r>
                          </m:e>
                          <m:sup>
                            <m:r>
                              <a:rPr lang="es-ES" sz="2400" i="1">
                                <a:solidFill>
                                  <a:schemeClr val="tx1"/>
                                </a:solidFill>
                                <a:latin typeface="Cambria Math" panose="02040503050406030204" pitchFamily="18" charset="0"/>
                                <a:ea typeface="Cambria Math" panose="02040503050406030204" pitchFamily="18" charset="0"/>
                              </a:rPr>
                              <m:t>2</m:t>
                            </m:r>
                          </m:sup>
                        </m:sSup>
                        <m:r>
                          <a:rPr lang="es-ES" sz="2400" i="1">
                            <a:solidFill>
                              <a:schemeClr val="tx1"/>
                            </a:solidFill>
                            <a:latin typeface="Cambria Math" panose="02040503050406030204" pitchFamily="18" charset="0"/>
                            <a:ea typeface="Cambria Math" panose="02040503050406030204" pitchFamily="18" charset="0"/>
                          </a:rPr>
                          <m:t>𝑁</m:t>
                        </m:r>
                      </m:sup>
                    </m:sSup>
                    <m:r>
                      <a:rPr lang="en-GB" sz="2400" b="0" i="1" smtClean="0">
                        <a:solidFill>
                          <a:schemeClr val="tx1"/>
                        </a:solidFill>
                        <a:latin typeface="Cambria Math" panose="02040503050406030204" pitchFamily="18" charset="0"/>
                        <a:ea typeface="Cambria Math" panose="02040503050406030204" pitchFamily="18" charset="0"/>
                      </a:rPr>
                      <m:t>,  </m:t>
                    </m:r>
                    <m:r>
                      <a:rPr lang="en-GB" sz="2400" b="0" i="1" smtClean="0">
                        <a:solidFill>
                          <a:schemeClr val="tx1"/>
                        </a:solidFill>
                        <a:latin typeface="Cambria Math" panose="02040503050406030204" pitchFamily="18" charset="0"/>
                        <a:ea typeface="Cambria Math" panose="02040503050406030204" pitchFamily="18" charset="0"/>
                      </a:rPr>
                      <m:t>𝑤h𝑒𝑟𝑒</m:t>
                    </m:r>
                    <m:r>
                      <a:rPr lang="en-GB" sz="2400" b="0" i="1" smtClean="0">
                        <a:solidFill>
                          <a:schemeClr val="tx1"/>
                        </a:solidFill>
                        <a:latin typeface="Cambria Math" panose="02040503050406030204" pitchFamily="18" charset="0"/>
                        <a:ea typeface="Cambria Math" panose="02040503050406030204" pitchFamily="18" charset="0"/>
                      </a:rPr>
                      <m:t> </m:t>
                    </m:r>
                    <m:r>
                      <a:rPr lang="en-GB" sz="2400" b="0" i="1" smtClean="0">
                        <a:solidFill>
                          <a:schemeClr val="bg2"/>
                        </a:solidFill>
                        <a:latin typeface="Cambria Math" panose="02040503050406030204" pitchFamily="18" charset="0"/>
                        <a:ea typeface="Cambria Math" panose="02040503050406030204" pitchFamily="18" charset="0"/>
                      </a:rPr>
                      <m:t>𝑀</m:t>
                    </m:r>
                    <m:r>
                      <a:rPr lang="en-GB" sz="2400" b="0" i="1" smtClean="0">
                        <a:solidFill>
                          <a:schemeClr val="tx1"/>
                        </a:solidFill>
                        <a:latin typeface="Cambria Math" panose="02040503050406030204" pitchFamily="18" charset="0"/>
                        <a:ea typeface="Cambria Math" panose="02040503050406030204" pitchFamily="18" charset="0"/>
                      </a:rPr>
                      <m:t> </m:t>
                    </m:r>
                    <m:r>
                      <a:rPr lang="en-GB" sz="2400" b="0" i="1" smtClean="0">
                        <a:solidFill>
                          <a:schemeClr val="tx1"/>
                        </a:solidFill>
                        <a:latin typeface="Cambria Math" panose="02040503050406030204" pitchFamily="18" charset="0"/>
                        <a:ea typeface="Cambria Math" panose="02040503050406030204" pitchFamily="18" charset="0"/>
                      </a:rPr>
                      <m:t>𝑐𝑎𝑛</m:t>
                    </m:r>
                    <m:r>
                      <a:rPr lang="en-GB" sz="2400" b="0" i="1" smtClean="0">
                        <a:solidFill>
                          <a:schemeClr val="tx1"/>
                        </a:solidFill>
                        <a:latin typeface="Cambria Math" panose="02040503050406030204" pitchFamily="18" charset="0"/>
                        <a:ea typeface="Cambria Math" panose="02040503050406030204" pitchFamily="18" charset="0"/>
                      </a:rPr>
                      <m:t> </m:t>
                    </m:r>
                    <m:r>
                      <a:rPr lang="en-GB" sz="2400" b="0" i="1" smtClean="0">
                        <a:solidFill>
                          <a:schemeClr val="tx1"/>
                        </a:solidFill>
                        <a:latin typeface="Cambria Math" panose="02040503050406030204" pitchFamily="18" charset="0"/>
                        <a:ea typeface="Cambria Math" panose="02040503050406030204" pitchFamily="18" charset="0"/>
                      </a:rPr>
                      <m:t>𝑏𝑒</m:t>
                    </m:r>
                    <m:r>
                      <a:rPr lang="en-GB" sz="2400" b="0" i="1" smtClean="0">
                        <a:solidFill>
                          <a:schemeClr val="tx1"/>
                        </a:solidFill>
                        <a:latin typeface="Cambria Math" panose="02040503050406030204" pitchFamily="18" charset="0"/>
                        <a:ea typeface="Cambria Math" panose="02040503050406030204" pitchFamily="18" charset="0"/>
                      </a:rPr>
                      <m:t> </m:t>
                    </m:r>
                    <m:r>
                      <a:rPr lang="en-GB" smtClean="0">
                        <a:solidFill>
                          <a:schemeClr val="bg2"/>
                        </a:solidFill>
                        <a:latin typeface="Cambria Math" panose="02040503050406030204" pitchFamily="18" charset="0"/>
                      </a:rPr>
                      <m:t>∞</m:t>
                    </m:r>
                  </m:oMath>
                </a14:m>
                <a:endParaRPr lang="en-GB" dirty="0"/>
              </a:p>
              <a:p>
                <a:r>
                  <a:rPr lang="en-GB" dirty="0"/>
                  <a:t>Find </a:t>
                </a:r>
                <a:r>
                  <a:rPr lang="en-GB" dirty="0">
                    <a:solidFill>
                      <a:schemeClr val="bg2"/>
                    </a:solidFill>
                  </a:rPr>
                  <a:t>better bound </a:t>
                </a:r>
                <a:r>
                  <a:rPr lang="en-GB" dirty="0"/>
                  <a:t>that is able to </a:t>
                </a:r>
                <a:r>
                  <a:rPr lang="en-GB" dirty="0">
                    <a:solidFill>
                      <a:schemeClr val="bg2"/>
                    </a:solidFill>
                  </a:rPr>
                  <a:t>replace</a:t>
                </a:r>
                <a:r>
                  <a:rPr lang="en-GB" dirty="0"/>
                  <a:t> it</a:t>
                </a:r>
              </a:p>
              <a:p>
                <a:endParaRPr lang="en-GB" dirty="0"/>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4"/>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p:spTree>
    <p:extLst>
      <p:ext uri="{BB962C8B-B14F-4D97-AF65-F5344CB8AC3E}">
        <p14:creationId xmlns:p14="http://schemas.microsoft.com/office/powerpoint/2010/main" val="32413141"/>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𝑀</m:t>
                      </m:r>
                      <m:r>
                        <a:rPr lang="es-ES" b="0" i="1" smtClean="0">
                          <a:latin typeface="Cambria Math" panose="02040503050406030204" pitchFamily="18" charset="0"/>
                        </a:rPr>
                        <m:t> </m:t>
                      </m:r>
                      <m:r>
                        <a:rPr lang="es-ES" b="0" i="1" smtClean="0">
                          <a:latin typeface="Cambria Math" panose="02040503050406030204" pitchFamily="18" charset="0"/>
                        </a:rPr>
                        <m:t>𝑡𝑜</m:t>
                      </m:r>
                      <m:r>
                        <a:rPr lang="es-ES" b="0" i="1" smtClean="0">
                          <a:latin typeface="Cambria Math" panose="02040503050406030204" pitchFamily="18" charset="0"/>
                        </a:rPr>
                        <m:t> </m:t>
                      </m:r>
                      <m:r>
                        <a:rPr lang="es-ES" b="0" i="1" smtClean="0">
                          <a:latin typeface="Cambria Math" panose="02040503050406030204" pitchFamily="18" charset="0"/>
                        </a:rPr>
                        <m:t>𝑚</m:t>
                      </m:r>
                    </m:oMath>
                  </m:oMathPara>
                </a14:m>
                <a:endParaRPr lang="en-GB" dirty="0"/>
              </a:p>
            </p:txBody>
          </p:sp>
        </mc:Choice>
        <mc:Fallback xmlns="">
          <p:sp>
            <p:nvSpPr>
              <p:cNvPr id="2" name="Title 1">
                <a:extLst>
                  <a:ext uri="{FF2B5EF4-FFF2-40B4-BE49-F238E27FC236}">
                    <a16:creationId xmlns:a16="http://schemas.microsoft.com/office/drawing/2014/main" id="{B88CCA98-2EB4-4326-8C08-A3B93B7501F4}"/>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M = </a:t>
                </a:r>
                <a:r>
                  <a:rPr lang="en-GB" b="1" dirty="0"/>
                  <a:t>all </a:t>
                </a:r>
                <a:r>
                  <a:rPr lang="en-GB" dirty="0"/>
                  <a:t>hypothesis in a hypothesis set</a:t>
                </a:r>
              </a:p>
              <a:p>
                <a:r>
                  <a:rPr lang="en-GB" dirty="0"/>
                  <a:t>m = hypothesis that </a:t>
                </a:r>
                <a:r>
                  <a:rPr lang="en-GB" b="1" dirty="0"/>
                  <a:t>changes output at least in one of the data points </a:t>
                </a:r>
                <a:r>
                  <a:rPr lang="en-GB" dirty="0"/>
                  <a:t>(dichotomies)</a:t>
                </a:r>
              </a:p>
              <a:p>
                <a14:m>
                  <m:oMath xmlns:m="http://schemas.openxmlformats.org/officeDocument/2006/math">
                    <m:r>
                      <a:rPr lang="es-ES" sz="2400" b="0" i="1" smtClean="0">
                        <a:solidFill>
                          <a:schemeClr val="tx1"/>
                        </a:solidFill>
                        <a:latin typeface="Cambria Math" panose="02040503050406030204" pitchFamily="18" charset="0"/>
                      </a:rPr>
                      <m:t>𝑃</m:t>
                    </m:r>
                    <m:d>
                      <m:dPr>
                        <m:ctrlPr>
                          <a:rPr lang="es-ES" sz="2400" i="1" smtClean="0">
                            <a:solidFill>
                              <a:schemeClr val="tx1"/>
                            </a:solidFill>
                            <a:latin typeface="Cambria Math" panose="02040503050406030204" pitchFamily="18" charset="0"/>
                          </a:rPr>
                        </m:ctrlPr>
                      </m:dPr>
                      <m:e>
                        <m:d>
                          <m:dPr>
                            <m:begChr m:val="|"/>
                            <m:endChr m:val="|"/>
                            <m:ctrlPr>
                              <a:rPr lang="es-ES" sz="2400" i="1" smtClean="0">
                                <a:solidFill>
                                  <a:schemeClr val="tx1"/>
                                </a:solidFill>
                                <a:latin typeface="Cambria Math" panose="02040503050406030204" pitchFamily="18" charset="0"/>
                              </a:rPr>
                            </m:ctrlPr>
                          </m:dPr>
                          <m:e>
                            <m:sSub>
                              <m:sSubPr>
                                <m:ctrlPr>
                                  <a:rPr lang="es-ES" sz="2400" i="1">
                                    <a:solidFill>
                                      <a:schemeClr val="tx1"/>
                                    </a:solidFill>
                                    <a:latin typeface="Cambria Math" panose="02040503050406030204" pitchFamily="18" charset="0"/>
                                  </a:rPr>
                                </m:ctrlPr>
                              </m:sSubPr>
                              <m:e>
                                <m:r>
                                  <a:rPr lang="en-GB" sz="2400" b="0" i="1" smtClean="0">
                                    <a:solidFill>
                                      <a:schemeClr val="tx1"/>
                                    </a:solidFill>
                                    <a:latin typeface="Cambria Math" panose="02040503050406030204" pitchFamily="18" charset="0"/>
                                  </a:rPr>
                                  <m:t>𝐸</m:t>
                                </m:r>
                              </m:e>
                              <m:sub>
                                <m:r>
                                  <a:rPr lang="es-ES" sz="2400" i="1">
                                    <a:solidFill>
                                      <a:schemeClr val="tx1"/>
                                    </a:solidFill>
                                    <a:latin typeface="Cambria Math" panose="02040503050406030204" pitchFamily="18" charset="0"/>
                                  </a:rPr>
                                  <m:t>𝑖𝑛</m:t>
                                </m:r>
                              </m:sub>
                            </m:sSub>
                            <m:r>
                              <a:rPr lang="es-ES" sz="2400" i="1">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n-GB" sz="2400" b="0" i="1" smtClean="0">
                                    <a:solidFill>
                                      <a:schemeClr val="tx1"/>
                                    </a:solidFill>
                                    <a:latin typeface="Cambria Math" panose="02040503050406030204" pitchFamily="18" charset="0"/>
                                  </a:rPr>
                                  <m:t>𝐸</m:t>
                                </m:r>
                              </m:e>
                              <m:sub>
                                <m:r>
                                  <a:rPr lang="es-ES" sz="2400" i="1">
                                    <a:solidFill>
                                      <a:schemeClr val="tx1"/>
                                    </a:solidFill>
                                    <a:latin typeface="Cambria Math" panose="02040503050406030204" pitchFamily="18" charset="0"/>
                                  </a:rPr>
                                  <m:t>𝑜𝑢𝑡</m:t>
                                </m:r>
                              </m:sub>
                            </m:sSub>
                          </m:e>
                        </m:d>
                        <m:r>
                          <a:rPr lang="es-ES" sz="2400" i="1">
                            <a:solidFill>
                              <a:schemeClr val="tx1"/>
                            </a:solidFill>
                            <a:latin typeface="Cambria Math" panose="02040503050406030204" pitchFamily="18" charset="0"/>
                          </a:rPr>
                          <m:t>&gt;</m:t>
                        </m:r>
                        <m:r>
                          <a:rPr lang="es-ES" sz="2400" b="0" i="1" smtClean="0">
                            <a:solidFill>
                              <a:schemeClr val="tx1"/>
                            </a:solidFill>
                            <a:latin typeface="Cambria Math" panose="02040503050406030204" pitchFamily="18" charset="0"/>
                          </a:rPr>
                          <m:t>𝑡</m:t>
                        </m:r>
                      </m:e>
                    </m:d>
                    <m:r>
                      <a:rPr lang="es-ES" sz="2400" i="1" smtClean="0">
                        <a:solidFill>
                          <a:schemeClr val="tx1"/>
                        </a:solidFill>
                        <a:latin typeface="Cambria Math" panose="02040503050406030204" pitchFamily="18" charset="0"/>
                        <a:ea typeface="Cambria Math" panose="02040503050406030204" pitchFamily="18" charset="0"/>
                      </a:rPr>
                      <m:t>≤</m:t>
                    </m:r>
                    <m:r>
                      <a:rPr lang="en-GB" sz="2400" b="0" i="1" smtClean="0">
                        <a:solidFill>
                          <a:schemeClr val="tx1"/>
                        </a:solidFill>
                        <a:latin typeface="Cambria Math" panose="02040503050406030204" pitchFamily="18" charset="0"/>
                        <a:ea typeface="Cambria Math" panose="02040503050406030204" pitchFamily="18" charset="0"/>
                      </a:rPr>
                      <m:t>2</m:t>
                    </m:r>
                    <m:r>
                      <a:rPr lang="es-ES" sz="2400" b="0" i="1" smtClean="0">
                        <a:solidFill>
                          <a:schemeClr val="bg2"/>
                        </a:solidFill>
                        <a:latin typeface="Cambria Math" panose="02040503050406030204" pitchFamily="18" charset="0"/>
                        <a:ea typeface="Cambria Math" panose="02040503050406030204" pitchFamily="18" charset="0"/>
                      </a:rPr>
                      <m:t>𝑚</m:t>
                    </m:r>
                    <m:sSup>
                      <m:sSupPr>
                        <m:ctrlPr>
                          <a:rPr lang="es-ES" sz="2400" i="1" smtClean="0">
                            <a:solidFill>
                              <a:schemeClr val="tx1"/>
                            </a:solidFill>
                            <a:latin typeface="Cambria Math" panose="02040503050406030204" pitchFamily="18" charset="0"/>
                            <a:ea typeface="Cambria Math" panose="02040503050406030204" pitchFamily="18" charset="0"/>
                          </a:rPr>
                        </m:ctrlPr>
                      </m:sSupPr>
                      <m:e>
                        <m:r>
                          <a:rPr lang="es-ES" sz="2400" i="1" smtClean="0">
                            <a:solidFill>
                              <a:schemeClr val="tx1"/>
                            </a:solidFill>
                            <a:latin typeface="Cambria Math" panose="02040503050406030204" pitchFamily="18" charset="0"/>
                            <a:ea typeface="Cambria Math" panose="02040503050406030204" pitchFamily="18" charset="0"/>
                          </a:rPr>
                          <m:t>𝑒</m:t>
                        </m:r>
                      </m:e>
                      <m:sup>
                        <m:r>
                          <a:rPr lang="es-ES" sz="2400" b="0" i="1" smtClean="0">
                            <a:solidFill>
                              <a:schemeClr val="tx1"/>
                            </a:solidFill>
                            <a:latin typeface="Cambria Math" panose="02040503050406030204" pitchFamily="18" charset="0"/>
                            <a:ea typeface="Cambria Math" panose="02040503050406030204" pitchFamily="18" charset="0"/>
                          </a:rPr>
                          <m:t>−2</m:t>
                        </m:r>
                        <m:sSup>
                          <m:sSupPr>
                            <m:ctrlPr>
                              <a:rPr lang="es-ES" sz="2400" i="1">
                                <a:solidFill>
                                  <a:schemeClr val="tx1"/>
                                </a:solidFill>
                                <a:latin typeface="Cambria Math" panose="02040503050406030204" pitchFamily="18" charset="0"/>
                                <a:ea typeface="Cambria Math" panose="02040503050406030204" pitchFamily="18" charset="0"/>
                              </a:rPr>
                            </m:ctrlPr>
                          </m:sSupPr>
                          <m:e>
                            <m:r>
                              <a:rPr lang="es-ES" sz="2400" i="1">
                                <a:solidFill>
                                  <a:schemeClr val="tx1"/>
                                </a:solidFill>
                                <a:latin typeface="Cambria Math" panose="02040503050406030204" pitchFamily="18" charset="0"/>
                                <a:ea typeface="Cambria Math" panose="02040503050406030204" pitchFamily="18" charset="0"/>
                              </a:rPr>
                              <m:t>𝑡</m:t>
                            </m:r>
                          </m:e>
                          <m:sup>
                            <m:r>
                              <a:rPr lang="es-ES" sz="2400" i="1">
                                <a:solidFill>
                                  <a:schemeClr val="tx1"/>
                                </a:solidFill>
                                <a:latin typeface="Cambria Math" panose="02040503050406030204" pitchFamily="18" charset="0"/>
                                <a:ea typeface="Cambria Math" panose="02040503050406030204" pitchFamily="18" charset="0"/>
                              </a:rPr>
                              <m:t>2</m:t>
                            </m:r>
                          </m:sup>
                        </m:sSup>
                        <m:r>
                          <a:rPr lang="es-ES" sz="2400" i="1">
                            <a:solidFill>
                              <a:schemeClr val="tx1"/>
                            </a:solidFill>
                            <a:latin typeface="Cambria Math" panose="02040503050406030204" pitchFamily="18" charset="0"/>
                            <a:ea typeface="Cambria Math" panose="02040503050406030204" pitchFamily="18" charset="0"/>
                          </a:rPr>
                          <m:t>𝑁</m:t>
                        </m:r>
                      </m:sup>
                    </m:sSup>
                  </m:oMath>
                </a14:m>
                <a:endParaRPr lang="en-GB" dirty="0"/>
              </a:p>
              <a:p>
                <a:r>
                  <a:rPr lang="en-GB" dirty="0"/>
                  <a:t>Reduce </a:t>
                </a:r>
                <a14:m>
                  <m:oMath xmlns:m="http://schemas.openxmlformats.org/officeDocument/2006/math">
                    <m:r>
                      <a:rPr lang="en-GB" smtClean="0">
                        <a:solidFill>
                          <a:schemeClr val="tx1"/>
                        </a:solidFill>
                        <a:latin typeface="Cambria Math" panose="02040503050406030204" pitchFamily="18" charset="0"/>
                      </a:rPr>
                      <m:t>∞</m:t>
                    </m:r>
                  </m:oMath>
                </a14:m>
                <a:r>
                  <a:rPr lang="en-GB" dirty="0"/>
                  <a:t> to finite</a:t>
                </a:r>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4"/>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p:sp>
        <p:nvSpPr>
          <p:cNvPr id="5" name="Rectangle 4">
            <a:extLst>
              <a:ext uri="{FF2B5EF4-FFF2-40B4-BE49-F238E27FC236}">
                <a16:creationId xmlns:a16="http://schemas.microsoft.com/office/drawing/2014/main" id="{4B74A810-5E12-45E1-9492-96E914D5D99F}"/>
              </a:ext>
            </a:extLst>
          </p:cNvPr>
          <p:cNvSpPr/>
          <p:nvPr/>
        </p:nvSpPr>
        <p:spPr>
          <a:xfrm>
            <a:off x="8501743" y="4234543"/>
            <a:ext cx="1774371" cy="17743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 name="Oval 5">
            <a:extLst>
              <a:ext uri="{FF2B5EF4-FFF2-40B4-BE49-F238E27FC236}">
                <a16:creationId xmlns:a16="http://schemas.microsoft.com/office/drawing/2014/main" id="{81DD45D0-94BD-4B65-A332-BE7278FDE52C}"/>
              </a:ext>
            </a:extLst>
          </p:cNvPr>
          <p:cNvSpPr/>
          <p:nvPr/>
        </p:nvSpPr>
        <p:spPr>
          <a:xfrm>
            <a:off x="8795658" y="4528458"/>
            <a:ext cx="141514" cy="14151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574C959F-F132-47AD-993D-459DEDF6A378}"/>
              </a:ext>
            </a:extLst>
          </p:cNvPr>
          <p:cNvSpPr/>
          <p:nvPr/>
        </p:nvSpPr>
        <p:spPr>
          <a:xfrm>
            <a:off x="9100458" y="5486402"/>
            <a:ext cx="141514" cy="14151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0408A5CA-FF6D-47F1-8A7A-05864F32DD53}"/>
              </a:ext>
            </a:extLst>
          </p:cNvPr>
          <p:cNvSpPr/>
          <p:nvPr/>
        </p:nvSpPr>
        <p:spPr>
          <a:xfrm>
            <a:off x="9895115" y="4767944"/>
            <a:ext cx="141514" cy="14151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F757730F-6C84-4DCC-96C6-0F05B0736BB3}"/>
              </a:ext>
            </a:extLst>
          </p:cNvPr>
          <p:cNvSpPr/>
          <p:nvPr/>
        </p:nvSpPr>
        <p:spPr>
          <a:xfrm>
            <a:off x="9557658" y="5268686"/>
            <a:ext cx="141514" cy="14151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cxnSp>
        <p:nvCxnSpPr>
          <p:cNvPr id="9" name="Straight Connector 8">
            <a:extLst>
              <a:ext uri="{FF2B5EF4-FFF2-40B4-BE49-F238E27FC236}">
                <a16:creationId xmlns:a16="http://schemas.microsoft.com/office/drawing/2014/main" id="{79997528-F4F7-4A36-9634-02B052AF2249}"/>
              </a:ext>
            </a:extLst>
          </p:cNvPr>
          <p:cNvCxnSpPr>
            <a:cxnSpLocks/>
          </p:cNvCxnSpPr>
          <p:nvPr/>
        </p:nvCxnSpPr>
        <p:spPr>
          <a:xfrm>
            <a:off x="9203872" y="4234543"/>
            <a:ext cx="217714" cy="1774371"/>
          </a:xfrm>
          <a:prstGeom prst="line">
            <a:avLst/>
          </a:prstGeom>
        </p:spPr>
        <p:style>
          <a:lnRef idx="1">
            <a:schemeClr val="accent4"/>
          </a:lnRef>
          <a:fillRef idx="0">
            <a:schemeClr val="accent4"/>
          </a:fillRef>
          <a:effectRef idx="0">
            <a:schemeClr val="accent4"/>
          </a:effectRef>
          <a:fontRef idx="minor">
            <a:schemeClr val="tx1"/>
          </a:fontRef>
        </p:style>
      </p:cxnSp>
      <p:cxnSp>
        <p:nvCxnSpPr>
          <p:cNvPr id="18" name="Straight Connector 17">
            <a:extLst>
              <a:ext uri="{FF2B5EF4-FFF2-40B4-BE49-F238E27FC236}">
                <a16:creationId xmlns:a16="http://schemas.microsoft.com/office/drawing/2014/main" id="{0057EC09-1CBC-4BD7-9C6D-062F16CE1ECC}"/>
              </a:ext>
            </a:extLst>
          </p:cNvPr>
          <p:cNvCxnSpPr>
            <a:cxnSpLocks/>
          </p:cNvCxnSpPr>
          <p:nvPr/>
        </p:nvCxnSpPr>
        <p:spPr>
          <a:xfrm>
            <a:off x="9350829" y="4234543"/>
            <a:ext cx="0" cy="1774371"/>
          </a:xfrm>
          <a:prstGeom prst="line">
            <a:avLst/>
          </a:prstGeom>
        </p:spPr>
        <p:style>
          <a:lnRef idx="1">
            <a:schemeClr val="accent4"/>
          </a:lnRef>
          <a:fillRef idx="0">
            <a:schemeClr val="accent4"/>
          </a:fillRef>
          <a:effectRef idx="0">
            <a:schemeClr val="accent4"/>
          </a:effectRef>
          <a:fontRef idx="minor">
            <a:schemeClr val="tx1"/>
          </a:fontRef>
        </p:style>
      </p:cxnSp>
      <p:cxnSp>
        <p:nvCxnSpPr>
          <p:cNvPr id="20" name="Straight Connector 19">
            <a:extLst>
              <a:ext uri="{FF2B5EF4-FFF2-40B4-BE49-F238E27FC236}">
                <a16:creationId xmlns:a16="http://schemas.microsoft.com/office/drawing/2014/main" id="{FDF80F9B-143C-4629-B5CA-E0333D348BB4}"/>
              </a:ext>
            </a:extLst>
          </p:cNvPr>
          <p:cNvCxnSpPr>
            <a:cxnSpLocks/>
          </p:cNvCxnSpPr>
          <p:nvPr/>
        </p:nvCxnSpPr>
        <p:spPr>
          <a:xfrm>
            <a:off x="9415348" y="4234543"/>
            <a:ext cx="141514" cy="1774371"/>
          </a:xfrm>
          <a:prstGeom prst="line">
            <a:avLst/>
          </a:prstGeom>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4654769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Almost all hypothesis set (model) have break points</a:t>
                </a:r>
              </a:p>
              <a:p>
                <a:r>
                  <a:rPr lang="en-GB" dirty="0"/>
                  <a:t>A break point </a:t>
                </a:r>
                <a:r>
                  <a:rPr lang="en-GB" i="1" dirty="0">
                    <a:solidFill>
                      <a:schemeClr val="bg2"/>
                    </a:solidFill>
                  </a:rPr>
                  <a:t>k</a:t>
                </a:r>
                <a:r>
                  <a:rPr lang="es-ES" dirty="0"/>
                  <a:t>: </a:t>
                </a:r>
                <a:r>
                  <a:rPr lang="en-GB" dirty="0"/>
                  <a:t>number of points which the model stops having maximum dichotomies, </a:t>
                </a:r>
                <a14:m>
                  <m:oMath xmlns:m="http://schemas.openxmlformats.org/officeDocument/2006/math">
                    <m:r>
                      <a:rPr lang="es-ES" b="0" i="0" smtClean="0">
                        <a:latin typeface="Cambria Math" panose="02040503050406030204" pitchFamily="18" charset="0"/>
                      </a:rPr>
                      <m:t>&lt;</m:t>
                    </m:r>
                    <m:sSup>
                      <m:sSupPr>
                        <m:ctrlPr>
                          <a:rPr lang="en-GB" i="1" smtClean="0">
                            <a:latin typeface="Cambria Math" panose="02040503050406030204" pitchFamily="18" charset="0"/>
                          </a:rPr>
                        </m:ctrlPr>
                      </m:sSupPr>
                      <m:e>
                        <m:r>
                          <a:rPr lang="es-ES" b="0" i="1" smtClean="0">
                            <a:latin typeface="Cambria Math" panose="02040503050406030204" pitchFamily="18" charset="0"/>
                          </a:rPr>
                          <m:t>2</m:t>
                        </m:r>
                      </m:e>
                      <m:sup>
                        <m:r>
                          <a:rPr lang="es-ES" b="0" i="1" smtClean="0">
                            <a:latin typeface="Cambria Math" panose="02040503050406030204" pitchFamily="18" charset="0"/>
                          </a:rPr>
                          <m:t>𝑁</m:t>
                        </m:r>
                      </m:sup>
                    </m:sSup>
                  </m:oMath>
                </a14:m>
                <a:endParaRPr lang="en-GB" dirty="0"/>
              </a:p>
              <a:p>
                <a:r>
                  <a:rPr lang="en-GB" dirty="0"/>
                  <a:t>Most “natural” models have it and is known, or estimated</a:t>
                </a:r>
              </a:p>
              <a:p>
                <a:r>
                  <a:rPr lang="en-GB" dirty="0"/>
                  <a:t>Hope to reduce </a:t>
                </a:r>
                <a:r>
                  <a:rPr lang="en-GB" dirty="0">
                    <a:solidFill>
                      <a:schemeClr val="bg2"/>
                    </a:solidFill>
                  </a:rPr>
                  <a:t>below </a:t>
                </a:r>
                <a:r>
                  <a:rPr lang="en-GB" dirty="0">
                    <a:solidFill>
                      <a:schemeClr val="tx1"/>
                    </a:solidFill>
                  </a:rPr>
                  <a:t>exponential increase</a:t>
                </a:r>
                <a:endParaRPr lang="en-GB" dirty="0"/>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r="-1292"/>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p:spTree>
    <p:extLst>
      <p:ext uri="{BB962C8B-B14F-4D97-AF65-F5344CB8AC3E}">
        <p14:creationId xmlns:p14="http://schemas.microsoft.com/office/powerpoint/2010/main" val="3299625489"/>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4634E1-39E8-44FB-8920-26F3E4268C1A}"/>
                  </a:ext>
                </a:extLst>
              </p:cNvPr>
              <p:cNvSpPr txBox="1"/>
              <p:nvPr/>
            </p:nvSpPr>
            <p:spPr>
              <a:xfrm>
                <a:off x="5486489" y="2532211"/>
                <a:ext cx="12158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rPr>
                        <m:t>=1 ?</m:t>
                      </m:r>
                    </m:oMath>
                  </m:oMathPara>
                </a14:m>
                <a:endParaRPr lang="en-GB" sz="2400" dirty="0"/>
              </a:p>
            </p:txBody>
          </p:sp>
        </mc:Choice>
        <mc:Fallback xmlns="">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5486489" y="2532211"/>
                <a:ext cx="1215846" cy="461665"/>
              </a:xfrm>
              <a:prstGeom prst="rect">
                <a:avLst/>
              </a:prstGeom>
              <a:blipFill>
                <a:blip r:embed="rId10"/>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452472543"/>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4634E1-39E8-44FB-8920-26F3E4268C1A}"/>
                  </a:ext>
                </a:extLst>
              </p:cNvPr>
              <p:cNvSpPr txBox="1"/>
              <p:nvPr/>
            </p:nvSpPr>
            <p:spPr>
              <a:xfrm>
                <a:off x="5486489" y="2532211"/>
                <a:ext cx="12158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rPr>
                        <m:t>=1 ?</m:t>
                      </m:r>
                    </m:oMath>
                  </m:oMathPara>
                </a14:m>
                <a:endParaRPr lang="en-GB" sz="2400" dirty="0"/>
              </a:p>
            </p:txBody>
          </p:sp>
        </mc:Choice>
        <mc:Fallback xmlns="">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5486489" y="2532211"/>
                <a:ext cx="1215846" cy="461665"/>
              </a:xfrm>
              <a:prstGeom prst="rect">
                <a:avLst/>
              </a:prstGeom>
              <a:blipFill>
                <a:blip r:embed="rId10"/>
                <a:stretch>
                  <a:fillRect/>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83502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4634E1-39E8-44FB-8920-26F3E4268C1A}"/>
                  </a:ext>
                </a:extLst>
              </p:cNvPr>
              <p:cNvSpPr txBox="1"/>
              <p:nvPr/>
            </p:nvSpPr>
            <p:spPr>
              <a:xfrm>
                <a:off x="5486489" y="2532211"/>
                <a:ext cx="12158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rPr>
                        <m:t>=1 ?</m:t>
                      </m:r>
                    </m:oMath>
                  </m:oMathPara>
                </a14:m>
                <a:endParaRPr lang="en-GB" sz="2400" dirty="0"/>
              </a:p>
            </p:txBody>
          </p:sp>
        </mc:Choice>
        <mc:Fallback xmlns="">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5486489" y="2532211"/>
                <a:ext cx="1215846" cy="461665"/>
              </a:xfrm>
              <a:prstGeom prst="rect">
                <a:avLst/>
              </a:prstGeom>
              <a:blipFill>
                <a:blip r:embed="rId10"/>
                <a:stretch>
                  <a:fillRect/>
                </a:stretch>
              </a:blipFill>
            </p:spPr>
            <p:txBody>
              <a:bodyPr/>
              <a:lstStyle/>
              <a:p>
                <a:r>
                  <a:rPr lang="en-GB">
                    <a:noFill/>
                  </a:rPr>
                  <a:t> </a:t>
                </a:r>
              </a:p>
            </p:txBody>
          </p:sp>
        </mc:Fallback>
      </mc:AlternateContent>
      <p:grpSp>
        <p:nvGrpSpPr>
          <p:cNvPr id="8" name="Group 7">
            <a:extLst>
              <a:ext uri="{FF2B5EF4-FFF2-40B4-BE49-F238E27FC236}">
                <a16:creationId xmlns:a16="http://schemas.microsoft.com/office/drawing/2014/main" id="{38C8833B-3307-45C9-A4E7-F0C03CEE8013}"/>
              </a:ext>
            </a:extLst>
          </p:cNvPr>
          <p:cNvGrpSpPr/>
          <p:nvPr/>
        </p:nvGrpSpPr>
        <p:grpSpPr>
          <a:xfrm>
            <a:off x="5034643" y="3429000"/>
            <a:ext cx="2122714" cy="2122714"/>
            <a:chOff x="5034643" y="3429000"/>
            <a:chExt cx="2122714" cy="2122714"/>
          </a:xfrm>
        </p:grpSpPr>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4" name="Straight Connector 3">
            <a:extLst>
              <a:ext uri="{FF2B5EF4-FFF2-40B4-BE49-F238E27FC236}">
                <a16:creationId xmlns:a16="http://schemas.microsoft.com/office/drawing/2014/main" id="{6E66F322-BAF0-4A3A-9FED-25470BEEA937}"/>
              </a:ext>
            </a:extLst>
          </p:cNvPr>
          <p:cNvCxnSpPr>
            <a:stCxn id="6" idx="3"/>
            <a:endCxn id="6" idx="2"/>
          </p:cNvCxnSpPr>
          <p:nvPr/>
        </p:nvCxnSpPr>
        <p:spPr>
          <a:xfrm flipH="1">
            <a:off x="6096000" y="4490357"/>
            <a:ext cx="1061357" cy="106135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3749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4634E1-39E8-44FB-8920-26F3E4268C1A}"/>
                  </a:ext>
                </a:extLst>
              </p:cNvPr>
              <p:cNvSpPr txBox="1"/>
              <p:nvPr/>
            </p:nvSpPr>
            <p:spPr>
              <a:xfrm>
                <a:off x="5486489" y="2532211"/>
                <a:ext cx="12158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rPr>
                        <m:t>=1 ?</m:t>
                      </m:r>
                    </m:oMath>
                  </m:oMathPara>
                </a14:m>
                <a:endParaRPr lang="en-GB" sz="2400" dirty="0"/>
              </a:p>
            </p:txBody>
          </p:sp>
        </mc:Choice>
        <mc:Fallback xmlns="">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5486489" y="2532211"/>
                <a:ext cx="1215846" cy="461665"/>
              </a:xfrm>
              <a:prstGeom prst="rect">
                <a:avLst/>
              </a:prstGeom>
              <a:blipFill>
                <a:blip r:embed="rId10"/>
                <a:stretch>
                  <a:fillRect/>
                </a:stretch>
              </a:blipFill>
            </p:spPr>
            <p:txBody>
              <a:bodyPr/>
              <a:lstStyle/>
              <a:p>
                <a:r>
                  <a:rPr lang="en-GB">
                    <a:noFill/>
                  </a:rPr>
                  <a:t> </a:t>
                </a:r>
              </a:p>
            </p:txBody>
          </p:sp>
        </mc:Fallback>
      </mc:AlternateContent>
      <p:grpSp>
        <p:nvGrpSpPr>
          <p:cNvPr id="8" name="Group 7">
            <a:extLst>
              <a:ext uri="{FF2B5EF4-FFF2-40B4-BE49-F238E27FC236}">
                <a16:creationId xmlns:a16="http://schemas.microsoft.com/office/drawing/2014/main" id="{38C8833B-3307-45C9-A4E7-F0C03CEE8013}"/>
              </a:ext>
            </a:extLst>
          </p:cNvPr>
          <p:cNvGrpSpPr/>
          <p:nvPr/>
        </p:nvGrpSpPr>
        <p:grpSpPr>
          <a:xfrm>
            <a:off x="5034643" y="3429000"/>
            <a:ext cx="2122714" cy="2122714"/>
            <a:chOff x="5034643" y="3429000"/>
            <a:chExt cx="2122714" cy="2122714"/>
          </a:xfrm>
        </p:grpSpPr>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4" name="Straight Connector 3">
            <a:extLst>
              <a:ext uri="{FF2B5EF4-FFF2-40B4-BE49-F238E27FC236}">
                <a16:creationId xmlns:a16="http://schemas.microsoft.com/office/drawing/2014/main" id="{6E66F322-BAF0-4A3A-9FED-25470BEEA937}"/>
              </a:ext>
            </a:extLst>
          </p:cNvPr>
          <p:cNvCxnSpPr>
            <a:stCxn id="6" idx="3"/>
            <a:endCxn id="6" idx="2"/>
          </p:cNvCxnSpPr>
          <p:nvPr/>
        </p:nvCxnSpPr>
        <p:spPr>
          <a:xfrm flipH="1">
            <a:off x="6096000" y="4490357"/>
            <a:ext cx="1061357" cy="106135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10B3A886-48D2-4181-9E02-E3D2DD80AA87}"/>
              </a:ext>
            </a:extLst>
          </p:cNvPr>
          <p:cNvCxnSpPr/>
          <p:nvPr/>
        </p:nvCxnSpPr>
        <p:spPr>
          <a:xfrm flipH="1">
            <a:off x="5034643" y="3429000"/>
            <a:ext cx="854529" cy="212271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54557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Acknowledgement</a:t>
            </a:r>
          </a:p>
        </p:txBody>
      </p:sp>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Content from </a:t>
            </a:r>
            <a:r>
              <a:rPr lang="en-GB" dirty="0" err="1"/>
              <a:t>Dr.</a:t>
            </a:r>
            <a:r>
              <a:rPr lang="en-GB" dirty="0"/>
              <a:t> </a:t>
            </a:r>
            <a:r>
              <a:rPr lang="en-GB" dirty="0" err="1"/>
              <a:t>Yaser</a:t>
            </a:r>
            <a:r>
              <a:rPr lang="en-GB" dirty="0"/>
              <a:t> Abu-Mostafa, Caltech, 2012</a:t>
            </a:r>
          </a:p>
          <a:p>
            <a:r>
              <a:rPr lang="en-GB" dirty="0"/>
              <a:t>“Learning From Data” </a:t>
            </a:r>
          </a:p>
          <a:p>
            <a:r>
              <a:rPr lang="en-GB" dirty="0"/>
              <a:t>https://www.youtube.com/watch?v=mbyG85GZ0PI </a:t>
            </a:r>
          </a:p>
        </p:txBody>
      </p:sp>
    </p:spTree>
    <p:extLst>
      <p:ext uri="{BB962C8B-B14F-4D97-AF65-F5344CB8AC3E}">
        <p14:creationId xmlns:p14="http://schemas.microsoft.com/office/powerpoint/2010/main" val="348487569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4634E1-39E8-44FB-8920-26F3E4268C1A}"/>
                  </a:ext>
                </a:extLst>
              </p:cNvPr>
              <p:cNvSpPr txBox="1"/>
              <p:nvPr/>
            </p:nvSpPr>
            <p:spPr>
              <a:xfrm>
                <a:off x="4440722" y="2238774"/>
                <a:ext cx="3307379"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ea typeface="Cambria Math" panose="02040503050406030204" pitchFamily="18" charset="0"/>
                        </a:rPr>
                        <m:t>≠</m:t>
                      </m:r>
                      <m:r>
                        <a:rPr lang="es-ES" sz="2400" b="0" i="1" smtClean="0">
                          <a:latin typeface="Cambria Math" panose="02040503050406030204" pitchFamily="18" charset="0"/>
                        </a:rPr>
                        <m:t>1,  </m:t>
                      </m:r>
                    </m:oMath>
                  </m:oMathPara>
                </a14:m>
                <a:endParaRPr lang="es-E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𝑑𝑖𝑐h𝑜𝑡𝑜𝑚𝑖𝑒𝑠</m:t>
                      </m:r>
                      <m:r>
                        <a:rPr lang="es-ES" sz="2400" b="0" i="1" smtClean="0">
                          <a:latin typeface="Cambria Math" panose="02040503050406030204" pitchFamily="18" charset="0"/>
                        </a:rPr>
                        <m:t>=2=</m:t>
                      </m:r>
                      <m:sSup>
                        <m:sSupPr>
                          <m:ctrlPr>
                            <a:rPr lang="es-ES" sz="2400" b="0" i="1" smtClean="0">
                              <a:latin typeface="Cambria Math" panose="02040503050406030204" pitchFamily="18" charset="0"/>
                            </a:rPr>
                          </m:ctrlPr>
                        </m:sSupPr>
                        <m:e>
                          <m:r>
                            <a:rPr lang="es-ES" sz="2400" b="0" i="1" smtClean="0">
                              <a:latin typeface="Cambria Math" panose="02040503050406030204" pitchFamily="18" charset="0"/>
                            </a:rPr>
                            <m:t>2</m:t>
                          </m:r>
                        </m:e>
                        <m:sup>
                          <m:r>
                            <a:rPr lang="es-ES" sz="2400" b="0" i="1" smtClean="0">
                              <a:latin typeface="Cambria Math" panose="02040503050406030204" pitchFamily="18" charset="0"/>
                            </a:rPr>
                            <m:t>1</m:t>
                          </m:r>
                        </m:sup>
                      </m:sSup>
                      <m:r>
                        <a:rPr lang="es-ES" sz="2400" b="0" i="1" smtClean="0">
                          <a:latin typeface="Cambria Math" panose="02040503050406030204" pitchFamily="18" charset="0"/>
                        </a:rPr>
                        <m:t> </m:t>
                      </m:r>
                    </m:oMath>
                  </m:oMathPara>
                </a14:m>
                <a:endParaRPr lang="en-GB" sz="2400" dirty="0"/>
              </a:p>
            </p:txBody>
          </p:sp>
        </mc:Choice>
        <mc:Fallback xmlns="">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4440722" y="2238774"/>
                <a:ext cx="3307379" cy="830997"/>
              </a:xfrm>
              <a:prstGeom prst="rect">
                <a:avLst/>
              </a:prstGeom>
              <a:blipFill>
                <a:blip r:embed="rId10"/>
                <a:stretch>
                  <a:fillRect/>
                </a:stretch>
              </a:blipFill>
            </p:spPr>
            <p:txBody>
              <a:bodyPr/>
              <a:lstStyle/>
              <a:p>
                <a:r>
                  <a:rPr lang="en-GB">
                    <a:noFill/>
                  </a:rPr>
                  <a:t> </a:t>
                </a:r>
              </a:p>
            </p:txBody>
          </p:sp>
        </mc:Fallback>
      </mc:AlternateContent>
      <p:grpSp>
        <p:nvGrpSpPr>
          <p:cNvPr id="8" name="Group 7">
            <a:extLst>
              <a:ext uri="{FF2B5EF4-FFF2-40B4-BE49-F238E27FC236}">
                <a16:creationId xmlns:a16="http://schemas.microsoft.com/office/drawing/2014/main" id="{38C8833B-3307-45C9-A4E7-F0C03CEE8013}"/>
              </a:ext>
            </a:extLst>
          </p:cNvPr>
          <p:cNvGrpSpPr/>
          <p:nvPr/>
        </p:nvGrpSpPr>
        <p:grpSpPr>
          <a:xfrm>
            <a:off x="5034643" y="3429000"/>
            <a:ext cx="2122714" cy="2122714"/>
            <a:chOff x="5034643" y="3429000"/>
            <a:chExt cx="2122714" cy="2122714"/>
          </a:xfrm>
        </p:grpSpPr>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4" name="Straight Connector 3">
            <a:extLst>
              <a:ext uri="{FF2B5EF4-FFF2-40B4-BE49-F238E27FC236}">
                <a16:creationId xmlns:a16="http://schemas.microsoft.com/office/drawing/2014/main" id="{6E66F322-BAF0-4A3A-9FED-25470BEEA937}"/>
              </a:ext>
            </a:extLst>
          </p:cNvPr>
          <p:cNvCxnSpPr>
            <a:stCxn id="6" idx="3"/>
            <a:endCxn id="6" idx="2"/>
          </p:cNvCxnSpPr>
          <p:nvPr/>
        </p:nvCxnSpPr>
        <p:spPr>
          <a:xfrm flipH="1">
            <a:off x="6096000" y="4490357"/>
            <a:ext cx="1061357" cy="106135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10B3A886-48D2-4181-9E02-E3D2DD80AA87}"/>
              </a:ext>
            </a:extLst>
          </p:cNvPr>
          <p:cNvCxnSpPr/>
          <p:nvPr/>
        </p:nvCxnSpPr>
        <p:spPr>
          <a:xfrm flipH="1">
            <a:off x="5034643" y="3429000"/>
            <a:ext cx="854529"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56650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4634E1-39E8-44FB-8920-26F3E4268C1A}"/>
                  </a:ext>
                </a:extLst>
              </p:cNvPr>
              <p:cNvSpPr txBox="1"/>
              <p:nvPr/>
            </p:nvSpPr>
            <p:spPr>
              <a:xfrm>
                <a:off x="5486489" y="2532211"/>
                <a:ext cx="12158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rPr>
                        <m:t>=2 ?</m:t>
                      </m:r>
                    </m:oMath>
                  </m:oMathPara>
                </a14:m>
                <a:endParaRPr lang="en-GB" sz="2400" dirty="0"/>
              </a:p>
            </p:txBody>
          </p:sp>
        </mc:Choice>
        <mc:Fallback xmlns="">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5486489" y="2532211"/>
                <a:ext cx="1215846" cy="461665"/>
              </a:xfrm>
              <a:prstGeom prst="rect">
                <a:avLst/>
              </a:prstGeom>
              <a:blipFill>
                <a:blip r:embed="rId10"/>
                <a:stretch>
                  <a:fillRect/>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9BB31AB3-D01E-434B-A605-B8182B23023C}"/>
              </a:ext>
            </a:extLst>
          </p:cNvPr>
          <p:cNvSpPr/>
          <p:nvPr/>
        </p:nvSpPr>
        <p:spPr>
          <a:xfrm>
            <a:off x="6571706" y="4626429"/>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77078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4634E1-39E8-44FB-8920-26F3E4268C1A}"/>
                  </a:ext>
                </a:extLst>
              </p:cNvPr>
              <p:cNvSpPr txBox="1"/>
              <p:nvPr/>
            </p:nvSpPr>
            <p:spPr>
              <a:xfrm>
                <a:off x="5486489" y="2532211"/>
                <a:ext cx="12158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rPr>
                        <m:t>=2 ?</m:t>
                      </m:r>
                    </m:oMath>
                  </m:oMathPara>
                </a14:m>
                <a:endParaRPr lang="en-GB" sz="2400" dirty="0"/>
              </a:p>
            </p:txBody>
          </p:sp>
        </mc:Choice>
        <mc:Fallback xmlns="">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5486489" y="2532211"/>
                <a:ext cx="1215846" cy="461665"/>
              </a:xfrm>
              <a:prstGeom prst="rect">
                <a:avLst/>
              </a:prstGeom>
              <a:blipFill>
                <a:blip r:embed="rId10"/>
                <a:stretch>
                  <a:fillRect/>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9BB31AB3-D01E-434B-A605-B8182B23023C}"/>
              </a:ext>
            </a:extLst>
          </p:cNvPr>
          <p:cNvSpPr/>
          <p:nvPr/>
        </p:nvSpPr>
        <p:spPr>
          <a:xfrm>
            <a:off x="6571706" y="4626429"/>
            <a:ext cx="130629" cy="130629"/>
          </a:xfrm>
          <a:prstGeom prst="ellipse">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Connector 3">
            <a:extLst>
              <a:ext uri="{FF2B5EF4-FFF2-40B4-BE49-F238E27FC236}">
                <a16:creationId xmlns:a16="http://schemas.microsoft.com/office/drawing/2014/main" id="{A33DF6D6-3734-4FC0-8BB8-595892798927}"/>
              </a:ext>
            </a:extLst>
          </p:cNvPr>
          <p:cNvCxnSpPr/>
          <p:nvPr/>
        </p:nvCxnSpPr>
        <p:spPr>
          <a:xfrm flipH="1">
            <a:off x="5279571" y="3429000"/>
            <a:ext cx="315686" cy="212271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7337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4634E1-39E8-44FB-8920-26F3E4268C1A}"/>
                  </a:ext>
                </a:extLst>
              </p:cNvPr>
              <p:cNvSpPr txBox="1"/>
              <p:nvPr/>
            </p:nvSpPr>
            <p:spPr>
              <a:xfrm>
                <a:off x="5486489" y="2532211"/>
                <a:ext cx="12158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rPr>
                        <m:t>=2 ?</m:t>
                      </m:r>
                    </m:oMath>
                  </m:oMathPara>
                </a14:m>
                <a:endParaRPr lang="en-GB" sz="2400" dirty="0"/>
              </a:p>
            </p:txBody>
          </p:sp>
        </mc:Choice>
        <mc:Fallback xmlns="">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5486489" y="2532211"/>
                <a:ext cx="1215846" cy="461665"/>
              </a:xfrm>
              <a:prstGeom prst="rect">
                <a:avLst/>
              </a:prstGeom>
              <a:blipFill>
                <a:blip r:embed="rId10"/>
                <a:stretch>
                  <a:fillRect/>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9BB31AB3-D01E-434B-A605-B8182B23023C}"/>
              </a:ext>
            </a:extLst>
          </p:cNvPr>
          <p:cNvSpPr/>
          <p:nvPr/>
        </p:nvSpPr>
        <p:spPr>
          <a:xfrm>
            <a:off x="6571706" y="4626429"/>
            <a:ext cx="130629" cy="13062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Connector 3">
            <a:extLst>
              <a:ext uri="{FF2B5EF4-FFF2-40B4-BE49-F238E27FC236}">
                <a16:creationId xmlns:a16="http://schemas.microsoft.com/office/drawing/2014/main" id="{A33DF6D6-3734-4FC0-8BB8-595892798927}"/>
              </a:ext>
            </a:extLst>
          </p:cNvPr>
          <p:cNvCxnSpPr/>
          <p:nvPr/>
        </p:nvCxnSpPr>
        <p:spPr>
          <a:xfrm flipH="1">
            <a:off x="5279571" y="3429000"/>
            <a:ext cx="315686"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FC5B68E6-1EA3-43B2-BDC6-F4FF08667B56}"/>
              </a:ext>
            </a:extLst>
          </p:cNvPr>
          <p:cNvCxnSpPr/>
          <p:nvPr/>
        </p:nvCxnSpPr>
        <p:spPr>
          <a:xfrm flipH="1">
            <a:off x="5203371" y="3429000"/>
            <a:ext cx="185058" cy="212271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13756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4634E1-39E8-44FB-8920-26F3E4268C1A}"/>
                  </a:ext>
                </a:extLst>
              </p:cNvPr>
              <p:cNvSpPr txBox="1"/>
              <p:nvPr/>
            </p:nvSpPr>
            <p:spPr>
              <a:xfrm>
                <a:off x="5486489" y="2532211"/>
                <a:ext cx="12158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rPr>
                        <m:t>=2 ?</m:t>
                      </m:r>
                    </m:oMath>
                  </m:oMathPara>
                </a14:m>
                <a:endParaRPr lang="en-GB" sz="2400" dirty="0"/>
              </a:p>
            </p:txBody>
          </p:sp>
        </mc:Choice>
        <mc:Fallback xmlns="">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5486489" y="2532211"/>
                <a:ext cx="1215846" cy="461665"/>
              </a:xfrm>
              <a:prstGeom prst="rect">
                <a:avLst/>
              </a:prstGeom>
              <a:blipFill>
                <a:blip r:embed="rId10"/>
                <a:stretch>
                  <a:fillRect/>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9BB31AB3-D01E-434B-A605-B8182B23023C}"/>
              </a:ext>
            </a:extLst>
          </p:cNvPr>
          <p:cNvSpPr/>
          <p:nvPr/>
        </p:nvSpPr>
        <p:spPr>
          <a:xfrm>
            <a:off x="6571706" y="4626429"/>
            <a:ext cx="130629" cy="13062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Connector 3">
            <a:extLst>
              <a:ext uri="{FF2B5EF4-FFF2-40B4-BE49-F238E27FC236}">
                <a16:creationId xmlns:a16="http://schemas.microsoft.com/office/drawing/2014/main" id="{A33DF6D6-3734-4FC0-8BB8-595892798927}"/>
              </a:ext>
            </a:extLst>
          </p:cNvPr>
          <p:cNvCxnSpPr/>
          <p:nvPr/>
        </p:nvCxnSpPr>
        <p:spPr>
          <a:xfrm flipH="1">
            <a:off x="5279571" y="3429000"/>
            <a:ext cx="315686"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FC5B68E6-1EA3-43B2-BDC6-F4FF08667B56}"/>
              </a:ext>
            </a:extLst>
          </p:cNvPr>
          <p:cNvCxnSpPr/>
          <p:nvPr/>
        </p:nvCxnSpPr>
        <p:spPr>
          <a:xfrm flipH="1">
            <a:off x="5203371" y="3429000"/>
            <a:ext cx="185058"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B1E5BEA6-77A8-4865-89F9-E8308BD0698D}"/>
              </a:ext>
            </a:extLst>
          </p:cNvPr>
          <p:cNvCxnSpPr>
            <a:stCxn id="6" idx="0"/>
            <a:endCxn id="6" idx="2"/>
          </p:cNvCxnSpPr>
          <p:nvPr/>
        </p:nvCxnSpPr>
        <p:spPr>
          <a:xfrm>
            <a:off x="6096000" y="3429000"/>
            <a:ext cx="0" cy="212271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69976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4634E1-39E8-44FB-8920-26F3E4268C1A}"/>
                  </a:ext>
                </a:extLst>
              </p:cNvPr>
              <p:cNvSpPr txBox="1"/>
              <p:nvPr/>
            </p:nvSpPr>
            <p:spPr>
              <a:xfrm>
                <a:off x="5486489" y="2532211"/>
                <a:ext cx="12158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rPr>
                        <m:t>=2 ?</m:t>
                      </m:r>
                    </m:oMath>
                  </m:oMathPara>
                </a14:m>
                <a:endParaRPr lang="en-GB" sz="2400" dirty="0"/>
              </a:p>
            </p:txBody>
          </p:sp>
        </mc:Choice>
        <mc:Fallback xmlns="">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5486489" y="2532211"/>
                <a:ext cx="1215846" cy="461665"/>
              </a:xfrm>
              <a:prstGeom prst="rect">
                <a:avLst/>
              </a:prstGeom>
              <a:blipFill>
                <a:blip r:embed="rId10"/>
                <a:stretch>
                  <a:fillRect/>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9BB31AB3-D01E-434B-A605-B8182B23023C}"/>
              </a:ext>
            </a:extLst>
          </p:cNvPr>
          <p:cNvSpPr/>
          <p:nvPr/>
        </p:nvSpPr>
        <p:spPr>
          <a:xfrm>
            <a:off x="6571706" y="4626429"/>
            <a:ext cx="130629" cy="130629"/>
          </a:xfrm>
          <a:prstGeom prst="ellipse">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Connector 3">
            <a:extLst>
              <a:ext uri="{FF2B5EF4-FFF2-40B4-BE49-F238E27FC236}">
                <a16:creationId xmlns:a16="http://schemas.microsoft.com/office/drawing/2014/main" id="{A33DF6D6-3734-4FC0-8BB8-595892798927}"/>
              </a:ext>
            </a:extLst>
          </p:cNvPr>
          <p:cNvCxnSpPr/>
          <p:nvPr/>
        </p:nvCxnSpPr>
        <p:spPr>
          <a:xfrm flipH="1">
            <a:off x="5279571" y="3429000"/>
            <a:ext cx="315686"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FC5B68E6-1EA3-43B2-BDC6-F4FF08667B56}"/>
              </a:ext>
            </a:extLst>
          </p:cNvPr>
          <p:cNvCxnSpPr/>
          <p:nvPr/>
        </p:nvCxnSpPr>
        <p:spPr>
          <a:xfrm flipH="1">
            <a:off x="5203371" y="3429000"/>
            <a:ext cx="185058"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B1E5BEA6-77A8-4865-89F9-E8308BD0698D}"/>
              </a:ext>
            </a:extLst>
          </p:cNvPr>
          <p:cNvCxnSpPr>
            <a:stCxn id="6" idx="0"/>
            <a:endCxn id="6" idx="2"/>
          </p:cNvCxnSpPr>
          <p:nvPr/>
        </p:nvCxnSpPr>
        <p:spPr>
          <a:xfrm>
            <a:off x="6096000" y="3429000"/>
            <a:ext cx="0"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FCBE6645-A974-4233-AE4D-95DDB58565F1}"/>
              </a:ext>
            </a:extLst>
          </p:cNvPr>
          <p:cNvCxnSpPr>
            <a:cxnSpLocks/>
          </p:cNvCxnSpPr>
          <p:nvPr/>
        </p:nvCxnSpPr>
        <p:spPr>
          <a:xfrm>
            <a:off x="6172200" y="3418115"/>
            <a:ext cx="0" cy="212271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8988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4634E1-39E8-44FB-8920-26F3E4268C1A}"/>
                  </a:ext>
                </a:extLst>
              </p:cNvPr>
              <p:cNvSpPr txBox="1"/>
              <p:nvPr/>
            </p:nvSpPr>
            <p:spPr>
              <a:xfrm>
                <a:off x="4548871" y="2347545"/>
                <a:ext cx="3246658"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rPr>
                        <m:t>2, </m:t>
                      </m:r>
                    </m:oMath>
                  </m:oMathPara>
                </a14:m>
                <a:endParaRPr lang="en-GB"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𝑑𝑖𝑐h𝑜𝑡𝑜𝑚𝑖𝑒𝑠</m:t>
                      </m:r>
                      <m:r>
                        <a:rPr lang="en-GB" sz="2400" b="0" i="1" smtClean="0">
                          <a:latin typeface="Cambria Math" panose="02040503050406030204" pitchFamily="18" charset="0"/>
                        </a:rPr>
                        <m:t>=4=</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2</m:t>
                          </m:r>
                        </m:e>
                        <m:sup>
                          <m:r>
                            <a:rPr lang="en-GB" sz="2400" b="0" i="1" smtClean="0">
                              <a:latin typeface="Cambria Math" panose="02040503050406030204" pitchFamily="18" charset="0"/>
                            </a:rPr>
                            <m:t>2</m:t>
                          </m:r>
                        </m:sup>
                      </m:sSup>
                    </m:oMath>
                  </m:oMathPara>
                </a14:m>
                <a:endParaRPr lang="en-GB" sz="2400" b="0" dirty="0"/>
              </a:p>
            </p:txBody>
          </p:sp>
        </mc:Choice>
        <mc:Fallback xmlns="">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4548871" y="2347545"/>
                <a:ext cx="3246658" cy="830997"/>
              </a:xfrm>
              <a:prstGeom prst="rect">
                <a:avLst/>
              </a:prstGeom>
              <a:blipFill>
                <a:blip r:embed="rId10"/>
                <a:stretch>
                  <a:fillRect/>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9BB31AB3-D01E-434B-A605-B8182B23023C}"/>
              </a:ext>
            </a:extLst>
          </p:cNvPr>
          <p:cNvSpPr/>
          <p:nvPr/>
        </p:nvSpPr>
        <p:spPr>
          <a:xfrm>
            <a:off x="6571706" y="4626429"/>
            <a:ext cx="130629" cy="130629"/>
          </a:xfrm>
          <a:prstGeom prst="ellipse">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Connector 3">
            <a:extLst>
              <a:ext uri="{FF2B5EF4-FFF2-40B4-BE49-F238E27FC236}">
                <a16:creationId xmlns:a16="http://schemas.microsoft.com/office/drawing/2014/main" id="{A33DF6D6-3734-4FC0-8BB8-595892798927}"/>
              </a:ext>
            </a:extLst>
          </p:cNvPr>
          <p:cNvCxnSpPr/>
          <p:nvPr/>
        </p:nvCxnSpPr>
        <p:spPr>
          <a:xfrm flipH="1">
            <a:off x="5279571" y="3429000"/>
            <a:ext cx="315686"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FC5B68E6-1EA3-43B2-BDC6-F4FF08667B56}"/>
              </a:ext>
            </a:extLst>
          </p:cNvPr>
          <p:cNvCxnSpPr/>
          <p:nvPr/>
        </p:nvCxnSpPr>
        <p:spPr>
          <a:xfrm flipH="1">
            <a:off x="5203371" y="3429000"/>
            <a:ext cx="185058"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B1E5BEA6-77A8-4865-89F9-E8308BD0698D}"/>
              </a:ext>
            </a:extLst>
          </p:cNvPr>
          <p:cNvCxnSpPr>
            <a:stCxn id="6" idx="0"/>
            <a:endCxn id="6" idx="2"/>
          </p:cNvCxnSpPr>
          <p:nvPr/>
        </p:nvCxnSpPr>
        <p:spPr>
          <a:xfrm>
            <a:off x="6096000" y="3429000"/>
            <a:ext cx="0"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FCBE6645-A974-4233-AE4D-95DDB58565F1}"/>
              </a:ext>
            </a:extLst>
          </p:cNvPr>
          <p:cNvCxnSpPr>
            <a:cxnSpLocks/>
          </p:cNvCxnSpPr>
          <p:nvPr/>
        </p:nvCxnSpPr>
        <p:spPr>
          <a:xfrm>
            <a:off x="6172200" y="3418115"/>
            <a:ext cx="0"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24903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4634E1-39E8-44FB-8920-26F3E4268C1A}"/>
                  </a:ext>
                </a:extLst>
              </p:cNvPr>
              <p:cNvSpPr txBox="1"/>
              <p:nvPr/>
            </p:nvSpPr>
            <p:spPr>
              <a:xfrm>
                <a:off x="5486489" y="2532211"/>
                <a:ext cx="12158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rPr>
                        <m:t>=3 ?</m:t>
                      </m:r>
                    </m:oMath>
                  </m:oMathPara>
                </a14:m>
                <a:endParaRPr lang="en-GB" sz="2400" dirty="0"/>
              </a:p>
            </p:txBody>
          </p:sp>
        </mc:Choice>
        <mc:Fallback xmlns="">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5486489" y="2532211"/>
                <a:ext cx="1215846" cy="461665"/>
              </a:xfrm>
              <a:prstGeom prst="rect">
                <a:avLst/>
              </a:prstGeom>
              <a:blipFill>
                <a:blip r:embed="rId10"/>
                <a:stretch>
                  <a:fillRect/>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9BB31AB3-D01E-434B-A605-B8182B23023C}"/>
              </a:ext>
            </a:extLst>
          </p:cNvPr>
          <p:cNvSpPr/>
          <p:nvPr/>
        </p:nvSpPr>
        <p:spPr>
          <a:xfrm>
            <a:off x="6546669" y="4691742"/>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ADAC24A0-A7EF-4388-9079-18FC0B07D93B}"/>
              </a:ext>
            </a:extLst>
          </p:cNvPr>
          <p:cNvSpPr/>
          <p:nvPr/>
        </p:nvSpPr>
        <p:spPr>
          <a:xfrm>
            <a:off x="5758543" y="4697185"/>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13493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4634E1-39E8-44FB-8920-26F3E4268C1A}"/>
                  </a:ext>
                </a:extLst>
              </p:cNvPr>
              <p:cNvSpPr txBox="1"/>
              <p:nvPr/>
            </p:nvSpPr>
            <p:spPr>
              <a:xfrm>
                <a:off x="4437420" y="2385732"/>
                <a:ext cx="3313984"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rPr>
                        <m:t>3, </m:t>
                      </m:r>
                    </m:oMath>
                  </m:oMathPara>
                </a14:m>
                <a:endParaRPr lang="en-GB"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𝑑𝑖𝑐h𝑜𝑡𝑜𝑚𝑖𝑒𝑠</m:t>
                      </m:r>
                      <m:r>
                        <a:rPr lang="en-GB" sz="2400" b="0" i="1" smtClean="0">
                          <a:latin typeface="Cambria Math" panose="02040503050406030204" pitchFamily="18" charset="0"/>
                        </a:rPr>
                        <m:t>=8=</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2</m:t>
                          </m:r>
                        </m:e>
                        <m:sup>
                          <m:r>
                            <a:rPr lang="en-GB" sz="2400" b="0" i="1" smtClean="0">
                              <a:latin typeface="Cambria Math" panose="02040503050406030204" pitchFamily="18" charset="0"/>
                            </a:rPr>
                            <m:t>3</m:t>
                          </m:r>
                        </m:sup>
                      </m:sSup>
                      <m:r>
                        <a:rPr lang="es-ES" sz="2400" b="0" i="1" smtClean="0">
                          <a:latin typeface="Cambria Math" panose="02040503050406030204" pitchFamily="18" charset="0"/>
                        </a:rPr>
                        <m:t> </m:t>
                      </m:r>
                    </m:oMath>
                  </m:oMathPara>
                </a14:m>
                <a:endParaRPr lang="en-GB" sz="2400" dirty="0"/>
              </a:p>
            </p:txBody>
          </p:sp>
        </mc:Choice>
        <mc:Fallback xmlns="">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4437420" y="2385732"/>
                <a:ext cx="3313984" cy="830997"/>
              </a:xfrm>
              <a:prstGeom prst="rect">
                <a:avLst/>
              </a:prstGeom>
              <a:blipFill>
                <a:blip r:embed="rId10"/>
                <a:stretch>
                  <a:fillRect/>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9BB31AB3-D01E-434B-A605-B8182B23023C}"/>
              </a:ext>
            </a:extLst>
          </p:cNvPr>
          <p:cNvSpPr/>
          <p:nvPr/>
        </p:nvSpPr>
        <p:spPr>
          <a:xfrm>
            <a:off x="6546669" y="4691742"/>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ADAC24A0-A7EF-4388-9079-18FC0B07D93B}"/>
              </a:ext>
            </a:extLst>
          </p:cNvPr>
          <p:cNvSpPr/>
          <p:nvPr/>
        </p:nvSpPr>
        <p:spPr>
          <a:xfrm>
            <a:off x="5758543" y="4697185"/>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Connector 3">
            <a:extLst>
              <a:ext uri="{FF2B5EF4-FFF2-40B4-BE49-F238E27FC236}">
                <a16:creationId xmlns:a16="http://schemas.microsoft.com/office/drawing/2014/main" id="{F01C7C2E-07BC-4486-97E1-D497B7E86318}"/>
              </a:ext>
            </a:extLst>
          </p:cNvPr>
          <p:cNvCxnSpPr/>
          <p:nvPr/>
        </p:nvCxnSpPr>
        <p:spPr>
          <a:xfrm>
            <a:off x="5034643" y="4147457"/>
            <a:ext cx="2122714" cy="12954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Straight Connector 12">
            <a:extLst>
              <a:ext uri="{FF2B5EF4-FFF2-40B4-BE49-F238E27FC236}">
                <a16:creationId xmlns:a16="http://schemas.microsoft.com/office/drawing/2014/main" id="{3956F653-4A24-4322-ACDC-694048451CDF}"/>
              </a:ext>
            </a:extLst>
          </p:cNvPr>
          <p:cNvCxnSpPr>
            <a:cxnSpLocks/>
            <a:endCxn id="6" idx="2"/>
          </p:cNvCxnSpPr>
          <p:nvPr/>
        </p:nvCxnSpPr>
        <p:spPr>
          <a:xfrm>
            <a:off x="5034643" y="4822371"/>
            <a:ext cx="1061357" cy="72934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02E1632-27E6-43B1-AFBE-C43DED323585}"/>
              </a:ext>
            </a:extLst>
          </p:cNvPr>
          <p:cNvCxnSpPr>
            <a:cxnSpLocks/>
          </p:cNvCxnSpPr>
          <p:nvPr/>
        </p:nvCxnSpPr>
        <p:spPr>
          <a:xfrm>
            <a:off x="6400800" y="3429000"/>
            <a:ext cx="0"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id="{802B2530-8382-4222-9F63-A56A298E814F}"/>
              </a:ext>
            </a:extLst>
          </p:cNvPr>
          <p:cNvCxnSpPr>
            <a:cxnSpLocks/>
            <a:stCxn id="6" idx="1"/>
            <a:endCxn id="6" idx="3"/>
          </p:cNvCxnSpPr>
          <p:nvPr/>
        </p:nvCxnSpPr>
        <p:spPr>
          <a:xfrm>
            <a:off x="5034643" y="4490357"/>
            <a:ext cx="2122714"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1617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4634E1-39E8-44FB-8920-26F3E4268C1A}"/>
                  </a:ext>
                </a:extLst>
              </p:cNvPr>
              <p:cNvSpPr txBox="1"/>
              <p:nvPr/>
            </p:nvSpPr>
            <p:spPr>
              <a:xfrm>
                <a:off x="5486489" y="2532211"/>
                <a:ext cx="12158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rPr>
                        <m:t>=4 ?</m:t>
                      </m:r>
                    </m:oMath>
                  </m:oMathPara>
                </a14:m>
                <a:endParaRPr lang="en-GB" sz="2400" dirty="0"/>
              </a:p>
            </p:txBody>
          </p:sp>
        </mc:Choice>
        <mc:Fallback xmlns="">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5486489" y="2532211"/>
                <a:ext cx="1215846" cy="461665"/>
              </a:xfrm>
              <a:prstGeom prst="rect">
                <a:avLst/>
              </a:prstGeom>
              <a:blipFill>
                <a:blip r:embed="rId10"/>
                <a:stretch>
                  <a:fillRect/>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355860" y="3921089"/>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9BB31AB3-D01E-434B-A605-B8182B23023C}"/>
              </a:ext>
            </a:extLst>
          </p:cNvPr>
          <p:cNvSpPr/>
          <p:nvPr/>
        </p:nvSpPr>
        <p:spPr>
          <a:xfrm>
            <a:off x="6507480" y="4909456"/>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ADAC24A0-A7EF-4388-9079-18FC0B07D93B}"/>
              </a:ext>
            </a:extLst>
          </p:cNvPr>
          <p:cNvSpPr/>
          <p:nvPr/>
        </p:nvSpPr>
        <p:spPr>
          <a:xfrm>
            <a:off x="5758543" y="4697185"/>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84A66F3C-09C1-451B-A9C6-FB968BDA1464}"/>
              </a:ext>
            </a:extLst>
          </p:cNvPr>
          <p:cNvSpPr/>
          <p:nvPr/>
        </p:nvSpPr>
        <p:spPr>
          <a:xfrm>
            <a:off x="6416040" y="3790460"/>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78793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Generalisation</a:t>
            </a:r>
          </a:p>
        </p:txBody>
      </p:sp>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Predict unknown result from known data</a:t>
            </a:r>
          </a:p>
          <a:p>
            <a:endParaRPr lang="en-GB" dirty="0"/>
          </a:p>
        </p:txBody>
      </p:sp>
      <p:grpSp>
        <p:nvGrpSpPr>
          <p:cNvPr id="28" name="Group 27">
            <a:extLst>
              <a:ext uri="{FF2B5EF4-FFF2-40B4-BE49-F238E27FC236}">
                <a16:creationId xmlns:a16="http://schemas.microsoft.com/office/drawing/2014/main" id="{AD6160D4-64F2-48BD-BF5C-1B7770CE2B62}"/>
              </a:ext>
            </a:extLst>
          </p:cNvPr>
          <p:cNvGrpSpPr/>
          <p:nvPr/>
        </p:nvGrpSpPr>
        <p:grpSpPr>
          <a:xfrm>
            <a:off x="1515834" y="3320929"/>
            <a:ext cx="9413425" cy="2332615"/>
            <a:chOff x="1515834" y="3320929"/>
            <a:chExt cx="9413425" cy="2332615"/>
          </a:xfrm>
        </p:grpSpPr>
        <p:grpSp>
          <p:nvGrpSpPr>
            <p:cNvPr id="6" name="Group 5">
              <a:extLst>
                <a:ext uri="{FF2B5EF4-FFF2-40B4-BE49-F238E27FC236}">
                  <a16:creationId xmlns:a16="http://schemas.microsoft.com/office/drawing/2014/main" id="{7272E1AC-6D27-4001-A662-38CB8125DE85}"/>
                </a:ext>
              </a:extLst>
            </p:cNvPr>
            <p:cNvGrpSpPr/>
            <p:nvPr/>
          </p:nvGrpSpPr>
          <p:grpSpPr>
            <a:xfrm>
              <a:off x="1515834" y="3320929"/>
              <a:ext cx="3107871" cy="1045030"/>
              <a:chOff x="1458685" y="3429000"/>
              <a:chExt cx="3107871" cy="1045030"/>
            </a:xfrm>
          </p:grpSpPr>
          <p:sp>
            <p:nvSpPr>
              <p:cNvPr id="5" name="TextBox 4">
                <a:extLst>
                  <a:ext uri="{FF2B5EF4-FFF2-40B4-BE49-F238E27FC236}">
                    <a16:creationId xmlns:a16="http://schemas.microsoft.com/office/drawing/2014/main" id="{28B9AEC3-A990-413E-9520-2920752CA16F}"/>
                  </a:ext>
                </a:extLst>
              </p:cNvPr>
              <p:cNvSpPr txBox="1"/>
              <p:nvPr/>
            </p:nvSpPr>
            <p:spPr>
              <a:xfrm>
                <a:off x="1572984" y="3720682"/>
                <a:ext cx="2993572" cy="461665"/>
              </a:xfrm>
              <a:prstGeom prst="rect">
                <a:avLst/>
              </a:prstGeom>
              <a:noFill/>
            </p:spPr>
            <p:txBody>
              <a:bodyPr wrap="square" rtlCol="0">
                <a:spAutoFit/>
              </a:bodyPr>
              <a:lstStyle/>
              <a:p>
                <a:r>
                  <a:rPr lang="en-GB" sz="2400" dirty="0">
                    <a:latin typeface="Cambria" panose="02040503050406030204" pitchFamily="18" charset="0"/>
                    <a:ea typeface="Cambria" panose="02040503050406030204" pitchFamily="18" charset="0"/>
                  </a:rPr>
                  <a:t>TARGET FUNCTION</a:t>
                </a:r>
              </a:p>
            </p:txBody>
          </p:sp>
          <p:sp>
            <p:nvSpPr>
              <p:cNvPr id="4" name="Cloud 3">
                <a:extLst>
                  <a:ext uri="{FF2B5EF4-FFF2-40B4-BE49-F238E27FC236}">
                    <a16:creationId xmlns:a16="http://schemas.microsoft.com/office/drawing/2014/main" id="{3A5A52FB-EE9C-4B2F-8E17-2ABB4F63065B}"/>
                  </a:ext>
                </a:extLst>
              </p:cNvPr>
              <p:cNvSpPr/>
              <p:nvPr/>
            </p:nvSpPr>
            <p:spPr>
              <a:xfrm>
                <a:off x="1458685" y="3429000"/>
                <a:ext cx="2993572" cy="1045030"/>
              </a:xfrm>
              <a:prstGeom prst="cloud">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grpSp>
        <p:grpSp>
          <p:nvGrpSpPr>
            <p:cNvPr id="9" name="Group 8">
              <a:extLst>
                <a:ext uri="{FF2B5EF4-FFF2-40B4-BE49-F238E27FC236}">
                  <a16:creationId xmlns:a16="http://schemas.microsoft.com/office/drawing/2014/main" id="{3C92EE20-7405-498B-A172-27ED9F69AF66}"/>
                </a:ext>
              </a:extLst>
            </p:cNvPr>
            <p:cNvGrpSpPr/>
            <p:nvPr/>
          </p:nvGrpSpPr>
          <p:grpSpPr>
            <a:xfrm>
              <a:off x="1687284" y="4811486"/>
              <a:ext cx="2764973" cy="842058"/>
              <a:chOff x="1687284" y="4811486"/>
              <a:chExt cx="2764973" cy="842058"/>
            </a:xfrm>
          </p:grpSpPr>
          <p:sp>
            <p:nvSpPr>
              <p:cNvPr id="7" name="Rectangle 6">
                <a:extLst>
                  <a:ext uri="{FF2B5EF4-FFF2-40B4-BE49-F238E27FC236}">
                    <a16:creationId xmlns:a16="http://schemas.microsoft.com/office/drawing/2014/main" id="{39E13B37-F64A-4237-A204-D2A089A8382F}"/>
                  </a:ext>
                </a:extLst>
              </p:cNvPr>
              <p:cNvSpPr/>
              <p:nvPr/>
            </p:nvSpPr>
            <p:spPr>
              <a:xfrm>
                <a:off x="1687284" y="4811486"/>
                <a:ext cx="2764973" cy="84205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sp>
            <p:nvSpPr>
              <p:cNvPr id="8" name="TextBox 7">
                <a:extLst>
                  <a:ext uri="{FF2B5EF4-FFF2-40B4-BE49-F238E27FC236}">
                    <a16:creationId xmlns:a16="http://schemas.microsoft.com/office/drawing/2014/main" id="{86FE25F6-19B9-43C8-BF1B-FB4E0DD8BD56}"/>
                  </a:ext>
                </a:extLst>
              </p:cNvPr>
              <p:cNvSpPr txBox="1"/>
              <p:nvPr/>
            </p:nvSpPr>
            <p:spPr>
              <a:xfrm>
                <a:off x="1687284" y="4965462"/>
                <a:ext cx="2764973" cy="461665"/>
              </a:xfrm>
              <a:prstGeom prst="rect">
                <a:avLst/>
              </a:prstGeom>
              <a:noFill/>
            </p:spPr>
            <p:txBody>
              <a:bodyPr wrap="square" rtlCol="0">
                <a:spAutoFit/>
              </a:bodyPr>
              <a:lstStyle/>
              <a:p>
                <a:pPr algn="ctr"/>
                <a:r>
                  <a:rPr lang="en-GB" sz="2400" dirty="0">
                    <a:latin typeface="Cambria" panose="02040503050406030204" pitchFamily="18" charset="0"/>
                    <a:ea typeface="Cambria" panose="02040503050406030204" pitchFamily="18" charset="0"/>
                  </a:rPr>
                  <a:t>TRAINING DATA</a:t>
                </a:r>
              </a:p>
            </p:txBody>
          </p:sp>
        </p:grpSp>
        <p:grpSp>
          <p:nvGrpSpPr>
            <p:cNvPr id="10" name="Group 9">
              <a:extLst>
                <a:ext uri="{FF2B5EF4-FFF2-40B4-BE49-F238E27FC236}">
                  <a16:creationId xmlns:a16="http://schemas.microsoft.com/office/drawing/2014/main" id="{1D745CB9-7B6C-4C4C-8DA6-490CD798C2F4}"/>
                </a:ext>
              </a:extLst>
            </p:cNvPr>
            <p:cNvGrpSpPr/>
            <p:nvPr/>
          </p:nvGrpSpPr>
          <p:grpSpPr>
            <a:xfrm>
              <a:off x="5399313" y="4811486"/>
              <a:ext cx="2764973" cy="842058"/>
              <a:chOff x="1687284" y="4811486"/>
              <a:chExt cx="2764973" cy="842058"/>
            </a:xfrm>
          </p:grpSpPr>
          <p:sp>
            <p:nvSpPr>
              <p:cNvPr id="11" name="Rectangle 10">
                <a:extLst>
                  <a:ext uri="{FF2B5EF4-FFF2-40B4-BE49-F238E27FC236}">
                    <a16:creationId xmlns:a16="http://schemas.microsoft.com/office/drawing/2014/main" id="{1638441A-FEE9-4BF7-819C-30C6742A7230}"/>
                  </a:ext>
                </a:extLst>
              </p:cNvPr>
              <p:cNvSpPr/>
              <p:nvPr/>
            </p:nvSpPr>
            <p:spPr>
              <a:xfrm>
                <a:off x="1687284" y="4811486"/>
                <a:ext cx="2764973" cy="84205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sp>
            <p:nvSpPr>
              <p:cNvPr id="12" name="TextBox 11">
                <a:extLst>
                  <a:ext uri="{FF2B5EF4-FFF2-40B4-BE49-F238E27FC236}">
                    <a16:creationId xmlns:a16="http://schemas.microsoft.com/office/drawing/2014/main" id="{9F5E1897-852E-4D83-9157-9E7511DDB863}"/>
                  </a:ext>
                </a:extLst>
              </p:cNvPr>
              <p:cNvSpPr txBox="1"/>
              <p:nvPr/>
            </p:nvSpPr>
            <p:spPr>
              <a:xfrm>
                <a:off x="1687284" y="4965462"/>
                <a:ext cx="2764973" cy="461665"/>
              </a:xfrm>
              <a:prstGeom prst="rect">
                <a:avLst/>
              </a:prstGeom>
              <a:noFill/>
            </p:spPr>
            <p:txBody>
              <a:bodyPr wrap="square" rtlCol="0">
                <a:spAutoFit/>
              </a:bodyPr>
              <a:lstStyle/>
              <a:p>
                <a:pPr algn="ctr"/>
                <a:r>
                  <a:rPr lang="en-GB" sz="2400" dirty="0">
                    <a:latin typeface="Cambria" panose="02040503050406030204" pitchFamily="18" charset="0"/>
                    <a:ea typeface="Cambria" panose="02040503050406030204" pitchFamily="18" charset="0"/>
                  </a:rPr>
                  <a:t>LEARNING ALGO</a:t>
                </a:r>
              </a:p>
            </p:txBody>
          </p:sp>
        </p:grpSp>
        <p:grpSp>
          <p:nvGrpSpPr>
            <p:cNvPr id="13" name="Group 12">
              <a:extLst>
                <a:ext uri="{FF2B5EF4-FFF2-40B4-BE49-F238E27FC236}">
                  <a16:creationId xmlns:a16="http://schemas.microsoft.com/office/drawing/2014/main" id="{FDC59FC8-A005-4A42-89BB-7F18A8F6B063}"/>
                </a:ext>
              </a:extLst>
            </p:cNvPr>
            <p:cNvGrpSpPr/>
            <p:nvPr/>
          </p:nvGrpSpPr>
          <p:grpSpPr>
            <a:xfrm>
              <a:off x="8164286" y="4811486"/>
              <a:ext cx="2764973" cy="842058"/>
              <a:chOff x="1687284" y="4811486"/>
              <a:chExt cx="2764973" cy="842058"/>
            </a:xfrm>
          </p:grpSpPr>
          <p:sp>
            <p:nvSpPr>
              <p:cNvPr id="14" name="Rectangle 13">
                <a:extLst>
                  <a:ext uri="{FF2B5EF4-FFF2-40B4-BE49-F238E27FC236}">
                    <a16:creationId xmlns:a16="http://schemas.microsoft.com/office/drawing/2014/main" id="{FA9205E8-DDE8-434A-BD4D-8AB4D1B17F00}"/>
                  </a:ext>
                </a:extLst>
              </p:cNvPr>
              <p:cNvSpPr/>
              <p:nvPr/>
            </p:nvSpPr>
            <p:spPr>
              <a:xfrm>
                <a:off x="1687284" y="4811486"/>
                <a:ext cx="2764973" cy="84205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sp>
            <p:nvSpPr>
              <p:cNvPr id="15" name="TextBox 14">
                <a:extLst>
                  <a:ext uri="{FF2B5EF4-FFF2-40B4-BE49-F238E27FC236}">
                    <a16:creationId xmlns:a16="http://schemas.microsoft.com/office/drawing/2014/main" id="{F738136C-065D-4DBC-98BC-372240EFC92C}"/>
                  </a:ext>
                </a:extLst>
              </p:cNvPr>
              <p:cNvSpPr txBox="1"/>
              <p:nvPr/>
            </p:nvSpPr>
            <p:spPr>
              <a:xfrm>
                <a:off x="1687284" y="4965462"/>
                <a:ext cx="2764973" cy="461665"/>
              </a:xfrm>
              <a:prstGeom prst="rect">
                <a:avLst/>
              </a:prstGeom>
              <a:noFill/>
            </p:spPr>
            <p:txBody>
              <a:bodyPr wrap="square" rtlCol="0">
                <a:spAutoFit/>
              </a:bodyPr>
              <a:lstStyle/>
              <a:p>
                <a:pPr algn="ctr"/>
                <a:r>
                  <a:rPr lang="en-GB" sz="2400" dirty="0">
                    <a:latin typeface="Cambria" panose="02040503050406030204" pitchFamily="18" charset="0"/>
                    <a:ea typeface="Cambria" panose="02040503050406030204" pitchFamily="18" charset="0"/>
                  </a:rPr>
                  <a:t>HYPOTHESIS SET</a:t>
                </a:r>
              </a:p>
            </p:txBody>
          </p:sp>
        </p:grpSp>
        <p:grpSp>
          <p:nvGrpSpPr>
            <p:cNvPr id="17" name="Group 16">
              <a:extLst>
                <a:ext uri="{FF2B5EF4-FFF2-40B4-BE49-F238E27FC236}">
                  <a16:creationId xmlns:a16="http://schemas.microsoft.com/office/drawing/2014/main" id="{09BEB9BD-C675-4BA9-B171-EDF589B0E2C2}"/>
                </a:ext>
              </a:extLst>
            </p:cNvPr>
            <p:cNvGrpSpPr/>
            <p:nvPr/>
          </p:nvGrpSpPr>
          <p:grpSpPr>
            <a:xfrm flipH="1">
              <a:off x="6724649" y="3342700"/>
              <a:ext cx="3050722" cy="1045030"/>
              <a:chOff x="1401535" y="3429000"/>
              <a:chExt cx="3050722" cy="1045030"/>
            </a:xfrm>
          </p:grpSpPr>
          <p:sp>
            <p:nvSpPr>
              <p:cNvPr id="18" name="TextBox 17">
                <a:extLst>
                  <a:ext uri="{FF2B5EF4-FFF2-40B4-BE49-F238E27FC236}">
                    <a16:creationId xmlns:a16="http://schemas.microsoft.com/office/drawing/2014/main" id="{8D86D749-53E2-4138-8175-5445A03B27BE}"/>
                  </a:ext>
                </a:extLst>
              </p:cNvPr>
              <p:cNvSpPr txBox="1"/>
              <p:nvPr/>
            </p:nvSpPr>
            <p:spPr>
              <a:xfrm>
                <a:off x="1401535" y="3720682"/>
                <a:ext cx="2993572" cy="461665"/>
              </a:xfrm>
              <a:prstGeom prst="rect">
                <a:avLst/>
              </a:prstGeom>
              <a:noFill/>
            </p:spPr>
            <p:txBody>
              <a:bodyPr wrap="square" rtlCol="0">
                <a:spAutoFit/>
              </a:bodyPr>
              <a:lstStyle/>
              <a:p>
                <a:r>
                  <a:rPr lang="en-GB" sz="2400" dirty="0">
                    <a:latin typeface="Cambria" panose="02040503050406030204" pitchFamily="18" charset="0"/>
                    <a:ea typeface="Cambria" panose="02040503050406030204" pitchFamily="18" charset="0"/>
                  </a:rPr>
                  <a:t>FINAL HYPOTHESIS</a:t>
                </a:r>
              </a:p>
            </p:txBody>
          </p:sp>
          <p:sp>
            <p:nvSpPr>
              <p:cNvPr id="19" name="Cloud 18">
                <a:extLst>
                  <a:ext uri="{FF2B5EF4-FFF2-40B4-BE49-F238E27FC236}">
                    <a16:creationId xmlns:a16="http://schemas.microsoft.com/office/drawing/2014/main" id="{63E39BEE-011F-4F82-BB84-41F081FE1794}"/>
                  </a:ext>
                </a:extLst>
              </p:cNvPr>
              <p:cNvSpPr/>
              <p:nvPr/>
            </p:nvSpPr>
            <p:spPr>
              <a:xfrm>
                <a:off x="1458685" y="3429000"/>
                <a:ext cx="2993572" cy="1045030"/>
              </a:xfrm>
              <a:prstGeom prst="cloud">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grpSp>
        <p:cxnSp>
          <p:nvCxnSpPr>
            <p:cNvPr id="21" name="Straight Arrow Connector 20">
              <a:extLst>
                <a:ext uri="{FF2B5EF4-FFF2-40B4-BE49-F238E27FC236}">
                  <a16:creationId xmlns:a16="http://schemas.microsoft.com/office/drawing/2014/main" id="{0A6FAA31-D0F9-4F93-8E69-B73CF4DD553C}"/>
                </a:ext>
              </a:extLst>
            </p:cNvPr>
            <p:cNvCxnSpPr>
              <a:stCxn id="4" idx="1"/>
              <a:endCxn id="7" idx="0"/>
            </p:cNvCxnSpPr>
            <p:nvPr/>
          </p:nvCxnSpPr>
          <p:spPr>
            <a:xfrm>
              <a:off x="3012620" y="4364846"/>
              <a:ext cx="57151" cy="446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8BA5EA1-D9B7-48D0-BAC8-925E0B62ACC2}"/>
                </a:ext>
              </a:extLst>
            </p:cNvPr>
            <p:cNvCxnSpPr>
              <a:stCxn id="8" idx="3"/>
              <a:endCxn id="12" idx="1"/>
            </p:cNvCxnSpPr>
            <p:nvPr/>
          </p:nvCxnSpPr>
          <p:spPr>
            <a:xfrm>
              <a:off x="4452257" y="5196295"/>
              <a:ext cx="9470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C0599BEF-79BD-4DB2-B0C1-70F4EA8B341D}"/>
                </a:ext>
              </a:extLst>
            </p:cNvPr>
            <p:cNvCxnSpPr>
              <a:stCxn id="11" idx="0"/>
              <a:endCxn id="19" idx="1"/>
            </p:cNvCxnSpPr>
            <p:nvPr/>
          </p:nvCxnSpPr>
          <p:spPr>
            <a:xfrm flipV="1">
              <a:off x="6781800" y="4386617"/>
              <a:ext cx="1439635" cy="4248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B5C4698-0FF4-4D3D-86A0-3030A26252AE}"/>
                </a:ext>
              </a:extLst>
            </p:cNvPr>
            <p:cNvCxnSpPr>
              <a:stCxn id="14" idx="0"/>
              <a:endCxn id="19" idx="1"/>
            </p:cNvCxnSpPr>
            <p:nvPr/>
          </p:nvCxnSpPr>
          <p:spPr>
            <a:xfrm flipH="1" flipV="1">
              <a:off x="8221435" y="4386617"/>
              <a:ext cx="1325338" cy="4248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6" name="Group 15">
            <a:extLst>
              <a:ext uri="{FF2B5EF4-FFF2-40B4-BE49-F238E27FC236}">
                <a16:creationId xmlns:a16="http://schemas.microsoft.com/office/drawing/2014/main" id="{47620DAD-0E3B-42AB-8C21-6B53168962A6}"/>
              </a:ext>
            </a:extLst>
          </p:cNvPr>
          <p:cNvGrpSpPr/>
          <p:nvPr/>
        </p:nvGrpSpPr>
        <p:grpSpPr>
          <a:xfrm>
            <a:off x="10513619" y="683426"/>
            <a:ext cx="1290764" cy="902788"/>
            <a:chOff x="5325036" y="1686423"/>
            <a:chExt cx="6609976" cy="4623157"/>
          </a:xfrm>
        </p:grpSpPr>
        <p:graphicFrame>
          <p:nvGraphicFramePr>
            <p:cNvPr id="24" name="图示 3">
              <a:extLst>
                <a:ext uri="{FF2B5EF4-FFF2-40B4-BE49-F238E27FC236}">
                  <a16:creationId xmlns:a16="http://schemas.microsoft.com/office/drawing/2014/main" id="{18DF01D2-41C2-4E8B-9E10-CA86C2673542}"/>
                </a:ext>
              </a:extLst>
            </p:cNvPr>
            <p:cNvGraphicFramePr/>
            <p:nvPr>
              <p:extLst>
                <p:ext uri="{D42A27DB-BD31-4B8C-83A1-F6EECF244321}">
                  <p14:modId xmlns:p14="http://schemas.microsoft.com/office/powerpoint/2010/main" val="2275487051"/>
                </p:ext>
              </p:extLst>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7868397" y="1686423"/>
              <a:ext cx="1523253" cy="1523253"/>
            </a:xfrm>
            <a:prstGeom prst="rect">
              <a:avLst/>
            </a:prstGeom>
          </p:spPr>
        </p:pic>
      </p:grpSp>
    </p:spTree>
    <p:extLst>
      <p:ext uri="{BB962C8B-B14F-4D97-AF65-F5344CB8AC3E}">
        <p14:creationId xmlns:p14="http://schemas.microsoft.com/office/powerpoint/2010/main" val="168440570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14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301565" y="3685450"/>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9BB31AB3-D01E-434B-A605-B8182B23023C}"/>
              </a:ext>
            </a:extLst>
          </p:cNvPr>
          <p:cNvSpPr/>
          <p:nvPr/>
        </p:nvSpPr>
        <p:spPr>
          <a:xfrm>
            <a:off x="6788375" y="5235951"/>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ADAC24A0-A7EF-4388-9079-18FC0B07D93B}"/>
              </a:ext>
            </a:extLst>
          </p:cNvPr>
          <p:cNvSpPr/>
          <p:nvPr/>
        </p:nvSpPr>
        <p:spPr>
          <a:xfrm>
            <a:off x="5300843" y="5170636"/>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84A66F3C-09C1-451B-A9C6-FB968BDA1464}"/>
              </a:ext>
            </a:extLst>
          </p:cNvPr>
          <p:cNvSpPr/>
          <p:nvPr/>
        </p:nvSpPr>
        <p:spPr>
          <a:xfrm>
            <a:off x="6827020" y="3681527"/>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Connector 3">
            <a:extLst>
              <a:ext uri="{FF2B5EF4-FFF2-40B4-BE49-F238E27FC236}">
                <a16:creationId xmlns:a16="http://schemas.microsoft.com/office/drawing/2014/main" id="{36BE5BFB-1A30-4278-A68F-38B201B2A1F1}"/>
              </a:ext>
            </a:extLst>
          </p:cNvPr>
          <p:cNvCxnSpPr>
            <a:stCxn id="6" idx="1"/>
            <a:endCxn id="6" idx="3"/>
          </p:cNvCxnSpPr>
          <p:nvPr/>
        </p:nvCxnSpPr>
        <p:spPr>
          <a:xfrm>
            <a:off x="5034643" y="4490357"/>
            <a:ext cx="2122714"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a:extLst>
              <a:ext uri="{FF2B5EF4-FFF2-40B4-BE49-F238E27FC236}">
                <a16:creationId xmlns:a16="http://schemas.microsoft.com/office/drawing/2014/main" id="{496E24A4-D245-4DD8-A29F-01868E1B234D}"/>
              </a:ext>
            </a:extLst>
          </p:cNvPr>
          <p:cNvCxnSpPr>
            <a:cxnSpLocks/>
            <a:stCxn id="6" idx="0"/>
            <a:endCxn id="6" idx="2"/>
          </p:cNvCxnSpPr>
          <p:nvPr/>
        </p:nvCxnSpPr>
        <p:spPr>
          <a:xfrm>
            <a:off x="6096000" y="3429000"/>
            <a:ext cx="0"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B8089E1D-A3E5-4182-9E8B-6866FD8517FB}"/>
              </a:ext>
            </a:extLst>
          </p:cNvPr>
          <p:cNvCxnSpPr>
            <a:cxnSpLocks/>
          </p:cNvCxnSpPr>
          <p:nvPr/>
        </p:nvCxnSpPr>
        <p:spPr>
          <a:xfrm>
            <a:off x="5066169" y="5168559"/>
            <a:ext cx="432650" cy="40411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Connector 19">
            <a:extLst>
              <a:ext uri="{FF2B5EF4-FFF2-40B4-BE49-F238E27FC236}">
                <a16:creationId xmlns:a16="http://schemas.microsoft.com/office/drawing/2014/main" id="{5E092BE8-BA27-4880-BCDA-C17695DE09F0}"/>
              </a:ext>
            </a:extLst>
          </p:cNvPr>
          <p:cNvCxnSpPr>
            <a:cxnSpLocks/>
            <a:stCxn id="6" idx="1"/>
            <a:endCxn id="6" idx="2"/>
          </p:cNvCxnSpPr>
          <p:nvPr/>
        </p:nvCxnSpPr>
        <p:spPr>
          <a:xfrm>
            <a:off x="5034643" y="4490357"/>
            <a:ext cx="1061357" cy="106135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id="{A38F3421-9FBD-4728-A240-6167B5DC9710}"/>
              </a:ext>
            </a:extLst>
          </p:cNvPr>
          <p:cNvCxnSpPr>
            <a:cxnSpLocks/>
            <a:stCxn id="6" idx="2"/>
            <a:endCxn id="6" idx="3"/>
          </p:cNvCxnSpPr>
          <p:nvPr/>
        </p:nvCxnSpPr>
        <p:spPr>
          <a:xfrm flipV="1">
            <a:off x="6096000" y="4490357"/>
            <a:ext cx="1061357" cy="106135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F08A57A1-ECEE-4EE1-B9FF-F1A1C75402A0}"/>
              </a:ext>
            </a:extLst>
          </p:cNvPr>
          <p:cNvCxnSpPr>
            <a:cxnSpLocks/>
            <a:stCxn id="6" idx="0"/>
            <a:endCxn id="6" idx="3"/>
          </p:cNvCxnSpPr>
          <p:nvPr/>
        </p:nvCxnSpPr>
        <p:spPr>
          <a:xfrm>
            <a:off x="6096000" y="3429000"/>
            <a:ext cx="1061357" cy="106135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Straight Connector 33">
            <a:extLst>
              <a:ext uri="{FF2B5EF4-FFF2-40B4-BE49-F238E27FC236}">
                <a16:creationId xmlns:a16="http://schemas.microsoft.com/office/drawing/2014/main" id="{3FFC7B2C-9F1A-47FD-86FC-8AF31950E3DF}"/>
              </a:ext>
            </a:extLst>
          </p:cNvPr>
          <p:cNvCxnSpPr>
            <a:cxnSpLocks/>
          </p:cNvCxnSpPr>
          <p:nvPr/>
        </p:nvCxnSpPr>
        <p:spPr>
          <a:xfrm flipV="1">
            <a:off x="5047205" y="3439478"/>
            <a:ext cx="1061357" cy="106135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ABBD331-D6FE-49F0-91A7-65FB9EC7ECAE}"/>
                  </a:ext>
                </a:extLst>
              </p:cNvPr>
              <p:cNvSpPr txBox="1"/>
              <p:nvPr/>
            </p:nvSpPr>
            <p:spPr>
              <a:xfrm>
                <a:off x="4437420" y="2385732"/>
                <a:ext cx="3562449" cy="8626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solidFill>
                            <a:schemeClr val="bg2"/>
                          </a:solidFill>
                          <a:latin typeface="Cambria Math" panose="02040503050406030204" pitchFamily="18" charset="0"/>
                        </a:rPr>
                        <m:t>𝑘</m:t>
                      </m:r>
                      <m:r>
                        <a:rPr lang="en-GB" sz="2400" b="0" i="1" smtClean="0">
                          <a:solidFill>
                            <a:schemeClr val="bg2"/>
                          </a:solidFill>
                          <a:latin typeface="Cambria Math" panose="02040503050406030204" pitchFamily="18" charset="0"/>
                        </a:rPr>
                        <m:t>=4</m:t>
                      </m:r>
                      <m:r>
                        <a:rPr lang="en-GB" sz="2400" b="0" i="1" smtClean="0">
                          <a:latin typeface="Cambria Math" panose="02040503050406030204" pitchFamily="18" charset="0"/>
                        </a:rPr>
                        <m:t>, </m:t>
                      </m:r>
                    </m:oMath>
                  </m:oMathPara>
                </a14:m>
                <a:endParaRPr lang="en-GB"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𝑑𝑖𝑐h𝑜𝑡𝑜𝑚𝑖𝑒𝑠</m:t>
                      </m:r>
                      <m:r>
                        <a:rPr lang="en-GB" sz="2400" b="0" i="1" smtClean="0">
                          <a:latin typeface="Cambria Math" panose="02040503050406030204" pitchFamily="18" charset="0"/>
                        </a:rPr>
                        <m:t>=14&lt;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2</m:t>
                          </m:r>
                        </m:e>
                        <m:sup>
                          <m:r>
                            <a:rPr lang="en-GB" sz="2400" b="0" i="1" smtClean="0">
                              <a:latin typeface="Cambria Math" panose="02040503050406030204" pitchFamily="18" charset="0"/>
                            </a:rPr>
                            <m:t>4</m:t>
                          </m:r>
                        </m:sup>
                      </m:sSup>
                      <m:r>
                        <a:rPr lang="es-ES" sz="2400" b="0" i="1" smtClean="0">
                          <a:latin typeface="Cambria Math" panose="02040503050406030204" pitchFamily="18" charset="0"/>
                        </a:rPr>
                        <m:t> </m:t>
                      </m:r>
                    </m:oMath>
                  </m:oMathPara>
                </a14:m>
                <a:endParaRPr lang="en-GB" sz="2400" dirty="0"/>
              </a:p>
            </p:txBody>
          </p:sp>
        </mc:Choice>
        <mc:Fallback xmlns="">
          <p:sp>
            <p:nvSpPr>
              <p:cNvPr id="35" name="TextBox 34">
                <a:extLst>
                  <a:ext uri="{FF2B5EF4-FFF2-40B4-BE49-F238E27FC236}">
                    <a16:creationId xmlns:a16="http://schemas.microsoft.com/office/drawing/2014/main" id="{EABBD331-D6FE-49F0-91A7-65FB9EC7ECAE}"/>
                  </a:ext>
                </a:extLst>
              </p:cNvPr>
              <p:cNvSpPr txBox="1">
                <a:spLocks noRot="1" noChangeAspect="1" noMove="1" noResize="1" noEditPoints="1" noAdjustHandles="1" noChangeArrowheads="1" noChangeShapeType="1" noTextEdit="1"/>
              </p:cNvSpPr>
              <p:nvPr/>
            </p:nvSpPr>
            <p:spPr>
              <a:xfrm>
                <a:off x="4437420" y="2385732"/>
                <a:ext cx="3562449" cy="862608"/>
              </a:xfrm>
              <a:prstGeom prst="rect">
                <a:avLst/>
              </a:prstGeom>
              <a:blipFill>
                <a:blip r:embed="rId10"/>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80665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Growth function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Growth function </a:t>
                </a:r>
                <a:r>
                  <a:rPr lang="en-GB" dirty="0">
                    <a:solidFill>
                      <a:schemeClr val="tx1"/>
                    </a:solidFill>
                  </a:rPr>
                  <a:t>specific</a:t>
                </a:r>
                <a:r>
                  <a:rPr lang="en-GB" dirty="0"/>
                  <a:t> to a hypothesis set (model)</a:t>
                </a:r>
              </a:p>
              <a:p>
                <a14:m>
                  <m:oMath xmlns:m="http://schemas.openxmlformats.org/officeDocument/2006/math">
                    <m:sSub>
                      <m:sSubPr>
                        <m:ctrlPr>
                          <a:rPr lang="en-GB" b="0" i="1" smtClean="0">
                            <a:solidFill>
                              <a:schemeClr val="bg2"/>
                            </a:solidFill>
                            <a:latin typeface="Cambria Math" panose="02040503050406030204" pitchFamily="18" charset="0"/>
                          </a:rPr>
                        </m:ctrlPr>
                      </m:sSubPr>
                      <m:e>
                        <m:r>
                          <a:rPr lang="en-GB" b="0" i="1" smtClean="0">
                            <a:solidFill>
                              <a:schemeClr val="bg2"/>
                            </a:solidFill>
                            <a:latin typeface="Cambria Math" panose="02040503050406030204" pitchFamily="18" charset="0"/>
                          </a:rPr>
                          <m:t>𝑚</m:t>
                        </m:r>
                      </m:e>
                      <m:sub>
                        <m:r>
                          <a:rPr lang="en-GB" b="0" i="1" smtClean="0">
                            <a:solidFill>
                              <a:schemeClr val="bg2"/>
                            </a:solidFill>
                            <a:latin typeface="Cambria Math" panose="02040503050406030204" pitchFamily="18" charset="0"/>
                          </a:rPr>
                          <m:t>𝐻</m:t>
                        </m:r>
                      </m:sub>
                    </m:sSub>
                    <m:r>
                      <a:rPr lang="en-GB" b="0" i="1" smtClean="0">
                        <a:solidFill>
                          <a:schemeClr val="bg2"/>
                        </a:solidFill>
                        <a:latin typeface="Cambria Math" panose="02040503050406030204" pitchFamily="18" charset="0"/>
                      </a:rPr>
                      <m:t>(</m:t>
                    </m:r>
                    <m:r>
                      <a:rPr lang="en-GB" b="0" i="1" smtClean="0">
                        <a:solidFill>
                          <a:schemeClr val="bg2"/>
                        </a:solidFill>
                        <a:latin typeface="Cambria Math" panose="02040503050406030204" pitchFamily="18" charset="0"/>
                      </a:rPr>
                      <m:t>𝑁</m:t>
                    </m:r>
                    <m:r>
                      <a:rPr lang="en-GB" b="0" i="1" smtClean="0">
                        <a:solidFill>
                          <a:schemeClr val="bg2"/>
                        </a:solidFill>
                        <a:latin typeface="Cambria Math" panose="02040503050406030204" pitchFamily="18" charset="0"/>
                      </a:rPr>
                      <m:t>)</m:t>
                    </m:r>
                  </m:oMath>
                </a14:m>
                <a:endParaRPr lang="en-GB" dirty="0"/>
              </a:p>
              <a:p>
                <a:r>
                  <a:rPr lang="en-GB" dirty="0"/>
                  <a:t>Measure of diversity for the hypothesis set</a:t>
                </a:r>
              </a:p>
              <a:p>
                <a:r>
                  <a:rPr lang="en-GB" dirty="0"/>
                  <a:t>Perceptron: number of possible dichotomies</a:t>
                </a:r>
              </a:p>
              <a:p>
                <a:pPr lvl="1"/>
                <a14:m>
                  <m:oMath xmlns:m="http://schemas.openxmlformats.org/officeDocument/2006/math">
                    <m:sSub>
                      <m:sSubPr>
                        <m:ctrlPr>
                          <a:rPr lang="en-GB" i="1" smtClean="0">
                            <a:latin typeface="Cambria Math" panose="02040503050406030204" pitchFamily="18" charset="0"/>
                          </a:rPr>
                        </m:ctrlPr>
                      </m:sSubPr>
                      <m:e>
                        <m:r>
                          <a:rPr lang="es-ES" b="0" i="1" smtClean="0">
                            <a:latin typeface="Cambria Math" panose="02040503050406030204" pitchFamily="18" charset="0"/>
                          </a:rPr>
                          <m:t>𝑚</m:t>
                        </m:r>
                      </m:e>
                      <m:sub>
                        <m:r>
                          <a:rPr lang="es-ES" b="0" i="1" smtClean="0">
                            <a:latin typeface="Cambria Math" panose="02040503050406030204" pitchFamily="18" charset="0"/>
                          </a:rPr>
                          <m:t>𝐻</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1</m:t>
                        </m:r>
                      </m:e>
                    </m:d>
                    <m:r>
                      <a:rPr lang="en-GB" b="0" i="1" smtClean="0">
                        <a:latin typeface="Cambria Math" panose="02040503050406030204" pitchFamily="18" charset="0"/>
                      </a:rPr>
                      <m:t>=2</m:t>
                    </m:r>
                    <m:r>
                      <a:rPr lang="zh-CN" altLang="en-US" i="1">
                        <a:latin typeface="Cambria Math" panose="02040503050406030204" pitchFamily="18" charset="0"/>
                      </a:rPr>
                      <m:t>，</m:t>
                    </m:r>
                    <m:sSub>
                      <m:sSubPr>
                        <m:ctrlPr>
                          <a:rPr lang="en-GB" i="1">
                            <a:latin typeface="Cambria Math" panose="02040503050406030204" pitchFamily="18" charset="0"/>
                          </a:rPr>
                        </m:ctrlPr>
                      </m:sSubPr>
                      <m:e>
                        <m:r>
                          <a:rPr lang="es-ES" i="1">
                            <a:latin typeface="Cambria Math" panose="02040503050406030204" pitchFamily="18" charset="0"/>
                          </a:rPr>
                          <m:t>𝑚</m:t>
                        </m:r>
                      </m:e>
                      <m:sub>
                        <m:r>
                          <a:rPr lang="es-ES" i="1">
                            <a:latin typeface="Cambria Math" panose="02040503050406030204" pitchFamily="18" charset="0"/>
                          </a:rPr>
                          <m:t>𝐻</m:t>
                        </m:r>
                      </m:sub>
                    </m:sSub>
                    <m:d>
                      <m:dPr>
                        <m:ctrlPr>
                          <a:rPr lang="en-GB" i="1">
                            <a:latin typeface="Cambria Math" panose="02040503050406030204" pitchFamily="18" charset="0"/>
                          </a:rPr>
                        </m:ctrlPr>
                      </m:dPr>
                      <m:e>
                        <m:r>
                          <a:rPr lang="en-GB" b="0" i="1" smtClean="0">
                            <a:latin typeface="Cambria Math" panose="02040503050406030204" pitchFamily="18" charset="0"/>
                          </a:rPr>
                          <m:t>2</m:t>
                        </m:r>
                      </m:e>
                    </m:d>
                    <m:r>
                      <a:rPr lang="en-GB" i="1">
                        <a:latin typeface="Cambria Math" panose="02040503050406030204" pitchFamily="18" charset="0"/>
                      </a:rPr>
                      <m:t>=</m:t>
                    </m:r>
                    <m:r>
                      <a:rPr lang="en-GB" b="0" i="1" smtClean="0">
                        <a:latin typeface="Cambria Math" panose="02040503050406030204" pitchFamily="18" charset="0"/>
                      </a:rPr>
                      <m:t>4</m:t>
                    </m:r>
                    <m:r>
                      <a:rPr lang="zh-CN" altLang="en-US" i="1">
                        <a:latin typeface="Cambria Math" panose="02040503050406030204" pitchFamily="18" charset="0"/>
                      </a:rPr>
                      <m:t>，</m:t>
                    </m:r>
                    <m:sSub>
                      <m:sSubPr>
                        <m:ctrlPr>
                          <a:rPr lang="en-GB" i="1">
                            <a:latin typeface="Cambria Math" panose="02040503050406030204" pitchFamily="18" charset="0"/>
                          </a:rPr>
                        </m:ctrlPr>
                      </m:sSubPr>
                      <m:e>
                        <m:r>
                          <a:rPr lang="es-ES" i="1">
                            <a:latin typeface="Cambria Math" panose="02040503050406030204" pitchFamily="18" charset="0"/>
                          </a:rPr>
                          <m:t>𝑚</m:t>
                        </m:r>
                      </m:e>
                      <m:sub>
                        <m:r>
                          <a:rPr lang="es-ES" i="1">
                            <a:latin typeface="Cambria Math" panose="02040503050406030204" pitchFamily="18" charset="0"/>
                          </a:rPr>
                          <m:t>𝐻</m:t>
                        </m:r>
                      </m:sub>
                    </m:sSub>
                    <m:d>
                      <m:dPr>
                        <m:ctrlPr>
                          <a:rPr lang="en-GB" i="1">
                            <a:latin typeface="Cambria Math" panose="02040503050406030204" pitchFamily="18" charset="0"/>
                          </a:rPr>
                        </m:ctrlPr>
                      </m:dPr>
                      <m:e>
                        <m:r>
                          <a:rPr lang="es-ES" b="0" i="1" smtClean="0">
                            <a:latin typeface="Cambria Math" panose="02040503050406030204" pitchFamily="18" charset="0"/>
                          </a:rPr>
                          <m:t>3</m:t>
                        </m:r>
                      </m:e>
                    </m:d>
                    <m:r>
                      <a:rPr lang="en-GB" i="1">
                        <a:latin typeface="Cambria Math" panose="02040503050406030204" pitchFamily="18" charset="0"/>
                      </a:rPr>
                      <m:t>=</m:t>
                    </m:r>
                    <m:r>
                      <a:rPr lang="es-ES" b="0" i="1" smtClean="0">
                        <a:latin typeface="Cambria Math" panose="02040503050406030204" pitchFamily="18" charset="0"/>
                      </a:rPr>
                      <m:t>8</m:t>
                    </m:r>
                    <m:r>
                      <a:rPr lang="zh-CN" altLang="en-US" i="1">
                        <a:latin typeface="Cambria Math" panose="02040503050406030204" pitchFamily="18" charset="0"/>
                      </a:rPr>
                      <m:t>，</m:t>
                    </m:r>
                    <m:sSub>
                      <m:sSubPr>
                        <m:ctrlPr>
                          <a:rPr lang="en-GB" i="1">
                            <a:latin typeface="Cambria Math" panose="02040503050406030204" pitchFamily="18" charset="0"/>
                          </a:rPr>
                        </m:ctrlPr>
                      </m:sSubPr>
                      <m:e>
                        <m:r>
                          <a:rPr lang="es-ES" i="1">
                            <a:latin typeface="Cambria Math" panose="02040503050406030204" pitchFamily="18" charset="0"/>
                          </a:rPr>
                          <m:t>𝑚</m:t>
                        </m:r>
                      </m:e>
                      <m:sub>
                        <m:r>
                          <a:rPr lang="es-ES" i="1">
                            <a:latin typeface="Cambria Math" panose="02040503050406030204" pitchFamily="18" charset="0"/>
                          </a:rPr>
                          <m:t>𝐻</m:t>
                        </m:r>
                      </m:sub>
                    </m:sSub>
                    <m:d>
                      <m:dPr>
                        <m:ctrlPr>
                          <a:rPr lang="en-GB" i="1">
                            <a:latin typeface="Cambria Math" panose="02040503050406030204" pitchFamily="18" charset="0"/>
                          </a:rPr>
                        </m:ctrlPr>
                      </m:dPr>
                      <m:e>
                        <m:r>
                          <a:rPr lang="es-ES" b="0" i="1" smtClean="0">
                            <a:latin typeface="Cambria Math" panose="02040503050406030204" pitchFamily="18" charset="0"/>
                          </a:rPr>
                          <m:t>4</m:t>
                        </m:r>
                      </m:e>
                    </m:d>
                    <m:r>
                      <a:rPr lang="en-GB" i="1">
                        <a:latin typeface="Cambria Math" panose="02040503050406030204" pitchFamily="18" charset="0"/>
                      </a:rPr>
                      <m:t>=</m:t>
                    </m:r>
                    <m:r>
                      <a:rPr lang="es-ES" b="0" i="1" smtClean="0">
                        <a:latin typeface="Cambria Math" panose="02040503050406030204" pitchFamily="18" charset="0"/>
                      </a:rPr>
                      <m:t>14</m:t>
                    </m:r>
                    <m:r>
                      <a:rPr lang="zh-CN" altLang="en-US" i="1">
                        <a:latin typeface="Cambria Math" panose="02040503050406030204" pitchFamily="18" charset="0"/>
                      </a:rPr>
                      <m:t>，</m:t>
                    </m:r>
                    <m:r>
                      <a:rPr lang="es-ES" altLang="zh-CN" b="0" i="1" smtClean="0">
                        <a:latin typeface="Cambria Math" panose="02040503050406030204" pitchFamily="18" charset="0"/>
                      </a:rPr>
                      <m:t>𝑒𝑡𝑐</m:t>
                    </m:r>
                    <m:r>
                      <a:rPr lang="es-ES" altLang="zh-CN" b="0" i="1" smtClean="0">
                        <a:latin typeface="Cambria Math" panose="02040503050406030204" pitchFamily="18" charset="0"/>
                      </a:rPr>
                      <m:t>.</m:t>
                    </m:r>
                  </m:oMath>
                </a14:m>
                <a:endParaRPr lang="en-GB" dirty="0"/>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p:spTree>
    <p:extLst>
      <p:ext uri="{BB962C8B-B14F-4D97-AF65-F5344CB8AC3E}">
        <p14:creationId xmlns:p14="http://schemas.microsoft.com/office/powerpoint/2010/main" val="2199215752"/>
      </p:ext>
    </p:extLst>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Polynomial growth function</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normAutofit lnSpcReduction="10000"/>
              </a:bodyPr>
              <a:lstStyle/>
              <a:p>
                <a14:m>
                  <m:oMath xmlns:m="http://schemas.openxmlformats.org/officeDocument/2006/math">
                    <m:r>
                      <a:rPr lang="en-GB" b="0" i="1" smtClean="0">
                        <a:latin typeface="Cambria Math" panose="02040503050406030204" pitchFamily="18" charset="0"/>
                      </a:rPr>
                      <m:t>𝐵</m:t>
                    </m:r>
                    <m:r>
                      <a:rPr lang="en-GB" b="0" i="1" smtClean="0">
                        <a:latin typeface="Cambria Math" panose="02040503050406030204" pitchFamily="18" charset="0"/>
                      </a:rPr>
                      <m:t>(</m:t>
                    </m:r>
                    <m:r>
                      <a:rPr lang="en-GB" b="0" i="1" smtClean="0">
                        <a:latin typeface="Cambria Math" panose="02040503050406030204" pitchFamily="18" charset="0"/>
                      </a:rPr>
                      <m:t>𝑁</m:t>
                    </m:r>
                    <m:r>
                      <a:rPr lang="en-GB" b="0" i="1" smtClean="0">
                        <a:latin typeface="Cambria Math" panose="02040503050406030204" pitchFamily="18" charset="0"/>
                      </a:rPr>
                      <m:t>, </m:t>
                    </m:r>
                    <m:r>
                      <a:rPr lang="en-GB" b="0" i="1" smtClean="0">
                        <a:latin typeface="Cambria Math" panose="02040503050406030204" pitchFamily="18" charset="0"/>
                      </a:rPr>
                      <m:t>𝑘</m:t>
                    </m:r>
                    <m:r>
                      <a:rPr lang="en-GB" b="0" i="1" smtClean="0">
                        <a:latin typeface="Cambria Math" panose="02040503050406030204" pitchFamily="18" charset="0"/>
                      </a:rPr>
                      <m:t>)</m:t>
                    </m:r>
                  </m:oMath>
                </a14:m>
                <a:r>
                  <a:rPr lang="en-GB" dirty="0"/>
                  <a:t> as boundary of a hypothesis with N data points and break point k</a:t>
                </a:r>
              </a:p>
              <a:p>
                <a14:m>
                  <m:oMath xmlns:m="http://schemas.openxmlformats.org/officeDocument/2006/math">
                    <m:r>
                      <a:rPr lang="en-GB" b="0" i="1" smtClean="0">
                        <a:latin typeface="Cambria Math" panose="02040503050406030204" pitchFamily="18" charset="0"/>
                      </a:rPr>
                      <m:t>𝐵</m:t>
                    </m:r>
                    <m:d>
                      <m:dPr>
                        <m:ctrlPr>
                          <a:rPr lang="en-GB" b="0" i="1" smtClean="0">
                            <a:latin typeface="Cambria Math" panose="02040503050406030204" pitchFamily="18" charset="0"/>
                          </a:rPr>
                        </m:ctrlPr>
                      </m:dPr>
                      <m:e>
                        <m:r>
                          <a:rPr lang="en-GB" b="0" i="1" smtClean="0">
                            <a:latin typeface="Cambria Math" panose="02040503050406030204" pitchFamily="18" charset="0"/>
                          </a:rPr>
                          <m:t>𝑁</m:t>
                        </m:r>
                        <m:r>
                          <a:rPr lang="en-GB" b="0" i="1" smtClean="0">
                            <a:latin typeface="Cambria Math" panose="02040503050406030204" pitchFamily="18" charset="0"/>
                          </a:rPr>
                          <m:t>, </m:t>
                        </m:r>
                        <m:r>
                          <a:rPr lang="en-GB" b="0" i="1" smtClean="0">
                            <a:latin typeface="Cambria Math" panose="02040503050406030204" pitchFamily="18" charset="0"/>
                          </a:rPr>
                          <m:t>𝑘</m:t>
                        </m:r>
                      </m:e>
                    </m:d>
                    <m:r>
                      <a:rPr lang="en-GB"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𝐵</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𝑘</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𝐵</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𝑘</m:t>
                    </m:r>
                    <m:r>
                      <a:rPr lang="en-GB" b="0" i="1" smtClean="0">
                        <a:latin typeface="Cambria Math" panose="02040503050406030204" pitchFamily="18" charset="0"/>
                        <a:ea typeface="Cambria Math" panose="02040503050406030204" pitchFamily="18" charset="0"/>
                      </a:rPr>
                      <m:t>−1)</m:t>
                    </m:r>
                  </m:oMath>
                </a14:m>
                <a:endParaRPr lang="en-GB" dirty="0"/>
              </a:p>
              <a:p>
                <a:r>
                  <a:rPr lang="en-GB" dirty="0"/>
                  <a:t>Recursion -&gt; Induction proof</a:t>
                </a:r>
              </a:p>
              <a:p>
                <a14:m>
                  <m:oMath xmlns:m="http://schemas.openxmlformats.org/officeDocument/2006/math">
                    <m:sSub>
                      <m:sSubPr>
                        <m:ctrlPr>
                          <a:rPr lang="en-GB"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𝑚</m:t>
                        </m:r>
                      </m:e>
                      <m:sub>
                        <m:r>
                          <a:rPr lang="en-GB" b="0" i="1" smtClean="0">
                            <a:solidFill>
                              <a:schemeClr val="tx1"/>
                            </a:solidFill>
                            <a:latin typeface="Cambria Math" panose="02040503050406030204" pitchFamily="18" charset="0"/>
                          </a:rPr>
                          <m:t>𝐻</m:t>
                        </m:r>
                      </m:sub>
                    </m:sSub>
                    <m:d>
                      <m:dPr>
                        <m:ctrlPr>
                          <a:rPr lang="en-GB" b="0" i="1" smtClean="0">
                            <a:solidFill>
                              <a:schemeClr val="tx1"/>
                            </a:solidFill>
                            <a:latin typeface="Cambria Math" panose="02040503050406030204" pitchFamily="18" charset="0"/>
                          </a:rPr>
                        </m:ctrlPr>
                      </m:dPr>
                      <m:e>
                        <m:r>
                          <a:rPr lang="en-GB" b="0" i="1" smtClean="0">
                            <a:solidFill>
                              <a:schemeClr val="tx1"/>
                            </a:solidFill>
                            <a:latin typeface="Cambria Math" panose="02040503050406030204" pitchFamily="18" charset="0"/>
                          </a:rPr>
                          <m:t>𝑁</m:t>
                        </m:r>
                      </m:e>
                    </m:d>
                    <m:r>
                      <a:rPr lang="en-GB" b="0" i="1" smtClean="0">
                        <a:solidFill>
                          <a:schemeClr val="bg2"/>
                        </a:solidFill>
                        <a:latin typeface="Cambria Math" panose="02040503050406030204" pitchFamily="18" charset="0"/>
                        <a:ea typeface="Cambria Math" panose="02040503050406030204" pitchFamily="18" charset="0"/>
                      </a:rPr>
                      <m:t>≤</m:t>
                    </m:r>
                    <m:nary>
                      <m:naryPr>
                        <m:chr m:val="∑"/>
                        <m:ctrlPr>
                          <a:rPr lang="en-GB" b="0" i="1" smtClean="0">
                            <a:solidFill>
                              <a:schemeClr val="bg2"/>
                            </a:solidFill>
                            <a:latin typeface="Cambria Math" panose="02040503050406030204" pitchFamily="18" charset="0"/>
                            <a:ea typeface="Cambria Math" panose="02040503050406030204" pitchFamily="18" charset="0"/>
                          </a:rPr>
                        </m:ctrlPr>
                      </m:naryPr>
                      <m:sub>
                        <m:r>
                          <m:rPr>
                            <m:brk m:alnAt="23"/>
                          </m:rPr>
                          <a:rPr lang="en-GB" b="0" i="1" smtClean="0">
                            <a:solidFill>
                              <a:schemeClr val="bg2"/>
                            </a:solidFill>
                            <a:latin typeface="Cambria Math" panose="02040503050406030204" pitchFamily="18" charset="0"/>
                            <a:ea typeface="Cambria Math" panose="02040503050406030204" pitchFamily="18" charset="0"/>
                          </a:rPr>
                          <m:t>𝑖</m:t>
                        </m:r>
                        <m:r>
                          <a:rPr lang="en-GB" b="0" i="1" smtClean="0">
                            <a:solidFill>
                              <a:schemeClr val="bg2"/>
                            </a:solidFill>
                            <a:latin typeface="Cambria Math" panose="02040503050406030204" pitchFamily="18" charset="0"/>
                            <a:ea typeface="Cambria Math" panose="02040503050406030204" pitchFamily="18" charset="0"/>
                          </a:rPr>
                          <m:t>=0</m:t>
                        </m:r>
                      </m:sub>
                      <m:sup>
                        <m:r>
                          <a:rPr lang="en-GB" b="0" i="1" smtClean="0">
                            <a:solidFill>
                              <a:schemeClr val="bg2"/>
                            </a:solidFill>
                            <a:latin typeface="Cambria Math" panose="02040503050406030204" pitchFamily="18" charset="0"/>
                            <a:ea typeface="Cambria Math" panose="02040503050406030204" pitchFamily="18" charset="0"/>
                          </a:rPr>
                          <m:t>𝑘</m:t>
                        </m:r>
                        <m:r>
                          <a:rPr lang="en-GB" b="0" i="1" smtClean="0">
                            <a:solidFill>
                              <a:schemeClr val="bg2"/>
                            </a:solidFill>
                            <a:latin typeface="Cambria Math" panose="02040503050406030204" pitchFamily="18" charset="0"/>
                            <a:ea typeface="Cambria Math" panose="02040503050406030204" pitchFamily="18" charset="0"/>
                          </a:rPr>
                          <m:t>−1</m:t>
                        </m:r>
                      </m:sup>
                      <m:e>
                        <m:d>
                          <m:dPr>
                            <m:ctrlPr>
                              <a:rPr lang="en-GB" b="0" i="1" smtClean="0">
                                <a:solidFill>
                                  <a:schemeClr val="bg2"/>
                                </a:solidFill>
                                <a:latin typeface="Cambria Math" panose="02040503050406030204" pitchFamily="18" charset="0"/>
                                <a:ea typeface="Cambria Math" panose="02040503050406030204" pitchFamily="18" charset="0"/>
                              </a:rPr>
                            </m:ctrlPr>
                          </m:dPr>
                          <m:e>
                            <m:f>
                              <m:fPr>
                                <m:type m:val="noBar"/>
                                <m:ctrlPr>
                                  <a:rPr lang="en-GB" b="0" i="1" smtClean="0">
                                    <a:solidFill>
                                      <a:schemeClr val="bg2"/>
                                    </a:solidFill>
                                    <a:latin typeface="Cambria Math" panose="02040503050406030204" pitchFamily="18" charset="0"/>
                                    <a:ea typeface="Cambria Math" panose="02040503050406030204" pitchFamily="18" charset="0"/>
                                  </a:rPr>
                                </m:ctrlPr>
                              </m:fPr>
                              <m:num>
                                <m:r>
                                  <a:rPr lang="en-GB" b="0" i="1" smtClean="0">
                                    <a:solidFill>
                                      <a:schemeClr val="bg2"/>
                                    </a:solidFill>
                                    <a:latin typeface="Cambria Math" panose="02040503050406030204" pitchFamily="18" charset="0"/>
                                    <a:ea typeface="Cambria Math" panose="02040503050406030204" pitchFamily="18" charset="0"/>
                                  </a:rPr>
                                  <m:t>𝑁</m:t>
                                </m:r>
                              </m:num>
                              <m:den>
                                <m:r>
                                  <a:rPr lang="en-GB" b="0" i="1" smtClean="0">
                                    <a:solidFill>
                                      <a:schemeClr val="bg2"/>
                                    </a:solidFill>
                                    <a:latin typeface="Cambria Math" panose="02040503050406030204" pitchFamily="18" charset="0"/>
                                    <a:ea typeface="Cambria Math" panose="02040503050406030204" pitchFamily="18" charset="0"/>
                                  </a:rPr>
                                  <m:t>𝑖</m:t>
                                </m:r>
                              </m:den>
                            </m:f>
                          </m:e>
                        </m:d>
                      </m:e>
                    </m:nary>
                    <m:r>
                      <a:rPr lang="en-GB" b="0" i="1" smtClean="0">
                        <a:solidFill>
                          <a:schemeClr val="tx1"/>
                        </a:solidFill>
                        <a:latin typeface="Cambria Math" panose="02040503050406030204" pitchFamily="18" charset="0"/>
                        <a:ea typeface="Cambria Math" panose="02040503050406030204" pitchFamily="18" charset="0"/>
                      </a:rPr>
                      <m:t>=</m:t>
                    </m:r>
                    <m:f>
                      <m:fPr>
                        <m:ctrlPr>
                          <a:rPr lang="en-GB" b="0" i="1" smtClean="0">
                            <a:solidFill>
                              <a:schemeClr val="tx1"/>
                            </a:solidFill>
                            <a:latin typeface="Cambria Math" panose="02040503050406030204" pitchFamily="18" charset="0"/>
                            <a:ea typeface="Cambria Math" panose="02040503050406030204" pitchFamily="18" charset="0"/>
                          </a:rPr>
                        </m:ctrlPr>
                      </m:fPr>
                      <m:num>
                        <m:r>
                          <a:rPr lang="en-GB" b="0" i="1" smtClean="0">
                            <a:solidFill>
                              <a:schemeClr val="tx1"/>
                            </a:solidFill>
                            <a:latin typeface="Cambria Math" panose="02040503050406030204" pitchFamily="18" charset="0"/>
                            <a:ea typeface="Cambria Math" panose="02040503050406030204" pitchFamily="18" charset="0"/>
                          </a:rPr>
                          <m:t>𝑁</m:t>
                        </m:r>
                        <m:r>
                          <a:rPr lang="en-GB" b="0" i="1" smtClean="0">
                            <a:solidFill>
                              <a:schemeClr val="tx1"/>
                            </a:solidFill>
                            <a:latin typeface="Cambria Math" panose="02040503050406030204" pitchFamily="18" charset="0"/>
                            <a:ea typeface="Cambria Math" panose="02040503050406030204" pitchFamily="18" charset="0"/>
                          </a:rPr>
                          <m:t>!</m:t>
                        </m:r>
                      </m:num>
                      <m:den>
                        <m:r>
                          <a:rPr lang="en-GB" b="0" i="1" smtClean="0">
                            <a:solidFill>
                              <a:schemeClr val="tx1"/>
                            </a:solidFill>
                            <a:latin typeface="Cambria Math" panose="02040503050406030204" pitchFamily="18" charset="0"/>
                            <a:ea typeface="Cambria Math" panose="02040503050406030204" pitchFamily="18" charset="0"/>
                          </a:rPr>
                          <m:t>0!×</m:t>
                        </m:r>
                        <m:d>
                          <m:dPr>
                            <m:ctrlPr>
                              <a:rPr lang="en-GB" b="0" i="1" smtClean="0">
                                <a:solidFill>
                                  <a:schemeClr val="tx1"/>
                                </a:solidFill>
                                <a:latin typeface="Cambria Math" panose="02040503050406030204" pitchFamily="18" charset="0"/>
                                <a:ea typeface="Cambria Math" panose="02040503050406030204" pitchFamily="18" charset="0"/>
                              </a:rPr>
                            </m:ctrlPr>
                          </m:dPr>
                          <m:e>
                            <m:r>
                              <a:rPr lang="en-GB" b="0" i="1" smtClean="0">
                                <a:solidFill>
                                  <a:schemeClr val="tx1"/>
                                </a:solidFill>
                                <a:latin typeface="Cambria Math" panose="02040503050406030204" pitchFamily="18" charset="0"/>
                                <a:ea typeface="Cambria Math" panose="02040503050406030204" pitchFamily="18" charset="0"/>
                              </a:rPr>
                              <m:t>𝑁</m:t>
                            </m:r>
                            <m:r>
                              <a:rPr lang="en-GB" b="0" i="1" smtClean="0">
                                <a:solidFill>
                                  <a:schemeClr val="tx1"/>
                                </a:solidFill>
                                <a:latin typeface="Cambria Math" panose="02040503050406030204" pitchFamily="18" charset="0"/>
                                <a:ea typeface="Cambria Math" panose="02040503050406030204" pitchFamily="18" charset="0"/>
                              </a:rPr>
                              <m:t>−0</m:t>
                            </m:r>
                          </m:e>
                        </m:d>
                        <m:r>
                          <a:rPr lang="en-GB" b="0" i="1" smtClean="0">
                            <a:solidFill>
                              <a:schemeClr val="tx1"/>
                            </a:solidFill>
                            <a:latin typeface="Cambria Math" panose="02040503050406030204" pitchFamily="18" charset="0"/>
                            <a:ea typeface="Cambria Math" panose="02040503050406030204" pitchFamily="18" charset="0"/>
                          </a:rPr>
                          <m:t>!</m:t>
                        </m:r>
                      </m:den>
                    </m:f>
                    <m:r>
                      <a:rPr lang="en-GB" b="0" i="1" smtClean="0">
                        <a:solidFill>
                          <a:schemeClr val="tx1"/>
                        </a:solidFill>
                        <a:latin typeface="Cambria Math" panose="02040503050406030204" pitchFamily="18" charset="0"/>
                        <a:ea typeface="Cambria Math" panose="02040503050406030204" pitchFamily="18" charset="0"/>
                      </a:rPr>
                      <m:t>+⋯+</m:t>
                    </m:r>
                    <m:f>
                      <m:fPr>
                        <m:ctrlPr>
                          <a:rPr lang="en-GB" i="1">
                            <a:solidFill>
                              <a:schemeClr val="tx1"/>
                            </a:solidFill>
                            <a:latin typeface="Cambria Math" panose="02040503050406030204" pitchFamily="18" charset="0"/>
                            <a:ea typeface="Cambria Math" panose="02040503050406030204" pitchFamily="18" charset="0"/>
                          </a:rPr>
                        </m:ctrlPr>
                      </m:fPr>
                      <m:num>
                        <m:r>
                          <a:rPr lang="en-GB" b="0" i="1" smtClean="0">
                            <a:solidFill>
                              <a:schemeClr val="tx1"/>
                            </a:solidFill>
                            <a:latin typeface="Cambria Math" panose="02040503050406030204" pitchFamily="18" charset="0"/>
                            <a:ea typeface="Cambria Math" panose="02040503050406030204" pitchFamily="18" charset="0"/>
                          </a:rPr>
                          <m:t>𝑁</m:t>
                        </m:r>
                        <m:r>
                          <a:rPr lang="en-GB" i="1">
                            <a:solidFill>
                              <a:schemeClr val="tx1"/>
                            </a:solidFill>
                            <a:latin typeface="Cambria Math" panose="02040503050406030204" pitchFamily="18" charset="0"/>
                            <a:ea typeface="Cambria Math" panose="02040503050406030204" pitchFamily="18" charset="0"/>
                          </a:rPr>
                          <m:t>!</m:t>
                        </m:r>
                      </m:num>
                      <m:den>
                        <m:r>
                          <a:rPr lang="en-GB" b="0" i="1" smtClean="0">
                            <a:solidFill>
                              <a:schemeClr val="tx1"/>
                            </a:solidFill>
                            <a:latin typeface="Cambria Math" panose="02040503050406030204" pitchFamily="18" charset="0"/>
                            <a:ea typeface="Cambria Math" panose="02040503050406030204" pitchFamily="18" charset="0"/>
                          </a:rPr>
                          <m:t>(</m:t>
                        </m:r>
                        <m:r>
                          <a:rPr lang="en-GB" b="0" i="1" smtClean="0">
                            <a:solidFill>
                              <a:schemeClr val="tx1"/>
                            </a:solidFill>
                            <a:latin typeface="Cambria Math" panose="02040503050406030204" pitchFamily="18" charset="0"/>
                            <a:ea typeface="Cambria Math" panose="02040503050406030204" pitchFamily="18" charset="0"/>
                          </a:rPr>
                          <m:t>𝑘</m:t>
                        </m:r>
                        <m:r>
                          <a:rPr lang="en-GB" b="0" i="1" smtClean="0">
                            <a:solidFill>
                              <a:schemeClr val="tx1"/>
                            </a:solidFill>
                            <a:latin typeface="Cambria Math" panose="02040503050406030204" pitchFamily="18" charset="0"/>
                            <a:ea typeface="Cambria Math" panose="02040503050406030204" pitchFamily="18" charset="0"/>
                          </a:rPr>
                          <m:t>−1)!×</m:t>
                        </m:r>
                        <m:d>
                          <m:dPr>
                            <m:ctrlPr>
                              <a:rPr lang="en-GB" i="1">
                                <a:solidFill>
                                  <a:schemeClr val="tx1"/>
                                </a:solidFill>
                                <a:latin typeface="Cambria Math" panose="02040503050406030204" pitchFamily="18" charset="0"/>
                                <a:ea typeface="Cambria Math" panose="02040503050406030204" pitchFamily="18" charset="0"/>
                              </a:rPr>
                            </m:ctrlPr>
                          </m:dPr>
                          <m:e>
                            <m:r>
                              <a:rPr lang="en-GB" b="0" i="1" smtClean="0">
                                <a:solidFill>
                                  <a:schemeClr val="tx1"/>
                                </a:solidFill>
                                <a:latin typeface="Cambria Math" panose="02040503050406030204" pitchFamily="18" charset="0"/>
                                <a:ea typeface="Cambria Math" panose="02040503050406030204" pitchFamily="18" charset="0"/>
                              </a:rPr>
                              <m:t>𝑁</m:t>
                            </m:r>
                            <m:r>
                              <a:rPr lang="en-GB" b="0" i="1" smtClean="0">
                                <a:solidFill>
                                  <a:schemeClr val="tx1"/>
                                </a:solidFill>
                                <a:latin typeface="Cambria Math" panose="02040503050406030204" pitchFamily="18" charset="0"/>
                                <a:ea typeface="Cambria Math" panose="02040503050406030204" pitchFamily="18" charset="0"/>
                              </a:rPr>
                              <m:t>−</m:t>
                            </m:r>
                            <m:r>
                              <a:rPr lang="en-GB" b="0" i="1" smtClean="0">
                                <a:solidFill>
                                  <a:schemeClr val="tx1"/>
                                </a:solidFill>
                                <a:latin typeface="Cambria Math" panose="02040503050406030204" pitchFamily="18" charset="0"/>
                                <a:ea typeface="Cambria Math" panose="02040503050406030204" pitchFamily="18" charset="0"/>
                              </a:rPr>
                              <m:t>𝑘</m:t>
                            </m:r>
                            <m:r>
                              <a:rPr lang="en-GB" b="0" i="1" smtClean="0">
                                <a:solidFill>
                                  <a:schemeClr val="tx1"/>
                                </a:solidFill>
                                <a:latin typeface="Cambria Math" panose="02040503050406030204" pitchFamily="18" charset="0"/>
                                <a:ea typeface="Cambria Math" panose="02040503050406030204" pitchFamily="18" charset="0"/>
                              </a:rPr>
                              <m:t>+1</m:t>
                            </m:r>
                          </m:e>
                        </m:d>
                        <m:r>
                          <a:rPr lang="en-GB" i="1">
                            <a:solidFill>
                              <a:schemeClr val="tx1"/>
                            </a:solidFill>
                            <a:latin typeface="Cambria Math" panose="02040503050406030204" pitchFamily="18" charset="0"/>
                            <a:ea typeface="Cambria Math" panose="02040503050406030204" pitchFamily="18" charset="0"/>
                          </a:rPr>
                          <m:t>!</m:t>
                        </m:r>
                      </m:den>
                    </m:f>
                  </m:oMath>
                </a14:m>
                <a:endParaRPr lang="en-GB" dirty="0"/>
              </a:p>
              <a:p>
                <a:r>
                  <a:rPr lang="en-GB" b="1" dirty="0">
                    <a:solidFill>
                      <a:schemeClr val="tx1"/>
                    </a:solidFill>
                  </a:rPr>
                  <a:t>It is polynomial, </a:t>
                </a:r>
                <a:r>
                  <a:rPr lang="en-GB" dirty="0">
                    <a:solidFill>
                      <a:schemeClr val="tx1"/>
                    </a:solidFill>
                  </a:rPr>
                  <a:t>with highest power </a:t>
                </a:r>
                <a14:m>
                  <m:oMath xmlns:m="http://schemas.openxmlformats.org/officeDocument/2006/math">
                    <m:sSup>
                      <m:sSupPr>
                        <m:ctrlPr>
                          <a:rPr lang="en-GB" i="1" smtClean="0">
                            <a:solidFill>
                              <a:schemeClr val="tx1"/>
                            </a:solidFill>
                            <a:latin typeface="Cambria Math" panose="02040503050406030204" pitchFamily="18" charset="0"/>
                          </a:rPr>
                        </m:ctrlPr>
                      </m:sSupPr>
                      <m:e>
                        <m:r>
                          <a:rPr lang="en-GB" b="0" i="1" smtClean="0">
                            <a:solidFill>
                              <a:schemeClr val="tx1"/>
                            </a:solidFill>
                            <a:latin typeface="Cambria Math" panose="02040503050406030204" pitchFamily="18" charset="0"/>
                          </a:rPr>
                          <m:t>𝑁</m:t>
                        </m:r>
                      </m:e>
                      <m:sup>
                        <m:r>
                          <a:rPr lang="en-GB" b="0" i="1" smtClean="0">
                            <a:solidFill>
                              <a:schemeClr val="tx1"/>
                            </a:solidFill>
                            <a:latin typeface="Cambria Math" panose="02040503050406030204" pitchFamily="18" charset="0"/>
                          </a:rPr>
                          <m:t>𝑘</m:t>
                        </m:r>
                        <m:r>
                          <a:rPr lang="en-GB" b="0" i="1" smtClean="0">
                            <a:solidFill>
                              <a:schemeClr val="tx1"/>
                            </a:solidFill>
                            <a:latin typeface="Cambria Math" panose="02040503050406030204" pitchFamily="18" charset="0"/>
                          </a:rPr>
                          <m:t>−1</m:t>
                        </m:r>
                      </m:sup>
                    </m:sSup>
                  </m:oMath>
                </a14:m>
                <a:endParaRPr lang="en-GB" b="1" dirty="0">
                  <a:solidFill>
                    <a:schemeClr val="tx1"/>
                  </a:solidFill>
                </a:endParaRPr>
              </a:p>
              <a:p>
                <a:pPr marL="85725" indent="0">
                  <a:buNone/>
                </a:pPr>
                <a:endParaRPr lang="en-GB" dirty="0"/>
              </a:p>
            </p:txBody>
          </p:sp>
        </mc:Choice>
        <mc:Fallback>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b="-516"/>
                </a:stretch>
              </a:blipFill>
            </p:spPr>
            <p:txBody>
              <a:bodyPr/>
              <a:lstStyle/>
              <a:p>
                <a:r>
                  <a:rPr lang="es-ES">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p:spTree>
    <p:extLst>
      <p:ext uri="{BB962C8B-B14F-4D97-AF65-F5344CB8AC3E}">
        <p14:creationId xmlns:p14="http://schemas.microsoft.com/office/powerpoint/2010/main" val="1054842732"/>
      </p:ext>
    </p:extLst>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s-ES" b="0" i="1" smtClean="0">
                              <a:latin typeface="Cambria Math" panose="02040503050406030204" pitchFamily="18" charset="0"/>
                            </a:rPr>
                            <m:t>𝐸</m:t>
                          </m:r>
                        </m:e>
                        <m:sub>
                          <m:r>
                            <a:rPr lang="es-ES" b="0" i="1" smtClean="0">
                              <a:latin typeface="Cambria Math" panose="02040503050406030204" pitchFamily="18" charset="0"/>
                            </a:rPr>
                            <m:t>𝑖𝑛</m:t>
                          </m:r>
                        </m:sub>
                      </m:sSub>
                      <m:r>
                        <a:rPr lang="en-GB" i="1" smtClean="0">
                          <a:latin typeface="Cambria Math" panose="02040503050406030204" pitchFamily="18" charset="0"/>
                          <a:ea typeface="Cambria Math" panose="02040503050406030204" pitchFamily="18" charset="0"/>
                        </a:rPr>
                        <m:t>≈</m:t>
                      </m:r>
                      <m:sSub>
                        <m:sSubPr>
                          <m:ctrlPr>
                            <a:rPr lang="en-GB"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𝐸</m:t>
                          </m:r>
                        </m:e>
                        <m:sub>
                          <m:r>
                            <a:rPr lang="en-GB" b="0" i="1" smtClean="0">
                              <a:latin typeface="Cambria Math" panose="02040503050406030204" pitchFamily="18" charset="0"/>
                              <a:ea typeface="Cambria Math" panose="02040503050406030204" pitchFamily="18" charset="0"/>
                            </a:rPr>
                            <m:t>𝑜𝑢𝑡</m:t>
                          </m:r>
                        </m:sub>
                      </m:sSub>
                    </m:oMath>
                  </m:oMathPara>
                </a14:m>
                <a:endParaRPr lang="en-GB" dirty="0"/>
              </a:p>
            </p:txBody>
          </p:sp>
        </mc:Choice>
        <mc:Fallback xmlns="">
          <p:sp>
            <p:nvSpPr>
              <p:cNvPr id="2" name="Title 1">
                <a:extLst>
                  <a:ext uri="{FF2B5EF4-FFF2-40B4-BE49-F238E27FC236}">
                    <a16:creationId xmlns:a16="http://schemas.microsoft.com/office/drawing/2014/main" id="{B88CCA98-2EB4-4326-8C08-A3B93B7501F4}"/>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normAutofit/>
              </a:bodyPr>
              <a:lstStyle/>
              <a:p>
                <a:pPr indent="-374904">
                  <a:buSzPts val="2300"/>
                  <a:buFont typeface="Arial" panose="020B0604020202020204" pitchFamily="34" charset="0"/>
                  <a:buChar char="•"/>
                </a:pPr>
                <a:r>
                  <a:rPr lang="en-GB" dirty="0">
                    <a:solidFill>
                      <a:srgbClr val="000000"/>
                    </a:solidFill>
                  </a:rPr>
                  <a:t>Find </a:t>
                </a:r>
                <a:r>
                  <a:rPr lang="en-GB" dirty="0">
                    <a:solidFill>
                      <a:srgbClr val="A400DA"/>
                    </a:solidFill>
                  </a:rPr>
                  <a:t>better bound </a:t>
                </a:r>
                <a:r>
                  <a:rPr lang="en-GB" dirty="0">
                    <a:solidFill>
                      <a:srgbClr val="000000"/>
                    </a:solidFill>
                  </a:rPr>
                  <a:t>that is able to </a:t>
                </a:r>
                <a:r>
                  <a:rPr lang="en-GB" dirty="0">
                    <a:solidFill>
                      <a:srgbClr val="A400DA"/>
                    </a:solidFill>
                  </a:rPr>
                  <a:t>replace</a:t>
                </a:r>
                <a:r>
                  <a:rPr lang="en-GB" dirty="0">
                    <a:solidFill>
                      <a:srgbClr val="000000"/>
                    </a:solidFill>
                  </a:rPr>
                  <a:t> it</a:t>
                </a:r>
                <a:endParaRPr lang="en-GB" dirty="0"/>
              </a:p>
              <a:p>
                <a14:m>
                  <m:oMath xmlns:m="http://schemas.openxmlformats.org/officeDocument/2006/math">
                    <m:sSub>
                      <m:sSubPr>
                        <m:ctrlPr>
                          <a:rPr lang="en-GB"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𝑚</m:t>
                        </m:r>
                      </m:e>
                      <m:sub>
                        <m:r>
                          <a:rPr lang="en-GB" b="0" i="1" smtClean="0">
                            <a:solidFill>
                              <a:schemeClr val="tx1"/>
                            </a:solidFill>
                            <a:latin typeface="Cambria Math" panose="02040503050406030204" pitchFamily="18" charset="0"/>
                          </a:rPr>
                          <m:t>𝐻</m:t>
                        </m:r>
                      </m:sub>
                    </m:sSub>
                    <m:d>
                      <m:dPr>
                        <m:ctrlPr>
                          <a:rPr lang="en-GB" b="0" i="1" smtClean="0">
                            <a:solidFill>
                              <a:schemeClr val="tx1"/>
                            </a:solidFill>
                            <a:latin typeface="Cambria Math" panose="02040503050406030204" pitchFamily="18" charset="0"/>
                          </a:rPr>
                        </m:ctrlPr>
                      </m:dPr>
                      <m:e>
                        <m:r>
                          <a:rPr lang="en-GB" b="0" i="1" smtClean="0">
                            <a:solidFill>
                              <a:schemeClr val="tx1"/>
                            </a:solidFill>
                            <a:latin typeface="Cambria Math" panose="02040503050406030204" pitchFamily="18" charset="0"/>
                          </a:rPr>
                          <m:t>𝑁</m:t>
                        </m:r>
                      </m:e>
                    </m:d>
                  </m:oMath>
                </a14:m>
                <a:r>
                  <a:rPr lang="en-GB" dirty="0">
                    <a:solidFill>
                      <a:schemeClr val="tx1"/>
                    </a:solidFill>
                  </a:rPr>
                  <a:t> corresponds to multi-hypothesis</a:t>
                </a:r>
              </a:p>
              <a:p>
                <a14:m>
                  <m:oMath xmlns:m="http://schemas.openxmlformats.org/officeDocument/2006/math">
                    <m:r>
                      <a:rPr lang="es-ES" b="0" i="1" smtClean="0">
                        <a:solidFill>
                          <a:schemeClr val="tx1"/>
                        </a:solidFill>
                        <a:latin typeface="Cambria Math" panose="02040503050406030204" pitchFamily="18" charset="0"/>
                      </a:rPr>
                      <m:t>𝑀</m:t>
                    </m:r>
                  </m:oMath>
                </a14:m>
                <a:r>
                  <a:rPr lang="en-GB" dirty="0">
                    <a:solidFill>
                      <a:schemeClr val="tx1"/>
                    </a:solidFill>
                  </a:rPr>
                  <a:t> corresponds to multi-hypothesis</a:t>
                </a:r>
              </a:p>
              <a:p>
                <a:r>
                  <a:rPr lang="en-GB" dirty="0">
                    <a:solidFill>
                      <a:schemeClr val="tx1"/>
                    </a:solidFill>
                  </a:rPr>
                  <a:t>Equivalent?</a:t>
                </a:r>
              </a:p>
              <a:p>
                <a:pPr marL="85725" indent="0">
                  <a:buNone/>
                </a:pPr>
                <a:endParaRPr lang="en-GB" dirty="0"/>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4"/>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p:spTree>
    <p:extLst>
      <p:ext uri="{BB962C8B-B14F-4D97-AF65-F5344CB8AC3E}">
        <p14:creationId xmlns:p14="http://schemas.microsoft.com/office/powerpoint/2010/main" val="3751332120"/>
      </p:ext>
    </p:extLst>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VC bound</a:t>
            </a:r>
          </a:p>
        </p:txBody>
      </p:sp>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normAutofit/>
          </a:bodyPr>
          <a:lstStyle/>
          <a:p>
            <a:pPr indent="-374904">
              <a:buSzPts val="2300"/>
              <a:buFont typeface="Arial" panose="020B0604020202020204" pitchFamily="34" charset="0"/>
              <a:buChar char="•"/>
            </a:pPr>
            <a:r>
              <a:rPr lang="en-GB" dirty="0">
                <a:solidFill>
                  <a:schemeClr val="tx1"/>
                </a:solidFill>
              </a:rPr>
              <a:t>Yes we can</a:t>
            </a:r>
          </a:p>
          <a:p>
            <a:pPr indent="-374904">
              <a:buSzPts val="2300"/>
              <a:buFont typeface="Arial" panose="020B0604020202020204" pitchFamily="34" charset="0"/>
              <a:buChar char="•"/>
            </a:pPr>
            <a:r>
              <a:rPr lang="en-GB" dirty="0">
                <a:solidFill>
                  <a:srgbClr val="000000"/>
                </a:solidFill>
              </a:rPr>
              <a:t>But not exactly equivalent</a:t>
            </a:r>
          </a:p>
          <a:p>
            <a:pPr indent="-374904">
              <a:buSzPts val="2300"/>
              <a:buFont typeface="Arial" panose="020B0604020202020204" pitchFamily="34" charset="0"/>
              <a:buChar char="•"/>
            </a:pPr>
            <a:endParaRPr lang="en-GB" dirty="0">
              <a:solidFill>
                <a:schemeClr val="tx1"/>
              </a:solidFill>
            </a:endParaRPr>
          </a:p>
          <a:p>
            <a:pPr marL="85725" indent="0">
              <a:buNone/>
            </a:pPr>
            <a:endParaRPr lang="en-GB" dirty="0"/>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p:spTree>
    <p:extLst>
      <p:ext uri="{BB962C8B-B14F-4D97-AF65-F5344CB8AC3E}">
        <p14:creationId xmlns:p14="http://schemas.microsoft.com/office/powerpoint/2010/main" val="2657309436"/>
      </p:ext>
    </p:extLst>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VC bound</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p:sp>
        <p:nvSpPr>
          <p:cNvPr id="6" name="Rectangle 5">
            <a:extLst>
              <a:ext uri="{FF2B5EF4-FFF2-40B4-BE49-F238E27FC236}">
                <a16:creationId xmlns:a16="http://schemas.microsoft.com/office/drawing/2014/main" id="{96052292-0F44-454F-9A4E-2029A31A452B}"/>
              </a:ext>
            </a:extLst>
          </p:cNvPr>
          <p:cNvSpPr/>
          <p:nvPr/>
        </p:nvSpPr>
        <p:spPr>
          <a:xfrm>
            <a:off x="2373085" y="2471057"/>
            <a:ext cx="2601686" cy="364671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11" name="Rectangle 10">
            <a:extLst>
              <a:ext uri="{FF2B5EF4-FFF2-40B4-BE49-F238E27FC236}">
                <a16:creationId xmlns:a16="http://schemas.microsoft.com/office/drawing/2014/main" id="{0A173F8E-4CDA-4C59-B21C-341832798C72}"/>
              </a:ext>
            </a:extLst>
          </p:cNvPr>
          <p:cNvSpPr/>
          <p:nvPr/>
        </p:nvSpPr>
        <p:spPr>
          <a:xfrm>
            <a:off x="7217231" y="2471057"/>
            <a:ext cx="2601686" cy="364671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0FFD745-67E7-4F8A-94E3-27725A02545A}"/>
                  </a:ext>
                </a:extLst>
              </p:cNvPr>
              <p:cNvSpPr txBox="1"/>
              <p:nvPr/>
            </p:nvSpPr>
            <p:spPr>
              <a:xfrm>
                <a:off x="3483426" y="1922211"/>
                <a:ext cx="53841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𝑀</m:t>
                      </m:r>
                    </m:oMath>
                  </m:oMathPara>
                </a14:m>
                <a:endParaRPr lang="en-GB" sz="2400" dirty="0"/>
              </a:p>
            </p:txBody>
          </p:sp>
        </mc:Choice>
        <mc:Fallback xmlns="">
          <p:sp>
            <p:nvSpPr>
              <p:cNvPr id="7" name="TextBox 6">
                <a:extLst>
                  <a:ext uri="{FF2B5EF4-FFF2-40B4-BE49-F238E27FC236}">
                    <a16:creationId xmlns:a16="http://schemas.microsoft.com/office/drawing/2014/main" id="{B0FFD745-67E7-4F8A-94E3-27725A02545A}"/>
                  </a:ext>
                </a:extLst>
              </p:cNvPr>
              <p:cNvSpPr txBox="1">
                <a:spLocks noRot="1" noChangeAspect="1" noMove="1" noResize="1" noEditPoints="1" noAdjustHandles="1" noChangeArrowheads="1" noChangeShapeType="1" noTextEdit="1"/>
              </p:cNvSpPr>
              <p:nvPr/>
            </p:nvSpPr>
            <p:spPr>
              <a:xfrm>
                <a:off x="3483426" y="1922211"/>
                <a:ext cx="538416" cy="461665"/>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4D08595-C898-4F2C-9E9A-3BECE7071815}"/>
                  </a:ext>
                </a:extLst>
              </p:cNvPr>
              <p:cNvSpPr txBox="1"/>
              <p:nvPr/>
            </p:nvSpPr>
            <p:spPr>
              <a:xfrm>
                <a:off x="7217231" y="1922211"/>
                <a:ext cx="2601684" cy="461665"/>
              </a:xfrm>
              <a:prstGeom prst="rect">
                <a:avLst/>
              </a:prstGeom>
              <a:noFill/>
            </p:spPr>
            <p:txBody>
              <a:bodyPr wrap="square" rtlCol="0">
                <a:spAutoFit/>
              </a:bodyPr>
              <a:lstStyle/>
              <a:p>
                <a14:m>
                  <m:oMath xmlns:m="http://schemas.openxmlformats.org/officeDocument/2006/math">
                    <m:r>
                      <a:rPr lang="en-GB" sz="2400" b="0" i="1" smtClean="0">
                        <a:latin typeface="Cambria Math" panose="02040503050406030204" pitchFamily="18" charset="0"/>
                      </a:rPr>
                      <m:t>𝑀</m:t>
                    </m:r>
                  </m:oMath>
                </a14:m>
                <a:r>
                  <a:rPr lang="en-GB" sz="2400" dirty="0"/>
                  <a:t> </a:t>
                </a:r>
                <a:r>
                  <a:rPr lang="en-GB" sz="2400" dirty="0">
                    <a:latin typeface="Twentieth Century"/>
                  </a:rPr>
                  <a:t>with VC bound</a:t>
                </a:r>
              </a:p>
            </p:txBody>
          </p:sp>
        </mc:Choice>
        <mc:Fallback xmlns="">
          <p:sp>
            <p:nvSpPr>
              <p:cNvPr id="13" name="TextBox 12">
                <a:extLst>
                  <a:ext uri="{FF2B5EF4-FFF2-40B4-BE49-F238E27FC236}">
                    <a16:creationId xmlns:a16="http://schemas.microsoft.com/office/drawing/2014/main" id="{84D08595-C898-4F2C-9E9A-3BECE7071815}"/>
                  </a:ext>
                </a:extLst>
              </p:cNvPr>
              <p:cNvSpPr txBox="1">
                <a:spLocks noRot="1" noChangeAspect="1" noMove="1" noResize="1" noEditPoints="1" noAdjustHandles="1" noChangeArrowheads="1" noChangeShapeType="1" noTextEdit="1"/>
              </p:cNvSpPr>
              <p:nvPr/>
            </p:nvSpPr>
            <p:spPr>
              <a:xfrm>
                <a:off x="7217231" y="1922211"/>
                <a:ext cx="2601684" cy="461665"/>
              </a:xfrm>
              <a:prstGeom prst="rect">
                <a:avLst/>
              </a:prstGeom>
              <a:blipFill>
                <a:blip r:embed="rId11"/>
                <a:stretch>
                  <a:fillRect l="-703" t="-10526" b="-28947"/>
                </a:stretch>
              </a:blipFill>
            </p:spPr>
            <p:txBody>
              <a:bodyPr/>
              <a:lstStyle/>
              <a:p>
                <a:r>
                  <a:rPr lang="en-GB">
                    <a:noFill/>
                  </a:rPr>
                  <a:t> </a:t>
                </a:r>
              </a:p>
            </p:txBody>
          </p:sp>
        </mc:Fallback>
      </mc:AlternateContent>
      <p:sp>
        <p:nvSpPr>
          <p:cNvPr id="8" name="Cloud 7">
            <a:extLst>
              <a:ext uri="{FF2B5EF4-FFF2-40B4-BE49-F238E27FC236}">
                <a16:creationId xmlns:a16="http://schemas.microsoft.com/office/drawing/2014/main" id="{0E18E31C-6713-4B7F-B712-CB09C14F7F63}"/>
              </a:ext>
            </a:extLst>
          </p:cNvPr>
          <p:cNvSpPr/>
          <p:nvPr/>
        </p:nvSpPr>
        <p:spPr>
          <a:xfrm>
            <a:off x="3080655" y="2906487"/>
            <a:ext cx="1058086" cy="881742"/>
          </a:xfrm>
          <a:prstGeom prst="clou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loud 14">
            <a:extLst>
              <a:ext uri="{FF2B5EF4-FFF2-40B4-BE49-F238E27FC236}">
                <a16:creationId xmlns:a16="http://schemas.microsoft.com/office/drawing/2014/main" id="{76BF060F-17FD-4138-A334-22248C498C1D}"/>
              </a:ext>
            </a:extLst>
          </p:cNvPr>
          <p:cNvSpPr/>
          <p:nvPr/>
        </p:nvSpPr>
        <p:spPr>
          <a:xfrm>
            <a:off x="7989030" y="2873830"/>
            <a:ext cx="1058086" cy="881742"/>
          </a:xfrm>
          <a:prstGeom prst="clou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1" name="Group 30">
            <a:extLst>
              <a:ext uri="{FF2B5EF4-FFF2-40B4-BE49-F238E27FC236}">
                <a16:creationId xmlns:a16="http://schemas.microsoft.com/office/drawing/2014/main" id="{DE015DCE-D39D-4B23-B8AE-D3D2E1721C6E}"/>
              </a:ext>
            </a:extLst>
          </p:cNvPr>
          <p:cNvGrpSpPr/>
          <p:nvPr/>
        </p:nvGrpSpPr>
        <p:grpSpPr>
          <a:xfrm>
            <a:off x="2402049" y="2486736"/>
            <a:ext cx="2572722" cy="3615355"/>
            <a:chOff x="10933102" y="2543367"/>
            <a:chExt cx="2572722" cy="3615355"/>
          </a:xfrm>
        </p:grpSpPr>
        <p:sp>
          <p:nvSpPr>
            <p:cNvPr id="17" name="Cloud 16">
              <a:extLst>
                <a:ext uri="{FF2B5EF4-FFF2-40B4-BE49-F238E27FC236}">
                  <a16:creationId xmlns:a16="http://schemas.microsoft.com/office/drawing/2014/main" id="{6191205B-5142-4F9D-8B66-0F64606625B8}"/>
                </a:ext>
              </a:extLst>
            </p:cNvPr>
            <p:cNvSpPr/>
            <p:nvPr/>
          </p:nvSpPr>
          <p:spPr>
            <a:xfrm>
              <a:off x="11092468" y="4096014"/>
              <a:ext cx="711915" cy="440781"/>
            </a:xfrm>
            <a:prstGeom prst="clou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loud 17">
              <a:extLst>
                <a:ext uri="{FF2B5EF4-FFF2-40B4-BE49-F238E27FC236}">
                  <a16:creationId xmlns:a16="http://schemas.microsoft.com/office/drawing/2014/main" id="{3B890539-807E-4A05-9D0C-85FE1F087856}"/>
                </a:ext>
              </a:extLst>
            </p:cNvPr>
            <p:cNvSpPr/>
            <p:nvPr/>
          </p:nvSpPr>
          <p:spPr>
            <a:xfrm rot="20742799">
              <a:off x="11207835" y="4621114"/>
              <a:ext cx="711915" cy="881742"/>
            </a:xfrm>
            <a:prstGeom prst="clou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Cloud 18">
              <a:extLst>
                <a:ext uri="{FF2B5EF4-FFF2-40B4-BE49-F238E27FC236}">
                  <a16:creationId xmlns:a16="http://schemas.microsoft.com/office/drawing/2014/main" id="{4E99A8DB-90B1-453A-A6CA-F02BC3D1A99C}"/>
                </a:ext>
              </a:extLst>
            </p:cNvPr>
            <p:cNvSpPr/>
            <p:nvPr/>
          </p:nvSpPr>
          <p:spPr>
            <a:xfrm>
              <a:off x="11892546" y="4640119"/>
              <a:ext cx="1613278" cy="1518603"/>
            </a:xfrm>
            <a:prstGeom prst="clou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Cloud 19">
              <a:extLst>
                <a:ext uri="{FF2B5EF4-FFF2-40B4-BE49-F238E27FC236}">
                  <a16:creationId xmlns:a16="http://schemas.microsoft.com/office/drawing/2014/main" id="{4B9584DB-CD24-4859-8F59-1FA43FEC7B43}"/>
                </a:ext>
              </a:extLst>
            </p:cNvPr>
            <p:cNvSpPr/>
            <p:nvPr/>
          </p:nvSpPr>
          <p:spPr>
            <a:xfrm>
              <a:off x="11139260" y="5342293"/>
              <a:ext cx="1058086" cy="571498"/>
            </a:xfrm>
            <a:prstGeom prst="clou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loud 20">
              <a:extLst>
                <a:ext uri="{FF2B5EF4-FFF2-40B4-BE49-F238E27FC236}">
                  <a16:creationId xmlns:a16="http://schemas.microsoft.com/office/drawing/2014/main" id="{F431580C-93A5-49B3-9018-ED574E4F245C}"/>
                </a:ext>
              </a:extLst>
            </p:cNvPr>
            <p:cNvSpPr/>
            <p:nvPr/>
          </p:nvSpPr>
          <p:spPr>
            <a:xfrm rot="2233701" flipH="1">
              <a:off x="12673036" y="3782959"/>
              <a:ext cx="741024" cy="1110332"/>
            </a:xfrm>
            <a:prstGeom prst="clou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Cloud 21">
              <a:extLst>
                <a:ext uri="{FF2B5EF4-FFF2-40B4-BE49-F238E27FC236}">
                  <a16:creationId xmlns:a16="http://schemas.microsoft.com/office/drawing/2014/main" id="{BCEB6595-83F2-4173-B8CB-6CA9E1688A15}"/>
                </a:ext>
              </a:extLst>
            </p:cNvPr>
            <p:cNvSpPr/>
            <p:nvPr/>
          </p:nvSpPr>
          <p:spPr>
            <a:xfrm rot="20537982">
              <a:off x="11888166" y="4540922"/>
              <a:ext cx="711915" cy="440781"/>
            </a:xfrm>
            <a:prstGeom prst="clou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Cloud 22">
              <a:extLst>
                <a:ext uri="{FF2B5EF4-FFF2-40B4-BE49-F238E27FC236}">
                  <a16:creationId xmlns:a16="http://schemas.microsoft.com/office/drawing/2014/main" id="{9EA6DDA3-FB40-409C-A2AE-E234D6C887CA}"/>
                </a:ext>
              </a:extLst>
            </p:cNvPr>
            <p:cNvSpPr/>
            <p:nvPr/>
          </p:nvSpPr>
          <p:spPr>
            <a:xfrm rot="2105709" flipH="1">
              <a:off x="11617813" y="3672702"/>
              <a:ext cx="741024" cy="1110332"/>
            </a:xfrm>
            <a:prstGeom prst="clou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Cloud 24">
              <a:extLst>
                <a:ext uri="{FF2B5EF4-FFF2-40B4-BE49-F238E27FC236}">
                  <a16:creationId xmlns:a16="http://schemas.microsoft.com/office/drawing/2014/main" id="{80CDB43D-298C-4649-93F0-B306F0A8FFDB}"/>
                </a:ext>
              </a:extLst>
            </p:cNvPr>
            <p:cNvSpPr/>
            <p:nvPr/>
          </p:nvSpPr>
          <p:spPr>
            <a:xfrm>
              <a:off x="12197346" y="3739372"/>
              <a:ext cx="711915" cy="881742"/>
            </a:xfrm>
            <a:prstGeom prst="clou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Cloud 26">
              <a:extLst>
                <a:ext uri="{FF2B5EF4-FFF2-40B4-BE49-F238E27FC236}">
                  <a16:creationId xmlns:a16="http://schemas.microsoft.com/office/drawing/2014/main" id="{8F2A55C0-64CE-40AD-AADD-01F22ABFCB03}"/>
                </a:ext>
              </a:extLst>
            </p:cNvPr>
            <p:cNvSpPr/>
            <p:nvPr/>
          </p:nvSpPr>
          <p:spPr>
            <a:xfrm>
              <a:off x="12710024" y="3194924"/>
              <a:ext cx="711915" cy="881742"/>
            </a:xfrm>
            <a:prstGeom prst="clou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Cloud 27">
              <a:extLst>
                <a:ext uri="{FF2B5EF4-FFF2-40B4-BE49-F238E27FC236}">
                  <a16:creationId xmlns:a16="http://schemas.microsoft.com/office/drawing/2014/main" id="{84F59203-6D9C-4BA1-A2F7-DBC42A0503E8}"/>
                </a:ext>
              </a:extLst>
            </p:cNvPr>
            <p:cNvSpPr/>
            <p:nvPr/>
          </p:nvSpPr>
          <p:spPr>
            <a:xfrm>
              <a:off x="12702145" y="2715399"/>
              <a:ext cx="711915" cy="440781"/>
            </a:xfrm>
            <a:prstGeom prst="clou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Cloud 28">
              <a:extLst>
                <a:ext uri="{FF2B5EF4-FFF2-40B4-BE49-F238E27FC236}">
                  <a16:creationId xmlns:a16="http://schemas.microsoft.com/office/drawing/2014/main" id="{67F4750A-6B8C-46ED-8D19-8EA1E23B908D}"/>
                </a:ext>
              </a:extLst>
            </p:cNvPr>
            <p:cNvSpPr/>
            <p:nvPr/>
          </p:nvSpPr>
          <p:spPr>
            <a:xfrm rot="21359805" flipH="1">
              <a:off x="10933102" y="3065874"/>
              <a:ext cx="741024" cy="1110332"/>
            </a:xfrm>
            <a:prstGeom prst="clou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Cloud 29">
              <a:extLst>
                <a:ext uri="{FF2B5EF4-FFF2-40B4-BE49-F238E27FC236}">
                  <a16:creationId xmlns:a16="http://schemas.microsoft.com/office/drawing/2014/main" id="{19C2CCAC-0AE2-42B3-AF41-9FD0344153A1}"/>
                </a:ext>
              </a:extLst>
            </p:cNvPr>
            <p:cNvSpPr/>
            <p:nvPr/>
          </p:nvSpPr>
          <p:spPr>
            <a:xfrm flipH="1">
              <a:off x="11063359" y="2543367"/>
              <a:ext cx="741024" cy="1110332"/>
            </a:xfrm>
            <a:prstGeom prst="clou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2" name="Cloud 31">
            <a:extLst>
              <a:ext uri="{FF2B5EF4-FFF2-40B4-BE49-F238E27FC236}">
                <a16:creationId xmlns:a16="http://schemas.microsoft.com/office/drawing/2014/main" id="{2D8EDEC1-8982-471A-8F1F-D37C69466F49}"/>
              </a:ext>
            </a:extLst>
          </p:cNvPr>
          <p:cNvSpPr/>
          <p:nvPr/>
        </p:nvSpPr>
        <p:spPr>
          <a:xfrm>
            <a:off x="8217635" y="3292930"/>
            <a:ext cx="1340027" cy="1538253"/>
          </a:xfrm>
          <a:prstGeom prst="clou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Cloud 32">
            <a:extLst>
              <a:ext uri="{FF2B5EF4-FFF2-40B4-BE49-F238E27FC236}">
                <a16:creationId xmlns:a16="http://schemas.microsoft.com/office/drawing/2014/main" id="{39DBA91B-D714-45F2-8760-7419480BB44E}"/>
              </a:ext>
            </a:extLst>
          </p:cNvPr>
          <p:cNvSpPr/>
          <p:nvPr/>
        </p:nvSpPr>
        <p:spPr>
          <a:xfrm rot="307366">
            <a:off x="8259252" y="2472000"/>
            <a:ext cx="752194" cy="1211684"/>
          </a:xfrm>
          <a:prstGeom prst="cloud">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34" name="Cloud 33">
            <a:extLst>
              <a:ext uri="{FF2B5EF4-FFF2-40B4-BE49-F238E27FC236}">
                <a16:creationId xmlns:a16="http://schemas.microsoft.com/office/drawing/2014/main" id="{EABD11F8-FD1C-4AF5-83E0-88F32D42BD62}"/>
              </a:ext>
            </a:extLst>
          </p:cNvPr>
          <p:cNvSpPr/>
          <p:nvPr/>
        </p:nvSpPr>
        <p:spPr>
          <a:xfrm rot="20165973">
            <a:off x="7443528" y="3389873"/>
            <a:ext cx="1469572" cy="629392"/>
          </a:xfrm>
          <a:prstGeom prst="cloud">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35" name="Cloud 34">
            <a:extLst>
              <a:ext uri="{FF2B5EF4-FFF2-40B4-BE49-F238E27FC236}">
                <a16:creationId xmlns:a16="http://schemas.microsoft.com/office/drawing/2014/main" id="{3E73F5FD-2616-4C6D-B38C-67E7BFFC913E}"/>
              </a:ext>
            </a:extLst>
          </p:cNvPr>
          <p:cNvSpPr/>
          <p:nvPr/>
        </p:nvSpPr>
        <p:spPr>
          <a:xfrm flipV="1">
            <a:off x="8585578" y="3292930"/>
            <a:ext cx="403857" cy="569330"/>
          </a:xfrm>
          <a:prstGeom prst="cloud">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37" name="Cloud 36">
            <a:extLst>
              <a:ext uri="{FF2B5EF4-FFF2-40B4-BE49-F238E27FC236}">
                <a16:creationId xmlns:a16="http://schemas.microsoft.com/office/drawing/2014/main" id="{25336B31-8F4F-45FD-81D6-D57109135922}"/>
              </a:ext>
            </a:extLst>
          </p:cNvPr>
          <p:cNvSpPr/>
          <p:nvPr/>
        </p:nvSpPr>
        <p:spPr>
          <a:xfrm flipV="1">
            <a:off x="8445687" y="3445329"/>
            <a:ext cx="830033" cy="979715"/>
          </a:xfrm>
          <a:prstGeom prst="cloud">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38" name="Cloud 37">
            <a:extLst>
              <a:ext uri="{FF2B5EF4-FFF2-40B4-BE49-F238E27FC236}">
                <a16:creationId xmlns:a16="http://schemas.microsoft.com/office/drawing/2014/main" id="{B4BE3AD5-8C21-4991-8427-492ECD0C0A32}"/>
              </a:ext>
            </a:extLst>
          </p:cNvPr>
          <p:cNvSpPr/>
          <p:nvPr/>
        </p:nvSpPr>
        <p:spPr>
          <a:xfrm rot="1151278">
            <a:off x="8664219" y="2918961"/>
            <a:ext cx="1045576" cy="830587"/>
          </a:xfrm>
          <a:prstGeom prst="cloud">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36" name="Arrow: Right 35">
            <a:extLst>
              <a:ext uri="{FF2B5EF4-FFF2-40B4-BE49-F238E27FC236}">
                <a16:creationId xmlns:a16="http://schemas.microsoft.com/office/drawing/2014/main" id="{89A49F30-2B78-4A1A-8192-101CBD419686}"/>
              </a:ext>
            </a:extLst>
          </p:cNvPr>
          <p:cNvSpPr/>
          <p:nvPr/>
        </p:nvSpPr>
        <p:spPr>
          <a:xfrm flipH="1">
            <a:off x="8804916" y="3373787"/>
            <a:ext cx="393517" cy="308540"/>
          </a:xfrm>
          <a:prstGeom prst="rightArrow">
            <a:avLst>
              <a:gd name="adj1" fmla="val 100000"/>
              <a:gd name="adj2" fmla="val 335779"/>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4987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childTnLst>
                          </p:cTn>
                        </p:par>
                        <p:par>
                          <p:cTn id="36" fill="hold">
                            <p:stCondLst>
                              <p:cond delay="500"/>
                            </p:stCondLst>
                            <p:childTnLst>
                              <p:par>
                                <p:cTn id="37" presetID="14" presetClass="entr" presetSubtype="10"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randombar(horizontal)">
                                      <p:cBhvr>
                                        <p:cTn id="3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32" grpId="0" animBg="1"/>
      <p:bldP spid="33" grpId="0" animBg="1"/>
      <p:bldP spid="34" grpId="0" animBg="1"/>
      <p:bldP spid="35" grpId="0" animBg="1"/>
      <p:bldP spid="37" grpId="0" animBg="1"/>
      <p:bldP spid="38" grpId="0" animBg="1"/>
      <p:bldP spid="3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VC bound</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normAutofit/>
              </a:bodyPr>
              <a:lstStyle/>
              <a:p>
                <a:r>
                  <a:rPr lang="en-GB" sz="2400" b="0" dirty="0">
                    <a:solidFill>
                      <a:schemeClr val="tx1"/>
                    </a:solidFill>
                  </a:rPr>
                  <a:t>From</a:t>
                </a:r>
                <a:r>
                  <a:rPr lang="es-ES" sz="2400" b="0" dirty="0">
                    <a:solidFill>
                      <a:schemeClr val="tx1"/>
                    </a:solidFill>
                  </a:rPr>
                  <a:t> </a:t>
                </a:r>
                <a14:m>
                  <m:oMath xmlns:m="http://schemas.openxmlformats.org/officeDocument/2006/math">
                    <m:r>
                      <a:rPr lang="es-ES" sz="2400" b="0" i="1" smtClean="0">
                        <a:solidFill>
                          <a:schemeClr val="tx1"/>
                        </a:solidFill>
                        <a:latin typeface="Cambria Math" panose="02040503050406030204" pitchFamily="18" charset="0"/>
                      </a:rPr>
                      <m:t>𝑃</m:t>
                    </m:r>
                    <m:d>
                      <m:dPr>
                        <m:ctrlPr>
                          <a:rPr lang="es-ES" sz="2400" i="1" smtClean="0">
                            <a:solidFill>
                              <a:schemeClr val="tx1"/>
                            </a:solidFill>
                            <a:latin typeface="Cambria Math" panose="02040503050406030204" pitchFamily="18" charset="0"/>
                          </a:rPr>
                        </m:ctrlPr>
                      </m:dPr>
                      <m:e>
                        <m:d>
                          <m:dPr>
                            <m:begChr m:val="|"/>
                            <m:endChr m:val="|"/>
                            <m:ctrlPr>
                              <a:rPr lang="es-ES" sz="2400" i="1" smtClean="0">
                                <a:solidFill>
                                  <a:schemeClr val="tx1"/>
                                </a:solidFill>
                                <a:latin typeface="Cambria Math" panose="02040503050406030204" pitchFamily="18" charset="0"/>
                              </a:rPr>
                            </m:ctrlPr>
                          </m:dPr>
                          <m:e>
                            <m:sSub>
                              <m:sSubPr>
                                <m:ctrlPr>
                                  <a:rPr lang="es-ES" sz="2400" i="1">
                                    <a:solidFill>
                                      <a:schemeClr val="tx1"/>
                                    </a:solidFill>
                                    <a:latin typeface="Cambria Math" panose="02040503050406030204" pitchFamily="18" charset="0"/>
                                  </a:rPr>
                                </m:ctrlPr>
                              </m:sSubPr>
                              <m:e>
                                <m:r>
                                  <a:rPr lang="en-GB" sz="2400" b="0" i="1" smtClean="0">
                                    <a:solidFill>
                                      <a:schemeClr val="tx1"/>
                                    </a:solidFill>
                                    <a:latin typeface="Cambria Math" panose="02040503050406030204" pitchFamily="18" charset="0"/>
                                  </a:rPr>
                                  <m:t>𝐸</m:t>
                                </m:r>
                              </m:e>
                              <m:sub>
                                <m:r>
                                  <a:rPr lang="es-ES" sz="2400" i="1">
                                    <a:solidFill>
                                      <a:schemeClr val="tx1"/>
                                    </a:solidFill>
                                    <a:latin typeface="Cambria Math" panose="02040503050406030204" pitchFamily="18" charset="0"/>
                                  </a:rPr>
                                  <m:t>𝑖𝑛</m:t>
                                </m:r>
                              </m:sub>
                            </m:sSub>
                            <m:r>
                              <a:rPr lang="es-ES" sz="2400" i="1">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n-GB" sz="2400" b="0" i="1" smtClean="0">
                                    <a:solidFill>
                                      <a:schemeClr val="tx1"/>
                                    </a:solidFill>
                                    <a:latin typeface="Cambria Math" panose="02040503050406030204" pitchFamily="18" charset="0"/>
                                  </a:rPr>
                                  <m:t>𝐸</m:t>
                                </m:r>
                              </m:e>
                              <m:sub>
                                <m:r>
                                  <a:rPr lang="es-ES" sz="2400" i="1">
                                    <a:solidFill>
                                      <a:schemeClr val="tx1"/>
                                    </a:solidFill>
                                    <a:latin typeface="Cambria Math" panose="02040503050406030204" pitchFamily="18" charset="0"/>
                                  </a:rPr>
                                  <m:t>𝑜𝑢𝑡</m:t>
                                </m:r>
                              </m:sub>
                            </m:sSub>
                          </m:e>
                        </m:d>
                        <m:r>
                          <a:rPr lang="es-ES" sz="2400" i="1">
                            <a:solidFill>
                              <a:schemeClr val="tx1"/>
                            </a:solidFill>
                            <a:latin typeface="Cambria Math" panose="02040503050406030204" pitchFamily="18" charset="0"/>
                          </a:rPr>
                          <m:t>&gt;</m:t>
                        </m:r>
                        <m:r>
                          <a:rPr lang="es-ES" sz="2400" b="0" i="1" smtClean="0">
                            <a:solidFill>
                              <a:schemeClr val="tx1"/>
                            </a:solidFill>
                            <a:latin typeface="Cambria Math" panose="02040503050406030204" pitchFamily="18" charset="0"/>
                          </a:rPr>
                          <m:t>𝑡</m:t>
                        </m:r>
                      </m:e>
                    </m:d>
                    <m:r>
                      <a:rPr lang="es-ES" sz="2400" i="1" smtClean="0">
                        <a:solidFill>
                          <a:schemeClr val="tx1"/>
                        </a:solidFill>
                        <a:latin typeface="Cambria Math" panose="02040503050406030204" pitchFamily="18" charset="0"/>
                        <a:ea typeface="Cambria Math" panose="02040503050406030204" pitchFamily="18" charset="0"/>
                      </a:rPr>
                      <m:t>≤</m:t>
                    </m:r>
                    <m:r>
                      <a:rPr lang="en-GB" sz="2400" b="0" i="1" smtClean="0">
                        <a:solidFill>
                          <a:schemeClr val="tx1"/>
                        </a:solidFill>
                        <a:latin typeface="Cambria Math" panose="02040503050406030204" pitchFamily="18" charset="0"/>
                        <a:ea typeface="Cambria Math" panose="02040503050406030204" pitchFamily="18" charset="0"/>
                      </a:rPr>
                      <m:t>2</m:t>
                    </m:r>
                    <m:r>
                      <a:rPr lang="en-GB" sz="2400" b="0" i="1" smtClean="0">
                        <a:solidFill>
                          <a:schemeClr val="tx1"/>
                        </a:solidFill>
                        <a:latin typeface="Cambria Math" panose="02040503050406030204" pitchFamily="18" charset="0"/>
                        <a:ea typeface="Cambria Math" panose="02040503050406030204" pitchFamily="18" charset="0"/>
                      </a:rPr>
                      <m:t>𝑀</m:t>
                    </m:r>
                    <m:sSup>
                      <m:sSupPr>
                        <m:ctrlPr>
                          <a:rPr lang="es-ES" sz="2400" i="1" smtClean="0">
                            <a:solidFill>
                              <a:schemeClr val="tx1"/>
                            </a:solidFill>
                            <a:latin typeface="Cambria Math" panose="02040503050406030204" pitchFamily="18" charset="0"/>
                            <a:ea typeface="Cambria Math" panose="02040503050406030204" pitchFamily="18" charset="0"/>
                          </a:rPr>
                        </m:ctrlPr>
                      </m:sSupPr>
                      <m:e>
                        <m:r>
                          <a:rPr lang="es-ES" sz="2400" i="1" smtClean="0">
                            <a:solidFill>
                              <a:schemeClr val="tx1"/>
                            </a:solidFill>
                            <a:latin typeface="Cambria Math" panose="02040503050406030204" pitchFamily="18" charset="0"/>
                            <a:ea typeface="Cambria Math" panose="02040503050406030204" pitchFamily="18" charset="0"/>
                          </a:rPr>
                          <m:t>𝑒</m:t>
                        </m:r>
                      </m:e>
                      <m:sup>
                        <m:r>
                          <a:rPr lang="es-ES" sz="2400" b="0" i="1" smtClean="0">
                            <a:solidFill>
                              <a:schemeClr val="tx1"/>
                            </a:solidFill>
                            <a:latin typeface="Cambria Math" panose="02040503050406030204" pitchFamily="18" charset="0"/>
                            <a:ea typeface="Cambria Math" panose="02040503050406030204" pitchFamily="18" charset="0"/>
                          </a:rPr>
                          <m:t>−2</m:t>
                        </m:r>
                        <m:sSup>
                          <m:sSupPr>
                            <m:ctrlPr>
                              <a:rPr lang="es-ES" sz="2400" i="1">
                                <a:solidFill>
                                  <a:schemeClr val="tx1"/>
                                </a:solidFill>
                                <a:latin typeface="Cambria Math" panose="02040503050406030204" pitchFamily="18" charset="0"/>
                                <a:ea typeface="Cambria Math" panose="02040503050406030204" pitchFamily="18" charset="0"/>
                              </a:rPr>
                            </m:ctrlPr>
                          </m:sSupPr>
                          <m:e>
                            <m:r>
                              <a:rPr lang="es-ES" sz="2400" i="1">
                                <a:solidFill>
                                  <a:schemeClr val="tx1"/>
                                </a:solidFill>
                                <a:latin typeface="Cambria Math" panose="02040503050406030204" pitchFamily="18" charset="0"/>
                                <a:ea typeface="Cambria Math" panose="02040503050406030204" pitchFamily="18" charset="0"/>
                              </a:rPr>
                              <m:t>𝑡</m:t>
                            </m:r>
                          </m:e>
                          <m:sup>
                            <m:r>
                              <a:rPr lang="es-ES" sz="2400" i="1">
                                <a:solidFill>
                                  <a:schemeClr val="tx1"/>
                                </a:solidFill>
                                <a:latin typeface="Cambria Math" panose="02040503050406030204" pitchFamily="18" charset="0"/>
                                <a:ea typeface="Cambria Math" panose="02040503050406030204" pitchFamily="18" charset="0"/>
                              </a:rPr>
                              <m:t>2</m:t>
                            </m:r>
                          </m:sup>
                        </m:sSup>
                        <m:r>
                          <a:rPr lang="es-ES" sz="2400" i="1">
                            <a:solidFill>
                              <a:schemeClr val="tx1"/>
                            </a:solidFill>
                            <a:latin typeface="Cambria Math" panose="02040503050406030204" pitchFamily="18" charset="0"/>
                            <a:ea typeface="Cambria Math" panose="02040503050406030204" pitchFamily="18" charset="0"/>
                          </a:rPr>
                          <m:t>𝑁</m:t>
                        </m:r>
                      </m:sup>
                    </m:sSup>
                  </m:oMath>
                </a14:m>
                <a:endParaRPr lang="en-GB" dirty="0"/>
              </a:p>
              <a:p>
                <a:pPr indent="-374904">
                  <a:buSzPts val="2300"/>
                  <a:buFont typeface="Arial" panose="020B0604020202020204" pitchFamily="34" charset="0"/>
                  <a:buChar char="•"/>
                </a:pPr>
                <a:r>
                  <a:rPr lang="en-GB" dirty="0">
                    <a:solidFill>
                      <a:schemeClr val="tx1"/>
                    </a:solidFill>
                  </a:rPr>
                  <a:t>TO</a:t>
                </a:r>
              </a:p>
              <a:p>
                <a:pPr marL="85725" indent="0">
                  <a:buNone/>
                </a:pPr>
                <a:endParaRPr lang="en-GB" dirty="0"/>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4B8DAAB-DAE8-4908-BEB4-D04D5A427C2E}"/>
                  </a:ext>
                </a:extLst>
              </p:cNvPr>
              <p:cNvSpPr txBox="1"/>
              <p:nvPr/>
            </p:nvSpPr>
            <p:spPr>
              <a:xfrm>
                <a:off x="1141408" y="3557973"/>
                <a:ext cx="9662647" cy="92474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4000" i="1" smtClean="0">
                          <a:solidFill>
                            <a:schemeClr val="tx1"/>
                          </a:solidFill>
                          <a:latin typeface="Cambria Math" panose="02040503050406030204" pitchFamily="18" charset="0"/>
                        </a:rPr>
                        <m:t>𝑃</m:t>
                      </m:r>
                      <m:d>
                        <m:dPr>
                          <m:ctrlPr>
                            <a:rPr lang="es-ES" sz="4000" i="1">
                              <a:solidFill>
                                <a:schemeClr val="tx1"/>
                              </a:solidFill>
                              <a:latin typeface="Cambria Math" panose="02040503050406030204" pitchFamily="18" charset="0"/>
                            </a:rPr>
                          </m:ctrlPr>
                        </m:dPr>
                        <m:e>
                          <m:d>
                            <m:dPr>
                              <m:begChr m:val="|"/>
                              <m:endChr m:val="|"/>
                              <m:ctrlPr>
                                <a:rPr lang="es-ES" sz="4000" i="1">
                                  <a:solidFill>
                                    <a:schemeClr val="tx1"/>
                                  </a:solidFill>
                                  <a:latin typeface="Cambria Math" panose="02040503050406030204" pitchFamily="18" charset="0"/>
                                </a:rPr>
                              </m:ctrlPr>
                            </m:dPr>
                            <m:e>
                              <m:sSub>
                                <m:sSubPr>
                                  <m:ctrlPr>
                                    <a:rPr lang="es-ES" sz="4000" i="1">
                                      <a:solidFill>
                                        <a:schemeClr val="tx1"/>
                                      </a:solidFill>
                                      <a:latin typeface="Cambria Math" panose="02040503050406030204" pitchFamily="18" charset="0"/>
                                    </a:rPr>
                                  </m:ctrlPr>
                                </m:sSubPr>
                                <m:e>
                                  <m:r>
                                    <a:rPr lang="en-GB" sz="4000" i="1">
                                      <a:solidFill>
                                        <a:schemeClr val="tx1"/>
                                      </a:solidFill>
                                      <a:latin typeface="Cambria Math" panose="02040503050406030204" pitchFamily="18" charset="0"/>
                                    </a:rPr>
                                    <m:t>𝐸</m:t>
                                  </m:r>
                                </m:e>
                                <m:sub>
                                  <m:r>
                                    <a:rPr lang="es-ES" sz="4000" i="1">
                                      <a:solidFill>
                                        <a:schemeClr val="tx1"/>
                                      </a:solidFill>
                                      <a:latin typeface="Cambria Math" panose="02040503050406030204" pitchFamily="18" charset="0"/>
                                    </a:rPr>
                                    <m:t>𝑖𝑛</m:t>
                                  </m:r>
                                </m:sub>
                              </m:sSub>
                              <m:r>
                                <a:rPr lang="es-ES" sz="4000" i="1">
                                  <a:solidFill>
                                    <a:schemeClr val="tx1"/>
                                  </a:solidFill>
                                  <a:latin typeface="Cambria Math" panose="02040503050406030204" pitchFamily="18" charset="0"/>
                                </a:rPr>
                                <m:t>−</m:t>
                              </m:r>
                              <m:sSub>
                                <m:sSubPr>
                                  <m:ctrlPr>
                                    <a:rPr lang="es-ES" sz="4000" i="1">
                                      <a:solidFill>
                                        <a:schemeClr val="tx1"/>
                                      </a:solidFill>
                                      <a:latin typeface="Cambria Math" panose="02040503050406030204" pitchFamily="18" charset="0"/>
                                    </a:rPr>
                                  </m:ctrlPr>
                                </m:sSubPr>
                                <m:e>
                                  <m:r>
                                    <a:rPr lang="en-GB" sz="4000" i="1">
                                      <a:solidFill>
                                        <a:schemeClr val="tx1"/>
                                      </a:solidFill>
                                      <a:latin typeface="Cambria Math" panose="02040503050406030204" pitchFamily="18" charset="0"/>
                                    </a:rPr>
                                    <m:t>𝐸</m:t>
                                  </m:r>
                                </m:e>
                                <m:sub>
                                  <m:r>
                                    <a:rPr lang="es-ES" sz="4000" i="1">
                                      <a:solidFill>
                                        <a:schemeClr val="tx1"/>
                                      </a:solidFill>
                                      <a:latin typeface="Cambria Math" panose="02040503050406030204" pitchFamily="18" charset="0"/>
                                    </a:rPr>
                                    <m:t>𝑜𝑢𝑡</m:t>
                                  </m:r>
                                </m:sub>
                              </m:sSub>
                            </m:e>
                          </m:d>
                          <m:r>
                            <a:rPr lang="es-ES" sz="4000" i="1">
                              <a:solidFill>
                                <a:schemeClr val="tx1"/>
                              </a:solidFill>
                              <a:latin typeface="Cambria Math" panose="02040503050406030204" pitchFamily="18" charset="0"/>
                            </a:rPr>
                            <m:t>&gt;</m:t>
                          </m:r>
                          <m:r>
                            <a:rPr lang="es-ES" sz="4000" i="1">
                              <a:solidFill>
                                <a:schemeClr val="tx1"/>
                              </a:solidFill>
                              <a:latin typeface="Cambria Math" panose="02040503050406030204" pitchFamily="18" charset="0"/>
                            </a:rPr>
                            <m:t>𝑡</m:t>
                          </m:r>
                        </m:e>
                      </m:d>
                      <m:r>
                        <a:rPr lang="es-ES" sz="4000" i="1">
                          <a:solidFill>
                            <a:schemeClr val="tx1"/>
                          </a:solidFill>
                          <a:latin typeface="Cambria Math" panose="02040503050406030204" pitchFamily="18" charset="0"/>
                          <a:ea typeface="Cambria Math" panose="02040503050406030204" pitchFamily="18" charset="0"/>
                        </a:rPr>
                        <m:t>≤</m:t>
                      </m:r>
                      <m:r>
                        <a:rPr lang="en-GB" sz="4000" b="0" i="1" smtClean="0">
                          <a:solidFill>
                            <a:schemeClr val="bg2"/>
                          </a:solidFill>
                          <a:latin typeface="Cambria Math" panose="02040503050406030204" pitchFamily="18" charset="0"/>
                          <a:ea typeface="Cambria Math" panose="02040503050406030204" pitchFamily="18" charset="0"/>
                        </a:rPr>
                        <m:t>4</m:t>
                      </m:r>
                      <m:sSub>
                        <m:sSubPr>
                          <m:ctrlPr>
                            <a:rPr lang="es-ES" sz="4000" i="1" smtClean="0">
                              <a:solidFill>
                                <a:schemeClr val="bg2"/>
                              </a:solidFill>
                              <a:latin typeface="Cambria Math" panose="02040503050406030204" pitchFamily="18" charset="0"/>
                              <a:ea typeface="Cambria Math" panose="02040503050406030204" pitchFamily="18" charset="0"/>
                            </a:rPr>
                          </m:ctrlPr>
                        </m:sSubPr>
                        <m:e>
                          <m:r>
                            <a:rPr lang="en-GB" sz="4000" b="0" i="1" smtClean="0">
                              <a:solidFill>
                                <a:schemeClr val="bg2"/>
                              </a:solidFill>
                              <a:latin typeface="Cambria Math" panose="02040503050406030204" pitchFamily="18" charset="0"/>
                              <a:ea typeface="Cambria Math" panose="02040503050406030204" pitchFamily="18" charset="0"/>
                            </a:rPr>
                            <m:t>𝑚</m:t>
                          </m:r>
                        </m:e>
                        <m:sub>
                          <m:r>
                            <a:rPr lang="en-GB" sz="4000" b="0" i="1" smtClean="0">
                              <a:solidFill>
                                <a:schemeClr val="bg2"/>
                              </a:solidFill>
                              <a:latin typeface="Cambria Math" panose="02040503050406030204" pitchFamily="18" charset="0"/>
                              <a:ea typeface="Cambria Math" panose="02040503050406030204" pitchFamily="18" charset="0"/>
                            </a:rPr>
                            <m:t>𝐻</m:t>
                          </m:r>
                        </m:sub>
                      </m:sSub>
                      <m:r>
                        <a:rPr lang="en-GB" sz="4000" b="0" i="1" smtClean="0">
                          <a:solidFill>
                            <a:schemeClr val="bg2"/>
                          </a:solidFill>
                          <a:latin typeface="Cambria Math" panose="02040503050406030204" pitchFamily="18" charset="0"/>
                          <a:ea typeface="Cambria Math" panose="02040503050406030204" pitchFamily="18" charset="0"/>
                        </a:rPr>
                        <m:t>(2</m:t>
                      </m:r>
                      <m:r>
                        <m:rPr>
                          <m:sty m:val="p"/>
                        </m:rPr>
                        <a:rPr lang="en-US" altLang="zh-CN" sz="4000" i="1">
                          <a:solidFill>
                            <a:schemeClr val="bg2"/>
                          </a:solidFill>
                          <a:latin typeface="Cambria Math" panose="02040503050406030204" pitchFamily="18" charset="0"/>
                          <a:ea typeface="Cambria Math" panose="02040503050406030204" pitchFamily="18" charset="0"/>
                        </a:rPr>
                        <m:t>N</m:t>
                      </m:r>
                      <m:r>
                        <a:rPr lang="en-GB" sz="4000" b="0" i="1" smtClean="0">
                          <a:solidFill>
                            <a:schemeClr val="bg2"/>
                          </a:solidFill>
                          <a:latin typeface="Cambria Math" panose="02040503050406030204" pitchFamily="18" charset="0"/>
                          <a:ea typeface="Cambria Math" panose="02040503050406030204" pitchFamily="18" charset="0"/>
                        </a:rPr>
                        <m:t>)</m:t>
                      </m:r>
                      <m:sSup>
                        <m:sSupPr>
                          <m:ctrlPr>
                            <a:rPr lang="es-ES" sz="4000" i="1">
                              <a:solidFill>
                                <a:schemeClr val="tx1"/>
                              </a:solidFill>
                              <a:latin typeface="Cambria Math" panose="02040503050406030204" pitchFamily="18" charset="0"/>
                              <a:ea typeface="Cambria Math" panose="02040503050406030204" pitchFamily="18" charset="0"/>
                            </a:rPr>
                          </m:ctrlPr>
                        </m:sSupPr>
                        <m:e>
                          <m:r>
                            <a:rPr lang="es-ES" sz="4000" i="1">
                              <a:solidFill>
                                <a:schemeClr val="tx1"/>
                              </a:solidFill>
                              <a:latin typeface="Cambria Math" panose="02040503050406030204" pitchFamily="18" charset="0"/>
                              <a:ea typeface="Cambria Math" panose="02040503050406030204" pitchFamily="18" charset="0"/>
                            </a:rPr>
                            <m:t>𝑒</m:t>
                          </m:r>
                        </m:e>
                        <m:sup>
                          <m:r>
                            <a:rPr lang="es-ES" sz="4000" i="1" smtClean="0">
                              <a:solidFill>
                                <a:schemeClr val="bg2"/>
                              </a:solidFill>
                              <a:latin typeface="Cambria Math" panose="02040503050406030204" pitchFamily="18" charset="0"/>
                              <a:ea typeface="Cambria Math" panose="02040503050406030204" pitchFamily="18" charset="0"/>
                            </a:rPr>
                            <m:t>−</m:t>
                          </m:r>
                          <m:f>
                            <m:fPr>
                              <m:ctrlPr>
                                <a:rPr lang="es-ES" sz="4000" i="1" smtClean="0">
                                  <a:solidFill>
                                    <a:schemeClr val="bg2"/>
                                  </a:solidFill>
                                  <a:latin typeface="Cambria Math" panose="02040503050406030204" pitchFamily="18" charset="0"/>
                                  <a:ea typeface="Cambria Math" panose="02040503050406030204" pitchFamily="18" charset="0"/>
                                </a:rPr>
                              </m:ctrlPr>
                            </m:fPr>
                            <m:num>
                              <m:r>
                                <a:rPr lang="en-GB" sz="4000" b="0" i="1" smtClean="0">
                                  <a:solidFill>
                                    <a:schemeClr val="bg2"/>
                                  </a:solidFill>
                                  <a:latin typeface="Cambria Math" panose="02040503050406030204" pitchFamily="18" charset="0"/>
                                  <a:ea typeface="Cambria Math" panose="02040503050406030204" pitchFamily="18" charset="0"/>
                                </a:rPr>
                                <m:t>1</m:t>
                              </m:r>
                            </m:num>
                            <m:den>
                              <m:r>
                                <a:rPr lang="en-GB" sz="4000" b="0" i="1" smtClean="0">
                                  <a:solidFill>
                                    <a:schemeClr val="bg2"/>
                                  </a:solidFill>
                                  <a:latin typeface="Cambria Math" panose="02040503050406030204" pitchFamily="18" charset="0"/>
                                  <a:ea typeface="Cambria Math" panose="02040503050406030204" pitchFamily="18" charset="0"/>
                                </a:rPr>
                                <m:t>8</m:t>
                              </m:r>
                            </m:den>
                          </m:f>
                          <m:sSup>
                            <m:sSupPr>
                              <m:ctrlPr>
                                <a:rPr lang="es-ES" sz="4000" i="1">
                                  <a:solidFill>
                                    <a:schemeClr val="tx1"/>
                                  </a:solidFill>
                                  <a:latin typeface="Cambria Math" panose="02040503050406030204" pitchFamily="18" charset="0"/>
                                  <a:ea typeface="Cambria Math" panose="02040503050406030204" pitchFamily="18" charset="0"/>
                                </a:rPr>
                              </m:ctrlPr>
                            </m:sSupPr>
                            <m:e>
                              <m:r>
                                <a:rPr lang="es-ES" sz="4000" i="1">
                                  <a:solidFill>
                                    <a:schemeClr val="tx1"/>
                                  </a:solidFill>
                                  <a:latin typeface="Cambria Math" panose="02040503050406030204" pitchFamily="18" charset="0"/>
                                  <a:ea typeface="Cambria Math" panose="02040503050406030204" pitchFamily="18" charset="0"/>
                                </a:rPr>
                                <m:t>𝑡</m:t>
                              </m:r>
                            </m:e>
                            <m:sup>
                              <m:r>
                                <a:rPr lang="es-ES" sz="4000" i="1">
                                  <a:solidFill>
                                    <a:schemeClr val="tx1"/>
                                  </a:solidFill>
                                  <a:latin typeface="Cambria Math" panose="02040503050406030204" pitchFamily="18" charset="0"/>
                                  <a:ea typeface="Cambria Math" panose="02040503050406030204" pitchFamily="18" charset="0"/>
                                </a:rPr>
                                <m:t>2</m:t>
                              </m:r>
                            </m:sup>
                          </m:sSup>
                          <m:r>
                            <a:rPr lang="es-ES" sz="4000" i="1">
                              <a:solidFill>
                                <a:schemeClr val="tx1"/>
                              </a:solidFill>
                              <a:latin typeface="Cambria Math" panose="02040503050406030204" pitchFamily="18" charset="0"/>
                              <a:ea typeface="Cambria Math" panose="02040503050406030204" pitchFamily="18" charset="0"/>
                            </a:rPr>
                            <m:t>𝑁</m:t>
                          </m:r>
                        </m:sup>
                      </m:sSup>
                    </m:oMath>
                  </m:oMathPara>
                </a14:m>
                <a:endParaRPr lang="en-GB" sz="4000" dirty="0"/>
              </a:p>
            </p:txBody>
          </p:sp>
        </mc:Choice>
        <mc:Fallback xmlns="">
          <p:sp>
            <p:nvSpPr>
              <p:cNvPr id="4" name="TextBox 3">
                <a:extLst>
                  <a:ext uri="{FF2B5EF4-FFF2-40B4-BE49-F238E27FC236}">
                    <a16:creationId xmlns:a16="http://schemas.microsoft.com/office/drawing/2014/main" id="{74B8DAAB-DAE8-4908-BEB4-D04D5A427C2E}"/>
                  </a:ext>
                </a:extLst>
              </p:cNvPr>
              <p:cNvSpPr txBox="1">
                <a:spLocks noRot="1" noChangeAspect="1" noMove="1" noResize="1" noEditPoints="1" noAdjustHandles="1" noChangeArrowheads="1" noChangeShapeType="1" noTextEdit="1"/>
              </p:cNvSpPr>
              <p:nvPr/>
            </p:nvSpPr>
            <p:spPr>
              <a:xfrm>
                <a:off x="1141408" y="3557973"/>
                <a:ext cx="9662647" cy="924740"/>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444F360-6EAC-48B9-9587-0BD4BD5E2B0A}"/>
                  </a:ext>
                </a:extLst>
              </p:cNvPr>
              <p:cNvSpPr txBox="1"/>
              <p:nvPr/>
            </p:nvSpPr>
            <p:spPr>
              <a:xfrm>
                <a:off x="1141409" y="5483423"/>
                <a:ext cx="9662647" cy="615553"/>
              </a:xfrm>
              <a:prstGeom prst="rect">
                <a:avLst/>
              </a:prstGeom>
              <a:noFill/>
            </p:spPr>
            <p:txBody>
              <a:bodyPr wrap="square" lIns="0" tIns="0" rIns="0" bIns="0" rtlCol="0">
                <a:spAutoFit/>
              </a:bodyPr>
              <a:lstStyle/>
              <a:p>
                <a:pPr algn="ctr"/>
                <a14:m>
                  <m:oMath xmlns:m="http://schemas.openxmlformats.org/officeDocument/2006/math">
                    <m:r>
                      <a:rPr lang="en-US" altLang="zh-CN" sz="4000" i="1">
                        <a:solidFill>
                          <a:schemeClr val="tx1"/>
                        </a:solidFill>
                        <a:latin typeface="Cambria Math" panose="02040503050406030204" pitchFamily="18" charset="0"/>
                      </a:rPr>
                      <m:t>𝑇h𝑒</m:t>
                    </m:r>
                  </m:oMath>
                </a14:m>
                <a:r>
                  <a:rPr lang="en-GB" sz="4000" i="1" dirty="0">
                    <a:latin typeface="Twentieth Century"/>
                  </a:rPr>
                  <a:t> </a:t>
                </a:r>
                <a:r>
                  <a:rPr lang="en-US" altLang="zh-CN" sz="4000" i="1" dirty="0">
                    <a:latin typeface="Twentieth Century"/>
                  </a:rPr>
                  <a:t>VC Inequality</a:t>
                </a:r>
                <a:endParaRPr lang="en-GB" sz="4000" i="1" dirty="0">
                  <a:latin typeface="Twentieth Century"/>
                </a:endParaRPr>
              </a:p>
            </p:txBody>
          </p:sp>
        </mc:Choice>
        <mc:Fallback xmlns="">
          <p:sp>
            <p:nvSpPr>
              <p:cNvPr id="8" name="TextBox 7">
                <a:extLst>
                  <a:ext uri="{FF2B5EF4-FFF2-40B4-BE49-F238E27FC236}">
                    <a16:creationId xmlns:a16="http://schemas.microsoft.com/office/drawing/2014/main" id="{0444F360-6EAC-48B9-9587-0BD4BD5E2B0A}"/>
                  </a:ext>
                </a:extLst>
              </p:cNvPr>
              <p:cNvSpPr txBox="1">
                <a:spLocks noRot="1" noChangeAspect="1" noMove="1" noResize="1" noEditPoints="1" noAdjustHandles="1" noChangeArrowheads="1" noChangeShapeType="1" noTextEdit="1"/>
              </p:cNvSpPr>
              <p:nvPr/>
            </p:nvSpPr>
            <p:spPr>
              <a:xfrm>
                <a:off x="1141409" y="5483423"/>
                <a:ext cx="9662647" cy="615553"/>
              </a:xfrm>
              <a:prstGeom prst="rect">
                <a:avLst/>
              </a:prstGeom>
              <a:blipFill>
                <a:blip r:embed="rId12"/>
                <a:stretch>
                  <a:fillRect t="-26000" b="-50000"/>
                </a:stretch>
              </a:blipFill>
            </p:spPr>
            <p:txBody>
              <a:bodyPr/>
              <a:lstStyle/>
              <a:p>
                <a:r>
                  <a:rPr lang="en-GB">
                    <a:noFill/>
                  </a:rPr>
                  <a:t> </a:t>
                </a:r>
              </a:p>
            </p:txBody>
          </p:sp>
        </mc:Fallback>
      </mc:AlternateContent>
    </p:spTree>
    <p:extLst>
      <p:ext uri="{BB962C8B-B14F-4D97-AF65-F5344CB8AC3E}">
        <p14:creationId xmlns:p14="http://schemas.microsoft.com/office/powerpoint/2010/main" val="3575300088"/>
      </p:ext>
    </p:extLst>
  </p:cSld>
  <p:clrMapOvr>
    <a:masterClrMapping/>
  </p:clrMapOvr>
  <p:transition spd="slow">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Is learning feasible?</a:t>
            </a:r>
          </a:p>
        </p:txBody>
      </p:sp>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normAutofit/>
          </a:bodyPr>
          <a:lstStyle/>
          <a:p>
            <a:r>
              <a:rPr lang="es-ES" sz="2400" b="0" dirty="0">
                <a:solidFill>
                  <a:schemeClr val="tx1"/>
                </a:solidFill>
              </a:rPr>
              <a:t>YES!</a:t>
            </a:r>
          </a:p>
          <a:p>
            <a:r>
              <a:rPr lang="en-GB" dirty="0">
                <a:solidFill>
                  <a:schemeClr val="tx1"/>
                </a:solidFill>
              </a:rPr>
              <a:t>Probabilistic assumption</a:t>
            </a:r>
            <a:endParaRPr lang="en-GB" sz="2400" b="0" dirty="0">
              <a:solidFill>
                <a:schemeClr val="tx1"/>
              </a:solidFill>
            </a:endParaRPr>
          </a:p>
          <a:p>
            <a:r>
              <a:rPr lang="en-GB" dirty="0">
                <a:solidFill>
                  <a:schemeClr val="tx1"/>
                </a:solidFill>
              </a:rPr>
              <a:t>Model has break point</a:t>
            </a:r>
          </a:p>
          <a:p>
            <a:r>
              <a:rPr lang="en-GB" dirty="0">
                <a:solidFill>
                  <a:schemeClr val="tx1"/>
                </a:solidFill>
              </a:rPr>
              <a:t>Machines can learn!</a:t>
            </a:r>
          </a:p>
          <a:p>
            <a:pPr marL="85725" indent="0">
              <a:buNone/>
            </a:pPr>
            <a:endParaRPr lang="en-GB" dirty="0"/>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243294" y="2888042"/>
              <a:ext cx="1523251" cy="1523254"/>
            </a:xfrm>
            <a:prstGeom prst="rect">
              <a:avLst/>
            </a:prstGeom>
          </p:spPr>
        </p:pic>
      </p:grpSp>
    </p:spTree>
    <p:extLst>
      <p:ext uri="{BB962C8B-B14F-4D97-AF65-F5344CB8AC3E}">
        <p14:creationId xmlns:p14="http://schemas.microsoft.com/office/powerpoint/2010/main" val="831785647"/>
      </p:ext>
    </p:extLst>
  </p:cSld>
  <p:clrMapOvr>
    <a:masterClrMapping/>
  </p:clrMapOvr>
  <p:transition spd="slow">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a:xfrm>
            <a:off x="2254135" y="193297"/>
            <a:ext cx="7683726" cy="596826"/>
          </a:xfrm>
        </p:spPr>
        <p:txBody>
          <a:bodyPr/>
          <a:lstStyle/>
          <a:p>
            <a:pPr algn="ctr"/>
            <a:r>
              <a:rPr lang="en-GB" dirty="0"/>
              <a:t>Full journey</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243294" y="2888042"/>
              <a:ext cx="1523251" cy="1523254"/>
            </a:xfrm>
            <a:prstGeom prst="rect">
              <a:avLst/>
            </a:prstGeom>
          </p:spPr>
        </p:pic>
      </p:grpSp>
      <p:pic>
        <p:nvPicPr>
          <p:cNvPr id="7" name="Picture 6" descr="Diagram&#10;&#10;Description automatically generated">
            <a:extLst>
              <a:ext uri="{FF2B5EF4-FFF2-40B4-BE49-F238E27FC236}">
                <a16:creationId xmlns:a16="http://schemas.microsoft.com/office/drawing/2014/main" id="{EA537B42-61BA-4360-9065-3FBB7CEA28E5}"/>
              </a:ext>
            </a:extLst>
          </p:cNvPr>
          <p:cNvPicPr>
            <a:picLocks noChangeAspect="1"/>
          </p:cNvPicPr>
          <p:nvPr/>
        </p:nvPicPr>
        <p:blipFill>
          <a:blip r:embed="rId10"/>
          <a:stretch>
            <a:fillRect/>
          </a:stretch>
        </p:blipFill>
        <p:spPr>
          <a:xfrm>
            <a:off x="2709861" y="918072"/>
            <a:ext cx="6772275" cy="5248275"/>
          </a:xfrm>
          <a:prstGeom prst="rect">
            <a:avLst/>
          </a:prstGeom>
        </p:spPr>
      </p:pic>
    </p:spTree>
    <p:extLst>
      <p:ext uri="{BB962C8B-B14F-4D97-AF65-F5344CB8AC3E}">
        <p14:creationId xmlns:p14="http://schemas.microsoft.com/office/powerpoint/2010/main" val="15884927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a:xfrm>
            <a:off x="1143001" y="2689715"/>
            <a:ext cx="9905998" cy="1478570"/>
          </a:xfrm>
        </p:spPr>
        <p:txBody>
          <a:bodyPr/>
          <a:lstStyle/>
          <a:p>
            <a:pPr algn="ctr"/>
            <a:r>
              <a:rPr lang="en-US" altLang="zh-CN" dirty="0"/>
              <a:t>Is</a:t>
            </a:r>
            <a:r>
              <a:rPr lang="es-ES" altLang="zh-CN" dirty="0"/>
              <a:t> generalisation really </a:t>
            </a:r>
            <a:r>
              <a:rPr lang="es-ES" altLang="zh-CN" b="1" dirty="0"/>
              <a:t>POSSIBLE</a:t>
            </a:r>
            <a:r>
              <a:rPr lang="es-ES" altLang="zh-CN" dirty="0"/>
              <a:t>?</a:t>
            </a:r>
            <a:r>
              <a:rPr lang="en-GB" dirty="0"/>
              <a:t/>
            </a:r>
            <a:br>
              <a:rPr lang="en-GB" dirty="0"/>
            </a:br>
            <a:endParaRPr lang="en-GB" dirty="0"/>
          </a:p>
        </p:txBody>
      </p:sp>
      <p:grpSp>
        <p:nvGrpSpPr>
          <p:cNvPr id="16" name="Group 15">
            <a:extLst>
              <a:ext uri="{FF2B5EF4-FFF2-40B4-BE49-F238E27FC236}">
                <a16:creationId xmlns:a16="http://schemas.microsoft.com/office/drawing/2014/main" id="{ED819CBE-DD48-453D-B6B0-F66C11076B29}"/>
              </a:ext>
            </a:extLst>
          </p:cNvPr>
          <p:cNvGrpSpPr/>
          <p:nvPr/>
        </p:nvGrpSpPr>
        <p:grpSpPr>
          <a:xfrm>
            <a:off x="10513619" y="692151"/>
            <a:ext cx="1290764" cy="894063"/>
            <a:chOff x="10513619" y="692151"/>
            <a:chExt cx="1290764" cy="894063"/>
          </a:xfrm>
        </p:grpSpPr>
        <p:graphicFrame>
          <p:nvGraphicFramePr>
            <p:cNvPr id="30" name="图示 3">
              <a:extLst>
                <a:ext uri="{FF2B5EF4-FFF2-40B4-BE49-F238E27FC236}">
                  <a16:creationId xmlns:a16="http://schemas.microsoft.com/office/drawing/2014/main" id="{F9AADA79-A14D-402F-A6A1-B10C86D6A5AF}"/>
                </a:ext>
              </a:extLst>
            </p:cNvPr>
            <p:cNvGraphicFramePr/>
            <p:nvPr>
              <p:extLst>
                <p:ext uri="{D42A27DB-BD31-4B8C-83A1-F6EECF244321}">
                  <p14:modId xmlns:p14="http://schemas.microsoft.com/office/powerpoint/2010/main" val="3432921732"/>
                </p:ext>
              </p:extLst>
            </p:nvPr>
          </p:nvGraphicFramePr>
          <p:xfrm>
            <a:off x="10513619" y="692151"/>
            <a:ext cx="1290764" cy="8940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1" name="图片 4">
              <a:extLst>
                <a:ext uri="{FF2B5EF4-FFF2-40B4-BE49-F238E27FC236}">
                  <a16:creationId xmlns:a16="http://schemas.microsoft.com/office/drawing/2014/main" id="{734031B5-F781-4A68-B336-49721C25E390}"/>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11336391" y="920605"/>
              <a:ext cx="297453" cy="297454"/>
            </a:xfrm>
            <a:prstGeom prst="rect">
              <a:avLst/>
            </a:prstGeom>
          </p:spPr>
        </p:pic>
      </p:grpSp>
    </p:spTree>
    <p:extLst>
      <p:ext uri="{BB962C8B-B14F-4D97-AF65-F5344CB8AC3E}">
        <p14:creationId xmlns:p14="http://schemas.microsoft.com/office/powerpoint/2010/main" val="3521928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Bin-ball visualisation</a:t>
            </a:r>
          </a:p>
        </p:txBody>
      </p:sp>
      <p:sp>
        <p:nvSpPr>
          <p:cNvPr id="9" name="Cylinder 8">
            <a:extLst>
              <a:ext uri="{FF2B5EF4-FFF2-40B4-BE49-F238E27FC236}">
                <a16:creationId xmlns:a16="http://schemas.microsoft.com/office/drawing/2014/main" id="{DF3D7B3B-5D87-44BC-82A5-C7EE1B10E92A}"/>
              </a:ext>
            </a:extLst>
          </p:cNvPr>
          <p:cNvSpPr/>
          <p:nvPr/>
        </p:nvSpPr>
        <p:spPr>
          <a:xfrm>
            <a:off x="1937657" y="2097088"/>
            <a:ext cx="2198915" cy="3418114"/>
          </a:xfrm>
          <a:prstGeom prst="ca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10" name="Flowchart: Connector 9">
            <a:extLst>
              <a:ext uri="{FF2B5EF4-FFF2-40B4-BE49-F238E27FC236}">
                <a16:creationId xmlns:a16="http://schemas.microsoft.com/office/drawing/2014/main" id="{6EE56DC1-A661-48B6-A682-609EC0055E57}"/>
              </a:ext>
            </a:extLst>
          </p:cNvPr>
          <p:cNvSpPr/>
          <p:nvPr/>
        </p:nvSpPr>
        <p:spPr>
          <a:xfrm>
            <a:off x="1948542" y="2541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owchart: Connector 10">
            <a:extLst>
              <a:ext uri="{FF2B5EF4-FFF2-40B4-BE49-F238E27FC236}">
                <a16:creationId xmlns:a16="http://schemas.microsoft.com/office/drawing/2014/main" id="{33FE7C4A-AAB7-412D-ACA6-D284187A5CFA}"/>
              </a:ext>
            </a:extLst>
          </p:cNvPr>
          <p:cNvSpPr/>
          <p:nvPr/>
        </p:nvSpPr>
        <p:spPr>
          <a:xfrm>
            <a:off x="2100942" y="2694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lowchart: Connector 11">
            <a:extLst>
              <a:ext uri="{FF2B5EF4-FFF2-40B4-BE49-F238E27FC236}">
                <a16:creationId xmlns:a16="http://schemas.microsoft.com/office/drawing/2014/main" id="{8E65E1E0-B72F-4340-90BF-357B1A6D0011}"/>
              </a:ext>
            </a:extLst>
          </p:cNvPr>
          <p:cNvSpPr/>
          <p:nvPr/>
        </p:nvSpPr>
        <p:spPr>
          <a:xfrm>
            <a:off x="2253342"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lowchart: Connector 12">
            <a:extLst>
              <a:ext uri="{FF2B5EF4-FFF2-40B4-BE49-F238E27FC236}">
                <a16:creationId xmlns:a16="http://schemas.microsoft.com/office/drawing/2014/main" id="{ECC43F2F-57CE-4BA0-96AF-B677150CCEB4}"/>
              </a:ext>
            </a:extLst>
          </p:cNvPr>
          <p:cNvSpPr/>
          <p:nvPr/>
        </p:nvSpPr>
        <p:spPr>
          <a:xfrm>
            <a:off x="2405742" y="2999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lowchart: Connector 13">
            <a:extLst>
              <a:ext uri="{FF2B5EF4-FFF2-40B4-BE49-F238E27FC236}">
                <a16:creationId xmlns:a16="http://schemas.microsoft.com/office/drawing/2014/main" id="{E5C3C4C8-1A25-48A6-BFC3-EE1B4077220D}"/>
              </a:ext>
            </a:extLst>
          </p:cNvPr>
          <p:cNvSpPr/>
          <p:nvPr/>
        </p:nvSpPr>
        <p:spPr>
          <a:xfrm>
            <a:off x="2558142" y="3151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lowchart: Connector 14">
            <a:extLst>
              <a:ext uri="{FF2B5EF4-FFF2-40B4-BE49-F238E27FC236}">
                <a16:creationId xmlns:a16="http://schemas.microsoft.com/office/drawing/2014/main" id="{26D6D877-2CF9-42D3-9BD7-7FC8EFF31CF1}"/>
              </a:ext>
            </a:extLst>
          </p:cNvPr>
          <p:cNvSpPr/>
          <p:nvPr/>
        </p:nvSpPr>
        <p:spPr>
          <a:xfrm>
            <a:off x="2710542" y="3303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lowchart: Connector 15">
            <a:extLst>
              <a:ext uri="{FF2B5EF4-FFF2-40B4-BE49-F238E27FC236}">
                <a16:creationId xmlns:a16="http://schemas.microsoft.com/office/drawing/2014/main" id="{8EF40D0C-43E6-4832-A9BC-A42A0F605948}"/>
              </a:ext>
            </a:extLst>
          </p:cNvPr>
          <p:cNvSpPr/>
          <p:nvPr/>
        </p:nvSpPr>
        <p:spPr>
          <a:xfrm>
            <a:off x="2862942" y="34562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lowchart: Connector 16">
            <a:extLst>
              <a:ext uri="{FF2B5EF4-FFF2-40B4-BE49-F238E27FC236}">
                <a16:creationId xmlns:a16="http://schemas.microsoft.com/office/drawing/2014/main" id="{25C40D3A-BBBF-4F93-B27D-3821FE5BA6AA}"/>
              </a:ext>
            </a:extLst>
          </p:cNvPr>
          <p:cNvSpPr/>
          <p:nvPr/>
        </p:nvSpPr>
        <p:spPr>
          <a:xfrm>
            <a:off x="3015342" y="3608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lowchart: Connector 17">
            <a:extLst>
              <a:ext uri="{FF2B5EF4-FFF2-40B4-BE49-F238E27FC236}">
                <a16:creationId xmlns:a16="http://schemas.microsoft.com/office/drawing/2014/main" id="{9022F787-074B-435A-BD06-21FDB87ED9BD}"/>
              </a:ext>
            </a:extLst>
          </p:cNvPr>
          <p:cNvSpPr/>
          <p:nvPr/>
        </p:nvSpPr>
        <p:spPr>
          <a:xfrm>
            <a:off x="3167742" y="37610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lowchart: Connector 18">
            <a:extLst>
              <a:ext uri="{FF2B5EF4-FFF2-40B4-BE49-F238E27FC236}">
                <a16:creationId xmlns:a16="http://schemas.microsoft.com/office/drawing/2014/main" id="{3DDCF068-1F03-43FC-A367-F447EC67E278}"/>
              </a:ext>
            </a:extLst>
          </p:cNvPr>
          <p:cNvSpPr/>
          <p:nvPr/>
        </p:nvSpPr>
        <p:spPr>
          <a:xfrm>
            <a:off x="3320142" y="3913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lowchart: Connector 19">
            <a:extLst>
              <a:ext uri="{FF2B5EF4-FFF2-40B4-BE49-F238E27FC236}">
                <a16:creationId xmlns:a16="http://schemas.microsoft.com/office/drawing/2014/main" id="{EC0B0866-B632-483E-819D-662A63CFFEE5}"/>
              </a:ext>
            </a:extLst>
          </p:cNvPr>
          <p:cNvSpPr/>
          <p:nvPr/>
        </p:nvSpPr>
        <p:spPr>
          <a:xfrm>
            <a:off x="3472542" y="4065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Flowchart: Connector 20">
            <a:extLst>
              <a:ext uri="{FF2B5EF4-FFF2-40B4-BE49-F238E27FC236}">
                <a16:creationId xmlns:a16="http://schemas.microsoft.com/office/drawing/2014/main" id="{639B07F3-B8F1-40FA-ABE3-FD0860844B22}"/>
              </a:ext>
            </a:extLst>
          </p:cNvPr>
          <p:cNvSpPr/>
          <p:nvPr/>
        </p:nvSpPr>
        <p:spPr>
          <a:xfrm>
            <a:off x="3624942"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Flowchart: Connector 21">
            <a:extLst>
              <a:ext uri="{FF2B5EF4-FFF2-40B4-BE49-F238E27FC236}">
                <a16:creationId xmlns:a16="http://schemas.microsoft.com/office/drawing/2014/main" id="{A0F5AB4C-CC35-4B50-A83C-E4E02A2982DE}"/>
              </a:ext>
            </a:extLst>
          </p:cNvPr>
          <p:cNvSpPr/>
          <p:nvPr/>
        </p:nvSpPr>
        <p:spPr>
          <a:xfrm>
            <a:off x="3777342" y="4370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Flowchart: Connector 22">
            <a:extLst>
              <a:ext uri="{FF2B5EF4-FFF2-40B4-BE49-F238E27FC236}">
                <a16:creationId xmlns:a16="http://schemas.microsoft.com/office/drawing/2014/main" id="{71CAFC67-40AA-4100-BBD9-51A5D1EDD1FC}"/>
              </a:ext>
            </a:extLst>
          </p:cNvPr>
          <p:cNvSpPr/>
          <p:nvPr/>
        </p:nvSpPr>
        <p:spPr>
          <a:xfrm>
            <a:off x="3929742"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lowchart: Connector 23">
            <a:extLst>
              <a:ext uri="{FF2B5EF4-FFF2-40B4-BE49-F238E27FC236}">
                <a16:creationId xmlns:a16="http://schemas.microsoft.com/office/drawing/2014/main" id="{C67C8598-B1AC-4BBA-BC56-ACD1B4C73BA5}"/>
              </a:ext>
            </a:extLst>
          </p:cNvPr>
          <p:cNvSpPr/>
          <p:nvPr/>
        </p:nvSpPr>
        <p:spPr>
          <a:xfrm>
            <a:off x="2318656" y="2639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Flowchart: Connector 26">
            <a:extLst>
              <a:ext uri="{FF2B5EF4-FFF2-40B4-BE49-F238E27FC236}">
                <a16:creationId xmlns:a16="http://schemas.microsoft.com/office/drawing/2014/main" id="{2CE09A68-45DC-41FF-A50A-20DCB3C0FDFA}"/>
              </a:ext>
            </a:extLst>
          </p:cNvPr>
          <p:cNvSpPr/>
          <p:nvPr/>
        </p:nvSpPr>
        <p:spPr>
          <a:xfrm>
            <a:off x="2471056" y="27921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lowchart: Connector 27">
            <a:extLst>
              <a:ext uri="{FF2B5EF4-FFF2-40B4-BE49-F238E27FC236}">
                <a16:creationId xmlns:a16="http://schemas.microsoft.com/office/drawing/2014/main" id="{9CC3B872-420A-4EB6-B21E-E4CA8B399700}"/>
              </a:ext>
            </a:extLst>
          </p:cNvPr>
          <p:cNvSpPr/>
          <p:nvPr/>
        </p:nvSpPr>
        <p:spPr>
          <a:xfrm>
            <a:off x="2623456" y="29445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Flowchart: Connector 28">
            <a:extLst>
              <a:ext uri="{FF2B5EF4-FFF2-40B4-BE49-F238E27FC236}">
                <a16:creationId xmlns:a16="http://schemas.microsoft.com/office/drawing/2014/main" id="{53FE6880-8520-4311-8496-42A1911CC5ED}"/>
              </a:ext>
            </a:extLst>
          </p:cNvPr>
          <p:cNvSpPr/>
          <p:nvPr/>
        </p:nvSpPr>
        <p:spPr>
          <a:xfrm>
            <a:off x="2775856" y="3096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Flowchart: Connector 29">
            <a:extLst>
              <a:ext uri="{FF2B5EF4-FFF2-40B4-BE49-F238E27FC236}">
                <a16:creationId xmlns:a16="http://schemas.microsoft.com/office/drawing/2014/main" id="{B960EC2C-D08B-49EE-8C7A-6CDE6C4C2A40}"/>
              </a:ext>
            </a:extLst>
          </p:cNvPr>
          <p:cNvSpPr/>
          <p:nvPr/>
        </p:nvSpPr>
        <p:spPr>
          <a:xfrm>
            <a:off x="2928256" y="32493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Flowchart: Connector 30">
            <a:extLst>
              <a:ext uri="{FF2B5EF4-FFF2-40B4-BE49-F238E27FC236}">
                <a16:creationId xmlns:a16="http://schemas.microsoft.com/office/drawing/2014/main" id="{C01D4104-4ED7-4C4F-A4C7-94310BB74AC0}"/>
              </a:ext>
            </a:extLst>
          </p:cNvPr>
          <p:cNvSpPr/>
          <p:nvPr/>
        </p:nvSpPr>
        <p:spPr>
          <a:xfrm>
            <a:off x="3080656" y="34017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Flowchart: Connector 31">
            <a:extLst>
              <a:ext uri="{FF2B5EF4-FFF2-40B4-BE49-F238E27FC236}">
                <a16:creationId xmlns:a16="http://schemas.microsoft.com/office/drawing/2014/main" id="{3A82AF77-FF1F-4687-9EEA-5144DDF93052}"/>
              </a:ext>
            </a:extLst>
          </p:cNvPr>
          <p:cNvSpPr/>
          <p:nvPr/>
        </p:nvSpPr>
        <p:spPr>
          <a:xfrm>
            <a:off x="3233056" y="35541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Flowchart: Connector 32">
            <a:extLst>
              <a:ext uri="{FF2B5EF4-FFF2-40B4-BE49-F238E27FC236}">
                <a16:creationId xmlns:a16="http://schemas.microsoft.com/office/drawing/2014/main" id="{607EB4C9-6CAC-4054-94B0-DBC81C5DDC69}"/>
              </a:ext>
            </a:extLst>
          </p:cNvPr>
          <p:cNvSpPr/>
          <p:nvPr/>
        </p:nvSpPr>
        <p:spPr>
          <a:xfrm>
            <a:off x="3385456" y="37065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Flowchart: Connector 33">
            <a:extLst>
              <a:ext uri="{FF2B5EF4-FFF2-40B4-BE49-F238E27FC236}">
                <a16:creationId xmlns:a16="http://schemas.microsoft.com/office/drawing/2014/main" id="{33F3C011-A9EB-4C8D-B998-8D13D2A71441}"/>
              </a:ext>
            </a:extLst>
          </p:cNvPr>
          <p:cNvSpPr/>
          <p:nvPr/>
        </p:nvSpPr>
        <p:spPr>
          <a:xfrm>
            <a:off x="3537856" y="3858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Flowchart: Connector 34">
            <a:extLst>
              <a:ext uri="{FF2B5EF4-FFF2-40B4-BE49-F238E27FC236}">
                <a16:creationId xmlns:a16="http://schemas.microsoft.com/office/drawing/2014/main" id="{F5DB7AB1-AE47-40FB-AC6C-4201D0007C7A}"/>
              </a:ext>
            </a:extLst>
          </p:cNvPr>
          <p:cNvSpPr/>
          <p:nvPr/>
        </p:nvSpPr>
        <p:spPr>
          <a:xfrm>
            <a:off x="3690256" y="40113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Flowchart: Connector 35">
            <a:extLst>
              <a:ext uri="{FF2B5EF4-FFF2-40B4-BE49-F238E27FC236}">
                <a16:creationId xmlns:a16="http://schemas.microsoft.com/office/drawing/2014/main" id="{2BABE65D-E753-4977-8596-4F0109DE8241}"/>
              </a:ext>
            </a:extLst>
          </p:cNvPr>
          <p:cNvSpPr/>
          <p:nvPr/>
        </p:nvSpPr>
        <p:spPr>
          <a:xfrm>
            <a:off x="3842656" y="4163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lowchart: Connector 36">
            <a:extLst>
              <a:ext uri="{FF2B5EF4-FFF2-40B4-BE49-F238E27FC236}">
                <a16:creationId xmlns:a16="http://schemas.microsoft.com/office/drawing/2014/main" id="{8F09C519-C086-44A2-9858-44666E2DE81D}"/>
              </a:ext>
            </a:extLst>
          </p:cNvPr>
          <p:cNvSpPr/>
          <p:nvPr/>
        </p:nvSpPr>
        <p:spPr>
          <a:xfrm>
            <a:off x="2672441" y="2667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Flowchart: Connector 37">
            <a:extLst>
              <a:ext uri="{FF2B5EF4-FFF2-40B4-BE49-F238E27FC236}">
                <a16:creationId xmlns:a16="http://schemas.microsoft.com/office/drawing/2014/main" id="{6503D8D4-56E8-4862-ADB5-DDFCE144D6C5}"/>
              </a:ext>
            </a:extLst>
          </p:cNvPr>
          <p:cNvSpPr/>
          <p:nvPr/>
        </p:nvSpPr>
        <p:spPr>
          <a:xfrm>
            <a:off x="3897085" y="280074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Flowchart: Connector 40">
            <a:extLst>
              <a:ext uri="{FF2B5EF4-FFF2-40B4-BE49-F238E27FC236}">
                <a16:creationId xmlns:a16="http://schemas.microsoft.com/office/drawing/2014/main" id="{B9FEDAE7-B2BC-4974-B6B8-0BB157B866F6}"/>
              </a:ext>
            </a:extLst>
          </p:cNvPr>
          <p:cNvSpPr/>
          <p:nvPr/>
        </p:nvSpPr>
        <p:spPr>
          <a:xfrm>
            <a:off x="2824841" y="28201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Flowchart: Connector 41">
            <a:extLst>
              <a:ext uri="{FF2B5EF4-FFF2-40B4-BE49-F238E27FC236}">
                <a16:creationId xmlns:a16="http://schemas.microsoft.com/office/drawing/2014/main" id="{7B1AD171-FECD-4A33-A3CA-B030FA7E7CE2}"/>
              </a:ext>
            </a:extLst>
          </p:cNvPr>
          <p:cNvSpPr/>
          <p:nvPr/>
        </p:nvSpPr>
        <p:spPr>
          <a:xfrm>
            <a:off x="2977241" y="29725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Flowchart: Connector 42">
            <a:extLst>
              <a:ext uri="{FF2B5EF4-FFF2-40B4-BE49-F238E27FC236}">
                <a16:creationId xmlns:a16="http://schemas.microsoft.com/office/drawing/2014/main" id="{79CBFDA8-5D08-4823-879E-7C2ECABF4062}"/>
              </a:ext>
            </a:extLst>
          </p:cNvPr>
          <p:cNvSpPr/>
          <p:nvPr/>
        </p:nvSpPr>
        <p:spPr>
          <a:xfrm>
            <a:off x="3129641" y="31249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Flowchart: Connector 43">
            <a:extLst>
              <a:ext uri="{FF2B5EF4-FFF2-40B4-BE49-F238E27FC236}">
                <a16:creationId xmlns:a16="http://schemas.microsoft.com/office/drawing/2014/main" id="{4D0B65EE-86AB-4CBD-93E5-1A0B2BDB5ED0}"/>
              </a:ext>
            </a:extLst>
          </p:cNvPr>
          <p:cNvSpPr/>
          <p:nvPr/>
        </p:nvSpPr>
        <p:spPr>
          <a:xfrm>
            <a:off x="3282041" y="32773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Flowchart: Connector 44">
            <a:extLst>
              <a:ext uri="{FF2B5EF4-FFF2-40B4-BE49-F238E27FC236}">
                <a16:creationId xmlns:a16="http://schemas.microsoft.com/office/drawing/2014/main" id="{729DCF20-6332-4D31-B8A5-936066605055}"/>
              </a:ext>
            </a:extLst>
          </p:cNvPr>
          <p:cNvSpPr/>
          <p:nvPr/>
        </p:nvSpPr>
        <p:spPr>
          <a:xfrm>
            <a:off x="3434441" y="342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Flowchart: Connector 45">
            <a:extLst>
              <a:ext uri="{FF2B5EF4-FFF2-40B4-BE49-F238E27FC236}">
                <a16:creationId xmlns:a16="http://schemas.microsoft.com/office/drawing/2014/main" id="{E79ED1CF-E6E0-4D49-BA34-4793786FAC77}"/>
              </a:ext>
            </a:extLst>
          </p:cNvPr>
          <p:cNvSpPr/>
          <p:nvPr/>
        </p:nvSpPr>
        <p:spPr>
          <a:xfrm>
            <a:off x="3586841" y="35821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Flowchart: Connector 46">
            <a:extLst>
              <a:ext uri="{FF2B5EF4-FFF2-40B4-BE49-F238E27FC236}">
                <a16:creationId xmlns:a16="http://schemas.microsoft.com/office/drawing/2014/main" id="{64379C1B-9A7E-44FE-9C0F-6F52BB32C0E8}"/>
              </a:ext>
            </a:extLst>
          </p:cNvPr>
          <p:cNvSpPr/>
          <p:nvPr/>
        </p:nvSpPr>
        <p:spPr>
          <a:xfrm>
            <a:off x="3739241" y="37345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Flowchart: Connector 47">
            <a:extLst>
              <a:ext uri="{FF2B5EF4-FFF2-40B4-BE49-F238E27FC236}">
                <a16:creationId xmlns:a16="http://schemas.microsoft.com/office/drawing/2014/main" id="{7F29C87A-E910-4867-A233-A1D2161DA307}"/>
              </a:ext>
            </a:extLst>
          </p:cNvPr>
          <p:cNvSpPr/>
          <p:nvPr/>
        </p:nvSpPr>
        <p:spPr>
          <a:xfrm>
            <a:off x="3891641" y="38869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Flowchart: Connector 48">
            <a:extLst>
              <a:ext uri="{FF2B5EF4-FFF2-40B4-BE49-F238E27FC236}">
                <a16:creationId xmlns:a16="http://schemas.microsoft.com/office/drawing/2014/main" id="{95A45494-36F9-4C38-B4A2-4F186567FBB2}"/>
              </a:ext>
            </a:extLst>
          </p:cNvPr>
          <p:cNvSpPr/>
          <p:nvPr/>
        </p:nvSpPr>
        <p:spPr>
          <a:xfrm>
            <a:off x="3023506"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Flowchart: Connector 49">
            <a:extLst>
              <a:ext uri="{FF2B5EF4-FFF2-40B4-BE49-F238E27FC236}">
                <a16:creationId xmlns:a16="http://schemas.microsoft.com/office/drawing/2014/main" id="{339210A4-1D43-436B-A443-DA5109BF9891}"/>
              </a:ext>
            </a:extLst>
          </p:cNvPr>
          <p:cNvSpPr/>
          <p:nvPr/>
        </p:nvSpPr>
        <p:spPr>
          <a:xfrm>
            <a:off x="3175906" y="28411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Flowchart: Connector 50">
            <a:extLst>
              <a:ext uri="{FF2B5EF4-FFF2-40B4-BE49-F238E27FC236}">
                <a16:creationId xmlns:a16="http://schemas.microsoft.com/office/drawing/2014/main" id="{D2F6CC37-B060-464B-8B17-051FAB0ADBC7}"/>
              </a:ext>
            </a:extLst>
          </p:cNvPr>
          <p:cNvSpPr/>
          <p:nvPr/>
        </p:nvSpPr>
        <p:spPr>
          <a:xfrm>
            <a:off x="3328306" y="29935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Flowchart: Connector 51">
            <a:extLst>
              <a:ext uri="{FF2B5EF4-FFF2-40B4-BE49-F238E27FC236}">
                <a16:creationId xmlns:a16="http://schemas.microsoft.com/office/drawing/2014/main" id="{A0839822-DB52-4EC8-8908-032D24E55EFC}"/>
              </a:ext>
            </a:extLst>
          </p:cNvPr>
          <p:cNvSpPr/>
          <p:nvPr/>
        </p:nvSpPr>
        <p:spPr>
          <a:xfrm>
            <a:off x="3480706"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Flowchart: Connector 52">
            <a:extLst>
              <a:ext uri="{FF2B5EF4-FFF2-40B4-BE49-F238E27FC236}">
                <a16:creationId xmlns:a16="http://schemas.microsoft.com/office/drawing/2014/main" id="{F153BA6F-971C-4248-BD25-B9D96A2C352B}"/>
              </a:ext>
            </a:extLst>
          </p:cNvPr>
          <p:cNvSpPr/>
          <p:nvPr/>
        </p:nvSpPr>
        <p:spPr>
          <a:xfrm>
            <a:off x="3633106" y="32983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Flowchart: Connector 53">
            <a:extLst>
              <a:ext uri="{FF2B5EF4-FFF2-40B4-BE49-F238E27FC236}">
                <a16:creationId xmlns:a16="http://schemas.microsoft.com/office/drawing/2014/main" id="{3B19F9E6-0C4C-4D5F-9A30-81E6B28AA652}"/>
              </a:ext>
            </a:extLst>
          </p:cNvPr>
          <p:cNvSpPr/>
          <p:nvPr/>
        </p:nvSpPr>
        <p:spPr>
          <a:xfrm>
            <a:off x="3785506" y="3450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Flowchart: Connector 54">
            <a:extLst>
              <a:ext uri="{FF2B5EF4-FFF2-40B4-BE49-F238E27FC236}">
                <a16:creationId xmlns:a16="http://schemas.microsoft.com/office/drawing/2014/main" id="{B233DA48-8AE8-4192-850E-6E4FBE6BAF49}"/>
              </a:ext>
            </a:extLst>
          </p:cNvPr>
          <p:cNvSpPr/>
          <p:nvPr/>
        </p:nvSpPr>
        <p:spPr>
          <a:xfrm>
            <a:off x="3937906" y="36031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Flowchart: Connector 55">
            <a:extLst>
              <a:ext uri="{FF2B5EF4-FFF2-40B4-BE49-F238E27FC236}">
                <a16:creationId xmlns:a16="http://schemas.microsoft.com/office/drawing/2014/main" id="{372D4E48-4C38-4690-8074-9FEE70EF0629}"/>
              </a:ext>
            </a:extLst>
          </p:cNvPr>
          <p:cNvSpPr/>
          <p:nvPr/>
        </p:nvSpPr>
        <p:spPr>
          <a:xfrm>
            <a:off x="3374571"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Flowchart: Connector 58">
            <a:extLst>
              <a:ext uri="{FF2B5EF4-FFF2-40B4-BE49-F238E27FC236}">
                <a16:creationId xmlns:a16="http://schemas.microsoft.com/office/drawing/2014/main" id="{091607FA-C541-4C89-9C52-A650DB473448}"/>
              </a:ext>
            </a:extLst>
          </p:cNvPr>
          <p:cNvSpPr/>
          <p:nvPr/>
        </p:nvSpPr>
        <p:spPr>
          <a:xfrm>
            <a:off x="3526971" y="28411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Flowchart: Connector 59">
            <a:extLst>
              <a:ext uri="{FF2B5EF4-FFF2-40B4-BE49-F238E27FC236}">
                <a16:creationId xmlns:a16="http://schemas.microsoft.com/office/drawing/2014/main" id="{6580ECAF-106F-4740-B004-47BF08B65F26}"/>
              </a:ext>
            </a:extLst>
          </p:cNvPr>
          <p:cNvSpPr/>
          <p:nvPr/>
        </p:nvSpPr>
        <p:spPr>
          <a:xfrm>
            <a:off x="3679371" y="29935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Flowchart: Connector 60">
            <a:extLst>
              <a:ext uri="{FF2B5EF4-FFF2-40B4-BE49-F238E27FC236}">
                <a16:creationId xmlns:a16="http://schemas.microsoft.com/office/drawing/2014/main" id="{20E36FE1-ECB5-47D4-8618-A8E280D11D06}"/>
              </a:ext>
            </a:extLst>
          </p:cNvPr>
          <p:cNvSpPr/>
          <p:nvPr/>
        </p:nvSpPr>
        <p:spPr>
          <a:xfrm>
            <a:off x="3831771"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Flowchart: Connector 61">
            <a:extLst>
              <a:ext uri="{FF2B5EF4-FFF2-40B4-BE49-F238E27FC236}">
                <a16:creationId xmlns:a16="http://schemas.microsoft.com/office/drawing/2014/main" id="{C01C9C78-FE04-411B-A083-D908E954F83E}"/>
              </a:ext>
            </a:extLst>
          </p:cNvPr>
          <p:cNvSpPr/>
          <p:nvPr/>
        </p:nvSpPr>
        <p:spPr>
          <a:xfrm>
            <a:off x="3671207" y="268332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Flowchart: Connector 62">
            <a:extLst>
              <a:ext uri="{FF2B5EF4-FFF2-40B4-BE49-F238E27FC236}">
                <a16:creationId xmlns:a16="http://schemas.microsoft.com/office/drawing/2014/main" id="{38952CF6-AF66-49D3-BAAC-16B01013A01B}"/>
              </a:ext>
            </a:extLst>
          </p:cNvPr>
          <p:cNvSpPr/>
          <p:nvPr/>
        </p:nvSpPr>
        <p:spPr>
          <a:xfrm>
            <a:off x="1937656"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Flowchart: Connector 63">
            <a:extLst>
              <a:ext uri="{FF2B5EF4-FFF2-40B4-BE49-F238E27FC236}">
                <a16:creationId xmlns:a16="http://schemas.microsoft.com/office/drawing/2014/main" id="{1BBC2A0B-A9DE-4A29-8A4F-03EF2DE74192}"/>
              </a:ext>
            </a:extLst>
          </p:cNvPr>
          <p:cNvSpPr/>
          <p:nvPr/>
        </p:nvSpPr>
        <p:spPr>
          <a:xfrm>
            <a:off x="2090056" y="29990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Flowchart: Connector 64">
            <a:extLst>
              <a:ext uri="{FF2B5EF4-FFF2-40B4-BE49-F238E27FC236}">
                <a16:creationId xmlns:a16="http://schemas.microsoft.com/office/drawing/2014/main" id="{B262DE11-A868-4E40-B281-31CD27DCB9E3}"/>
              </a:ext>
            </a:extLst>
          </p:cNvPr>
          <p:cNvSpPr/>
          <p:nvPr/>
        </p:nvSpPr>
        <p:spPr>
          <a:xfrm>
            <a:off x="2242456" y="3151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Flowchart: Connector 65">
            <a:extLst>
              <a:ext uri="{FF2B5EF4-FFF2-40B4-BE49-F238E27FC236}">
                <a16:creationId xmlns:a16="http://schemas.microsoft.com/office/drawing/2014/main" id="{1572AD2A-DE80-45BA-BD94-D90732F85D29}"/>
              </a:ext>
            </a:extLst>
          </p:cNvPr>
          <p:cNvSpPr/>
          <p:nvPr/>
        </p:nvSpPr>
        <p:spPr>
          <a:xfrm>
            <a:off x="2394856" y="3303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Flowchart: Connector 66">
            <a:extLst>
              <a:ext uri="{FF2B5EF4-FFF2-40B4-BE49-F238E27FC236}">
                <a16:creationId xmlns:a16="http://schemas.microsoft.com/office/drawing/2014/main" id="{8D7F3D1B-5F67-40DC-92C1-87CCF8445E21}"/>
              </a:ext>
            </a:extLst>
          </p:cNvPr>
          <p:cNvSpPr/>
          <p:nvPr/>
        </p:nvSpPr>
        <p:spPr>
          <a:xfrm>
            <a:off x="2547256" y="34562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Flowchart: Connector 67">
            <a:extLst>
              <a:ext uri="{FF2B5EF4-FFF2-40B4-BE49-F238E27FC236}">
                <a16:creationId xmlns:a16="http://schemas.microsoft.com/office/drawing/2014/main" id="{5B562DED-A26A-4829-A576-314FB145D832}"/>
              </a:ext>
            </a:extLst>
          </p:cNvPr>
          <p:cNvSpPr/>
          <p:nvPr/>
        </p:nvSpPr>
        <p:spPr>
          <a:xfrm>
            <a:off x="2699656" y="3608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Flowchart: Connector 68">
            <a:extLst>
              <a:ext uri="{FF2B5EF4-FFF2-40B4-BE49-F238E27FC236}">
                <a16:creationId xmlns:a16="http://schemas.microsoft.com/office/drawing/2014/main" id="{D25FA017-6329-4334-A990-C70CCCDA461D}"/>
              </a:ext>
            </a:extLst>
          </p:cNvPr>
          <p:cNvSpPr/>
          <p:nvPr/>
        </p:nvSpPr>
        <p:spPr>
          <a:xfrm>
            <a:off x="2852056" y="3761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Flowchart: Connector 69">
            <a:extLst>
              <a:ext uri="{FF2B5EF4-FFF2-40B4-BE49-F238E27FC236}">
                <a16:creationId xmlns:a16="http://schemas.microsoft.com/office/drawing/2014/main" id="{DD1B260C-0CA6-4467-B65E-3F641CDBD890}"/>
              </a:ext>
            </a:extLst>
          </p:cNvPr>
          <p:cNvSpPr/>
          <p:nvPr/>
        </p:nvSpPr>
        <p:spPr>
          <a:xfrm>
            <a:off x="3004456" y="3913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Flowchart: Connector 70">
            <a:extLst>
              <a:ext uri="{FF2B5EF4-FFF2-40B4-BE49-F238E27FC236}">
                <a16:creationId xmlns:a16="http://schemas.microsoft.com/office/drawing/2014/main" id="{9C26A522-8E52-4FD2-A2EA-04EAF65B9BBF}"/>
              </a:ext>
            </a:extLst>
          </p:cNvPr>
          <p:cNvSpPr/>
          <p:nvPr/>
        </p:nvSpPr>
        <p:spPr>
          <a:xfrm>
            <a:off x="3156856" y="4065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Flowchart: Connector 71">
            <a:extLst>
              <a:ext uri="{FF2B5EF4-FFF2-40B4-BE49-F238E27FC236}">
                <a16:creationId xmlns:a16="http://schemas.microsoft.com/office/drawing/2014/main" id="{E9F368E5-7230-4F92-BE92-1D2379B9F06A}"/>
              </a:ext>
            </a:extLst>
          </p:cNvPr>
          <p:cNvSpPr/>
          <p:nvPr/>
        </p:nvSpPr>
        <p:spPr>
          <a:xfrm>
            <a:off x="3309256"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Flowchart: Connector 72">
            <a:extLst>
              <a:ext uri="{FF2B5EF4-FFF2-40B4-BE49-F238E27FC236}">
                <a16:creationId xmlns:a16="http://schemas.microsoft.com/office/drawing/2014/main" id="{43F2089E-B623-45B4-AC47-8F25556ED756}"/>
              </a:ext>
            </a:extLst>
          </p:cNvPr>
          <p:cNvSpPr/>
          <p:nvPr/>
        </p:nvSpPr>
        <p:spPr>
          <a:xfrm>
            <a:off x="3461656" y="4370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Flowchart: Connector 73">
            <a:extLst>
              <a:ext uri="{FF2B5EF4-FFF2-40B4-BE49-F238E27FC236}">
                <a16:creationId xmlns:a16="http://schemas.microsoft.com/office/drawing/2014/main" id="{75491787-42C2-4028-8E3F-92996A469CEB}"/>
              </a:ext>
            </a:extLst>
          </p:cNvPr>
          <p:cNvSpPr/>
          <p:nvPr/>
        </p:nvSpPr>
        <p:spPr>
          <a:xfrm>
            <a:off x="3614056"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Flowchart: Connector 74">
            <a:extLst>
              <a:ext uri="{FF2B5EF4-FFF2-40B4-BE49-F238E27FC236}">
                <a16:creationId xmlns:a16="http://schemas.microsoft.com/office/drawing/2014/main" id="{1708AFAC-5859-4853-B9D9-A1E64AB33562}"/>
              </a:ext>
            </a:extLst>
          </p:cNvPr>
          <p:cNvSpPr/>
          <p:nvPr/>
        </p:nvSpPr>
        <p:spPr>
          <a:xfrm>
            <a:off x="3766456" y="4675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Flowchart: Connector 75">
            <a:extLst>
              <a:ext uri="{FF2B5EF4-FFF2-40B4-BE49-F238E27FC236}">
                <a16:creationId xmlns:a16="http://schemas.microsoft.com/office/drawing/2014/main" id="{46DC0F19-21FC-4F18-886C-F990010E3902}"/>
              </a:ext>
            </a:extLst>
          </p:cNvPr>
          <p:cNvSpPr/>
          <p:nvPr/>
        </p:nvSpPr>
        <p:spPr>
          <a:xfrm>
            <a:off x="3918856" y="4827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Flowchart: Connector 90">
            <a:extLst>
              <a:ext uri="{FF2B5EF4-FFF2-40B4-BE49-F238E27FC236}">
                <a16:creationId xmlns:a16="http://schemas.microsoft.com/office/drawing/2014/main" id="{D3DBF7A0-9A2C-4BBF-8722-2ED943CBE3B8}"/>
              </a:ext>
            </a:extLst>
          </p:cNvPr>
          <p:cNvSpPr/>
          <p:nvPr/>
        </p:nvSpPr>
        <p:spPr>
          <a:xfrm>
            <a:off x="1929493" y="31389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Flowchart: Connector 91">
            <a:extLst>
              <a:ext uri="{FF2B5EF4-FFF2-40B4-BE49-F238E27FC236}">
                <a16:creationId xmlns:a16="http://schemas.microsoft.com/office/drawing/2014/main" id="{41FD37D6-4C1C-4185-B7AD-34C63471082F}"/>
              </a:ext>
            </a:extLst>
          </p:cNvPr>
          <p:cNvSpPr/>
          <p:nvPr/>
        </p:nvSpPr>
        <p:spPr>
          <a:xfrm>
            <a:off x="2081893" y="32913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Flowchart: Connector 92">
            <a:extLst>
              <a:ext uri="{FF2B5EF4-FFF2-40B4-BE49-F238E27FC236}">
                <a16:creationId xmlns:a16="http://schemas.microsoft.com/office/drawing/2014/main" id="{A5C6DBFA-2898-4507-A561-A7811D8F2A32}"/>
              </a:ext>
            </a:extLst>
          </p:cNvPr>
          <p:cNvSpPr/>
          <p:nvPr/>
        </p:nvSpPr>
        <p:spPr>
          <a:xfrm>
            <a:off x="2234293" y="3443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Flowchart: Connector 93">
            <a:extLst>
              <a:ext uri="{FF2B5EF4-FFF2-40B4-BE49-F238E27FC236}">
                <a16:creationId xmlns:a16="http://schemas.microsoft.com/office/drawing/2014/main" id="{773C18F1-3088-4A14-B290-E1AC108D1574}"/>
              </a:ext>
            </a:extLst>
          </p:cNvPr>
          <p:cNvSpPr/>
          <p:nvPr/>
        </p:nvSpPr>
        <p:spPr>
          <a:xfrm>
            <a:off x="2386693" y="35961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Flowchart: Connector 94">
            <a:extLst>
              <a:ext uri="{FF2B5EF4-FFF2-40B4-BE49-F238E27FC236}">
                <a16:creationId xmlns:a16="http://schemas.microsoft.com/office/drawing/2014/main" id="{6BD6A533-919A-49E7-AC0B-C96DA8597C17}"/>
              </a:ext>
            </a:extLst>
          </p:cNvPr>
          <p:cNvSpPr/>
          <p:nvPr/>
        </p:nvSpPr>
        <p:spPr>
          <a:xfrm>
            <a:off x="2539093" y="3748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Flowchart: Connector 95">
            <a:extLst>
              <a:ext uri="{FF2B5EF4-FFF2-40B4-BE49-F238E27FC236}">
                <a16:creationId xmlns:a16="http://schemas.microsoft.com/office/drawing/2014/main" id="{056498C5-1ADE-4381-830F-8FBE9190D319}"/>
              </a:ext>
            </a:extLst>
          </p:cNvPr>
          <p:cNvSpPr/>
          <p:nvPr/>
        </p:nvSpPr>
        <p:spPr>
          <a:xfrm>
            <a:off x="2691493" y="3900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Flowchart: Connector 96">
            <a:extLst>
              <a:ext uri="{FF2B5EF4-FFF2-40B4-BE49-F238E27FC236}">
                <a16:creationId xmlns:a16="http://schemas.microsoft.com/office/drawing/2014/main" id="{E65E02E3-007B-4EE6-8102-C502241F540F}"/>
              </a:ext>
            </a:extLst>
          </p:cNvPr>
          <p:cNvSpPr/>
          <p:nvPr/>
        </p:nvSpPr>
        <p:spPr>
          <a:xfrm>
            <a:off x="2843893" y="40533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Flowchart: Connector 97">
            <a:extLst>
              <a:ext uri="{FF2B5EF4-FFF2-40B4-BE49-F238E27FC236}">
                <a16:creationId xmlns:a16="http://schemas.microsoft.com/office/drawing/2014/main" id="{BE1848ED-2489-46B8-BA2D-DB71ADBBDF42}"/>
              </a:ext>
            </a:extLst>
          </p:cNvPr>
          <p:cNvSpPr/>
          <p:nvPr/>
        </p:nvSpPr>
        <p:spPr>
          <a:xfrm>
            <a:off x="2996293" y="4205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Flowchart: Connector 98">
            <a:extLst>
              <a:ext uri="{FF2B5EF4-FFF2-40B4-BE49-F238E27FC236}">
                <a16:creationId xmlns:a16="http://schemas.microsoft.com/office/drawing/2014/main" id="{8DF5F66D-4585-45FD-A808-F0A8C04F8CE0}"/>
              </a:ext>
            </a:extLst>
          </p:cNvPr>
          <p:cNvSpPr/>
          <p:nvPr/>
        </p:nvSpPr>
        <p:spPr>
          <a:xfrm>
            <a:off x="3148693" y="4358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Flowchart: Connector 99">
            <a:extLst>
              <a:ext uri="{FF2B5EF4-FFF2-40B4-BE49-F238E27FC236}">
                <a16:creationId xmlns:a16="http://schemas.microsoft.com/office/drawing/2014/main" id="{BEA237AA-D162-40C0-90E1-6518604156E8}"/>
              </a:ext>
            </a:extLst>
          </p:cNvPr>
          <p:cNvSpPr/>
          <p:nvPr/>
        </p:nvSpPr>
        <p:spPr>
          <a:xfrm>
            <a:off x="3301093" y="4510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Flowchart: Connector 100">
            <a:extLst>
              <a:ext uri="{FF2B5EF4-FFF2-40B4-BE49-F238E27FC236}">
                <a16:creationId xmlns:a16="http://schemas.microsoft.com/office/drawing/2014/main" id="{A70B22D6-97CE-4517-BA71-1ED10D4DCE55}"/>
              </a:ext>
            </a:extLst>
          </p:cNvPr>
          <p:cNvSpPr/>
          <p:nvPr/>
        </p:nvSpPr>
        <p:spPr>
          <a:xfrm>
            <a:off x="3453493" y="4662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Flowchart: Connector 101">
            <a:extLst>
              <a:ext uri="{FF2B5EF4-FFF2-40B4-BE49-F238E27FC236}">
                <a16:creationId xmlns:a16="http://schemas.microsoft.com/office/drawing/2014/main" id="{69D3EAF0-DACA-4410-B466-4D52892ED92B}"/>
              </a:ext>
            </a:extLst>
          </p:cNvPr>
          <p:cNvSpPr/>
          <p:nvPr/>
        </p:nvSpPr>
        <p:spPr>
          <a:xfrm>
            <a:off x="3605893" y="48153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Flowchart: Connector 102">
            <a:extLst>
              <a:ext uri="{FF2B5EF4-FFF2-40B4-BE49-F238E27FC236}">
                <a16:creationId xmlns:a16="http://schemas.microsoft.com/office/drawing/2014/main" id="{8016E90D-E321-4F91-BDFF-068F681A3B6B}"/>
              </a:ext>
            </a:extLst>
          </p:cNvPr>
          <p:cNvSpPr/>
          <p:nvPr/>
        </p:nvSpPr>
        <p:spPr>
          <a:xfrm>
            <a:off x="3758293" y="49677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Flowchart: Connector 103">
            <a:extLst>
              <a:ext uri="{FF2B5EF4-FFF2-40B4-BE49-F238E27FC236}">
                <a16:creationId xmlns:a16="http://schemas.microsoft.com/office/drawing/2014/main" id="{6870B1D1-F7D0-401F-9333-A3AC9CBAE8D2}"/>
              </a:ext>
            </a:extLst>
          </p:cNvPr>
          <p:cNvSpPr/>
          <p:nvPr/>
        </p:nvSpPr>
        <p:spPr>
          <a:xfrm>
            <a:off x="3910693" y="51201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Flowchart: Connector 104">
            <a:extLst>
              <a:ext uri="{FF2B5EF4-FFF2-40B4-BE49-F238E27FC236}">
                <a16:creationId xmlns:a16="http://schemas.microsoft.com/office/drawing/2014/main" id="{C7B874D3-ECD8-4028-B0BE-D8963E0FDCC2}"/>
              </a:ext>
            </a:extLst>
          </p:cNvPr>
          <p:cNvSpPr/>
          <p:nvPr/>
        </p:nvSpPr>
        <p:spPr>
          <a:xfrm>
            <a:off x="1924048" y="3469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Flowchart: Connector 105">
            <a:extLst>
              <a:ext uri="{FF2B5EF4-FFF2-40B4-BE49-F238E27FC236}">
                <a16:creationId xmlns:a16="http://schemas.microsoft.com/office/drawing/2014/main" id="{0B16AA22-689F-471A-B041-E58B5FBDB0D6}"/>
              </a:ext>
            </a:extLst>
          </p:cNvPr>
          <p:cNvSpPr/>
          <p:nvPr/>
        </p:nvSpPr>
        <p:spPr>
          <a:xfrm>
            <a:off x="2076448" y="36218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Flowchart: Connector 106">
            <a:extLst>
              <a:ext uri="{FF2B5EF4-FFF2-40B4-BE49-F238E27FC236}">
                <a16:creationId xmlns:a16="http://schemas.microsoft.com/office/drawing/2014/main" id="{D8342CC7-86CB-4A61-BB16-68C31CE6ED11}"/>
              </a:ext>
            </a:extLst>
          </p:cNvPr>
          <p:cNvSpPr/>
          <p:nvPr/>
        </p:nvSpPr>
        <p:spPr>
          <a:xfrm>
            <a:off x="2228848" y="3774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Flowchart: Connector 107">
            <a:extLst>
              <a:ext uri="{FF2B5EF4-FFF2-40B4-BE49-F238E27FC236}">
                <a16:creationId xmlns:a16="http://schemas.microsoft.com/office/drawing/2014/main" id="{3E50258C-4087-46A8-811B-B288A079A0CC}"/>
              </a:ext>
            </a:extLst>
          </p:cNvPr>
          <p:cNvSpPr/>
          <p:nvPr/>
        </p:nvSpPr>
        <p:spPr>
          <a:xfrm>
            <a:off x="2381248" y="39266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Flowchart: Connector 108">
            <a:extLst>
              <a:ext uri="{FF2B5EF4-FFF2-40B4-BE49-F238E27FC236}">
                <a16:creationId xmlns:a16="http://schemas.microsoft.com/office/drawing/2014/main" id="{850BD674-73AF-439F-94D4-D96BDE6DC376}"/>
              </a:ext>
            </a:extLst>
          </p:cNvPr>
          <p:cNvSpPr/>
          <p:nvPr/>
        </p:nvSpPr>
        <p:spPr>
          <a:xfrm>
            <a:off x="2533648" y="40790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Flowchart: Connector 109">
            <a:extLst>
              <a:ext uri="{FF2B5EF4-FFF2-40B4-BE49-F238E27FC236}">
                <a16:creationId xmlns:a16="http://schemas.microsoft.com/office/drawing/2014/main" id="{37D59B9E-00EB-4F1C-BFAC-4E690B2F01A5}"/>
              </a:ext>
            </a:extLst>
          </p:cNvPr>
          <p:cNvSpPr/>
          <p:nvPr/>
        </p:nvSpPr>
        <p:spPr>
          <a:xfrm>
            <a:off x="2686048" y="4231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Flowchart: Connector 110">
            <a:extLst>
              <a:ext uri="{FF2B5EF4-FFF2-40B4-BE49-F238E27FC236}">
                <a16:creationId xmlns:a16="http://schemas.microsoft.com/office/drawing/2014/main" id="{8B000090-484A-4031-B807-66F601CE5DB3}"/>
              </a:ext>
            </a:extLst>
          </p:cNvPr>
          <p:cNvSpPr/>
          <p:nvPr/>
        </p:nvSpPr>
        <p:spPr>
          <a:xfrm>
            <a:off x="2838448" y="4383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Flowchart: Connector 111">
            <a:extLst>
              <a:ext uri="{FF2B5EF4-FFF2-40B4-BE49-F238E27FC236}">
                <a16:creationId xmlns:a16="http://schemas.microsoft.com/office/drawing/2014/main" id="{E875BDF7-E923-41F5-AE1C-BAE28FC8AB18}"/>
              </a:ext>
            </a:extLst>
          </p:cNvPr>
          <p:cNvSpPr/>
          <p:nvPr/>
        </p:nvSpPr>
        <p:spPr>
          <a:xfrm>
            <a:off x="2990848" y="4536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Flowchart: Connector 112">
            <a:extLst>
              <a:ext uri="{FF2B5EF4-FFF2-40B4-BE49-F238E27FC236}">
                <a16:creationId xmlns:a16="http://schemas.microsoft.com/office/drawing/2014/main" id="{5AD737F6-D56D-4ECB-B690-F6DF68898EA7}"/>
              </a:ext>
            </a:extLst>
          </p:cNvPr>
          <p:cNvSpPr/>
          <p:nvPr/>
        </p:nvSpPr>
        <p:spPr>
          <a:xfrm>
            <a:off x="3143248" y="46886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Flowchart: Connector 113">
            <a:extLst>
              <a:ext uri="{FF2B5EF4-FFF2-40B4-BE49-F238E27FC236}">
                <a16:creationId xmlns:a16="http://schemas.microsoft.com/office/drawing/2014/main" id="{7A26C2DD-7B2E-40C0-8543-BE5868BC10D4}"/>
              </a:ext>
            </a:extLst>
          </p:cNvPr>
          <p:cNvSpPr/>
          <p:nvPr/>
        </p:nvSpPr>
        <p:spPr>
          <a:xfrm>
            <a:off x="3295648" y="48410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Flowchart: Connector 114">
            <a:extLst>
              <a:ext uri="{FF2B5EF4-FFF2-40B4-BE49-F238E27FC236}">
                <a16:creationId xmlns:a16="http://schemas.microsoft.com/office/drawing/2014/main" id="{8B2A723E-903A-44B0-BD94-1C6D14762633}"/>
              </a:ext>
            </a:extLst>
          </p:cNvPr>
          <p:cNvSpPr/>
          <p:nvPr/>
        </p:nvSpPr>
        <p:spPr>
          <a:xfrm>
            <a:off x="3448048" y="4993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Flowchart: Connector 115">
            <a:extLst>
              <a:ext uri="{FF2B5EF4-FFF2-40B4-BE49-F238E27FC236}">
                <a16:creationId xmlns:a16="http://schemas.microsoft.com/office/drawing/2014/main" id="{E4DC579D-E024-4E11-9D96-D554ACE66C6C}"/>
              </a:ext>
            </a:extLst>
          </p:cNvPr>
          <p:cNvSpPr/>
          <p:nvPr/>
        </p:nvSpPr>
        <p:spPr>
          <a:xfrm>
            <a:off x="3600448" y="51458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Flowchart: Connector 116">
            <a:extLst>
              <a:ext uri="{FF2B5EF4-FFF2-40B4-BE49-F238E27FC236}">
                <a16:creationId xmlns:a16="http://schemas.microsoft.com/office/drawing/2014/main" id="{582A3ADA-9F16-4456-B0CA-3294773D8C0F}"/>
              </a:ext>
            </a:extLst>
          </p:cNvPr>
          <p:cNvSpPr/>
          <p:nvPr/>
        </p:nvSpPr>
        <p:spPr>
          <a:xfrm>
            <a:off x="2317292" y="503543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Flowchart: Connector 117">
            <a:extLst>
              <a:ext uri="{FF2B5EF4-FFF2-40B4-BE49-F238E27FC236}">
                <a16:creationId xmlns:a16="http://schemas.microsoft.com/office/drawing/2014/main" id="{25A42DC0-9A29-4B6C-A41A-9B89FA42A019}"/>
              </a:ext>
            </a:extLst>
          </p:cNvPr>
          <p:cNvSpPr/>
          <p:nvPr/>
        </p:nvSpPr>
        <p:spPr>
          <a:xfrm>
            <a:off x="2121351" y="46680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Flowchart: Connector 118">
            <a:extLst>
              <a:ext uri="{FF2B5EF4-FFF2-40B4-BE49-F238E27FC236}">
                <a16:creationId xmlns:a16="http://schemas.microsoft.com/office/drawing/2014/main" id="{B069C9F0-9581-4EEE-A774-4ACF25B5AAB5}"/>
              </a:ext>
            </a:extLst>
          </p:cNvPr>
          <p:cNvSpPr/>
          <p:nvPr/>
        </p:nvSpPr>
        <p:spPr>
          <a:xfrm>
            <a:off x="1924048" y="37921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Flowchart: Connector 119">
            <a:extLst>
              <a:ext uri="{FF2B5EF4-FFF2-40B4-BE49-F238E27FC236}">
                <a16:creationId xmlns:a16="http://schemas.microsoft.com/office/drawing/2014/main" id="{34AA1E8E-DC6A-4B54-AAF0-6F2654695856}"/>
              </a:ext>
            </a:extLst>
          </p:cNvPr>
          <p:cNvSpPr/>
          <p:nvPr/>
        </p:nvSpPr>
        <p:spPr>
          <a:xfrm>
            <a:off x="2076448" y="3944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Flowchart: Connector 120">
            <a:extLst>
              <a:ext uri="{FF2B5EF4-FFF2-40B4-BE49-F238E27FC236}">
                <a16:creationId xmlns:a16="http://schemas.microsoft.com/office/drawing/2014/main" id="{63F6D9C7-2C42-4815-8AA1-EB705DCF3F27}"/>
              </a:ext>
            </a:extLst>
          </p:cNvPr>
          <p:cNvSpPr/>
          <p:nvPr/>
        </p:nvSpPr>
        <p:spPr>
          <a:xfrm>
            <a:off x="2228848" y="40969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Flowchart: Connector 121">
            <a:extLst>
              <a:ext uri="{FF2B5EF4-FFF2-40B4-BE49-F238E27FC236}">
                <a16:creationId xmlns:a16="http://schemas.microsoft.com/office/drawing/2014/main" id="{04937A76-669B-488F-BE8D-E129227F731A}"/>
              </a:ext>
            </a:extLst>
          </p:cNvPr>
          <p:cNvSpPr/>
          <p:nvPr/>
        </p:nvSpPr>
        <p:spPr>
          <a:xfrm>
            <a:off x="2381248" y="4249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Flowchart: Connector 122">
            <a:extLst>
              <a:ext uri="{FF2B5EF4-FFF2-40B4-BE49-F238E27FC236}">
                <a16:creationId xmlns:a16="http://schemas.microsoft.com/office/drawing/2014/main" id="{28D004FF-D258-4CAF-A0BE-9DDBC58DEDCA}"/>
              </a:ext>
            </a:extLst>
          </p:cNvPr>
          <p:cNvSpPr/>
          <p:nvPr/>
        </p:nvSpPr>
        <p:spPr>
          <a:xfrm>
            <a:off x="2533648" y="44017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Flowchart: Connector 123">
            <a:extLst>
              <a:ext uri="{FF2B5EF4-FFF2-40B4-BE49-F238E27FC236}">
                <a16:creationId xmlns:a16="http://schemas.microsoft.com/office/drawing/2014/main" id="{A83274BB-901D-4D7B-A993-F607138D941C}"/>
              </a:ext>
            </a:extLst>
          </p:cNvPr>
          <p:cNvSpPr/>
          <p:nvPr/>
        </p:nvSpPr>
        <p:spPr>
          <a:xfrm>
            <a:off x="2686048" y="45541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Flowchart: Connector 124">
            <a:extLst>
              <a:ext uri="{FF2B5EF4-FFF2-40B4-BE49-F238E27FC236}">
                <a16:creationId xmlns:a16="http://schemas.microsoft.com/office/drawing/2014/main" id="{6E846B3B-5708-42CF-A2CB-87EEA7CBFD42}"/>
              </a:ext>
            </a:extLst>
          </p:cNvPr>
          <p:cNvSpPr/>
          <p:nvPr/>
        </p:nvSpPr>
        <p:spPr>
          <a:xfrm>
            <a:off x="2838448" y="4706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Flowchart: Connector 125">
            <a:extLst>
              <a:ext uri="{FF2B5EF4-FFF2-40B4-BE49-F238E27FC236}">
                <a16:creationId xmlns:a16="http://schemas.microsoft.com/office/drawing/2014/main" id="{B4CB3D1D-0639-469F-A2B0-A7C22A3F311E}"/>
              </a:ext>
            </a:extLst>
          </p:cNvPr>
          <p:cNvSpPr/>
          <p:nvPr/>
        </p:nvSpPr>
        <p:spPr>
          <a:xfrm>
            <a:off x="2990848" y="48589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Flowchart: Connector 126">
            <a:extLst>
              <a:ext uri="{FF2B5EF4-FFF2-40B4-BE49-F238E27FC236}">
                <a16:creationId xmlns:a16="http://schemas.microsoft.com/office/drawing/2014/main" id="{3B0B3AAC-6F44-4037-82EA-EBBC9A0D3CCA}"/>
              </a:ext>
            </a:extLst>
          </p:cNvPr>
          <p:cNvSpPr/>
          <p:nvPr/>
        </p:nvSpPr>
        <p:spPr>
          <a:xfrm>
            <a:off x="3143248" y="5011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Flowchart: Connector 127">
            <a:extLst>
              <a:ext uri="{FF2B5EF4-FFF2-40B4-BE49-F238E27FC236}">
                <a16:creationId xmlns:a16="http://schemas.microsoft.com/office/drawing/2014/main" id="{7CDDDF2D-9395-42DE-92BC-41F025A8B3B0}"/>
              </a:ext>
            </a:extLst>
          </p:cNvPr>
          <p:cNvSpPr/>
          <p:nvPr/>
        </p:nvSpPr>
        <p:spPr>
          <a:xfrm>
            <a:off x="3295648" y="51637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Flowchart: Connector 128">
            <a:extLst>
              <a:ext uri="{FF2B5EF4-FFF2-40B4-BE49-F238E27FC236}">
                <a16:creationId xmlns:a16="http://schemas.microsoft.com/office/drawing/2014/main" id="{C03AE6F2-0E59-4145-BD80-0EC2E6D3AC23}"/>
              </a:ext>
            </a:extLst>
          </p:cNvPr>
          <p:cNvSpPr/>
          <p:nvPr/>
        </p:nvSpPr>
        <p:spPr>
          <a:xfrm>
            <a:off x="3426277" y="5293429"/>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Flowchart: Connector 129">
            <a:extLst>
              <a:ext uri="{FF2B5EF4-FFF2-40B4-BE49-F238E27FC236}">
                <a16:creationId xmlns:a16="http://schemas.microsoft.com/office/drawing/2014/main" id="{27A5C756-835B-465B-B1F2-B852193537E5}"/>
              </a:ext>
            </a:extLst>
          </p:cNvPr>
          <p:cNvSpPr/>
          <p:nvPr/>
        </p:nvSpPr>
        <p:spPr>
          <a:xfrm>
            <a:off x="2838447" y="53249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Flowchart: Connector 130">
            <a:extLst>
              <a:ext uri="{FF2B5EF4-FFF2-40B4-BE49-F238E27FC236}">
                <a16:creationId xmlns:a16="http://schemas.microsoft.com/office/drawing/2014/main" id="{5C3775E5-CC4A-4DBB-BB4E-3310976CAB6A}"/>
              </a:ext>
            </a:extLst>
          </p:cNvPr>
          <p:cNvSpPr/>
          <p:nvPr/>
        </p:nvSpPr>
        <p:spPr>
          <a:xfrm>
            <a:off x="2270352" y="4817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Flowchart: Connector 131">
            <a:extLst>
              <a:ext uri="{FF2B5EF4-FFF2-40B4-BE49-F238E27FC236}">
                <a16:creationId xmlns:a16="http://schemas.microsoft.com/office/drawing/2014/main" id="{19E38B58-B4B8-4669-8651-CCB05A2C8FA7}"/>
              </a:ext>
            </a:extLst>
          </p:cNvPr>
          <p:cNvSpPr/>
          <p:nvPr/>
        </p:nvSpPr>
        <p:spPr>
          <a:xfrm>
            <a:off x="2521402" y="499268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Flowchart: Connector 132">
            <a:extLst>
              <a:ext uri="{FF2B5EF4-FFF2-40B4-BE49-F238E27FC236}">
                <a16:creationId xmlns:a16="http://schemas.microsoft.com/office/drawing/2014/main" id="{A9029AF5-4A06-4D70-B509-F807EDEDC694}"/>
              </a:ext>
            </a:extLst>
          </p:cNvPr>
          <p:cNvSpPr/>
          <p:nvPr/>
        </p:nvSpPr>
        <p:spPr>
          <a:xfrm>
            <a:off x="1948542" y="41327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Flowchart: Connector 133">
            <a:extLst>
              <a:ext uri="{FF2B5EF4-FFF2-40B4-BE49-F238E27FC236}">
                <a16:creationId xmlns:a16="http://schemas.microsoft.com/office/drawing/2014/main" id="{F1309613-0080-4744-B053-57E6F309B4E1}"/>
              </a:ext>
            </a:extLst>
          </p:cNvPr>
          <p:cNvSpPr/>
          <p:nvPr/>
        </p:nvSpPr>
        <p:spPr>
          <a:xfrm>
            <a:off x="2100942" y="42851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Flowchart: Connector 134">
            <a:extLst>
              <a:ext uri="{FF2B5EF4-FFF2-40B4-BE49-F238E27FC236}">
                <a16:creationId xmlns:a16="http://schemas.microsoft.com/office/drawing/2014/main" id="{2019909A-39EA-4CFF-A4ED-29E298E5515E}"/>
              </a:ext>
            </a:extLst>
          </p:cNvPr>
          <p:cNvSpPr/>
          <p:nvPr/>
        </p:nvSpPr>
        <p:spPr>
          <a:xfrm>
            <a:off x="2253342" y="44375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Flowchart: Connector 135">
            <a:extLst>
              <a:ext uri="{FF2B5EF4-FFF2-40B4-BE49-F238E27FC236}">
                <a16:creationId xmlns:a16="http://schemas.microsoft.com/office/drawing/2014/main" id="{2FE22528-8D24-4A7A-A4F7-EB9FBEA6E187}"/>
              </a:ext>
            </a:extLst>
          </p:cNvPr>
          <p:cNvSpPr/>
          <p:nvPr/>
        </p:nvSpPr>
        <p:spPr>
          <a:xfrm>
            <a:off x="2405742" y="45899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Flowchart: Connector 136">
            <a:extLst>
              <a:ext uri="{FF2B5EF4-FFF2-40B4-BE49-F238E27FC236}">
                <a16:creationId xmlns:a16="http://schemas.microsoft.com/office/drawing/2014/main" id="{13390BF1-E4E6-4319-8163-49631456842A}"/>
              </a:ext>
            </a:extLst>
          </p:cNvPr>
          <p:cNvSpPr/>
          <p:nvPr/>
        </p:nvSpPr>
        <p:spPr>
          <a:xfrm>
            <a:off x="2558142" y="47423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Flowchart: Connector 137">
            <a:extLst>
              <a:ext uri="{FF2B5EF4-FFF2-40B4-BE49-F238E27FC236}">
                <a16:creationId xmlns:a16="http://schemas.microsoft.com/office/drawing/2014/main" id="{BFFF9D66-DCB4-4766-8E13-CCC0D2223B4D}"/>
              </a:ext>
            </a:extLst>
          </p:cNvPr>
          <p:cNvSpPr/>
          <p:nvPr/>
        </p:nvSpPr>
        <p:spPr>
          <a:xfrm>
            <a:off x="2710542" y="48947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Flowchart: Connector 138">
            <a:extLst>
              <a:ext uri="{FF2B5EF4-FFF2-40B4-BE49-F238E27FC236}">
                <a16:creationId xmlns:a16="http://schemas.microsoft.com/office/drawing/2014/main" id="{811E3BD5-DC88-4753-A502-EE067FB56FE2}"/>
              </a:ext>
            </a:extLst>
          </p:cNvPr>
          <p:cNvSpPr/>
          <p:nvPr/>
        </p:nvSpPr>
        <p:spPr>
          <a:xfrm>
            <a:off x="2862942" y="50471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Flowchart: Connector 139">
            <a:extLst>
              <a:ext uri="{FF2B5EF4-FFF2-40B4-BE49-F238E27FC236}">
                <a16:creationId xmlns:a16="http://schemas.microsoft.com/office/drawing/2014/main" id="{635CA699-C4F2-4D58-958D-DBF718D237B5}"/>
              </a:ext>
            </a:extLst>
          </p:cNvPr>
          <p:cNvSpPr/>
          <p:nvPr/>
        </p:nvSpPr>
        <p:spPr>
          <a:xfrm>
            <a:off x="301534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Flowchart: Connector 140">
            <a:extLst>
              <a:ext uri="{FF2B5EF4-FFF2-40B4-BE49-F238E27FC236}">
                <a16:creationId xmlns:a16="http://schemas.microsoft.com/office/drawing/2014/main" id="{0682D704-42D2-429A-B865-737F7BE24325}"/>
              </a:ext>
            </a:extLst>
          </p:cNvPr>
          <p:cNvSpPr/>
          <p:nvPr/>
        </p:nvSpPr>
        <p:spPr>
          <a:xfrm>
            <a:off x="3165017" y="530837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Flowchart: Connector 141">
            <a:extLst>
              <a:ext uri="{FF2B5EF4-FFF2-40B4-BE49-F238E27FC236}">
                <a16:creationId xmlns:a16="http://schemas.microsoft.com/office/drawing/2014/main" id="{55B3C264-0E93-4D7E-9C18-1C2C95D45CA3}"/>
              </a:ext>
            </a:extLst>
          </p:cNvPr>
          <p:cNvSpPr/>
          <p:nvPr/>
        </p:nvSpPr>
        <p:spPr>
          <a:xfrm>
            <a:off x="263706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Flowchart: Connector 142">
            <a:extLst>
              <a:ext uri="{FF2B5EF4-FFF2-40B4-BE49-F238E27FC236}">
                <a16:creationId xmlns:a16="http://schemas.microsoft.com/office/drawing/2014/main" id="{645D3C5C-EEE3-482F-8E18-57DB54CDBCCA}"/>
              </a:ext>
            </a:extLst>
          </p:cNvPr>
          <p:cNvSpPr/>
          <p:nvPr/>
        </p:nvSpPr>
        <p:spPr>
          <a:xfrm>
            <a:off x="1960107" y="485300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Flowchart: Connector 143">
            <a:extLst>
              <a:ext uri="{FF2B5EF4-FFF2-40B4-BE49-F238E27FC236}">
                <a16:creationId xmlns:a16="http://schemas.microsoft.com/office/drawing/2014/main" id="{19701D36-B873-4664-A082-A1A529B3A87C}"/>
              </a:ext>
            </a:extLst>
          </p:cNvPr>
          <p:cNvSpPr/>
          <p:nvPr/>
        </p:nvSpPr>
        <p:spPr>
          <a:xfrm>
            <a:off x="2002177" y="51054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Flowchart: Connector 144">
            <a:extLst>
              <a:ext uri="{FF2B5EF4-FFF2-40B4-BE49-F238E27FC236}">
                <a16:creationId xmlns:a16="http://schemas.microsoft.com/office/drawing/2014/main" id="{CFAAEF76-5CCD-426D-82E4-08A16D78D759}"/>
              </a:ext>
            </a:extLst>
          </p:cNvPr>
          <p:cNvSpPr/>
          <p:nvPr/>
        </p:nvSpPr>
        <p:spPr>
          <a:xfrm>
            <a:off x="2186950" y="520077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Flowchart: Connector 145">
            <a:extLst>
              <a:ext uri="{FF2B5EF4-FFF2-40B4-BE49-F238E27FC236}">
                <a16:creationId xmlns:a16="http://schemas.microsoft.com/office/drawing/2014/main" id="{3D19F36F-0912-4247-9692-B80061084F8D}"/>
              </a:ext>
            </a:extLst>
          </p:cNvPr>
          <p:cNvSpPr/>
          <p:nvPr/>
        </p:nvSpPr>
        <p:spPr>
          <a:xfrm>
            <a:off x="1981199" y="4501677"/>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Flowchart: Connector 146">
            <a:extLst>
              <a:ext uri="{FF2B5EF4-FFF2-40B4-BE49-F238E27FC236}">
                <a16:creationId xmlns:a16="http://schemas.microsoft.com/office/drawing/2014/main" id="{FE8AF3BA-1DBC-4BC0-A02F-0961F26543F9}"/>
              </a:ext>
            </a:extLst>
          </p:cNvPr>
          <p:cNvSpPr/>
          <p:nvPr/>
        </p:nvSpPr>
        <p:spPr>
          <a:xfrm>
            <a:off x="2447922" y="5243557"/>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TextBox 147">
            <a:extLst>
              <a:ext uri="{FF2B5EF4-FFF2-40B4-BE49-F238E27FC236}">
                <a16:creationId xmlns:a16="http://schemas.microsoft.com/office/drawing/2014/main" id="{9870EE35-E357-4870-87DE-644C438F3607}"/>
              </a:ext>
            </a:extLst>
          </p:cNvPr>
          <p:cNvSpPr txBox="1"/>
          <p:nvPr/>
        </p:nvSpPr>
        <p:spPr>
          <a:xfrm>
            <a:off x="2069644" y="5896701"/>
            <a:ext cx="2022022" cy="310242"/>
          </a:xfrm>
          <a:prstGeom prst="rect">
            <a:avLst/>
          </a:prstGeom>
          <a:noFill/>
        </p:spPr>
        <p:txBody>
          <a:bodyPr wrap="square" rtlCol="0">
            <a:spAutoFit/>
          </a:bodyPr>
          <a:lstStyle/>
          <a:p>
            <a:pPr algn="ctr"/>
            <a:r>
              <a:rPr lang="en-GB" dirty="0"/>
              <a:t>with replacement</a:t>
            </a:r>
          </a:p>
        </p:txBody>
      </p:sp>
      <p:sp>
        <p:nvSpPr>
          <p:cNvPr id="149" name="Arrow: Right 148">
            <a:extLst>
              <a:ext uri="{FF2B5EF4-FFF2-40B4-BE49-F238E27FC236}">
                <a16:creationId xmlns:a16="http://schemas.microsoft.com/office/drawing/2014/main" id="{94AACB10-1BFD-4387-BA64-659EBB8F55C4}"/>
              </a:ext>
            </a:extLst>
          </p:cNvPr>
          <p:cNvSpPr/>
          <p:nvPr/>
        </p:nvSpPr>
        <p:spPr>
          <a:xfrm>
            <a:off x="4463143" y="3047999"/>
            <a:ext cx="3135086" cy="150613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50" name="Flowchart: Connector 149">
            <a:extLst>
              <a:ext uri="{FF2B5EF4-FFF2-40B4-BE49-F238E27FC236}">
                <a16:creationId xmlns:a16="http://schemas.microsoft.com/office/drawing/2014/main" id="{5CA3316D-6123-43FB-AB2F-7CAD35C55B5F}"/>
              </a:ext>
            </a:extLst>
          </p:cNvPr>
          <p:cNvSpPr/>
          <p:nvPr/>
        </p:nvSpPr>
        <p:spPr>
          <a:xfrm>
            <a:off x="8316684" y="371979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1" name="Flowchart: Connector 150">
            <a:extLst>
              <a:ext uri="{FF2B5EF4-FFF2-40B4-BE49-F238E27FC236}">
                <a16:creationId xmlns:a16="http://schemas.microsoft.com/office/drawing/2014/main" id="{D6BA9AB4-C245-40B4-8BBD-5419669B5A74}"/>
              </a:ext>
            </a:extLst>
          </p:cNvPr>
          <p:cNvSpPr/>
          <p:nvPr/>
        </p:nvSpPr>
        <p:spPr>
          <a:xfrm>
            <a:off x="8719456" y="371979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Flowchart: Connector 151">
            <a:extLst>
              <a:ext uri="{FF2B5EF4-FFF2-40B4-BE49-F238E27FC236}">
                <a16:creationId xmlns:a16="http://schemas.microsoft.com/office/drawing/2014/main" id="{50B304D2-2621-4841-A773-E1448AC9684C}"/>
              </a:ext>
            </a:extLst>
          </p:cNvPr>
          <p:cNvSpPr/>
          <p:nvPr/>
        </p:nvSpPr>
        <p:spPr>
          <a:xfrm>
            <a:off x="9122228" y="37197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3" name="Flowchart: Connector 152">
            <a:extLst>
              <a:ext uri="{FF2B5EF4-FFF2-40B4-BE49-F238E27FC236}">
                <a16:creationId xmlns:a16="http://schemas.microsoft.com/office/drawing/2014/main" id="{773C34A2-01E3-4F8D-AC60-DA2FA236662A}"/>
              </a:ext>
            </a:extLst>
          </p:cNvPr>
          <p:cNvSpPr/>
          <p:nvPr/>
        </p:nvSpPr>
        <p:spPr>
          <a:xfrm>
            <a:off x="9525000" y="371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4" name="Flowchart: Connector 153">
            <a:extLst>
              <a:ext uri="{FF2B5EF4-FFF2-40B4-BE49-F238E27FC236}">
                <a16:creationId xmlns:a16="http://schemas.microsoft.com/office/drawing/2014/main" id="{575F7BA3-16B5-4B5D-9C6A-FABC67966A4C}"/>
              </a:ext>
            </a:extLst>
          </p:cNvPr>
          <p:cNvSpPr/>
          <p:nvPr/>
        </p:nvSpPr>
        <p:spPr>
          <a:xfrm>
            <a:off x="9908723" y="371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5" name="TextBox 154">
            <a:extLst>
              <a:ext uri="{FF2B5EF4-FFF2-40B4-BE49-F238E27FC236}">
                <a16:creationId xmlns:a16="http://schemas.microsoft.com/office/drawing/2014/main" id="{74A9ADDD-E540-4431-A1D3-EC56B0CAEC95}"/>
              </a:ext>
            </a:extLst>
          </p:cNvPr>
          <p:cNvSpPr txBox="1"/>
          <p:nvPr/>
        </p:nvSpPr>
        <p:spPr>
          <a:xfrm>
            <a:off x="8316684" y="4249338"/>
            <a:ext cx="1817917" cy="307777"/>
          </a:xfrm>
          <a:prstGeom prst="rect">
            <a:avLst/>
          </a:prstGeom>
          <a:noFill/>
        </p:spPr>
        <p:txBody>
          <a:bodyPr wrap="square" rtlCol="0">
            <a:spAutoFit/>
          </a:bodyPr>
          <a:lstStyle/>
          <a:p>
            <a:pPr algn="ctr"/>
            <a:r>
              <a:rPr lang="en-GB" dirty="0"/>
              <a:t>Possible</a:t>
            </a:r>
            <a:r>
              <a:rPr lang="es-ES" dirty="0"/>
              <a:t>?</a:t>
            </a:r>
            <a:endParaRPr lang="en-GB" dirty="0"/>
          </a:p>
        </p:txBody>
      </p:sp>
    </p:spTree>
    <p:extLst>
      <p:ext uri="{BB962C8B-B14F-4D97-AF65-F5344CB8AC3E}">
        <p14:creationId xmlns:p14="http://schemas.microsoft.com/office/powerpoint/2010/main" val="3971897022"/>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Bin-ball visualisation</a:t>
            </a:r>
          </a:p>
        </p:txBody>
      </p:sp>
      <p:sp>
        <p:nvSpPr>
          <p:cNvPr id="9" name="Cylinder 8">
            <a:extLst>
              <a:ext uri="{FF2B5EF4-FFF2-40B4-BE49-F238E27FC236}">
                <a16:creationId xmlns:a16="http://schemas.microsoft.com/office/drawing/2014/main" id="{DF3D7B3B-5D87-44BC-82A5-C7EE1B10E92A}"/>
              </a:ext>
            </a:extLst>
          </p:cNvPr>
          <p:cNvSpPr/>
          <p:nvPr/>
        </p:nvSpPr>
        <p:spPr>
          <a:xfrm>
            <a:off x="1937657" y="2097088"/>
            <a:ext cx="2198915" cy="3418114"/>
          </a:xfrm>
          <a:prstGeom prst="ca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10" name="Flowchart: Connector 9">
            <a:extLst>
              <a:ext uri="{FF2B5EF4-FFF2-40B4-BE49-F238E27FC236}">
                <a16:creationId xmlns:a16="http://schemas.microsoft.com/office/drawing/2014/main" id="{6EE56DC1-A661-48B6-A682-609EC0055E57}"/>
              </a:ext>
            </a:extLst>
          </p:cNvPr>
          <p:cNvSpPr/>
          <p:nvPr/>
        </p:nvSpPr>
        <p:spPr>
          <a:xfrm>
            <a:off x="1948542" y="2541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owchart: Connector 10">
            <a:extLst>
              <a:ext uri="{FF2B5EF4-FFF2-40B4-BE49-F238E27FC236}">
                <a16:creationId xmlns:a16="http://schemas.microsoft.com/office/drawing/2014/main" id="{33FE7C4A-AAB7-412D-ACA6-D284187A5CFA}"/>
              </a:ext>
            </a:extLst>
          </p:cNvPr>
          <p:cNvSpPr/>
          <p:nvPr/>
        </p:nvSpPr>
        <p:spPr>
          <a:xfrm>
            <a:off x="2100942" y="2694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lowchart: Connector 11">
            <a:extLst>
              <a:ext uri="{FF2B5EF4-FFF2-40B4-BE49-F238E27FC236}">
                <a16:creationId xmlns:a16="http://schemas.microsoft.com/office/drawing/2014/main" id="{8E65E1E0-B72F-4340-90BF-357B1A6D0011}"/>
              </a:ext>
            </a:extLst>
          </p:cNvPr>
          <p:cNvSpPr/>
          <p:nvPr/>
        </p:nvSpPr>
        <p:spPr>
          <a:xfrm>
            <a:off x="2253342"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lowchart: Connector 12">
            <a:extLst>
              <a:ext uri="{FF2B5EF4-FFF2-40B4-BE49-F238E27FC236}">
                <a16:creationId xmlns:a16="http://schemas.microsoft.com/office/drawing/2014/main" id="{ECC43F2F-57CE-4BA0-96AF-B677150CCEB4}"/>
              </a:ext>
            </a:extLst>
          </p:cNvPr>
          <p:cNvSpPr/>
          <p:nvPr/>
        </p:nvSpPr>
        <p:spPr>
          <a:xfrm>
            <a:off x="2405742" y="2999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lowchart: Connector 13">
            <a:extLst>
              <a:ext uri="{FF2B5EF4-FFF2-40B4-BE49-F238E27FC236}">
                <a16:creationId xmlns:a16="http://schemas.microsoft.com/office/drawing/2014/main" id="{E5C3C4C8-1A25-48A6-BFC3-EE1B4077220D}"/>
              </a:ext>
            </a:extLst>
          </p:cNvPr>
          <p:cNvSpPr/>
          <p:nvPr/>
        </p:nvSpPr>
        <p:spPr>
          <a:xfrm>
            <a:off x="2558142" y="3151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lowchart: Connector 14">
            <a:extLst>
              <a:ext uri="{FF2B5EF4-FFF2-40B4-BE49-F238E27FC236}">
                <a16:creationId xmlns:a16="http://schemas.microsoft.com/office/drawing/2014/main" id="{26D6D877-2CF9-42D3-9BD7-7FC8EFF31CF1}"/>
              </a:ext>
            </a:extLst>
          </p:cNvPr>
          <p:cNvSpPr/>
          <p:nvPr/>
        </p:nvSpPr>
        <p:spPr>
          <a:xfrm>
            <a:off x="2710542" y="3303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lowchart: Connector 15">
            <a:extLst>
              <a:ext uri="{FF2B5EF4-FFF2-40B4-BE49-F238E27FC236}">
                <a16:creationId xmlns:a16="http://schemas.microsoft.com/office/drawing/2014/main" id="{8EF40D0C-43E6-4832-A9BC-A42A0F605948}"/>
              </a:ext>
            </a:extLst>
          </p:cNvPr>
          <p:cNvSpPr/>
          <p:nvPr/>
        </p:nvSpPr>
        <p:spPr>
          <a:xfrm>
            <a:off x="2862942" y="34562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lowchart: Connector 16">
            <a:extLst>
              <a:ext uri="{FF2B5EF4-FFF2-40B4-BE49-F238E27FC236}">
                <a16:creationId xmlns:a16="http://schemas.microsoft.com/office/drawing/2014/main" id="{25C40D3A-BBBF-4F93-B27D-3821FE5BA6AA}"/>
              </a:ext>
            </a:extLst>
          </p:cNvPr>
          <p:cNvSpPr/>
          <p:nvPr/>
        </p:nvSpPr>
        <p:spPr>
          <a:xfrm>
            <a:off x="3015342" y="3608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lowchart: Connector 17">
            <a:extLst>
              <a:ext uri="{FF2B5EF4-FFF2-40B4-BE49-F238E27FC236}">
                <a16:creationId xmlns:a16="http://schemas.microsoft.com/office/drawing/2014/main" id="{9022F787-074B-435A-BD06-21FDB87ED9BD}"/>
              </a:ext>
            </a:extLst>
          </p:cNvPr>
          <p:cNvSpPr/>
          <p:nvPr/>
        </p:nvSpPr>
        <p:spPr>
          <a:xfrm>
            <a:off x="3167742" y="37610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lowchart: Connector 18">
            <a:extLst>
              <a:ext uri="{FF2B5EF4-FFF2-40B4-BE49-F238E27FC236}">
                <a16:creationId xmlns:a16="http://schemas.microsoft.com/office/drawing/2014/main" id="{3DDCF068-1F03-43FC-A367-F447EC67E278}"/>
              </a:ext>
            </a:extLst>
          </p:cNvPr>
          <p:cNvSpPr/>
          <p:nvPr/>
        </p:nvSpPr>
        <p:spPr>
          <a:xfrm>
            <a:off x="3320142" y="3913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lowchart: Connector 19">
            <a:extLst>
              <a:ext uri="{FF2B5EF4-FFF2-40B4-BE49-F238E27FC236}">
                <a16:creationId xmlns:a16="http://schemas.microsoft.com/office/drawing/2014/main" id="{EC0B0866-B632-483E-819D-662A63CFFEE5}"/>
              </a:ext>
            </a:extLst>
          </p:cNvPr>
          <p:cNvSpPr/>
          <p:nvPr/>
        </p:nvSpPr>
        <p:spPr>
          <a:xfrm>
            <a:off x="3472542" y="4065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Flowchart: Connector 20">
            <a:extLst>
              <a:ext uri="{FF2B5EF4-FFF2-40B4-BE49-F238E27FC236}">
                <a16:creationId xmlns:a16="http://schemas.microsoft.com/office/drawing/2014/main" id="{639B07F3-B8F1-40FA-ABE3-FD0860844B22}"/>
              </a:ext>
            </a:extLst>
          </p:cNvPr>
          <p:cNvSpPr/>
          <p:nvPr/>
        </p:nvSpPr>
        <p:spPr>
          <a:xfrm>
            <a:off x="3624942"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Flowchart: Connector 21">
            <a:extLst>
              <a:ext uri="{FF2B5EF4-FFF2-40B4-BE49-F238E27FC236}">
                <a16:creationId xmlns:a16="http://schemas.microsoft.com/office/drawing/2014/main" id="{A0F5AB4C-CC35-4B50-A83C-E4E02A2982DE}"/>
              </a:ext>
            </a:extLst>
          </p:cNvPr>
          <p:cNvSpPr/>
          <p:nvPr/>
        </p:nvSpPr>
        <p:spPr>
          <a:xfrm>
            <a:off x="3777342" y="4370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Flowchart: Connector 22">
            <a:extLst>
              <a:ext uri="{FF2B5EF4-FFF2-40B4-BE49-F238E27FC236}">
                <a16:creationId xmlns:a16="http://schemas.microsoft.com/office/drawing/2014/main" id="{71CAFC67-40AA-4100-BBD9-51A5D1EDD1FC}"/>
              </a:ext>
            </a:extLst>
          </p:cNvPr>
          <p:cNvSpPr/>
          <p:nvPr/>
        </p:nvSpPr>
        <p:spPr>
          <a:xfrm>
            <a:off x="3929742"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lowchart: Connector 23">
            <a:extLst>
              <a:ext uri="{FF2B5EF4-FFF2-40B4-BE49-F238E27FC236}">
                <a16:creationId xmlns:a16="http://schemas.microsoft.com/office/drawing/2014/main" id="{C67C8598-B1AC-4BBA-BC56-ACD1B4C73BA5}"/>
              </a:ext>
            </a:extLst>
          </p:cNvPr>
          <p:cNvSpPr/>
          <p:nvPr/>
        </p:nvSpPr>
        <p:spPr>
          <a:xfrm>
            <a:off x="2318656" y="2639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Flowchart: Connector 26">
            <a:extLst>
              <a:ext uri="{FF2B5EF4-FFF2-40B4-BE49-F238E27FC236}">
                <a16:creationId xmlns:a16="http://schemas.microsoft.com/office/drawing/2014/main" id="{2CE09A68-45DC-41FF-A50A-20DCB3C0FDFA}"/>
              </a:ext>
            </a:extLst>
          </p:cNvPr>
          <p:cNvSpPr/>
          <p:nvPr/>
        </p:nvSpPr>
        <p:spPr>
          <a:xfrm>
            <a:off x="2471056" y="27921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lowchart: Connector 27">
            <a:extLst>
              <a:ext uri="{FF2B5EF4-FFF2-40B4-BE49-F238E27FC236}">
                <a16:creationId xmlns:a16="http://schemas.microsoft.com/office/drawing/2014/main" id="{9CC3B872-420A-4EB6-B21E-E4CA8B399700}"/>
              </a:ext>
            </a:extLst>
          </p:cNvPr>
          <p:cNvSpPr/>
          <p:nvPr/>
        </p:nvSpPr>
        <p:spPr>
          <a:xfrm>
            <a:off x="2623456" y="29445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Flowchart: Connector 28">
            <a:extLst>
              <a:ext uri="{FF2B5EF4-FFF2-40B4-BE49-F238E27FC236}">
                <a16:creationId xmlns:a16="http://schemas.microsoft.com/office/drawing/2014/main" id="{53FE6880-8520-4311-8496-42A1911CC5ED}"/>
              </a:ext>
            </a:extLst>
          </p:cNvPr>
          <p:cNvSpPr/>
          <p:nvPr/>
        </p:nvSpPr>
        <p:spPr>
          <a:xfrm>
            <a:off x="2775856" y="3096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Flowchart: Connector 29">
            <a:extLst>
              <a:ext uri="{FF2B5EF4-FFF2-40B4-BE49-F238E27FC236}">
                <a16:creationId xmlns:a16="http://schemas.microsoft.com/office/drawing/2014/main" id="{B960EC2C-D08B-49EE-8C7A-6CDE6C4C2A40}"/>
              </a:ext>
            </a:extLst>
          </p:cNvPr>
          <p:cNvSpPr/>
          <p:nvPr/>
        </p:nvSpPr>
        <p:spPr>
          <a:xfrm>
            <a:off x="2928256" y="32493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Flowchart: Connector 30">
            <a:extLst>
              <a:ext uri="{FF2B5EF4-FFF2-40B4-BE49-F238E27FC236}">
                <a16:creationId xmlns:a16="http://schemas.microsoft.com/office/drawing/2014/main" id="{C01D4104-4ED7-4C4F-A4C7-94310BB74AC0}"/>
              </a:ext>
            </a:extLst>
          </p:cNvPr>
          <p:cNvSpPr/>
          <p:nvPr/>
        </p:nvSpPr>
        <p:spPr>
          <a:xfrm>
            <a:off x="3080656" y="34017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Flowchart: Connector 31">
            <a:extLst>
              <a:ext uri="{FF2B5EF4-FFF2-40B4-BE49-F238E27FC236}">
                <a16:creationId xmlns:a16="http://schemas.microsoft.com/office/drawing/2014/main" id="{3A82AF77-FF1F-4687-9EEA-5144DDF93052}"/>
              </a:ext>
            </a:extLst>
          </p:cNvPr>
          <p:cNvSpPr/>
          <p:nvPr/>
        </p:nvSpPr>
        <p:spPr>
          <a:xfrm>
            <a:off x="3233056" y="35541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Flowchart: Connector 32">
            <a:extLst>
              <a:ext uri="{FF2B5EF4-FFF2-40B4-BE49-F238E27FC236}">
                <a16:creationId xmlns:a16="http://schemas.microsoft.com/office/drawing/2014/main" id="{607EB4C9-6CAC-4054-94B0-DBC81C5DDC69}"/>
              </a:ext>
            </a:extLst>
          </p:cNvPr>
          <p:cNvSpPr/>
          <p:nvPr/>
        </p:nvSpPr>
        <p:spPr>
          <a:xfrm>
            <a:off x="3385456" y="37065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Flowchart: Connector 33">
            <a:extLst>
              <a:ext uri="{FF2B5EF4-FFF2-40B4-BE49-F238E27FC236}">
                <a16:creationId xmlns:a16="http://schemas.microsoft.com/office/drawing/2014/main" id="{33F3C011-A9EB-4C8D-B998-8D13D2A71441}"/>
              </a:ext>
            </a:extLst>
          </p:cNvPr>
          <p:cNvSpPr/>
          <p:nvPr/>
        </p:nvSpPr>
        <p:spPr>
          <a:xfrm>
            <a:off x="3537856" y="3858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Flowchart: Connector 34">
            <a:extLst>
              <a:ext uri="{FF2B5EF4-FFF2-40B4-BE49-F238E27FC236}">
                <a16:creationId xmlns:a16="http://schemas.microsoft.com/office/drawing/2014/main" id="{F5DB7AB1-AE47-40FB-AC6C-4201D0007C7A}"/>
              </a:ext>
            </a:extLst>
          </p:cNvPr>
          <p:cNvSpPr/>
          <p:nvPr/>
        </p:nvSpPr>
        <p:spPr>
          <a:xfrm>
            <a:off x="3690256" y="40113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Flowchart: Connector 35">
            <a:extLst>
              <a:ext uri="{FF2B5EF4-FFF2-40B4-BE49-F238E27FC236}">
                <a16:creationId xmlns:a16="http://schemas.microsoft.com/office/drawing/2014/main" id="{2BABE65D-E753-4977-8596-4F0109DE8241}"/>
              </a:ext>
            </a:extLst>
          </p:cNvPr>
          <p:cNvSpPr/>
          <p:nvPr/>
        </p:nvSpPr>
        <p:spPr>
          <a:xfrm>
            <a:off x="3842656" y="4163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lowchart: Connector 36">
            <a:extLst>
              <a:ext uri="{FF2B5EF4-FFF2-40B4-BE49-F238E27FC236}">
                <a16:creationId xmlns:a16="http://schemas.microsoft.com/office/drawing/2014/main" id="{8F09C519-C086-44A2-9858-44666E2DE81D}"/>
              </a:ext>
            </a:extLst>
          </p:cNvPr>
          <p:cNvSpPr/>
          <p:nvPr/>
        </p:nvSpPr>
        <p:spPr>
          <a:xfrm>
            <a:off x="2672441" y="2667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Flowchart: Connector 37">
            <a:extLst>
              <a:ext uri="{FF2B5EF4-FFF2-40B4-BE49-F238E27FC236}">
                <a16:creationId xmlns:a16="http://schemas.microsoft.com/office/drawing/2014/main" id="{6503D8D4-56E8-4862-ADB5-DDFCE144D6C5}"/>
              </a:ext>
            </a:extLst>
          </p:cNvPr>
          <p:cNvSpPr/>
          <p:nvPr/>
        </p:nvSpPr>
        <p:spPr>
          <a:xfrm>
            <a:off x="3897085" y="280074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Flowchart: Connector 40">
            <a:extLst>
              <a:ext uri="{FF2B5EF4-FFF2-40B4-BE49-F238E27FC236}">
                <a16:creationId xmlns:a16="http://schemas.microsoft.com/office/drawing/2014/main" id="{B9FEDAE7-B2BC-4974-B6B8-0BB157B866F6}"/>
              </a:ext>
            </a:extLst>
          </p:cNvPr>
          <p:cNvSpPr/>
          <p:nvPr/>
        </p:nvSpPr>
        <p:spPr>
          <a:xfrm>
            <a:off x="2824841" y="28201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Flowchart: Connector 41">
            <a:extLst>
              <a:ext uri="{FF2B5EF4-FFF2-40B4-BE49-F238E27FC236}">
                <a16:creationId xmlns:a16="http://schemas.microsoft.com/office/drawing/2014/main" id="{7B1AD171-FECD-4A33-A3CA-B030FA7E7CE2}"/>
              </a:ext>
            </a:extLst>
          </p:cNvPr>
          <p:cNvSpPr/>
          <p:nvPr/>
        </p:nvSpPr>
        <p:spPr>
          <a:xfrm>
            <a:off x="2977241" y="29725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Flowchart: Connector 42">
            <a:extLst>
              <a:ext uri="{FF2B5EF4-FFF2-40B4-BE49-F238E27FC236}">
                <a16:creationId xmlns:a16="http://schemas.microsoft.com/office/drawing/2014/main" id="{79CBFDA8-5D08-4823-879E-7C2ECABF4062}"/>
              </a:ext>
            </a:extLst>
          </p:cNvPr>
          <p:cNvSpPr/>
          <p:nvPr/>
        </p:nvSpPr>
        <p:spPr>
          <a:xfrm>
            <a:off x="3129641" y="31249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Flowchart: Connector 43">
            <a:extLst>
              <a:ext uri="{FF2B5EF4-FFF2-40B4-BE49-F238E27FC236}">
                <a16:creationId xmlns:a16="http://schemas.microsoft.com/office/drawing/2014/main" id="{4D0B65EE-86AB-4CBD-93E5-1A0B2BDB5ED0}"/>
              </a:ext>
            </a:extLst>
          </p:cNvPr>
          <p:cNvSpPr/>
          <p:nvPr/>
        </p:nvSpPr>
        <p:spPr>
          <a:xfrm>
            <a:off x="3282041" y="32773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Flowchart: Connector 44">
            <a:extLst>
              <a:ext uri="{FF2B5EF4-FFF2-40B4-BE49-F238E27FC236}">
                <a16:creationId xmlns:a16="http://schemas.microsoft.com/office/drawing/2014/main" id="{729DCF20-6332-4D31-B8A5-936066605055}"/>
              </a:ext>
            </a:extLst>
          </p:cNvPr>
          <p:cNvSpPr/>
          <p:nvPr/>
        </p:nvSpPr>
        <p:spPr>
          <a:xfrm>
            <a:off x="3434441" y="342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Flowchart: Connector 45">
            <a:extLst>
              <a:ext uri="{FF2B5EF4-FFF2-40B4-BE49-F238E27FC236}">
                <a16:creationId xmlns:a16="http://schemas.microsoft.com/office/drawing/2014/main" id="{E79ED1CF-E6E0-4D49-BA34-4793786FAC77}"/>
              </a:ext>
            </a:extLst>
          </p:cNvPr>
          <p:cNvSpPr/>
          <p:nvPr/>
        </p:nvSpPr>
        <p:spPr>
          <a:xfrm>
            <a:off x="3586841" y="35821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Flowchart: Connector 46">
            <a:extLst>
              <a:ext uri="{FF2B5EF4-FFF2-40B4-BE49-F238E27FC236}">
                <a16:creationId xmlns:a16="http://schemas.microsoft.com/office/drawing/2014/main" id="{64379C1B-9A7E-44FE-9C0F-6F52BB32C0E8}"/>
              </a:ext>
            </a:extLst>
          </p:cNvPr>
          <p:cNvSpPr/>
          <p:nvPr/>
        </p:nvSpPr>
        <p:spPr>
          <a:xfrm>
            <a:off x="3739241" y="37345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Flowchart: Connector 47">
            <a:extLst>
              <a:ext uri="{FF2B5EF4-FFF2-40B4-BE49-F238E27FC236}">
                <a16:creationId xmlns:a16="http://schemas.microsoft.com/office/drawing/2014/main" id="{7F29C87A-E910-4867-A233-A1D2161DA307}"/>
              </a:ext>
            </a:extLst>
          </p:cNvPr>
          <p:cNvSpPr/>
          <p:nvPr/>
        </p:nvSpPr>
        <p:spPr>
          <a:xfrm>
            <a:off x="3891641" y="38869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Flowchart: Connector 48">
            <a:extLst>
              <a:ext uri="{FF2B5EF4-FFF2-40B4-BE49-F238E27FC236}">
                <a16:creationId xmlns:a16="http://schemas.microsoft.com/office/drawing/2014/main" id="{95A45494-36F9-4C38-B4A2-4F186567FBB2}"/>
              </a:ext>
            </a:extLst>
          </p:cNvPr>
          <p:cNvSpPr/>
          <p:nvPr/>
        </p:nvSpPr>
        <p:spPr>
          <a:xfrm>
            <a:off x="3023506"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Flowchart: Connector 49">
            <a:extLst>
              <a:ext uri="{FF2B5EF4-FFF2-40B4-BE49-F238E27FC236}">
                <a16:creationId xmlns:a16="http://schemas.microsoft.com/office/drawing/2014/main" id="{339210A4-1D43-436B-A443-DA5109BF9891}"/>
              </a:ext>
            </a:extLst>
          </p:cNvPr>
          <p:cNvSpPr/>
          <p:nvPr/>
        </p:nvSpPr>
        <p:spPr>
          <a:xfrm>
            <a:off x="3175906" y="28411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Flowchart: Connector 50">
            <a:extLst>
              <a:ext uri="{FF2B5EF4-FFF2-40B4-BE49-F238E27FC236}">
                <a16:creationId xmlns:a16="http://schemas.microsoft.com/office/drawing/2014/main" id="{D2F6CC37-B060-464B-8B17-051FAB0ADBC7}"/>
              </a:ext>
            </a:extLst>
          </p:cNvPr>
          <p:cNvSpPr/>
          <p:nvPr/>
        </p:nvSpPr>
        <p:spPr>
          <a:xfrm>
            <a:off x="3328306" y="29935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Flowchart: Connector 51">
            <a:extLst>
              <a:ext uri="{FF2B5EF4-FFF2-40B4-BE49-F238E27FC236}">
                <a16:creationId xmlns:a16="http://schemas.microsoft.com/office/drawing/2014/main" id="{A0839822-DB52-4EC8-8908-032D24E55EFC}"/>
              </a:ext>
            </a:extLst>
          </p:cNvPr>
          <p:cNvSpPr/>
          <p:nvPr/>
        </p:nvSpPr>
        <p:spPr>
          <a:xfrm>
            <a:off x="3480706"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Flowchart: Connector 52">
            <a:extLst>
              <a:ext uri="{FF2B5EF4-FFF2-40B4-BE49-F238E27FC236}">
                <a16:creationId xmlns:a16="http://schemas.microsoft.com/office/drawing/2014/main" id="{F153BA6F-971C-4248-BD25-B9D96A2C352B}"/>
              </a:ext>
            </a:extLst>
          </p:cNvPr>
          <p:cNvSpPr/>
          <p:nvPr/>
        </p:nvSpPr>
        <p:spPr>
          <a:xfrm>
            <a:off x="3633106" y="32983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Flowchart: Connector 53">
            <a:extLst>
              <a:ext uri="{FF2B5EF4-FFF2-40B4-BE49-F238E27FC236}">
                <a16:creationId xmlns:a16="http://schemas.microsoft.com/office/drawing/2014/main" id="{3B19F9E6-0C4C-4D5F-9A30-81E6B28AA652}"/>
              </a:ext>
            </a:extLst>
          </p:cNvPr>
          <p:cNvSpPr/>
          <p:nvPr/>
        </p:nvSpPr>
        <p:spPr>
          <a:xfrm>
            <a:off x="3785506" y="3450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Flowchart: Connector 54">
            <a:extLst>
              <a:ext uri="{FF2B5EF4-FFF2-40B4-BE49-F238E27FC236}">
                <a16:creationId xmlns:a16="http://schemas.microsoft.com/office/drawing/2014/main" id="{B233DA48-8AE8-4192-850E-6E4FBE6BAF49}"/>
              </a:ext>
            </a:extLst>
          </p:cNvPr>
          <p:cNvSpPr/>
          <p:nvPr/>
        </p:nvSpPr>
        <p:spPr>
          <a:xfrm>
            <a:off x="3937906" y="36031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Flowchart: Connector 55">
            <a:extLst>
              <a:ext uri="{FF2B5EF4-FFF2-40B4-BE49-F238E27FC236}">
                <a16:creationId xmlns:a16="http://schemas.microsoft.com/office/drawing/2014/main" id="{372D4E48-4C38-4690-8074-9FEE70EF0629}"/>
              </a:ext>
            </a:extLst>
          </p:cNvPr>
          <p:cNvSpPr/>
          <p:nvPr/>
        </p:nvSpPr>
        <p:spPr>
          <a:xfrm>
            <a:off x="3374571"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Flowchart: Connector 58">
            <a:extLst>
              <a:ext uri="{FF2B5EF4-FFF2-40B4-BE49-F238E27FC236}">
                <a16:creationId xmlns:a16="http://schemas.microsoft.com/office/drawing/2014/main" id="{091607FA-C541-4C89-9C52-A650DB473448}"/>
              </a:ext>
            </a:extLst>
          </p:cNvPr>
          <p:cNvSpPr/>
          <p:nvPr/>
        </p:nvSpPr>
        <p:spPr>
          <a:xfrm>
            <a:off x="3526971" y="28411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Flowchart: Connector 59">
            <a:extLst>
              <a:ext uri="{FF2B5EF4-FFF2-40B4-BE49-F238E27FC236}">
                <a16:creationId xmlns:a16="http://schemas.microsoft.com/office/drawing/2014/main" id="{6580ECAF-106F-4740-B004-47BF08B65F26}"/>
              </a:ext>
            </a:extLst>
          </p:cNvPr>
          <p:cNvSpPr/>
          <p:nvPr/>
        </p:nvSpPr>
        <p:spPr>
          <a:xfrm>
            <a:off x="3679371" y="29935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Flowchart: Connector 60">
            <a:extLst>
              <a:ext uri="{FF2B5EF4-FFF2-40B4-BE49-F238E27FC236}">
                <a16:creationId xmlns:a16="http://schemas.microsoft.com/office/drawing/2014/main" id="{20E36FE1-ECB5-47D4-8618-A8E280D11D06}"/>
              </a:ext>
            </a:extLst>
          </p:cNvPr>
          <p:cNvSpPr/>
          <p:nvPr/>
        </p:nvSpPr>
        <p:spPr>
          <a:xfrm>
            <a:off x="3831771"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Flowchart: Connector 61">
            <a:extLst>
              <a:ext uri="{FF2B5EF4-FFF2-40B4-BE49-F238E27FC236}">
                <a16:creationId xmlns:a16="http://schemas.microsoft.com/office/drawing/2014/main" id="{C01C9C78-FE04-411B-A083-D908E954F83E}"/>
              </a:ext>
            </a:extLst>
          </p:cNvPr>
          <p:cNvSpPr/>
          <p:nvPr/>
        </p:nvSpPr>
        <p:spPr>
          <a:xfrm>
            <a:off x="3671207" y="268332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Flowchart: Connector 62">
            <a:extLst>
              <a:ext uri="{FF2B5EF4-FFF2-40B4-BE49-F238E27FC236}">
                <a16:creationId xmlns:a16="http://schemas.microsoft.com/office/drawing/2014/main" id="{38952CF6-AF66-49D3-BAAC-16B01013A01B}"/>
              </a:ext>
            </a:extLst>
          </p:cNvPr>
          <p:cNvSpPr/>
          <p:nvPr/>
        </p:nvSpPr>
        <p:spPr>
          <a:xfrm>
            <a:off x="1937656"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Flowchart: Connector 63">
            <a:extLst>
              <a:ext uri="{FF2B5EF4-FFF2-40B4-BE49-F238E27FC236}">
                <a16:creationId xmlns:a16="http://schemas.microsoft.com/office/drawing/2014/main" id="{1BBC2A0B-A9DE-4A29-8A4F-03EF2DE74192}"/>
              </a:ext>
            </a:extLst>
          </p:cNvPr>
          <p:cNvSpPr/>
          <p:nvPr/>
        </p:nvSpPr>
        <p:spPr>
          <a:xfrm>
            <a:off x="2090056" y="29990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Flowchart: Connector 64">
            <a:extLst>
              <a:ext uri="{FF2B5EF4-FFF2-40B4-BE49-F238E27FC236}">
                <a16:creationId xmlns:a16="http://schemas.microsoft.com/office/drawing/2014/main" id="{B262DE11-A868-4E40-B281-31CD27DCB9E3}"/>
              </a:ext>
            </a:extLst>
          </p:cNvPr>
          <p:cNvSpPr/>
          <p:nvPr/>
        </p:nvSpPr>
        <p:spPr>
          <a:xfrm>
            <a:off x="2242456" y="3151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Flowchart: Connector 65">
            <a:extLst>
              <a:ext uri="{FF2B5EF4-FFF2-40B4-BE49-F238E27FC236}">
                <a16:creationId xmlns:a16="http://schemas.microsoft.com/office/drawing/2014/main" id="{1572AD2A-DE80-45BA-BD94-D90732F85D29}"/>
              </a:ext>
            </a:extLst>
          </p:cNvPr>
          <p:cNvSpPr/>
          <p:nvPr/>
        </p:nvSpPr>
        <p:spPr>
          <a:xfrm>
            <a:off x="2394856" y="3303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Flowchart: Connector 66">
            <a:extLst>
              <a:ext uri="{FF2B5EF4-FFF2-40B4-BE49-F238E27FC236}">
                <a16:creationId xmlns:a16="http://schemas.microsoft.com/office/drawing/2014/main" id="{8D7F3D1B-5F67-40DC-92C1-87CCF8445E21}"/>
              </a:ext>
            </a:extLst>
          </p:cNvPr>
          <p:cNvSpPr/>
          <p:nvPr/>
        </p:nvSpPr>
        <p:spPr>
          <a:xfrm>
            <a:off x="2547256" y="34562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Flowchart: Connector 67">
            <a:extLst>
              <a:ext uri="{FF2B5EF4-FFF2-40B4-BE49-F238E27FC236}">
                <a16:creationId xmlns:a16="http://schemas.microsoft.com/office/drawing/2014/main" id="{5B562DED-A26A-4829-A576-314FB145D832}"/>
              </a:ext>
            </a:extLst>
          </p:cNvPr>
          <p:cNvSpPr/>
          <p:nvPr/>
        </p:nvSpPr>
        <p:spPr>
          <a:xfrm>
            <a:off x="2699656" y="3608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Flowchart: Connector 68">
            <a:extLst>
              <a:ext uri="{FF2B5EF4-FFF2-40B4-BE49-F238E27FC236}">
                <a16:creationId xmlns:a16="http://schemas.microsoft.com/office/drawing/2014/main" id="{D25FA017-6329-4334-A990-C70CCCDA461D}"/>
              </a:ext>
            </a:extLst>
          </p:cNvPr>
          <p:cNvSpPr/>
          <p:nvPr/>
        </p:nvSpPr>
        <p:spPr>
          <a:xfrm>
            <a:off x="2852056" y="3761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Flowchart: Connector 69">
            <a:extLst>
              <a:ext uri="{FF2B5EF4-FFF2-40B4-BE49-F238E27FC236}">
                <a16:creationId xmlns:a16="http://schemas.microsoft.com/office/drawing/2014/main" id="{DD1B260C-0CA6-4467-B65E-3F641CDBD890}"/>
              </a:ext>
            </a:extLst>
          </p:cNvPr>
          <p:cNvSpPr/>
          <p:nvPr/>
        </p:nvSpPr>
        <p:spPr>
          <a:xfrm>
            <a:off x="3004456" y="3913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Flowchart: Connector 70">
            <a:extLst>
              <a:ext uri="{FF2B5EF4-FFF2-40B4-BE49-F238E27FC236}">
                <a16:creationId xmlns:a16="http://schemas.microsoft.com/office/drawing/2014/main" id="{9C26A522-8E52-4FD2-A2EA-04EAF65B9BBF}"/>
              </a:ext>
            </a:extLst>
          </p:cNvPr>
          <p:cNvSpPr/>
          <p:nvPr/>
        </p:nvSpPr>
        <p:spPr>
          <a:xfrm>
            <a:off x="3156856" y="4065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Flowchart: Connector 71">
            <a:extLst>
              <a:ext uri="{FF2B5EF4-FFF2-40B4-BE49-F238E27FC236}">
                <a16:creationId xmlns:a16="http://schemas.microsoft.com/office/drawing/2014/main" id="{E9F368E5-7230-4F92-BE92-1D2379B9F06A}"/>
              </a:ext>
            </a:extLst>
          </p:cNvPr>
          <p:cNvSpPr/>
          <p:nvPr/>
        </p:nvSpPr>
        <p:spPr>
          <a:xfrm>
            <a:off x="3309256"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Flowchart: Connector 72">
            <a:extLst>
              <a:ext uri="{FF2B5EF4-FFF2-40B4-BE49-F238E27FC236}">
                <a16:creationId xmlns:a16="http://schemas.microsoft.com/office/drawing/2014/main" id="{43F2089E-B623-45B4-AC47-8F25556ED756}"/>
              </a:ext>
            </a:extLst>
          </p:cNvPr>
          <p:cNvSpPr/>
          <p:nvPr/>
        </p:nvSpPr>
        <p:spPr>
          <a:xfrm>
            <a:off x="3461656" y="4370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Flowchart: Connector 73">
            <a:extLst>
              <a:ext uri="{FF2B5EF4-FFF2-40B4-BE49-F238E27FC236}">
                <a16:creationId xmlns:a16="http://schemas.microsoft.com/office/drawing/2014/main" id="{75491787-42C2-4028-8E3F-92996A469CEB}"/>
              </a:ext>
            </a:extLst>
          </p:cNvPr>
          <p:cNvSpPr/>
          <p:nvPr/>
        </p:nvSpPr>
        <p:spPr>
          <a:xfrm>
            <a:off x="3614056"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Flowchart: Connector 74">
            <a:extLst>
              <a:ext uri="{FF2B5EF4-FFF2-40B4-BE49-F238E27FC236}">
                <a16:creationId xmlns:a16="http://schemas.microsoft.com/office/drawing/2014/main" id="{1708AFAC-5859-4853-B9D9-A1E64AB33562}"/>
              </a:ext>
            </a:extLst>
          </p:cNvPr>
          <p:cNvSpPr/>
          <p:nvPr/>
        </p:nvSpPr>
        <p:spPr>
          <a:xfrm>
            <a:off x="3766456" y="4675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Flowchart: Connector 75">
            <a:extLst>
              <a:ext uri="{FF2B5EF4-FFF2-40B4-BE49-F238E27FC236}">
                <a16:creationId xmlns:a16="http://schemas.microsoft.com/office/drawing/2014/main" id="{46DC0F19-21FC-4F18-886C-F990010E3902}"/>
              </a:ext>
            </a:extLst>
          </p:cNvPr>
          <p:cNvSpPr/>
          <p:nvPr/>
        </p:nvSpPr>
        <p:spPr>
          <a:xfrm>
            <a:off x="3918856" y="4827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Flowchart: Connector 90">
            <a:extLst>
              <a:ext uri="{FF2B5EF4-FFF2-40B4-BE49-F238E27FC236}">
                <a16:creationId xmlns:a16="http://schemas.microsoft.com/office/drawing/2014/main" id="{D3DBF7A0-9A2C-4BBF-8722-2ED943CBE3B8}"/>
              </a:ext>
            </a:extLst>
          </p:cNvPr>
          <p:cNvSpPr/>
          <p:nvPr/>
        </p:nvSpPr>
        <p:spPr>
          <a:xfrm>
            <a:off x="1929493" y="3138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Flowchart: Connector 91">
            <a:extLst>
              <a:ext uri="{FF2B5EF4-FFF2-40B4-BE49-F238E27FC236}">
                <a16:creationId xmlns:a16="http://schemas.microsoft.com/office/drawing/2014/main" id="{41FD37D6-4C1C-4185-B7AD-34C63471082F}"/>
              </a:ext>
            </a:extLst>
          </p:cNvPr>
          <p:cNvSpPr/>
          <p:nvPr/>
        </p:nvSpPr>
        <p:spPr>
          <a:xfrm>
            <a:off x="2081893" y="32913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Flowchart: Connector 92">
            <a:extLst>
              <a:ext uri="{FF2B5EF4-FFF2-40B4-BE49-F238E27FC236}">
                <a16:creationId xmlns:a16="http://schemas.microsoft.com/office/drawing/2014/main" id="{A5C6DBFA-2898-4507-A561-A7811D8F2A32}"/>
              </a:ext>
            </a:extLst>
          </p:cNvPr>
          <p:cNvSpPr/>
          <p:nvPr/>
        </p:nvSpPr>
        <p:spPr>
          <a:xfrm>
            <a:off x="2234293" y="3443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Flowchart: Connector 93">
            <a:extLst>
              <a:ext uri="{FF2B5EF4-FFF2-40B4-BE49-F238E27FC236}">
                <a16:creationId xmlns:a16="http://schemas.microsoft.com/office/drawing/2014/main" id="{773C18F1-3088-4A14-B290-E1AC108D1574}"/>
              </a:ext>
            </a:extLst>
          </p:cNvPr>
          <p:cNvSpPr/>
          <p:nvPr/>
        </p:nvSpPr>
        <p:spPr>
          <a:xfrm>
            <a:off x="2386693" y="3596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Flowchart: Connector 94">
            <a:extLst>
              <a:ext uri="{FF2B5EF4-FFF2-40B4-BE49-F238E27FC236}">
                <a16:creationId xmlns:a16="http://schemas.microsoft.com/office/drawing/2014/main" id="{6BD6A533-919A-49E7-AC0B-C96DA8597C17}"/>
              </a:ext>
            </a:extLst>
          </p:cNvPr>
          <p:cNvSpPr/>
          <p:nvPr/>
        </p:nvSpPr>
        <p:spPr>
          <a:xfrm>
            <a:off x="2539093" y="3748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Flowchart: Connector 95">
            <a:extLst>
              <a:ext uri="{FF2B5EF4-FFF2-40B4-BE49-F238E27FC236}">
                <a16:creationId xmlns:a16="http://schemas.microsoft.com/office/drawing/2014/main" id="{056498C5-1ADE-4381-830F-8FBE9190D319}"/>
              </a:ext>
            </a:extLst>
          </p:cNvPr>
          <p:cNvSpPr/>
          <p:nvPr/>
        </p:nvSpPr>
        <p:spPr>
          <a:xfrm>
            <a:off x="2691493" y="3900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Flowchart: Connector 96">
            <a:extLst>
              <a:ext uri="{FF2B5EF4-FFF2-40B4-BE49-F238E27FC236}">
                <a16:creationId xmlns:a16="http://schemas.microsoft.com/office/drawing/2014/main" id="{E65E02E3-007B-4EE6-8102-C502241F540F}"/>
              </a:ext>
            </a:extLst>
          </p:cNvPr>
          <p:cNvSpPr/>
          <p:nvPr/>
        </p:nvSpPr>
        <p:spPr>
          <a:xfrm>
            <a:off x="2843893" y="40533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Flowchart: Connector 97">
            <a:extLst>
              <a:ext uri="{FF2B5EF4-FFF2-40B4-BE49-F238E27FC236}">
                <a16:creationId xmlns:a16="http://schemas.microsoft.com/office/drawing/2014/main" id="{BE1848ED-2489-46B8-BA2D-DB71ADBBDF42}"/>
              </a:ext>
            </a:extLst>
          </p:cNvPr>
          <p:cNvSpPr/>
          <p:nvPr/>
        </p:nvSpPr>
        <p:spPr>
          <a:xfrm>
            <a:off x="2996293" y="4205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Flowchart: Connector 98">
            <a:extLst>
              <a:ext uri="{FF2B5EF4-FFF2-40B4-BE49-F238E27FC236}">
                <a16:creationId xmlns:a16="http://schemas.microsoft.com/office/drawing/2014/main" id="{8DF5F66D-4585-45FD-A808-F0A8C04F8CE0}"/>
              </a:ext>
            </a:extLst>
          </p:cNvPr>
          <p:cNvSpPr/>
          <p:nvPr/>
        </p:nvSpPr>
        <p:spPr>
          <a:xfrm>
            <a:off x="3148693" y="4358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Flowchart: Connector 99">
            <a:extLst>
              <a:ext uri="{FF2B5EF4-FFF2-40B4-BE49-F238E27FC236}">
                <a16:creationId xmlns:a16="http://schemas.microsoft.com/office/drawing/2014/main" id="{BEA237AA-D162-40C0-90E1-6518604156E8}"/>
              </a:ext>
            </a:extLst>
          </p:cNvPr>
          <p:cNvSpPr/>
          <p:nvPr/>
        </p:nvSpPr>
        <p:spPr>
          <a:xfrm>
            <a:off x="3301093" y="4510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Flowchart: Connector 100">
            <a:extLst>
              <a:ext uri="{FF2B5EF4-FFF2-40B4-BE49-F238E27FC236}">
                <a16:creationId xmlns:a16="http://schemas.microsoft.com/office/drawing/2014/main" id="{A70B22D6-97CE-4517-BA71-1ED10D4DCE55}"/>
              </a:ext>
            </a:extLst>
          </p:cNvPr>
          <p:cNvSpPr/>
          <p:nvPr/>
        </p:nvSpPr>
        <p:spPr>
          <a:xfrm>
            <a:off x="3453493" y="4662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Flowchart: Connector 101">
            <a:extLst>
              <a:ext uri="{FF2B5EF4-FFF2-40B4-BE49-F238E27FC236}">
                <a16:creationId xmlns:a16="http://schemas.microsoft.com/office/drawing/2014/main" id="{69D3EAF0-DACA-4410-B466-4D52892ED92B}"/>
              </a:ext>
            </a:extLst>
          </p:cNvPr>
          <p:cNvSpPr/>
          <p:nvPr/>
        </p:nvSpPr>
        <p:spPr>
          <a:xfrm>
            <a:off x="3605893" y="48153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Flowchart: Connector 102">
            <a:extLst>
              <a:ext uri="{FF2B5EF4-FFF2-40B4-BE49-F238E27FC236}">
                <a16:creationId xmlns:a16="http://schemas.microsoft.com/office/drawing/2014/main" id="{8016E90D-E321-4F91-BDFF-068F681A3B6B}"/>
              </a:ext>
            </a:extLst>
          </p:cNvPr>
          <p:cNvSpPr/>
          <p:nvPr/>
        </p:nvSpPr>
        <p:spPr>
          <a:xfrm>
            <a:off x="3758293" y="4967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Flowchart: Connector 103">
            <a:extLst>
              <a:ext uri="{FF2B5EF4-FFF2-40B4-BE49-F238E27FC236}">
                <a16:creationId xmlns:a16="http://schemas.microsoft.com/office/drawing/2014/main" id="{6870B1D1-F7D0-401F-9333-A3AC9CBAE8D2}"/>
              </a:ext>
            </a:extLst>
          </p:cNvPr>
          <p:cNvSpPr/>
          <p:nvPr/>
        </p:nvSpPr>
        <p:spPr>
          <a:xfrm>
            <a:off x="3910693" y="5120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Flowchart: Connector 104">
            <a:extLst>
              <a:ext uri="{FF2B5EF4-FFF2-40B4-BE49-F238E27FC236}">
                <a16:creationId xmlns:a16="http://schemas.microsoft.com/office/drawing/2014/main" id="{C7B874D3-ECD8-4028-B0BE-D8963E0FDCC2}"/>
              </a:ext>
            </a:extLst>
          </p:cNvPr>
          <p:cNvSpPr/>
          <p:nvPr/>
        </p:nvSpPr>
        <p:spPr>
          <a:xfrm>
            <a:off x="1924048" y="34694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Flowchart: Connector 105">
            <a:extLst>
              <a:ext uri="{FF2B5EF4-FFF2-40B4-BE49-F238E27FC236}">
                <a16:creationId xmlns:a16="http://schemas.microsoft.com/office/drawing/2014/main" id="{0B16AA22-689F-471A-B041-E58B5FBDB0D6}"/>
              </a:ext>
            </a:extLst>
          </p:cNvPr>
          <p:cNvSpPr/>
          <p:nvPr/>
        </p:nvSpPr>
        <p:spPr>
          <a:xfrm>
            <a:off x="2076448" y="3621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Flowchart: Connector 106">
            <a:extLst>
              <a:ext uri="{FF2B5EF4-FFF2-40B4-BE49-F238E27FC236}">
                <a16:creationId xmlns:a16="http://schemas.microsoft.com/office/drawing/2014/main" id="{D8342CC7-86CB-4A61-BB16-68C31CE6ED11}"/>
              </a:ext>
            </a:extLst>
          </p:cNvPr>
          <p:cNvSpPr/>
          <p:nvPr/>
        </p:nvSpPr>
        <p:spPr>
          <a:xfrm>
            <a:off x="2228848" y="3774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Flowchart: Connector 107">
            <a:extLst>
              <a:ext uri="{FF2B5EF4-FFF2-40B4-BE49-F238E27FC236}">
                <a16:creationId xmlns:a16="http://schemas.microsoft.com/office/drawing/2014/main" id="{3E50258C-4087-46A8-811B-B288A079A0CC}"/>
              </a:ext>
            </a:extLst>
          </p:cNvPr>
          <p:cNvSpPr/>
          <p:nvPr/>
        </p:nvSpPr>
        <p:spPr>
          <a:xfrm>
            <a:off x="2381248" y="39266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Flowchart: Connector 108">
            <a:extLst>
              <a:ext uri="{FF2B5EF4-FFF2-40B4-BE49-F238E27FC236}">
                <a16:creationId xmlns:a16="http://schemas.microsoft.com/office/drawing/2014/main" id="{850BD674-73AF-439F-94D4-D96BDE6DC376}"/>
              </a:ext>
            </a:extLst>
          </p:cNvPr>
          <p:cNvSpPr/>
          <p:nvPr/>
        </p:nvSpPr>
        <p:spPr>
          <a:xfrm>
            <a:off x="2533648" y="40790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Flowchart: Connector 109">
            <a:extLst>
              <a:ext uri="{FF2B5EF4-FFF2-40B4-BE49-F238E27FC236}">
                <a16:creationId xmlns:a16="http://schemas.microsoft.com/office/drawing/2014/main" id="{37D59B9E-00EB-4F1C-BFAC-4E690B2F01A5}"/>
              </a:ext>
            </a:extLst>
          </p:cNvPr>
          <p:cNvSpPr/>
          <p:nvPr/>
        </p:nvSpPr>
        <p:spPr>
          <a:xfrm>
            <a:off x="2686048" y="4231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Flowchart: Connector 110">
            <a:extLst>
              <a:ext uri="{FF2B5EF4-FFF2-40B4-BE49-F238E27FC236}">
                <a16:creationId xmlns:a16="http://schemas.microsoft.com/office/drawing/2014/main" id="{8B000090-484A-4031-B807-66F601CE5DB3}"/>
              </a:ext>
            </a:extLst>
          </p:cNvPr>
          <p:cNvSpPr/>
          <p:nvPr/>
        </p:nvSpPr>
        <p:spPr>
          <a:xfrm>
            <a:off x="2838448" y="4383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Flowchart: Connector 111">
            <a:extLst>
              <a:ext uri="{FF2B5EF4-FFF2-40B4-BE49-F238E27FC236}">
                <a16:creationId xmlns:a16="http://schemas.microsoft.com/office/drawing/2014/main" id="{E875BDF7-E923-41F5-AE1C-BAE28FC8AB18}"/>
              </a:ext>
            </a:extLst>
          </p:cNvPr>
          <p:cNvSpPr/>
          <p:nvPr/>
        </p:nvSpPr>
        <p:spPr>
          <a:xfrm>
            <a:off x="2990848" y="4536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Flowchart: Connector 112">
            <a:extLst>
              <a:ext uri="{FF2B5EF4-FFF2-40B4-BE49-F238E27FC236}">
                <a16:creationId xmlns:a16="http://schemas.microsoft.com/office/drawing/2014/main" id="{5AD737F6-D56D-4ECB-B690-F6DF68898EA7}"/>
              </a:ext>
            </a:extLst>
          </p:cNvPr>
          <p:cNvSpPr/>
          <p:nvPr/>
        </p:nvSpPr>
        <p:spPr>
          <a:xfrm>
            <a:off x="3143248" y="46886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Flowchart: Connector 113">
            <a:extLst>
              <a:ext uri="{FF2B5EF4-FFF2-40B4-BE49-F238E27FC236}">
                <a16:creationId xmlns:a16="http://schemas.microsoft.com/office/drawing/2014/main" id="{7A26C2DD-7B2E-40C0-8543-BE5868BC10D4}"/>
              </a:ext>
            </a:extLst>
          </p:cNvPr>
          <p:cNvSpPr/>
          <p:nvPr/>
        </p:nvSpPr>
        <p:spPr>
          <a:xfrm>
            <a:off x="3295648" y="48410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Flowchart: Connector 114">
            <a:extLst>
              <a:ext uri="{FF2B5EF4-FFF2-40B4-BE49-F238E27FC236}">
                <a16:creationId xmlns:a16="http://schemas.microsoft.com/office/drawing/2014/main" id="{8B2A723E-903A-44B0-BD94-1C6D14762633}"/>
              </a:ext>
            </a:extLst>
          </p:cNvPr>
          <p:cNvSpPr/>
          <p:nvPr/>
        </p:nvSpPr>
        <p:spPr>
          <a:xfrm>
            <a:off x="3448048" y="4993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Flowchart: Connector 115">
            <a:extLst>
              <a:ext uri="{FF2B5EF4-FFF2-40B4-BE49-F238E27FC236}">
                <a16:creationId xmlns:a16="http://schemas.microsoft.com/office/drawing/2014/main" id="{E4DC579D-E024-4E11-9D96-D554ACE66C6C}"/>
              </a:ext>
            </a:extLst>
          </p:cNvPr>
          <p:cNvSpPr/>
          <p:nvPr/>
        </p:nvSpPr>
        <p:spPr>
          <a:xfrm>
            <a:off x="3600448" y="5145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Flowchart: Connector 116">
            <a:extLst>
              <a:ext uri="{FF2B5EF4-FFF2-40B4-BE49-F238E27FC236}">
                <a16:creationId xmlns:a16="http://schemas.microsoft.com/office/drawing/2014/main" id="{582A3ADA-9F16-4456-B0CA-3294773D8C0F}"/>
              </a:ext>
            </a:extLst>
          </p:cNvPr>
          <p:cNvSpPr/>
          <p:nvPr/>
        </p:nvSpPr>
        <p:spPr>
          <a:xfrm>
            <a:off x="2317292" y="503543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Flowchart: Connector 117">
            <a:extLst>
              <a:ext uri="{FF2B5EF4-FFF2-40B4-BE49-F238E27FC236}">
                <a16:creationId xmlns:a16="http://schemas.microsoft.com/office/drawing/2014/main" id="{25A42DC0-9A29-4B6C-A41A-9B89FA42A019}"/>
              </a:ext>
            </a:extLst>
          </p:cNvPr>
          <p:cNvSpPr/>
          <p:nvPr/>
        </p:nvSpPr>
        <p:spPr>
          <a:xfrm>
            <a:off x="2121351" y="46680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Flowchart: Connector 118">
            <a:extLst>
              <a:ext uri="{FF2B5EF4-FFF2-40B4-BE49-F238E27FC236}">
                <a16:creationId xmlns:a16="http://schemas.microsoft.com/office/drawing/2014/main" id="{B069C9F0-9581-4EEE-A774-4ACF25B5AAB5}"/>
              </a:ext>
            </a:extLst>
          </p:cNvPr>
          <p:cNvSpPr/>
          <p:nvPr/>
        </p:nvSpPr>
        <p:spPr>
          <a:xfrm>
            <a:off x="1924048" y="37921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Flowchart: Connector 119">
            <a:extLst>
              <a:ext uri="{FF2B5EF4-FFF2-40B4-BE49-F238E27FC236}">
                <a16:creationId xmlns:a16="http://schemas.microsoft.com/office/drawing/2014/main" id="{34AA1E8E-DC6A-4B54-AAF0-6F2654695856}"/>
              </a:ext>
            </a:extLst>
          </p:cNvPr>
          <p:cNvSpPr/>
          <p:nvPr/>
        </p:nvSpPr>
        <p:spPr>
          <a:xfrm>
            <a:off x="2076448" y="3944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Flowchart: Connector 120">
            <a:extLst>
              <a:ext uri="{FF2B5EF4-FFF2-40B4-BE49-F238E27FC236}">
                <a16:creationId xmlns:a16="http://schemas.microsoft.com/office/drawing/2014/main" id="{63F6D9C7-2C42-4815-8AA1-EB705DCF3F27}"/>
              </a:ext>
            </a:extLst>
          </p:cNvPr>
          <p:cNvSpPr/>
          <p:nvPr/>
        </p:nvSpPr>
        <p:spPr>
          <a:xfrm>
            <a:off x="2228848" y="40969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Flowchart: Connector 121">
            <a:extLst>
              <a:ext uri="{FF2B5EF4-FFF2-40B4-BE49-F238E27FC236}">
                <a16:creationId xmlns:a16="http://schemas.microsoft.com/office/drawing/2014/main" id="{04937A76-669B-488F-BE8D-E129227F731A}"/>
              </a:ext>
            </a:extLst>
          </p:cNvPr>
          <p:cNvSpPr/>
          <p:nvPr/>
        </p:nvSpPr>
        <p:spPr>
          <a:xfrm>
            <a:off x="2381248" y="4249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Flowchart: Connector 122">
            <a:extLst>
              <a:ext uri="{FF2B5EF4-FFF2-40B4-BE49-F238E27FC236}">
                <a16:creationId xmlns:a16="http://schemas.microsoft.com/office/drawing/2014/main" id="{28D004FF-D258-4CAF-A0BE-9DDBC58DEDCA}"/>
              </a:ext>
            </a:extLst>
          </p:cNvPr>
          <p:cNvSpPr/>
          <p:nvPr/>
        </p:nvSpPr>
        <p:spPr>
          <a:xfrm>
            <a:off x="2533648" y="44017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Flowchart: Connector 123">
            <a:extLst>
              <a:ext uri="{FF2B5EF4-FFF2-40B4-BE49-F238E27FC236}">
                <a16:creationId xmlns:a16="http://schemas.microsoft.com/office/drawing/2014/main" id="{A83274BB-901D-4D7B-A993-F607138D941C}"/>
              </a:ext>
            </a:extLst>
          </p:cNvPr>
          <p:cNvSpPr/>
          <p:nvPr/>
        </p:nvSpPr>
        <p:spPr>
          <a:xfrm>
            <a:off x="2686048" y="45541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Flowchart: Connector 124">
            <a:extLst>
              <a:ext uri="{FF2B5EF4-FFF2-40B4-BE49-F238E27FC236}">
                <a16:creationId xmlns:a16="http://schemas.microsoft.com/office/drawing/2014/main" id="{6E846B3B-5708-42CF-A2CB-87EEA7CBFD42}"/>
              </a:ext>
            </a:extLst>
          </p:cNvPr>
          <p:cNvSpPr/>
          <p:nvPr/>
        </p:nvSpPr>
        <p:spPr>
          <a:xfrm>
            <a:off x="2838448" y="4706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Flowchart: Connector 125">
            <a:extLst>
              <a:ext uri="{FF2B5EF4-FFF2-40B4-BE49-F238E27FC236}">
                <a16:creationId xmlns:a16="http://schemas.microsoft.com/office/drawing/2014/main" id="{B4CB3D1D-0639-469F-A2B0-A7C22A3F311E}"/>
              </a:ext>
            </a:extLst>
          </p:cNvPr>
          <p:cNvSpPr/>
          <p:nvPr/>
        </p:nvSpPr>
        <p:spPr>
          <a:xfrm>
            <a:off x="2990848" y="48589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Flowchart: Connector 126">
            <a:extLst>
              <a:ext uri="{FF2B5EF4-FFF2-40B4-BE49-F238E27FC236}">
                <a16:creationId xmlns:a16="http://schemas.microsoft.com/office/drawing/2014/main" id="{3B0B3AAC-6F44-4037-82EA-EBBC9A0D3CCA}"/>
              </a:ext>
            </a:extLst>
          </p:cNvPr>
          <p:cNvSpPr/>
          <p:nvPr/>
        </p:nvSpPr>
        <p:spPr>
          <a:xfrm>
            <a:off x="3143248" y="5011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Flowchart: Connector 127">
            <a:extLst>
              <a:ext uri="{FF2B5EF4-FFF2-40B4-BE49-F238E27FC236}">
                <a16:creationId xmlns:a16="http://schemas.microsoft.com/office/drawing/2014/main" id="{7CDDDF2D-9395-42DE-92BC-41F025A8B3B0}"/>
              </a:ext>
            </a:extLst>
          </p:cNvPr>
          <p:cNvSpPr/>
          <p:nvPr/>
        </p:nvSpPr>
        <p:spPr>
          <a:xfrm>
            <a:off x="3295648" y="51637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Flowchart: Connector 128">
            <a:extLst>
              <a:ext uri="{FF2B5EF4-FFF2-40B4-BE49-F238E27FC236}">
                <a16:creationId xmlns:a16="http://schemas.microsoft.com/office/drawing/2014/main" id="{C03AE6F2-0E59-4145-BD80-0EC2E6D3AC23}"/>
              </a:ext>
            </a:extLst>
          </p:cNvPr>
          <p:cNvSpPr/>
          <p:nvPr/>
        </p:nvSpPr>
        <p:spPr>
          <a:xfrm>
            <a:off x="3426277" y="5293429"/>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Flowchart: Connector 129">
            <a:extLst>
              <a:ext uri="{FF2B5EF4-FFF2-40B4-BE49-F238E27FC236}">
                <a16:creationId xmlns:a16="http://schemas.microsoft.com/office/drawing/2014/main" id="{27A5C756-835B-465B-B1F2-B852193537E5}"/>
              </a:ext>
            </a:extLst>
          </p:cNvPr>
          <p:cNvSpPr/>
          <p:nvPr/>
        </p:nvSpPr>
        <p:spPr>
          <a:xfrm>
            <a:off x="2838447" y="53249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Flowchart: Connector 130">
            <a:extLst>
              <a:ext uri="{FF2B5EF4-FFF2-40B4-BE49-F238E27FC236}">
                <a16:creationId xmlns:a16="http://schemas.microsoft.com/office/drawing/2014/main" id="{5C3775E5-CC4A-4DBB-BB4E-3310976CAB6A}"/>
              </a:ext>
            </a:extLst>
          </p:cNvPr>
          <p:cNvSpPr/>
          <p:nvPr/>
        </p:nvSpPr>
        <p:spPr>
          <a:xfrm>
            <a:off x="2270352" y="4817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Flowchart: Connector 131">
            <a:extLst>
              <a:ext uri="{FF2B5EF4-FFF2-40B4-BE49-F238E27FC236}">
                <a16:creationId xmlns:a16="http://schemas.microsoft.com/office/drawing/2014/main" id="{19E38B58-B4B8-4669-8651-CCB05A2C8FA7}"/>
              </a:ext>
            </a:extLst>
          </p:cNvPr>
          <p:cNvSpPr/>
          <p:nvPr/>
        </p:nvSpPr>
        <p:spPr>
          <a:xfrm>
            <a:off x="2521402" y="499268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Flowchart: Connector 132">
            <a:extLst>
              <a:ext uri="{FF2B5EF4-FFF2-40B4-BE49-F238E27FC236}">
                <a16:creationId xmlns:a16="http://schemas.microsoft.com/office/drawing/2014/main" id="{A9029AF5-4A06-4D70-B509-F807EDEDC694}"/>
              </a:ext>
            </a:extLst>
          </p:cNvPr>
          <p:cNvSpPr/>
          <p:nvPr/>
        </p:nvSpPr>
        <p:spPr>
          <a:xfrm>
            <a:off x="1948542" y="41327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Flowchart: Connector 133">
            <a:extLst>
              <a:ext uri="{FF2B5EF4-FFF2-40B4-BE49-F238E27FC236}">
                <a16:creationId xmlns:a16="http://schemas.microsoft.com/office/drawing/2014/main" id="{F1309613-0080-4744-B053-57E6F309B4E1}"/>
              </a:ext>
            </a:extLst>
          </p:cNvPr>
          <p:cNvSpPr/>
          <p:nvPr/>
        </p:nvSpPr>
        <p:spPr>
          <a:xfrm>
            <a:off x="2100942" y="42851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Flowchart: Connector 134">
            <a:extLst>
              <a:ext uri="{FF2B5EF4-FFF2-40B4-BE49-F238E27FC236}">
                <a16:creationId xmlns:a16="http://schemas.microsoft.com/office/drawing/2014/main" id="{2019909A-39EA-4CFF-A4ED-29E298E5515E}"/>
              </a:ext>
            </a:extLst>
          </p:cNvPr>
          <p:cNvSpPr/>
          <p:nvPr/>
        </p:nvSpPr>
        <p:spPr>
          <a:xfrm>
            <a:off x="2253342" y="44375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Flowchart: Connector 135">
            <a:extLst>
              <a:ext uri="{FF2B5EF4-FFF2-40B4-BE49-F238E27FC236}">
                <a16:creationId xmlns:a16="http://schemas.microsoft.com/office/drawing/2014/main" id="{2FE22528-8D24-4A7A-A4F7-EB9FBEA6E187}"/>
              </a:ext>
            </a:extLst>
          </p:cNvPr>
          <p:cNvSpPr/>
          <p:nvPr/>
        </p:nvSpPr>
        <p:spPr>
          <a:xfrm>
            <a:off x="2405742" y="45899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Flowchart: Connector 136">
            <a:extLst>
              <a:ext uri="{FF2B5EF4-FFF2-40B4-BE49-F238E27FC236}">
                <a16:creationId xmlns:a16="http://schemas.microsoft.com/office/drawing/2014/main" id="{13390BF1-E4E6-4319-8163-49631456842A}"/>
              </a:ext>
            </a:extLst>
          </p:cNvPr>
          <p:cNvSpPr/>
          <p:nvPr/>
        </p:nvSpPr>
        <p:spPr>
          <a:xfrm>
            <a:off x="2558142" y="47423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Flowchart: Connector 137">
            <a:extLst>
              <a:ext uri="{FF2B5EF4-FFF2-40B4-BE49-F238E27FC236}">
                <a16:creationId xmlns:a16="http://schemas.microsoft.com/office/drawing/2014/main" id="{BFFF9D66-DCB4-4766-8E13-CCC0D2223B4D}"/>
              </a:ext>
            </a:extLst>
          </p:cNvPr>
          <p:cNvSpPr/>
          <p:nvPr/>
        </p:nvSpPr>
        <p:spPr>
          <a:xfrm>
            <a:off x="2710542" y="48947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Flowchart: Connector 138">
            <a:extLst>
              <a:ext uri="{FF2B5EF4-FFF2-40B4-BE49-F238E27FC236}">
                <a16:creationId xmlns:a16="http://schemas.microsoft.com/office/drawing/2014/main" id="{811E3BD5-DC88-4753-A502-EE067FB56FE2}"/>
              </a:ext>
            </a:extLst>
          </p:cNvPr>
          <p:cNvSpPr/>
          <p:nvPr/>
        </p:nvSpPr>
        <p:spPr>
          <a:xfrm>
            <a:off x="2862942" y="50471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Flowchart: Connector 139">
            <a:extLst>
              <a:ext uri="{FF2B5EF4-FFF2-40B4-BE49-F238E27FC236}">
                <a16:creationId xmlns:a16="http://schemas.microsoft.com/office/drawing/2014/main" id="{635CA699-C4F2-4D58-958D-DBF718D237B5}"/>
              </a:ext>
            </a:extLst>
          </p:cNvPr>
          <p:cNvSpPr/>
          <p:nvPr/>
        </p:nvSpPr>
        <p:spPr>
          <a:xfrm>
            <a:off x="301534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Flowchart: Connector 140">
            <a:extLst>
              <a:ext uri="{FF2B5EF4-FFF2-40B4-BE49-F238E27FC236}">
                <a16:creationId xmlns:a16="http://schemas.microsoft.com/office/drawing/2014/main" id="{0682D704-42D2-429A-B865-737F7BE24325}"/>
              </a:ext>
            </a:extLst>
          </p:cNvPr>
          <p:cNvSpPr/>
          <p:nvPr/>
        </p:nvSpPr>
        <p:spPr>
          <a:xfrm>
            <a:off x="3165017" y="530837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Flowchart: Connector 141">
            <a:extLst>
              <a:ext uri="{FF2B5EF4-FFF2-40B4-BE49-F238E27FC236}">
                <a16:creationId xmlns:a16="http://schemas.microsoft.com/office/drawing/2014/main" id="{55B3C264-0E93-4D7E-9C18-1C2C95D45CA3}"/>
              </a:ext>
            </a:extLst>
          </p:cNvPr>
          <p:cNvSpPr/>
          <p:nvPr/>
        </p:nvSpPr>
        <p:spPr>
          <a:xfrm>
            <a:off x="263706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Flowchart: Connector 142">
            <a:extLst>
              <a:ext uri="{FF2B5EF4-FFF2-40B4-BE49-F238E27FC236}">
                <a16:creationId xmlns:a16="http://schemas.microsoft.com/office/drawing/2014/main" id="{645D3C5C-EEE3-482F-8E18-57DB54CDBCCA}"/>
              </a:ext>
            </a:extLst>
          </p:cNvPr>
          <p:cNvSpPr/>
          <p:nvPr/>
        </p:nvSpPr>
        <p:spPr>
          <a:xfrm>
            <a:off x="1960107" y="485300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Flowchart: Connector 143">
            <a:extLst>
              <a:ext uri="{FF2B5EF4-FFF2-40B4-BE49-F238E27FC236}">
                <a16:creationId xmlns:a16="http://schemas.microsoft.com/office/drawing/2014/main" id="{19701D36-B873-4664-A082-A1A529B3A87C}"/>
              </a:ext>
            </a:extLst>
          </p:cNvPr>
          <p:cNvSpPr/>
          <p:nvPr/>
        </p:nvSpPr>
        <p:spPr>
          <a:xfrm>
            <a:off x="2002177" y="51054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Flowchart: Connector 144">
            <a:extLst>
              <a:ext uri="{FF2B5EF4-FFF2-40B4-BE49-F238E27FC236}">
                <a16:creationId xmlns:a16="http://schemas.microsoft.com/office/drawing/2014/main" id="{CFAAEF76-5CCD-426D-82E4-08A16D78D759}"/>
              </a:ext>
            </a:extLst>
          </p:cNvPr>
          <p:cNvSpPr/>
          <p:nvPr/>
        </p:nvSpPr>
        <p:spPr>
          <a:xfrm>
            <a:off x="2186950" y="520077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Flowchart: Connector 145">
            <a:extLst>
              <a:ext uri="{FF2B5EF4-FFF2-40B4-BE49-F238E27FC236}">
                <a16:creationId xmlns:a16="http://schemas.microsoft.com/office/drawing/2014/main" id="{3D19F36F-0912-4247-9692-B80061084F8D}"/>
              </a:ext>
            </a:extLst>
          </p:cNvPr>
          <p:cNvSpPr/>
          <p:nvPr/>
        </p:nvSpPr>
        <p:spPr>
          <a:xfrm>
            <a:off x="1981199" y="4501677"/>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Flowchart: Connector 146">
            <a:extLst>
              <a:ext uri="{FF2B5EF4-FFF2-40B4-BE49-F238E27FC236}">
                <a16:creationId xmlns:a16="http://schemas.microsoft.com/office/drawing/2014/main" id="{FE8AF3BA-1DBC-4BC0-A02F-0961F26543F9}"/>
              </a:ext>
            </a:extLst>
          </p:cNvPr>
          <p:cNvSpPr/>
          <p:nvPr/>
        </p:nvSpPr>
        <p:spPr>
          <a:xfrm>
            <a:off x="2447922" y="5243557"/>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TextBox 147">
            <a:extLst>
              <a:ext uri="{FF2B5EF4-FFF2-40B4-BE49-F238E27FC236}">
                <a16:creationId xmlns:a16="http://schemas.microsoft.com/office/drawing/2014/main" id="{9870EE35-E357-4870-87DE-644C438F3607}"/>
              </a:ext>
            </a:extLst>
          </p:cNvPr>
          <p:cNvSpPr txBox="1"/>
          <p:nvPr/>
        </p:nvSpPr>
        <p:spPr>
          <a:xfrm>
            <a:off x="2069644" y="5896701"/>
            <a:ext cx="2022022" cy="310242"/>
          </a:xfrm>
          <a:prstGeom prst="rect">
            <a:avLst/>
          </a:prstGeom>
          <a:noFill/>
        </p:spPr>
        <p:txBody>
          <a:bodyPr wrap="square" rtlCol="0">
            <a:spAutoFit/>
          </a:bodyPr>
          <a:lstStyle/>
          <a:p>
            <a:pPr algn="ctr"/>
            <a:r>
              <a:rPr lang="en-GB" dirty="0"/>
              <a:t>with replacement</a:t>
            </a:r>
          </a:p>
        </p:txBody>
      </p:sp>
      <p:sp>
        <p:nvSpPr>
          <p:cNvPr id="149" name="Arrow: Right 148">
            <a:extLst>
              <a:ext uri="{FF2B5EF4-FFF2-40B4-BE49-F238E27FC236}">
                <a16:creationId xmlns:a16="http://schemas.microsoft.com/office/drawing/2014/main" id="{94AACB10-1BFD-4387-BA64-659EBB8F55C4}"/>
              </a:ext>
            </a:extLst>
          </p:cNvPr>
          <p:cNvSpPr/>
          <p:nvPr/>
        </p:nvSpPr>
        <p:spPr>
          <a:xfrm>
            <a:off x="4463143" y="3047999"/>
            <a:ext cx="3135086" cy="150613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55" name="TextBox 154">
            <a:extLst>
              <a:ext uri="{FF2B5EF4-FFF2-40B4-BE49-F238E27FC236}">
                <a16:creationId xmlns:a16="http://schemas.microsoft.com/office/drawing/2014/main" id="{74A9ADDD-E540-4431-A1D3-EC56B0CAEC95}"/>
              </a:ext>
            </a:extLst>
          </p:cNvPr>
          <p:cNvSpPr txBox="1"/>
          <p:nvPr/>
        </p:nvSpPr>
        <p:spPr>
          <a:xfrm>
            <a:off x="8316684" y="4249338"/>
            <a:ext cx="1817917" cy="307777"/>
          </a:xfrm>
          <a:prstGeom prst="rect">
            <a:avLst/>
          </a:prstGeom>
          <a:noFill/>
        </p:spPr>
        <p:txBody>
          <a:bodyPr wrap="square" rtlCol="0">
            <a:spAutoFit/>
          </a:bodyPr>
          <a:lstStyle/>
          <a:p>
            <a:pPr algn="ctr"/>
            <a:r>
              <a:rPr lang="en-GB" dirty="0"/>
              <a:t>Possible</a:t>
            </a:r>
            <a:r>
              <a:rPr lang="es-ES" dirty="0"/>
              <a:t>?</a:t>
            </a:r>
            <a:endParaRPr lang="en-GB" dirty="0"/>
          </a:p>
        </p:txBody>
      </p:sp>
      <p:sp>
        <p:nvSpPr>
          <p:cNvPr id="161" name="Flowchart: Connector 160">
            <a:extLst>
              <a:ext uri="{FF2B5EF4-FFF2-40B4-BE49-F238E27FC236}">
                <a16:creationId xmlns:a16="http://schemas.microsoft.com/office/drawing/2014/main" id="{2B24D9FF-4B91-4327-981D-EF27639DBC81}"/>
              </a:ext>
            </a:extLst>
          </p:cNvPr>
          <p:cNvSpPr/>
          <p:nvPr/>
        </p:nvSpPr>
        <p:spPr>
          <a:xfrm>
            <a:off x="8316684" y="371979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2" name="Flowchart: Connector 161">
            <a:extLst>
              <a:ext uri="{FF2B5EF4-FFF2-40B4-BE49-F238E27FC236}">
                <a16:creationId xmlns:a16="http://schemas.microsoft.com/office/drawing/2014/main" id="{A9B1E34A-6E04-4446-80F5-19C1A4B20141}"/>
              </a:ext>
            </a:extLst>
          </p:cNvPr>
          <p:cNvSpPr/>
          <p:nvPr/>
        </p:nvSpPr>
        <p:spPr>
          <a:xfrm>
            <a:off x="8719456" y="371979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3" name="Flowchart: Connector 162">
            <a:extLst>
              <a:ext uri="{FF2B5EF4-FFF2-40B4-BE49-F238E27FC236}">
                <a16:creationId xmlns:a16="http://schemas.microsoft.com/office/drawing/2014/main" id="{5E877EF4-9D3F-4111-B48C-11AF7B680C85}"/>
              </a:ext>
            </a:extLst>
          </p:cNvPr>
          <p:cNvSpPr/>
          <p:nvPr/>
        </p:nvSpPr>
        <p:spPr>
          <a:xfrm>
            <a:off x="9122228" y="37197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4" name="Flowchart: Connector 163">
            <a:extLst>
              <a:ext uri="{FF2B5EF4-FFF2-40B4-BE49-F238E27FC236}">
                <a16:creationId xmlns:a16="http://schemas.microsoft.com/office/drawing/2014/main" id="{872991A7-A570-4547-BB7D-F83A3F0C8913}"/>
              </a:ext>
            </a:extLst>
          </p:cNvPr>
          <p:cNvSpPr/>
          <p:nvPr/>
        </p:nvSpPr>
        <p:spPr>
          <a:xfrm>
            <a:off x="9525000" y="371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 name="Flowchart: Connector 164">
            <a:extLst>
              <a:ext uri="{FF2B5EF4-FFF2-40B4-BE49-F238E27FC236}">
                <a16:creationId xmlns:a16="http://schemas.microsoft.com/office/drawing/2014/main" id="{C9C93AD2-02A3-4C39-8A90-B7BE4D37E102}"/>
              </a:ext>
            </a:extLst>
          </p:cNvPr>
          <p:cNvSpPr/>
          <p:nvPr/>
        </p:nvSpPr>
        <p:spPr>
          <a:xfrm>
            <a:off x="9908723" y="371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37278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Bin-ball visualisation</a:t>
            </a:r>
          </a:p>
        </p:txBody>
      </p:sp>
      <p:sp>
        <p:nvSpPr>
          <p:cNvPr id="9" name="Cylinder 8">
            <a:extLst>
              <a:ext uri="{FF2B5EF4-FFF2-40B4-BE49-F238E27FC236}">
                <a16:creationId xmlns:a16="http://schemas.microsoft.com/office/drawing/2014/main" id="{DF3D7B3B-5D87-44BC-82A5-C7EE1B10E92A}"/>
              </a:ext>
            </a:extLst>
          </p:cNvPr>
          <p:cNvSpPr/>
          <p:nvPr/>
        </p:nvSpPr>
        <p:spPr>
          <a:xfrm>
            <a:off x="1937657" y="2097088"/>
            <a:ext cx="2198915" cy="3418114"/>
          </a:xfrm>
          <a:prstGeom prst="ca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10" name="Flowchart: Connector 9">
            <a:extLst>
              <a:ext uri="{FF2B5EF4-FFF2-40B4-BE49-F238E27FC236}">
                <a16:creationId xmlns:a16="http://schemas.microsoft.com/office/drawing/2014/main" id="{6EE56DC1-A661-48B6-A682-609EC0055E57}"/>
              </a:ext>
            </a:extLst>
          </p:cNvPr>
          <p:cNvSpPr/>
          <p:nvPr/>
        </p:nvSpPr>
        <p:spPr>
          <a:xfrm>
            <a:off x="1948542" y="2541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owchart: Connector 10">
            <a:extLst>
              <a:ext uri="{FF2B5EF4-FFF2-40B4-BE49-F238E27FC236}">
                <a16:creationId xmlns:a16="http://schemas.microsoft.com/office/drawing/2014/main" id="{33FE7C4A-AAB7-412D-ACA6-D284187A5CFA}"/>
              </a:ext>
            </a:extLst>
          </p:cNvPr>
          <p:cNvSpPr/>
          <p:nvPr/>
        </p:nvSpPr>
        <p:spPr>
          <a:xfrm>
            <a:off x="2100942" y="2694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lowchart: Connector 11">
            <a:extLst>
              <a:ext uri="{FF2B5EF4-FFF2-40B4-BE49-F238E27FC236}">
                <a16:creationId xmlns:a16="http://schemas.microsoft.com/office/drawing/2014/main" id="{8E65E1E0-B72F-4340-90BF-357B1A6D0011}"/>
              </a:ext>
            </a:extLst>
          </p:cNvPr>
          <p:cNvSpPr/>
          <p:nvPr/>
        </p:nvSpPr>
        <p:spPr>
          <a:xfrm>
            <a:off x="2253342"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lowchart: Connector 12">
            <a:extLst>
              <a:ext uri="{FF2B5EF4-FFF2-40B4-BE49-F238E27FC236}">
                <a16:creationId xmlns:a16="http://schemas.microsoft.com/office/drawing/2014/main" id="{ECC43F2F-57CE-4BA0-96AF-B677150CCEB4}"/>
              </a:ext>
            </a:extLst>
          </p:cNvPr>
          <p:cNvSpPr/>
          <p:nvPr/>
        </p:nvSpPr>
        <p:spPr>
          <a:xfrm>
            <a:off x="2405742" y="2999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lowchart: Connector 13">
            <a:extLst>
              <a:ext uri="{FF2B5EF4-FFF2-40B4-BE49-F238E27FC236}">
                <a16:creationId xmlns:a16="http://schemas.microsoft.com/office/drawing/2014/main" id="{E5C3C4C8-1A25-48A6-BFC3-EE1B4077220D}"/>
              </a:ext>
            </a:extLst>
          </p:cNvPr>
          <p:cNvSpPr/>
          <p:nvPr/>
        </p:nvSpPr>
        <p:spPr>
          <a:xfrm>
            <a:off x="2558142" y="3151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lowchart: Connector 14">
            <a:extLst>
              <a:ext uri="{FF2B5EF4-FFF2-40B4-BE49-F238E27FC236}">
                <a16:creationId xmlns:a16="http://schemas.microsoft.com/office/drawing/2014/main" id="{26D6D877-2CF9-42D3-9BD7-7FC8EFF31CF1}"/>
              </a:ext>
            </a:extLst>
          </p:cNvPr>
          <p:cNvSpPr/>
          <p:nvPr/>
        </p:nvSpPr>
        <p:spPr>
          <a:xfrm>
            <a:off x="2710542" y="3303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lowchart: Connector 15">
            <a:extLst>
              <a:ext uri="{FF2B5EF4-FFF2-40B4-BE49-F238E27FC236}">
                <a16:creationId xmlns:a16="http://schemas.microsoft.com/office/drawing/2014/main" id="{8EF40D0C-43E6-4832-A9BC-A42A0F605948}"/>
              </a:ext>
            </a:extLst>
          </p:cNvPr>
          <p:cNvSpPr/>
          <p:nvPr/>
        </p:nvSpPr>
        <p:spPr>
          <a:xfrm>
            <a:off x="2862942" y="3456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lowchart: Connector 16">
            <a:extLst>
              <a:ext uri="{FF2B5EF4-FFF2-40B4-BE49-F238E27FC236}">
                <a16:creationId xmlns:a16="http://schemas.microsoft.com/office/drawing/2014/main" id="{25C40D3A-BBBF-4F93-B27D-3821FE5BA6AA}"/>
              </a:ext>
            </a:extLst>
          </p:cNvPr>
          <p:cNvSpPr/>
          <p:nvPr/>
        </p:nvSpPr>
        <p:spPr>
          <a:xfrm>
            <a:off x="3015342" y="3608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lowchart: Connector 17">
            <a:extLst>
              <a:ext uri="{FF2B5EF4-FFF2-40B4-BE49-F238E27FC236}">
                <a16:creationId xmlns:a16="http://schemas.microsoft.com/office/drawing/2014/main" id="{9022F787-074B-435A-BD06-21FDB87ED9BD}"/>
              </a:ext>
            </a:extLst>
          </p:cNvPr>
          <p:cNvSpPr/>
          <p:nvPr/>
        </p:nvSpPr>
        <p:spPr>
          <a:xfrm>
            <a:off x="3167742" y="3761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lowchart: Connector 18">
            <a:extLst>
              <a:ext uri="{FF2B5EF4-FFF2-40B4-BE49-F238E27FC236}">
                <a16:creationId xmlns:a16="http://schemas.microsoft.com/office/drawing/2014/main" id="{3DDCF068-1F03-43FC-A367-F447EC67E278}"/>
              </a:ext>
            </a:extLst>
          </p:cNvPr>
          <p:cNvSpPr/>
          <p:nvPr/>
        </p:nvSpPr>
        <p:spPr>
          <a:xfrm>
            <a:off x="3320142" y="3913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lowchart: Connector 19">
            <a:extLst>
              <a:ext uri="{FF2B5EF4-FFF2-40B4-BE49-F238E27FC236}">
                <a16:creationId xmlns:a16="http://schemas.microsoft.com/office/drawing/2014/main" id="{EC0B0866-B632-483E-819D-662A63CFFEE5}"/>
              </a:ext>
            </a:extLst>
          </p:cNvPr>
          <p:cNvSpPr/>
          <p:nvPr/>
        </p:nvSpPr>
        <p:spPr>
          <a:xfrm>
            <a:off x="3472542" y="4065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Flowchart: Connector 20">
            <a:extLst>
              <a:ext uri="{FF2B5EF4-FFF2-40B4-BE49-F238E27FC236}">
                <a16:creationId xmlns:a16="http://schemas.microsoft.com/office/drawing/2014/main" id="{639B07F3-B8F1-40FA-ABE3-FD0860844B22}"/>
              </a:ext>
            </a:extLst>
          </p:cNvPr>
          <p:cNvSpPr/>
          <p:nvPr/>
        </p:nvSpPr>
        <p:spPr>
          <a:xfrm>
            <a:off x="3624942"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Flowchart: Connector 21">
            <a:extLst>
              <a:ext uri="{FF2B5EF4-FFF2-40B4-BE49-F238E27FC236}">
                <a16:creationId xmlns:a16="http://schemas.microsoft.com/office/drawing/2014/main" id="{A0F5AB4C-CC35-4B50-A83C-E4E02A2982DE}"/>
              </a:ext>
            </a:extLst>
          </p:cNvPr>
          <p:cNvSpPr/>
          <p:nvPr/>
        </p:nvSpPr>
        <p:spPr>
          <a:xfrm>
            <a:off x="3777342" y="4370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Flowchart: Connector 22">
            <a:extLst>
              <a:ext uri="{FF2B5EF4-FFF2-40B4-BE49-F238E27FC236}">
                <a16:creationId xmlns:a16="http://schemas.microsoft.com/office/drawing/2014/main" id="{71CAFC67-40AA-4100-BBD9-51A5D1EDD1FC}"/>
              </a:ext>
            </a:extLst>
          </p:cNvPr>
          <p:cNvSpPr/>
          <p:nvPr/>
        </p:nvSpPr>
        <p:spPr>
          <a:xfrm>
            <a:off x="3929742"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lowchart: Connector 23">
            <a:extLst>
              <a:ext uri="{FF2B5EF4-FFF2-40B4-BE49-F238E27FC236}">
                <a16:creationId xmlns:a16="http://schemas.microsoft.com/office/drawing/2014/main" id="{C67C8598-B1AC-4BBA-BC56-ACD1B4C73BA5}"/>
              </a:ext>
            </a:extLst>
          </p:cNvPr>
          <p:cNvSpPr/>
          <p:nvPr/>
        </p:nvSpPr>
        <p:spPr>
          <a:xfrm>
            <a:off x="2318656" y="2639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Flowchart: Connector 26">
            <a:extLst>
              <a:ext uri="{FF2B5EF4-FFF2-40B4-BE49-F238E27FC236}">
                <a16:creationId xmlns:a16="http://schemas.microsoft.com/office/drawing/2014/main" id="{2CE09A68-45DC-41FF-A50A-20DCB3C0FDFA}"/>
              </a:ext>
            </a:extLst>
          </p:cNvPr>
          <p:cNvSpPr/>
          <p:nvPr/>
        </p:nvSpPr>
        <p:spPr>
          <a:xfrm>
            <a:off x="2471056" y="27921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lowchart: Connector 27">
            <a:extLst>
              <a:ext uri="{FF2B5EF4-FFF2-40B4-BE49-F238E27FC236}">
                <a16:creationId xmlns:a16="http://schemas.microsoft.com/office/drawing/2014/main" id="{9CC3B872-420A-4EB6-B21E-E4CA8B399700}"/>
              </a:ext>
            </a:extLst>
          </p:cNvPr>
          <p:cNvSpPr/>
          <p:nvPr/>
        </p:nvSpPr>
        <p:spPr>
          <a:xfrm>
            <a:off x="2623456" y="29445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Flowchart: Connector 28">
            <a:extLst>
              <a:ext uri="{FF2B5EF4-FFF2-40B4-BE49-F238E27FC236}">
                <a16:creationId xmlns:a16="http://schemas.microsoft.com/office/drawing/2014/main" id="{53FE6880-8520-4311-8496-42A1911CC5ED}"/>
              </a:ext>
            </a:extLst>
          </p:cNvPr>
          <p:cNvSpPr/>
          <p:nvPr/>
        </p:nvSpPr>
        <p:spPr>
          <a:xfrm>
            <a:off x="2775856" y="3096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Flowchart: Connector 29">
            <a:extLst>
              <a:ext uri="{FF2B5EF4-FFF2-40B4-BE49-F238E27FC236}">
                <a16:creationId xmlns:a16="http://schemas.microsoft.com/office/drawing/2014/main" id="{B960EC2C-D08B-49EE-8C7A-6CDE6C4C2A40}"/>
              </a:ext>
            </a:extLst>
          </p:cNvPr>
          <p:cNvSpPr/>
          <p:nvPr/>
        </p:nvSpPr>
        <p:spPr>
          <a:xfrm>
            <a:off x="2928256" y="32493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Flowchart: Connector 30">
            <a:extLst>
              <a:ext uri="{FF2B5EF4-FFF2-40B4-BE49-F238E27FC236}">
                <a16:creationId xmlns:a16="http://schemas.microsoft.com/office/drawing/2014/main" id="{C01D4104-4ED7-4C4F-A4C7-94310BB74AC0}"/>
              </a:ext>
            </a:extLst>
          </p:cNvPr>
          <p:cNvSpPr/>
          <p:nvPr/>
        </p:nvSpPr>
        <p:spPr>
          <a:xfrm>
            <a:off x="3080656" y="3401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Flowchart: Connector 31">
            <a:extLst>
              <a:ext uri="{FF2B5EF4-FFF2-40B4-BE49-F238E27FC236}">
                <a16:creationId xmlns:a16="http://schemas.microsoft.com/office/drawing/2014/main" id="{3A82AF77-FF1F-4687-9EEA-5144DDF93052}"/>
              </a:ext>
            </a:extLst>
          </p:cNvPr>
          <p:cNvSpPr/>
          <p:nvPr/>
        </p:nvSpPr>
        <p:spPr>
          <a:xfrm>
            <a:off x="3233056" y="35541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Flowchart: Connector 32">
            <a:extLst>
              <a:ext uri="{FF2B5EF4-FFF2-40B4-BE49-F238E27FC236}">
                <a16:creationId xmlns:a16="http://schemas.microsoft.com/office/drawing/2014/main" id="{607EB4C9-6CAC-4054-94B0-DBC81C5DDC69}"/>
              </a:ext>
            </a:extLst>
          </p:cNvPr>
          <p:cNvSpPr/>
          <p:nvPr/>
        </p:nvSpPr>
        <p:spPr>
          <a:xfrm>
            <a:off x="3385456" y="37065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Flowchart: Connector 33">
            <a:extLst>
              <a:ext uri="{FF2B5EF4-FFF2-40B4-BE49-F238E27FC236}">
                <a16:creationId xmlns:a16="http://schemas.microsoft.com/office/drawing/2014/main" id="{33F3C011-A9EB-4C8D-B998-8D13D2A71441}"/>
              </a:ext>
            </a:extLst>
          </p:cNvPr>
          <p:cNvSpPr/>
          <p:nvPr/>
        </p:nvSpPr>
        <p:spPr>
          <a:xfrm>
            <a:off x="3537856" y="3858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Flowchart: Connector 34">
            <a:extLst>
              <a:ext uri="{FF2B5EF4-FFF2-40B4-BE49-F238E27FC236}">
                <a16:creationId xmlns:a16="http://schemas.microsoft.com/office/drawing/2014/main" id="{F5DB7AB1-AE47-40FB-AC6C-4201D0007C7A}"/>
              </a:ext>
            </a:extLst>
          </p:cNvPr>
          <p:cNvSpPr/>
          <p:nvPr/>
        </p:nvSpPr>
        <p:spPr>
          <a:xfrm>
            <a:off x="3690256" y="40113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Flowchart: Connector 35">
            <a:extLst>
              <a:ext uri="{FF2B5EF4-FFF2-40B4-BE49-F238E27FC236}">
                <a16:creationId xmlns:a16="http://schemas.microsoft.com/office/drawing/2014/main" id="{2BABE65D-E753-4977-8596-4F0109DE8241}"/>
              </a:ext>
            </a:extLst>
          </p:cNvPr>
          <p:cNvSpPr/>
          <p:nvPr/>
        </p:nvSpPr>
        <p:spPr>
          <a:xfrm>
            <a:off x="3842656" y="4163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lowchart: Connector 36">
            <a:extLst>
              <a:ext uri="{FF2B5EF4-FFF2-40B4-BE49-F238E27FC236}">
                <a16:creationId xmlns:a16="http://schemas.microsoft.com/office/drawing/2014/main" id="{8F09C519-C086-44A2-9858-44666E2DE81D}"/>
              </a:ext>
            </a:extLst>
          </p:cNvPr>
          <p:cNvSpPr/>
          <p:nvPr/>
        </p:nvSpPr>
        <p:spPr>
          <a:xfrm>
            <a:off x="2672441" y="2667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Flowchart: Connector 37">
            <a:extLst>
              <a:ext uri="{FF2B5EF4-FFF2-40B4-BE49-F238E27FC236}">
                <a16:creationId xmlns:a16="http://schemas.microsoft.com/office/drawing/2014/main" id="{6503D8D4-56E8-4862-ADB5-DDFCE144D6C5}"/>
              </a:ext>
            </a:extLst>
          </p:cNvPr>
          <p:cNvSpPr/>
          <p:nvPr/>
        </p:nvSpPr>
        <p:spPr>
          <a:xfrm>
            <a:off x="3897085" y="280074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Flowchart: Connector 40">
            <a:extLst>
              <a:ext uri="{FF2B5EF4-FFF2-40B4-BE49-F238E27FC236}">
                <a16:creationId xmlns:a16="http://schemas.microsoft.com/office/drawing/2014/main" id="{B9FEDAE7-B2BC-4974-B6B8-0BB157B866F6}"/>
              </a:ext>
            </a:extLst>
          </p:cNvPr>
          <p:cNvSpPr/>
          <p:nvPr/>
        </p:nvSpPr>
        <p:spPr>
          <a:xfrm>
            <a:off x="2824841" y="28201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Flowchart: Connector 41">
            <a:extLst>
              <a:ext uri="{FF2B5EF4-FFF2-40B4-BE49-F238E27FC236}">
                <a16:creationId xmlns:a16="http://schemas.microsoft.com/office/drawing/2014/main" id="{7B1AD171-FECD-4A33-A3CA-B030FA7E7CE2}"/>
              </a:ext>
            </a:extLst>
          </p:cNvPr>
          <p:cNvSpPr/>
          <p:nvPr/>
        </p:nvSpPr>
        <p:spPr>
          <a:xfrm>
            <a:off x="2977241" y="29725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Flowchart: Connector 42">
            <a:extLst>
              <a:ext uri="{FF2B5EF4-FFF2-40B4-BE49-F238E27FC236}">
                <a16:creationId xmlns:a16="http://schemas.microsoft.com/office/drawing/2014/main" id="{79CBFDA8-5D08-4823-879E-7C2ECABF4062}"/>
              </a:ext>
            </a:extLst>
          </p:cNvPr>
          <p:cNvSpPr/>
          <p:nvPr/>
        </p:nvSpPr>
        <p:spPr>
          <a:xfrm>
            <a:off x="3129641" y="31249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Flowchart: Connector 43">
            <a:extLst>
              <a:ext uri="{FF2B5EF4-FFF2-40B4-BE49-F238E27FC236}">
                <a16:creationId xmlns:a16="http://schemas.microsoft.com/office/drawing/2014/main" id="{4D0B65EE-86AB-4CBD-93E5-1A0B2BDB5ED0}"/>
              </a:ext>
            </a:extLst>
          </p:cNvPr>
          <p:cNvSpPr/>
          <p:nvPr/>
        </p:nvSpPr>
        <p:spPr>
          <a:xfrm>
            <a:off x="3282041" y="32773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Flowchart: Connector 44">
            <a:extLst>
              <a:ext uri="{FF2B5EF4-FFF2-40B4-BE49-F238E27FC236}">
                <a16:creationId xmlns:a16="http://schemas.microsoft.com/office/drawing/2014/main" id="{729DCF20-6332-4D31-B8A5-936066605055}"/>
              </a:ext>
            </a:extLst>
          </p:cNvPr>
          <p:cNvSpPr/>
          <p:nvPr/>
        </p:nvSpPr>
        <p:spPr>
          <a:xfrm>
            <a:off x="3434441" y="342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Flowchart: Connector 45">
            <a:extLst>
              <a:ext uri="{FF2B5EF4-FFF2-40B4-BE49-F238E27FC236}">
                <a16:creationId xmlns:a16="http://schemas.microsoft.com/office/drawing/2014/main" id="{E79ED1CF-E6E0-4D49-BA34-4793786FAC77}"/>
              </a:ext>
            </a:extLst>
          </p:cNvPr>
          <p:cNvSpPr/>
          <p:nvPr/>
        </p:nvSpPr>
        <p:spPr>
          <a:xfrm>
            <a:off x="3586841" y="35821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Flowchart: Connector 46">
            <a:extLst>
              <a:ext uri="{FF2B5EF4-FFF2-40B4-BE49-F238E27FC236}">
                <a16:creationId xmlns:a16="http://schemas.microsoft.com/office/drawing/2014/main" id="{64379C1B-9A7E-44FE-9C0F-6F52BB32C0E8}"/>
              </a:ext>
            </a:extLst>
          </p:cNvPr>
          <p:cNvSpPr/>
          <p:nvPr/>
        </p:nvSpPr>
        <p:spPr>
          <a:xfrm>
            <a:off x="3739241" y="37345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Flowchart: Connector 47">
            <a:extLst>
              <a:ext uri="{FF2B5EF4-FFF2-40B4-BE49-F238E27FC236}">
                <a16:creationId xmlns:a16="http://schemas.microsoft.com/office/drawing/2014/main" id="{7F29C87A-E910-4867-A233-A1D2161DA307}"/>
              </a:ext>
            </a:extLst>
          </p:cNvPr>
          <p:cNvSpPr/>
          <p:nvPr/>
        </p:nvSpPr>
        <p:spPr>
          <a:xfrm>
            <a:off x="3891641" y="38869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Flowchart: Connector 48">
            <a:extLst>
              <a:ext uri="{FF2B5EF4-FFF2-40B4-BE49-F238E27FC236}">
                <a16:creationId xmlns:a16="http://schemas.microsoft.com/office/drawing/2014/main" id="{95A45494-36F9-4C38-B4A2-4F186567FBB2}"/>
              </a:ext>
            </a:extLst>
          </p:cNvPr>
          <p:cNvSpPr/>
          <p:nvPr/>
        </p:nvSpPr>
        <p:spPr>
          <a:xfrm>
            <a:off x="3023506"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Flowchart: Connector 49">
            <a:extLst>
              <a:ext uri="{FF2B5EF4-FFF2-40B4-BE49-F238E27FC236}">
                <a16:creationId xmlns:a16="http://schemas.microsoft.com/office/drawing/2014/main" id="{339210A4-1D43-436B-A443-DA5109BF9891}"/>
              </a:ext>
            </a:extLst>
          </p:cNvPr>
          <p:cNvSpPr/>
          <p:nvPr/>
        </p:nvSpPr>
        <p:spPr>
          <a:xfrm>
            <a:off x="3175906" y="28411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Flowchart: Connector 50">
            <a:extLst>
              <a:ext uri="{FF2B5EF4-FFF2-40B4-BE49-F238E27FC236}">
                <a16:creationId xmlns:a16="http://schemas.microsoft.com/office/drawing/2014/main" id="{D2F6CC37-B060-464B-8B17-051FAB0ADBC7}"/>
              </a:ext>
            </a:extLst>
          </p:cNvPr>
          <p:cNvSpPr/>
          <p:nvPr/>
        </p:nvSpPr>
        <p:spPr>
          <a:xfrm>
            <a:off x="3328306" y="29935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Flowchart: Connector 51">
            <a:extLst>
              <a:ext uri="{FF2B5EF4-FFF2-40B4-BE49-F238E27FC236}">
                <a16:creationId xmlns:a16="http://schemas.microsoft.com/office/drawing/2014/main" id="{A0839822-DB52-4EC8-8908-032D24E55EFC}"/>
              </a:ext>
            </a:extLst>
          </p:cNvPr>
          <p:cNvSpPr/>
          <p:nvPr/>
        </p:nvSpPr>
        <p:spPr>
          <a:xfrm>
            <a:off x="3480706"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Flowchart: Connector 52">
            <a:extLst>
              <a:ext uri="{FF2B5EF4-FFF2-40B4-BE49-F238E27FC236}">
                <a16:creationId xmlns:a16="http://schemas.microsoft.com/office/drawing/2014/main" id="{F153BA6F-971C-4248-BD25-B9D96A2C352B}"/>
              </a:ext>
            </a:extLst>
          </p:cNvPr>
          <p:cNvSpPr/>
          <p:nvPr/>
        </p:nvSpPr>
        <p:spPr>
          <a:xfrm>
            <a:off x="3633106" y="32983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Flowchart: Connector 53">
            <a:extLst>
              <a:ext uri="{FF2B5EF4-FFF2-40B4-BE49-F238E27FC236}">
                <a16:creationId xmlns:a16="http://schemas.microsoft.com/office/drawing/2014/main" id="{3B19F9E6-0C4C-4D5F-9A30-81E6B28AA652}"/>
              </a:ext>
            </a:extLst>
          </p:cNvPr>
          <p:cNvSpPr/>
          <p:nvPr/>
        </p:nvSpPr>
        <p:spPr>
          <a:xfrm>
            <a:off x="3785506" y="3450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Flowchart: Connector 54">
            <a:extLst>
              <a:ext uri="{FF2B5EF4-FFF2-40B4-BE49-F238E27FC236}">
                <a16:creationId xmlns:a16="http://schemas.microsoft.com/office/drawing/2014/main" id="{B233DA48-8AE8-4192-850E-6E4FBE6BAF49}"/>
              </a:ext>
            </a:extLst>
          </p:cNvPr>
          <p:cNvSpPr/>
          <p:nvPr/>
        </p:nvSpPr>
        <p:spPr>
          <a:xfrm>
            <a:off x="3937906" y="36031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Flowchart: Connector 55">
            <a:extLst>
              <a:ext uri="{FF2B5EF4-FFF2-40B4-BE49-F238E27FC236}">
                <a16:creationId xmlns:a16="http://schemas.microsoft.com/office/drawing/2014/main" id="{372D4E48-4C38-4690-8074-9FEE70EF0629}"/>
              </a:ext>
            </a:extLst>
          </p:cNvPr>
          <p:cNvSpPr/>
          <p:nvPr/>
        </p:nvSpPr>
        <p:spPr>
          <a:xfrm>
            <a:off x="3374571"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Flowchart: Connector 58">
            <a:extLst>
              <a:ext uri="{FF2B5EF4-FFF2-40B4-BE49-F238E27FC236}">
                <a16:creationId xmlns:a16="http://schemas.microsoft.com/office/drawing/2014/main" id="{091607FA-C541-4C89-9C52-A650DB473448}"/>
              </a:ext>
            </a:extLst>
          </p:cNvPr>
          <p:cNvSpPr/>
          <p:nvPr/>
        </p:nvSpPr>
        <p:spPr>
          <a:xfrm>
            <a:off x="3526971" y="28411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Flowchart: Connector 59">
            <a:extLst>
              <a:ext uri="{FF2B5EF4-FFF2-40B4-BE49-F238E27FC236}">
                <a16:creationId xmlns:a16="http://schemas.microsoft.com/office/drawing/2014/main" id="{6580ECAF-106F-4740-B004-47BF08B65F26}"/>
              </a:ext>
            </a:extLst>
          </p:cNvPr>
          <p:cNvSpPr/>
          <p:nvPr/>
        </p:nvSpPr>
        <p:spPr>
          <a:xfrm>
            <a:off x="3679371" y="29935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Flowchart: Connector 60">
            <a:extLst>
              <a:ext uri="{FF2B5EF4-FFF2-40B4-BE49-F238E27FC236}">
                <a16:creationId xmlns:a16="http://schemas.microsoft.com/office/drawing/2014/main" id="{20E36FE1-ECB5-47D4-8618-A8E280D11D06}"/>
              </a:ext>
            </a:extLst>
          </p:cNvPr>
          <p:cNvSpPr/>
          <p:nvPr/>
        </p:nvSpPr>
        <p:spPr>
          <a:xfrm>
            <a:off x="3831771"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Flowchart: Connector 61">
            <a:extLst>
              <a:ext uri="{FF2B5EF4-FFF2-40B4-BE49-F238E27FC236}">
                <a16:creationId xmlns:a16="http://schemas.microsoft.com/office/drawing/2014/main" id="{C01C9C78-FE04-411B-A083-D908E954F83E}"/>
              </a:ext>
            </a:extLst>
          </p:cNvPr>
          <p:cNvSpPr/>
          <p:nvPr/>
        </p:nvSpPr>
        <p:spPr>
          <a:xfrm>
            <a:off x="3671207" y="268332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Flowchart: Connector 62">
            <a:extLst>
              <a:ext uri="{FF2B5EF4-FFF2-40B4-BE49-F238E27FC236}">
                <a16:creationId xmlns:a16="http://schemas.microsoft.com/office/drawing/2014/main" id="{38952CF6-AF66-49D3-BAAC-16B01013A01B}"/>
              </a:ext>
            </a:extLst>
          </p:cNvPr>
          <p:cNvSpPr/>
          <p:nvPr/>
        </p:nvSpPr>
        <p:spPr>
          <a:xfrm>
            <a:off x="1937656"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Flowchart: Connector 63">
            <a:extLst>
              <a:ext uri="{FF2B5EF4-FFF2-40B4-BE49-F238E27FC236}">
                <a16:creationId xmlns:a16="http://schemas.microsoft.com/office/drawing/2014/main" id="{1BBC2A0B-A9DE-4A29-8A4F-03EF2DE74192}"/>
              </a:ext>
            </a:extLst>
          </p:cNvPr>
          <p:cNvSpPr/>
          <p:nvPr/>
        </p:nvSpPr>
        <p:spPr>
          <a:xfrm>
            <a:off x="2090056" y="2999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Flowchart: Connector 64">
            <a:extLst>
              <a:ext uri="{FF2B5EF4-FFF2-40B4-BE49-F238E27FC236}">
                <a16:creationId xmlns:a16="http://schemas.microsoft.com/office/drawing/2014/main" id="{B262DE11-A868-4E40-B281-31CD27DCB9E3}"/>
              </a:ext>
            </a:extLst>
          </p:cNvPr>
          <p:cNvSpPr/>
          <p:nvPr/>
        </p:nvSpPr>
        <p:spPr>
          <a:xfrm>
            <a:off x="2242456" y="3151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Flowchart: Connector 65">
            <a:extLst>
              <a:ext uri="{FF2B5EF4-FFF2-40B4-BE49-F238E27FC236}">
                <a16:creationId xmlns:a16="http://schemas.microsoft.com/office/drawing/2014/main" id="{1572AD2A-DE80-45BA-BD94-D90732F85D29}"/>
              </a:ext>
            </a:extLst>
          </p:cNvPr>
          <p:cNvSpPr/>
          <p:nvPr/>
        </p:nvSpPr>
        <p:spPr>
          <a:xfrm>
            <a:off x="2394856" y="3303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Flowchart: Connector 66">
            <a:extLst>
              <a:ext uri="{FF2B5EF4-FFF2-40B4-BE49-F238E27FC236}">
                <a16:creationId xmlns:a16="http://schemas.microsoft.com/office/drawing/2014/main" id="{8D7F3D1B-5F67-40DC-92C1-87CCF8445E21}"/>
              </a:ext>
            </a:extLst>
          </p:cNvPr>
          <p:cNvSpPr/>
          <p:nvPr/>
        </p:nvSpPr>
        <p:spPr>
          <a:xfrm>
            <a:off x="2547256" y="3456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Flowchart: Connector 67">
            <a:extLst>
              <a:ext uri="{FF2B5EF4-FFF2-40B4-BE49-F238E27FC236}">
                <a16:creationId xmlns:a16="http://schemas.microsoft.com/office/drawing/2014/main" id="{5B562DED-A26A-4829-A576-314FB145D832}"/>
              </a:ext>
            </a:extLst>
          </p:cNvPr>
          <p:cNvSpPr/>
          <p:nvPr/>
        </p:nvSpPr>
        <p:spPr>
          <a:xfrm>
            <a:off x="2699656" y="3608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Flowchart: Connector 68">
            <a:extLst>
              <a:ext uri="{FF2B5EF4-FFF2-40B4-BE49-F238E27FC236}">
                <a16:creationId xmlns:a16="http://schemas.microsoft.com/office/drawing/2014/main" id="{D25FA017-6329-4334-A990-C70CCCDA461D}"/>
              </a:ext>
            </a:extLst>
          </p:cNvPr>
          <p:cNvSpPr/>
          <p:nvPr/>
        </p:nvSpPr>
        <p:spPr>
          <a:xfrm>
            <a:off x="2852056" y="3761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Flowchart: Connector 69">
            <a:extLst>
              <a:ext uri="{FF2B5EF4-FFF2-40B4-BE49-F238E27FC236}">
                <a16:creationId xmlns:a16="http://schemas.microsoft.com/office/drawing/2014/main" id="{DD1B260C-0CA6-4467-B65E-3F641CDBD890}"/>
              </a:ext>
            </a:extLst>
          </p:cNvPr>
          <p:cNvSpPr/>
          <p:nvPr/>
        </p:nvSpPr>
        <p:spPr>
          <a:xfrm>
            <a:off x="3004456" y="3913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Flowchart: Connector 70">
            <a:extLst>
              <a:ext uri="{FF2B5EF4-FFF2-40B4-BE49-F238E27FC236}">
                <a16:creationId xmlns:a16="http://schemas.microsoft.com/office/drawing/2014/main" id="{9C26A522-8E52-4FD2-A2EA-04EAF65B9BBF}"/>
              </a:ext>
            </a:extLst>
          </p:cNvPr>
          <p:cNvSpPr/>
          <p:nvPr/>
        </p:nvSpPr>
        <p:spPr>
          <a:xfrm>
            <a:off x="3156856" y="4065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Flowchart: Connector 71">
            <a:extLst>
              <a:ext uri="{FF2B5EF4-FFF2-40B4-BE49-F238E27FC236}">
                <a16:creationId xmlns:a16="http://schemas.microsoft.com/office/drawing/2014/main" id="{E9F368E5-7230-4F92-BE92-1D2379B9F06A}"/>
              </a:ext>
            </a:extLst>
          </p:cNvPr>
          <p:cNvSpPr/>
          <p:nvPr/>
        </p:nvSpPr>
        <p:spPr>
          <a:xfrm>
            <a:off x="3309256"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Flowchart: Connector 72">
            <a:extLst>
              <a:ext uri="{FF2B5EF4-FFF2-40B4-BE49-F238E27FC236}">
                <a16:creationId xmlns:a16="http://schemas.microsoft.com/office/drawing/2014/main" id="{43F2089E-B623-45B4-AC47-8F25556ED756}"/>
              </a:ext>
            </a:extLst>
          </p:cNvPr>
          <p:cNvSpPr/>
          <p:nvPr/>
        </p:nvSpPr>
        <p:spPr>
          <a:xfrm>
            <a:off x="3461656" y="4370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Flowchart: Connector 73">
            <a:extLst>
              <a:ext uri="{FF2B5EF4-FFF2-40B4-BE49-F238E27FC236}">
                <a16:creationId xmlns:a16="http://schemas.microsoft.com/office/drawing/2014/main" id="{75491787-42C2-4028-8E3F-92996A469CEB}"/>
              </a:ext>
            </a:extLst>
          </p:cNvPr>
          <p:cNvSpPr/>
          <p:nvPr/>
        </p:nvSpPr>
        <p:spPr>
          <a:xfrm>
            <a:off x="3614056"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Flowchart: Connector 74">
            <a:extLst>
              <a:ext uri="{FF2B5EF4-FFF2-40B4-BE49-F238E27FC236}">
                <a16:creationId xmlns:a16="http://schemas.microsoft.com/office/drawing/2014/main" id="{1708AFAC-5859-4853-B9D9-A1E64AB33562}"/>
              </a:ext>
            </a:extLst>
          </p:cNvPr>
          <p:cNvSpPr/>
          <p:nvPr/>
        </p:nvSpPr>
        <p:spPr>
          <a:xfrm>
            <a:off x="3766456" y="4675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Flowchart: Connector 75">
            <a:extLst>
              <a:ext uri="{FF2B5EF4-FFF2-40B4-BE49-F238E27FC236}">
                <a16:creationId xmlns:a16="http://schemas.microsoft.com/office/drawing/2014/main" id="{46DC0F19-21FC-4F18-886C-F990010E3902}"/>
              </a:ext>
            </a:extLst>
          </p:cNvPr>
          <p:cNvSpPr/>
          <p:nvPr/>
        </p:nvSpPr>
        <p:spPr>
          <a:xfrm>
            <a:off x="3918856" y="4827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Flowchart: Connector 90">
            <a:extLst>
              <a:ext uri="{FF2B5EF4-FFF2-40B4-BE49-F238E27FC236}">
                <a16:creationId xmlns:a16="http://schemas.microsoft.com/office/drawing/2014/main" id="{D3DBF7A0-9A2C-4BBF-8722-2ED943CBE3B8}"/>
              </a:ext>
            </a:extLst>
          </p:cNvPr>
          <p:cNvSpPr/>
          <p:nvPr/>
        </p:nvSpPr>
        <p:spPr>
          <a:xfrm>
            <a:off x="1929493" y="3138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Flowchart: Connector 91">
            <a:extLst>
              <a:ext uri="{FF2B5EF4-FFF2-40B4-BE49-F238E27FC236}">
                <a16:creationId xmlns:a16="http://schemas.microsoft.com/office/drawing/2014/main" id="{41FD37D6-4C1C-4185-B7AD-34C63471082F}"/>
              </a:ext>
            </a:extLst>
          </p:cNvPr>
          <p:cNvSpPr/>
          <p:nvPr/>
        </p:nvSpPr>
        <p:spPr>
          <a:xfrm>
            <a:off x="2081893" y="32913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Flowchart: Connector 92">
            <a:extLst>
              <a:ext uri="{FF2B5EF4-FFF2-40B4-BE49-F238E27FC236}">
                <a16:creationId xmlns:a16="http://schemas.microsoft.com/office/drawing/2014/main" id="{A5C6DBFA-2898-4507-A561-A7811D8F2A32}"/>
              </a:ext>
            </a:extLst>
          </p:cNvPr>
          <p:cNvSpPr/>
          <p:nvPr/>
        </p:nvSpPr>
        <p:spPr>
          <a:xfrm>
            <a:off x="2234293" y="3443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Flowchart: Connector 93">
            <a:extLst>
              <a:ext uri="{FF2B5EF4-FFF2-40B4-BE49-F238E27FC236}">
                <a16:creationId xmlns:a16="http://schemas.microsoft.com/office/drawing/2014/main" id="{773C18F1-3088-4A14-B290-E1AC108D1574}"/>
              </a:ext>
            </a:extLst>
          </p:cNvPr>
          <p:cNvSpPr/>
          <p:nvPr/>
        </p:nvSpPr>
        <p:spPr>
          <a:xfrm>
            <a:off x="2386693" y="3596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Flowchart: Connector 94">
            <a:extLst>
              <a:ext uri="{FF2B5EF4-FFF2-40B4-BE49-F238E27FC236}">
                <a16:creationId xmlns:a16="http://schemas.microsoft.com/office/drawing/2014/main" id="{6BD6A533-919A-49E7-AC0B-C96DA8597C17}"/>
              </a:ext>
            </a:extLst>
          </p:cNvPr>
          <p:cNvSpPr/>
          <p:nvPr/>
        </p:nvSpPr>
        <p:spPr>
          <a:xfrm>
            <a:off x="2539093" y="3748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Flowchart: Connector 95">
            <a:extLst>
              <a:ext uri="{FF2B5EF4-FFF2-40B4-BE49-F238E27FC236}">
                <a16:creationId xmlns:a16="http://schemas.microsoft.com/office/drawing/2014/main" id="{056498C5-1ADE-4381-830F-8FBE9190D319}"/>
              </a:ext>
            </a:extLst>
          </p:cNvPr>
          <p:cNvSpPr/>
          <p:nvPr/>
        </p:nvSpPr>
        <p:spPr>
          <a:xfrm>
            <a:off x="2691493" y="3900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Flowchart: Connector 96">
            <a:extLst>
              <a:ext uri="{FF2B5EF4-FFF2-40B4-BE49-F238E27FC236}">
                <a16:creationId xmlns:a16="http://schemas.microsoft.com/office/drawing/2014/main" id="{E65E02E3-007B-4EE6-8102-C502241F540F}"/>
              </a:ext>
            </a:extLst>
          </p:cNvPr>
          <p:cNvSpPr/>
          <p:nvPr/>
        </p:nvSpPr>
        <p:spPr>
          <a:xfrm>
            <a:off x="2843893" y="40533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Flowchart: Connector 97">
            <a:extLst>
              <a:ext uri="{FF2B5EF4-FFF2-40B4-BE49-F238E27FC236}">
                <a16:creationId xmlns:a16="http://schemas.microsoft.com/office/drawing/2014/main" id="{BE1848ED-2489-46B8-BA2D-DB71ADBBDF42}"/>
              </a:ext>
            </a:extLst>
          </p:cNvPr>
          <p:cNvSpPr/>
          <p:nvPr/>
        </p:nvSpPr>
        <p:spPr>
          <a:xfrm>
            <a:off x="2996293" y="4205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Flowchart: Connector 98">
            <a:extLst>
              <a:ext uri="{FF2B5EF4-FFF2-40B4-BE49-F238E27FC236}">
                <a16:creationId xmlns:a16="http://schemas.microsoft.com/office/drawing/2014/main" id="{8DF5F66D-4585-45FD-A808-F0A8C04F8CE0}"/>
              </a:ext>
            </a:extLst>
          </p:cNvPr>
          <p:cNvSpPr/>
          <p:nvPr/>
        </p:nvSpPr>
        <p:spPr>
          <a:xfrm>
            <a:off x="3148693" y="4358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Flowchart: Connector 99">
            <a:extLst>
              <a:ext uri="{FF2B5EF4-FFF2-40B4-BE49-F238E27FC236}">
                <a16:creationId xmlns:a16="http://schemas.microsoft.com/office/drawing/2014/main" id="{BEA237AA-D162-40C0-90E1-6518604156E8}"/>
              </a:ext>
            </a:extLst>
          </p:cNvPr>
          <p:cNvSpPr/>
          <p:nvPr/>
        </p:nvSpPr>
        <p:spPr>
          <a:xfrm>
            <a:off x="3301093" y="4510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Flowchart: Connector 100">
            <a:extLst>
              <a:ext uri="{FF2B5EF4-FFF2-40B4-BE49-F238E27FC236}">
                <a16:creationId xmlns:a16="http://schemas.microsoft.com/office/drawing/2014/main" id="{A70B22D6-97CE-4517-BA71-1ED10D4DCE55}"/>
              </a:ext>
            </a:extLst>
          </p:cNvPr>
          <p:cNvSpPr/>
          <p:nvPr/>
        </p:nvSpPr>
        <p:spPr>
          <a:xfrm>
            <a:off x="3453493" y="4662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Flowchart: Connector 101">
            <a:extLst>
              <a:ext uri="{FF2B5EF4-FFF2-40B4-BE49-F238E27FC236}">
                <a16:creationId xmlns:a16="http://schemas.microsoft.com/office/drawing/2014/main" id="{69D3EAF0-DACA-4410-B466-4D52892ED92B}"/>
              </a:ext>
            </a:extLst>
          </p:cNvPr>
          <p:cNvSpPr/>
          <p:nvPr/>
        </p:nvSpPr>
        <p:spPr>
          <a:xfrm>
            <a:off x="3605893" y="48153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Flowchart: Connector 102">
            <a:extLst>
              <a:ext uri="{FF2B5EF4-FFF2-40B4-BE49-F238E27FC236}">
                <a16:creationId xmlns:a16="http://schemas.microsoft.com/office/drawing/2014/main" id="{8016E90D-E321-4F91-BDFF-068F681A3B6B}"/>
              </a:ext>
            </a:extLst>
          </p:cNvPr>
          <p:cNvSpPr/>
          <p:nvPr/>
        </p:nvSpPr>
        <p:spPr>
          <a:xfrm>
            <a:off x="3758293" y="4967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Flowchart: Connector 103">
            <a:extLst>
              <a:ext uri="{FF2B5EF4-FFF2-40B4-BE49-F238E27FC236}">
                <a16:creationId xmlns:a16="http://schemas.microsoft.com/office/drawing/2014/main" id="{6870B1D1-F7D0-401F-9333-A3AC9CBAE8D2}"/>
              </a:ext>
            </a:extLst>
          </p:cNvPr>
          <p:cNvSpPr/>
          <p:nvPr/>
        </p:nvSpPr>
        <p:spPr>
          <a:xfrm>
            <a:off x="3910693" y="5120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Flowchart: Connector 104">
            <a:extLst>
              <a:ext uri="{FF2B5EF4-FFF2-40B4-BE49-F238E27FC236}">
                <a16:creationId xmlns:a16="http://schemas.microsoft.com/office/drawing/2014/main" id="{C7B874D3-ECD8-4028-B0BE-D8963E0FDCC2}"/>
              </a:ext>
            </a:extLst>
          </p:cNvPr>
          <p:cNvSpPr/>
          <p:nvPr/>
        </p:nvSpPr>
        <p:spPr>
          <a:xfrm>
            <a:off x="1924048" y="34694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Flowchart: Connector 105">
            <a:extLst>
              <a:ext uri="{FF2B5EF4-FFF2-40B4-BE49-F238E27FC236}">
                <a16:creationId xmlns:a16="http://schemas.microsoft.com/office/drawing/2014/main" id="{0B16AA22-689F-471A-B041-E58B5FBDB0D6}"/>
              </a:ext>
            </a:extLst>
          </p:cNvPr>
          <p:cNvSpPr/>
          <p:nvPr/>
        </p:nvSpPr>
        <p:spPr>
          <a:xfrm>
            <a:off x="2076448" y="3621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Flowchart: Connector 106">
            <a:extLst>
              <a:ext uri="{FF2B5EF4-FFF2-40B4-BE49-F238E27FC236}">
                <a16:creationId xmlns:a16="http://schemas.microsoft.com/office/drawing/2014/main" id="{D8342CC7-86CB-4A61-BB16-68C31CE6ED11}"/>
              </a:ext>
            </a:extLst>
          </p:cNvPr>
          <p:cNvSpPr/>
          <p:nvPr/>
        </p:nvSpPr>
        <p:spPr>
          <a:xfrm>
            <a:off x="2228848" y="3774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Flowchart: Connector 107">
            <a:extLst>
              <a:ext uri="{FF2B5EF4-FFF2-40B4-BE49-F238E27FC236}">
                <a16:creationId xmlns:a16="http://schemas.microsoft.com/office/drawing/2014/main" id="{3E50258C-4087-46A8-811B-B288A079A0CC}"/>
              </a:ext>
            </a:extLst>
          </p:cNvPr>
          <p:cNvSpPr/>
          <p:nvPr/>
        </p:nvSpPr>
        <p:spPr>
          <a:xfrm>
            <a:off x="2381248" y="39266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Flowchart: Connector 108">
            <a:extLst>
              <a:ext uri="{FF2B5EF4-FFF2-40B4-BE49-F238E27FC236}">
                <a16:creationId xmlns:a16="http://schemas.microsoft.com/office/drawing/2014/main" id="{850BD674-73AF-439F-94D4-D96BDE6DC376}"/>
              </a:ext>
            </a:extLst>
          </p:cNvPr>
          <p:cNvSpPr/>
          <p:nvPr/>
        </p:nvSpPr>
        <p:spPr>
          <a:xfrm>
            <a:off x="2533648" y="40790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Flowchart: Connector 109">
            <a:extLst>
              <a:ext uri="{FF2B5EF4-FFF2-40B4-BE49-F238E27FC236}">
                <a16:creationId xmlns:a16="http://schemas.microsoft.com/office/drawing/2014/main" id="{37D59B9E-00EB-4F1C-BFAC-4E690B2F01A5}"/>
              </a:ext>
            </a:extLst>
          </p:cNvPr>
          <p:cNvSpPr/>
          <p:nvPr/>
        </p:nvSpPr>
        <p:spPr>
          <a:xfrm>
            <a:off x="2686048" y="42314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Flowchart: Connector 110">
            <a:extLst>
              <a:ext uri="{FF2B5EF4-FFF2-40B4-BE49-F238E27FC236}">
                <a16:creationId xmlns:a16="http://schemas.microsoft.com/office/drawing/2014/main" id="{8B000090-484A-4031-B807-66F601CE5DB3}"/>
              </a:ext>
            </a:extLst>
          </p:cNvPr>
          <p:cNvSpPr/>
          <p:nvPr/>
        </p:nvSpPr>
        <p:spPr>
          <a:xfrm>
            <a:off x="2838448" y="4383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Flowchart: Connector 111">
            <a:extLst>
              <a:ext uri="{FF2B5EF4-FFF2-40B4-BE49-F238E27FC236}">
                <a16:creationId xmlns:a16="http://schemas.microsoft.com/office/drawing/2014/main" id="{E875BDF7-E923-41F5-AE1C-BAE28FC8AB18}"/>
              </a:ext>
            </a:extLst>
          </p:cNvPr>
          <p:cNvSpPr/>
          <p:nvPr/>
        </p:nvSpPr>
        <p:spPr>
          <a:xfrm>
            <a:off x="2990848" y="4536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Flowchart: Connector 112">
            <a:extLst>
              <a:ext uri="{FF2B5EF4-FFF2-40B4-BE49-F238E27FC236}">
                <a16:creationId xmlns:a16="http://schemas.microsoft.com/office/drawing/2014/main" id="{5AD737F6-D56D-4ECB-B690-F6DF68898EA7}"/>
              </a:ext>
            </a:extLst>
          </p:cNvPr>
          <p:cNvSpPr/>
          <p:nvPr/>
        </p:nvSpPr>
        <p:spPr>
          <a:xfrm>
            <a:off x="3143248" y="46886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Flowchart: Connector 113">
            <a:extLst>
              <a:ext uri="{FF2B5EF4-FFF2-40B4-BE49-F238E27FC236}">
                <a16:creationId xmlns:a16="http://schemas.microsoft.com/office/drawing/2014/main" id="{7A26C2DD-7B2E-40C0-8543-BE5868BC10D4}"/>
              </a:ext>
            </a:extLst>
          </p:cNvPr>
          <p:cNvSpPr/>
          <p:nvPr/>
        </p:nvSpPr>
        <p:spPr>
          <a:xfrm>
            <a:off x="3295648" y="48410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Flowchart: Connector 114">
            <a:extLst>
              <a:ext uri="{FF2B5EF4-FFF2-40B4-BE49-F238E27FC236}">
                <a16:creationId xmlns:a16="http://schemas.microsoft.com/office/drawing/2014/main" id="{8B2A723E-903A-44B0-BD94-1C6D14762633}"/>
              </a:ext>
            </a:extLst>
          </p:cNvPr>
          <p:cNvSpPr/>
          <p:nvPr/>
        </p:nvSpPr>
        <p:spPr>
          <a:xfrm>
            <a:off x="3448048" y="49934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Flowchart: Connector 115">
            <a:extLst>
              <a:ext uri="{FF2B5EF4-FFF2-40B4-BE49-F238E27FC236}">
                <a16:creationId xmlns:a16="http://schemas.microsoft.com/office/drawing/2014/main" id="{E4DC579D-E024-4E11-9D96-D554ACE66C6C}"/>
              </a:ext>
            </a:extLst>
          </p:cNvPr>
          <p:cNvSpPr/>
          <p:nvPr/>
        </p:nvSpPr>
        <p:spPr>
          <a:xfrm>
            <a:off x="3600448" y="5145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Flowchart: Connector 116">
            <a:extLst>
              <a:ext uri="{FF2B5EF4-FFF2-40B4-BE49-F238E27FC236}">
                <a16:creationId xmlns:a16="http://schemas.microsoft.com/office/drawing/2014/main" id="{582A3ADA-9F16-4456-B0CA-3294773D8C0F}"/>
              </a:ext>
            </a:extLst>
          </p:cNvPr>
          <p:cNvSpPr/>
          <p:nvPr/>
        </p:nvSpPr>
        <p:spPr>
          <a:xfrm>
            <a:off x="2317292" y="503543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Flowchart: Connector 117">
            <a:extLst>
              <a:ext uri="{FF2B5EF4-FFF2-40B4-BE49-F238E27FC236}">
                <a16:creationId xmlns:a16="http://schemas.microsoft.com/office/drawing/2014/main" id="{25A42DC0-9A29-4B6C-A41A-9B89FA42A019}"/>
              </a:ext>
            </a:extLst>
          </p:cNvPr>
          <p:cNvSpPr/>
          <p:nvPr/>
        </p:nvSpPr>
        <p:spPr>
          <a:xfrm>
            <a:off x="2121351" y="46680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Flowchart: Connector 118">
            <a:extLst>
              <a:ext uri="{FF2B5EF4-FFF2-40B4-BE49-F238E27FC236}">
                <a16:creationId xmlns:a16="http://schemas.microsoft.com/office/drawing/2014/main" id="{B069C9F0-9581-4EEE-A774-4ACF25B5AAB5}"/>
              </a:ext>
            </a:extLst>
          </p:cNvPr>
          <p:cNvSpPr/>
          <p:nvPr/>
        </p:nvSpPr>
        <p:spPr>
          <a:xfrm>
            <a:off x="1924048" y="37921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Flowchart: Connector 119">
            <a:extLst>
              <a:ext uri="{FF2B5EF4-FFF2-40B4-BE49-F238E27FC236}">
                <a16:creationId xmlns:a16="http://schemas.microsoft.com/office/drawing/2014/main" id="{34AA1E8E-DC6A-4B54-AAF0-6F2654695856}"/>
              </a:ext>
            </a:extLst>
          </p:cNvPr>
          <p:cNvSpPr/>
          <p:nvPr/>
        </p:nvSpPr>
        <p:spPr>
          <a:xfrm>
            <a:off x="2076448" y="3944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Flowchart: Connector 120">
            <a:extLst>
              <a:ext uri="{FF2B5EF4-FFF2-40B4-BE49-F238E27FC236}">
                <a16:creationId xmlns:a16="http://schemas.microsoft.com/office/drawing/2014/main" id="{63F6D9C7-2C42-4815-8AA1-EB705DCF3F27}"/>
              </a:ext>
            </a:extLst>
          </p:cNvPr>
          <p:cNvSpPr/>
          <p:nvPr/>
        </p:nvSpPr>
        <p:spPr>
          <a:xfrm>
            <a:off x="2228848" y="40969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Flowchart: Connector 121">
            <a:extLst>
              <a:ext uri="{FF2B5EF4-FFF2-40B4-BE49-F238E27FC236}">
                <a16:creationId xmlns:a16="http://schemas.microsoft.com/office/drawing/2014/main" id="{04937A76-669B-488F-BE8D-E129227F731A}"/>
              </a:ext>
            </a:extLst>
          </p:cNvPr>
          <p:cNvSpPr/>
          <p:nvPr/>
        </p:nvSpPr>
        <p:spPr>
          <a:xfrm>
            <a:off x="2381248" y="4249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Flowchart: Connector 122">
            <a:extLst>
              <a:ext uri="{FF2B5EF4-FFF2-40B4-BE49-F238E27FC236}">
                <a16:creationId xmlns:a16="http://schemas.microsoft.com/office/drawing/2014/main" id="{28D004FF-D258-4CAF-A0BE-9DDBC58DEDCA}"/>
              </a:ext>
            </a:extLst>
          </p:cNvPr>
          <p:cNvSpPr/>
          <p:nvPr/>
        </p:nvSpPr>
        <p:spPr>
          <a:xfrm>
            <a:off x="2533648" y="44017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Flowchart: Connector 123">
            <a:extLst>
              <a:ext uri="{FF2B5EF4-FFF2-40B4-BE49-F238E27FC236}">
                <a16:creationId xmlns:a16="http://schemas.microsoft.com/office/drawing/2014/main" id="{A83274BB-901D-4D7B-A993-F607138D941C}"/>
              </a:ext>
            </a:extLst>
          </p:cNvPr>
          <p:cNvSpPr/>
          <p:nvPr/>
        </p:nvSpPr>
        <p:spPr>
          <a:xfrm>
            <a:off x="2686048" y="45541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Flowchart: Connector 124">
            <a:extLst>
              <a:ext uri="{FF2B5EF4-FFF2-40B4-BE49-F238E27FC236}">
                <a16:creationId xmlns:a16="http://schemas.microsoft.com/office/drawing/2014/main" id="{6E846B3B-5708-42CF-A2CB-87EEA7CBFD42}"/>
              </a:ext>
            </a:extLst>
          </p:cNvPr>
          <p:cNvSpPr/>
          <p:nvPr/>
        </p:nvSpPr>
        <p:spPr>
          <a:xfrm>
            <a:off x="2838448" y="4706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Flowchart: Connector 125">
            <a:extLst>
              <a:ext uri="{FF2B5EF4-FFF2-40B4-BE49-F238E27FC236}">
                <a16:creationId xmlns:a16="http://schemas.microsoft.com/office/drawing/2014/main" id="{B4CB3D1D-0639-469F-A2B0-A7C22A3F311E}"/>
              </a:ext>
            </a:extLst>
          </p:cNvPr>
          <p:cNvSpPr/>
          <p:nvPr/>
        </p:nvSpPr>
        <p:spPr>
          <a:xfrm>
            <a:off x="2990848" y="48589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Flowchart: Connector 126">
            <a:extLst>
              <a:ext uri="{FF2B5EF4-FFF2-40B4-BE49-F238E27FC236}">
                <a16:creationId xmlns:a16="http://schemas.microsoft.com/office/drawing/2014/main" id="{3B0B3AAC-6F44-4037-82EA-EBBC9A0D3CCA}"/>
              </a:ext>
            </a:extLst>
          </p:cNvPr>
          <p:cNvSpPr/>
          <p:nvPr/>
        </p:nvSpPr>
        <p:spPr>
          <a:xfrm>
            <a:off x="3143248" y="5011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Flowchart: Connector 127">
            <a:extLst>
              <a:ext uri="{FF2B5EF4-FFF2-40B4-BE49-F238E27FC236}">
                <a16:creationId xmlns:a16="http://schemas.microsoft.com/office/drawing/2014/main" id="{7CDDDF2D-9395-42DE-92BC-41F025A8B3B0}"/>
              </a:ext>
            </a:extLst>
          </p:cNvPr>
          <p:cNvSpPr/>
          <p:nvPr/>
        </p:nvSpPr>
        <p:spPr>
          <a:xfrm>
            <a:off x="3295648" y="51637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Flowchart: Connector 128">
            <a:extLst>
              <a:ext uri="{FF2B5EF4-FFF2-40B4-BE49-F238E27FC236}">
                <a16:creationId xmlns:a16="http://schemas.microsoft.com/office/drawing/2014/main" id="{C03AE6F2-0E59-4145-BD80-0EC2E6D3AC23}"/>
              </a:ext>
            </a:extLst>
          </p:cNvPr>
          <p:cNvSpPr/>
          <p:nvPr/>
        </p:nvSpPr>
        <p:spPr>
          <a:xfrm>
            <a:off x="3426277" y="5293429"/>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Flowchart: Connector 129">
            <a:extLst>
              <a:ext uri="{FF2B5EF4-FFF2-40B4-BE49-F238E27FC236}">
                <a16:creationId xmlns:a16="http://schemas.microsoft.com/office/drawing/2014/main" id="{27A5C756-835B-465B-B1F2-B852193537E5}"/>
              </a:ext>
            </a:extLst>
          </p:cNvPr>
          <p:cNvSpPr/>
          <p:nvPr/>
        </p:nvSpPr>
        <p:spPr>
          <a:xfrm>
            <a:off x="2838447" y="53249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Flowchart: Connector 130">
            <a:extLst>
              <a:ext uri="{FF2B5EF4-FFF2-40B4-BE49-F238E27FC236}">
                <a16:creationId xmlns:a16="http://schemas.microsoft.com/office/drawing/2014/main" id="{5C3775E5-CC4A-4DBB-BB4E-3310976CAB6A}"/>
              </a:ext>
            </a:extLst>
          </p:cNvPr>
          <p:cNvSpPr/>
          <p:nvPr/>
        </p:nvSpPr>
        <p:spPr>
          <a:xfrm>
            <a:off x="2270352" y="4817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Flowchart: Connector 131">
            <a:extLst>
              <a:ext uri="{FF2B5EF4-FFF2-40B4-BE49-F238E27FC236}">
                <a16:creationId xmlns:a16="http://schemas.microsoft.com/office/drawing/2014/main" id="{19E38B58-B4B8-4669-8651-CCB05A2C8FA7}"/>
              </a:ext>
            </a:extLst>
          </p:cNvPr>
          <p:cNvSpPr/>
          <p:nvPr/>
        </p:nvSpPr>
        <p:spPr>
          <a:xfrm>
            <a:off x="2521402" y="499268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Flowchart: Connector 132">
            <a:extLst>
              <a:ext uri="{FF2B5EF4-FFF2-40B4-BE49-F238E27FC236}">
                <a16:creationId xmlns:a16="http://schemas.microsoft.com/office/drawing/2014/main" id="{A9029AF5-4A06-4D70-B509-F807EDEDC694}"/>
              </a:ext>
            </a:extLst>
          </p:cNvPr>
          <p:cNvSpPr/>
          <p:nvPr/>
        </p:nvSpPr>
        <p:spPr>
          <a:xfrm>
            <a:off x="1948542" y="41327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Flowchart: Connector 133">
            <a:extLst>
              <a:ext uri="{FF2B5EF4-FFF2-40B4-BE49-F238E27FC236}">
                <a16:creationId xmlns:a16="http://schemas.microsoft.com/office/drawing/2014/main" id="{F1309613-0080-4744-B053-57E6F309B4E1}"/>
              </a:ext>
            </a:extLst>
          </p:cNvPr>
          <p:cNvSpPr/>
          <p:nvPr/>
        </p:nvSpPr>
        <p:spPr>
          <a:xfrm>
            <a:off x="2100942" y="42851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Flowchart: Connector 134">
            <a:extLst>
              <a:ext uri="{FF2B5EF4-FFF2-40B4-BE49-F238E27FC236}">
                <a16:creationId xmlns:a16="http://schemas.microsoft.com/office/drawing/2014/main" id="{2019909A-39EA-4CFF-A4ED-29E298E5515E}"/>
              </a:ext>
            </a:extLst>
          </p:cNvPr>
          <p:cNvSpPr/>
          <p:nvPr/>
        </p:nvSpPr>
        <p:spPr>
          <a:xfrm>
            <a:off x="2253342" y="4437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Flowchart: Connector 135">
            <a:extLst>
              <a:ext uri="{FF2B5EF4-FFF2-40B4-BE49-F238E27FC236}">
                <a16:creationId xmlns:a16="http://schemas.microsoft.com/office/drawing/2014/main" id="{2FE22528-8D24-4A7A-A4F7-EB9FBEA6E187}"/>
              </a:ext>
            </a:extLst>
          </p:cNvPr>
          <p:cNvSpPr/>
          <p:nvPr/>
        </p:nvSpPr>
        <p:spPr>
          <a:xfrm>
            <a:off x="2405742" y="45899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Flowchart: Connector 136">
            <a:extLst>
              <a:ext uri="{FF2B5EF4-FFF2-40B4-BE49-F238E27FC236}">
                <a16:creationId xmlns:a16="http://schemas.microsoft.com/office/drawing/2014/main" id="{13390BF1-E4E6-4319-8163-49631456842A}"/>
              </a:ext>
            </a:extLst>
          </p:cNvPr>
          <p:cNvSpPr/>
          <p:nvPr/>
        </p:nvSpPr>
        <p:spPr>
          <a:xfrm>
            <a:off x="2558142" y="47423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Flowchart: Connector 137">
            <a:extLst>
              <a:ext uri="{FF2B5EF4-FFF2-40B4-BE49-F238E27FC236}">
                <a16:creationId xmlns:a16="http://schemas.microsoft.com/office/drawing/2014/main" id="{BFFF9D66-DCB4-4766-8E13-CCC0D2223B4D}"/>
              </a:ext>
            </a:extLst>
          </p:cNvPr>
          <p:cNvSpPr/>
          <p:nvPr/>
        </p:nvSpPr>
        <p:spPr>
          <a:xfrm>
            <a:off x="2710542" y="48947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Flowchart: Connector 138">
            <a:extLst>
              <a:ext uri="{FF2B5EF4-FFF2-40B4-BE49-F238E27FC236}">
                <a16:creationId xmlns:a16="http://schemas.microsoft.com/office/drawing/2014/main" id="{811E3BD5-DC88-4753-A502-EE067FB56FE2}"/>
              </a:ext>
            </a:extLst>
          </p:cNvPr>
          <p:cNvSpPr/>
          <p:nvPr/>
        </p:nvSpPr>
        <p:spPr>
          <a:xfrm>
            <a:off x="2862942" y="50471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Flowchart: Connector 139">
            <a:extLst>
              <a:ext uri="{FF2B5EF4-FFF2-40B4-BE49-F238E27FC236}">
                <a16:creationId xmlns:a16="http://schemas.microsoft.com/office/drawing/2014/main" id="{635CA699-C4F2-4D58-958D-DBF718D237B5}"/>
              </a:ext>
            </a:extLst>
          </p:cNvPr>
          <p:cNvSpPr/>
          <p:nvPr/>
        </p:nvSpPr>
        <p:spPr>
          <a:xfrm>
            <a:off x="301534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Flowchart: Connector 140">
            <a:extLst>
              <a:ext uri="{FF2B5EF4-FFF2-40B4-BE49-F238E27FC236}">
                <a16:creationId xmlns:a16="http://schemas.microsoft.com/office/drawing/2014/main" id="{0682D704-42D2-429A-B865-737F7BE24325}"/>
              </a:ext>
            </a:extLst>
          </p:cNvPr>
          <p:cNvSpPr/>
          <p:nvPr/>
        </p:nvSpPr>
        <p:spPr>
          <a:xfrm>
            <a:off x="3165017" y="530837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Flowchart: Connector 141">
            <a:extLst>
              <a:ext uri="{FF2B5EF4-FFF2-40B4-BE49-F238E27FC236}">
                <a16:creationId xmlns:a16="http://schemas.microsoft.com/office/drawing/2014/main" id="{55B3C264-0E93-4D7E-9C18-1C2C95D45CA3}"/>
              </a:ext>
            </a:extLst>
          </p:cNvPr>
          <p:cNvSpPr/>
          <p:nvPr/>
        </p:nvSpPr>
        <p:spPr>
          <a:xfrm>
            <a:off x="263706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Flowchart: Connector 142">
            <a:extLst>
              <a:ext uri="{FF2B5EF4-FFF2-40B4-BE49-F238E27FC236}">
                <a16:creationId xmlns:a16="http://schemas.microsoft.com/office/drawing/2014/main" id="{645D3C5C-EEE3-482F-8E18-57DB54CDBCCA}"/>
              </a:ext>
            </a:extLst>
          </p:cNvPr>
          <p:cNvSpPr/>
          <p:nvPr/>
        </p:nvSpPr>
        <p:spPr>
          <a:xfrm>
            <a:off x="1960107" y="485300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Flowchart: Connector 143">
            <a:extLst>
              <a:ext uri="{FF2B5EF4-FFF2-40B4-BE49-F238E27FC236}">
                <a16:creationId xmlns:a16="http://schemas.microsoft.com/office/drawing/2014/main" id="{19701D36-B873-4664-A082-A1A529B3A87C}"/>
              </a:ext>
            </a:extLst>
          </p:cNvPr>
          <p:cNvSpPr/>
          <p:nvPr/>
        </p:nvSpPr>
        <p:spPr>
          <a:xfrm>
            <a:off x="2002177" y="51054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Flowchart: Connector 144">
            <a:extLst>
              <a:ext uri="{FF2B5EF4-FFF2-40B4-BE49-F238E27FC236}">
                <a16:creationId xmlns:a16="http://schemas.microsoft.com/office/drawing/2014/main" id="{CFAAEF76-5CCD-426D-82E4-08A16D78D759}"/>
              </a:ext>
            </a:extLst>
          </p:cNvPr>
          <p:cNvSpPr/>
          <p:nvPr/>
        </p:nvSpPr>
        <p:spPr>
          <a:xfrm>
            <a:off x="2186950" y="520077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Flowchart: Connector 145">
            <a:extLst>
              <a:ext uri="{FF2B5EF4-FFF2-40B4-BE49-F238E27FC236}">
                <a16:creationId xmlns:a16="http://schemas.microsoft.com/office/drawing/2014/main" id="{3D19F36F-0912-4247-9692-B80061084F8D}"/>
              </a:ext>
            </a:extLst>
          </p:cNvPr>
          <p:cNvSpPr/>
          <p:nvPr/>
        </p:nvSpPr>
        <p:spPr>
          <a:xfrm>
            <a:off x="1981199" y="4501677"/>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Flowchart: Connector 146">
            <a:extLst>
              <a:ext uri="{FF2B5EF4-FFF2-40B4-BE49-F238E27FC236}">
                <a16:creationId xmlns:a16="http://schemas.microsoft.com/office/drawing/2014/main" id="{FE8AF3BA-1DBC-4BC0-A02F-0961F26543F9}"/>
              </a:ext>
            </a:extLst>
          </p:cNvPr>
          <p:cNvSpPr/>
          <p:nvPr/>
        </p:nvSpPr>
        <p:spPr>
          <a:xfrm>
            <a:off x="2447922" y="5243557"/>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TextBox 147">
            <a:extLst>
              <a:ext uri="{FF2B5EF4-FFF2-40B4-BE49-F238E27FC236}">
                <a16:creationId xmlns:a16="http://schemas.microsoft.com/office/drawing/2014/main" id="{9870EE35-E357-4870-87DE-644C438F3607}"/>
              </a:ext>
            </a:extLst>
          </p:cNvPr>
          <p:cNvSpPr txBox="1"/>
          <p:nvPr/>
        </p:nvSpPr>
        <p:spPr>
          <a:xfrm>
            <a:off x="2069644" y="5896701"/>
            <a:ext cx="2022022" cy="310242"/>
          </a:xfrm>
          <a:prstGeom prst="rect">
            <a:avLst/>
          </a:prstGeom>
          <a:noFill/>
        </p:spPr>
        <p:txBody>
          <a:bodyPr wrap="square" rtlCol="0">
            <a:spAutoFit/>
          </a:bodyPr>
          <a:lstStyle/>
          <a:p>
            <a:pPr algn="ctr"/>
            <a:r>
              <a:rPr lang="en-GB" dirty="0"/>
              <a:t>with replacement</a:t>
            </a:r>
          </a:p>
        </p:txBody>
      </p:sp>
      <p:sp>
        <p:nvSpPr>
          <p:cNvPr id="149" name="Arrow: Right 148">
            <a:extLst>
              <a:ext uri="{FF2B5EF4-FFF2-40B4-BE49-F238E27FC236}">
                <a16:creationId xmlns:a16="http://schemas.microsoft.com/office/drawing/2014/main" id="{94AACB10-1BFD-4387-BA64-659EBB8F55C4}"/>
              </a:ext>
            </a:extLst>
          </p:cNvPr>
          <p:cNvSpPr/>
          <p:nvPr/>
        </p:nvSpPr>
        <p:spPr>
          <a:xfrm>
            <a:off x="4463143" y="3047999"/>
            <a:ext cx="3135086" cy="150613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50" name="Flowchart: Connector 149">
            <a:extLst>
              <a:ext uri="{FF2B5EF4-FFF2-40B4-BE49-F238E27FC236}">
                <a16:creationId xmlns:a16="http://schemas.microsoft.com/office/drawing/2014/main" id="{5CA3316D-6123-43FB-AB2F-7CAD35C55B5F}"/>
              </a:ext>
            </a:extLst>
          </p:cNvPr>
          <p:cNvSpPr/>
          <p:nvPr/>
        </p:nvSpPr>
        <p:spPr>
          <a:xfrm>
            <a:off x="8316684" y="371979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1" name="Flowchart: Connector 150">
            <a:extLst>
              <a:ext uri="{FF2B5EF4-FFF2-40B4-BE49-F238E27FC236}">
                <a16:creationId xmlns:a16="http://schemas.microsoft.com/office/drawing/2014/main" id="{D6BA9AB4-C245-40B4-8BBD-5419669B5A74}"/>
              </a:ext>
            </a:extLst>
          </p:cNvPr>
          <p:cNvSpPr/>
          <p:nvPr/>
        </p:nvSpPr>
        <p:spPr>
          <a:xfrm>
            <a:off x="8719456" y="371979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Flowchart: Connector 151">
            <a:extLst>
              <a:ext uri="{FF2B5EF4-FFF2-40B4-BE49-F238E27FC236}">
                <a16:creationId xmlns:a16="http://schemas.microsoft.com/office/drawing/2014/main" id="{50B304D2-2621-4841-A773-E1448AC9684C}"/>
              </a:ext>
            </a:extLst>
          </p:cNvPr>
          <p:cNvSpPr/>
          <p:nvPr/>
        </p:nvSpPr>
        <p:spPr>
          <a:xfrm>
            <a:off x="9122228" y="37197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3" name="Flowchart: Connector 152">
            <a:extLst>
              <a:ext uri="{FF2B5EF4-FFF2-40B4-BE49-F238E27FC236}">
                <a16:creationId xmlns:a16="http://schemas.microsoft.com/office/drawing/2014/main" id="{773C34A2-01E3-4F8D-AC60-DA2FA236662A}"/>
              </a:ext>
            </a:extLst>
          </p:cNvPr>
          <p:cNvSpPr/>
          <p:nvPr/>
        </p:nvSpPr>
        <p:spPr>
          <a:xfrm>
            <a:off x="9525000" y="371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4" name="Flowchart: Connector 153">
            <a:extLst>
              <a:ext uri="{FF2B5EF4-FFF2-40B4-BE49-F238E27FC236}">
                <a16:creationId xmlns:a16="http://schemas.microsoft.com/office/drawing/2014/main" id="{575F7BA3-16B5-4B5D-9C6A-FABC67966A4C}"/>
              </a:ext>
            </a:extLst>
          </p:cNvPr>
          <p:cNvSpPr/>
          <p:nvPr/>
        </p:nvSpPr>
        <p:spPr>
          <a:xfrm>
            <a:off x="9906000" y="372523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5" name="TextBox 154">
            <a:extLst>
              <a:ext uri="{FF2B5EF4-FFF2-40B4-BE49-F238E27FC236}">
                <a16:creationId xmlns:a16="http://schemas.microsoft.com/office/drawing/2014/main" id="{74A9ADDD-E540-4431-A1D3-EC56B0CAEC95}"/>
              </a:ext>
            </a:extLst>
          </p:cNvPr>
          <p:cNvSpPr txBox="1"/>
          <p:nvPr/>
        </p:nvSpPr>
        <p:spPr>
          <a:xfrm>
            <a:off x="8316684" y="4249338"/>
            <a:ext cx="1817917" cy="307777"/>
          </a:xfrm>
          <a:prstGeom prst="rect">
            <a:avLst/>
          </a:prstGeom>
          <a:noFill/>
        </p:spPr>
        <p:txBody>
          <a:bodyPr wrap="square" rtlCol="0">
            <a:spAutoFit/>
          </a:bodyPr>
          <a:lstStyle/>
          <a:p>
            <a:pPr algn="ctr"/>
            <a:r>
              <a:rPr lang="en-GB" dirty="0"/>
              <a:t>Possible</a:t>
            </a:r>
            <a:r>
              <a:rPr lang="es-ES" dirty="0"/>
              <a:t>?</a:t>
            </a:r>
            <a:endParaRPr lang="en-GB" dirty="0"/>
          </a:p>
        </p:txBody>
      </p:sp>
    </p:spTree>
    <p:extLst>
      <p:ext uri="{BB962C8B-B14F-4D97-AF65-F5344CB8AC3E}">
        <p14:creationId xmlns:p14="http://schemas.microsoft.com/office/powerpoint/2010/main" val="4214063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Guess the sequence</a:t>
            </a:r>
          </a:p>
        </p:txBody>
      </p:sp>
      <p:sp>
        <p:nvSpPr>
          <p:cNvPr id="157" name="Title 1">
            <a:extLst>
              <a:ext uri="{FF2B5EF4-FFF2-40B4-BE49-F238E27FC236}">
                <a16:creationId xmlns:a16="http://schemas.microsoft.com/office/drawing/2014/main" id="{7282B246-8602-4A35-91D2-62460CBCF72C}"/>
              </a:ext>
            </a:extLst>
          </p:cNvPr>
          <p:cNvSpPr txBox="1">
            <a:spLocks/>
          </p:cNvSpPr>
          <p:nvPr/>
        </p:nvSpPr>
        <p:spPr>
          <a:xfrm>
            <a:off x="1293813" y="2249488"/>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t>1, 2, 3, 4, </a:t>
            </a:r>
          </a:p>
        </p:txBody>
      </p:sp>
    </p:spTree>
    <p:extLst>
      <p:ext uri="{BB962C8B-B14F-4D97-AF65-F5344CB8AC3E}">
        <p14:creationId xmlns:p14="http://schemas.microsoft.com/office/powerpoint/2010/main" val="8746160"/>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Circuit">
  <a:themeElements>
    <a:clrScheme name="Custom 3">
      <a:dk1>
        <a:srgbClr val="000000"/>
      </a:dk1>
      <a:lt1>
        <a:srgbClr val="FFFFFF"/>
      </a:lt1>
      <a:dk2>
        <a:srgbClr val="A400DA"/>
      </a:dk2>
      <a:lt2>
        <a:srgbClr val="9700F3"/>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4599</TotalTime>
  <Words>5553</Words>
  <Application>Microsoft Office PowerPoint</Application>
  <PresentationFormat>宽屏</PresentationFormat>
  <Paragraphs>288</Paragraphs>
  <Slides>48</Slides>
  <Notes>48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48</vt:i4>
      </vt:variant>
    </vt:vector>
  </HeadingPairs>
  <TitlesOfParts>
    <vt:vector size="55" baseType="lpstr">
      <vt:lpstr>Avenir</vt:lpstr>
      <vt:lpstr>Twentieth Century</vt:lpstr>
      <vt:lpstr>Arial</vt:lpstr>
      <vt:lpstr>Cambria</vt:lpstr>
      <vt:lpstr>Cambria Math</vt:lpstr>
      <vt:lpstr>Wingdings</vt:lpstr>
      <vt:lpstr>Circuit</vt:lpstr>
      <vt:lpstr>PowerPoint 演示文稿</vt:lpstr>
      <vt:lpstr>Overview</vt:lpstr>
      <vt:lpstr>Acknowledgement</vt:lpstr>
      <vt:lpstr>Generalisation</vt:lpstr>
      <vt:lpstr>Is generalisation really POSSIBLE? </vt:lpstr>
      <vt:lpstr>Bin-ball visualisation</vt:lpstr>
      <vt:lpstr>Bin-ball visualisation</vt:lpstr>
      <vt:lpstr>Bin-ball visualisation</vt:lpstr>
      <vt:lpstr>Guess the sequence</vt:lpstr>
      <vt:lpstr>Guess the sequence</vt:lpstr>
      <vt:lpstr>Guess the sequence</vt:lpstr>
      <vt:lpstr>Guess the sequence</vt:lpstr>
      <vt:lpstr>Hopeless: Learning is impossible, … right? </vt:lpstr>
      <vt:lpstr>Probabilistic Assumptions</vt:lpstr>
      <vt:lpstr>How to nail down the assumptions?</vt:lpstr>
      <vt:lpstr>The Hoeffding’s Inequality</vt:lpstr>
      <vt:lpstr>The Hoeffding’s Inequality</vt:lpstr>
      <vt:lpstr>The Hoeffding’s Inequality</vt:lpstr>
      <vt:lpstr>The Hoeffding’s Inequality</vt:lpstr>
      <vt:lpstr>The Hoeffding’s Inequality</vt:lpstr>
      <vt:lpstr>Two lines left</vt:lpstr>
      <vt:lpstr>E_in≈0</vt:lpstr>
      <vt:lpstr>E_in≈E_out</vt:lpstr>
      <vt:lpstr>M to m</vt:lpstr>
      <vt:lpstr>Break points</vt:lpstr>
      <vt:lpstr>Break point in perceptron</vt:lpstr>
      <vt:lpstr>Break point in perceptron</vt:lpstr>
      <vt:lpstr>Break point in perceptron</vt:lpstr>
      <vt:lpstr>Break point in perceptron</vt:lpstr>
      <vt:lpstr>Break point in perceptron</vt:lpstr>
      <vt:lpstr>Break point in perceptron</vt:lpstr>
      <vt:lpstr>Break point in perceptron</vt:lpstr>
      <vt:lpstr>Break point in perceptron</vt:lpstr>
      <vt:lpstr>Break point in perceptron</vt:lpstr>
      <vt:lpstr>Break point in perceptron</vt:lpstr>
      <vt:lpstr>Break point in perceptron</vt:lpstr>
      <vt:lpstr>Break point in perceptron</vt:lpstr>
      <vt:lpstr>Break point in perceptron</vt:lpstr>
      <vt:lpstr>Break point in perceptron</vt:lpstr>
      <vt:lpstr>Break point in perceptron</vt:lpstr>
      <vt:lpstr>Growth function</vt:lpstr>
      <vt:lpstr>Polynomial growth function</vt:lpstr>
      <vt:lpstr>E_in≈E_out</vt:lpstr>
      <vt:lpstr>VC bound</vt:lpstr>
      <vt:lpstr>VC bound</vt:lpstr>
      <vt:lpstr>VC bound</vt:lpstr>
      <vt:lpstr>Is learning feasible?</vt:lpstr>
      <vt:lpstr>Full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 Shameela Essack</dc:creator>
  <cp:lastModifiedBy>裘力丰</cp:lastModifiedBy>
  <cp:revision>30</cp:revision>
  <dcterms:created xsi:type="dcterms:W3CDTF">2020-09-22T10:35:01Z</dcterms:created>
  <dcterms:modified xsi:type="dcterms:W3CDTF">2022-03-09T11:45:13Z</dcterms:modified>
</cp:coreProperties>
</file>