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59" r:id="rId5"/>
    <p:sldId id="267" r:id="rId6"/>
    <p:sldId id="276" r:id="rId7"/>
    <p:sldId id="277" r:id="rId8"/>
    <p:sldId id="279" r:id="rId9"/>
    <p:sldId id="278" r:id="rId10"/>
    <p:sldId id="260" r:id="rId11"/>
    <p:sldId id="269" r:id="rId12"/>
    <p:sldId id="270" r:id="rId13"/>
    <p:sldId id="271" r:id="rId14"/>
    <p:sldId id="272" r:id="rId15"/>
    <p:sldId id="274" r:id="rId16"/>
    <p:sldId id="275" r:id="rId17"/>
    <p:sldId id="266" r:id="rId18"/>
    <p:sldId id="26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sO1B3PxuK7F4XI2Op/As+CHU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F3E3C-E03A-4531-B144-1900AE9F45A2}" v="47" dt="2022-04-22T16:01:12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al Perry" userId="e0bf52aebb9ede7f" providerId="LiveId" clId="{4F9F3E3C-E03A-4531-B144-1900AE9F45A2}"/>
    <pc:docChg chg="undo custSel addSld delSld modSld sldOrd">
      <pc:chgData name="Nial Perry" userId="e0bf52aebb9ede7f" providerId="LiveId" clId="{4F9F3E3C-E03A-4531-B144-1900AE9F45A2}" dt="2022-04-22T16:01:34.592" v="4276" actId="20577"/>
      <pc:docMkLst>
        <pc:docMk/>
      </pc:docMkLst>
      <pc:sldChg chg="modSp mod">
        <pc:chgData name="Nial Perry" userId="e0bf52aebb9ede7f" providerId="LiveId" clId="{4F9F3E3C-E03A-4531-B144-1900AE9F45A2}" dt="2022-04-22T15:47:56.280" v="3566" actId="1076"/>
        <pc:sldMkLst>
          <pc:docMk/>
          <pc:sldMk cId="0" sldId="256"/>
        </pc:sldMkLst>
        <pc:spChg chg="mod">
          <ac:chgData name="Nial Perry" userId="e0bf52aebb9ede7f" providerId="LiveId" clId="{4F9F3E3C-E03A-4531-B144-1900AE9F45A2}" dt="2022-04-20T09:03:59.026" v="42" actId="20577"/>
          <ac:spMkLst>
            <pc:docMk/>
            <pc:sldMk cId="0" sldId="256"/>
            <ac:spMk id="235" creationId="{00000000-0000-0000-0000-000000000000}"/>
          </ac:spMkLst>
        </pc:spChg>
        <pc:picChg chg="mod">
          <ac:chgData name="Nial Perry" userId="e0bf52aebb9ede7f" providerId="LiveId" clId="{4F9F3E3C-E03A-4531-B144-1900AE9F45A2}" dt="2022-04-22T15:47:56.280" v="3566" actId="1076"/>
          <ac:picMkLst>
            <pc:docMk/>
            <pc:sldMk cId="0" sldId="256"/>
            <ac:picMk id="234" creationId="{00000000-0000-0000-0000-000000000000}"/>
          </ac:picMkLst>
        </pc:picChg>
      </pc:sldChg>
      <pc:sldChg chg="addSp delSp modSp mod">
        <pc:chgData name="Nial Perry" userId="e0bf52aebb9ede7f" providerId="LiveId" clId="{4F9F3E3C-E03A-4531-B144-1900AE9F45A2}" dt="2022-04-22T14:38:07.649" v="1465" actId="20577"/>
        <pc:sldMkLst>
          <pc:docMk/>
          <pc:sldMk cId="0" sldId="257"/>
        </pc:sldMkLst>
        <pc:spChg chg="add del">
          <ac:chgData name="Nial Perry" userId="e0bf52aebb9ede7f" providerId="LiveId" clId="{4F9F3E3C-E03A-4531-B144-1900AE9F45A2}" dt="2022-04-20T09:22:48.943" v="278" actId="22"/>
          <ac:spMkLst>
            <pc:docMk/>
            <pc:sldMk cId="0" sldId="257"/>
            <ac:spMk id="5" creationId="{F52BA0DF-DFD3-4421-A22C-3841095EDE1A}"/>
          </ac:spMkLst>
        </pc:spChg>
        <pc:spChg chg="mod">
          <ac:chgData name="Nial Perry" userId="e0bf52aebb9ede7f" providerId="LiveId" clId="{4F9F3E3C-E03A-4531-B144-1900AE9F45A2}" dt="2022-04-22T14:38:07.649" v="1465" actId="20577"/>
          <ac:spMkLst>
            <pc:docMk/>
            <pc:sldMk cId="0" sldId="257"/>
            <ac:spMk id="245" creationId="{00000000-0000-0000-0000-000000000000}"/>
          </ac:spMkLst>
        </pc:spChg>
      </pc:sldChg>
      <pc:sldChg chg="addSp del mod">
        <pc:chgData name="Nial Perry" userId="e0bf52aebb9ede7f" providerId="LiveId" clId="{4F9F3E3C-E03A-4531-B144-1900AE9F45A2}" dt="2022-04-20T09:21:19.576" v="202" actId="47"/>
        <pc:sldMkLst>
          <pc:docMk/>
          <pc:sldMk cId="0" sldId="258"/>
        </pc:sldMkLst>
        <pc:inkChg chg="add">
          <ac:chgData name="Nial Perry" userId="e0bf52aebb9ede7f" providerId="LiveId" clId="{4F9F3E3C-E03A-4531-B144-1900AE9F45A2}" dt="2022-04-20T09:21:15.954" v="200" actId="9405"/>
          <ac:inkMkLst>
            <pc:docMk/>
            <pc:sldMk cId="0" sldId="258"/>
            <ac:inkMk id="2" creationId="{8FC7152A-B476-4824-B81B-264164DCB6B0}"/>
          </ac:inkMkLst>
        </pc:inkChg>
        <pc:inkChg chg="add">
          <ac:chgData name="Nial Perry" userId="e0bf52aebb9ede7f" providerId="LiveId" clId="{4F9F3E3C-E03A-4531-B144-1900AE9F45A2}" dt="2022-04-20T09:21:16.672" v="201" actId="9405"/>
          <ac:inkMkLst>
            <pc:docMk/>
            <pc:sldMk cId="0" sldId="258"/>
            <ac:inkMk id="3" creationId="{E6AFF019-4B18-4731-B41C-9CE4C3708BB8}"/>
          </ac:inkMkLst>
        </pc:inkChg>
      </pc:sldChg>
      <pc:sldChg chg="addSp delSp modSp mod">
        <pc:chgData name="Nial Perry" userId="e0bf52aebb9ede7f" providerId="LiveId" clId="{4F9F3E3C-E03A-4531-B144-1900AE9F45A2}" dt="2022-04-20T09:12:13.301" v="194" actId="1076"/>
        <pc:sldMkLst>
          <pc:docMk/>
          <pc:sldMk cId="0" sldId="259"/>
        </pc:sldMkLst>
        <pc:spChg chg="mod">
          <ac:chgData name="Nial Perry" userId="e0bf52aebb9ede7f" providerId="LiveId" clId="{4F9F3E3C-E03A-4531-B144-1900AE9F45A2}" dt="2022-04-20T09:12:00.649" v="189" actId="20577"/>
          <ac:spMkLst>
            <pc:docMk/>
            <pc:sldMk cId="0" sldId="259"/>
            <ac:spMk id="258" creationId="{00000000-0000-0000-0000-000000000000}"/>
          </ac:spMkLst>
        </pc:spChg>
        <pc:picChg chg="del">
          <ac:chgData name="Nial Perry" userId="e0bf52aebb9ede7f" providerId="LiveId" clId="{4F9F3E3C-E03A-4531-B144-1900AE9F45A2}" dt="2022-04-20T09:12:04.604" v="190" actId="478"/>
          <ac:picMkLst>
            <pc:docMk/>
            <pc:sldMk cId="0" sldId="259"/>
            <ac:picMk id="259" creationId="{00000000-0000-0000-0000-000000000000}"/>
          </ac:picMkLst>
        </pc:picChg>
        <pc:picChg chg="add mod">
          <ac:chgData name="Nial Perry" userId="e0bf52aebb9ede7f" providerId="LiveId" clId="{4F9F3E3C-E03A-4531-B144-1900AE9F45A2}" dt="2022-04-20T09:12:13.301" v="194" actId="1076"/>
          <ac:picMkLst>
            <pc:docMk/>
            <pc:sldMk cId="0" sldId="259"/>
            <ac:picMk id="2050" creationId="{8A6F6497-9B99-488C-8AE8-89263D4C8503}"/>
          </ac:picMkLst>
        </pc:picChg>
      </pc:sldChg>
      <pc:sldChg chg="addSp delSp modSp mod">
        <pc:chgData name="Nial Perry" userId="e0bf52aebb9ede7f" providerId="LiveId" clId="{4F9F3E3C-E03A-4531-B144-1900AE9F45A2}" dt="2022-04-22T15:47:36.877" v="3564" actId="20577"/>
        <pc:sldMkLst>
          <pc:docMk/>
          <pc:sldMk cId="0" sldId="260"/>
        </pc:sldMkLst>
        <pc:spChg chg="add mod">
          <ac:chgData name="Nial Perry" userId="e0bf52aebb9ede7f" providerId="LiveId" clId="{4F9F3E3C-E03A-4531-B144-1900AE9F45A2}" dt="2022-04-22T15:47:36.877" v="3564" actId="20577"/>
          <ac:spMkLst>
            <pc:docMk/>
            <pc:sldMk cId="0" sldId="260"/>
            <ac:spMk id="2" creationId="{45827D21-4FF1-48C4-845B-2A6C7166327F}"/>
          </ac:spMkLst>
        </pc:spChg>
        <pc:spChg chg="add mod">
          <ac:chgData name="Nial Perry" userId="e0bf52aebb9ede7f" providerId="LiveId" clId="{4F9F3E3C-E03A-4531-B144-1900AE9F45A2}" dt="2022-04-22T15:45:42.141" v="3501" actId="207"/>
          <ac:spMkLst>
            <pc:docMk/>
            <pc:sldMk cId="0" sldId="260"/>
            <ac:spMk id="3" creationId="{183CC1AF-FD50-4BFF-9CAA-2981081C0415}"/>
          </ac:spMkLst>
        </pc:spChg>
        <pc:spChg chg="mod">
          <ac:chgData name="Nial Perry" userId="e0bf52aebb9ede7f" providerId="LiveId" clId="{4F9F3E3C-E03A-4531-B144-1900AE9F45A2}" dt="2022-04-20T09:41:03.712" v="623" actId="20577"/>
          <ac:spMkLst>
            <pc:docMk/>
            <pc:sldMk cId="0" sldId="260"/>
            <ac:spMk id="264" creationId="{00000000-0000-0000-0000-000000000000}"/>
          </ac:spMkLst>
        </pc:spChg>
        <pc:picChg chg="del">
          <ac:chgData name="Nial Perry" userId="e0bf52aebb9ede7f" providerId="LiveId" clId="{4F9F3E3C-E03A-4531-B144-1900AE9F45A2}" dt="2022-04-20T09:39:18.536" v="581" actId="478"/>
          <ac:picMkLst>
            <pc:docMk/>
            <pc:sldMk cId="0" sldId="260"/>
            <ac:picMk id="265" creationId="{00000000-0000-0000-0000-000000000000}"/>
          </ac:picMkLst>
        </pc:picChg>
      </pc:sldChg>
      <pc:sldChg chg="del">
        <pc:chgData name="Nial Perry" userId="e0bf52aebb9ede7f" providerId="LiveId" clId="{4F9F3E3C-E03A-4531-B144-1900AE9F45A2}" dt="2022-04-20T09:39:09.191" v="574" actId="47"/>
        <pc:sldMkLst>
          <pc:docMk/>
          <pc:sldMk cId="0" sldId="261"/>
        </pc:sldMkLst>
      </pc:sldChg>
      <pc:sldChg chg="del">
        <pc:chgData name="Nial Perry" userId="e0bf52aebb9ede7f" providerId="LiveId" clId="{4F9F3E3C-E03A-4531-B144-1900AE9F45A2}" dt="2022-04-20T09:39:09.191" v="574" actId="47"/>
        <pc:sldMkLst>
          <pc:docMk/>
          <pc:sldMk cId="0" sldId="262"/>
        </pc:sldMkLst>
      </pc:sldChg>
      <pc:sldChg chg="del">
        <pc:chgData name="Nial Perry" userId="e0bf52aebb9ede7f" providerId="LiveId" clId="{4F9F3E3C-E03A-4531-B144-1900AE9F45A2}" dt="2022-04-20T09:39:09.191" v="574" actId="47"/>
        <pc:sldMkLst>
          <pc:docMk/>
          <pc:sldMk cId="0" sldId="263"/>
        </pc:sldMkLst>
      </pc:sldChg>
      <pc:sldChg chg="del">
        <pc:chgData name="Nial Perry" userId="e0bf52aebb9ede7f" providerId="LiveId" clId="{4F9F3E3C-E03A-4531-B144-1900AE9F45A2}" dt="2022-04-20T09:39:09.191" v="574" actId="47"/>
        <pc:sldMkLst>
          <pc:docMk/>
          <pc:sldMk cId="0" sldId="264"/>
        </pc:sldMkLst>
      </pc:sldChg>
      <pc:sldChg chg="modSp mod">
        <pc:chgData name="Nial Perry" userId="e0bf52aebb9ede7f" providerId="LiveId" clId="{4F9F3E3C-E03A-4531-B144-1900AE9F45A2}" dt="2022-04-22T15:53:29.298" v="3592" actId="20577"/>
        <pc:sldMkLst>
          <pc:docMk/>
          <pc:sldMk cId="0" sldId="265"/>
        </pc:sldMkLst>
        <pc:spChg chg="mod">
          <ac:chgData name="Nial Perry" userId="e0bf52aebb9ede7f" providerId="LiveId" clId="{4F9F3E3C-E03A-4531-B144-1900AE9F45A2}" dt="2022-04-22T15:53:29.298" v="3592" actId="20577"/>
          <ac:spMkLst>
            <pc:docMk/>
            <pc:sldMk cId="0" sldId="265"/>
            <ac:spMk id="297" creationId="{00000000-0000-0000-0000-000000000000}"/>
          </ac:spMkLst>
        </pc:spChg>
      </pc:sldChg>
      <pc:sldChg chg="addSp delSp modSp new mod ord">
        <pc:chgData name="Nial Perry" userId="e0bf52aebb9ede7f" providerId="LiveId" clId="{4F9F3E3C-E03A-4531-B144-1900AE9F45A2}" dt="2022-04-22T15:53:19.057" v="3577" actId="2711"/>
        <pc:sldMkLst>
          <pc:docMk/>
          <pc:sldMk cId="4022421695" sldId="266"/>
        </pc:sldMkLst>
        <pc:spChg chg="mod">
          <ac:chgData name="Nial Perry" userId="e0bf52aebb9ede7f" providerId="LiveId" clId="{4F9F3E3C-E03A-4531-B144-1900AE9F45A2}" dt="2022-04-22T15:53:19.057" v="3577" actId="2711"/>
          <ac:spMkLst>
            <pc:docMk/>
            <pc:sldMk cId="4022421695" sldId="266"/>
            <ac:spMk id="2" creationId="{FEF42239-17F8-4FC9-9D82-022147BF1E6F}"/>
          </ac:spMkLst>
        </pc:spChg>
        <pc:spChg chg="del">
          <ac:chgData name="Nial Perry" userId="e0bf52aebb9ede7f" providerId="LiveId" clId="{4F9F3E3C-E03A-4531-B144-1900AE9F45A2}" dt="2022-04-20T09:10:40.603" v="174" actId="478"/>
          <ac:spMkLst>
            <pc:docMk/>
            <pc:sldMk cId="4022421695" sldId="266"/>
            <ac:spMk id="3" creationId="{B74EC2E7-3F9E-4D04-907E-F04EC54EAD2D}"/>
          </ac:spMkLst>
        </pc:spChg>
        <pc:picChg chg="add mod">
          <ac:chgData name="Nial Perry" userId="e0bf52aebb9ede7f" providerId="LiveId" clId="{4F9F3E3C-E03A-4531-B144-1900AE9F45A2}" dt="2022-04-20T09:07:32.894" v="171" actId="1076"/>
          <ac:picMkLst>
            <pc:docMk/>
            <pc:sldMk cId="4022421695" sldId="266"/>
            <ac:picMk id="1026" creationId="{CB874B99-F5EB-48B3-887D-794BD981343E}"/>
          </ac:picMkLst>
        </pc:picChg>
      </pc:sldChg>
      <pc:sldChg chg="addSp new mod">
        <pc:chgData name="Nial Perry" userId="e0bf52aebb9ede7f" providerId="LiveId" clId="{4F9F3E3C-E03A-4531-B144-1900AE9F45A2}" dt="2022-04-20T09:20:18.258" v="199" actId="9405"/>
        <pc:sldMkLst>
          <pc:docMk/>
          <pc:sldMk cId="1880192571" sldId="267"/>
        </pc:sldMkLst>
        <pc:picChg chg="add">
          <ac:chgData name="Nial Perry" userId="e0bf52aebb9ede7f" providerId="LiveId" clId="{4F9F3E3C-E03A-4531-B144-1900AE9F45A2}" dt="2022-04-20T09:19:42.381" v="196" actId="22"/>
          <ac:picMkLst>
            <pc:docMk/>
            <pc:sldMk cId="1880192571" sldId="267"/>
            <ac:picMk id="5" creationId="{954C6F27-CB6C-43EE-A078-A28FAAAEF54A}"/>
          </ac:picMkLst>
        </pc:picChg>
        <pc:inkChg chg="add">
          <ac:chgData name="Nial Perry" userId="e0bf52aebb9ede7f" providerId="LiveId" clId="{4F9F3E3C-E03A-4531-B144-1900AE9F45A2}" dt="2022-04-20T09:20:04.463" v="197" actId="9405"/>
          <ac:inkMkLst>
            <pc:docMk/>
            <pc:sldMk cId="1880192571" sldId="267"/>
            <ac:inkMk id="6" creationId="{A6FA546B-95EA-459D-9C33-9BA628EA68A7}"/>
          </ac:inkMkLst>
        </pc:inkChg>
        <pc:inkChg chg="add">
          <ac:chgData name="Nial Perry" userId="e0bf52aebb9ede7f" providerId="LiveId" clId="{4F9F3E3C-E03A-4531-B144-1900AE9F45A2}" dt="2022-04-20T09:20:09.066" v="198" actId="9405"/>
          <ac:inkMkLst>
            <pc:docMk/>
            <pc:sldMk cId="1880192571" sldId="267"/>
            <ac:inkMk id="7" creationId="{0596E533-46AC-497A-80C2-7D1EAFF1540F}"/>
          </ac:inkMkLst>
        </pc:inkChg>
        <pc:inkChg chg="add">
          <ac:chgData name="Nial Perry" userId="e0bf52aebb9ede7f" providerId="LiveId" clId="{4F9F3E3C-E03A-4531-B144-1900AE9F45A2}" dt="2022-04-20T09:20:18.258" v="199" actId="9405"/>
          <ac:inkMkLst>
            <pc:docMk/>
            <pc:sldMk cId="1880192571" sldId="267"/>
            <ac:inkMk id="8" creationId="{42DACAA4-4AC1-4A3A-ACDD-7AE8C3E4E44B}"/>
          </ac:inkMkLst>
        </pc:inkChg>
      </pc:sldChg>
      <pc:sldChg chg="addSp delSp modSp new mod ord">
        <pc:chgData name="Nial Perry" userId="e0bf52aebb9ede7f" providerId="LiveId" clId="{4F9F3E3C-E03A-4531-B144-1900AE9F45A2}" dt="2022-04-22T15:48:20.406" v="3568" actId="2711"/>
        <pc:sldMkLst>
          <pc:docMk/>
          <pc:sldMk cId="193067032" sldId="268"/>
        </pc:sldMkLst>
        <pc:spChg chg="add del mod">
          <ac:chgData name="Nial Perry" userId="e0bf52aebb9ede7f" providerId="LiveId" clId="{4F9F3E3C-E03A-4531-B144-1900AE9F45A2}" dt="2022-04-22T15:48:10.449" v="3567" actId="2711"/>
          <ac:spMkLst>
            <pc:docMk/>
            <pc:sldMk cId="193067032" sldId="268"/>
            <ac:spMk id="2" creationId="{9902CECE-3A8E-41BF-B931-71BE694A515B}"/>
          </ac:spMkLst>
        </pc:spChg>
        <pc:spChg chg="add del mod">
          <ac:chgData name="Nial Perry" userId="e0bf52aebb9ede7f" providerId="LiveId" clId="{4F9F3E3C-E03A-4531-B144-1900AE9F45A2}" dt="2022-04-22T15:48:20.406" v="3568" actId="2711"/>
          <ac:spMkLst>
            <pc:docMk/>
            <pc:sldMk cId="193067032" sldId="268"/>
            <ac:spMk id="3" creationId="{F53DCCD3-9F2B-4024-90F3-C3870B273363}"/>
          </ac:spMkLst>
        </pc:spChg>
        <pc:spChg chg="add del mod">
          <ac:chgData name="Nial Perry" userId="e0bf52aebb9ede7f" providerId="LiveId" clId="{4F9F3E3C-E03A-4531-B144-1900AE9F45A2}" dt="2022-04-20T09:23:17.493" v="285"/>
          <ac:spMkLst>
            <pc:docMk/>
            <pc:sldMk cId="193067032" sldId="268"/>
            <ac:spMk id="5" creationId="{77E4729E-C855-4305-B24B-6FE3298A1661}"/>
          </ac:spMkLst>
        </pc:spChg>
        <pc:spChg chg="add del mod">
          <ac:chgData name="Nial Perry" userId="e0bf52aebb9ede7f" providerId="LiveId" clId="{4F9F3E3C-E03A-4531-B144-1900AE9F45A2}" dt="2022-04-20T09:23:16.252" v="283" actId="478"/>
          <ac:spMkLst>
            <pc:docMk/>
            <pc:sldMk cId="193067032" sldId="268"/>
            <ac:spMk id="6" creationId="{A24002F6-4F78-4309-BBCE-E0DA833DCDAA}"/>
          </ac:spMkLst>
        </pc:spChg>
        <pc:spChg chg="add del mod">
          <ac:chgData name="Nial Perry" userId="e0bf52aebb9ede7f" providerId="LiveId" clId="{4F9F3E3C-E03A-4531-B144-1900AE9F45A2}" dt="2022-04-20T09:23:16.252" v="283" actId="478"/>
          <ac:spMkLst>
            <pc:docMk/>
            <pc:sldMk cId="193067032" sldId="268"/>
            <ac:spMk id="7" creationId="{F51528AD-0D39-44E3-931E-450C3238BBFD}"/>
          </ac:spMkLst>
        </pc:spChg>
        <pc:spChg chg="add del mod">
          <ac:chgData name="Nial Perry" userId="e0bf52aebb9ede7f" providerId="LiveId" clId="{4F9F3E3C-E03A-4531-B144-1900AE9F45A2}" dt="2022-04-20T09:28:44.521" v="543" actId="478"/>
          <ac:spMkLst>
            <pc:docMk/>
            <pc:sldMk cId="193067032" sldId="268"/>
            <ac:spMk id="12" creationId="{A1EEF7EB-166B-458B-A65C-8AAB5987BB5E}"/>
          </ac:spMkLst>
        </pc:spChg>
        <pc:spChg chg="add mod">
          <ac:chgData name="Nial Perry" userId="e0bf52aebb9ede7f" providerId="LiveId" clId="{4F9F3E3C-E03A-4531-B144-1900AE9F45A2}" dt="2022-04-20T09:31:43.258" v="562" actId="14100"/>
          <ac:spMkLst>
            <pc:docMk/>
            <pc:sldMk cId="193067032" sldId="268"/>
            <ac:spMk id="18" creationId="{6901FD3B-9F39-41D7-B03C-0CE42F34EEDB}"/>
          </ac:spMkLst>
        </pc:spChg>
        <pc:spChg chg="add del">
          <ac:chgData name="Nial Perry" userId="e0bf52aebb9ede7f" providerId="LiveId" clId="{4F9F3E3C-E03A-4531-B144-1900AE9F45A2}" dt="2022-04-20T09:30:25.941" v="551" actId="34122"/>
          <ac:spMkLst>
            <pc:docMk/>
            <pc:sldMk cId="193067032" sldId="268"/>
            <ac:spMk id="19" creationId="{6AE1EABC-02E3-490A-92E9-FAE4813E1968}"/>
          </ac:spMkLst>
        </pc:spChg>
        <pc:spChg chg="add mod">
          <ac:chgData name="Nial Perry" userId="e0bf52aebb9ede7f" providerId="LiveId" clId="{4F9F3E3C-E03A-4531-B144-1900AE9F45A2}" dt="2022-04-20T09:32:29.781" v="573" actId="14100"/>
          <ac:spMkLst>
            <pc:docMk/>
            <pc:sldMk cId="193067032" sldId="268"/>
            <ac:spMk id="20" creationId="{C12B2F43-A8EC-40F9-A77C-D14B9FAE4D1B}"/>
          </ac:spMkLst>
        </pc:spChg>
        <pc:spChg chg="add mod">
          <ac:chgData name="Nial Perry" userId="e0bf52aebb9ede7f" providerId="LiveId" clId="{4F9F3E3C-E03A-4531-B144-1900AE9F45A2}" dt="2022-04-20T09:32:02.666" v="568" actId="14100"/>
          <ac:spMkLst>
            <pc:docMk/>
            <pc:sldMk cId="193067032" sldId="268"/>
            <ac:spMk id="21" creationId="{2DF2C5B7-C563-4446-BB25-627186022A47}"/>
          </ac:spMkLst>
        </pc:spChg>
        <pc:spChg chg="add mod">
          <ac:chgData name="Nial Perry" userId="e0bf52aebb9ede7f" providerId="LiveId" clId="{4F9F3E3C-E03A-4531-B144-1900AE9F45A2}" dt="2022-04-20T09:32:25.266" v="572" actId="1076"/>
          <ac:spMkLst>
            <pc:docMk/>
            <pc:sldMk cId="193067032" sldId="268"/>
            <ac:spMk id="22" creationId="{B404DB9C-EB43-4EA6-9E15-A1486D17843E}"/>
          </ac:spMkLst>
        </pc:spChg>
        <pc:graphicFrameChg chg="add del mod">
          <ac:chgData name="Nial Perry" userId="e0bf52aebb9ede7f" providerId="LiveId" clId="{4F9F3E3C-E03A-4531-B144-1900AE9F45A2}" dt="2022-04-20T09:23:17.493" v="285"/>
          <ac:graphicFrameMkLst>
            <pc:docMk/>
            <pc:sldMk cId="193067032" sldId="268"/>
            <ac:graphicFrameMk id="4" creationId="{F1F5F615-4467-490E-96C5-B35AE4C05B61}"/>
          </ac:graphicFrameMkLst>
        </pc:graphicFrameChg>
        <pc:graphicFrameChg chg="add mod modGraphic">
          <ac:chgData name="Nial Perry" userId="e0bf52aebb9ede7f" providerId="LiveId" clId="{4F9F3E3C-E03A-4531-B144-1900AE9F45A2}" dt="2022-04-20T09:31:20.897" v="557" actId="1076"/>
          <ac:graphicFrameMkLst>
            <pc:docMk/>
            <pc:sldMk cId="193067032" sldId="268"/>
            <ac:graphicFrameMk id="8" creationId="{9956AFC8-FA49-4878-8273-3F3CE7D567D6}"/>
          </ac:graphicFrameMkLst>
        </pc:graphicFrameChg>
        <pc:graphicFrameChg chg="add mod modGraphic">
          <ac:chgData name="Nial Perry" userId="e0bf52aebb9ede7f" providerId="LiveId" clId="{4F9F3E3C-E03A-4531-B144-1900AE9F45A2}" dt="2022-04-20T09:28:19.639" v="538" actId="14734"/>
          <ac:graphicFrameMkLst>
            <pc:docMk/>
            <pc:sldMk cId="193067032" sldId="268"/>
            <ac:graphicFrameMk id="9" creationId="{878A7714-6CA7-492E-8B57-7D2011DED9BF}"/>
          </ac:graphicFrameMkLst>
        </pc:graphicFrameChg>
        <pc:graphicFrameChg chg="add mod modGraphic">
          <ac:chgData name="Nial Perry" userId="e0bf52aebb9ede7f" providerId="LiveId" clId="{4F9F3E3C-E03A-4531-B144-1900AE9F45A2}" dt="2022-04-20T09:31:15.918" v="556" actId="1076"/>
          <ac:graphicFrameMkLst>
            <pc:docMk/>
            <pc:sldMk cId="193067032" sldId="268"/>
            <ac:graphicFrameMk id="10" creationId="{0AFF93A1-0F3E-46B7-8EAF-2F5C7E5B8CA5}"/>
          </ac:graphicFrameMkLst>
        </pc:graphicFrameChg>
        <pc:inkChg chg="add del">
          <ac:chgData name="Nial Perry" userId="e0bf52aebb9ede7f" providerId="LiveId" clId="{4F9F3E3C-E03A-4531-B144-1900AE9F45A2}" dt="2022-04-20T09:30:41.140" v="553" actId="34122"/>
          <ac:inkMkLst>
            <pc:docMk/>
            <pc:sldMk cId="193067032" sldId="268"/>
            <ac:inkMk id="13" creationId="{FB6E8077-2FE7-4023-933B-D810A15F16F8}"/>
          </ac:inkMkLst>
        </pc:inkChg>
        <pc:inkChg chg="add del">
          <ac:chgData name="Nial Perry" userId="e0bf52aebb9ede7f" providerId="LiveId" clId="{4F9F3E3C-E03A-4531-B144-1900AE9F45A2}" dt="2022-04-20T09:31:23.054" v="558" actId="478"/>
          <ac:inkMkLst>
            <pc:docMk/>
            <pc:sldMk cId="193067032" sldId="268"/>
            <ac:inkMk id="14" creationId="{DFE7B146-242C-4FDD-840D-FC6B06C82B1F}"/>
          </ac:inkMkLst>
        </pc:inkChg>
        <pc:inkChg chg="add del">
          <ac:chgData name="Nial Perry" userId="e0bf52aebb9ede7f" providerId="LiveId" clId="{4F9F3E3C-E03A-4531-B144-1900AE9F45A2}" dt="2022-04-20T09:31:25.116" v="559" actId="478"/>
          <ac:inkMkLst>
            <pc:docMk/>
            <pc:sldMk cId="193067032" sldId="268"/>
            <ac:inkMk id="15" creationId="{B7A5914C-225D-4BFD-8CE1-C650FA6A21B5}"/>
          </ac:inkMkLst>
        </pc:inkChg>
        <pc:inkChg chg="add del">
          <ac:chgData name="Nial Perry" userId="e0bf52aebb9ede7f" providerId="LiveId" clId="{4F9F3E3C-E03A-4531-B144-1900AE9F45A2}" dt="2022-04-20T09:30:27.033" v="552" actId="9405"/>
          <ac:inkMkLst>
            <pc:docMk/>
            <pc:sldMk cId="193067032" sldId="268"/>
            <ac:inkMk id="16" creationId="{F40CCFA8-1D28-45AE-AA95-EDA59C8188FD}"/>
          </ac:inkMkLst>
        </pc:inkChg>
        <pc:inkChg chg="add del">
          <ac:chgData name="Nial Perry" userId="e0bf52aebb9ede7f" providerId="LiveId" clId="{4F9F3E3C-E03A-4531-B144-1900AE9F45A2}" dt="2022-04-20T09:30:10.510" v="549" actId="9405"/>
          <ac:inkMkLst>
            <pc:docMk/>
            <pc:sldMk cId="193067032" sldId="268"/>
            <ac:inkMk id="17" creationId="{DC668ACF-EA0B-4044-8D21-16A05FE22F21}"/>
          </ac:inkMkLst>
        </pc:inkChg>
      </pc:sldChg>
      <pc:sldChg chg="modSp add mod">
        <pc:chgData name="Nial Perry" userId="e0bf52aebb9ede7f" providerId="LiveId" clId="{4F9F3E3C-E03A-4531-B144-1900AE9F45A2}" dt="2022-04-22T14:45:18.922" v="1748" actId="255"/>
        <pc:sldMkLst>
          <pc:docMk/>
          <pc:sldMk cId="3181455221" sldId="269"/>
        </pc:sldMkLst>
        <pc:spChg chg="mod">
          <ac:chgData name="Nial Perry" userId="e0bf52aebb9ede7f" providerId="LiveId" clId="{4F9F3E3C-E03A-4531-B144-1900AE9F45A2}" dt="2022-04-22T14:45:18.922" v="1748" actId="255"/>
          <ac:spMkLst>
            <pc:docMk/>
            <pc:sldMk cId="3181455221" sldId="269"/>
            <ac:spMk id="2" creationId="{45827D21-4FF1-48C4-845B-2A6C7166327F}"/>
          </ac:spMkLst>
        </pc:spChg>
        <pc:spChg chg="mod">
          <ac:chgData name="Nial Perry" userId="e0bf52aebb9ede7f" providerId="LiveId" clId="{4F9F3E3C-E03A-4531-B144-1900AE9F45A2}" dt="2022-04-20T09:48:31.616" v="1032" actId="207"/>
          <ac:spMkLst>
            <pc:docMk/>
            <pc:sldMk cId="3181455221" sldId="269"/>
            <ac:spMk id="3" creationId="{183CC1AF-FD50-4BFF-9CAA-2981081C0415}"/>
          </ac:spMkLst>
        </pc:spChg>
      </pc:sldChg>
      <pc:sldChg chg="modSp add mod">
        <pc:chgData name="Nial Perry" userId="e0bf52aebb9ede7f" providerId="LiveId" clId="{4F9F3E3C-E03A-4531-B144-1900AE9F45A2}" dt="2022-04-22T14:45:26.588" v="1749" actId="255"/>
        <pc:sldMkLst>
          <pc:docMk/>
          <pc:sldMk cId="3886610772" sldId="270"/>
        </pc:sldMkLst>
        <pc:spChg chg="mod">
          <ac:chgData name="Nial Perry" userId="e0bf52aebb9ede7f" providerId="LiveId" clId="{4F9F3E3C-E03A-4531-B144-1900AE9F45A2}" dt="2022-04-22T14:45:26.588" v="1749" actId="255"/>
          <ac:spMkLst>
            <pc:docMk/>
            <pc:sldMk cId="3886610772" sldId="270"/>
            <ac:spMk id="2" creationId="{45827D21-4FF1-48C4-845B-2A6C7166327F}"/>
          </ac:spMkLst>
        </pc:spChg>
        <pc:spChg chg="mod">
          <ac:chgData name="Nial Perry" userId="e0bf52aebb9ede7f" providerId="LiveId" clId="{4F9F3E3C-E03A-4531-B144-1900AE9F45A2}" dt="2022-04-20T09:49:55.891" v="1102" actId="207"/>
          <ac:spMkLst>
            <pc:docMk/>
            <pc:sldMk cId="3886610772" sldId="270"/>
            <ac:spMk id="3" creationId="{183CC1AF-FD50-4BFF-9CAA-2981081C0415}"/>
          </ac:spMkLst>
        </pc:spChg>
      </pc:sldChg>
      <pc:sldChg chg="modSp add del mod">
        <pc:chgData name="Nial Perry" userId="e0bf52aebb9ede7f" providerId="LiveId" clId="{4F9F3E3C-E03A-4531-B144-1900AE9F45A2}" dt="2022-04-22T14:45:34.379" v="1750" actId="255"/>
        <pc:sldMkLst>
          <pc:docMk/>
          <pc:sldMk cId="1478367115" sldId="271"/>
        </pc:sldMkLst>
        <pc:spChg chg="mod">
          <ac:chgData name="Nial Perry" userId="e0bf52aebb9ede7f" providerId="LiveId" clId="{4F9F3E3C-E03A-4531-B144-1900AE9F45A2}" dt="2022-04-22T14:45:34.379" v="1750" actId="255"/>
          <ac:spMkLst>
            <pc:docMk/>
            <pc:sldMk cId="1478367115" sldId="271"/>
            <ac:spMk id="2" creationId="{45827D21-4FF1-48C4-845B-2A6C7166327F}"/>
          </ac:spMkLst>
        </pc:spChg>
        <pc:spChg chg="mod">
          <ac:chgData name="Nial Perry" userId="e0bf52aebb9ede7f" providerId="LiveId" clId="{4F9F3E3C-E03A-4531-B144-1900AE9F45A2}" dt="2022-04-20T09:52:14.444" v="1212" actId="207"/>
          <ac:spMkLst>
            <pc:docMk/>
            <pc:sldMk cId="1478367115" sldId="271"/>
            <ac:spMk id="3" creationId="{183CC1AF-FD50-4BFF-9CAA-2981081C0415}"/>
          </ac:spMkLst>
        </pc:spChg>
      </pc:sldChg>
      <pc:sldChg chg="new del">
        <pc:chgData name="Nial Perry" userId="e0bf52aebb9ede7f" providerId="LiveId" clId="{4F9F3E3C-E03A-4531-B144-1900AE9F45A2}" dt="2022-04-20T09:50:11.792" v="1104" actId="47"/>
        <pc:sldMkLst>
          <pc:docMk/>
          <pc:sldMk cId="2140546433" sldId="271"/>
        </pc:sldMkLst>
      </pc:sldChg>
      <pc:sldChg chg="modSp add mod">
        <pc:chgData name="Nial Perry" userId="e0bf52aebb9ede7f" providerId="LiveId" clId="{4F9F3E3C-E03A-4531-B144-1900AE9F45A2}" dt="2022-04-22T14:45:42.985" v="1751" actId="255"/>
        <pc:sldMkLst>
          <pc:docMk/>
          <pc:sldMk cId="596220246" sldId="272"/>
        </pc:sldMkLst>
        <pc:spChg chg="mod">
          <ac:chgData name="Nial Perry" userId="e0bf52aebb9ede7f" providerId="LiveId" clId="{4F9F3E3C-E03A-4531-B144-1900AE9F45A2}" dt="2022-04-22T14:45:42.985" v="1751" actId="255"/>
          <ac:spMkLst>
            <pc:docMk/>
            <pc:sldMk cId="596220246" sldId="272"/>
            <ac:spMk id="2" creationId="{45827D21-4FF1-48C4-845B-2A6C7166327F}"/>
          </ac:spMkLst>
        </pc:spChg>
        <pc:spChg chg="mod">
          <ac:chgData name="Nial Perry" userId="e0bf52aebb9ede7f" providerId="LiveId" clId="{4F9F3E3C-E03A-4531-B144-1900AE9F45A2}" dt="2022-04-20T09:55:35.997" v="1459" actId="207"/>
          <ac:spMkLst>
            <pc:docMk/>
            <pc:sldMk cId="596220246" sldId="272"/>
            <ac:spMk id="3" creationId="{183CC1AF-FD50-4BFF-9CAA-2981081C0415}"/>
          </ac:spMkLst>
        </pc:spChg>
      </pc:sldChg>
      <pc:sldChg chg="new del">
        <pc:chgData name="Nial Perry" userId="e0bf52aebb9ede7f" providerId="LiveId" clId="{4F9F3E3C-E03A-4531-B144-1900AE9F45A2}" dt="2022-04-20T09:53:23.879" v="1313" actId="47"/>
        <pc:sldMkLst>
          <pc:docMk/>
          <pc:sldMk cId="3054483716" sldId="272"/>
        </pc:sldMkLst>
      </pc:sldChg>
      <pc:sldChg chg="add del">
        <pc:chgData name="Nial Perry" userId="e0bf52aebb9ede7f" providerId="LiveId" clId="{4F9F3E3C-E03A-4531-B144-1900AE9F45A2}" dt="2022-04-22T14:45:56.714" v="1752" actId="47"/>
        <pc:sldMkLst>
          <pc:docMk/>
          <pc:sldMk cId="2051404520" sldId="273"/>
        </pc:sldMkLst>
      </pc:sldChg>
      <pc:sldChg chg="modSp add mod">
        <pc:chgData name="Nial Perry" userId="e0bf52aebb9ede7f" providerId="LiveId" clId="{4F9F3E3C-E03A-4531-B144-1900AE9F45A2}" dt="2022-04-22T14:46:01.968" v="1753" actId="255"/>
        <pc:sldMkLst>
          <pc:docMk/>
          <pc:sldMk cId="3006524801" sldId="274"/>
        </pc:sldMkLst>
        <pc:spChg chg="mod">
          <ac:chgData name="Nial Perry" userId="e0bf52aebb9ede7f" providerId="LiveId" clId="{4F9F3E3C-E03A-4531-B144-1900AE9F45A2}" dt="2022-04-22T14:46:01.968" v="1753" actId="255"/>
          <ac:spMkLst>
            <pc:docMk/>
            <pc:sldMk cId="3006524801" sldId="274"/>
            <ac:spMk id="2" creationId="{45827D21-4FF1-48C4-845B-2A6C7166327F}"/>
          </ac:spMkLst>
        </pc:spChg>
        <pc:spChg chg="mod">
          <ac:chgData name="Nial Perry" userId="e0bf52aebb9ede7f" providerId="LiveId" clId="{4F9F3E3C-E03A-4531-B144-1900AE9F45A2}" dt="2022-04-22T14:41:53.617" v="1588" actId="207"/>
          <ac:spMkLst>
            <pc:docMk/>
            <pc:sldMk cId="3006524801" sldId="274"/>
            <ac:spMk id="3" creationId="{183CC1AF-FD50-4BFF-9CAA-2981081C0415}"/>
          </ac:spMkLst>
        </pc:spChg>
      </pc:sldChg>
      <pc:sldChg chg="modSp add mod">
        <pc:chgData name="Nial Perry" userId="e0bf52aebb9ede7f" providerId="LiveId" clId="{4F9F3E3C-E03A-4531-B144-1900AE9F45A2}" dt="2022-04-22T14:46:09.847" v="1754" actId="255"/>
        <pc:sldMkLst>
          <pc:docMk/>
          <pc:sldMk cId="1904199950" sldId="275"/>
        </pc:sldMkLst>
        <pc:spChg chg="mod">
          <ac:chgData name="Nial Perry" userId="e0bf52aebb9ede7f" providerId="LiveId" clId="{4F9F3E3C-E03A-4531-B144-1900AE9F45A2}" dt="2022-04-22T14:46:09.847" v="1754" actId="255"/>
          <ac:spMkLst>
            <pc:docMk/>
            <pc:sldMk cId="1904199950" sldId="275"/>
            <ac:spMk id="2" creationId="{45827D21-4FF1-48C4-845B-2A6C7166327F}"/>
          </ac:spMkLst>
        </pc:spChg>
        <pc:spChg chg="mod">
          <ac:chgData name="Nial Perry" userId="e0bf52aebb9ede7f" providerId="LiveId" clId="{4F9F3E3C-E03A-4531-B144-1900AE9F45A2}" dt="2022-04-22T14:44:44.482" v="1743" actId="20577"/>
          <ac:spMkLst>
            <pc:docMk/>
            <pc:sldMk cId="1904199950" sldId="275"/>
            <ac:spMk id="3" creationId="{183CC1AF-FD50-4BFF-9CAA-2981081C0415}"/>
          </ac:spMkLst>
        </pc:spChg>
      </pc:sldChg>
      <pc:sldChg chg="new del">
        <pc:chgData name="Nial Perry" userId="e0bf52aebb9ede7f" providerId="LiveId" clId="{4F9F3E3C-E03A-4531-B144-1900AE9F45A2}" dt="2022-04-22T14:48:58.316" v="1756" actId="47"/>
        <pc:sldMkLst>
          <pc:docMk/>
          <pc:sldMk cId="2442299393" sldId="276"/>
        </pc:sldMkLst>
      </pc:sldChg>
      <pc:sldChg chg="modSp new mod ord modAnim">
        <pc:chgData name="Nial Perry" userId="e0bf52aebb9ede7f" providerId="LiveId" clId="{4F9F3E3C-E03A-4531-B144-1900AE9F45A2}" dt="2022-04-22T15:20:58.057" v="3325"/>
        <pc:sldMkLst>
          <pc:docMk/>
          <pc:sldMk cId="3612976264" sldId="276"/>
        </pc:sldMkLst>
        <pc:spChg chg="mod">
          <ac:chgData name="Nial Perry" userId="e0bf52aebb9ede7f" providerId="LiveId" clId="{4F9F3E3C-E03A-4531-B144-1900AE9F45A2}" dt="2022-04-22T15:20:07.757" v="3320" actId="20577"/>
          <ac:spMkLst>
            <pc:docMk/>
            <pc:sldMk cId="3612976264" sldId="276"/>
            <ac:spMk id="2" creationId="{0EAF86CE-CAB1-4CEB-BEF6-05D462D885E9}"/>
          </ac:spMkLst>
        </pc:spChg>
        <pc:spChg chg="mod">
          <ac:chgData name="Nial Perry" userId="e0bf52aebb9ede7f" providerId="LiveId" clId="{4F9F3E3C-E03A-4531-B144-1900AE9F45A2}" dt="2022-04-22T15:00:30.497" v="2992" actId="20577"/>
          <ac:spMkLst>
            <pc:docMk/>
            <pc:sldMk cId="3612976264" sldId="276"/>
            <ac:spMk id="3" creationId="{15ED41B8-ADB6-4F61-8FE4-603DC2B19A37}"/>
          </ac:spMkLst>
        </pc:spChg>
      </pc:sldChg>
      <pc:sldChg chg="addSp delSp modSp add mod ord">
        <pc:chgData name="Nial Perry" userId="e0bf52aebb9ede7f" providerId="LiveId" clId="{4F9F3E3C-E03A-4531-B144-1900AE9F45A2}" dt="2022-04-22T15:58:29.597" v="3887" actId="14100"/>
        <pc:sldMkLst>
          <pc:docMk/>
          <pc:sldMk cId="3360194751" sldId="277"/>
        </pc:sldMkLst>
        <pc:spChg chg="mod">
          <ac:chgData name="Nial Perry" userId="e0bf52aebb9ede7f" providerId="LiveId" clId="{4F9F3E3C-E03A-4531-B144-1900AE9F45A2}" dt="2022-04-22T15:52:36.646" v="3574" actId="2711"/>
          <ac:spMkLst>
            <pc:docMk/>
            <pc:sldMk cId="3360194751" sldId="277"/>
            <ac:spMk id="2" creationId="{9902CECE-3A8E-41BF-B931-71BE694A515B}"/>
          </ac:spMkLst>
        </pc:spChg>
        <pc:spChg chg="del">
          <ac:chgData name="Nial Perry" userId="e0bf52aebb9ede7f" providerId="LiveId" clId="{4F9F3E3C-E03A-4531-B144-1900AE9F45A2}" dt="2022-04-22T15:01:23.818" v="3015" actId="478"/>
          <ac:spMkLst>
            <pc:docMk/>
            <pc:sldMk cId="3360194751" sldId="277"/>
            <ac:spMk id="3" creationId="{F53DCCD3-9F2B-4024-90F3-C3870B273363}"/>
          </ac:spMkLst>
        </pc:spChg>
        <pc:spChg chg="add del mod">
          <ac:chgData name="Nial Perry" userId="e0bf52aebb9ede7f" providerId="LiveId" clId="{4F9F3E3C-E03A-4531-B144-1900AE9F45A2}" dt="2022-04-22T15:01:28.479" v="3016" actId="478"/>
          <ac:spMkLst>
            <pc:docMk/>
            <pc:sldMk cId="3360194751" sldId="277"/>
            <ac:spMk id="5" creationId="{AAC50932-70D3-40BC-BD3C-814A31C3A7B1}"/>
          </ac:spMkLst>
        </pc:spChg>
        <pc:spChg chg="mod">
          <ac:chgData name="Nial Perry" userId="e0bf52aebb9ede7f" providerId="LiveId" clId="{4F9F3E3C-E03A-4531-B144-1900AE9F45A2}" dt="2022-04-22T15:58:22.066" v="3884" actId="14100"/>
          <ac:spMkLst>
            <pc:docMk/>
            <pc:sldMk cId="3360194751" sldId="277"/>
            <ac:spMk id="18" creationId="{6901FD3B-9F39-41D7-B03C-0CE42F34EEDB}"/>
          </ac:spMkLst>
        </pc:spChg>
        <pc:spChg chg="mod">
          <ac:chgData name="Nial Perry" userId="e0bf52aebb9ede7f" providerId="LiveId" clId="{4F9F3E3C-E03A-4531-B144-1900AE9F45A2}" dt="2022-04-22T15:58:02.499" v="3881" actId="14100"/>
          <ac:spMkLst>
            <pc:docMk/>
            <pc:sldMk cId="3360194751" sldId="277"/>
            <ac:spMk id="20" creationId="{C12B2F43-A8EC-40F9-A77C-D14B9FAE4D1B}"/>
          </ac:spMkLst>
        </pc:spChg>
        <pc:spChg chg="mod">
          <ac:chgData name="Nial Perry" userId="e0bf52aebb9ede7f" providerId="LiveId" clId="{4F9F3E3C-E03A-4531-B144-1900AE9F45A2}" dt="2022-04-22T15:57:56.542" v="3879" actId="1076"/>
          <ac:spMkLst>
            <pc:docMk/>
            <pc:sldMk cId="3360194751" sldId="277"/>
            <ac:spMk id="21" creationId="{2DF2C5B7-C563-4446-BB25-627186022A47}"/>
          </ac:spMkLst>
        </pc:spChg>
        <pc:spChg chg="mod">
          <ac:chgData name="Nial Perry" userId="e0bf52aebb9ede7f" providerId="LiveId" clId="{4F9F3E3C-E03A-4531-B144-1900AE9F45A2}" dt="2022-04-22T15:58:29.597" v="3887" actId="14100"/>
          <ac:spMkLst>
            <pc:docMk/>
            <pc:sldMk cId="3360194751" sldId="277"/>
            <ac:spMk id="22" creationId="{B404DB9C-EB43-4EA6-9E15-A1486D17843E}"/>
          </ac:spMkLst>
        </pc:spChg>
        <pc:graphicFrameChg chg="del">
          <ac:chgData name="Nial Perry" userId="e0bf52aebb9ede7f" providerId="LiveId" clId="{4F9F3E3C-E03A-4531-B144-1900AE9F45A2}" dt="2022-04-22T15:07:43.456" v="3200" actId="478"/>
          <ac:graphicFrameMkLst>
            <pc:docMk/>
            <pc:sldMk cId="3360194751" sldId="277"/>
            <ac:graphicFrameMk id="8" creationId="{9956AFC8-FA49-4878-8273-3F3CE7D567D6}"/>
          </ac:graphicFrameMkLst>
        </pc:graphicFrameChg>
        <pc:graphicFrameChg chg="del">
          <ac:chgData name="Nial Perry" userId="e0bf52aebb9ede7f" providerId="LiveId" clId="{4F9F3E3C-E03A-4531-B144-1900AE9F45A2}" dt="2022-04-22T15:07:46.217" v="3201" actId="478"/>
          <ac:graphicFrameMkLst>
            <pc:docMk/>
            <pc:sldMk cId="3360194751" sldId="277"/>
            <ac:graphicFrameMk id="9" creationId="{878A7714-6CA7-492E-8B57-7D2011DED9BF}"/>
          </ac:graphicFrameMkLst>
        </pc:graphicFrameChg>
        <pc:graphicFrameChg chg="mod modGraphic">
          <ac:chgData name="Nial Perry" userId="e0bf52aebb9ede7f" providerId="LiveId" clId="{4F9F3E3C-E03A-4531-B144-1900AE9F45A2}" dt="2022-04-22T15:57:50.739" v="3878" actId="1076"/>
          <ac:graphicFrameMkLst>
            <pc:docMk/>
            <pc:sldMk cId="3360194751" sldId="277"/>
            <ac:graphicFrameMk id="10" creationId="{0AFF93A1-0F3E-46B7-8EAF-2F5C7E5B8CA5}"/>
          </ac:graphicFrameMkLst>
        </pc:graphicFrameChg>
        <pc:graphicFrameChg chg="add mod modGraphic">
          <ac:chgData name="Nial Perry" userId="e0bf52aebb9ede7f" providerId="LiveId" clId="{4F9F3E3C-E03A-4531-B144-1900AE9F45A2}" dt="2022-04-22T15:57:50.739" v="3878" actId="1076"/>
          <ac:graphicFrameMkLst>
            <pc:docMk/>
            <pc:sldMk cId="3360194751" sldId="277"/>
            <ac:graphicFrameMk id="13" creationId="{AA89F322-EBD7-454A-BBCC-AAC05DB7BAFE}"/>
          </ac:graphicFrameMkLst>
        </pc:graphicFrameChg>
        <pc:graphicFrameChg chg="add mod modGraphic">
          <ac:chgData name="Nial Perry" userId="e0bf52aebb9ede7f" providerId="LiveId" clId="{4F9F3E3C-E03A-4531-B144-1900AE9F45A2}" dt="2022-04-22T15:57:50.739" v="3878" actId="1076"/>
          <ac:graphicFrameMkLst>
            <pc:docMk/>
            <pc:sldMk cId="3360194751" sldId="277"/>
            <ac:graphicFrameMk id="14" creationId="{47784E7F-BDE8-4432-A946-D0D95C8BF9B6}"/>
          </ac:graphicFrameMkLst>
        </pc:graphicFrameChg>
        <pc:graphicFrameChg chg="add mod modGraphic">
          <ac:chgData name="Nial Perry" userId="e0bf52aebb9ede7f" providerId="LiveId" clId="{4F9F3E3C-E03A-4531-B144-1900AE9F45A2}" dt="2022-04-22T15:57:50.739" v="3878" actId="1076"/>
          <ac:graphicFrameMkLst>
            <pc:docMk/>
            <pc:sldMk cId="3360194751" sldId="277"/>
            <ac:graphicFrameMk id="15" creationId="{E3F4BA88-05DD-4853-8113-791DB91DC087}"/>
          </ac:graphicFrameMkLst>
        </pc:graphicFrameChg>
      </pc:sldChg>
      <pc:sldChg chg="modSp new mod">
        <pc:chgData name="Nial Perry" userId="e0bf52aebb9ede7f" providerId="LiveId" clId="{4F9F3E3C-E03A-4531-B144-1900AE9F45A2}" dt="2022-04-22T15:52:53.121" v="3576" actId="2711"/>
        <pc:sldMkLst>
          <pc:docMk/>
          <pc:sldMk cId="4151518342" sldId="278"/>
        </pc:sldMkLst>
        <pc:spChg chg="mod">
          <ac:chgData name="Nial Perry" userId="e0bf52aebb9ede7f" providerId="LiveId" clId="{4F9F3E3C-E03A-4531-B144-1900AE9F45A2}" dt="2022-04-22T15:52:53.121" v="3576" actId="2711"/>
          <ac:spMkLst>
            <pc:docMk/>
            <pc:sldMk cId="4151518342" sldId="278"/>
            <ac:spMk id="2" creationId="{3DDBA34B-A530-4430-80C7-719B8B0192F4}"/>
          </ac:spMkLst>
        </pc:spChg>
        <pc:spChg chg="mod">
          <ac:chgData name="Nial Perry" userId="e0bf52aebb9ede7f" providerId="LiveId" clId="{4F9F3E3C-E03A-4531-B144-1900AE9F45A2}" dt="2022-04-22T15:52:45.841" v="3575" actId="2711"/>
          <ac:spMkLst>
            <pc:docMk/>
            <pc:sldMk cId="4151518342" sldId="278"/>
            <ac:spMk id="3" creationId="{3988590D-8497-4905-8C46-340BB95B510E}"/>
          </ac:spMkLst>
        </pc:spChg>
      </pc:sldChg>
      <pc:sldChg chg="delSp modSp add mod">
        <pc:chgData name="Nial Perry" userId="e0bf52aebb9ede7f" providerId="LiveId" clId="{4F9F3E3C-E03A-4531-B144-1900AE9F45A2}" dt="2022-04-22T16:01:34.592" v="4276" actId="20577"/>
        <pc:sldMkLst>
          <pc:docMk/>
          <pc:sldMk cId="2618353710" sldId="279"/>
        </pc:sldMkLst>
        <pc:spChg chg="mod">
          <ac:chgData name="Nial Perry" userId="e0bf52aebb9ede7f" providerId="LiveId" clId="{4F9F3E3C-E03A-4531-B144-1900AE9F45A2}" dt="2022-04-22T15:57:08.716" v="3876" actId="1076"/>
          <ac:spMkLst>
            <pc:docMk/>
            <pc:sldMk cId="2618353710" sldId="279"/>
            <ac:spMk id="2" creationId="{9902CECE-3A8E-41BF-B931-71BE694A515B}"/>
          </ac:spMkLst>
        </pc:spChg>
        <pc:spChg chg="del">
          <ac:chgData name="Nial Perry" userId="e0bf52aebb9ede7f" providerId="LiveId" clId="{4F9F3E3C-E03A-4531-B144-1900AE9F45A2}" dt="2022-04-22T15:54:04.032" v="3597" actId="478"/>
          <ac:spMkLst>
            <pc:docMk/>
            <pc:sldMk cId="2618353710" sldId="279"/>
            <ac:spMk id="18" creationId="{6901FD3B-9F39-41D7-B03C-0CE42F34EEDB}"/>
          </ac:spMkLst>
        </pc:spChg>
        <pc:spChg chg="del">
          <ac:chgData name="Nial Perry" userId="e0bf52aebb9ede7f" providerId="LiveId" clId="{4F9F3E3C-E03A-4531-B144-1900AE9F45A2}" dt="2022-04-22T15:54:02.069" v="3596" actId="478"/>
          <ac:spMkLst>
            <pc:docMk/>
            <pc:sldMk cId="2618353710" sldId="279"/>
            <ac:spMk id="20" creationId="{C12B2F43-A8EC-40F9-A77C-D14B9FAE4D1B}"/>
          </ac:spMkLst>
        </pc:spChg>
        <pc:spChg chg="del mod">
          <ac:chgData name="Nial Perry" userId="e0bf52aebb9ede7f" providerId="LiveId" clId="{4F9F3E3C-E03A-4531-B144-1900AE9F45A2}" dt="2022-04-22T15:53:59.476" v="3595" actId="478"/>
          <ac:spMkLst>
            <pc:docMk/>
            <pc:sldMk cId="2618353710" sldId="279"/>
            <ac:spMk id="21" creationId="{2DF2C5B7-C563-4446-BB25-627186022A47}"/>
          </ac:spMkLst>
        </pc:spChg>
        <pc:spChg chg="del mod">
          <ac:chgData name="Nial Perry" userId="e0bf52aebb9ede7f" providerId="LiveId" clId="{4F9F3E3C-E03A-4531-B144-1900AE9F45A2}" dt="2022-04-22T15:54:06.461" v="3599" actId="478"/>
          <ac:spMkLst>
            <pc:docMk/>
            <pc:sldMk cId="2618353710" sldId="279"/>
            <ac:spMk id="22" creationId="{B404DB9C-EB43-4EA6-9E15-A1486D17843E}"/>
          </ac:spMkLst>
        </pc:spChg>
        <pc:graphicFrameChg chg="mod modGraphic">
          <ac:chgData name="Nial Perry" userId="e0bf52aebb9ede7f" providerId="LiveId" clId="{4F9F3E3C-E03A-4531-B144-1900AE9F45A2}" dt="2022-04-22T15:57:32.069" v="3877" actId="1076"/>
          <ac:graphicFrameMkLst>
            <pc:docMk/>
            <pc:sldMk cId="2618353710" sldId="279"/>
            <ac:graphicFrameMk id="10" creationId="{0AFF93A1-0F3E-46B7-8EAF-2F5C7E5B8CA5}"/>
          </ac:graphicFrameMkLst>
        </pc:graphicFrameChg>
        <pc:graphicFrameChg chg="mod modGraphic">
          <ac:chgData name="Nial Perry" userId="e0bf52aebb9ede7f" providerId="LiveId" clId="{4F9F3E3C-E03A-4531-B144-1900AE9F45A2}" dt="2022-04-22T15:57:32.069" v="3877" actId="1076"/>
          <ac:graphicFrameMkLst>
            <pc:docMk/>
            <pc:sldMk cId="2618353710" sldId="279"/>
            <ac:graphicFrameMk id="13" creationId="{AA89F322-EBD7-454A-BBCC-AAC05DB7BAFE}"/>
          </ac:graphicFrameMkLst>
        </pc:graphicFrameChg>
        <pc:graphicFrameChg chg="mod modGraphic">
          <ac:chgData name="Nial Perry" userId="e0bf52aebb9ede7f" providerId="LiveId" clId="{4F9F3E3C-E03A-4531-B144-1900AE9F45A2}" dt="2022-04-22T16:01:34.592" v="4276" actId="20577"/>
          <ac:graphicFrameMkLst>
            <pc:docMk/>
            <pc:sldMk cId="2618353710" sldId="279"/>
            <ac:graphicFrameMk id="14" creationId="{47784E7F-BDE8-4432-A946-D0D95C8BF9B6}"/>
          </ac:graphicFrameMkLst>
        </pc:graphicFrameChg>
        <pc:graphicFrameChg chg="mod modGraphic">
          <ac:chgData name="Nial Perry" userId="e0bf52aebb9ede7f" providerId="LiveId" clId="{4F9F3E3C-E03A-4531-B144-1900AE9F45A2}" dt="2022-04-22T16:00:08.900" v="4173" actId="20577"/>
          <ac:graphicFrameMkLst>
            <pc:docMk/>
            <pc:sldMk cId="2618353710" sldId="279"/>
            <ac:graphicFrameMk id="15" creationId="{E3F4BA88-05DD-4853-8113-791DB91DC087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9:20:0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 23 24575,'-140'6'0,"-193"35"0,255-30 0,56-8 0,0 1 0,0 0 0,0 2 0,0 0 0,1 2 0,1 0 0,-1 2 0,-36 21 0,24-9 0,19-14 0,0 1 0,1 0 0,-15 14 0,25-20 0,-1 1 0,1 0 0,0 0 0,0 0 0,0 1 0,0-1 0,1 1 0,0-1 0,0 1 0,0 0 0,0 0 0,1 0 0,0 0 0,-1 7 0,-5 37 0,4-37 0,1 0 0,1 0 0,-1 0 0,2 0 0,0 0 0,0 0 0,1 0 0,0 0 0,1 0 0,1 0 0,0-1 0,8 21 0,-7-20 0,0 0 0,-1 0 0,-1 0 0,0 0 0,0 0 0,-1 0 0,-1 0 0,0 0 0,-2 16 0,0-11 0,2 0 0,0 1 0,5 30 0,5-17 0,1 1 0,1-2 0,2 1 0,0-2 0,28 40 0,15 33 0,-31-57 0,2-1 0,1-2 0,3-1 0,1-1 0,2-2 0,2-1 0,1-2 0,57 40 0,-49-42 0,1-2 0,2-2 0,71 30 0,164 51 0,32 14 0,-259-100 0,1-2 0,1-3 0,117 22 0,193 6 0,-247-35 0,28 6 0,-38-2 0,1-6 0,151-4 0,-132-24 0,-91 10 0,77-4 0,-63 14 0,35-2 0,-83-1 0,1 0 0,-1 0 0,0-1 0,0 0 0,0 0 0,0-1 0,0 0 0,0 0 0,11-7 0,297-233 0,-234 172 0,-3-3 0,93-116 0,-164 180 0,0-1 0,-1 0 0,-1 0 0,1 0 0,-2-1 0,0 1 0,0-1 0,-1-1 0,0 1 0,1-21 0,-2-9 0,-5-77 0,0 70 0,2 28 0,-1 1 0,-1 0 0,-1 0 0,-1 0 0,0 0 0,-2 1 0,0 0 0,-1 0 0,-1 1 0,-1 0 0,0 1 0,-2 0 0,0 0 0,0 1 0,-2 1 0,-26-25 0,-5-1 0,-1 2 0,-2 2 0,-2 2 0,-1 3 0,-2 1 0,-1 3 0,-108-40 0,-542-173 0,626 219 0,-147-21 0,121 26 0,63 12 0,1 2 0,-46 1 0,53 3 0,1-1 0,-1-2 0,1-2 0,-42-9 0,44 7 0,0 1 0,-1 2 0,1 1 0,-1 1 0,-31 4 0,-77-4 0,80-7 0,-33-2 0,77 9 0,0 0 0,0-1 0,0-1 0,0 0 0,1-1 0,-1-1 0,-23-11 0,20 9 0,2 2 0,-1 2 0,0 0 0,0 0 0,-1 2 0,1 0 0,0 1 0,-26 3 0,-13-1 0,42-1-227,0 1-1,0 0 1,0 0-1,0 2 1,-19 6-1,23-6-6598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9:20:09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2150 125 24575,'-832'207'-1325,"282"-73"509,429-103 935,-419 99 1720,537-129-1829,1-1 0,-1 1 0,0 0 0,1-1 0,-1 1 0,0 1 0,1-1 0,-1 0 0,1 0 0,-1 1 0,1 0 0,0-1 0,0 1 0,0 0 0,0 0 0,0 0 0,0 0 0,0 0 0,-1 3 0,1 1-14,0-1 0,0 1 0,1 0 0,-1 0 0,1-1 0,1 1 0,-1 7 0,-2 17 19,-19 50-15,16-65 0,2 0 0,-1 0 0,-2 28 0,6-37 0,1-1 0,0 1 0,1 0 0,-1 0 0,1-1 0,0 1 0,0 0 0,1-1 0,0 1 0,0-1 0,0 0 0,1 0 0,0 1 0,4 5 0,22 25 0,2 0 0,1-2 0,67 55 0,22 22 0,10 38 0,23 24 0,-139-160 0,0 0 0,1-2 0,1 0 0,0 0 0,0-2 0,23 10 0,115 35 0,-35-16 0,139 39 0,-138-43 0,-51-13 0,100 15 0,156 23 0,-315-56 0,362 78 0,-311-72 0,1-3 0,-1-3 0,1-2 0,74-9 0,137-25 0,228-25 0,-443 53 0,-25 3 0,-1-1 0,63-15 0,-86 15 0,-1-1 0,0 0 0,1-1 0,12-9 0,-15 9 0,0 1 0,1-1 0,-1 1 0,1 1 0,-1 0 0,1 0 0,12-3 0,11 0 0,-1-1 0,0-1 0,-1-2 0,0 0 0,0-3 0,-1 0 0,-1-1 0,49-36 0,-73 47 0,0 0 0,-1 0 0,1 0 0,-1 0 0,0 0 0,0-1 0,0 1 0,0-1 0,0 1 0,-1-1 0,0 0 0,0 0 0,0 0 0,0 1 0,0-1 0,-1-8 0,-2-73 0,-1 45 0,3 9 0,-1 1 0,-1 0 0,-2 0 0,-1 0 0,-2 1 0,0-1 0,-2 1 0,-2 1 0,-21-44 0,-8-14 0,32 65 0,-1 0 0,-1 1 0,0 0 0,-2 1 0,0 0 0,-1 1 0,-1 0 0,-24-24 0,-64-55 0,71 64 0,-2 2 0,-2 1 0,-45-31 0,-58-25 0,-164-136 0,261 190 0,-2 2 0,-1 1 0,-2 3 0,-90-38 0,104 49 0,-37-17 0,-1 3 0,-133-35 0,-184-24 0,349 80 0,12 1 0,0 2 0,-39-4 0,57 9 0,0 0 0,-1 0 0,1 1 0,0 0 0,0 0 0,0 1 0,-1 0 0,2 1 0,-1 0 0,0 0 0,1 0 0,-9 6 0,13-7 5,-1 0 1,1 1-1,0 0 0,0 0 0,0 0 0,0 0 1,0 0-1,0 0 0,1 1 0,0-1 1,0 1-1,0 0 0,0 0 0,0 0 0,1 0 1,0 0-1,-1 0 0,2 0 0,-1 0 0,0 0 1,1 1-1,0 6 0,0-4-119,1 0 0,0 0-1,1 1 1,-1-1 0,1 0 0,1 0-1,-1-1 1,1 1 0,0-1 0,1 1-1,0-1 1,7 10 0,-4-8-6712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9:20:18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6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ec7dde48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0ec7dde48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79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45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30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753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58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5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5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5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6015" y="1322851"/>
            <a:ext cx="7055168" cy="20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2416015" y="4221652"/>
            <a:ext cx="70152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9: Structured Query Language (SQL)</a:t>
            </a:r>
            <a:endParaRPr dirty="0"/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4">
            <a:alphaModFix/>
          </a:blip>
          <a:srcRect l="15083" t="29978" r="15020" b="27322"/>
          <a:stretch/>
        </p:blipFill>
        <p:spPr>
          <a:xfrm>
            <a:off x="9650638" y="505175"/>
            <a:ext cx="2239450" cy="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 l="18881" r="21873"/>
          <a:stretch/>
        </p:blipFill>
        <p:spPr>
          <a:xfrm>
            <a:off x="9952550" y="1820450"/>
            <a:ext cx="1635625" cy="1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50650" y="4011400"/>
            <a:ext cx="2239425" cy="7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0650" y="6000100"/>
            <a:ext cx="2366152" cy="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1141413" y="3074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SELECT STATEMENTS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27D21-4FF1-48C4-845B-2A6C7166327F}"/>
              </a:ext>
            </a:extLst>
          </p:cNvPr>
          <p:cNvSpPr txBox="1"/>
          <p:nvPr/>
        </p:nvSpPr>
        <p:spPr>
          <a:xfrm>
            <a:off x="1358901" y="1841500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1) Select data from one or more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CC1AF-FD50-4BFF-9CAA-2981081C0415}"/>
              </a:ext>
            </a:extLst>
          </p:cNvPr>
          <p:cNvSpPr txBox="1"/>
          <p:nvPr/>
        </p:nvSpPr>
        <p:spPr>
          <a:xfrm>
            <a:off x="1335087" y="2628781"/>
            <a:ext cx="9518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SELECT 	  column1</a:t>
            </a: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 	, column2</a:t>
            </a: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	, …</a:t>
            </a: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	, </a:t>
            </a:r>
            <a:r>
              <a:rPr lang="en-US" sz="2000" dirty="0" err="1">
                <a:solidFill>
                  <a:schemeClr val="tx2"/>
                </a:solidFill>
                <a:latin typeface="Avenir"/>
              </a:rPr>
              <a:t>columnx</a:t>
            </a:r>
            <a:endParaRPr lang="en-US" sz="2000" dirty="0">
              <a:solidFill>
                <a:schemeClr val="tx2"/>
              </a:solidFill>
              <a:latin typeface="Avenir"/>
            </a:endParaRPr>
          </a:p>
          <a:p>
            <a:endParaRPr lang="en-US" sz="2000" dirty="0">
              <a:solidFill>
                <a:schemeClr val="tx2"/>
              </a:solidFill>
              <a:latin typeface="Avenir"/>
            </a:endParaRP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FROM  table;</a:t>
            </a:r>
          </a:p>
          <a:p>
            <a:endParaRPr lang="en-GB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1141413" y="3074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SELECT STATEMENTS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27D21-4FF1-48C4-845B-2A6C7166327F}"/>
              </a:ext>
            </a:extLst>
          </p:cNvPr>
          <p:cNvSpPr txBox="1"/>
          <p:nvPr/>
        </p:nvSpPr>
        <p:spPr>
          <a:xfrm>
            <a:off x="1358901" y="1841500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2) Aggregating data upon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CC1AF-FD50-4BFF-9CAA-2981081C0415}"/>
              </a:ext>
            </a:extLst>
          </p:cNvPr>
          <p:cNvSpPr txBox="1"/>
          <p:nvPr/>
        </p:nvSpPr>
        <p:spPr>
          <a:xfrm>
            <a:off x="1335087" y="2628781"/>
            <a:ext cx="9518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"/>
              </a:rPr>
              <a:t>SELECT  </a:t>
            </a:r>
            <a:r>
              <a:rPr lang="en-US" sz="2000" dirty="0">
                <a:solidFill>
                  <a:schemeClr val="bg2"/>
                </a:solidFill>
                <a:latin typeface="Avenir"/>
              </a:rPr>
              <a:t>AGGREGATE(</a:t>
            </a:r>
            <a:r>
              <a:rPr lang="en-US" sz="2000" dirty="0">
                <a:latin typeface="Avenir"/>
              </a:rPr>
              <a:t>column1</a:t>
            </a:r>
            <a:r>
              <a:rPr lang="en-US" sz="2000" dirty="0">
                <a:solidFill>
                  <a:schemeClr val="bg2"/>
                </a:solidFill>
                <a:latin typeface="Avenir"/>
              </a:rPr>
              <a:t>)</a:t>
            </a:r>
          </a:p>
          <a:p>
            <a:r>
              <a:rPr lang="en-US" sz="2000" dirty="0">
                <a:latin typeface="Avenir"/>
              </a:rPr>
              <a:t> 	</a:t>
            </a:r>
          </a:p>
          <a:p>
            <a:r>
              <a:rPr lang="en-US" sz="2000" dirty="0">
                <a:latin typeface="Avenir"/>
              </a:rPr>
              <a:t>FROM  table;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8145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1141413" y="3074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SELECT STATEMENTS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27D21-4FF1-48C4-845B-2A6C7166327F}"/>
              </a:ext>
            </a:extLst>
          </p:cNvPr>
          <p:cNvSpPr txBox="1"/>
          <p:nvPr/>
        </p:nvSpPr>
        <p:spPr>
          <a:xfrm>
            <a:off x="1358901" y="1841500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3) Applying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CC1AF-FD50-4BFF-9CAA-2981081C0415}"/>
              </a:ext>
            </a:extLst>
          </p:cNvPr>
          <p:cNvSpPr txBox="1"/>
          <p:nvPr/>
        </p:nvSpPr>
        <p:spPr>
          <a:xfrm>
            <a:off x="1335087" y="2628781"/>
            <a:ext cx="9518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"/>
              </a:rPr>
              <a:t>SELECT  </a:t>
            </a:r>
            <a:r>
              <a:rPr lang="en-US" sz="2000" dirty="0">
                <a:solidFill>
                  <a:schemeClr val="tx1"/>
                </a:solidFill>
                <a:latin typeface="Avenir"/>
              </a:rPr>
              <a:t>AGGREGATE(column1)</a:t>
            </a:r>
          </a:p>
          <a:p>
            <a:r>
              <a:rPr lang="en-US" sz="2000" dirty="0">
                <a:latin typeface="Avenir"/>
              </a:rPr>
              <a:t> 	</a:t>
            </a:r>
          </a:p>
          <a:p>
            <a:r>
              <a:rPr lang="en-US" sz="2000" dirty="0">
                <a:latin typeface="Avenir"/>
              </a:rPr>
              <a:t>FROM  table</a:t>
            </a:r>
          </a:p>
          <a:p>
            <a:endParaRPr lang="en-US" sz="2000" dirty="0">
              <a:latin typeface="Avenir"/>
            </a:endParaRP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WHERE column1 = “value”</a:t>
            </a: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AND column2 &gt; </a:t>
            </a:r>
            <a:r>
              <a:rPr lang="en-US" sz="2000" dirty="0" err="1">
                <a:solidFill>
                  <a:schemeClr val="tx2"/>
                </a:solidFill>
                <a:latin typeface="Avenir"/>
              </a:rPr>
              <a:t>some_integer</a:t>
            </a:r>
            <a:r>
              <a:rPr lang="en-US" sz="2000" dirty="0">
                <a:latin typeface="Avenir"/>
              </a:rPr>
              <a:t>;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8661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1141413" y="3074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SELECT STATEMENTS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27D21-4FF1-48C4-845B-2A6C7166327F}"/>
              </a:ext>
            </a:extLst>
          </p:cNvPr>
          <p:cNvSpPr txBox="1"/>
          <p:nvPr/>
        </p:nvSpPr>
        <p:spPr>
          <a:xfrm>
            <a:off x="1358901" y="1841500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4) Retrieving data from multiple tables using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CC1AF-FD50-4BFF-9CAA-2981081C0415}"/>
              </a:ext>
            </a:extLst>
          </p:cNvPr>
          <p:cNvSpPr txBox="1"/>
          <p:nvPr/>
        </p:nvSpPr>
        <p:spPr>
          <a:xfrm>
            <a:off x="1335087" y="2628781"/>
            <a:ext cx="9518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"/>
              </a:rPr>
              <a:t>SELECT  </a:t>
            </a:r>
            <a:r>
              <a:rPr lang="en-US" sz="2000" dirty="0">
                <a:solidFill>
                  <a:schemeClr val="tx1"/>
                </a:solidFill>
                <a:latin typeface="Avenir"/>
              </a:rPr>
              <a:t>column1</a:t>
            </a:r>
          </a:p>
          <a:p>
            <a:r>
              <a:rPr lang="en-US" sz="2000" dirty="0">
                <a:latin typeface="Avenir"/>
              </a:rPr>
              <a:t> 	</a:t>
            </a:r>
          </a:p>
          <a:p>
            <a:r>
              <a:rPr lang="en-US" sz="2000" dirty="0">
                <a:latin typeface="Avenir"/>
              </a:rPr>
              <a:t>FROM  </a:t>
            </a:r>
            <a:r>
              <a:rPr lang="en-US" sz="2000" dirty="0" err="1">
                <a:latin typeface="Avenir"/>
              </a:rPr>
              <a:t>table_a</a:t>
            </a:r>
            <a:endParaRPr lang="en-US" sz="2000" dirty="0">
              <a:latin typeface="Avenir"/>
            </a:endParaRP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[INNER/ LEFT/ RIGHT/ OUTER] JOIN</a:t>
            </a:r>
          </a:p>
          <a:p>
            <a:r>
              <a:rPr lang="en-US" sz="2000" dirty="0" err="1">
                <a:solidFill>
                  <a:schemeClr val="tx2"/>
                </a:solidFill>
                <a:latin typeface="Avenir"/>
              </a:rPr>
              <a:t>table_b</a:t>
            </a:r>
            <a:endParaRPr lang="en-US" sz="2000" dirty="0">
              <a:solidFill>
                <a:schemeClr val="tx2"/>
              </a:solidFill>
              <a:latin typeface="Avenir"/>
            </a:endParaRP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ON </a:t>
            </a:r>
            <a:r>
              <a:rPr lang="en-US" sz="2000" dirty="0" err="1">
                <a:solidFill>
                  <a:schemeClr val="tx2"/>
                </a:solidFill>
                <a:latin typeface="Avenir"/>
              </a:rPr>
              <a:t>table_a.column</a:t>
            </a:r>
            <a:r>
              <a:rPr lang="en-US" sz="2000" dirty="0">
                <a:solidFill>
                  <a:schemeClr val="tx2"/>
                </a:solidFill>
                <a:latin typeface="Avenir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Avenir"/>
              </a:rPr>
              <a:t>table_b.column</a:t>
            </a:r>
            <a:endParaRPr lang="en-US" sz="2000" dirty="0">
              <a:solidFill>
                <a:schemeClr val="tx2"/>
              </a:solidFill>
              <a:latin typeface="Avenir"/>
            </a:endParaRPr>
          </a:p>
          <a:p>
            <a:r>
              <a:rPr lang="en-US" sz="2000" dirty="0">
                <a:latin typeface="Avenir"/>
              </a:rPr>
              <a:t>;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7836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1141413" y="3074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SELECT STATEMENTS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27D21-4FF1-48C4-845B-2A6C7166327F}"/>
              </a:ext>
            </a:extLst>
          </p:cNvPr>
          <p:cNvSpPr txBox="1"/>
          <p:nvPr/>
        </p:nvSpPr>
        <p:spPr>
          <a:xfrm>
            <a:off x="1358901" y="1841500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5) Order and limit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CC1AF-FD50-4BFF-9CAA-2981081C0415}"/>
              </a:ext>
            </a:extLst>
          </p:cNvPr>
          <p:cNvSpPr txBox="1"/>
          <p:nvPr/>
        </p:nvSpPr>
        <p:spPr>
          <a:xfrm>
            <a:off x="1335087" y="2628781"/>
            <a:ext cx="9518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"/>
              </a:rPr>
              <a:t>SELECT  </a:t>
            </a:r>
            <a:r>
              <a:rPr lang="en-US" sz="2000" dirty="0">
                <a:solidFill>
                  <a:schemeClr val="tx1"/>
                </a:solidFill>
                <a:latin typeface="Avenir"/>
              </a:rPr>
              <a:t>column1</a:t>
            </a:r>
          </a:p>
          <a:p>
            <a:r>
              <a:rPr lang="en-US" sz="2000" dirty="0">
                <a:latin typeface="Avenir"/>
              </a:rPr>
              <a:t> 	</a:t>
            </a:r>
          </a:p>
          <a:p>
            <a:r>
              <a:rPr lang="en-US" sz="2000" dirty="0">
                <a:latin typeface="Avenir"/>
              </a:rPr>
              <a:t>FROM  </a:t>
            </a:r>
            <a:r>
              <a:rPr lang="en-US" sz="2000" dirty="0" err="1">
                <a:latin typeface="Avenir"/>
              </a:rPr>
              <a:t>table_a</a:t>
            </a:r>
            <a:endParaRPr lang="en-US" sz="2000" dirty="0">
              <a:latin typeface="Avenir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[INNER/ LEFT/ RIGHT/ OUTER] JOIN</a:t>
            </a:r>
          </a:p>
          <a:p>
            <a:r>
              <a:rPr lang="en-US" sz="2000" dirty="0" err="1">
                <a:solidFill>
                  <a:schemeClr val="tx1"/>
                </a:solidFill>
                <a:latin typeface="Avenir"/>
              </a:rPr>
              <a:t>table_b</a:t>
            </a:r>
            <a:endParaRPr lang="en-US" sz="2000" dirty="0">
              <a:solidFill>
                <a:schemeClr val="tx1"/>
              </a:solidFill>
              <a:latin typeface="Avenir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ON table_a.column1 = table_b.column1</a:t>
            </a:r>
          </a:p>
          <a:p>
            <a:endParaRPr lang="en-US" sz="2000" dirty="0">
              <a:solidFill>
                <a:schemeClr val="tx1"/>
              </a:solidFill>
              <a:latin typeface="Avenir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WHERE column = “value”</a:t>
            </a: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ORDER BY </a:t>
            </a:r>
            <a:r>
              <a:rPr lang="en-US" sz="2000" dirty="0" err="1">
                <a:solidFill>
                  <a:schemeClr val="tx2"/>
                </a:solidFill>
                <a:latin typeface="Avenir"/>
              </a:rPr>
              <a:t>order_column</a:t>
            </a:r>
            <a:r>
              <a:rPr lang="en-US" sz="2000" dirty="0">
                <a:solidFill>
                  <a:schemeClr val="tx2"/>
                </a:solidFill>
                <a:latin typeface="Avenir"/>
              </a:rPr>
              <a:t> [ASC/DESC]</a:t>
            </a: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LIMIT x</a:t>
            </a:r>
          </a:p>
          <a:p>
            <a:r>
              <a:rPr lang="en-US" sz="2000" dirty="0">
                <a:latin typeface="Avenir"/>
              </a:rPr>
              <a:t>;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9622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1141413" y="3074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SELECT STATEMENTS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27D21-4FF1-48C4-845B-2A6C7166327F}"/>
              </a:ext>
            </a:extLst>
          </p:cNvPr>
          <p:cNvSpPr txBox="1"/>
          <p:nvPr/>
        </p:nvSpPr>
        <p:spPr>
          <a:xfrm>
            <a:off x="1358901" y="1841500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6) A statement within a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CC1AF-FD50-4BFF-9CAA-2981081C0415}"/>
              </a:ext>
            </a:extLst>
          </p:cNvPr>
          <p:cNvSpPr txBox="1"/>
          <p:nvPr/>
        </p:nvSpPr>
        <p:spPr>
          <a:xfrm>
            <a:off x="1335087" y="2628781"/>
            <a:ext cx="9518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"/>
              </a:rPr>
              <a:t>SELECT  </a:t>
            </a:r>
            <a:r>
              <a:rPr lang="en-US" sz="2000" dirty="0">
                <a:solidFill>
                  <a:schemeClr val="tx1"/>
                </a:solidFill>
                <a:latin typeface="Avenir"/>
              </a:rPr>
              <a:t>column1</a:t>
            </a:r>
          </a:p>
          <a:p>
            <a:r>
              <a:rPr lang="en-US" sz="2000" dirty="0">
                <a:latin typeface="Avenir"/>
              </a:rPr>
              <a:t> 	</a:t>
            </a:r>
          </a:p>
          <a:p>
            <a:r>
              <a:rPr lang="en-US" sz="2000" dirty="0">
                <a:latin typeface="Avenir"/>
              </a:rPr>
              <a:t>FROM  </a:t>
            </a:r>
            <a:r>
              <a:rPr lang="en-US" sz="2000" dirty="0">
                <a:solidFill>
                  <a:schemeClr val="tx2"/>
                </a:solidFill>
                <a:latin typeface="Avenir"/>
              </a:rPr>
              <a:t>(SELECT …)</a:t>
            </a:r>
          </a:p>
          <a:p>
            <a:endParaRPr lang="en-US" sz="2000" dirty="0">
              <a:solidFill>
                <a:schemeClr val="tx1"/>
              </a:solidFill>
              <a:latin typeface="Avenir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WHERE column = “value”</a:t>
            </a: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AND </a:t>
            </a:r>
            <a:r>
              <a:rPr lang="en-US" sz="2000" dirty="0" err="1">
                <a:solidFill>
                  <a:schemeClr val="tx2"/>
                </a:solidFill>
                <a:latin typeface="Avenir"/>
              </a:rPr>
              <a:t>int_column</a:t>
            </a:r>
            <a:r>
              <a:rPr lang="en-US" sz="2000" dirty="0">
                <a:solidFill>
                  <a:schemeClr val="tx2"/>
                </a:solidFill>
                <a:latin typeface="Avenir"/>
              </a:rPr>
              <a:t> NOT IN </a:t>
            </a:r>
            <a:br>
              <a:rPr lang="en-US" sz="2000" dirty="0">
                <a:solidFill>
                  <a:schemeClr val="tx2"/>
                </a:solidFill>
                <a:latin typeface="Avenir"/>
              </a:rPr>
            </a:br>
            <a:r>
              <a:rPr lang="en-US" sz="2000" dirty="0">
                <a:solidFill>
                  <a:schemeClr val="tx2"/>
                </a:solidFill>
                <a:latin typeface="Avenir"/>
              </a:rPr>
              <a:t>(SELECT …)</a:t>
            </a:r>
          </a:p>
          <a:p>
            <a:r>
              <a:rPr lang="en-US" sz="2000" dirty="0">
                <a:latin typeface="Avenir"/>
              </a:rPr>
              <a:t>;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652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1141413" y="3074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SELECT STATEMENTS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27D21-4FF1-48C4-845B-2A6C7166327F}"/>
              </a:ext>
            </a:extLst>
          </p:cNvPr>
          <p:cNvSpPr txBox="1"/>
          <p:nvPr/>
        </p:nvSpPr>
        <p:spPr>
          <a:xfrm>
            <a:off x="1358901" y="1841500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7) Vertical joins (aka unions)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CC1AF-FD50-4BFF-9CAA-2981081C0415}"/>
              </a:ext>
            </a:extLst>
          </p:cNvPr>
          <p:cNvSpPr txBox="1"/>
          <p:nvPr/>
        </p:nvSpPr>
        <p:spPr>
          <a:xfrm>
            <a:off x="1335087" y="2628781"/>
            <a:ext cx="95186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(SELECT column1</a:t>
            </a:r>
          </a:p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	, …</a:t>
            </a:r>
          </a:p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	, </a:t>
            </a:r>
            <a:r>
              <a:rPr lang="en-US" sz="2000" dirty="0" err="1">
                <a:solidFill>
                  <a:schemeClr val="tx1"/>
                </a:solidFill>
                <a:latin typeface="Avenir"/>
              </a:rPr>
              <a:t>columnN</a:t>
            </a:r>
            <a:endParaRPr lang="en-US" sz="2000" dirty="0">
              <a:solidFill>
                <a:schemeClr val="tx1"/>
              </a:solidFill>
              <a:latin typeface="Avenir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…)</a:t>
            </a:r>
          </a:p>
          <a:p>
            <a:endParaRPr lang="en-US" sz="2000" dirty="0">
              <a:solidFill>
                <a:schemeClr val="tx1"/>
              </a:solidFill>
              <a:latin typeface="Avenir"/>
            </a:endParaRP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UNION</a:t>
            </a:r>
          </a:p>
          <a:p>
            <a:r>
              <a:rPr lang="en-US" sz="2000" dirty="0">
                <a:solidFill>
                  <a:schemeClr val="tx2"/>
                </a:solidFill>
                <a:latin typeface="Avenir"/>
              </a:rPr>
              <a:t> </a:t>
            </a:r>
            <a:br>
              <a:rPr lang="en-US" sz="2000" dirty="0">
                <a:solidFill>
                  <a:schemeClr val="tx2"/>
                </a:solidFill>
                <a:latin typeface="Avenir"/>
              </a:rPr>
            </a:br>
            <a:r>
              <a:rPr lang="en-US" sz="2000" dirty="0">
                <a:solidFill>
                  <a:schemeClr val="tx1"/>
                </a:solidFill>
                <a:latin typeface="Avenir"/>
              </a:rPr>
              <a:t>(SELECT column1</a:t>
            </a:r>
            <a:br>
              <a:rPr lang="en-US" sz="2000" dirty="0">
                <a:solidFill>
                  <a:schemeClr val="tx1"/>
                </a:solidFill>
                <a:latin typeface="Avenir"/>
              </a:rPr>
            </a:br>
            <a:r>
              <a:rPr lang="en-US" sz="2000" dirty="0">
                <a:solidFill>
                  <a:schemeClr val="tx1"/>
                </a:solidFill>
                <a:latin typeface="Avenir"/>
              </a:rPr>
              <a:t>	, …</a:t>
            </a:r>
          </a:p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	, </a:t>
            </a:r>
            <a:r>
              <a:rPr lang="en-US" sz="2000" dirty="0" err="1">
                <a:solidFill>
                  <a:schemeClr val="tx1"/>
                </a:solidFill>
                <a:latin typeface="Avenir"/>
              </a:rPr>
              <a:t>columnN</a:t>
            </a:r>
            <a:endParaRPr lang="en-US" sz="2000" dirty="0">
              <a:solidFill>
                <a:schemeClr val="tx1"/>
              </a:solidFill>
              <a:latin typeface="Avenir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"/>
              </a:rPr>
              <a:t>…)</a:t>
            </a:r>
          </a:p>
          <a:p>
            <a:r>
              <a:rPr lang="en-US" sz="2000" dirty="0">
                <a:latin typeface="Avenir"/>
              </a:rPr>
              <a:t>;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0419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2239-17F8-4FC9-9D82-022147BF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13" y="3281059"/>
            <a:ext cx="9905998" cy="1478570"/>
          </a:xfrm>
        </p:spPr>
        <p:txBody>
          <a:bodyPr/>
          <a:lstStyle/>
          <a:p>
            <a:r>
              <a:rPr lang="en-GB" dirty="0">
                <a:latin typeface="Avenir"/>
              </a:rPr>
              <a:t>https://www.w3schools.com/sql/</a:t>
            </a:r>
          </a:p>
        </p:txBody>
      </p:sp>
      <p:pic>
        <p:nvPicPr>
          <p:cNvPr id="1026" name="Picture 2" descr="w3schools.com - YouTube">
            <a:extLst>
              <a:ext uri="{FF2B5EF4-FFF2-40B4-BE49-F238E27FC236}">
                <a16:creationId xmlns:a16="http://schemas.microsoft.com/office/drawing/2014/main" id="{CB874B99-F5EB-48B3-887D-794BD981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947" y="0"/>
            <a:ext cx="1795464" cy="179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2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ec7dde483_0_5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SUMMARY</a:t>
            </a:r>
            <a:endParaRPr dirty="0"/>
          </a:p>
        </p:txBody>
      </p:sp>
      <p:sp>
        <p:nvSpPr>
          <p:cNvPr id="297" name="Google Shape;297;g10ec7dde483_0_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28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SQL is a programming language for interacting with relational databases.</a:t>
            </a:r>
          </a:p>
          <a:p>
            <a:pPr marL="228600" lvl="0" indent="-2428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Requisite for many data jobs.</a:t>
            </a:r>
          </a:p>
          <a:p>
            <a:pPr marL="228600" lvl="0" indent="-2428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latin typeface="Avenir"/>
                <a:sym typeface="Avenir"/>
              </a:rPr>
              <a:t>SELECT statements get data.</a:t>
            </a:r>
          </a:p>
          <a:p>
            <a:pPr marL="685800" lvl="1" indent="-242887">
              <a:spcBef>
                <a:spcPts val="0"/>
              </a:spcBef>
              <a:buSzPts val="3000"/>
            </a:pPr>
            <a:r>
              <a:rPr lang="en-US" dirty="0">
                <a:latin typeface="Avenir"/>
                <a:sym typeface="Avenir"/>
              </a:rPr>
              <a:t>Specify columns and tables.</a:t>
            </a:r>
          </a:p>
          <a:p>
            <a:pPr marL="685800" lvl="1" indent="-242887">
              <a:spcBef>
                <a:spcPts val="0"/>
              </a:spcBef>
              <a:buSzPts val="3000"/>
            </a:pPr>
            <a:r>
              <a:rPr lang="en-US" dirty="0">
                <a:latin typeface="Avenir"/>
                <a:sym typeface="Avenir"/>
              </a:rPr>
              <a:t>Filter with WHERE.</a:t>
            </a:r>
          </a:p>
          <a:p>
            <a:pPr marL="685800" lvl="1" indent="-242887">
              <a:spcBef>
                <a:spcPts val="0"/>
              </a:spcBef>
              <a:buSzPts val="3000"/>
            </a:pPr>
            <a:r>
              <a:rPr lang="en-US" dirty="0">
                <a:latin typeface="Avenir"/>
                <a:sym typeface="Avenir"/>
              </a:rPr>
              <a:t>Combine tables with JOIN or UNION.</a:t>
            </a:r>
          </a:p>
          <a:p>
            <a:pPr marL="685800" lvl="1" indent="-242887">
              <a:spcBef>
                <a:spcPts val="0"/>
              </a:spcBef>
              <a:buSzPts val="3000"/>
            </a:pPr>
            <a:r>
              <a:rPr lang="en-US" dirty="0">
                <a:latin typeface="Avenir"/>
                <a:sym typeface="Avenir"/>
              </a:rPr>
              <a:t>SELECT within SELECT.</a:t>
            </a:r>
          </a:p>
          <a:p>
            <a:pPr marL="685800" lvl="1" indent="-242887">
              <a:spcBef>
                <a:spcPts val="0"/>
              </a:spcBef>
              <a:buSzPts val="3000"/>
            </a:pPr>
            <a:r>
              <a:rPr lang="en-US" dirty="0">
                <a:latin typeface="Avenir"/>
                <a:sym typeface="Avenir"/>
              </a:rPr>
              <a:t>ORDER / LIMIT your results.</a:t>
            </a:r>
          </a:p>
          <a:p>
            <a:pPr marL="228600" lvl="0" indent="-2428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141412" y="286439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OVERVIEW</a:t>
            </a:r>
            <a:endParaRPr/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1141412" y="1936751"/>
            <a:ext cx="9905999" cy="409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Brief recap of SQL (cf. Semester 1, Week 5)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SELECT statements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latin typeface="Avenir"/>
                <a:sym typeface="Avenir"/>
              </a:rPr>
              <a:t>Interactive Challenge</a:t>
            </a: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CECE-3A8E-41BF-B931-71BE694A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"/>
              </a:rPr>
              <a:t>SQL</a:t>
            </a:r>
            <a:endParaRPr lang="en-GB" dirty="0">
              <a:latin typeface="Aveni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CCD3-9F2B-4024-90F3-C3870B273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venir"/>
              </a:rPr>
              <a:t>A programming language for interacting with relational databases.</a:t>
            </a:r>
            <a:endParaRPr lang="en-GB" dirty="0">
              <a:latin typeface="Avenir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56AFC8-FA49-4878-8273-3F3CE7D56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7064"/>
              </p:ext>
            </p:extLst>
          </p:nvPr>
        </p:nvGraphicFramePr>
        <p:xfrm>
          <a:off x="8101370" y="3150081"/>
          <a:ext cx="2852738" cy="8247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1288">
                  <a:extLst>
                    <a:ext uri="{9D8B030D-6E8A-4147-A177-3AD203B41FA5}">
                      <a16:colId xmlns:a16="http://schemas.microsoft.com/office/drawing/2014/main" val="304998453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1540685665"/>
                    </a:ext>
                  </a:extLst>
                </a:gridCol>
              </a:tblGrid>
              <a:tr h="41235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venir"/>
                        </a:rPr>
                        <a:t>Cheese_and_descriptions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41235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type_of_cheese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description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8A7714-6CA7-492E-8B57-7D2011DED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79739"/>
              </p:ext>
            </p:extLst>
          </p:nvPr>
        </p:nvGraphicFramePr>
        <p:xfrm>
          <a:off x="4573588" y="5582047"/>
          <a:ext cx="5402262" cy="8247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36990">
                  <a:extLst>
                    <a:ext uri="{9D8B030D-6E8A-4147-A177-3AD203B41FA5}">
                      <a16:colId xmlns:a16="http://schemas.microsoft.com/office/drawing/2014/main" val="3049984532"/>
                    </a:ext>
                  </a:extLst>
                </a:gridCol>
                <a:gridCol w="1122060">
                  <a:extLst>
                    <a:ext uri="{9D8B030D-6E8A-4147-A177-3AD203B41FA5}">
                      <a16:colId xmlns:a16="http://schemas.microsoft.com/office/drawing/2014/main" val="1540685665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4206809129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</a:tblGrid>
              <a:tr h="412353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venir"/>
                        </a:rPr>
                        <a:t>student_details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41235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student_id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first_name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date_of_birth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favourite_cheese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FF93A1-0F3E-46B7-8EAF-2F5C7E5B8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43933"/>
              </p:ext>
            </p:extLst>
          </p:nvPr>
        </p:nvGraphicFramePr>
        <p:xfrm>
          <a:off x="825122" y="3467100"/>
          <a:ext cx="5330823" cy="8247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70769">
                  <a:extLst>
                    <a:ext uri="{9D8B030D-6E8A-4147-A177-3AD203B41FA5}">
                      <a16:colId xmlns:a16="http://schemas.microsoft.com/office/drawing/2014/main" val="3049984532"/>
                    </a:ext>
                  </a:extLst>
                </a:gridCol>
                <a:gridCol w="1524005">
                  <a:extLst>
                    <a:ext uri="{9D8B030D-6E8A-4147-A177-3AD203B41FA5}">
                      <a16:colId xmlns:a16="http://schemas.microsoft.com/office/drawing/2014/main" val="1540685665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4206809129"/>
                    </a:ext>
                  </a:extLst>
                </a:gridCol>
                <a:gridCol w="717651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</a:tblGrid>
              <a:tr h="412353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venir"/>
                        </a:rPr>
                        <a:t>student_cheese_purchases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41235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student_id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date_of_purchase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cheese_type_purchased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price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</a:tbl>
          </a:graphicData>
        </a:graphic>
      </p:graphicFrame>
      <p:sp>
        <p:nvSpPr>
          <p:cNvPr id="18" name="Connettore diritto 17">
            <a:extLst>
              <a:ext uri="{FF2B5EF4-FFF2-40B4-BE49-F238E27FC236}">
                <a16:creationId xmlns:a16="http://schemas.microsoft.com/office/drawing/2014/main" id="{6901FD3B-9F39-41D7-B03C-0CE42F34EEDB}"/>
              </a:ext>
            </a:extLst>
          </p:cNvPr>
          <p:cNvSpPr/>
          <p:nvPr/>
        </p:nvSpPr>
        <p:spPr>
          <a:xfrm rot="5400000" flipV="1">
            <a:off x="2199878" y="3749278"/>
            <a:ext cx="1880394" cy="2965450"/>
          </a:xfrm>
          <a:prstGeom prst="line">
            <a:avLst/>
          </a:prstGeom>
          <a:solidFill>
            <a:srgbClr val="5B2D90">
              <a:alpha val="5000"/>
            </a:srgbClr>
          </a:solidFill>
          <a:ln w="72000">
            <a:solidFill>
              <a:srgbClr val="5B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5B2D90"/>
              </a:solidFill>
            </a:endParaRPr>
          </a:p>
        </p:txBody>
      </p:sp>
      <p:sp>
        <p:nvSpPr>
          <p:cNvPr id="20" name="Connettore diritto 17">
            <a:extLst>
              <a:ext uri="{FF2B5EF4-FFF2-40B4-BE49-F238E27FC236}">
                <a16:creationId xmlns:a16="http://schemas.microsoft.com/office/drawing/2014/main" id="{C12B2F43-A8EC-40F9-A77C-D14B9FAE4D1B}"/>
              </a:ext>
            </a:extLst>
          </p:cNvPr>
          <p:cNvSpPr/>
          <p:nvPr/>
        </p:nvSpPr>
        <p:spPr>
          <a:xfrm rot="5400000" flipV="1">
            <a:off x="5825183" y="2910533"/>
            <a:ext cx="1760834" cy="4470399"/>
          </a:xfrm>
          <a:prstGeom prst="line">
            <a:avLst/>
          </a:prstGeom>
          <a:solidFill>
            <a:srgbClr val="5B2D90">
              <a:alpha val="5000"/>
            </a:srgbClr>
          </a:solidFill>
          <a:ln w="72000">
            <a:solidFill>
              <a:srgbClr val="5B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5B2D90"/>
              </a:solidFill>
            </a:endParaRPr>
          </a:p>
        </p:txBody>
      </p:sp>
      <p:sp>
        <p:nvSpPr>
          <p:cNvPr id="21" name="Connettore diritto 17">
            <a:extLst>
              <a:ext uri="{FF2B5EF4-FFF2-40B4-BE49-F238E27FC236}">
                <a16:creationId xmlns:a16="http://schemas.microsoft.com/office/drawing/2014/main" id="{2DF2C5B7-C563-4446-BB25-627186022A47}"/>
              </a:ext>
            </a:extLst>
          </p:cNvPr>
          <p:cNvSpPr/>
          <p:nvPr/>
        </p:nvSpPr>
        <p:spPr>
          <a:xfrm rot="5400000" flipV="1">
            <a:off x="7775576" y="4911727"/>
            <a:ext cx="2197102" cy="133350"/>
          </a:xfrm>
          <a:prstGeom prst="line">
            <a:avLst/>
          </a:prstGeom>
          <a:solidFill>
            <a:srgbClr val="5B2D90">
              <a:alpha val="5000"/>
            </a:srgbClr>
          </a:solidFill>
          <a:ln w="72000">
            <a:solidFill>
              <a:srgbClr val="5B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5B2D90"/>
              </a:solidFill>
            </a:endParaRPr>
          </a:p>
        </p:txBody>
      </p:sp>
      <p:sp>
        <p:nvSpPr>
          <p:cNvPr id="22" name="Connettore diritto 17">
            <a:extLst>
              <a:ext uri="{FF2B5EF4-FFF2-40B4-BE49-F238E27FC236}">
                <a16:creationId xmlns:a16="http://schemas.microsoft.com/office/drawing/2014/main" id="{B404DB9C-EB43-4EA6-9E15-A1486D17843E}"/>
              </a:ext>
            </a:extLst>
          </p:cNvPr>
          <p:cNvSpPr/>
          <p:nvPr/>
        </p:nvSpPr>
        <p:spPr>
          <a:xfrm rot="5400000">
            <a:off x="6488610" y="1908374"/>
            <a:ext cx="338732" cy="4375152"/>
          </a:xfrm>
          <a:prstGeom prst="line">
            <a:avLst/>
          </a:prstGeom>
          <a:solidFill>
            <a:srgbClr val="5B2D90">
              <a:alpha val="5000"/>
            </a:srgbClr>
          </a:solidFill>
          <a:ln w="72000">
            <a:solidFill>
              <a:srgbClr val="5B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5B2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>
            <a:spLocks noGrp="1"/>
          </p:cNvSpPr>
          <p:nvPr>
            <p:ph type="title"/>
          </p:nvPr>
        </p:nvSpPr>
        <p:spPr>
          <a:xfrm>
            <a:off x="1028700" y="27699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WHO USES SQL?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F6497-9B99-488C-8AE8-89263D4C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2" y="1647825"/>
            <a:ext cx="8680450" cy="51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3A6C-D06B-4D2D-BBCC-19C59059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991B0-FD05-4F35-876C-F5758E3CB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C6F27-CB6C-43EE-A078-A28FAAAE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FA546B-95EA-459D-9C33-9BA628EA68A7}"/>
                  </a:ext>
                </a:extLst>
              </p14:cNvPr>
              <p14:cNvContentPartPr/>
              <p14:nvPr/>
            </p14:nvContentPartPr>
            <p14:xfrm>
              <a:off x="1340170" y="4684300"/>
              <a:ext cx="1481400" cy="75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FA546B-95EA-459D-9C33-9BA628EA6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530" y="4675300"/>
                <a:ext cx="149904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96E533-46AC-497A-80C2-7D1EAFF1540F}"/>
                  </a:ext>
                </a:extLst>
              </p14:cNvPr>
              <p14:cNvContentPartPr/>
              <p14:nvPr/>
            </p14:nvContentPartPr>
            <p14:xfrm>
              <a:off x="3683770" y="4158700"/>
              <a:ext cx="1519200" cy="768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96E533-46AC-497A-80C2-7D1EAFF154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4770" y="4150060"/>
                <a:ext cx="153684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DACAA4-4AC1-4A3A-ACDD-7AE8C3E4E44B}"/>
                  </a:ext>
                </a:extLst>
              </p14:cNvPr>
              <p14:cNvContentPartPr/>
              <p14:nvPr/>
            </p14:nvContentPartPr>
            <p14:xfrm>
              <a:off x="-2070110" y="17585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DACAA4-4AC1-4A3A-ACDD-7AE8C3E4E4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079110" y="17499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19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86CE-CAB1-4CEB-BEF6-05D462D8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D41B8-ADB6-4F61-8FE4-603DC2B19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MUDSS have tasked you with recruiting 10 students for the 2022/23 committee.</a:t>
            </a:r>
          </a:p>
          <a:p>
            <a:r>
              <a:rPr lang="en-US" dirty="0"/>
              <a:t>We have data about 100 applicants.</a:t>
            </a:r>
          </a:p>
          <a:p>
            <a:r>
              <a:rPr lang="en-US" dirty="0"/>
              <a:t>Your task is to pick the top 10 based on two conditions:</a:t>
            </a:r>
          </a:p>
          <a:p>
            <a:pPr lvl="1"/>
            <a:r>
              <a:rPr lang="en-US" dirty="0"/>
              <a:t>1. Choose the 5 applicants with the highest ‘love of data science score’ that go to a University in Manchester and are aged 30 or less.</a:t>
            </a:r>
          </a:p>
          <a:p>
            <a:pPr lvl="1"/>
            <a:r>
              <a:rPr lang="en-GB" dirty="0"/>
              <a:t>2. Choose the 5 applicants </a:t>
            </a:r>
            <a:r>
              <a:rPr lang="en-GB" b="1" dirty="0"/>
              <a:t>not selected in 1. </a:t>
            </a:r>
            <a:r>
              <a:rPr lang="en-GB" dirty="0"/>
              <a:t>with the highest number of extracurriculars.</a:t>
            </a:r>
          </a:p>
        </p:txBody>
      </p:sp>
    </p:spTree>
    <p:extLst>
      <p:ext uri="{BB962C8B-B14F-4D97-AF65-F5344CB8AC3E}">
        <p14:creationId xmlns:p14="http://schemas.microsoft.com/office/powerpoint/2010/main" val="361297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CECE-3A8E-41BF-B931-71BE694A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"/>
              </a:rPr>
              <a:t>THE DATABASE</a:t>
            </a:r>
            <a:endParaRPr lang="en-GB" dirty="0">
              <a:latin typeface="Avenir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FF93A1-0F3E-46B7-8EAF-2F5C7E5B8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92901"/>
              </p:ext>
            </p:extLst>
          </p:nvPr>
        </p:nvGraphicFramePr>
        <p:xfrm>
          <a:off x="3672233" y="2097088"/>
          <a:ext cx="4527401" cy="73402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0451">
                  <a:extLst>
                    <a:ext uri="{9D8B030D-6E8A-4147-A177-3AD203B41FA5}">
                      <a16:colId xmlns:a16="http://schemas.microsoft.com/office/drawing/2014/main" val="304998453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5406856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80912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78269496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9023021"/>
                    </a:ext>
                  </a:extLst>
                </a:gridCol>
              </a:tblGrid>
              <a:tr h="412353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"/>
                        </a:rPr>
                        <a:t>applicants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3216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student_id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name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age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city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university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degree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</a:tbl>
          </a:graphicData>
        </a:graphic>
      </p:graphicFrame>
      <p:sp>
        <p:nvSpPr>
          <p:cNvPr id="18" name="Connettore diritto 17">
            <a:extLst>
              <a:ext uri="{FF2B5EF4-FFF2-40B4-BE49-F238E27FC236}">
                <a16:creationId xmlns:a16="http://schemas.microsoft.com/office/drawing/2014/main" id="{6901FD3B-9F39-41D7-B03C-0CE42F34EEDB}"/>
              </a:ext>
            </a:extLst>
          </p:cNvPr>
          <p:cNvSpPr/>
          <p:nvPr/>
        </p:nvSpPr>
        <p:spPr>
          <a:xfrm rot="5400000" flipV="1">
            <a:off x="3473996" y="3872434"/>
            <a:ext cx="2834465" cy="672866"/>
          </a:xfrm>
          <a:prstGeom prst="line">
            <a:avLst/>
          </a:prstGeom>
          <a:solidFill>
            <a:srgbClr val="5B2D90">
              <a:alpha val="5000"/>
            </a:srgbClr>
          </a:solidFill>
          <a:ln w="72000">
            <a:solidFill>
              <a:srgbClr val="5B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5B2D90"/>
              </a:solidFill>
            </a:endParaRPr>
          </a:p>
        </p:txBody>
      </p:sp>
      <p:sp>
        <p:nvSpPr>
          <p:cNvPr id="20" name="Connettore diritto 17">
            <a:extLst>
              <a:ext uri="{FF2B5EF4-FFF2-40B4-BE49-F238E27FC236}">
                <a16:creationId xmlns:a16="http://schemas.microsoft.com/office/drawing/2014/main" id="{C12B2F43-A8EC-40F9-A77C-D14B9FAE4D1B}"/>
              </a:ext>
            </a:extLst>
          </p:cNvPr>
          <p:cNvSpPr/>
          <p:nvPr/>
        </p:nvSpPr>
        <p:spPr>
          <a:xfrm rot="5400000" flipV="1">
            <a:off x="6417646" y="914490"/>
            <a:ext cx="626856" cy="4402163"/>
          </a:xfrm>
          <a:prstGeom prst="line">
            <a:avLst/>
          </a:prstGeom>
          <a:solidFill>
            <a:srgbClr val="5B2D90">
              <a:alpha val="5000"/>
            </a:srgbClr>
          </a:solidFill>
          <a:ln w="72000">
            <a:solidFill>
              <a:srgbClr val="5B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5B2D90"/>
              </a:solidFill>
            </a:endParaRPr>
          </a:p>
        </p:txBody>
      </p:sp>
      <p:sp>
        <p:nvSpPr>
          <p:cNvPr id="21" name="Connettore diritto 17">
            <a:extLst>
              <a:ext uri="{FF2B5EF4-FFF2-40B4-BE49-F238E27FC236}">
                <a16:creationId xmlns:a16="http://schemas.microsoft.com/office/drawing/2014/main" id="{2DF2C5B7-C563-4446-BB25-627186022A47}"/>
              </a:ext>
            </a:extLst>
          </p:cNvPr>
          <p:cNvSpPr/>
          <p:nvPr/>
        </p:nvSpPr>
        <p:spPr>
          <a:xfrm rot="5400000">
            <a:off x="3889978" y="1338730"/>
            <a:ext cx="862533" cy="3768344"/>
          </a:xfrm>
          <a:prstGeom prst="line">
            <a:avLst/>
          </a:prstGeom>
          <a:solidFill>
            <a:srgbClr val="5B2D90">
              <a:alpha val="5000"/>
            </a:srgbClr>
          </a:solidFill>
          <a:ln w="72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5B2D90"/>
              </a:solidFill>
            </a:endParaRPr>
          </a:p>
        </p:txBody>
      </p:sp>
      <p:sp>
        <p:nvSpPr>
          <p:cNvPr id="22" name="Connettore diritto 17">
            <a:extLst>
              <a:ext uri="{FF2B5EF4-FFF2-40B4-BE49-F238E27FC236}">
                <a16:creationId xmlns:a16="http://schemas.microsoft.com/office/drawing/2014/main" id="{B404DB9C-EB43-4EA6-9E15-A1486D17843E}"/>
              </a:ext>
            </a:extLst>
          </p:cNvPr>
          <p:cNvSpPr/>
          <p:nvPr/>
        </p:nvSpPr>
        <p:spPr>
          <a:xfrm rot="5400000">
            <a:off x="5993760" y="2687707"/>
            <a:ext cx="2197100" cy="3679690"/>
          </a:xfrm>
          <a:prstGeom prst="line">
            <a:avLst/>
          </a:prstGeom>
          <a:solidFill>
            <a:srgbClr val="5B2D90">
              <a:alpha val="5000"/>
            </a:srgbClr>
          </a:solidFill>
          <a:ln w="72000">
            <a:solidFill>
              <a:srgbClr val="5B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5B2D9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89F322-EBD7-454A-BBCC-AAC05DB7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81755"/>
              </p:ext>
            </p:extLst>
          </p:nvPr>
        </p:nvGraphicFramePr>
        <p:xfrm>
          <a:off x="1141413" y="3073183"/>
          <a:ext cx="1400338" cy="74076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54797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  <a:gridCol w="645541">
                  <a:extLst>
                    <a:ext uri="{9D8B030D-6E8A-4147-A177-3AD203B41FA5}">
                      <a16:colId xmlns:a16="http://schemas.microsoft.com/office/drawing/2014/main" val="782694962"/>
                    </a:ext>
                  </a:extLst>
                </a:gridCol>
              </a:tblGrid>
              <a:tr h="41235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"/>
                        </a:rPr>
                        <a:t>cities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328413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country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city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7784E7F-BDE8-4432-A946-D0D95C8BF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0262"/>
              </p:ext>
            </p:extLst>
          </p:nvPr>
        </p:nvGraphicFramePr>
        <p:xfrm>
          <a:off x="8932155" y="2977119"/>
          <a:ext cx="3003550" cy="7165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28987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  <a:gridCol w="1974563">
                  <a:extLst>
                    <a:ext uri="{9D8B030D-6E8A-4147-A177-3AD203B41FA5}">
                      <a16:colId xmlns:a16="http://schemas.microsoft.com/office/drawing/2014/main" val="782694962"/>
                    </a:ext>
                  </a:extLst>
                </a:gridCol>
              </a:tblGrid>
              <a:tr h="3906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"/>
                        </a:rPr>
                        <a:t>extracurriculars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32583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student_id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extra_curriculars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3F4BA88-05DD-4853-8113-791DB91DC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59755"/>
              </p:ext>
            </p:extLst>
          </p:nvPr>
        </p:nvGraphicFramePr>
        <p:xfrm>
          <a:off x="5227663" y="5212215"/>
          <a:ext cx="3079749" cy="72318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272023418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782694962"/>
                    </a:ext>
                  </a:extLst>
                </a:gridCol>
              </a:tblGrid>
              <a:tr h="41235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venir"/>
                        </a:rPr>
                        <a:t>survey_scores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31083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student_id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Avenir"/>
                        </a:rPr>
                        <a:t>timestamp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score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9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CECE-3A8E-41BF-B931-71BE694A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"/>
              </a:rPr>
              <a:t>THE DATABASE</a:t>
            </a:r>
            <a:endParaRPr lang="en-GB" dirty="0">
              <a:latin typeface="Avenir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FF93A1-0F3E-46B7-8EAF-2F5C7E5B8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7744"/>
              </p:ext>
            </p:extLst>
          </p:nvPr>
        </p:nvGraphicFramePr>
        <p:xfrm>
          <a:off x="3672233" y="2096469"/>
          <a:ext cx="4527401" cy="146554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0451">
                  <a:extLst>
                    <a:ext uri="{9D8B030D-6E8A-4147-A177-3AD203B41FA5}">
                      <a16:colId xmlns:a16="http://schemas.microsoft.com/office/drawing/2014/main" val="304998453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5406856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80912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78269496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9023021"/>
                    </a:ext>
                  </a:extLst>
                </a:gridCol>
              </a:tblGrid>
              <a:tr h="412353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"/>
                        </a:rPr>
                        <a:t>applicants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3216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student_id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name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age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city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university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degree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  <a:tr h="321673">
                <a:tc gridSpan="6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venir"/>
                        </a:rPr>
                        <a:t>Provides details about every applicant.</a:t>
                      </a:r>
                      <a:br>
                        <a:rPr lang="en-US" dirty="0">
                          <a:solidFill>
                            <a:schemeClr val="tx2"/>
                          </a:solidFill>
                          <a:latin typeface="Avenir"/>
                        </a:rPr>
                      </a:br>
                      <a:r>
                        <a:rPr lang="en-US" dirty="0">
                          <a:solidFill>
                            <a:schemeClr val="tx2"/>
                          </a:solidFill>
                          <a:latin typeface="Avenir"/>
                        </a:rPr>
                        <a:t>Applicants are uniquely identified by their ‘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venir"/>
                        </a:rPr>
                        <a:t>student_id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venir"/>
                        </a:rPr>
                        <a:t>’ number, an integer between 100 and 999.</a:t>
                      </a:r>
                      <a:endParaRPr lang="en-GB" dirty="0">
                        <a:solidFill>
                          <a:schemeClr val="tx2"/>
                        </a:solidFill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955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89F322-EBD7-454A-BBCC-AAC05DB7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8450"/>
              </p:ext>
            </p:extLst>
          </p:nvPr>
        </p:nvGraphicFramePr>
        <p:xfrm>
          <a:off x="1141413" y="3072564"/>
          <a:ext cx="1400338" cy="18990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54797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  <a:gridCol w="645541">
                  <a:extLst>
                    <a:ext uri="{9D8B030D-6E8A-4147-A177-3AD203B41FA5}">
                      <a16:colId xmlns:a16="http://schemas.microsoft.com/office/drawing/2014/main" val="782694962"/>
                    </a:ext>
                  </a:extLst>
                </a:gridCol>
              </a:tblGrid>
              <a:tr h="41235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"/>
                        </a:rPr>
                        <a:t>cities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328413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country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city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  <a:tr h="328413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venir"/>
                        </a:rPr>
                        <a:t>Gives the country of every city that an applicant comes from.</a:t>
                      </a:r>
                      <a:endParaRPr lang="en-GB" dirty="0">
                        <a:solidFill>
                          <a:schemeClr val="tx2"/>
                        </a:solidFill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1554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7784E7F-BDE8-4432-A946-D0D95C8BF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98619"/>
              </p:ext>
            </p:extLst>
          </p:nvPr>
        </p:nvGraphicFramePr>
        <p:xfrm>
          <a:off x="8932155" y="2976500"/>
          <a:ext cx="3003550" cy="14480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28987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  <a:gridCol w="1974563">
                  <a:extLst>
                    <a:ext uri="{9D8B030D-6E8A-4147-A177-3AD203B41FA5}">
                      <a16:colId xmlns:a16="http://schemas.microsoft.com/office/drawing/2014/main" val="782694962"/>
                    </a:ext>
                  </a:extLst>
                </a:gridCol>
              </a:tblGrid>
              <a:tr h="3906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"/>
                        </a:rPr>
                        <a:t>extracurriculars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325838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student_id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extra_curriculars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  <a:tr h="325838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venir"/>
                        </a:rPr>
                        <a:t>‘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venir"/>
                        </a:rPr>
                        <a:t>Extra_curriculars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venir"/>
                        </a:rPr>
                        <a:t>’ is the number of university societies that the applicant is a member of.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7082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3F4BA88-05DD-4853-8113-791DB91DC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70638"/>
              </p:ext>
            </p:extLst>
          </p:nvPr>
        </p:nvGraphicFramePr>
        <p:xfrm>
          <a:off x="5227663" y="5211596"/>
          <a:ext cx="3079749" cy="166806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103602005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272023418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782694962"/>
                    </a:ext>
                  </a:extLst>
                </a:gridCol>
              </a:tblGrid>
              <a:tr h="41235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venir"/>
                        </a:rPr>
                        <a:t>survey_scores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43181"/>
                  </a:ext>
                </a:extLst>
              </a:tr>
              <a:tr h="31083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venir"/>
                        </a:rPr>
                        <a:t>student_id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Avenir"/>
                        </a:rPr>
                        <a:t>timestamp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/>
                        </a:rPr>
                        <a:t>score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083600"/>
                  </a:ext>
                </a:extLst>
              </a:tr>
              <a:tr h="310834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venir"/>
                        </a:rPr>
                        <a:t>Every applicant completed a survey at time ‘timestamp’, from which they received a ‘score’ from 1-10 for how much they like data science.</a:t>
                      </a: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veni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39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5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A34B-A530-4430-80C7-719B8B01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"/>
              </a:rPr>
              <a:t>TASKS</a:t>
            </a:r>
            <a:endParaRPr lang="en-GB" dirty="0">
              <a:latin typeface="Aveni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590D-8497-4905-8C46-340BB95B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292" y="1657345"/>
            <a:ext cx="10700239" cy="4582137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sz="1800" dirty="0">
                <a:latin typeface="Avenir"/>
              </a:rPr>
              <a:t>1) Write a query that returns data for all applicants. Use only the 'applicants' table for now.</a:t>
            </a:r>
          </a:p>
          <a:p>
            <a:pPr marL="85725" indent="0">
              <a:buNone/>
            </a:pPr>
            <a:r>
              <a:rPr lang="en-US" sz="1800" dirty="0">
                <a:latin typeface="Avenir"/>
              </a:rPr>
              <a:t>2) Write a query that returns the number of applicants.</a:t>
            </a:r>
          </a:p>
          <a:p>
            <a:pPr marL="85725" indent="0">
              <a:buNone/>
            </a:pPr>
            <a:r>
              <a:rPr lang="en-US" sz="1800" dirty="0">
                <a:latin typeface="Avenir"/>
              </a:rPr>
              <a:t>3) Write a query that returns the number of applicants at a University in Manchester aged 30 or less.</a:t>
            </a:r>
          </a:p>
          <a:p>
            <a:pPr marL="85725" indent="0">
              <a:buNone/>
            </a:pPr>
            <a:r>
              <a:rPr lang="en-US" sz="1800" dirty="0">
                <a:latin typeface="Avenir"/>
              </a:rPr>
              <a:t>4) Write a query that returns data for all applicants alongside their score in the data science survey.</a:t>
            </a:r>
          </a:p>
          <a:p>
            <a:pPr marL="85725" indent="0">
              <a:buNone/>
            </a:pPr>
            <a:r>
              <a:rPr lang="en-US" sz="1800" dirty="0">
                <a:latin typeface="Avenir"/>
              </a:rPr>
              <a:t>5) Using your answer in (4), write a query to identify the 5 candidates with the highest score that are at a University in Manchester and aged 30 or less.</a:t>
            </a:r>
          </a:p>
          <a:p>
            <a:pPr marL="85725" indent="0">
              <a:buNone/>
            </a:pPr>
            <a:r>
              <a:rPr lang="en-US" sz="1800" dirty="0">
                <a:latin typeface="Avenir"/>
              </a:rPr>
              <a:t>6) Write a query to identify the 5 candidates with the highest number of extracurriculars that are NOT in the top 5 candidates you identified for (5). </a:t>
            </a:r>
          </a:p>
          <a:p>
            <a:pPr marL="85725" indent="0">
              <a:buNone/>
            </a:pPr>
            <a:r>
              <a:rPr lang="en-US" sz="1800" dirty="0">
                <a:latin typeface="Avenir"/>
              </a:rPr>
              <a:t>7) Write a query to return the 10 candidates you have identified in (5) and (6). This is your final submission for the brief!</a:t>
            </a:r>
            <a:endParaRPr lang="en-GB" sz="18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151518342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Widescreen</PresentationFormat>
  <Paragraphs>151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</vt:lpstr>
      <vt:lpstr>Twentieth Century</vt:lpstr>
      <vt:lpstr>Circuit</vt:lpstr>
      <vt:lpstr>PowerPoint Presentation</vt:lpstr>
      <vt:lpstr>OVERVIEW</vt:lpstr>
      <vt:lpstr>SQL</vt:lpstr>
      <vt:lpstr>WHO USES SQL?</vt:lpstr>
      <vt:lpstr>PowerPoint Presentation</vt:lpstr>
      <vt:lpstr>BRIEF</vt:lpstr>
      <vt:lpstr>THE DATABASE</vt:lpstr>
      <vt:lpstr>THE DATABASE</vt:lpstr>
      <vt:lpstr>TASKS</vt:lpstr>
      <vt:lpstr>SELECT STATEMENTS</vt:lpstr>
      <vt:lpstr>SELECT STATEMENTS</vt:lpstr>
      <vt:lpstr>SELECT STATEMENTS</vt:lpstr>
      <vt:lpstr>SELECT STATEMENTS</vt:lpstr>
      <vt:lpstr>SELECT STATEMENTS</vt:lpstr>
      <vt:lpstr>SELECT STATEMENTS</vt:lpstr>
      <vt:lpstr>SELECT STATEMENTS</vt:lpstr>
      <vt:lpstr>https://www.w3schools.com/sql/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Nial Perry</cp:lastModifiedBy>
  <cp:revision>1</cp:revision>
  <dcterms:created xsi:type="dcterms:W3CDTF">2020-09-22T10:35:01Z</dcterms:created>
  <dcterms:modified xsi:type="dcterms:W3CDTF">2022-04-22T16:01:39Z</dcterms:modified>
</cp:coreProperties>
</file>