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2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Dcii0UWXW0YNTpDeEFq49N5/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108992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108992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71089925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71089925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11.jp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515" y="21842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416015" y="4221652"/>
            <a:ext cx="701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1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2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D44518D-52B6-DEE5-5C7B-0783B16E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15" y="261914"/>
            <a:ext cx="9639370" cy="63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DD9B6C-37A4-F28E-112C-E6BA0172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27" y="857231"/>
            <a:ext cx="9667946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6142D45-DB22-B0D8-33B7-CA6FC3B7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93" y="1851451"/>
            <a:ext cx="2540579" cy="3048695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8BF857A-834A-5F71-3FFF-95707FBD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693" y="2238375"/>
            <a:ext cx="2381250" cy="2381250"/>
          </a:xfrm>
          <a:prstGeom prst="rect">
            <a:avLst/>
          </a:prstGeom>
        </p:spPr>
      </p:pic>
      <p:pic>
        <p:nvPicPr>
          <p:cNvPr id="6" name="Google Shape;253;g1271089925e_0_0">
            <a:extLst>
              <a:ext uri="{FF2B5EF4-FFF2-40B4-BE49-F238E27FC236}">
                <a16:creationId xmlns:a16="http://schemas.microsoft.com/office/drawing/2014/main" id="{DA9CB71A-95D1-1858-877D-49A3F43876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455" y="2238375"/>
            <a:ext cx="3623446" cy="2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377EA-0FCE-7F6C-E877-0D3B1E0FBD61}"/>
              </a:ext>
            </a:extLst>
          </p:cNvPr>
          <p:cNvSpPr txBox="1"/>
          <p:nvPr/>
        </p:nvSpPr>
        <p:spPr>
          <a:xfrm>
            <a:off x="8704440" y="4700091"/>
            <a:ext cx="265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Ross Ihaka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B29E8-A65E-6B9B-23AA-8C9480C8955D}"/>
              </a:ext>
            </a:extLst>
          </p:cNvPr>
          <p:cNvSpPr txBox="1"/>
          <p:nvPr/>
        </p:nvSpPr>
        <p:spPr>
          <a:xfrm>
            <a:off x="1553593" y="5112871"/>
            <a:ext cx="265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Robert Gentleman</a:t>
            </a:r>
          </a:p>
        </p:txBody>
      </p:sp>
    </p:spTree>
    <p:extLst>
      <p:ext uri="{BB962C8B-B14F-4D97-AF65-F5344CB8AC3E}">
        <p14:creationId xmlns:p14="http://schemas.microsoft.com/office/powerpoint/2010/main" val="28525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127108992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25" y="115117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271089925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150" y="1519863"/>
            <a:ext cx="17430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271089925e_0_0"/>
          <p:cNvSpPr/>
          <p:nvPr/>
        </p:nvSpPr>
        <p:spPr>
          <a:xfrm>
            <a:off x="4216289" y="1199663"/>
            <a:ext cx="1743076" cy="2244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Arial"/>
              </a:rPr>
              <a:t>S</a:t>
            </a:r>
          </a:p>
        </p:txBody>
      </p:sp>
      <p:pic>
        <p:nvPicPr>
          <p:cNvPr id="253" name="Google Shape;253;g1271089925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302" y="1151186"/>
            <a:ext cx="3623446" cy="27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271089925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50" y="3769038"/>
            <a:ext cx="3810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271089925e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4438" y="4423312"/>
            <a:ext cx="3683702" cy="20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271089925e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8906" y="4996269"/>
            <a:ext cx="4730525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271089925e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9125" y="247623"/>
            <a:ext cx="4134548" cy="78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271089925e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12875" y="223013"/>
            <a:ext cx="2795275" cy="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71089925e_1_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R?</a:t>
            </a:r>
            <a:endParaRPr/>
          </a:p>
        </p:txBody>
      </p:sp>
      <p:sp>
        <p:nvSpPr>
          <p:cNvPr id="264" name="Google Shape;264;g1271089925e_1_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US" dirty="0"/>
              <a:t>R is a language and environment for statistical computing and graphics.</a:t>
            </a:r>
            <a:endParaRPr lang="en-IN" dirty="0"/>
          </a:p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IN" dirty="0"/>
              <a:t>Developed in 1993 and used by data analyst, miners and statistician.</a:t>
            </a:r>
          </a:p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IN" dirty="0"/>
              <a:t>Used by companies like</a:t>
            </a:r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9B190C-EB52-AF67-2977-48A1BCAF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41" y="4283636"/>
            <a:ext cx="3125694" cy="1562847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F250884-AF9B-459C-D685-96C44EFD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19" y="4574989"/>
            <a:ext cx="3176666" cy="129698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9EACFE0-1E4F-9AC8-D702-50E62919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017" y="4497789"/>
            <a:ext cx="1374182" cy="1374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5D1DB8-0352-A5FF-539A-A3A7C88F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028127"/>
            <a:ext cx="609600" cy="609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E2B79F6-CFD9-82FB-03C8-C158DB7E5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443" y="1180355"/>
            <a:ext cx="457546" cy="4575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E8E1F-C676-1CC9-AA4B-A6DAF6A12800}"/>
              </a:ext>
            </a:extLst>
          </p:cNvPr>
          <p:cNvCxnSpPr/>
          <p:nvPr/>
        </p:nvCxnSpPr>
        <p:spPr>
          <a:xfrm>
            <a:off x="5964518" y="2569882"/>
            <a:ext cx="0" cy="39086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53A30-41B3-3C25-3948-125C890FB33E}"/>
              </a:ext>
            </a:extLst>
          </p:cNvPr>
          <p:cNvSpPr txBox="1"/>
          <p:nvPr/>
        </p:nvSpPr>
        <p:spPr>
          <a:xfrm>
            <a:off x="1183343" y="2415993"/>
            <a:ext cx="4649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you have no coding experience, then R may be easier to learn.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Statistical models can be written with only a few lines.</a:t>
            </a:r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same piece of functionality can be written in several ways with R.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6DA27-B9DA-4F5A-77A0-2570BB35EC55}"/>
              </a:ext>
            </a:extLst>
          </p:cNvPr>
          <p:cNvSpPr txBox="1"/>
          <p:nvPr/>
        </p:nvSpPr>
        <p:spPr>
          <a:xfrm>
            <a:off x="6358966" y="2415993"/>
            <a:ext cx="5091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People with a software engineering background may find Python comes more naturally to them than R.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Coding and debugging is easy because of the simple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Any piece of functionality is always written the same way with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9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1059F4-085F-809D-63CA-337E687D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76" y="1028301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CEA0F30-10FF-7372-F672-E9B950D7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159" y="1183345"/>
            <a:ext cx="457546" cy="4575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B7AA5D-3D46-4E87-7E59-EEB3219ACF06}"/>
              </a:ext>
            </a:extLst>
          </p:cNvPr>
          <p:cNvCxnSpPr/>
          <p:nvPr/>
        </p:nvCxnSpPr>
        <p:spPr>
          <a:xfrm>
            <a:off x="5964518" y="2569882"/>
            <a:ext cx="0" cy="39086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E92475-4697-E98A-851C-A1F75DD027A5}"/>
              </a:ext>
            </a:extLst>
          </p:cNvPr>
          <p:cNvSpPr txBox="1"/>
          <p:nvPr/>
        </p:nvSpPr>
        <p:spPr>
          <a:xfrm>
            <a:off x="1183343" y="2415993"/>
            <a:ext cx="4649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46873-8673-3B68-6D49-75A0B434D653}"/>
              </a:ext>
            </a:extLst>
          </p:cNvPr>
          <p:cNvSpPr txBox="1"/>
          <p:nvPr/>
        </p:nvSpPr>
        <p:spPr>
          <a:xfrm>
            <a:off x="6358966" y="2415993"/>
            <a:ext cx="5091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General-purpose programming languages are useful beyond just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Has gained popularity for its code readability, speed, and many functionalities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Python’s focus on readability and simplicity means its learning curve is relatively linear and smooth.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Has high ease of deployment and reproducibility.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187EB-40B7-CCD8-0937-8422C067C5A6}"/>
              </a:ext>
            </a:extLst>
          </p:cNvPr>
          <p:cNvSpPr txBox="1"/>
          <p:nvPr/>
        </p:nvSpPr>
        <p:spPr>
          <a:xfrm>
            <a:off x="1183343" y="2415993"/>
            <a:ext cx="46496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Widely considered the best tool for making beautiful graphs and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 is easier to learn when you start out, but the intricacies of advanced functionalities makes it more difficult to develop expertise.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Built around a command line, but the majority of R users work inside of RStudio, an environment that includes a data editor, debugging support, and a window to hold graphics as well.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52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4F2D0D-BDE2-A49F-25C2-5EBF10E4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76" y="1028301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E7051B1-03C1-D124-C7F2-B50083A03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159" y="1183345"/>
            <a:ext cx="457546" cy="4575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92B8-3B6B-CBB5-9480-B18A5385C208}"/>
              </a:ext>
            </a:extLst>
          </p:cNvPr>
          <p:cNvCxnSpPr/>
          <p:nvPr/>
        </p:nvCxnSpPr>
        <p:spPr>
          <a:xfrm>
            <a:off x="5964518" y="2569882"/>
            <a:ext cx="0" cy="39086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8017E6-3179-71CE-6A14-2914BA50097C}"/>
              </a:ext>
            </a:extLst>
          </p:cNvPr>
          <p:cNvSpPr txBox="1"/>
          <p:nvPr/>
        </p:nvSpPr>
        <p:spPr>
          <a:xfrm>
            <a:off x="6096000" y="2229224"/>
            <a:ext cx="53907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Python doesn’t have as many libraries for data science as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Python requires rigorous testing as errors show up in runtime.</a:t>
            </a:r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Visualizations are more convoluted in Python than in R, and results are not as eye-pleasing or informative.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2CE00-7E80-D48B-16D0-2C9A6C0D59BA}"/>
              </a:ext>
            </a:extLst>
          </p:cNvPr>
          <p:cNvSpPr txBox="1"/>
          <p:nvPr/>
        </p:nvSpPr>
        <p:spPr>
          <a:xfrm>
            <a:off x="681318" y="2288988"/>
            <a:ext cx="5115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Finding the right packages to use in R may be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There are many dependencies between R libraries.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 can be considered slow if code is written poorly.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 as popular as Python for deep learning and NLP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39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48B3-3D9A-F0D2-1520-564A4EE9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A73B-F133-4883-8A1C-4ABCEE11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an effective data handling and storage facility,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a suite of operators for calculations on arrays, in particular matrices,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a large, coherent, integrated collection of intermediate tools for data analysis,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graphical facilities for data analysis and display either on-screen or on hardcopy,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a well-developed, simple and effective programming language which includes conditionals, loops, user-defined recursive functions and input and output facilities.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Helvetica Neue"/>
              </a:rPr>
              <a:t>R has its own LaTeX-like documentation format, which is used to supply comprehensive documentation, both on-line in a number of formats and in hardcopy.</a:t>
            </a:r>
          </a:p>
          <a:p>
            <a:pPr marL="8572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12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EB3D19E-F800-E571-A3A3-8705DF48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15" y="233339"/>
            <a:ext cx="9486969" cy="63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61164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428</Words>
  <Application>Microsoft Office PowerPoint</Application>
  <PresentationFormat>Widescreen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</vt:lpstr>
      <vt:lpstr>Helvetica Neue</vt:lpstr>
      <vt:lpstr>Twentieth Century</vt:lpstr>
      <vt:lpstr>Circuit</vt:lpstr>
      <vt:lpstr>PowerPoint Presentation</vt:lpstr>
      <vt:lpstr>PowerPoint Presentation</vt:lpstr>
      <vt:lpstr>PowerPoint Presentation</vt:lpstr>
      <vt:lpstr>What is R?</vt:lpstr>
      <vt:lpstr>PowerPoint Presentation</vt:lpstr>
      <vt:lpstr>PowerPoint Presentation</vt:lpstr>
      <vt:lpstr>PowerPoint Presentation</vt:lpstr>
      <vt:lpstr>The R environment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Satwik Goyal</cp:lastModifiedBy>
  <cp:revision>3</cp:revision>
  <dcterms:created xsi:type="dcterms:W3CDTF">2020-09-22T10:35:01Z</dcterms:created>
  <dcterms:modified xsi:type="dcterms:W3CDTF">2022-05-08T13:03:27Z</dcterms:modified>
</cp:coreProperties>
</file>