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99"/>
    <a:srgbClr val="3B054F"/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/>
    <p:restoredTop sz="96327"/>
  </p:normalViewPr>
  <p:slideViewPr>
    <p:cSldViewPr snapToGrid="0">
      <p:cViewPr varScale="1">
        <p:scale>
          <a:sx n="102" d="100"/>
          <a:sy n="102" d="100"/>
        </p:scale>
        <p:origin x="150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DC277-FDC2-7C41-A758-5DF16A9C0EB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5D74E-3623-4D4E-B4A9-F6600BA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739859C-257F-815C-E2CD-BDD5A845A9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194" y="3080789"/>
            <a:ext cx="7397292" cy="593498"/>
          </a:xfrm>
        </p:spPr>
        <p:txBody>
          <a:bodyPr>
            <a:normAutofit/>
          </a:bodyPr>
          <a:lstStyle>
            <a:lvl1pPr marL="0" indent="0">
              <a:buNone/>
              <a:defRPr lang="en-US" sz="3600" kern="1200" dirty="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Workshop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2AB05-897F-C129-5A81-C352AE8915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5194" y="2036319"/>
            <a:ext cx="10942351" cy="894862"/>
          </a:xfrm>
        </p:spPr>
        <p:txBody>
          <a:bodyPr anchor="b">
            <a:normAutofit/>
          </a:bodyPr>
          <a:lstStyle>
            <a:lvl1pPr algn="l">
              <a:defRPr sz="4800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MUDSS Workshop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20CFB-D255-EDB5-C697-E20FB113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F0D1-FED2-4BE4-5E3D-9B817B83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DBBB-2F4B-576B-BDF1-F0772A0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0A97E7F3-6385-B84E-BAE9-1DF25CBF37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95DB30-E4E3-E8EF-2E42-DFE4975AA329}"/>
              </a:ext>
            </a:extLst>
          </p:cNvPr>
          <p:cNvSpPr/>
          <p:nvPr userDrawn="1"/>
        </p:nvSpPr>
        <p:spPr>
          <a:xfrm>
            <a:off x="0" y="5550061"/>
            <a:ext cx="12192000" cy="1307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D0E8CD-EAD7-6080-D705-7AFD1AE0CC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770" r="18722" b="51469"/>
          <a:stretch/>
        </p:blipFill>
        <p:spPr>
          <a:xfrm rot="18702354" flipH="1">
            <a:off x="5875122" y="2092447"/>
            <a:ext cx="9049921" cy="47042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DE2EA43-DC72-3762-30FB-A4C0A6745381}"/>
              </a:ext>
            </a:extLst>
          </p:cNvPr>
          <p:cNvSpPr txBox="1">
            <a:spLocks/>
          </p:cNvSpPr>
          <p:nvPr userDrawn="1"/>
        </p:nvSpPr>
        <p:spPr>
          <a:xfrm>
            <a:off x="138811" y="3896370"/>
            <a:ext cx="6155094" cy="618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pPr lvl="0" algn="l"/>
            <a:endParaRPr lang="en-US" sz="2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25BF116-04C9-7767-8326-5C44EA3F08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194" y="3861685"/>
            <a:ext cx="5324066" cy="34415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0" i="0">
                <a:solidFill>
                  <a:schemeClr val="bg2">
                    <a:lumMod val="50000"/>
                  </a:schemeClr>
                </a:solidFill>
                <a:latin typeface="Avenir Next" panose="020B0503020202020204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Workshop Executive Name</a:t>
            </a:r>
          </a:p>
        </p:txBody>
      </p:sp>
      <p:pic>
        <p:nvPicPr>
          <p:cNvPr id="15" name="Graphic 4">
            <a:extLst>
              <a:ext uri="{FF2B5EF4-FFF2-40B4-BE49-F238E27FC236}">
                <a16:creationId xmlns:a16="http://schemas.microsoft.com/office/drawing/2014/main" id="{C8B1576E-A67A-F676-64D6-1EAA85AD0D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94" y="215095"/>
            <a:ext cx="829355" cy="3651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DA8B23-4521-2CF8-7E83-776183E70BC0}"/>
              </a:ext>
            </a:extLst>
          </p:cNvPr>
          <p:cNvSpPr txBox="1"/>
          <p:nvPr userDrawn="1"/>
        </p:nvSpPr>
        <p:spPr>
          <a:xfrm>
            <a:off x="160582" y="561664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B054F"/>
                </a:solidFill>
                <a:latin typeface="Avenir Next" panose="020B0503020202020204" pitchFamily="34" charset="0"/>
              </a:rPr>
              <a:t>SPONSORED BY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F2EFB5-3949-AF08-8D05-991E30BAC97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3078" y="5916461"/>
            <a:ext cx="1112271" cy="571545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190C327F-6170-521A-AACC-7FD49B2BE3C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37450" y="6077284"/>
            <a:ext cx="822868" cy="324238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7BCFEA-6F8F-0A93-06AD-FCCED95E2BB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235349" y="6068143"/>
            <a:ext cx="1235967" cy="370790"/>
          </a:xfrm>
          <a:prstGeom prst="rect">
            <a:avLst/>
          </a:prstGeom>
        </p:spPr>
      </p:pic>
      <p:pic>
        <p:nvPicPr>
          <p:cNvPr id="30" name="Picture 2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8CAC1BD-A77A-ACED-E4DE-18106C2540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20362" t="41518" r="19759" b="42504"/>
          <a:stretch/>
        </p:blipFill>
        <p:spPr>
          <a:xfrm>
            <a:off x="3707620" y="6093342"/>
            <a:ext cx="1456259" cy="307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7346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8D9A-5797-9ED2-6337-774578B2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23D5B7-5059-6401-8716-7298E6FAD172}"/>
              </a:ext>
            </a:extLst>
          </p:cNvPr>
          <p:cNvSpPr/>
          <p:nvPr userDrawn="1"/>
        </p:nvSpPr>
        <p:spPr>
          <a:xfrm>
            <a:off x="0" y="3121205"/>
            <a:ext cx="12192000" cy="793390"/>
          </a:xfrm>
          <a:prstGeom prst="rect">
            <a:avLst/>
          </a:prstGeom>
          <a:gradFill flip="none" rotWithShape="1">
            <a:gsLst>
              <a:gs pos="85000">
                <a:srgbClr val="4D0470"/>
              </a:gs>
              <a:gs pos="18000">
                <a:srgbClr val="9600D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C087CB-8B7A-44C1-0C3D-1FF4524B4615}"/>
              </a:ext>
            </a:extLst>
          </p:cNvPr>
          <p:cNvCxnSpPr>
            <a:cxnSpLocks/>
          </p:cNvCxnSpPr>
          <p:nvPr userDrawn="1"/>
        </p:nvCxnSpPr>
        <p:spPr>
          <a:xfrm flipH="1">
            <a:off x="1131365" y="3906439"/>
            <a:ext cx="5179" cy="1011077"/>
          </a:xfrm>
          <a:prstGeom prst="line">
            <a:avLst/>
          </a:prstGeom>
          <a:ln w="82550">
            <a:solidFill>
              <a:srgbClr val="7F00B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FA4FED-C4FE-B707-012B-AC634CA85BCB}"/>
              </a:ext>
            </a:extLst>
          </p:cNvPr>
          <p:cNvSpPr txBox="1"/>
          <p:nvPr/>
        </p:nvSpPr>
        <p:spPr>
          <a:xfrm>
            <a:off x="858952" y="4908803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rgbClr val="7F00B4"/>
                </a:solidFill>
                <a:latin typeface="Helvetica" pitchFamily="2" charset="0"/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121B58-2033-78B4-F168-A7FF1C866AA5}"/>
              </a:ext>
            </a:extLst>
          </p:cNvPr>
          <p:cNvCxnSpPr>
            <a:cxnSpLocks/>
          </p:cNvCxnSpPr>
          <p:nvPr userDrawn="1"/>
        </p:nvCxnSpPr>
        <p:spPr>
          <a:xfrm flipV="1">
            <a:off x="2949402" y="1538572"/>
            <a:ext cx="0" cy="1601254"/>
          </a:xfrm>
          <a:prstGeom prst="line">
            <a:avLst/>
          </a:prstGeom>
          <a:ln w="82550">
            <a:solidFill>
              <a:srgbClr val="9501D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952F96-069F-9EE6-3A8B-FF20717B7253}"/>
              </a:ext>
            </a:extLst>
          </p:cNvPr>
          <p:cNvSpPr txBox="1"/>
          <p:nvPr/>
        </p:nvSpPr>
        <p:spPr>
          <a:xfrm>
            <a:off x="2706015" y="785825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9501D0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3D78E5-3D2A-41E6-BD10-E30572EA014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83634" y="3913802"/>
            <a:ext cx="10633" cy="1641897"/>
          </a:xfrm>
          <a:prstGeom prst="line">
            <a:avLst/>
          </a:prstGeom>
          <a:ln w="82550">
            <a:solidFill>
              <a:srgbClr val="8300B7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3A5E6C-FE30-C8FB-BB6F-E57EC1B44785}"/>
              </a:ext>
            </a:extLst>
          </p:cNvPr>
          <p:cNvCxnSpPr>
            <a:cxnSpLocks/>
          </p:cNvCxnSpPr>
          <p:nvPr userDrawn="1"/>
        </p:nvCxnSpPr>
        <p:spPr>
          <a:xfrm>
            <a:off x="6731000" y="2353169"/>
            <a:ext cx="0" cy="780307"/>
          </a:xfrm>
          <a:prstGeom prst="line">
            <a:avLst/>
          </a:prstGeom>
          <a:ln w="82550">
            <a:solidFill>
              <a:srgbClr val="7D00B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5894DE-22C0-4BD4-3A3C-1E5ED304F9FF}"/>
              </a:ext>
            </a:extLst>
          </p:cNvPr>
          <p:cNvSpPr txBox="1"/>
          <p:nvPr/>
        </p:nvSpPr>
        <p:spPr>
          <a:xfrm>
            <a:off x="5639793" y="5566239"/>
            <a:ext cx="523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8300B7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9BF2CB-30F8-36AC-2D60-47E90B4F3983}"/>
              </a:ext>
            </a:extLst>
          </p:cNvPr>
          <p:cNvSpPr txBox="1"/>
          <p:nvPr/>
        </p:nvSpPr>
        <p:spPr>
          <a:xfrm>
            <a:off x="6470399" y="1637719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7D00B0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722837-1C96-F9F1-1B8A-36A0CB127D2B}"/>
              </a:ext>
            </a:extLst>
          </p:cNvPr>
          <p:cNvCxnSpPr>
            <a:cxnSpLocks/>
          </p:cNvCxnSpPr>
          <p:nvPr userDrawn="1"/>
        </p:nvCxnSpPr>
        <p:spPr>
          <a:xfrm>
            <a:off x="8396176" y="3913134"/>
            <a:ext cx="0" cy="594148"/>
          </a:xfrm>
          <a:prstGeom prst="line">
            <a:avLst/>
          </a:prstGeom>
          <a:ln w="82550">
            <a:solidFill>
              <a:srgbClr val="6B0097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26E7A4-2072-C452-B8E2-BF1605B4E88E}"/>
              </a:ext>
            </a:extLst>
          </p:cNvPr>
          <p:cNvSpPr txBox="1"/>
          <p:nvPr/>
        </p:nvSpPr>
        <p:spPr>
          <a:xfrm>
            <a:off x="8145691" y="4507535"/>
            <a:ext cx="4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B0097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7BA8D08-E094-BC24-8594-1728CB819D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902" y="3139826"/>
            <a:ext cx="5157655" cy="773308"/>
          </a:xfrm>
        </p:spPr>
        <p:txBody>
          <a:bodyPr anchor="b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Workshop</a:t>
            </a:r>
            <a:r>
              <a:rPr lang="zh-CN" altLang="en-US" dirty="0"/>
              <a:t> </a:t>
            </a:r>
            <a:r>
              <a:rPr lang="en-GB" dirty="0"/>
              <a:t>Overview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3BD786B6-E164-7663-3E56-F663913D1E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92800" y="902571"/>
            <a:ext cx="8161001" cy="591946"/>
          </a:xfrm>
        </p:spPr>
        <p:txBody>
          <a:bodyPr anchor="ctr">
            <a:normAutofit/>
          </a:bodyPr>
          <a:lstStyle>
            <a:lvl1pPr marL="0" indent="0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A1B10F1-0401-6150-95DB-50231C1D7F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55976" y="5021657"/>
            <a:ext cx="4372619" cy="633749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First Topic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A07D7F9-4E63-F23C-1608-AD1B228355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2982" y="5705397"/>
            <a:ext cx="5170066" cy="500063"/>
          </a:xfrm>
        </p:spPr>
        <p:txBody>
          <a:bodyPr anchor="ctr">
            <a:normAutofit/>
          </a:bodyPr>
          <a:lstStyle>
            <a:lvl1pPr marL="0" indent="0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Third Topic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849CFC8D-B19D-AEBB-69BD-E5D87CB845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8079" y="1772670"/>
            <a:ext cx="5233916" cy="506252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Forth Topic</a:t>
            </a:r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52F56D7E-718B-1119-D1DB-A154E21A26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3370" y="4672074"/>
            <a:ext cx="3558629" cy="462787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US" sz="2400" b="0" i="1" kern="1200" dirty="0">
                <a:solidFill>
                  <a:schemeClr val="tx1"/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Fifth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8D9A-5797-9ED2-6337-774578B2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0781E-AA1C-A39A-A2C7-D6F262BE0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150" y="2736850"/>
            <a:ext cx="10299700" cy="138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/>
              <a:t>Quiz Time</a:t>
            </a:r>
          </a:p>
        </p:txBody>
      </p:sp>
    </p:spTree>
    <p:extLst>
      <p:ext uri="{BB962C8B-B14F-4D97-AF65-F5344CB8AC3E}">
        <p14:creationId xmlns:p14="http://schemas.microsoft.com/office/powerpoint/2010/main" val="21327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332A-D9C2-134B-26A3-A6CE66844A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44892-CE09-0F3F-AF26-C795BC35F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>
                <a:latin typeface="Avenir Book" panose="02000503020000020003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A13A7-8B75-236D-2D66-B8970141B11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 Book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Section Context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C5DC0-0844-9623-DE14-0F1A688A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3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930C562-8969-67ED-D821-01FCDFCA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1" y="6176963"/>
            <a:ext cx="414678" cy="365125"/>
          </a:xfrm>
        </p:spPr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5F6314-E241-A40C-3606-5C68CBF034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22" y="515680"/>
            <a:ext cx="11344956" cy="722895"/>
          </a:xfrm>
        </p:spPr>
        <p:txBody>
          <a:bodyPr>
            <a:normAutofit/>
          </a:bodyPr>
          <a:lstStyle>
            <a:lvl1pPr>
              <a:defRPr sz="36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253BAC-98B5-E902-1AC3-E3CD1683902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3522" y="1458494"/>
            <a:ext cx="11344956" cy="4583491"/>
          </a:xfrm>
        </p:spPr>
        <p:txBody>
          <a:bodyPr/>
          <a:lstStyle>
            <a:lvl1pPr marL="457200" indent="-45720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1pPr>
            <a:lvl2pPr marL="800100" indent="-34290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2pPr>
            <a:lvl3pPr marL="1257300" indent="-34290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3pPr>
            <a:lvl4pPr marL="1657350" indent="-28575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4pPr>
            <a:lvl5pPr marL="2114550" indent="-285750">
              <a:buClr>
                <a:srgbClr val="3B054F"/>
              </a:buClr>
              <a:buFont typeface="System Font Regular"/>
              <a:buChar char="●"/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Subsection: 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1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3887-DA53-DFBB-25DE-8FEEBE122C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67E5-B564-D8CB-4027-77C9A6AA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228600" indent="-228600">
              <a:buClr>
                <a:srgbClr val="3B054F"/>
              </a:buClr>
              <a:buFont typeface="System Font Regular"/>
              <a:buChar char="●"/>
              <a:defRPr sz="3200">
                <a:latin typeface="Avenir Book" panose="02000503020000020003" pitchFamily="2" charset="0"/>
              </a:defRPr>
            </a:lvl1pPr>
            <a:lvl2pPr marL="685800" indent="-228600">
              <a:buClr>
                <a:srgbClr val="3B054F"/>
              </a:buClr>
              <a:buFont typeface="System Font Regular"/>
              <a:buChar char="●"/>
              <a:defRPr sz="2800">
                <a:latin typeface="Avenir Book" panose="02000503020000020003" pitchFamily="2" charset="0"/>
              </a:defRPr>
            </a:lvl2pPr>
            <a:lvl3pPr marL="1143000" indent="-228600">
              <a:buClr>
                <a:srgbClr val="3B054F"/>
              </a:buClr>
              <a:buFont typeface="System Font Regular"/>
              <a:buChar char="●"/>
              <a:defRPr sz="2400">
                <a:latin typeface="Avenir Book" panose="02000503020000020003" pitchFamily="2" charset="0"/>
              </a:defRPr>
            </a:lvl3pPr>
            <a:lvl4pPr marL="16002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4pPr>
            <a:lvl5pPr marL="20574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9C873-061E-B568-BB16-BFDDD8FDF14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 Book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Section context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4C304-C0C6-F744-C475-3F419999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4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DA9B0-688D-C2D2-E499-2B0663F15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521" y="1527337"/>
            <a:ext cx="5444843" cy="4351338"/>
          </a:xfrm>
        </p:spPr>
        <p:txBody>
          <a:bodyPr>
            <a:normAutofit/>
          </a:bodyPr>
          <a:lstStyle>
            <a:lvl1pPr marL="228600" indent="-228600">
              <a:buClr>
                <a:srgbClr val="3B054F"/>
              </a:buClr>
              <a:buFont typeface="System Font Regular"/>
              <a:buChar char="●"/>
              <a:defRPr sz="2400">
                <a:latin typeface="Avenir Book" panose="02000503020000020003" pitchFamily="2" charset="0"/>
              </a:defRPr>
            </a:lvl1pPr>
            <a:lvl2pPr marL="6858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2pPr>
            <a:lvl3pPr marL="1143000" indent="-228600">
              <a:buClr>
                <a:srgbClr val="3B054F"/>
              </a:buClr>
              <a:buFont typeface="System Font Regular"/>
              <a:buChar char="●"/>
              <a:defRPr sz="1800">
                <a:latin typeface="Avenir Book" panose="02000503020000020003" pitchFamily="2" charset="0"/>
              </a:defRPr>
            </a:lvl3pPr>
            <a:lvl4pPr marL="16002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4pPr>
            <a:lvl5pPr marL="20574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CFDE4-EAD9-3E3D-0E08-06F16E0CF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365" y="1527337"/>
            <a:ext cx="5900113" cy="4351338"/>
          </a:xfrm>
        </p:spPr>
        <p:txBody>
          <a:bodyPr>
            <a:normAutofit/>
          </a:bodyPr>
          <a:lstStyle>
            <a:lvl1pPr marL="228600" indent="-228600">
              <a:buClr>
                <a:srgbClr val="3B054F"/>
              </a:buClr>
              <a:buFont typeface="System Font Regular"/>
              <a:buChar char="●"/>
              <a:defRPr sz="2400">
                <a:latin typeface="Avenir Book" panose="02000503020000020003" pitchFamily="2" charset="0"/>
              </a:defRPr>
            </a:lvl1pPr>
            <a:lvl2pPr marL="685800" indent="-228600">
              <a:buClr>
                <a:srgbClr val="3B054F"/>
              </a:buClr>
              <a:buFont typeface="System Font Regular"/>
              <a:buChar char="●"/>
              <a:defRPr sz="2000">
                <a:latin typeface="Avenir Book" panose="02000503020000020003" pitchFamily="2" charset="0"/>
              </a:defRPr>
            </a:lvl2pPr>
            <a:lvl3pPr marL="1143000" indent="-228600">
              <a:buClr>
                <a:srgbClr val="3B054F"/>
              </a:buClr>
              <a:buFont typeface="System Font Regular"/>
              <a:buChar char="●"/>
              <a:defRPr sz="1800">
                <a:latin typeface="Avenir Book" panose="02000503020000020003" pitchFamily="2" charset="0"/>
              </a:defRPr>
            </a:lvl3pPr>
            <a:lvl4pPr marL="16002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4pPr>
            <a:lvl5pPr marL="2057400" indent="-228600">
              <a:buClr>
                <a:srgbClr val="3B054F"/>
              </a:buClr>
              <a:buFont typeface="System Font Regular"/>
              <a:buChar char="●"/>
              <a:defRPr sz="16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D3488-FFC5-4DE5-EBD8-91B13096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4">
            <a:extLst>
              <a:ext uri="{FF2B5EF4-FFF2-40B4-BE49-F238E27FC236}">
                <a16:creationId xmlns:a16="http://schemas.microsoft.com/office/drawing/2014/main" id="{FC1CB79A-769D-3F53-F1AD-8B5E3AB6A9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22" y="6173787"/>
            <a:ext cx="829355" cy="365125"/>
          </a:xfrm>
          <a:prstGeom prst="rect">
            <a:avLst/>
          </a:prstGeom>
        </p:spPr>
      </p:pic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361565EA-937C-D5D2-4CD8-1DF0E96DEC56}"/>
              </a:ext>
            </a:extLst>
          </p:cNvPr>
          <p:cNvSpPr>
            <a:spLocks noGrp="1"/>
          </p:cNvSpPr>
          <p:nvPr userDrawn="1"/>
        </p:nvSpPr>
        <p:spPr>
          <a:xfrm>
            <a:off x="10820400" y="6173787"/>
            <a:ext cx="948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F236EFE-51BA-E475-1AFD-96F89894A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22" y="515680"/>
            <a:ext cx="11344956" cy="722895"/>
          </a:xfrm>
        </p:spPr>
        <p:txBody>
          <a:bodyPr>
            <a:normAutofit/>
          </a:bodyPr>
          <a:lstStyle>
            <a:lvl1pPr>
              <a:defRPr sz="3600">
                <a:latin typeface="Avenir Book" panose="02000503020000020003" pitchFamily="2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7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8D9A-5797-9ED2-6337-774578B2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0781E-AA1C-A39A-A2C7-D6F262BE0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150" y="2736850"/>
            <a:ext cx="10299700" cy="138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0002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D29B2-1F58-45E0-9772-D8FF731A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0072C-164E-D0A6-DDCA-0E68B88C5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43B7-ED2C-2D37-F899-E94E44835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1" y="6176963"/>
            <a:ext cx="414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B054F"/>
                </a:solidFill>
                <a:latin typeface="Avenir Next" panose="020B0503020202020204" pitchFamily="34" charset="0"/>
              </a:defRPr>
            </a:lvl1pPr>
          </a:lstStyle>
          <a:p>
            <a:fld id="{0A97E7F3-6385-B84E-BAE9-1DF25CBF37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C8B1576E-A67A-F676-64D6-1EAA85AD0DC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522" y="6168611"/>
            <a:ext cx="82935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2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57" r:id="rId4"/>
    <p:sldLayoutId id="2147483650" r:id="rId5"/>
    <p:sldLayoutId id="2147483656" r:id="rId6"/>
    <p:sldLayoutId id="2147483652" r:id="rId7"/>
    <p:sldLayoutId id="2147483659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C30514-8679-40F9-7040-87001719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E7F3-6385-B84E-BAE9-1DF25CBF37BD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Placeholder 6" descr="A picture containing graphical user interface">
            <a:extLst>
              <a:ext uri="{FF2B5EF4-FFF2-40B4-BE49-F238E27FC236}">
                <a16:creationId xmlns:a16="http://schemas.microsoft.com/office/drawing/2014/main" id="{07900A45-5FED-5729-7E53-DB46D8663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5858"/>
          <a:stretch/>
        </p:blipFill>
        <p:spPr>
          <a:xfrm>
            <a:off x="688157" y="142867"/>
            <a:ext cx="10547022" cy="5932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D7EF0E-3EC9-CE08-3C92-AA9A3D929C8D}"/>
              </a:ext>
            </a:extLst>
          </p:cNvPr>
          <p:cNvSpPr/>
          <p:nvPr/>
        </p:nvSpPr>
        <p:spPr>
          <a:xfrm flipH="1">
            <a:off x="4805755" y="2335491"/>
            <a:ext cx="45719" cy="232135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D1753F-4225-F02B-4CE1-E06C8C42BD96}"/>
              </a:ext>
            </a:extLst>
          </p:cNvPr>
          <p:cNvSpPr txBox="1">
            <a:spLocks/>
          </p:cNvSpPr>
          <p:nvPr/>
        </p:nvSpPr>
        <p:spPr>
          <a:xfrm>
            <a:off x="913228" y="1094776"/>
            <a:ext cx="3623464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Next" panose="020B050302020202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rgbClr val="FFFFFF"/>
                </a:solidFill>
                <a:latin typeface="+mj-lt"/>
              </a:rPr>
              <a:t>EEG Feeling Emotions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4000AA3-519B-20E9-B2D9-E12DE7FD2EAE}"/>
              </a:ext>
            </a:extLst>
          </p:cNvPr>
          <p:cNvSpPr txBox="1">
            <a:spLocks/>
          </p:cNvSpPr>
          <p:nvPr/>
        </p:nvSpPr>
        <p:spPr>
          <a:xfrm>
            <a:off x="5120537" y="1133028"/>
            <a:ext cx="6068923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Next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+mj-lt"/>
              </a:rPr>
              <a:t>EEG Feeling Emotions – Classification with Logistic Regression.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+mj-lt"/>
              </a:rPr>
              <a:t>Tell me, how are you feeling today? Oh wait, let me PREDICT it.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+mn-lt"/>
              </a:rPr>
              <a:t>States your moods based on your brain electrical signals.</a:t>
            </a:r>
            <a:endParaRPr lang="en-US" sz="20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564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Avenir Book</vt:lpstr>
      <vt:lpstr>Avenir Medium</vt:lpstr>
      <vt:lpstr>Avenir Next</vt:lpstr>
      <vt:lpstr>System Font Regular</vt:lpstr>
      <vt:lpstr>Arial</vt:lpstr>
      <vt:lpstr>Calibri</vt:lpstr>
      <vt:lpstr>Helvetica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MUDSS Workshop Template</dc:title>
  <dc:creator>Yi Lu</dc:creator>
  <cp:lastModifiedBy>Lifeng Qiu</cp:lastModifiedBy>
  <cp:revision>8</cp:revision>
  <dcterms:created xsi:type="dcterms:W3CDTF">2022-09-16T09:57:20Z</dcterms:created>
  <dcterms:modified xsi:type="dcterms:W3CDTF">2022-09-19T17:08:52Z</dcterms:modified>
</cp:coreProperties>
</file>