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ugorji" initials="vu" lastIdx="2" clrIdx="0">
    <p:extLst>
      <p:ext uri="{19B8F6BF-5375-455C-9EA6-DF929625EA0E}">
        <p15:presenceInfo xmlns:p15="http://schemas.microsoft.com/office/powerpoint/2012/main" userId="2d93c549393de7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2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54E79-70E9-E338-ED42-7E7BC1C57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DCD63-C393-7EC0-6791-0076108FA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36DA0-87F2-C4B1-6BFE-2E6CF0AF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CA3C-4A32-4DCC-9274-92F5697DDF2E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DF9C5-26A8-0F56-00F3-27529438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2B56C-07DA-B5D3-2A1B-8F88A71D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BCCF0-D33C-479D-AD44-222F22C6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0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9E2E-C114-294D-FFFC-32F024314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B4A59-51B7-4D56-C36D-32A15F13E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DA1FE-75D8-C60F-5B59-794801264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CA3C-4A32-4DCC-9274-92F5697DDF2E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0276E-B8A5-C7BD-5C57-E66A7B3D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C959F-A0C4-FF68-5415-CD560F87F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BCCF0-D33C-479D-AD44-222F22C6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7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F95868-6764-9165-B4E9-545671F45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84FA9-2AEF-3A9C-BE40-35F86553C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6E5B6-93D1-3A9B-D612-78180E537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CA3C-4A32-4DCC-9274-92F5697DDF2E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94433-5CA8-15D9-A0C3-3032D6DD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84F22-578C-5C34-9CA0-A78FBAA4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BCCF0-D33C-479D-AD44-222F22C6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9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90F7-F397-1F84-D89E-B76ECD5B7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A3C6E-E026-90A0-3919-FC726AB46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C2839-9869-1B09-0C0F-B3FB2278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CA3C-4A32-4DCC-9274-92F5697DDF2E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4D7F2-61A9-2136-A9F5-1919482B3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5CDC8-349D-2892-291B-3AD73B182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BCCF0-D33C-479D-AD44-222F22C6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9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AAE4-7D1F-3B19-934E-AE7A90E1C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00867-7EA5-B21C-5CEE-8B9CECCD8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7996E-E70C-2CEE-17D2-E2D1A377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CA3C-4A32-4DCC-9274-92F5697DDF2E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1950A-0FAA-F3F6-2AAA-AC48ACE33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6B590-9E15-3723-070D-B53FBF7B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BCCF0-D33C-479D-AD44-222F22C6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3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08F56-38E8-B9BD-ED6D-EB70EB86B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95AFF-2C27-6738-1B6F-7290D07CF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E5C54-3743-7ECD-E8A6-E94D64085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3C336-8537-FC3A-6FD1-3D2B9D40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CA3C-4A32-4DCC-9274-92F5697DDF2E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E6C40-AC95-38F6-28A9-A8AA6C644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2503D-0304-0F1B-FDD4-4E90C13E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BCCF0-D33C-479D-AD44-222F22C6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3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C62F9-D271-0AE7-663D-B04AC319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0F6FE-AE1E-2D3B-52FD-E39550563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2F014-DCAE-B704-6ED8-D3D02678C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ED7781-FCFD-2AE1-1F27-02EBD7419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D4E824-57C3-B461-BF6B-7F7596161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006743-B426-4378-EBB1-442682209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CA3C-4A32-4DCC-9274-92F5697DDF2E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2967F-9E1E-A0E0-1708-40D02212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AC5416-F651-F3AA-FB2B-7DAF7505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BCCF0-D33C-479D-AD44-222F22C6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9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6DD16-0D31-4270-5E44-0F0B2324C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B44174-7BA9-559A-76AF-F097D4839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CA3C-4A32-4DCC-9274-92F5697DDF2E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A4DE92-82BE-FB12-DB97-E9A278F0F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E9499-379D-7102-A1B9-D66E3577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BCCF0-D33C-479D-AD44-222F22C6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3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2EC316-C12E-0C40-E6BF-DD6D3D8F5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CA3C-4A32-4DCC-9274-92F5697DDF2E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3CDECF-767D-CFA5-D6CA-1EE77554C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EC145-16C0-E021-19E0-2011783F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BCCF0-D33C-479D-AD44-222F22C6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31ADF-6999-BF76-078C-F84715940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17FB1-A799-C6F1-2BA3-52B4AE843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69DE4-BEC2-B5B3-5C56-1E124AA61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14C8A-45EE-8A85-97C9-AEF9AC700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CA3C-4A32-4DCC-9274-92F5697DDF2E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B7759-C7FB-4CCD-A142-C3C903B6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F6208-C88D-EC7E-FF3E-C3FF68F8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BCCF0-D33C-479D-AD44-222F22C6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C4C7A-B7A6-DCF6-39B0-0118F0470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B4EB94-A330-BACD-9BD6-27C76A0AE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D2CBE-0176-057F-6D7E-386A0EF41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1FAEF-388B-5660-8BAB-66C294A3C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CA3C-4A32-4DCC-9274-92F5697DDF2E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C09AA-5947-863C-524C-D6E6D201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87CD0-B5EA-0E08-18E7-977AD1869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BCCF0-D33C-479D-AD44-222F22C6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4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35EBD4-7662-7BDA-7C8E-2D5C9238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44933-3144-4709-3347-5B2D7E0E4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C6352-A4A8-11EA-DEF9-E37C2F50C1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2CA3C-4A32-4DCC-9274-92F5697DDF2E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7D5F9-D74D-FAC1-D459-4C06DB4B1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1D89E-8AAB-AAC7-1F78-A6514171F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BCCF0-D33C-479D-AD44-222F22C6A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2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B955F-A81D-84F5-3C69-6E8CB9EB72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i="1" dirty="0">
                <a:solidFill>
                  <a:srgbClr val="00B050"/>
                </a:solidFill>
              </a:rPr>
              <a:t>DATAKLIQ COVID </a:t>
            </a:r>
            <a:r>
              <a:rPr lang="en-US" sz="4000" dirty="0">
                <a:solidFill>
                  <a:srgbClr val="00B050"/>
                </a:solidFill>
              </a:rPr>
              <a:t>19 DASHBOARD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57AFA-662C-44AB-F657-98CB94E8D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project is an exploratory analysis of the global Covid 19 data.</a:t>
            </a:r>
          </a:p>
          <a:p>
            <a:r>
              <a:rPr lang="en-US" dirty="0"/>
              <a:t>The data was covid from an online web of John Hopkins University USA.</a:t>
            </a:r>
          </a:p>
          <a:p>
            <a:r>
              <a:rPr lang="en-US" dirty="0"/>
              <a:t>By Victor Ugorji as a student of </a:t>
            </a:r>
            <a:r>
              <a:rPr lang="en-US" dirty="0" err="1"/>
              <a:t>Datakliq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46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14122-B918-2194-5AE5-25E46BB22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38400" y="4765964"/>
            <a:ext cx="1773382" cy="20920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EDAC4-EF8A-D1A6-B8AE-A7B253706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The aim of the project is to elicit the following.</a:t>
            </a:r>
          </a:p>
          <a:p>
            <a:r>
              <a:rPr lang="en-US" dirty="0"/>
              <a:t>Top 5 countries with highest confirmed cases</a:t>
            </a:r>
          </a:p>
          <a:p>
            <a:r>
              <a:rPr lang="en-US" dirty="0"/>
              <a:t>To 5 countries with highest number of deaths.</a:t>
            </a:r>
          </a:p>
          <a:p>
            <a:r>
              <a:rPr lang="en-US" dirty="0"/>
              <a:t>Deaths by year, viz 2020 – 2022</a:t>
            </a:r>
          </a:p>
          <a:p>
            <a:r>
              <a:rPr lang="en-US" dirty="0"/>
              <a:t>Death rate </a:t>
            </a:r>
          </a:p>
        </p:txBody>
      </p:sp>
    </p:spTree>
    <p:extLst>
      <p:ext uri="{BB962C8B-B14F-4D97-AF65-F5344CB8AC3E}">
        <p14:creationId xmlns:p14="http://schemas.microsoft.com/office/powerpoint/2010/main" val="1098576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05EC1-9FAB-D666-8A7D-EB2DB82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V="1">
            <a:off x="-1011383" y="5029199"/>
            <a:ext cx="290947" cy="124690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0E91D-1926-3054-FA1B-92A39F8A9C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About the data.</a:t>
            </a:r>
          </a:p>
          <a:p>
            <a:r>
              <a:rPr lang="en-US" dirty="0"/>
              <a:t>The data was gotten from John Hopkins University USA and it is a time series data that is regularly updating. It contains data from 2020 until 2022.</a:t>
            </a:r>
          </a:p>
        </p:txBody>
      </p:sp>
    </p:spTree>
    <p:extLst>
      <p:ext uri="{BB962C8B-B14F-4D97-AF65-F5344CB8AC3E}">
        <p14:creationId xmlns:p14="http://schemas.microsoft.com/office/powerpoint/2010/main" val="101009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EEC4-B96C-A800-FF93-97EDFA713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 flipV="1">
            <a:off x="-1648690" y="5448990"/>
            <a:ext cx="69272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B6FFA-09CA-B727-97A0-CCC03E620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69127"/>
            <a:ext cx="8672945" cy="2888673"/>
          </a:xfrm>
        </p:spPr>
        <p:txBody>
          <a:bodyPr/>
          <a:lstStyle/>
          <a:p>
            <a:r>
              <a:rPr lang="en-US" dirty="0"/>
              <a:t>Methodology</a:t>
            </a:r>
          </a:p>
          <a:p>
            <a:r>
              <a:rPr lang="en-US" dirty="0"/>
              <a:t>The analysis was done using Microsoft excel.</a:t>
            </a:r>
          </a:p>
          <a:p>
            <a:r>
              <a:rPr lang="en-US" dirty="0"/>
              <a:t>Data was transformed and cleaned with Microsoft excel power query. </a:t>
            </a:r>
          </a:p>
          <a:p>
            <a:r>
              <a:rPr lang="en-US" dirty="0"/>
              <a:t>Pivot table and pivot chart was used for visualization and dashboard creation</a:t>
            </a:r>
          </a:p>
        </p:txBody>
      </p:sp>
    </p:spTree>
    <p:extLst>
      <p:ext uri="{BB962C8B-B14F-4D97-AF65-F5344CB8AC3E}">
        <p14:creationId xmlns:p14="http://schemas.microsoft.com/office/powerpoint/2010/main" val="142520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140E6-A088-95C1-BEFF-8CF5B993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-678873" y="3699163"/>
            <a:ext cx="193964" cy="383770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EFBA8-7CC6-4A8E-F45C-048777F47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          </a:t>
            </a:r>
            <a:r>
              <a:rPr lang="en-US" dirty="0">
                <a:solidFill>
                  <a:srgbClr val="00B050"/>
                </a:solidFill>
              </a:rPr>
              <a:t>FINDINGS</a:t>
            </a:r>
          </a:p>
          <a:p>
            <a:pPr marL="0" indent="0">
              <a:buNone/>
            </a:pPr>
            <a:r>
              <a:rPr lang="en-US" dirty="0"/>
              <a:t>1. United States has the highest number of confirmed cases, accounting for about 16% of the total confirmed cases.</a:t>
            </a:r>
          </a:p>
          <a:p>
            <a:pPr marL="0" indent="0">
              <a:buNone/>
            </a:pPr>
            <a:r>
              <a:rPr lang="en-US" dirty="0"/>
              <a:t>2. The US is followed by </a:t>
            </a:r>
            <a:r>
              <a:rPr lang="en-US" dirty="0" err="1"/>
              <a:t>India,Germany</a:t>
            </a:r>
            <a:r>
              <a:rPr lang="en-US" dirty="0"/>
              <a:t>, France, and Brazil and these countries contributed to about 40.2% of the total confirmed cases.</a:t>
            </a:r>
          </a:p>
          <a:p>
            <a:pPr marL="0" indent="0">
              <a:buNone/>
            </a:pPr>
            <a:r>
              <a:rPr lang="en-US" dirty="0"/>
              <a:t>3. The number of deaths increased significantly between 2020 and 2021 with a marked decline in 2022.</a:t>
            </a:r>
          </a:p>
        </p:txBody>
      </p:sp>
    </p:spTree>
    <p:extLst>
      <p:ext uri="{BB962C8B-B14F-4D97-AF65-F5344CB8AC3E}">
        <p14:creationId xmlns:p14="http://schemas.microsoft.com/office/powerpoint/2010/main" val="335464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217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DATAKLIQ COVID 19 DASHBOARD PROJECT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DATAKLIQ COVID 19 DASHBOARD PROJECT</dc:title>
  <dc:creator>victor ugorji</dc:creator>
  <cp:lastModifiedBy>victor ugorji</cp:lastModifiedBy>
  <cp:revision>1</cp:revision>
  <dcterms:created xsi:type="dcterms:W3CDTF">2022-10-01T05:27:30Z</dcterms:created>
  <dcterms:modified xsi:type="dcterms:W3CDTF">2022-10-01T05:51:33Z</dcterms:modified>
</cp:coreProperties>
</file>