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8975" y="2090172"/>
            <a:ext cx="6306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</a:t>
            </a:r>
            <a:r>
              <a:rPr lang="en-US" sz="2800" dirty="0" smtClean="0"/>
              <a:t>ou’re </a:t>
            </a:r>
            <a:r>
              <a:rPr lang="en-US" sz="2800" dirty="0"/>
              <a:t>about to see some text on the screen. 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Imagine </a:t>
            </a:r>
            <a:r>
              <a:rPr lang="en-US" sz="2800" dirty="0"/>
              <a:t>that you are in a therapy session and that your therapist says these things to you.</a:t>
            </a:r>
          </a:p>
        </p:txBody>
      </p:sp>
    </p:spTree>
    <p:extLst>
      <p:ext uri="{BB962C8B-B14F-4D97-AF65-F5344CB8AC3E}">
        <p14:creationId xmlns:p14="http://schemas.microsoft.com/office/powerpoint/2010/main" val="360583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2591" y="2459504"/>
            <a:ext cx="4398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</a:t>
            </a:r>
            <a:r>
              <a:rPr lang="en-US" sz="2000" dirty="0" smtClean="0"/>
              <a:t>ou’re </a:t>
            </a:r>
            <a:r>
              <a:rPr lang="en-US" sz="2000" dirty="0"/>
              <a:t>about to see some text on the screen. 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Imagine </a:t>
            </a:r>
            <a:r>
              <a:rPr lang="en-US" sz="2000" dirty="0"/>
              <a:t>that you are in a therapy session and that your therapist says these things to you.</a:t>
            </a:r>
          </a:p>
        </p:txBody>
      </p:sp>
    </p:spTree>
    <p:extLst>
      <p:ext uri="{BB962C8B-B14F-4D97-AF65-F5344CB8AC3E}">
        <p14:creationId xmlns:p14="http://schemas.microsoft.com/office/powerpoint/2010/main" val="32519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2024" y="2281916"/>
            <a:ext cx="5380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personally relevant did you find </a:t>
            </a:r>
            <a:r>
              <a:rPr lang="en-US" sz="2800" dirty="0" smtClean="0"/>
              <a:t>these </a:t>
            </a:r>
            <a:r>
              <a:rPr lang="en-US" sz="2800" dirty="0"/>
              <a:t>messages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36333" y="3406534"/>
            <a:ext cx="50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1---------2</a:t>
            </a:r>
            <a:r>
              <a:rPr lang="en-US" sz="2800" dirty="0"/>
              <a:t>---------</a:t>
            </a:r>
            <a:r>
              <a:rPr lang="en-US" sz="2800" dirty="0" smtClean="0"/>
              <a:t>3</a:t>
            </a:r>
            <a:r>
              <a:rPr lang="en-US" sz="2800" dirty="0"/>
              <a:t>--------</a:t>
            </a:r>
            <a:r>
              <a:rPr lang="en-US" sz="2800" dirty="0" smtClean="0"/>
              <a:t>-4</a:t>
            </a:r>
            <a:r>
              <a:rPr lang="en-US" sz="2800" dirty="0"/>
              <a:t>---------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69343" y="3929754"/>
            <a:ext cx="116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at all relevant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3945" y="3929754"/>
            <a:ext cx="112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Extremely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3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2024" y="2281916"/>
            <a:ext cx="5380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</a:t>
            </a:r>
            <a:r>
              <a:rPr lang="en-US" sz="2800" dirty="0" smtClean="0"/>
              <a:t>much did you like these messages?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36333" y="3406534"/>
            <a:ext cx="50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1---------2</a:t>
            </a:r>
            <a:r>
              <a:rPr lang="en-US" sz="2800" dirty="0"/>
              <a:t>---------</a:t>
            </a:r>
            <a:r>
              <a:rPr lang="en-US" sz="2800" dirty="0" smtClean="0"/>
              <a:t>3</a:t>
            </a:r>
            <a:r>
              <a:rPr lang="en-US" sz="2800" dirty="0"/>
              <a:t>--------</a:t>
            </a:r>
            <a:r>
              <a:rPr lang="en-US" sz="2800" dirty="0" smtClean="0"/>
              <a:t>-4</a:t>
            </a:r>
            <a:r>
              <a:rPr lang="en-US" sz="2800" dirty="0"/>
              <a:t>---------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69343" y="3929754"/>
            <a:ext cx="116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not like at 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3945" y="3929754"/>
            <a:ext cx="112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Liked very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2024" y="2281916"/>
            <a:ext cx="5380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</a:t>
            </a:r>
            <a:r>
              <a:rPr lang="en-US" sz="2800" dirty="0" smtClean="0"/>
              <a:t>helpful </a:t>
            </a:r>
            <a:r>
              <a:rPr lang="en-US" sz="2800" dirty="0"/>
              <a:t>did you find </a:t>
            </a:r>
            <a:r>
              <a:rPr lang="en-US" sz="2800" dirty="0" smtClean="0"/>
              <a:t>these </a:t>
            </a:r>
            <a:r>
              <a:rPr lang="en-US" sz="2800" dirty="0"/>
              <a:t>messages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36333" y="3406534"/>
            <a:ext cx="50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1---------2</a:t>
            </a:r>
            <a:r>
              <a:rPr lang="en-US" sz="2800" dirty="0"/>
              <a:t>---------</a:t>
            </a:r>
            <a:r>
              <a:rPr lang="en-US" sz="2800" dirty="0" smtClean="0"/>
              <a:t>3</a:t>
            </a:r>
            <a:r>
              <a:rPr lang="en-US" sz="2800" dirty="0"/>
              <a:t>--------</a:t>
            </a:r>
            <a:r>
              <a:rPr lang="en-US" sz="2800" dirty="0" smtClean="0"/>
              <a:t>-4</a:t>
            </a:r>
            <a:r>
              <a:rPr lang="en-US" sz="2800" dirty="0"/>
              <a:t>---------</a:t>
            </a:r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69343" y="3929754"/>
            <a:ext cx="116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at all helpful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3945" y="3929754"/>
            <a:ext cx="112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Extremely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543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3208</TotalTime>
  <Words>224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Kahn</dc:creator>
  <cp:lastModifiedBy>Lauren Kahn</cp:lastModifiedBy>
  <cp:revision>8</cp:revision>
  <dcterms:created xsi:type="dcterms:W3CDTF">2018-07-03T19:46:35Z</dcterms:created>
  <dcterms:modified xsi:type="dcterms:W3CDTF">2018-07-23T17:48:05Z</dcterms:modified>
</cp:coreProperties>
</file>