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490950" y="1030704"/>
            <a:ext cx="914400" cy="981595"/>
            <a:chOff x="1281718" y="640009"/>
            <a:chExt cx="1211165" cy="1300168"/>
          </a:xfrm>
        </p:grpSpPr>
        <p:sp>
          <p:nvSpPr>
            <p:cNvPr id="4" name="Oval 3"/>
            <p:cNvSpPr/>
            <p:nvPr/>
          </p:nvSpPr>
          <p:spPr>
            <a:xfrm>
              <a:off x="1281718" y="729012"/>
              <a:ext cx="1211165" cy="1211165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779" y="640009"/>
              <a:ext cx="6340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/>
                  <a:cs typeface="Arial"/>
                </a:rPr>
                <a:t>&gt;</a:t>
              </a:r>
              <a:endParaRPr lang="en-US" sz="600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443915" y="2338266"/>
            <a:ext cx="914400" cy="978714"/>
            <a:chOff x="1281718" y="643825"/>
            <a:chExt cx="1211165" cy="1296352"/>
          </a:xfrm>
        </p:grpSpPr>
        <p:sp>
          <p:nvSpPr>
            <p:cNvPr id="10" name="Oval 9"/>
            <p:cNvSpPr/>
            <p:nvPr/>
          </p:nvSpPr>
          <p:spPr>
            <a:xfrm>
              <a:off x="1281718" y="729012"/>
              <a:ext cx="1211165" cy="1211165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9501" y="643825"/>
              <a:ext cx="6340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/>
                  <a:cs typeface="Arial"/>
                </a:rPr>
                <a:t>&lt;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09737" y="1178390"/>
            <a:ext cx="306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Press button with </a:t>
            </a:r>
            <a:r>
              <a:rPr lang="en-US" sz="2400" b="1" dirty="0" smtClean="0"/>
              <a:t>RIGHT </a:t>
            </a:r>
            <a:r>
              <a:rPr lang="en-US" sz="2400" dirty="0" smtClean="0"/>
              <a:t>index finger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9737" y="2386868"/>
            <a:ext cx="2748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Press button with </a:t>
            </a:r>
            <a:r>
              <a:rPr lang="en-US" sz="2400" b="1" dirty="0" smtClean="0"/>
              <a:t>LEFT</a:t>
            </a:r>
            <a:r>
              <a:rPr lang="en-US" sz="2400" dirty="0" smtClean="0"/>
              <a:t> index finger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09737" y="5016353"/>
            <a:ext cx="377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Try not to press anything</a:t>
            </a:r>
            <a:endParaRPr lang="en-US" sz="2400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443915" y="4760492"/>
            <a:ext cx="914400" cy="990472"/>
            <a:chOff x="1281718" y="628251"/>
            <a:chExt cx="1211165" cy="1311926"/>
          </a:xfrm>
        </p:grpSpPr>
        <p:sp>
          <p:nvSpPr>
            <p:cNvPr id="16" name="Oval 15"/>
            <p:cNvSpPr/>
            <p:nvPr/>
          </p:nvSpPr>
          <p:spPr>
            <a:xfrm>
              <a:off x="1281718" y="729012"/>
              <a:ext cx="1211165" cy="1211165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05076" y="628251"/>
              <a:ext cx="6340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/>
                  <a:cs typeface="Arial"/>
                </a:rPr>
                <a:t>&lt;</a:t>
              </a:r>
            </a:p>
          </p:txBody>
        </p:sp>
      </p:grpSp>
      <p:sp>
        <p:nvSpPr>
          <p:cNvPr id="18" name="Explosion 1 17"/>
          <p:cNvSpPr/>
          <p:nvPr/>
        </p:nvSpPr>
        <p:spPr>
          <a:xfrm>
            <a:off x="632529" y="4313328"/>
            <a:ext cx="1458144" cy="1093518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BEEP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998518" y="1422740"/>
            <a:ext cx="811363" cy="305715"/>
          </a:xfrm>
          <a:prstGeom prst="rightArrow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998518" y="2649047"/>
            <a:ext cx="811363" cy="305715"/>
          </a:xfrm>
          <a:prstGeom prst="rightArrow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3475" y="1819617"/>
            <a:ext cx="128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quickly as possible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998518" y="5137377"/>
            <a:ext cx="811363" cy="305715"/>
          </a:xfrm>
          <a:prstGeom prst="rightArrow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1762" y="6031983"/>
            <a:ext cx="76734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However, do not slow down in order to stop!</a:t>
            </a:r>
            <a:endParaRPr lang="en-US" sz="3200" i="1" dirty="0"/>
          </a:p>
        </p:txBody>
      </p:sp>
      <p:sp>
        <p:nvSpPr>
          <p:cNvPr id="28" name="Right Bracket 27"/>
          <p:cNvSpPr/>
          <p:nvPr/>
        </p:nvSpPr>
        <p:spPr>
          <a:xfrm>
            <a:off x="6858373" y="1563847"/>
            <a:ext cx="311615" cy="1293406"/>
          </a:xfrm>
          <a:prstGeom prst="rightBracket">
            <a:avLst>
              <a:gd name="adj" fmla="val 0"/>
            </a:avLst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739125"/>
            <a:ext cx="9144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569" y="191596"/>
            <a:ext cx="271440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When you see: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6569" y="3739125"/>
            <a:ext cx="3531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But when you hear: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769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83486" y="2719571"/>
            <a:ext cx="337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Speed up a little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3486" y="4107295"/>
            <a:ext cx="290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Speed up a lot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572267" y="2833316"/>
            <a:ext cx="811363" cy="30571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72267" y="4177203"/>
            <a:ext cx="811363" cy="3057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7391" y="60672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2094738" y="2420775"/>
            <a:ext cx="914400" cy="981595"/>
            <a:chOff x="1281718" y="640009"/>
            <a:chExt cx="1211165" cy="1300168"/>
          </a:xfrm>
        </p:grpSpPr>
        <p:sp>
          <p:nvSpPr>
            <p:cNvPr id="25" name="Oval 24"/>
            <p:cNvSpPr/>
            <p:nvPr/>
          </p:nvSpPr>
          <p:spPr>
            <a:xfrm>
              <a:off x="1281718" y="729012"/>
              <a:ext cx="1211165" cy="1211165"/>
            </a:xfrm>
            <a:prstGeom prst="ellipse">
              <a:avLst/>
            </a:prstGeom>
            <a:noFill/>
            <a:ln w="127000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FF66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0354" y="640009"/>
              <a:ext cx="6340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accent6"/>
                  </a:solidFill>
                  <a:latin typeface="Arial"/>
                  <a:cs typeface="Arial"/>
                </a:rPr>
                <a:t>&gt;</a:t>
              </a:r>
              <a:endParaRPr lang="en-US" sz="6000" dirty="0">
                <a:solidFill>
                  <a:schemeClr val="accent6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98821" y="3810140"/>
            <a:ext cx="914400" cy="981595"/>
            <a:chOff x="1281718" y="640009"/>
            <a:chExt cx="1211165" cy="1300168"/>
          </a:xfrm>
        </p:grpSpPr>
        <p:sp>
          <p:nvSpPr>
            <p:cNvPr id="28" name="Oval 27"/>
            <p:cNvSpPr/>
            <p:nvPr/>
          </p:nvSpPr>
          <p:spPr>
            <a:xfrm>
              <a:off x="1281718" y="729012"/>
              <a:ext cx="1211165" cy="1211165"/>
            </a:xfrm>
            <a:prstGeom prst="ellipse">
              <a:avLst/>
            </a:prstGeom>
            <a:noFill/>
            <a:ln w="1270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FF66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0354" y="640009"/>
              <a:ext cx="6340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FF0000"/>
                  </a:solidFill>
                  <a:latin typeface="Arial"/>
                  <a:cs typeface="Arial"/>
                </a:rPr>
                <a:t>&gt;</a:t>
              </a:r>
              <a:endParaRPr lang="en-US" sz="60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070501" y="1574553"/>
            <a:ext cx="1031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Also: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965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17391" y="60672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2925" y="2278504"/>
            <a:ext cx="8698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And finally: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 smtClean="0"/>
              <a:t>It’s okay to make mistakes. The task is designed so that you will make mistakes at least sometimes.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08952903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Custom 1">
      <a:dk1>
        <a:srgbClr val="787878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72</TotalTime>
  <Words>80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Kahn</dc:creator>
  <cp:lastModifiedBy>Lauren Kahn</cp:lastModifiedBy>
  <cp:revision>9</cp:revision>
  <dcterms:created xsi:type="dcterms:W3CDTF">2018-08-27T18:21:23Z</dcterms:created>
  <dcterms:modified xsi:type="dcterms:W3CDTF">2018-08-27T19:35:21Z</dcterms:modified>
</cp:coreProperties>
</file>