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79" r:id="rId16"/>
    <p:sldId id="272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A3498-EC06-4646-8D25-C73505539A08}" v="627" dt="2021-05-26T16:05:47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기범" userId="be1603d5812ce51d" providerId="LiveId" clId="{212A3498-EC06-4646-8D25-C73505539A08}"/>
    <pc:docChg chg="undo custSel addSld delSld modSld sldOrd">
      <pc:chgData name="남 기범" userId="be1603d5812ce51d" providerId="LiveId" clId="{212A3498-EC06-4646-8D25-C73505539A08}" dt="2021-05-29T13:02:12.163" v="2488"/>
      <pc:docMkLst>
        <pc:docMk/>
      </pc:docMkLst>
      <pc:sldChg chg="modSp mod">
        <pc:chgData name="남 기범" userId="be1603d5812ce51d" providerId="LiveId" clId="{212A3498-EC06-4646-8D25-C73505539A08}" dt="2021-05-25T09:11:31.869" v="87"/>
        <pc:sldMkLst>
          <pc:docMk/>
          <pc:sldMk cId="3251664893" sldId="257"/>
        </pc:sldMkLst>
        <pc:spChg chg="mod">
          <ac:chgData name="남 기범" userId="be1603d5812ce51d" providerId="LiveId" clId="{212A3498-EC06-4646-8D25-C73505539A08}" dt="2021-05-25T09:10:55.841" v="27"/>
          <ac:spMkLst>
            <pc:docMk/>
            <pc:sldMk cId="3251664893" sldId="257"/>
            <ac:spMk id="5" creationId="{00000000-0000-0000-0000-000000000000}"/>
          </ac:spMkLst>
        </pc:spChg>
        <pc:spChg chg="mod">
          <ac:chgData name="남 기범" userId="be1603d5812ce51d" providerId="LiveId" clId="{212A3498-EC06-4646-8D25-C73505539A08}" dt="2021-05-25T09:11:16.464" v="56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남 기범" userId="be1603d5812ce51d" providerId="LiveId" clId="{212A3498-EC06-4646-8D25-C73505539A08}" dt="2021-05-25T09:11:31.869" v="87"/>
          <ac:spMkLst>
            <pc:docMk/>
            <pc:sldMk cId="3251664893" sldId="257"/>
            <ac:spMk id="58" creationId="{42F2F1C9-3848-42F6-A2F7-98F2F240BEE4}"/>
          </ac:spMkLst>
        </pc:spChg>
      </pc:sldChg>
      <pc:sldChg chg="addSp delSp modSp mod modAnim">
        <pc:chgData name="남 기범" userId="be1603d5812ce51d" providerId="LiveId" clId="{212A3498-EC06-4646-8D25-C73505539A08}" dt="2021-05-25T09:17:47.299" v="311"/>
        <pc:sldMkLst>
          <pc:docMk/>
          <pc:sldMk cId="3624679954" sldId="258"/>
        </pc:sldMkLst>
        <pc:spChg chg="add mod">
          <ac:chgData name="남 기범" userId="be1603d5812ce51d" providerId="LiveId" clId="{212A3498-EC06-4646-8D25-C73505539A08}" dt="2021-05-25T09:12:21.687" v="192" actId="1076"/>
          <ac:spMkLst>
            <pc:docMk/>
            <pc:sldMk cId="3624679954" sldId="258"/>
            <ac:spMk id="3" creationId="{B2DB8870-12D5-43B5-AC41-F15EA1658110}"/>
          </ac:spMkLst>
        </pc:spChg>
        <pc:spChg chg="add mod">
          <ac:chgData name="남 기범" userId="be1603d5812ce51d" providerId="LiveId" clId="{212A3498-EC06-4646-8D25-C73505539A08}" dt="2021-05-25T09:13:30.323" v="221" actId="403"/>
          <ac:spMkLst>
            <pc:docMk/>
            <pc:sldMk cId="3624679954" sldId="258"/>
            <ac:spMk id="4" creationId="{87838C5A-8267-4456-9ED4-7DF6AA31E48F}"/>
          </ac:spMkLst>
        </pc:spChg>
        <pc:spChg chg="mod">
          <ac:chgData name="남 기범" userId="be1603d5812ce51d" providerId="LiveId" clId="{212A3498-EC06-4646-8D25-C73505539A08}" dt="2021-05-25T09:11:44.519" v="102"/>
          <ac:spMkLst>
            <pc:docMk/>
            <pc:sldMk cId="3624679954" sldId="258"/>
            <ac:spMk id="5" creationId="{00000000-0000-0000-0000-000000000000}"/>
          </ac:spMkLst>
        </pc:spChg>
        <pc:spChg chg="add mod">
          <ac:chgData name="남 기범" userId="be1603d5812ce51d" providerId="LiveId" clId="{212A3498-EC06-4646-8D25-C73505539A08}" dt="2021-05-25T09:13:30.323" v="221" actId="403"/>
          <ac:spMkLst>
            <pc:docMk/>
            <pc:sldMk cId="3624679954" sldId="258"/>
            <ac:spMk id="11" creationId="{CEAB9487-B3DD-4849-A14A-39A0A80022AA}"/>
          </ac:spMkLst>
        </pc:spChg>
        <pc:spChg chg="add mod">
          <ac:chgData name="남 기범" userId="be1603d5812ce51d" providerId="LiveId" clId="{212A3498-EC06-4646-8D25-C73505539A08}" dt="2021-05-25T09:13:30.323" v="221" actId="403"/>
          <ac:spMkLst>
            <pc:docMk/>
            <pc:sldMk cId="3624679954" sldId="258"/>
            <ac:spMk id="12" creationId="{0E8EBB65-29AA-4C9E-8D35-8375D23BDAFC}"/>
          </ac:spMkLst>
        </pc:spChg>
        <pc:spChg chg="add mod">
          <ac:chgData name="남 기범" userId="be1603d5812ce51d" providerId="LiveId" clId="{212A3498-EC06-4646-8D25-C73505539A08}" dt="2021-05-25T09:13:30.323" v="221" actId="403"/>
          <ac:spMkLst>
            <pc:docMk/>
            <pc:sldMk cId="3624679954" sldId="258"/>
            <ac:spMk id="13" creationId="{3817F4BE-7E0D-4580-B9BC-8629D8212F97}"/>
          </ac:spMkLst>
        </pc:spChg>
        <pc:spChg chg="add mod">
          <ac:chgData name="남 기범" userId="be1603d5812ce51d" providerId="LiveId" clId="{212A3498-EC06-4646-8D25-C73505539A08}" dt="2021-05-25T09:13:30.323" v="221" actId="403"/>
          <ac:spMkLst>
            <pc:docMk/>
            <pc:sldMk cId="3624679954" sldId="258"/>
            <ac:spMk id="14" creationId="{81EDB591-3254-46E0-8831-D5FA08CB1C95}"/>
          </ac:spMkLst>
        </pc:spChg>
        <pc:spChg chg="add mod">
          <ac:chgData name="남 기범" userId="be1603d5812ce51d" providerId="LiveId" clId="{212A3498-EC06-4646-8D25-C73505539A08}" dt="2021-05-25T09:13:30.323" v="221" actId="403"/>
          <ac:spMkLst>
            <pc:docMk/>
            <pc:sldMk cId="3624679954" sldId="258"/>
            <ac:spMk id="15" creationId="{9B7D44C7-CF85-459A-A7A2-14BCDACBB3D9}"/>
          </ac:spMkLst>
        </pc:spChg>
        <pc:spChg chg="add mod">
          <ac:chgData name="남 기범" userId="be1603d5812ce51d" providerId="LiveId" clId="{212A3498-EC06-4646-8D25-C73505539A08}" dt="2021-05-25T09:13:30.323" v="221" actId="403"/>
          <ac:spMkLst>
            <pc:docMk/>
            <pc:sldMk cId="3624679954" sldId="258"/>
            <ac:spMk id="16" creationId="{8FDC220D-3079-412B-9F7C-38C46674A004}"/>
          </ac:spMkLst>
        </pc:spChg>
        <pc:spChg chg="add mod">
          <ac:chgData name="남 기범" userId="be1603d5812ce51d" providerId="LiveId" clId="{212A3498-EC06-4646-8D25-C73505539A08}" dt="2021-05-25T09:15:07.921" v="263" actId="1076"/>
          <ac:spMkLst>
            <pc:docMk/>
            <pc:sldMk cId="3624679954" sldId="258"/>
            <ac:spMk id="48" creationId="{C861FD49-43D2-43A9-AC92-8AA5B9BFBCDD}"/>
          </ac:spMkLst>
        </pc:spChg>
        <pc:spChg chg="add mod">
          <ac:chgData name="남 기범" userId="be1603d5812ce51d" providerId="LiveId" clId="{212A3498-EC06-4646-8D25-C73505539A08}" dt="2021-05-25T09:15:34.048" v="276" actId="20577"/>
          <ac:spMkLst>
            <pc:docMk/>
            <pc:sldMk cId="3624679954" sldId="258"/>
            <ac:spMk id="52" creationId="{19989A0F-F8C3-4BF9-A9D7-A82368813C27}"/>
          </ac:spMkLst>
        </pc:spChg>
        <pc:spChg chg="add mod">
          <ac:chgData name="남 기범" userId="be1603d5812ce51d" providerId="LiveId" clId="{212A3498-EC06-4646-8D25-C73505539A08}" dt="2021-05-25T09:15:35.881" v="278" actId="20577"/>
          <ac:spMkLst>
            <pc:docMk/>
            <pc:sldMk cId="3624679954" sldId="258"/>
            <ac:spMk id="53" creationId="{1AD83904-3369-4BD0-8FC8-EAFAED680D5E}"/>
          </ac:spMkLst>
        </pc:spChg>
        <pc:spChg chg="add mod">
          <ac:chgData name="남 기범" userId="be1603d5812ce51d" providerId="LiveId" clId="{212A3498-EC06-4646-8D25-C73505539A08}" dt="2021-05-25T09:15:41.654" v="282" actId="20577"/>
          <ac:spMkLst>
            <pc:docMk/>
            <pc:sldMk cId="3624679954" sldId="258"/>
            <ac:spMk id="54" creationId="{AD3D07BC-BF99-4A98-A37A-F38BC9A0D487}"/>
          </ac:spMkLst>
        </pc:spChg>
        <pc:spChg chg="add mod">
          <ac:chgData name="남 기범" userId="be1603d5812ce51d" providerId="LiveId" clId="{212A3498-EC06-4646-8D25-C73505539A08}" dt="2021-05-25T09:15:42.920" v="284" actId="20577"/>
          <ac:spMkLst>
            <pc:docMk/>
            <pc:sldMk cId="3624679954" sldId="258"/>
            <ac:spMk id="57" creationId="{C788D081-F3E6-4EE1-99F1-DE354FF2DEE8}"/>
          </ac:spMkLst>
        </pc:spChg>
        <pc:spChg chg="mod">
          <ac:chgData name="남 기범" userId="be1603d5812ce51d" providerId="LiveId" clId="{212A3498-EC06-4646-8D25-C73505539A08}" dt="2021-05-25T09:11:55.088" v="116"/>
          <ac:spMkLst>
            <pc:docMk/>
            <pc:sldMk cId="3624679954" sldId="258"/>
            <ac:spMk id="58" creationId="{42F2F1C9-3848-42F6-A2F7-98F2F240BEE4}"/>
          </ac:spMkLst>
        </pc:spChg>
        <pc:spChg chg="add mod">
          <ac:chgData name="남 기범" userId="be1603d5812ce51d" providerId="LiveId" clId="{212A3498-EC06-4646-8D25-C73505539A08}" dt="2021-05-25T09:15:45.384" v="286" actId="20577"/>
          <ac:spMkLst>
            <pc:docMk/>
            <pc:sldMk cId="3624679954" sldId="258"/>
            <ac:spMk id="59" creationId="{97B5F674-8F07-455F-940B-A5969587B1FB}"/>
          </ac:spMkLst>
        </pc:spChg>
        <pc:spChg chg="add mod">
          <ac:chgData name="남 기범" userId="be1603d5812ce51d" providerId="LiveId" clId="{212A3498-EC06-4646-8D25-C73505539A08}" dt="2021-05-25T09:15:17.462" v="269" actId="571"/>
          <ac:spMkLst>
            <pc:docMk/>
            <pc:sldMk cId="3624679954" sldId="258"/>
            <ac:spMk id="60" creationId="{90C05C1D-B3DF-417B-9063-B2FEFC4213C0}"/>
          </ac:spMkLst>
        </pc:spChg>
        <pc:spChg chg="add mod">
          <ac:chgData name="남 기범" userId="be1603d5812ce51d" providerId="LiveId" clId="{212A3498-EC06-4646-8D25-C73505539A08}" dt="2021-05-25T09:15:38.201" v="280" actId="20577"/>
          <ac:spMkLst>
            <pc:docMk/>
            <pc:sldMk cId="3624679954" sldId="258"/>
            <ac:spMk id="62" creationId="{DA31AED2-C4E5-4E85-B470-9F81E3A1F925}"/>
          </ac:spMkLst>
        </pc:spChg>
        <pc:spChg chg="add mod">
          <ac:chgData name="남 기범" userId="be1603d5812ce51d" providerId="LiveId" clId="{212A3498-EC06-4646-8D25-C73505539A08}" dt="2021-05-25T09:15:48.514" v="288" actId="20577"/>
          <ac:spMkLst>
            <pc:docMk/>
            <pc:sldMk cId="3624679954" sldId="258"/>
            <ac:spMk id="63" creationId="{A03700D7-61A8-41A3-8ECA-1DB7D016965C}"/>
          </ac:spMkLst>
        </pc:spChg>
        <pc:spChg chg="add mod">
          <ac:chgData name="남 기범" userId="be1603d5812ce51d" providerId="LiveId" clId="{212A3498-EC06-4646-8D25-C73505539A08}" dt="2021-05-25T09:15:51.813" v="290" actId="20577"/>
          <ac:spMkLst>
            <pc:docMk/>
            <pc:sldMk cId="3624679954" sldId="258"/>
            <ac:spMk id="64" creationId="{DABEC496-3ED1-4F62-9749-DD25799C18B4}"/>
          </ac:spMkLst>
        </pc:spChg>
        <pc:cxnChg chg="add mod">
          <ac:chgData name="남 기범" userId="be1603d5812ce51d" providerId="LiveId" clId="{212A3498-EC06-4646-8D25-C73505539A08}" dt="2021-05-25T09:16:18.209" v="294" actId="14100"/>
          <ac:cxnSpMkLst>
            <pc:docMk/>
            <pc:sldMk cId="3624679954" sldId="258"/>
            <ac:cxnSpMk id="7" creationId="{56E45C11-F656-45E7-9223-0843C98090D6}"/>
          </ac:cxnSpMkLst>
        </pc:cxnChg>
        <pc:cxnChg chg="add mod">
          <ac:chgData name="남 기범" userId="be1603d5812ce51d" providerId="LiveId" clId="{212A3498-EC06-4646-8D25-C73505539A08}" dt="2021-05-25T09:14:56.774" v="259" actId="1582"/>
          <ac:cxnSpMkLst>
            <pc:docMk/>
            <pc:sldMk cId="3624679954" sldId="258"/>
            <ac:cxnSpMk id="21" creationId="{0A476466-1E4D-4E37-BC4C-88FCAD721318}"/>
          </ac:cxnSpMkLst>
        </pc:cxnChg>
        <pc:cxnChg chg="add mod">
          <ac:chgData name="남 기범" userId="be1603d5812ce51d" providerId="LiveId" clId="{212A3498-EC06-4646-8D25-C73505539A08}" dt="2021-05-25T09:14:56.774" v="259" actId="1582"/>
          <ac:cxnSpMkLst>
            <pc:docMk/>
            <pc:sldMk cId="3624679954" sldId="258"/>
            <ac:cxnSpMk id="22" creationId="{B4BB3B5E-F77C-4E31-97E2-94990578D135}"/>
          </ac:cxnSpMkLst>
        </pc:cxnChg>
        <pc:cxnChg chg="add mod">
          <ac:chgData name="남 기범" userId="be1603d5812ce51d" providerId="LiveId" clId="{212A3498-EC06-4646-8D25-C73505539A08}" dt="2021-05-25T09:14:56.774" v="259" actId="1582"/>
          <ac:cxnSpMkLst>
            <pc:docMk/>
            <pc:sldMk cId="3624679954" sldId="258"/>
            <ac:cxnSpMk id="23" creationId="{E82F62CF-6562-4382-9542-ED3751263BDB}"/>
          </ac:cxnSpMkLst>
        </pc:cxnChg>
        <pc:cxnChg chg="add mod">
          <ac:chgData name="남 기범" userId="be1603d5812ce51d" providerId="LiveId" clId="{212A3498-EC06-4646-8D25-C73505539A08}" dt="2021-05-25T09:14:42.865" v="258" actId="1582"/>
          <ac:cxnSpMkLst>
            <pc:docMk/>
            <pc:sldMk cId="3624679954" sldId="258"/>
            <ac:cxnSpMk id="24" creationId="{8377923B-CBDB-4988-8D43-015C318C3ACA}"/>
          </ac:cxnSpMkLst>
        </pc:cxnChg>
        <pc:cxnChg chg="add mod">
          <ac:chgData name="남 기범" userId="be1603d5812ce51d" providerId="LiveId" clId="{212A3498-EC06-4646-8D25-C73505539A08}" dt="2021-05-25T09:14:56.774" v="259" actId="1582"/>
          <ac:cxnSpMkLst>
            <pc:docMk/>
            <pc:sldMk cId="3624679954" sldId="258"/>
            <ac:cxnSpMk id="25" creationId="{79AEB775-85CC-4ADB-BB5F-A603DADB2181}"/>
          </ac:cxnSpMkLst>
        </pc:cxnChg>
        <pc:cxnChg chg="add mod">
          <ac:chgData name="남 기범" userId="be1603d5812ce51d" providerId="LiveId" clId="{212A3498-EC06-4646-8D25-C73505539A08}" dt="2021-05-25T09:14:56.774" v="259" actId="1582"/>
          <ac:cxnSpMkLst>
            <pc:docMk/>
            <pc:sldMk cId="3624679954" sldId="258"/>
            <ac:cxnSpMk id="26" creationId="{27935ABE-08F1-4B66-8C34-23F2FF201AA9}"/>
          </ac:cxnSpMkLst>
        </pc:cxnChg>
        <pc:cxnChg chg="add mod">
          <ac:chgData name="남 기범" userId="be1603d5812ce51d" providerId="LiveId" clId="{212A3498-EC06-4646-8D25-C73505539A08}" dt="2021-05-25T09:14:56.774" v="259" actId="1582"/>
          <ac:cxnSpMkLst>
            <pc:docMk/>
            <pc:sldMk cId="3624679954" sldId="258"/>
            <ac:cxnSpMk id="28" creationId="{9C00A39E-5678-4C57-90FA-E5EB418E0CB2}"/>
          </ac:cxnSpMkLst>
        </pc:cxnChg>
        <pc:cxnChg chg="add mod">
          <ac:chgData name="남 기범" userId="be1603d5812ce51d" providerId="LiveId" clId="{212A3498-EC06-4646-8D25-C73505539A08}" dt="2021-05-25T09:14:56.774" v="259" actId="1582"/>
          <ac:cxnSpMkLst>
            <pc:docMk/>
            <pc:sldMk cId="3624679954" sldId="258"/>
            <ac:cxnSpMk id="29" creationId="{E4D17D22-4C51-4BE3-AC40-CBF28B08D05E}"/>
          </ac:cxnSpMkLst>
        </pc:cxnChg>
        <pc:cxnChg chg="add mod">
          <ac:chgData name="남 기범" userId="be1603d5812ce51d" providerId="LiveId" clId="{212A3498-EC06-4646-8D25-C73505539A08}" dt="2021-05-25T09:14:56.774" v="259" actId="1582"/>
          <ac:cxnSpMkLst>
            <pc:docMk/>
            <pc:sldMk cId="3624679954" sldId="258"/>
            <ac:cxnSpMk id="31" creationId="{7D6F7067-89EA-48B1-A918-A8C64A524712}"/>
          </ac:cxnSpMkLst>
        </pc:cxnChg>
        <pc:cxnChg chg="add mod">
          <ac:chgData name="남 기범" userId="be1603d5812ce51d" providerId="LiveId" clId="{212A3498-EC06-4646-8D25-C73505539A08}" dt="2021-05-25T09:17:24.251" v="303" actId="14100"/>
          <ac:cxnSpMkLst>
            <pc:docMk/>
            <pc:sldMk cId="3624679954" sldId="258"/>
            <ac:cxnSpMk id="50" creationId="{2E19C2D1-E787-4168-9F6B-37D7D0F4C768}"/>
          </ac:cxnSpMkLst>
        </pc:cxnChg>
        <pc:cxnChg chg="add del mod">
          <ac:chgData name="남 기범" userId="be1603d5812ce51d" providerId="LiveId" clId="{212A3498-EC06-4646-8D25-C73505539A08}" dt="2021-05-25T09:15:21.637" v="271" actId="478"/>
          <ac:cxnSpMkLst>
            <pc:docMk/>
            <pc:sldMk cId="3624679954" sldId="258"/>
            <ac:cxnSpMk id="61" creationId="{BDE52A95-7493-4B34-A568-1E5985CF9EEF}"/>
          </ac:cxnSpMkLst>
        </pc:cxnChg>
        <pc:cxnChg chg="add mod">
          <ac:chgData name="남 기범" userId="be1603d5812ce51d" providerId="LiveId" clId="{212A3498-EC06-4646-8D25-C73505539A08}" dt="2021-05-25T09:17:33.670" v="307" actId="14100"/>
          <ac:cxnSpMkLst>
            <pc:docMk/>
            <pc:sldMk cId="3624679954" sldId="258"/>
            <ac:cxnSpMk id="70" creationId="{FC455944-8C0F-493B-AEEF-4E354E813708}"/>
          </ac:cxnSpMkLst>
        </pc:cxnChg>
        <pc:cxnChg chg="add mod">
          <ac:chgData name="남 기범" userId="be1603d5812ce51d" providerId="LiveId" clId="{212A3498-EC06-4646-8D25-C73505539A08}" dt="2021-05-25T09:17:37.534" v="309" actId="14100"/>
          <ac:cxnSpMkLst>
            <pc:docMk/>
            <pc:sldMk cId="3624679954" sldId="258"/>
            <ac:cxnSpMk id="71" creationId="{81D0942C-6B14-4049-BAF8-AD5201E3AF99}"/>
          </ac:cxnSpMkLst>
        </pc:cxnChg>
      </pc:sldChg>
      <pc:sldChg chg="del">
        <pc:chgData name="남 기범" userId="be1603d5812ce51d" providerId="LiveId" clId="{212A3498-EC06-4646-8D25-C73505539A08}" dt="2021-05-25T11:47:09.738" v="2209" actId="47"/>
        <pc:sldMkLst>
          <pc:docMk/>
          <pc:sldMk cId="3546591561" sldId="259"/>
        </pc:sldMkLst>
      </pc:sldChg>
      <pc:sldChg chg="del">
        <pc:chgData name="남 기범" userId="be1603d5812ce51d" providerId="LiveId" clId="{212A3498-EC06-4646-8D25-C73505539A08}" dt="2021-05-25T11:47:10.568" v="2210" actId="47"/>
        <pc:sldMkLst>
          <pc:docMk/>
          <pc:sldMk cId="1227592284" sldId="260"/>
        </pc:sldMkLst>
      </pc:sldChg>
      <pc:sldChg chg="del">
        <pc:chgData name="남 기범" userId="be1603d5812ce51d" providerId="LiveId" clId="{212A3498-EC06-4646-8D25-C73505539A08}" dt="2021-05-25T11:47:11.652" v="2211" actId="47"/>
        <pc:sldMkLst>
          <pc:docMk/>
          <pc:sldMk cId="3147092531" sldId="261"/>
        </pc:sldMkLst>
      </pc:sldChg>
      <pc:sldChg chg="del">
        <pc:chgData name="남 기범" userId="be1603d5812ce51d" providerId="LiveId" clId="{212A3498-EC06-4646-8D25-C73505539A08}" dt="2021-05-25T11:47:12.708" v="2212" actId="47"/>
        <pc:sldMkLst>
          <pc:docMk/>
          <pc:sldMk cId="3748198767" sldId="262"/>
        </pc:sldMkLst>
      </pc:sldChg>
      <pc:sldChg chg="del">
        <pc:chgData name="남 기범" userId="be1603d5812ce51d" providerId="LiveId" clId="{212A3498-EC06-4646-8D25-C73505539A08}" dt="2021-05-25T11:47:13.795" v="2213" actId="47"/>
        <pc:sldMkLst>
          <pc:docMk/>
          <pc:sldMk cId="3911396543" sldId="263"/>
        </pc:sldMkLst>
      </pc:sldChg>
      <pc:sldChg chg="del ord">
        <pc:chgData name="남 기범" userId="be1603d5812ce51d" providerId="LiveId" clId="{212A3498-EC06-4646-8D25-C73505539A08}" dt="2021-05-25T11:47:14.904" v="2214" actId="47"/>
        <pc:sldMkLst>
          <pc:docMk/>
          <pc:sldMk cId="3348483638" sldId="264"/>
        </pc:sldMkLst>
      </pc:sldChg>
      <pc:sldChg chg="addSp modSp mod ord">
        <pc:chgData name="남 기범" userId="be1603d5812ce51d" providerId="LiveId" clId="{212A3498-EC06-4646-8D25-C73505539A08}" dt="2021-05-25T11:51:42.463" v="2299" actId="1076"/>
        <pc:sldMkLst>
          <pc:docMk/>
          <pc:sldMk cId="3927890695" sldId="265"/>
        </pc:sldMkLst>
        <pc:spChg chg="add mod">
          <ac:chgData name="남 기범" userId="be1603d5812ce51d" providerId="LiveId" clId="{212A3498-EC06-4646-8D25-C73505539A08}" dt="2021-05-25T11:08:53.587" v="1317" actId="1076"/>
          <ac:spMkLst>
            <pc:docMk/>
            <pc:sldMk cId="3927890695" sldId="265"/>
            <ac:spMk id="2" creationId="{B6C9782E-8C71-4B4E-8AA8-814D7E8124E5}"/>
          </ac:spMkLst>
        </pc:spChg>
        <pc:spChg chg="add mod">
          <ac:chgData name="남 기범" userId="be1603d5812ce51d" providerId="LiveId" clId="{212A3498-EC06-4646-8D25-C73505539A08}" dt="2021-05-25T11:09:33.009" v="1348" actId="1076"/>
          <ac:spMkLst>
            <pc:docMk/>
            <pc:sldMk cId="3927890695" sldId="265"/>
            <ac:spMk id="3" creationId="{95F93BB2-C5D2-4238-BED8-9F5A15135781}"/>
          </ac:spMkLst>
        </pc:spChg>
        <pc:spChg chg="add mod">
          <ac:chgData name="남 기범" userId="be1603d5812ce51d" providerId="LiveId" clId="{212A3498-EC06-4646-8D25-C73505539A08}" dt="2021-05-25T11:51:42.463" v="2299" actId="1076"/>
          <ac:spMkLst>
            <pc:docMk/>
            <pc:sldMk cId="3927890695" sldId="265"/>
            <ac:spMk id="16" creationId="{8F3720E9-290C-483E-A5D0-B3178B012B2E}"/>
          </ac:spMkLst>
        </pc:spChg>
        <pc:spChg chg="add mod">
          <ac:chgData name="남 기범" userId="be1603d5812ce51d" providerId="LiveId" clId="{212A3498-EC06-4646-8D25-C73505539A08}" dt="2021-05-25T11:51:42.463" v="2299" actId="1076"/>
          <ac:spMkLst>
            <pc:docMk/>
            <pc:sldMk cId="3927890695" sldId="265"/>
            <ac:spMk id="17" creationId="{CB22FA53-6398-46F7-A4F1-01E995A83EA7}"/>
          </ac:spMkLst>
        </pc:spChg>
        <pc:spChg chg="mod">
          <ac:chgData name="남 기범" userId="be1603d5812ce51d" providerId="LiveId" clId="{212A3498-EC06-4646-8D25-C73505539A08}" dt="2021-05-25T11:51:23.959" v="2284" actId="1076"/>
          <ac:spMkLst>
            <pc:docMk/>
            <pc:sldMk cId="3927890695" sldId="265"/>
            <ac:spMk id="26" creationId="{00000000-0000-0000-0000-000000000000}"/>
          </ac:spMkLst>
        </pc:spChg>
      </pc:sldChg>
      <pc:sldChg chg="del">
        <pc:chgData name="남 기범" userId="be1603d5812ce51d" providerId="LiveId" clId="{212A3498-EC06-4646-8D25-C73505539A08}" dt="2021-05-25T11:47:15.627" v="2215" actId="47"/>
        <pc:sldMkLst>
          <pc:docMk/>
          <pc:sldMk cId="3933612222" sldId="266"/>
        </pc:sldMkLst>
      </pc:sldChg>
      <pc:sldChg chg="addSp delSp modSp add mod ord delAnim">
        <pc:chgData name="남 기범" userId="be1603d5812ce51d" providerId="LiveId" clId="{212A3498-EC06-4646-8D25-C73505539A08}" dt="2021-05-29T13:02:12.163" v="2488"/>
        <pc:sldMkLst>
          <pc:docMk/>
          <pc:sldMk cId="840830915" sldId="267"/>
        </pc:sldMkLst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3" creationId="{B2DB8870-12D5-43B5-AC41-F15EA1658110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4" creationId="{87838C5A-8267-4456-9ED4-7DF6AA31E48F}"/>
          </ac:spMkLst>
        </pc:spChg>
        <pc:spChg chg="add mod">
          <ac:chgData name="남 기범" userId="be1603d5812ce51d" providerId="LiveId" clId="{212A3498-EC06-4646-8D25-C73505539A08}" dt="2021-05-25T09:21:21.728" v="519" actId="1037"/>
          <ac:spMkLst>
            <pc:docMk/>
            <pc:sldMk cId="840830915" sldId="267"/>
            <ac:spMk id="6" creationId="{274B171A-EEFB-4818-AEDA-BF3DC21A3F0B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11" creationId="{CEAB9487-B3DD-4849-A14A-39A0A80022AA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12" creationId="{0E8EBB65-29AA-4C9E-8D35-8375D23BDAFC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13" creationId="{3817F4BE-7E0D-4580-B9BC-8629D8212F97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14" creationId="{81EDB591-3254-46E0-8831-D5FA08CB1C95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15" creationId="{9B7D44C7-CF85-459A-A7A2-14BCDACBB3D9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16" creationId="{8FDC220D-3079-412B-9F7C-38C46674A004}"/>
          </ac:spMkLst>
        </pc:spChg>
        <pc:spChg chg="add mod">
          <ac:chgData name="남 기범" userId="be1603d5812ce51d" providerId="LiveId" clId="{212A3498-EC06-4646-8D25-C73505539A08}" dt="2021-05-25T09:21:21.728" v="519" actId="1037"/>
          <ac:spMkLst>
            <pc:docMk/>
            <pc:sldMk cId="840830915" sldId="267"/>
            <ac:spMk id="41" creationId="{BF5A0684-7FE8-4EB7-9AC0-8A376152CB2B}"/>
          </ac:spMkLst>
        </pc:spChg>
        <pc:spChg chg="add del mod">
          <ac:chgData name="남 기범" userId="be1603d5812ce51d" providerId="LiveId" clId="{212A3498-EC06-4646-8D25-C73505539A08}" dt="2021-05-25T09:19:34.808" v="373" actId="478"/>
          <ac:spMkLst>
            <pc:docMk/>
            <pc:sldMk cId="840830915" sldId="267"/>
            <ac:spMk id="42" creationId="{14A7691D-8447-4C8F-8874-DDEDE8644373}"/>
          </ac:spMkLst>
        </pc:spChg>
        <pc:spChg chg="add del mod">
          <ac:chgData name="남 기범" userId="be1603d5812ce51d" providerId="LiveId" clId="{212A3498-EC06-4646-8D25-C73505539A08}" dt="2021-05-25T09:19:34.808" v="373" actId="478"/>
          <ac:spMkLst>
            <pc:docMk/>
            <pc:sldMk cId="840830915" sldId="267"/>
            <ac:spMk id="43" creationId="{EF510102-7C6F-4F12-93FD-5044E8675916}"/>
          </ac:spMkLst>
        </pc:spChg>
        <pc:spChg chg="add del mod">
          <ac:chgData name="남 기범" userId="be1603d5812ce51d" providerId="LiveId" clId="{212A3498-EC06-4646-8D25-C73505539A08}" dt="2021-05-25T09:19:34.808" v="373" actId="478"/>
          <ac:spMkLst>
            <pc:docMk/>
            <pc:sldMk cId="840830915" sldId="267"/>
            <ac:spMk id="44" creationId="{6FF44FF4-C54F-480D-9046-F6B5CA6E2036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48" creationId="{C861FD49-43D2-43A9-AC92-8AA5B9BFBCDD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52" creationId="{19989A0F-F8C3-4BF9-A9D7-A82368813C27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53" creationId="{1AD83904-3369-4BD0-8FC8-EAFAED680D5E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54" creationId="{AD3D07BC-BF99-4A98-A37A-F38BC9A0D487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57" creationId="{C788D081-F3E6-4EE1-99F1-DE354FF2DEE8}"/>
          </ac:spMkLst>
        </pc:spChg>
        <pc:spChg chg="mod">
          <ac:chgData name="남 기범" userId="be1603d5812ce51d" providerId="LiveId" clId="{212A3498-EC06-4646-8D25-C73505539A08}" dt="2021-05-25T09:20:53.483" v="480"/>
          <ac:spMkLst>
            <pc:docMk/>
            <pc:sldMk cId="840830915" sldId="267"/>
            <ac:spMk id="58" creationId="{42F2F1C9-3848-42F6-A2F7-98F2F240BEE4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59" creationId="{97B5F674-8F07-455F-940B-A5969587B1FB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60" creationId="{90C05C1D-B3DF-417B-9063-B2FEFC4213C0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62" creationId="{DA31AED2-C4E5-4E85-B470-9F81E3A1F925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63" creationId="{A03700D7-61A8-41A3-8ECA-1DB7D016965C}"/>
          </ac:spMkLst>
        </pc:spChg>
        <pc:spChg chg="del">
          <ac:chgData name="남 기범" userId="be1603d5812ce51d" providerId="LiveId" clId="{212A3498-EC06-4646-8D25-C73505539A08}" dt="2021-05-25T09:17:59.719" v="313" actId="478"/>
          <ac:spMkLst>
            <pc:docMk/>
            <pc:sldMk cId="840830915" sldId="267"/>
            <ac:spMk id="64" creationId="{DABEC496-3ED1-4F62-9749-DD25799C18B4}"/>
          </ac:spMkLst>
        </pc:spChg>
        <pc:cxnChg chg="del mod">
          <ac:chgData name="남 기범" userId="be1603d5812ce51d" providerId="LiveId" clId="{212A3498-EC06-4646-8D25-C73505539A08}" dt="2021-05-25T09:17:59.719" v="313" actId="478"/>
          <ac:cxnSpMkLst>
            <pc:docMk/>
            <pc:sldMk cId="840830915" sldId="267"/>
            <ac:cxnSpMk id="7" creationId="{56E45C11-F656-45E7-9223-0843C98090D6}"/>
          </ac:cxnSpMkLst>
        </pc:cxnChg>
        <pc:cxnChg chg="del mod">
          <ac:chgData name="남 기범" userId="be1603d5812ce51d" providerId="LiveId" clId="{212A3498-EC06-4646-8D25-C73505539A08}" dt="2021-05-25T09:17:59.719" v="313" actId="478"/>
          <ac:cxnSpMkLst>
            <pc:docMk/>
            <pc:sldMk cId="840830915" sldId="267"/>
            <ac:cxnSpMk id="21" creationId="{0A476466-1E4D-4E37-BC4C-88FCAD721318}"/>
          </ac:cxnSpMkLst>
        </pc:cxnChg>
        <pc:cxnChg chg="del mod">
          <ac:chgData name="남 기범" userId="be1603d5812ce51d" providerId="LiveId" clId="{212A3498-EC06-4646-8D25-C73505539A08}" dt="2021-05-25T09:17:59.719" v="313" actId="478"/>
          <ac:cxnSpMkLst>
            <pc:docMk/>
            <pc:sldMk cId="840830915" sldId="267"/>
            <ac:cxnSpMk id="22" creationId="{B4BB3B5E-F77C-4E31-97E2-94990578D135}"/>
          </ac:cxnSpMkLst>
        </pc:cxnChg>
        <pc:cxnChg chg="del mod">
          <ac:chgData name="남 기범" userId="be1603d5812ce51d" providerId="LiveId" clId="{212A3498-EC06-4646-8D25-C73505539A08}" dt="2021-05-25T09:17:59.719" v="313" actId="478"/>
          <ac:cxnSpMkLst>
            <pc:docMk/>
            <pc:sldMk cId="840830915" sldId="267"/>
            <ac:cxnSpMk id="23" creationId="{E82F62CF-6562-4382-9542-ED3751263BDB}"/>
          </ac:cxnSpMkLst>
        </pc:cxnChg>
        <pc:cxnChg chg="del mod">
          <ac:chgData name="남 기범" userId="be1603d5812ce51d" providerId="LiveId" clId="{212A3498-EC06-4646-8D25-C73505539A08}" dt="2021-05-25T09:17:59.719" v="313" actId="478"/>
          <ac:cxnSpMkLst>
            <pc:docMk/>
            <pc:sldMk cId="840830915" sldId="267"/>
            <ac:cxnSpMk id="24" creationId="{8377923B-CBDB-4988-8D43-015C318C3ACA}"/>
          </ac:cxnSpMkLst>
        </pc:cxnChg>
        <pc:cxnChg chg="del mod">
          <ac:chgData name="남 기범" userId="be1603d5812ce51d" providerId="LiveId" clId="{212A3498-EC06-4646-8D25-C73505539A08}" dt="2021-05-25T09:17:59.719" v="313" actId="478"/>
          <ac:cxnSpMkLst>
            <pc:docMk/>
            <pc:sldMk cId="840830915" sldId="267"/>
            <ac:cxnSpMk id="25" creationId="{79AEB775-85CC-4ADB-BB5F-A603DADB2181}"/>
          </ac:cxnSpMkLst>
        </pc:cxnChg>
        <pc:cxnChg chg="del mod">
          <ac:chgData name="남 기범" userId="be1603d5812ce51d" providerId="LiveId" clId="{212A3498-EC06-4646-8D25-C73505539A08}" dt="2021-05-25T09:17:59.719" v="313" actId="478"/>
          <ac:cxnSpMkLst>
            <pc:docMk/>
            <pc:sldMk cId="840830915" sldId="267"/>
            <ac:cxnSpMk id="26" creationId="{27935ABE-08F1-4B66-8C34-23F2FF201AA9}"/>
          </ac:cxnSpMkLst>
        </pc:cxnChg>
        <pc:cxnChg chg="del mod">
          <ac:chgData name="남 기범" userId="be1603d5812ce51d" providerId="LiveId" clId="{212A3498-EC06-4646-8D25-C73505539A08}" dt="2021-05-25T09:17:59.719" v="313" actId="478"/>
          <ac:cxnSpMkLst>
            <pc:docMk/>
            <pc:sldMk cId="840830915" sldId="267"/>
            <ac:cxnSpMk id="28" creationId="{9C00A39E-5678-4C57-90FA-E5EB418E0CB2}"/>
          </ac:cxnSpMkLst>
        </pc:cxnChg>
        <pc:cxnChg chg="del mod">
          <ac:chgData name="남 기범" userId="be1603d5812ce51d" providerId="LiveId" clId="{212A3498-EC06-4646-8D25-C73505539A08}" dt="2021-05-25T09:17:59.719" v="313" actId="478"/>
          <ac:cxnSpMkLst>
            <pc:docMk/>
            <pc:sldMk cId="840830915" sldId="267"/>
            <ac:cxnSpMk id="29" creationId="{E4D17D22-4C51-4BE3-AC40-CBF28B08D05E}"/>
          </ac:cxnSpMkLst>
        </pc:cxnChg>
        <pc:cxnChg chg="del mod">
          <ac:chgData name="남 기범" userId="be1603d5812ce51d" providerId="LiveId" clId="{212A3498-EC06-4646-8D25-C73505539A08}" dt="2021-05-25T09:17:59.719" v="313" actId="478"/>
          <ac:cxnSpMkLst>
            <pc:docMk/>
            <pc:sldMk cId="840830915" sldId="267"/>
            <ac:cxnSpMk id="31" creationId="{7D6F7067-89EA-48B1-A918-A8C64A524712}"/>
          </ac:cxnSpMkLst>
        </pc:cxnChg>
        <pc:cxnChg chg="del mod">
          <ac:chgData name="남 기범" userId="be1603d5812ce51d" providerId="LiveId" clId="{212A3498-EC06-4646-8D25-C73505539A08}" dt="2021-05-25T09:17:59.719" v="313" actId="478"/>
          <ac:cxnSpMkLst>
            <pc:docMk/>
            <pc:sldMk cId="840830915" sldId="267"/>
            <ac:cxnSpMk id="50" creationId="{2E19C2D1-E787-4168-9F6B-37D7D0F4C768}"/>
          </ac:cxnSpMkLst>
        </pc:cxnChg>
        <pc:cxnChg chg="del mod">
          <ac:chgData name="남 기범" userId="be1603d5812ce51d" providerId="LiveId" clId="{212A3498-EC06-4646-8D25-C73505539A08}" dt="2021-05-25T09:17:59.719" v="313" actId="478"/>
          <ac:cxnSpMkLst>
            <pc:docMk/>
            <pc:sldMk cId="840830915" sldId="267"/>
            <ac:cxnSpMk id="70" creationId="{FC455944-8C0F-493B-AEEF-4E354E813708}"/>
          </ac:cxnSpMkLst>
        </pc:cxnChg>
        <pc:cxnChg chg="del mod">
          <ac:chgData name="남 기범" userId="be1603d5812ce51d" providerId="LiveId" clId="{212A3498-EC06-4646-8D25-C73505539A08}" dt="2021-05-25T09:17:59.719" v="313" actId="478"/>
          <ac:cxnSpMkLst>
            <pc:docMk/>
            <pc:sldMk cId="840830915" sldId="267"/>
            <ac:cxnSpMk id="71" creationId="{81D0942C-6B14-4049-BAF8-AD5201E3AF99}"/>
          </ac:cxnSpMkLst>
        </pc:cxnChg>
      </pc:sldChg>
      <pc:sldChg chg="addSp delSp modSp add mod addAnim delAnim modAnim">
        <pc:chgData name="남 기범" userId="be1603d5812ce51d" providerId="LiveId" clId="{212A3498-EC06-4646-8D25-C73505539A08}" dt="2021-05-25T09:51:33.042" v="877" actId="20577"/>
        <pc:sldMkLst>
          <pc:docMk/>
          <pc:sldMk cId="1834747895" sldId="268"/>
        </pc:sldMkLst>
        <pc:spChg chg="add mod">
          <ac:chgData name="남 기범" userId="be1603d5812ce51d" providerId="LiveId" clId="{212A3498-EC06-4646-8D25-C73505539A08}" dt="2021-05-25T09:21:34.449" v="557" actId="403"/>
          <ac:spMkLst>
            <pc:docMk/>
            <pc:sldMk cId="1834747895" sldId="268"/>
            <ac:spMk id="3" creationId="{D5E24E0F-7B32-499A-914F-A13A15501EC0}"/>
          </ac:spMkLst>
        </pc:spChg>
        <pc:spChg chg="del">
          <ac:chgData name="남 기범" userId="be1603d5812ce51d" providerId="LiveId" clId="{212A3498-EC06-4646-8D25-C73505539A08}" dt="2021-05-25T09:20:48.641" v="472" actId="478"/>
          <ac:spMkLst>
            <pc:docMk/>
            <pc:sldMk cId="1834747895" sldId="268"/>
            <ac:spMk id="6" creationId="{274B171A-EEFB-4818-AEDA-BF3DC21A3F0B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12" creationId="{E9651553-5266-439A-8264-6E5EF4CD0CF0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13" creationId="{6AD9AD37-67FE-4D56-B4E7-FD11B0A81875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14" creationId="{07D57156-5F28-4612-A1CA-4BA937065D54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15" creationId="{85A29E09-F13E-44F7-9801-A5690BBCD43F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16" creationId="{83E9D842-4EB4-46A4-BEC9-46EA02671F0F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17" creationId="{7075F222-B2F7-486D-88DA-DE62DFE84E76}"/>
          </ac:spMkLst>
        </pc:spChg>
        <pc:spChg chg="add mod ord">
          <ac:chgData name="남 기범" userId="be1603d5812ce51d" providerId="LiveId" clId="{212A3498-EC06-4646-8D25-C73505539A08}" dt="2021-05-25T09:28:56.831" v="672" actId="1038"/>
          <ac:spMkLst>
            <pc:docMk/>
            <pc:sldMk cId="1834747895" sldId="268"/>
            <ac:spMk id="18" creationId="{FE0AB098-3D0E-4D3E-85C3-464204E82EF7}"/>
          </ac:spMkLst>
        </pc:spChg>
        <pc:spChg chg="del">
          <ac:chgData name="남 기범" userId="be1603d5812ce51d" providerId="LiveId" clId="{212A3498-EC06-4646-8D25-C73505539A08}" dt="2021-05-25T09:20:48.641" v="472" actId="478"/>
          <ac:spMkLst>
            <pc:docMk/>
            <pc:sldMk cId="1834747895" sldId="268"/>
            <ac:spMk id="41" creationId="{BF5A0684-7FE8-4EB7-9AC0-8A376152CB2B}"/>
          </ac:spMkLst>
        </pc:spChg>
        <pc:spChg chg="mod">
          <ac:chgData name="남 기범" userId="be1603d5812ce51d" providerId="LiveId" clId="{212A3498-EC06-4646-8D25-C73505539A08}" dt="2021-05-25T09:44:02.470" v="829" actId="20577"/>
          <ac:spMkLst>
            <pc:docMk/>
            <pc:sldMk cId="1834747895" sldId="268"/>
            <ac:spMk id="58" creationId="{42F2F1C9-3848-42F6-A2F7-98F2F240BEE4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63" creationId="{D8528DE2-31A4-474D-8282-29714226836F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64" creationId="{B34AB790-335C-45FD-BCCB-A72609140ED5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65" creationId="{960A6EA4-8714-4D87-B745-45541DC2B7D4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66" creationId="{96417F1C-ACE2-445A-AE03-E6FDF01FE898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67" creationId="{065F3845-E3F2-4CD5-A011-73C977D81528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68" creationId="{753A838D-6D3E-45A9-AF2C-95954E388FD5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69" creationId="{EE3F5237-DAAB-4CA5-BF49-5C40CFACFA21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70" creationId="{AFD71B5E-A7D3-4758-A975-E7105319198F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71" creationId="{00FD404C-8F85-47EB-B424-25FADE5D4E04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72" creationId="{DFE34368-89B2-4CBF-B073-3339F26338FD}"/>
          </ac:spMkLst>
        </pc:spChg>
        <pc:spChg chg="add del mod">
          <ac:chgData name="남 기범" userId="be1603d5812ce51d" providerId="LiveId" clId="{212A3498-EC06-4646-8D25-C73505539A08}" dt="2021-05-25T09:28:34.227" v="664" actId="164"/>
          <ac:spMkLst>
            <pc:docMk/>
            <pc:sldMk cId="1834747895" sldId="268"/>
            <ac:spMk id="73" creationId="{413462A9-847D-4494-B7C8-6D01E5F2AC2D}"/>
          </ac:spMkLst>
        </pc:spChg>
        <pc:spChg chg="add del mod">
          <ac:chgData name="남 기범" userId="be1603d5812ce51d" providerId="LiveId" clId="{212A3498-EC06-4646-8D25-C73505539A08}" dt="2021-05-25T09:32:36.178" v="692" actId="478"/>
          <ac:spMkLst>
            <pc:docMk/>
            <pc:sldMk cId="1834747895" sldId="268"/>
            <ac:spMk id="87" creationId="{5B93CAB0-CBC7-4C42-B80F-18459D8729F7}"/>
          </ac:spMkLst>
        </pc:spChg>
        <pc:spChg chg="add del mod">
          <ac:chgData name="남 기범" userId="be1603d5812ce51d" providerId="LiveId" clId="{212A3498-EC06-4646-8D25-C73505539A08}" dt="2021-05-25T09:32:36.945" v="693" actId="478"/>
          <ac:spMkLst>
            <pc:docMk/>
            <pc:sldMk cId="1834747895" sldId="268"/>
            <ac:spMk id="88" creationId="{7AA88D67-17AC-47F9-A701-03EC1892D32F}"/>
          </ac:spMkLst>
        </pc:spChg>
        <pc:spChg chg="add mod">
          <ac:chgData name="남 기범" userId="be1603d5812ce51d" providerId="LiveId" clId="{212A3498-EC06-4646-8D25-C73505539A08}" dt="2021-05-25T09:34:55.329" v="730" actId="207"/>
          <ac:spMkLst>
            <pc:docMk/>
            <pc:sldMk cId="1834747895" sldId="268"/>
            <ac:spMk id="90" creationId="{C27136BE-3266-4F82-9D63-0B86206DC21F}"/>
          </ac:spMkLst>
        </pc:spChg>
        <pc:spChg chg="add mod">
          <ac:chgData name="남 기범" userId="be1603d5812ce51d" providerId="LiveId" clId="{212A3498-EC06-4646-8D25-C73505539A08}" dt="2021-05-25T09:35:10.430" v="735" actId="20577"/>
          <ac:spMkLst>
            <pc:docMk/>
            <pc:sldMk cId="1834747895" sldId="268"/>
            <ac:spMk id="91" creationId="{CFE3E13A-1DA4-4E37-9FD6-AA6978909124}"/>
          </ac:spMkLst>
        </pc:spChg>
        <pc:spChg chg="add mod">
          <ac:chgData name="남 기범" userId="be1603d5812ce51d" providerId="LiveId" clId="{212A3498-EC06-4646-8D25-C73505539A08}" dt="2021-05-25T09:35:15.805" v="739" actId="20577"/>
          <ac:spMkLst>
            <pc:docMk/>
            <pc:sldMk cId="1834747895" sldId="268"/>
            <ac:spMk id="92" creationId="{424B9CE7-8676-46C6-9621-13BB5E780596}"/>
          </ac:spMkLst>
        </pc:spChg>
        <pc:spChg chg="add mod">
          <ac:chgData name="남 기범" userId="be1603d5812ce51d" providerId="LiveId" clId="{212A3498-EC06-4646-8D25-C73505539A08}" dt="2021-05-25T09:37:10.689" v="761" actId="1076"/>
          <ac:spMkLst>
            <pc:docMk/>
            <pc:sldMk cId="1834747895" sldId="268"/>
            <ac:spMk id="93" creationId="{C55169A5-EA5D-4B14-A4AE-5D1031936B74}"/>
          </ac:spMkLst>
        </pc:spChg>
        <pc:spChg chg="add mod">
          <ac:chgData name="남 기범" userId="be1603d5812ce51d" providerId="LiveId" clId="{212A3498-EC06-4646-8D25-C73505539A08}" dt="2021-05-25T09:35:59.118" v="746" actId="1076"/>
          <ac:spMkLst>
            <pc:docMk/>
            <pc:sldMk cId="1834747895" sldId="268"/>
            <ac:spMk id="97" creationId="{5CAC5B47-EF18-4F26-95A2-2B3A0D2830AE}"/>
          </ac:spMkLst>
        </pc:spChg>
        <pc:spChg chg="add mod">
          <ac:chgData name="남 기범" userId="be1603d5812ce51d" providerId="LiveId" clId="{212A3498-EC06-4646-8D25-C73505539A08}" dt="2021-05-25T09:40:12.697" v="791" actId="20577"/>
          <ac:spMkLst>
            <pc:docMk/>
            <pc:sldMk cId="1834747895" sldId="268"/>
            <ac:spMk id="105" creationId="{B6F8C99A-C03B-4105-A323-A4DE8C1105DE}"/>
          </ac:spMkLst>
        </pc:spChg>
        <pc:spChg chg="add mod">
          <ac:chgData name="남 기범" userId="be1603d5812ce51d" providerId="LiveId" clId="{212A3498-EC06-4646-8D25-C73505539A08}" dt="2021-05-25T09:37:22.796" v="763" actId="20577"/>
          <ac:spMkLst>
            <pc:docMk/>
            <pc:sldMk cId="1834747895" sldId="268"/>
            <ac:spMk id="106" creationId="{0B971FAE-8D81-48FB-8D7A-796F8B4F11B4}"/>
          </ac:spMkLst>
        </pc:spChg>
        <pc:spChg chg="add mod">
          <ac:chgData name="남 기범" userId="be1603d5812ce51d" providerId="LiveId" clId="{212A3498-EC06-4646-8D25-C73505539A08}" dt="2021-05-25T09:38:19.200" v="774" actId="20577"/>
          <ac:spMkLst>
            <pc:docMk/>
            <pc:sldMk cId="1834747895" sldId="268"/>
            <ac:spMk id="108" creationId="{9DD1EF26-07F9-487F-B235-B0E380190CD8}"/>
          </ac:spMkLst>
        </pc:spChg>
        <pc:spChg chg="add mod">
          <ac:chgData name="남 기범" userId="be1603d5812ce51d" providerId="LiveId" clId="{212A3498-EC06-4646-8D25-C73505539A08}" dt="2021-05-25T09:38:11.431" v="769" actId="20577"/>
          <ac:spMkLst>
            <pc:docMk/>
            <pc:sldMk cId="1834747895" sldId="268"/>
            <ac:spMk id="109" creationId="{131263EB-DFA2-4712-87BB-F3B803ADCA8F}"/>
          </ac:spMkLst>
        </pc:spChg>
        <pc:spChg chg="add mod">
          <ac:chgData name="남 기범" userId="be1603d5812ce51d" providerId="LiveId" clId="{212A3498-EC06-4646-8D25-C73505539A08}" dt="2021-05-25T09:38:24.024" v="777" actId="20577"/>
          <ac:spMkLst>
            <pc:docMk/>
            <pc:sldMk cId="1834747895" sldId="268"/>
            <ac:spMk id="110" creationId="{E4C07CF5-5147-4D32-9674-3117343E3804}"/>
          </ac:spMkLst>
        </pc:spChg>
        <pc:spChg chg="add mod">
          <ac:chgData name="남 기범" userId="be1603d5812ce51d" providerId="LiveId" clId="{212A3498-EC06-4646-8D25-C73505539A08}" dt="2021-05-25T09:38:28.518" v="780" actId="20577"/>
          <ac:spMkLst>
            <pc:docMk/>
            <pc:sldMk cId="1834747895" sldId="268"/>
            <ac:spMk id="111" creationId="{5125694D-0AED-4358-BCBC-06EA57357F98}"/>
          </ac:spMkLst>
        </pc:spChg>
        <pc:spChg chg="add mod">
          <ac:chgData name="남 기범" userId="be1603d5812ce51d" providerId="LiveId" clId="{212A3498-EC06-4646-8D25-C73505539A08}" dt="2021-05-25T09:40:00.840" v="788" actId="20577"/>
          <ac:spMkLst>
            <pc:docMk/>
            <pc:sldMk cId="1834747895" sldId="268"/>
            <ac:spMk id="112" creationId="{873E3944-FBB3-48B9-A78D-D9B82C4BC2FF}"/>
          </ac:spMkLst>
        </pc:spChg>
        <pc:spChg chg="add mod">
          <ac:chgData name="남 기범" userId="be1603d5812ce51d" providerId="LiveId" clId="{212A3498-EC06-4646-8D25-C73505539A08}" dt="2021-05-25T09:40:26.317" v="795" actId="20577"/>
          <ac:spMkLst>
            <pc:docMk/>
            <pc:sldMk cId="1834747895" sldId="268"/>
            <ac:spMk id="113" creationId="{A11C960C-BC0C-46B2-828E-4BF2D926C3D7}"/>
          </ac:spMkLst>
        </pc:spChg>
        <pc:spChg chg="add del mod">
          <ac:chgData name="남 기범" userId="be1603d5812ce51d" providerId="LiveId" clId="{212A3498-EC06-4646-8D25-C73505539A08}" dt="2021-05-25T09:40:22.526" v="793" actId="478"/>
          <ac:spMkLst>
            <pc:docMk/>
            <pc:sldMk cId="1834747895" sldId="268"/>
            <ac:spMk id="114" creationId="{267D6E82-E4B3-4BF5-9403-08FDC1BDF1F3}"/>
          </ac:spMkLst>
        </pc:spChg>
        <pc:spChg chg="add mod">
          <ac:chgData name="남 기범" userId="be1603d5812ce51d" providerId="LiveId" clId="{212A3498-EC06-4646-8D25-C73505539A08}" dt="2021-05-25T09:51:33.042" v="877" actId="20577"/>
          <ac:spMkLst>
            <pc:docMk/>
            <pc:sldMk cId="1834747895" sldId="268"/>
            <ac:spMk id="115" creationId="{09F01810-3CA4-4399-AE37-1E8F21034764}"/>
          </ac:spMkLst>
        </pc:spChg>
        <pc:grpChg chg="add mod">
          <ac:chgData name="남 기범" userId="be1603d5812ce51d" providerId="LiveId" clId="{212A3498-EC06-4646-8D25-C73505539A08}" dt="2021-05-25T09:28:34.227" v="664" actId="164"/>
          <ac:grpSpMkLst>
            <pc:docMk/>
            <pc:sldMk cId="1834747895" sldId="268"/>
            <ac:grpSpMk id="74" creationId="{11489313-DBAB-4596-8247-74A98D2E21F0}"/>
          </ac:grpSpMkLst>
        </pc:grpChg>
        <pc:graphicFrameChg chg="add mod modGraphic">
          <ac:chgData name="남 기범" userId="be1603d5812ce51d" providerId="LiveId" clId="{212A3498-EC06-4646-8D25-C73505539A08}" dt="2021-05-25T09:34:19.508" v="721"/>
          <ac:graphicFrameMkLst>
            <pc:docMk/>
            <pc:sldMk cId="1834747895" sldId="268"/>
            <ac:graphicFrameMk id="89" creationId="{D790D0BF-0137-4838-BF65-444BAAA448C0}"/>
          </ac:graphicFrameMkLst>
        </pc:graphicFrameChg>
        <pc:cxnChg chg="add del mod">
          <ac:chgData name="남 기범" userId="be1603d5812ce51d" providerId="LiveId" clId="{212A3498-EC06-4646-8D25-C73505539A08}" dt="2021-05-25T09:23:09.275" v="579" actId="478"/>
          <ac:cxnSpMkLst>
            <pc:docMk/>
            <pc:sldMk cId="1834747895" sldId="268"/>
            <ac:cxnSpMk id="7" creationId="{0A8B25C4-5FF1-4A97-8D65-50C6DD32CDA9}"/>
          </ac:cxnSpMkLst>
        </pc:cxnChg>
        <pc:cxnChg chg="add del mod">
          <ac:chgData name="남 기범" userId="be1603d5812ce51d" providerId="LiveId" clId="{212A3498-EC06-4646-8D25-C73505539A08}" dt="2021-05-25T09:28:34.227" v="664" actId="164"/>
          <ac:cxnSpMkLst>
            <pc:docMk/>
            <pc:sldMk cId="1834747895" sldId="268"/>
            <ac:cxnSpMk id="21" creationId="{1B7A9D6F-45D5-4669-9014-8E10F2217F49}"/>
          </ac:cxnSpMkLst>
        </pc:cxnChg>
        <pc:cxnChg chg="add del mod">
          <ac:chgData name="남 기범" userId="be1603d5812ce51d" providerId="LiveId" clId="{212A3498-EC06-4646-8D25-C73505539A08}" dt="2021-05-25T09:28:34.227" v="664" actId="164"/>
          <ac:cxnSpMkLst>
            <pc:docMk/>
            <pc:sldMk cId="1834747895" sldId="268"/>
            <ac:cxnSpMk id="25" creationId="{C2973E31-6B42-4774-9674-B43FCAC6D664}"/>
          </ac:cxnSpMkLst>
        </pc:cxnChg>
        <pc:cxnChg chg="add del mod">
          <ac:chgData name="남 기범" userId="be1603d5812ce51d" providerId="LiveId" clId="{212A3498-EC06-4646-8D25-C73505539A08}" dt="2021-05-25T09:28:34.227" v="664" actId="164"/>
          <ac:cxnSpMkLst>
            <pc:docMk/>
            <pc:sldMk cId="1834747895" sldId="268"/>
            <ac:cxnSpMk id="26" creationId="{458AF295-AC27-4DD0-BEFC-C77539FBD214}"/>
          </ac:cxnSpMkLst>
        </pc:cxnChg>
        <pc:cxnChg chg="add del mod">
          <ac:chgData name="남 기범" userId="be1603d5812ce51d" providerId="LiveId" clId="{212A3498-EC06-4646-8D25-C73505539A08}" dt="2021-05-25T09:28:34.227" v="664" actId="164"/>
          <ac:cxnSpMkLst>
            <pc:docMk/>
            <pc:sldMk cId="1834747895" sldId="268"/>
            <ac:cxnSpMk id="28" creationId="{E62BBDFF-918C-4251-B745-FE311E377D21}"/>
          </ac:cxnSpMkLst>
        </pc:cxnChg>
        <pc:cxnChg chg="add del mod">
          <ac:chgData name="남 기범" userId="be1603d5812ce51d" providerId="LiveId" clId="{212A3498-EC06-4646-8D25-C73505539A08}" dt="2021-05-25T09:28:34.227" v="664" actId="164"/>
          <ac:cxnSpMkLst>
            <pc:docMk/>
            <pc:sldMk cId="1834747895" sldId="268"/>
            <ac:cxnSpMk id="29" creationId="{6F53C365-E2CC-4984-A2C5-FED7B3C294CB}"/>
          </ac:cxnSpMkLst>
        </pc:cxnChg>
        <pc:cxnChg chg="add del mod">
          <ac:chgData name="남 기범" userId="be1603d5812ce51d" providerId="LiveId" clId="{212A3498-EC06-4646-8D25-C73505539A08}" dt="2021-05-25T09:28:34.227" v="664" actId="164"/>
          <ac:cxnSpMkLst>
            <pc:docMk/>
            <pc:sldMk cId="1834747895" sldId="268"/>
            <ac:cxnSpMk id="31" creationId="{9BBF1F8A-6621-4D88-A7B3-0231A3887530}"/>
          </ac:cxnSpMkLst>
        </pc:cxnChg>
        <pc:cxnChg chg="add del mod">
          <ac:chgData name="남 기범" userId="be1603d5812ce51d" providerId="LiveId" clId="{212A3498-EC06-4646-8D25-C73505539A08}" dt="2021-05-25T09:28:34.227" v="664" actId="164"/>
          <ac:cxnSpMkLst>
            <pc:docMk/>
            <pc:sldMk cId="1834747895" sldId="268"/>
            <ac:cxnSpMk id="42" creationId="{36F73396-82EF-461B-A65D-8E05B4FC8E46}"/>
          </ac:cxnSpMkLst>
        </pc:cxnChg>
        <pc:cxnChg chg="add del mod">
          <ac:chgData name="남 기범" userId="be1603d5812ce51d" providerId="LiveId" clId="{212A3498-EC06-4646-8D25-C73505539A08}" dt="2021-05-25T09:28:34.227" v="664" actId="164"/>
          <ac:cxnSpMkLst>
            <pc:docMk/>
            <pc:sldMk cId="1834747895" sldId="268"/>
            <ac:cxnSpMk id="43" creationId="{6BA502C6-A4A8-4BA4-9E94-ED99BD1EB814}"/>
          </ac:cxnSpMkLst>
        </pc:cxnChg>
        <pc:cxnChg chg="add del mod">
          <ac:chgData name="남 기범" userId="be1603d5812ce51d" providerId="LiveId" clId="{212A3498-EC06-4646-8D25-C73505539A08}" dt="2021-05-25T09:28:34.227" v="664" actId="164"/>
          <ac:cxnSpMkLst>
            <pc:docMk/>
            <pc:sldMk cId="1834747895" sldId="268"/>
            <ac:cxnSpMk id="44" creationId="{05FA1E47-8131-4091-A5AA-09F034DE6EBC}"/>
          </ac:cxnSpMkLst>
        </pc:cxnChg>
        <pc:cxnChg chg="add del mod">
          <ac:chgData name="남 기범" userId="be1603d5812ce51d" providerId="LiveId" clId="{212A3498-EC06-4646-8D25-C73505539A08}" dt="2021-05-25T09:28:34.227" v="664" actId="164"/>
          <ac:cxnSpMkLst>
            <pc:docMk/>
            <pc:sldMk cId="1834747895" sldId="268"/>
            <ac:cxnSpMk id="45" creationId="{53237F81-4ED4-4307-869F-8C8FB0735E74}"/>
          </ac:cxnSpMkLst>
        </pc:cxnChg>
        <pc:cxnChg chg="add del mod">
          <ac:chgData name="남 기범" userId="be1603d5812ce51d" providerId="LiveId" clId="{212A3498-EC06-4646-8D25-C73505539A08}" dt="2021-05-25T09:28:34.227" v="664" actId="164"/>
          <ac:cxnSpMkLst>
            <pc:docMk/>
            <pc:sldMk cId="1834747895" sldId="268"/>
            <ac:cxnSpMk id="46" creationId="{90615797-EB5C-4C69-893B-49F10A9D3501}"/>
          </ac:cxnSpMkLst>
        </pc:cxnChg>
        <pc:cxnChg chg="add mod">
          <ac:chgData name="남 기범" userId="be1603d5812ce51d" providerId="LiveId" clId="{212A3498-EC06-4646-8D25-C73505539A08}" dt="2021-05-25T09:30:32.628" v="676" actId="14100"/>
          <ac:cxnSpMkLst>
            <pc:docMk/>
            <pc:sldMk cId="1834747895" sldId="268"/>
            <ac:cxnSpMk id="75" creationId="{56308F3D-A2C6-4EA2-8D63-F77D11CF7391}"/>
          </ac:cxnSpMkLst>
        </pc:cxnChg>
        <pc:cxnChg chg="add mod">
          <ac:chgData name="남 기범" userId="be1603d5812ce51d" providerId="LiveId" clId="{212A3498-EC06-4646-8D25-C73505539A08}" dt="2021-05-25T09:30:43.534" v="682" actId="14100"/>
          <ac:cxnSpMkLst>
            <pc:docMk/>
            <pc:sldMk cId="1834747895" sldId="268"/>
            <ac:cxnSpMk id="78" creationId="{669B0E10-C5A6-44A5-8E10-7ED4DBA16D3B}"/>
          </ac:cxnSpMkLst>
        </pc:cxnChg>
        <pc:cxnChg chg="add mod">
          <ac:chgData name="남 기범" userId="be1603d5812ce51d" providerId="LiveId" clId="{212A3498-EC06-4646-8D25-C73505539A08}" dt="2021-05-25T09:30:39.287" v="680" actId="14100"/>
          <ac:cxnSpMkLst>
            <pc:docMk/>
            <pc:sldMk cId="1834747895" sldId="268"/>
            <ac:cxnSpMk id="79" creationId="{F62BDBBE-5E58-4980-AC98-E583F4F52438}"/>
          </ac:cxnSpMkLst>
        </pc:cxnChg>
        <pc:cxnChg chg="add mod">
          <ac:chgData name="남 기범" userId="be1603d5812ce51d" providerId="LiveId" clId="{212A3498-EC06-4646-8D25-C73505539A08}" dt="2021-05-25T09:36:34.918" v="752" actId="14100"/>
          <ac:cxnSpMkLst>
            <pc:docMk/>
            <pc:sldMk cId="1834747895" sldId="268"/>
            <ac:cxnSpMk id="98" creationId="{79C3268C-9916-410E-844E-C63110145A5E}"/>
          </ac:cxnSpMkLst>
        </pc:cxnChg>
        <pc:cxnChg chg="add mod">
          <ac:chgData name="남 기범" userId="be1603d5812ce51d" providerId="LiveId" clId="{212A3498-EC06-4646-8D25-C73505539A08}" dt="2021-05-25T09:36:45.791" v="757" actId="14100"/>
          <ac:cxnSpMkLst>
            <pc:docMk/>
            <pc:sldMk cId="1834747895" sldId="268"/>
            <ac:cxnSpMk id="101" creationId="{794D2CC7-68AB-4C32-A195-51806535E955}"/>
          </ac:cxnSpMkLst>
        </pc:cxnChg>
      </pc:sldChg>
      <pc:sldChg chg="addSp delSp modSp add mod delAnim modAnim">
        <pc:chgData name="남 기범" userId="be1603d5812ce51d" providerId="LiveId" clId="{212A3498-EC06-4646-8D25-C73505539A08}" dt="2021-05-25T09:52:09.395" v="907" actId="20577"/>
        <pc:sldMkLst>
          <pc:docMk/>
          <pc:sldMk cId="1595361733" sldId="269"/>
        </pc:sldMkLst>
        <pc:spChg chg="del">
          <ac:chgData name="남 기범" userId="be1603d5812ce51d" providerId="LiveId" clId="{212A3498-EC06-4646-8D25-C73505539A08}" dt="2021-05-25T09:48:35.314" v="830" actId="478"/>
          <ac:spMkLst>
            <pc:docMk/>
            <pc:sldMk cId="1595361733" sldId="269"/>
            <ac:spMk id="3" creationId="{D5E24E0F-7B32-499A-914F-A13A15501EC0}"/>
          </ac:spMkLst>
        </pc:spChg>
        <pc:spChg chg="mod">
          <ac:chgData name="남 기범" userId="be1603d5812ce51d" providerId="LiveId" clId="{212A3498-EC06-4646-8D25-C73505539A08}" dt="2021-05-25T09:43:55.655" v="821" actId="1076"/>
          <ac:spMkLst>
            <pc:docMk/>
            <pc:sldMk cId="1595361733" sldId="269"/>
            <ac:spMk id="5" creationId="{00000000-0000-0000-0000-000000000000}"/>
          </ac:spMkLst>
        </pc:spChg>
        <pc:spChg chg="mod">
          <ac:chgData name="남 기범" userId="be1603d5812ce51d" providerId="LiveId" clId="{212A3498-EC06-4646-8D25-C73505539A08}" dt="2021-05-25T09:43:55.655" v="821" actId="1076"/>
          <ac:spMkLst>
            <pc:docMk/>
            <pc:sldMk cId="1595361733" sldId="269"/>
            <ac:spMk id="27" creationId="{00000000-0000-0000-0000-000000000000}"/>
          </ac:spMkLst>
        </pc:spChg>
        <pc:spChg chg="mod">
          <ac:chgData name="남 기범" userId="be1603d5812ce51d" providerId="LiveId" clId="{212A3498-EC06-4646-8D25-C73505539A08}" dt="2021-05-25T09:43:55.655" v="821" actId="1076"/>
          <ac:spMkLst>
            <pc:docMk/>
            <pc:sldMk cId="1595361733" sldId="269"/>
            <ac:spMk id="30" creationId="{71FB1AD2-DDFF-4D52-B00C-353F96D95BCA}"/>
          </ac:spMkLst>
        </pc:spChg>
        <pc:spChg chg="mod">
          <ac:chgData name="남 기범" userId="be1603d5812ce51d" providerId="LiveId" clId="{212A3498-EC06-4646-8D25-C73505539A08}" dt="2021-05-25T09:51:54.011" v="904"/>
          <ac:spMkLst>
            <pc:docMk/>
            <pc:sldMk cId="1595361733" sldId="269"/>
            <ac:spMk id="58" creationId="{42F2F1C9-3848-42F6-A2F7-98F2F240BEE4}"/>
          </ac:spMkLst>
        </pc:spChg>
        <pc:spChg chg="add mod">
          <ac:chgData name="남 기범" userId="be1603d5812ce51d" providerId="LiveId" clId="{212A3498-EC06-4646-8D25-C73505539A08}" dt="2021-05-25T09:50:18.091" v="852" actId="20577"/>
          <ac:spMkLst>
            <pc:docMk/>
            <pc:sldMk cId="1595361733" sldId="269"/>
            <ac:spMk id="76" creationId="{02D853D4-413D-4638-8375-A09E44FD6E70}"/>
          </ac:spMkLst>
        </pc:spChg>
        <pc:spChg chg="del">
          <ac:chgData name="남 기범" userId="be1603d5812ce51d" providerId="LiveId" clId="{212A3498-EC06-4646-8D25-C73505539A08}" dt="2021-05-25T09:48:35.314" v="830" actId="478"/>
          <ac:spMkLst>
            <pc:docMk/>
            <pc:sldMk cId="1595361733" sldId="269"/>
            <ac:spMk id="90" creationId="{C27136BE-3266-4F82-9D63-0B86206DC21F}"/>
          </ac:spMkLst>
        </pc:spChg>
        <pc:spChg chg="del">
          <ac:chgData name="남 기범" userId="be1603d5812ce51d" providerId="LiveId" clId="{212A3498-EC06-4646-8D25-C73505539A08}" dt="2021-05-25T09:48:35.314" v="830" actId="478"/>
          <ac:spMkLst>
            <pc:docMk/>
            <pc:sldMk cId="1595361733" sldId="269"/>
            <ac:spMk id="91" creationId="{CFE3E13A-1DA4-4E37-9FD6-AA6978909124}"/>
          </ac:spMkLst>
        </pc:spChg>
        <pc:spChg chg="del">
          <ac:chgData name="남 기범" userId="be1603d5812ce51d" providerId="LiveId" clId="{212A3498-EC06-4646-8D25-C73505539A08}" dt="2021-05-25T09:48:35.314" v="830" actId="478"/>
          <ac:spMkLst>
            <pc:docMk/>
            <pc:sldMk cId="1595361733" sldId="269"/>
            <ac:spMk id="92" creationId="{424B9CE7-8676-46C6-9621-13BB5E780596}"/>
          </ac:spMkLst>
        </pc:spChg>
        <pc:spChg chg="del">
          <ac:chgData name="남 기범" userId="be1603d5812ce51d" providerId="LiveId" clId="{212A3498-EC06-4646-8D25-C73505539A08}" dt="2021-05-25T09:48:35.314" v="830" actId="478"/>
          <ac:spMkLst>
            <pc:docMk/>
            <pc:sldMk cId="1595361733" sldId="269"/>
            <ac:spMk id="93" creationId="{C55169A5-EA5D-4B14-A4AE-5D1031936B74}"/>
          </ac:spMkLst>
        </pc:spChg>
        <pc:spChg chg="mod">
          <ac:chgData name="남 기범" userId="be1603d5812ce51d" providerId="LiveId" clId="{212A3498-EC06-4646-8D25-C73505539A08}" dt="2021-05-25T09:49:45.689" v="844" actId="1076"/>
          <ac:spMkLst>
            <pc:docMk/>
            <pc:sldMk cId="1595361733" sldId="269"/>
            <ac:spMk id="97" creationId="{5CAC5B47-EF18-4F26-95A2-2B3A0D2830AE}"/>
          </ac:spMkLst>
        </pc:spChg>
        <pc:spChg chg="del">
          <ac:chgData name="남 기범" userId="be1603d5812ce51d" providerId="LiveId" clId="{212A3498-EC06-4646-8D25-C73505539A08}" dt="2021-05-25T09:48:35.314" v="830" actId="478"/>
          <ac:spMkLst>
            <pc:docMk/>
            <pc:sldMk cId="1595361733" sldId="269"/>
            <ac:spMk id="105" creationId="{B6F8C99A-C03B-4105-A323-A4DE8C1105DE}"/>
          </ac:spMkLst>
        </pc:spChg>
        <pc:spChg chg="del">
          <ac:chgData name="남 기범" userId="be1603d5812ce51d" providerId="LiveId" clId="{212A3498-EC06-4646-8D25-C73505539A08}" dt="2021-05-25T09:48:35.314" v="830" actId="478"/>
          <ac:spMkLst>
            <pc:docMk/>
            <pc:sldMk cId="1595361733" sldId="269"/>
            <ac:spMk id="106" creationId="{0B971FAE-8D81-48FB-8D7A-796F8B4F11B4}"/>
          </ac:spMkLst>
        </pc:spChg>
        <pc:spChg chg="del">
          <ac:chgData name="남 기범" userId="be1603d5812ce51d" providerId="LiveId" clId="{212A3498-EC06-4646-8D25-C73505539A08}" dt="2021-05-25T09:48:40.739" v="831" actId="478"/>
          <ac:spMkLst>
            <pc:docMk/>
            <pc:sldMk cId="1595361733" sldId="269"/>
            <ac:spMk id="108" creationId="{9DD1EF26-07F9-487F-B235-B0E380190CD8}"/>
          </ac:spMkLst>
        </pc:spChg>
        <pc:spChg chg="del">
          <ac:chgData name="남 기범" userId="be1603d5812ce51d" providerId="LiveId" clId="{212A3498-EC06-4646-8D25-C73505539A08}" dt="2021-05-25T09:48:41.615" v="832" actId="478"/>
          <ac:spMkLst>
            <pc:docMk/>
            <pc:sldMk cId="1595361733" sldId="269"/>
            <ac:spMk id="109" creationId="{131263EB-DFA2-4712-87BB-F3B803ADCA8F}"/>
          </ac:spMkLst>
        </pc:spChg>
        <pc:spChg chg="del">
          <ac:chgData name="남 기범" userId="be1603d5812ce51d" providerId="LiveId" clId="{212A3498-EC06-4646-8D25-C73505539A08}" dt="2021-05-25T09:48:42.892" v="834" actId="478"/>
          <ac:spMkLst>
            <pc:docMk/>
            <pc:sldMk cId="1595361733" sldId="269"/>
            <ac:spMk id="110" creationId="{E4C07CF5-5147-4D32-9674-3117343E3804}"/>
          </ac:spMkLst>
        </pc:spChg>
        <pc:spChg chg="del">
          <ac:chgData name="남 기범" userId="be1603d5812ce51d" providerId="LiveId" clId="{212A3498-EC06-4646-8D25-C73505539A08}" dt="2021-05-25T09:48:42.233" v="833" actId="478"/>
          <ac:spMkLst>
            <pc:docMk/>
            <pc:sldMk cId="1595361733" sldId="269"/>
            <ac:spMk id="111" creationId="{5125694D-0AED-4358-BCBC-06EA57357F98}"/>
          </ac:spMkLst>
        </pc:spChg>
        <pc:spChg chg="del">
          <ac:chgData name="남 기범" userId="be1603d5812ce51d" providerId="LiveId" clId="{212A3498-EC06-4646-8D25-C73505539A08}" dt="2021-05-25T09:48:35.314" v="830" actId="478"/>
          <ac:spMkLst>
            <pc:docMk/>
            <pc:sldMk cId="1595361733" sldId="269"/>
            <ac:spMk id="112" creationId="{873E3944-FBB3-48B9-A78D-D9B82C4BC2FF}"/>
          </ac:spMkLst>
        </pc:spChg>
        <pc:spChg chg="del">
          <ac:chgData name="남 기범" userId="be1603d5812ce51d" providerId="LiveId" clId="{212A3498-EC06-4646-8D25-C73505539A08}" dt="2021-05-25T09:48:35.314" v="830" actId="478"/>
          <ac:spMkLst>
            <pc:docMk/>
            <pc:sldMk cId="1595361733" sldId="269"/>
            <ac:spMk id="113" creationId="{A11C960C-BC0C-46B2-828E-4BF2D926C3D7}"/>
          </ac:spMkLst>
        </pc:spChg>
        <pc:spChg chg="mod">
          <ac:chgData name="남 기범" userId="be1603d5812ce51d" providerId="LiveId" clId="{212A3498-EC06-4646-8D25-C73505539A08}" dt="2021-05-25T09:51:28.229" v="874" actId="14100"/>
          <ac:spMkLst>
            <pc:docMk/>
            <pc:sldMk cId="1595361733" sldId="269"/>
            <ac:spMk id="115" creationId="{09F01810-3CA4-4399-AE37-1E8F21034764}"/>
          </ac:spMkLst>
        </pc:spChg>
        <pc:grpChg chg="mod">
          <ac:chgData name="남 기범" userId="be1603d5812ce51d" providerId="LiveId" clId="{212A3498-EC06-4646-8D25-C73505539A08}" dt="2021-05-25T09:43:55.655" v="821" actId="1076"/>
          <ac:grpSpMkLst>
            <pc:docMk/>
            <pc:sldMk cId="1595361733" sldId="269"/>
            <ac:grpSpMk id="2" creationId="{00000000-0000-0000-0000-000000000000}"/>
          </ac:grpSpMkLst>
        </pc:grpChg>
        <pc:graphicFrameChg chg="del">
          <ac:chgData name="남 기범" userId="be1603d5812ce51d" providerId="LiveId" clId="{212A3498-EC06-4646-8D25-C73505539A08}" dt="2021-05-25T09:48:35.314" v="830" actId="478"/>
          <ac:graphicFrameMkLst>
            <pc:docMk/>
            <pc:sldMk cId="1595361733" sldId="269"/>
            <ac:graphicFrameMk id="89" creationId="{D790D0BF-0137-4838-BF65-444BAAA448C0}"/>
          </ac:graphicFrameMkLst>
        </pc:graphicFrameChg>
        <pc:cxnChg chg="mod">
          <ac:chgData name="남 기범" userId="be1603d5812ce51d" providerId="LiveId" clId="{212A3498-EC06-4646-8D25-C73505539A08}" dt="2021-05-25T09:43:55.655" v="821" actId="1076"/>
          <ac:cxnSpMkLst>
            <pc:docMk/>
            <pc:sldMk cId="1595361733" sldId="269"/>
            <ac:cxnSpMk id="55" creationId="{00000000-0000-0000-0000-000000000000}"/>
          </ac:cxnSpMkLst>
        </pc:cxnChg>
        <pc:cxnChg chg="mod">
          <ac:chgData name="남 기범" userId="be1603d5812ce51d" providerId="LiveId" clId="{212A3498-EC06-4646-8D25-C73505539A08}" dt="2021-05-25T09:43:55.655" v="821" actId="1076"/>
          <ac:cxnSpMkLst>
            <pc:docMk/>
            <pc:sldMk cId="1595361733" sldId="269"/>
            <ac:cxnSpMk id="56" creationId="{00000000-0000-0000-0000-000000000000}"/>
          </ac:cxnSpMkLst>
        </pc:cxnChg>
        <pc:cxnChg chg="add mod">
          <ac:chgData name="남 기범" userId="be1603d5812ce51d" providerId="LiveId" clId="{212A3498-EC06-4646-8D25-C73505539A08}" dt="2021-05-25T09:49:57.319" v="845"/>
          <ac:cxnSpMkLst>
            <pc:docMk/>
            <pc:sldMk cId="1595361733" sldId="269"/>
            <ac:cxnSpMk id="60" creationId="{64A5D95B-1ED8-40E3-B582-4D771B5BC748}"/>
          </ac:cxnSpMkLst>
        </pc:cxnChg>
        <pc:cxnChg chg="add mod">
          <ac:chgData name="남 기범" userId="be1603d5812ce51d" providerId="LiveId" clId="{212A3498-EC06-4646-8D25-C73505539A08}" dt="2021-05-25T09:50:09.293" v="849" actId="14100"/>
          <ac:cxnSpMkLst>
            <pc:docMk/>
            <pc:sldMk cId="1595361733" sldId="269"/>
            <ac:cxnSpMk id="61" creationId="{3A492481-3F82-4770-A142-8CCD13072BEA}"/>
          </ac:cxnSpMkLst>
        </pc:cxnChg>
        <pc:cxnChg chg="del mod">
          <ac:chgData name="남 기범" userId="be1603d5812ce51d" providerId="LiveId" clId="{212A3498-EC06-4646-8D25-C73505539A08}" dt="2021-05-25T09:49:22.245" v="835" actId="478"/>
          <ac:cxnSpMkLst>
            <pc:docMk/>
            <pc:sldMk cId="1595361733" sldId="269"/>
            <ac:cxnSpMk id="75" creationId="{56308F3D-A2C6-4EA2-8D63-F77D11CF7391}"/>
          </ac:cxnSpMkLst>
        </pc:cxnChg>
        <pc:cxnChg chg="del mod">
          <ac:chgData name="남 기범" userId="be1603d5812ce51d" providerId="LiveId" clId="{212A3498-EC06-4646-8D25-C73505539A08}" dt="2021-05-25T09:49:23.263" v="836" actId="478"/>
          <ac:cxnSpMkLst>
            <pc:docMk/>
            <pc:sldMk cId="1595361733" sldId="269"/>
            <ac:cxnSpMk id="78" creationId="{669B0E10-C5A6-44A5-8E10-7ED4DBA16D3B}"/>
          </ac:cxnSpMkLst>
        </pc:cxnChg>
        <pc:cxnChg chg="del mod">
          <ac:chgData name="남 기범" userId="be1603d5812ce51d" providerId="LiveId" clId="{212A3498-EC06-4646-8D25-C73505539A08}" dt="2021-05-25T09:49:24.097" v="837" actId="478"/>
          <ac:cxnSpMkLst>
            <pc:docMk/>
            <pc:sldMk cId="1595361733" sldId="269"/>
            <ac:cxnSpMk id="79" creationId="{F62BDBBE-5E58-4980-AC98-E583F4F52438}"/>
          </ac:cxnSpMkLst>
        </pc:cxnChg>
        <pc:cxnChg chg="del mod">
          <ac:chgData name="남 기범" userId="be1603d5812ce51d" providerId="LiveId" clId="{212A3498-EC06-4646-8D25-C73505539A08}" dt="2021-05-25T09:49:24.864" v="838" actId="478"/>
          <ac:cxnSpMkLst>
            <pc:docMk/>
            <pc:sldMk cId="1595361733" sldId="269"/>
            <ac:cxnSpMk id="98" creationId="{79C3268C-9916-410E-844E-C63110145A5E}"/>
          </ac:cxnSpMkLst>
        </pc:cxnChg>
        <pc:cxnChg chg="del mod">
          <ac:chgData name="남 기범" userId="be1603d5812ce51d" providerId="LiveId" clId="{212A3498-EC06-4646-8D25-C73505539A08}" dt="2021-05-25T09:49:25.510" v="839" actId="478"/>
          <ac:cxnSpMkLst>
            <pc:docMk/>
            <pc:sldMk cId="1595361733" sldId="269"/>
            <ac:cxnSpMk id="101" creationId="{794D2CC7-68AB-4C32-A195-51806535E955}"/>
          </ac:cxnSpMkLst>
        </pc:cxnChg>
      </pc:sldChg>
      <pc:sldChg chg="addSp delSp modSp add mod delAnim">
        <pc:chgData name="남 기범" userId="be1603d5812ce51d" providerId="LiveId" clId="{212A3498-EC06-4646-8D25-C73505539A08}" dt="2021-05-25T10:52:28.494" v="1040"/>
        <pc:sldMkLst>
          <pc:docMk/>
          <pc:sldMk cId="595115791" sldId="270"/>
        </pc:sldMkLst>
        <pc:spChg chg="add mod">
          <ac:chgData name="남 기범" userId="be1603d5812ce51d" providerId="LiveId" clId="{212A3498-EC06-4646-8D25-C73505539A08}" dt="2021-05-25T10:52:21.367" v="1027" actId="1076"/>
          <ac:spMkLst>
            <pc:docMk/>
            <pc:sldMk cId="595115791" sldId="270"/>
            <ac:spMk id="7" creationId="{8C074725-55D1-4350-A76C-7EAEA052C3C7}"/>
          </ac:spMkLst>
        </pc:spChg>
        <pc:spChg chg="del">
          <ac:chgData name="남 기범" userId="be1603d5812ce51d" providerId="LiveId" clId="{212A3498-EC06-4646-8D25-C73505539A08}" dt="2021-05-25T09:52:20.634" v="930" actId="478"/>
          <ac:spMkLst>
            <pc:docMk/>
            <pc:sldMk cId="595115791" sldId="270"/>
            <ac:spMk id="18" creationId="{FE0AB098-3D0E-4D3E-85C3-464204E82EF7}"/>
          </ac:spMkLst>
        </pc:spChg>
        <pc:spChg chg="add mod">
          <ac:chgData name="남 기범" userId="be1603d5812ce51d" providerId="LiveId" clId="{212A3498-EC06-4646-8D25-C73505539A08}" dt="2021-05-25T10:52:28.494" v="1040"/>
          <ac:spMkLst>
            <pc:docMk/>
            <pc:sldMk cId="595115791" sldId="270"/>
            <ac:spMk id="48" creationId="{5890A6BC-FECD-4423-B1D5-C270D94C0DF1}"/>
          </ac:spMkLst>
        </pc:spChg>
        <pc:spChg chg="mod">
          <ac:chgData name="남 기범" userId="be1603d5812ce51d" providerId="LiveId" clId="{212A3498-EC06-4646-8D25-C73505539A08}" dt="2021-05-25T09:52:18.828" v="929"/>
          <ac:spMkLst>
            <pc:docMk/>
            <pc:sldMk cId="595115791" sldId="270"/>
            <ac:spMk id="58" creationId="{42F2F1C9-3848-42F6-A2F7-98F2F240BEE4}"/>
          </ac:spMkLst>
        </pc:spChg>
        <pc:spChg chg="del">
          <ac:chgData name="남 기범" userId="be1603d5812ce51d" providerId="LiveId" clId="{212A3498-EC06-4646-8D25-C73505539A08}" dt="2021-05-25T09:52:20.634" v="930" actId="478"/>
          <ac:spMkLst>
            <pc:docMk/>
            <pc:sldMk cId="595115791" sldId="270"/>
            <ac:spMk id="76" creationId="{02D853D4-413D-4638-8375-A09E44FD6E70}"/>
          </ac:spMkLst>
        </pc:spChg>
        <pc:spChg chg="del">
          <ac:chgData name="남 기범" userId="be1603d5812ce51d" providerId="LiveId" clId="{212A3498-EC06-4646-8D25-C73505539A08}" dt="2021-05-25T09:52:20.634" v="930" actId="478"/>
          <ac:spMkLst>
            <pc:docMk/>
            <pc:sldMk cId="595115791" sldId="270"/>
            <ac:spMk id="97" creationId="{5CAC5B47-EF18-4F26-95A2-2B3A0D2830AE}"/>
          </ac:spMkLst>
        </pc:spChg>
        <pc:spChg chg="del">
          <ac:chgData name="남 기범" userId="be1603d5812ce51d" providerId="LiveId" clId="{212A3498-EC06-4646-8D25-C73505539A08}" dt="2021-05-25T09:52:20.634" v="930" actId="478"/>
          <ac:spMkLst>
            <pc:docMk/>
            <pc:sldMk cId="595115791" sldId="270"/>
            <ac:spMk id="115" creationId="{09F01810-3CA4-4399-AE37-1E8F21034764}"/>
          </ac:spMkLst>
        </pc:spChg>
        <pc:grpChg chg="del">
          <ac:chgData name="남 기범" userId="be1603d5812ce51d" providerId="LiveId" clId="{212A3498-EC06-4646-8D25-C73505539A08}" dt="2021-05-25T09:52:20.634" v="930" actId="478"/>
          <ac:grpSpMkLst>
            <pc:docMk/>
            <pc:sldMk cId="595115791" sldId="270"/>
            <ac:grpSpMk id="74" creationId="{11489313-DBAB-4596-8247-74A98D2E21F0}"/>
          </ac:grpSpMkLst>
        </pc:grpChg>
        <pc:graphicFrameChg chg="add mod modGraphic">
          <ac:chgData name="남 기범" userId="be1603d5812ce51d" providerId="LiveId" clId="{212A3498-EC06-4646-8D25-C73505539A08}" dt="2021-05-25T10:52:18.744" v="1026" actId="1076"/>
          <ac:graphicFrameMkLst>
            <pc:docMk/>
            <pc:sldMk cId="595115791" sldId="270"/>
            <ac:graphicFrameMk id="3" creationId="{2E1E0728-5ED9-49FB-BC1F-7D959C1C9BCC}"/>
          </ac:graphicFrameMkLst>
        </pc:graphicFrameChg>
        <pc:graphicFrameChg chg="add del mod modGraphic">
          <ac:chgData name="남 기범" userId="be1603d5812ce51d" providerId="LiveId" clId="{212A3498-EC06-4646-8D25-C73505539A08}" dt="2021-05-25T10:49:36.040" v="965" actId="478"/>
          <ac:graphicFrameMkLst>
            <pc:docMk/>
            <pc:sldMk cId="595115791" sldId="270"/>
            <ac:graphicFrameMk id="4" creationId="{DA7578CD-4038-40DF-ABD6-4A5B603A195B}"/>
          </ac:graphicFrameMkLst>
        </pc:graphicFrameChg>
        <pc:graphicFrameChg chg="add mod modGraphic">
          <ac:chgData name="남 기범" userId="be1603d5812ce51d" providerId="LiveId" clId="{212A3498-EC06-4646-8D25-C73505539A08}" dt="2021-05-25T10:52:18.744" v="1026" actId="1076"/>
          <ac:graphicFrameMkLst>
            <pc:docMk/>
            <pc:sldMk cId="595115791" sldId="270"/>
            <ac:graphicFrameMk id="6" creationId="{1EF5171F-D9A6-48DB-B632-3767FE382BF0}"/>
          </ac:graphicFrameMkLst>
        </pc:graphicFrameChg>
        <pc:cxnChg chg="mod">
          <ac:chgData name="남 기범" userId="be1603d5812ce51d" providerId="LiveId" clId="{212A3498-EC06-4646-8D25-C73505539A08}" dt="2021-05-25T09:52:20.634" v="930" actId="478"/>
          <ac:cxnSpMkLst>
            <pc:docMk/>
            <pc:sldMk cId="595115791" sldId="270"/>
            <ac:cxnSpMk id="21" creationId="{1B7A9D6F-45D5-4669-9014-8E10F2217F49}"/>
          </ac:cxnSpMkLst>
        </pc:cxnChg>
        <pc:cxnChg chg="mod">
          <ac:chgData name="남 기범" userId="be1603d5812ce51d" providerId="LiveId" clId="{212A3498-EC06-4646-8D25-C73505539A08}" dt="2021-05-25T09:52:20.634" v="930" actId="478"/>
          <ac:cxnSpMkLst>
            <pc:docMk/>
            <pc:sldMk cId="595115791" sldId="270"/>
            <ac:cxnSpMk id="25" creationId="{C2973E31-6B42-4774-9674-B43FCAC6D664}"/>
          </ac:cxnSpMkLst>
        </pc:cxnChg>
        <pc:cxnChg chg="mod">
          <ac:chgData name="남 기범" userId="be1603d5812ce51d" providerId="LiveId" clId="{212A3498-EC06-4646-8D25-C73505539A08}" dt="2021-05-25T09:52:20.634" v="930" actId="478"/>
          <ac:cxnSpMkLst>
            <pc:docMk/>
            <pc:sldMk cId="595115791" sldId="270"/>
            <ac:cxnSpMk id="26" creationId="{458AF295-AC27-4DD0-BEFC-C77539FBD214}"/>
          </ac:cxnSpMkLst>
        </pc:cxnChg>
        <pc:cxnChg chg="mod">
          <ac:chgData name="남 기범" userId="be1603d5812ce51d" providerId="LiveId" clId="{212A3498-EC06-4646-8D25-C73505539A08}" dt="2021-05-25T09:52:20.634" v="930" actId="478"/>
          <ac:cxnSpMkLst>
            <pc:docMk/>
            <pc:sldMk cId="595115791" sldId="270"/>
            <ac:cxnSpMk id="28" creationId="{E62BBDFF-918C-4251-B745-FE311E377D21}"/>
          </ac:cxnSpMkLst>
        </pc:cxnChg>
        <pc:cxnChg chg="mod">
          <ac:chgData name="남 기범" userId="be1603d5812ce51d" providerId="LiveId" clId="{212A3498-EC06-4646-8D25-C73505539A08}" dt="2021-05-25T09:52:20.634" v="930" actId="478"/>
          <ac:cxnSpMkLst>
            <pc:docMk/>
            <pc:sldMk cId="595115791" sldId="270"/>
            <ac:cxnSpMk id="29" creationId="{6F53C365-E2CC-4984-A2C5-FED7B3C294CB}"/>
          </ac:cxnSpMkLst>
        </pc:cxnChg>
        <pc:cxnChg chg="mod">
          <ac:chgData name="남 기범" userId="be1603d5812ce51d" providerId="LiveId" clId="{212A3498-EC06-4646-8D25-C73505539A08}" dt="2021-05-25T09:52:20.634" v="930" actId="478"/>
          <ac:cxnSpMkLst>
            <pc:docMk/>
            <pc:sldMk cId="595115791" sldId="270"/>
            <ac:cxnSpMk id="31" creationId="{9BBF1F8A-6621-4D88-A7B3-0231A3887530}"/>
          </ac:cxnSpMkLst>
        </pc:cxnChg>
        <pc:cxnChg chg="mod">
          <ac:chgData name="남 기범" userId="be1603d5812ce51d" providerId="LiveId" clId="{212A3498-EC06-4646-8D25-C73505539A08}" dt="2021-05-25T09:52:20.634" v="930" actId="478"/>
          <ac:cxnSpMkLst>
            <pc:docMk/>
            <pc:sldMk cId="595115791" sldId="270"/>
            <ac:cxnSpMk id="43" creationId="{6BA502C6-A4A8-4BA4-9E94-ED99BD1EB814}"/>
          </ac:cxnSpMkLst>
        </pc:cxnChg>
        <pc:cxnChg chg="mod">
          <ac:chgData name="남 기범" userId="be1603d5812ce51d" providerId="LiveId" clId="{212A3498-EC06-4646-8D25-C73505539A08}" dt="2021-05-25T09:52:20.634" v="930" actId="478"/>
          <ac:cxnSpMkLst>
            <pc:docMk/>
            <pc:sldMk cId="595115791" sldId="270"/>
            <ac:cxnSpMk id="44" creationId="{05FA1E47-8131-4091-A5AA-09F034DE6EBC}"/>
          </ac:cxnSpMkLst>
        </pc:cxnChg>
        <pc:cxnChg chg="mod">
          <ac:chgData name="남 기범" userId="be1603d5812ce51d" providerId="LiveId" clId="{212A3498-EC06-4646-8D25-C73505539A08}" dt="2021-05-25T09:52:20.634" v="930" actId="478"/>
          <ac:cxnSpMkLst>
            <pc:docMk/>
            <pc:sldMk cId="595115791" sldId="270"/>
            <ac:cxnSpMk id="45" creationId="{53237F81-4ED4-4307-869F-8C8FB0735E74}"/>
          </ac:cxnSpMkLst>
        </pc:cxnChg>
        <pc:cxnChg chg="mod">
          <ac:chgData name="남 기범" userId="be1603d5812ce51d" providerId="LiveId" clId="{212A3498-EC06-4646-8D25-C73505539A08}" dt="2021-05-25T09:52:20.634" v="930" actId="478"/>
          <ac:cxnSpMkLst>
            <pc:docMk/>
            <pc:sldMk cId="595115791" sldId="270"/>
            <ac:cxnSpMk id="46" creationId="{90615797-EB5C-4C69-893B-49F10A9D3501}"/>
          </ac:cxnSpMkLst>
        </pc:cxnChg>
        <pc:cxnChg chg="del">
          <ac:chgData name="남 기범" userId="be1603d5812ce51d" providerId="LiveId" clId="{212A3498-EC06-4646-8D25-C73505539A08}" dt="2021-05-25T09:52:20.634" v="930" actId="478"/>
          <ac:cxnSpMkLst>
            <pc:docMk/>
            <pc:sldMk cId="595115791" sldId="270"/>
            <ac:cxnSpMk id="60" creationId="{64A5D95B-1ED8-40E3-B582-4D771B5BC748}"/>
          </ac:cxnSpMkLst>
        </pc:cxnChg>
        <pc:cxnChg chg="del mod">
          <ac:chgData name="남 기범" userId="be1603d5812ce51d" providerId="LiveId" clId="{212A3498-EC06-4646-8D25-C73505539A08}" dt="2021-05-25T09:52:20.634" v="930" actId="478"/>
          <ac:cxnSpMkLst>
            <pc:docMk/>
            <pc:sldMk cId="595115791" sldId="270"/>
            <ac:cxnSpMk id="61" creationId="{3A492481-3F82-4770-A142-8CCD13072BEA}"/>
          </ac:cxnSpMkLst>
        </pc:cxnChg>
      </pc:sldChg>
      <pc:sldChg chg="addSp delSp modSp add mod addAnim delAnim modAnim">
        <pc:chgData name="남 기범" userId="be1603d5812ce51d" providerId="LiveId" clId="{212A3498-EC06-4646-8D25-C73505539A08}" dt="2021-05-25T11:05:42.633" v="1300" actId="571"/>
        <pc:sldMkLst>
          <pc:docMk/>
          <pc:sldMk cId="159366855" sldId="271"/>
        </pc:sldMkLst>
        <pc:spChg chg="del">
          <ac:chgData name="남 기범" userId="be1603d5812ce51d" providerId="LiveId" clId="{212A3498-EC06-4646-8D25-C73505539A08}" dt="2021-05-25T10:52:39.967" v="1042" actId="478"/>
          <ac:spMkLst>
            <pc:docMk/>
            <pc:sldMk cId="159366855" sldId="271"/>
            <ac:spMk id="7" creationId="{8C074725-55D1-4350-A76C-7EAEA052C3C7}"/>
          </ac:spMkLst>
        </pc:spChg>
        <pc:spChg chg="add mod">
          <ac:chgData name="남 기범" userId="be1603d5812ce51d" providerId="LiveId" clId="{212A3498-EC06-4646-8D25-C73505539A08}" dt="2021-05-25T10:55:44.506" v="1126" actId="1076"/>
          <ac:spMkLst>
            <pc:docMk/>
            <pc:sldMk cId="159366855" sldId="271"/>
            <ac:spMk id="9" creationId="{E4185E8E-A063-4BE8-9D19-DEC787702047}"/>
          </ac:spMkLst>
        </pc:spChg>
        <pc:spChg chg="add del mod">
          <ac:chgData name="남 기범" userId="be1603d5812ce51d" providerId="LiveId" clId="{212A3498-EC06-4646-8D25-C73505539A08}" dt="2021-05-25T10:56:05.395" v="1129" actId="478"/>
          <ac:spMkLst>
            <pc:docMk/>
            <pc:sldMk cId="159366855" sldId="271"/>
            <ac:spMk id="10" creationId="{83F8C6CF-E4F0-4C0F-BB18-7D39BA0086D7}"/>
          </ac:spMkLst>
        </pc:spChg>
        <pc:spChg chg="add mod">
          <ac:chgData name="남 기범" userId="be1603d5812ce51d" providerId="LiveId" clId="{212A3498-EC06-4646-8D25-C73505539A08}" dt="2021-05-25T10:56:20.336" v="1135" actId="1076"/>
          <ac:spMkLst>
            <pc:docMk/>
            <pc:sldMk cId="159366855" sldId="271"/>
            <ac:spMk id="11" creationId="{45EA3D54-1F97-4303-B48B-26DFCBE7A258}"/>
          </ac:spMkLst>
        </pc:spChg>
        <pc:spChg chg="add mod">
          <ac:chgData name="남 기범" userId="be1603d5812ce51d" providerId="LiveId" clId="{212A3498-EC06-4646-8D25-C73505539A08}" dt="2021-05-25T10:56:59.480" v="1146" actId="1076"/>
          <ac:spMkLst>
            <pc:docMk/>
            <pc:sldMk cId="159366855" sldId="271"/>
            <ac:spMk id="19" creationId="{EEB85B87-4C9C-4198-BE39-A54F2A7FCE29}"/>
          </ac:spMkLst>
        </pc:spChg>
        <pc:spChg chg="add del mod">
          <ac:chgData name="남 기범" userId="be1603d5812ce51d" providerId="LiveId" clId="{212A3498-EC06-4646-8D25-C73505539A08}" dt="2021-05-25T10:57:36.114" v="1153" actId="478"/>
          <ac:spMkLst>
            <pc:docMk/>
            <pc:sldMk cId="159366855" sldId="271"/>
            <ac:spMk id="20" creationId="{F1BED866-645F-42C9-AD16-270BA9DC8B5B}"/>
          </ac:spMkLst>
        </pc:spChg>
        <pc:spChg chg="add mod">
          <ac:chgData name="남 기범" userId="be1603d5812ce51d" providerId="LiveId" clId="{212A3498-EC06-4646-8D25-C73505539A08}" dt="2021-05-25T11:03:41.262" v="1258" actId="1076"/>
          <ac:spMkLst>
            <pc:docMk/>
            <pc:sldMk cId="159366855" sldId="271"/>
            <ac:spMk id="21" creationId="{D7C3BA1B-D13A-45CB-9CE9-021C3EF90EE2}"/>
          </ac:spMkLst>
        </pc:spChg>
        <pc:spChg chg="add mod">
          <ac:chgData name="남 기범" userId="be1603d5812ce51d" providerId="LiveId" clId="{212A3498-EC06-4646-8D25-C73505539A08}" dt="2021-05-25T11:03:41.262" v="1258" actId="1076"/>
          <ac:spMkLst>
            <pc:docMk/>
            <pc:sldMk cId="159366855" sldId="271"/>
            <ac:spMk id="28" creationId="{CDC6BCC0-7A08-47BA-9151-21E63E22E0DC}"/>
          </ac:spMkLst>
        </pc:spChg>
        <pc:spChg chg="add mod">
          <ac:chgData name="남 기범" userId="be1603d5812ce51d" providerId="LiveId" clId="{212A3498-EC06-4646-8D25-C73505539A08}" dt="2021-05-25T11:03:41.262" v="1258" actId="1076"/>
          <ac:spMkLst>
            <pc:docMk/>
            <pc:sldMk cId="159366855" sldId="271"/>
            <ac:spMk id="29" creationId="{26558E36-C501-4A70-ABC4-1F3582DE5371}"/>
          </ac:spMkLst>
        </pc:spChg>
        <pc:spChg chg="add mod">
          <ac:chgData name="남 기범" userId="be1603d5812ce51d" providerId="LiveId" clId="{212A3498-EC06-4646-8D25-C73505539A08}" dt="2021-05-25T11:03:41.262" v="1258" actId="1076"/>
          <ac:spMkLst>
            <pc:docMk/>
            <pc:sldMk cId="159366855" sldId="271"/>
            <ac:spMk id="31" creationId="{555ED9D6-0A68-4E68-8E0C-41CEC96131C9}"/>
          </ac:spMkLst>
        </pc:spChg>
        <pc:spChg chg="add mod">
          <ac:chgData name="남 기범" userId="be1603d5812ce51d" providerId="LiveId" clId="{212A3498-EC06-4646-8D25-C73505539A08}" dt="2021-05-25T11:03:41.262" v="1258" actId="1076"/>
          <ac:spMkLst>
            <pc:docMk/>
            <pc:sldMk cId="159366855" sldId="271"/>
            <ac:spMk id="32" creationId="{528BB4EA-3EDA-467E-A71F-0BDE42935781}"/>
          </ac:spMkLst>
        </pc:spChg>
        <pc:spChg chg="add del mod">
          <ac:chgData name="남 기범" userId="be1603d5812ce51d" providerId="LiveId" clId="{212A3498-EC06-4646-8D25-C73505539A08}" dt="2021-05-25T11:03:36.928" v="1257" actId="478"/>
          <ac:spMkLst>
            <pc:docMk/>
            <pc:sldMk cId="159366855" sldId="271"/>
            <ac:spMk id="33" creationId="{B413EAB0-6243-4525-86B2-DCF06E743E81}"/>
          </ac:spMkLst>
        </pc:spChg>
        <pc:spChg chg="add mod">
          <ac:chgData name="남 기범" userId="be1603d5812ce51d" providerId="LiveId" clId="{212A3498-EC06-4646-8D25-C73505539A08}" dt="2021-05-25T11:04:14.413" v="1265" actId="20577"/>
          <ac:spMkLst>
            <pc:docMk/>
            <pc:sldMk cId="159366855" sldId="271"/>
            <ac:spMk id="34" creationId="{3A542F90-3C6F-4D25-92C5-EBE956DE4DFB}"/>
          </ac:spMkLst>
        </pc:spChg>
        <pc:spChg chg="add mod">
          <ac:chgData name="남 기범" userId="be1603d5812ce51d" providerId="LiveId" clId="{212A3498-EC06-4646-8D25-C73505539A08}" dt="2021-05-25T11:04:18.484" v="1267" actId="20577"/>
          <ac:spMkLst>
            <pc:docMk/>
            <pc:sldMk cId="159366855" sldId="271"/>
            <ac:spMk id="35" creationId="{B26601DB-9BAA-46A0-BCF9-0D23A5007395}"/>
          </ac:spMkLst>
        </pc:spChg>
        <pc:spChg chg="add mod">
          <ac:chgData name="남 기범" userId="be1603d5812ce51d" providerId="LiveId" clId="{212A3498-EC06-4646-8D25-C73505539A08}" dt="2021-05-25T11:04:24.600" v="1271" actId="20577"/>
          <ac:spMkLst>
            <pc:docMk/>
            <pc:sldMk cId="159366855" sldId="271"/>
            <ac:spMk id="36" creationId="{97A396D6-B3B5-4625-B52E-2FCD77DD2ECA}"/>
          </ac:spMkLst>
        </pc:spChg>
        <pc:spChg chg="add mod">
          <ac:chgData name="남 기범" userId="be1603d5812ce51d" providerId="LiveId" clId="{212A3498-EC06-4646-8D25-C73505539A08}" dt="2021-05-25T11:00:08.583" v="1200" actId="571"/>
          <ac:spMkLst>
            <pc:docMk/>
            <pc:sldMk cId="159366855" sldId="271"/>
            <ac:spMk id="37" creationId="{E9967FBB-AB3C-4F6B-ACD3-CEBCA132E1CC}"/>
          </ac:spMkLst>
        </pc:spChg>
        <pc:spChg chg="add mod">
          <ac:chgData name="남 기범" userId="be1603d5812ce51d" providerId="LiveId" clId="{212A3498-EC06-4646-8D25-C73505539A08}" dt="2021-05-25T11:04:34.005" v="1277" actId="20577"/>
          <ac:spMkLst>
            <pc:docMk/>
            <pc:sldMk cId="159366855" sldId="271"/>
            <ac:spMk id="38" creationId="{34E4BE77-0172-4F01-B58A-A6398031CB03}"/>
          </ac:spMkLst>
        </pc:spChg>
        <pc:spChg chg="add mod">
          <ac:chgData name="남 기범" userId="be1603d5812ce51d" providerId="LiveId" clId="{212A3498-EC06-4646-8D25-C73505539A08}" dt="2021-05-25T11:04:22.112" v="1269" actId="20577"/>
          <ac:spMkLst>
            <pc:docMk/>
            <pc:sldMk cId="159366855" sldId="271"/>
            <ac:spMk id="39" creationId="{73507D70-31F3-48D6-BF41-219A215983B2}"/>
          </ac:spMkLst>
        </pc:spChg>
        <pc:spChg chg="add mod">
          <ac:chgData name="남 기범" userId="be1603d5812ce51d" providerId="LiveId" clId="{212A3498-EC06-4646-8D25-C73505539A08}" dt="2021-05-25T11:04:37.010" v="1279" actId="20577"/>
          <ac:spMkLst>
            <pc:docMk/>
            <pc:sldMk cId="159366855" sldId="271"/>
            <ac:spMk id="40" creationId="{53BAD7EE-8E4F-4C8D-9B08-CBF542004BA3}"/>
          </ac:spMkLst>
        </pc:spChg>
        <pc:spChg chg="add mod">
          <ac:chgData name="남 기범" userId="be1603d5812ce51d" providerId="LiveId" clId="{212A3498-EC06-4646-8D25-C73505539A08}" dt="2021-05-25T11:04:49.778" v="1283" actId="20577"/>
          <ac:spMkLst>
            <pc:docMk/>
            <pc:sldMk cId="159366855" sldId="271"/>
            <ac:spMk id="41" creationId="{119C5108-A857-429C-863C-E432DD533BC3}"/>
          </ac:spMkLst>
        </pc:spChg>
        <pc:spChg chg="add mod">
          <ac:chgData name="남 기범" userId="be1603d5812ce51d" providerId="LiveId" clId="{212A3498-EC06-4646-8D25-C73505539A08}" dt="2021-05-25T11:04:27.352" v="1273" actId="20577"/>
          <ac:spMkLst>
            <pc:docMk/>
            <pc:sldMk cId="159366855" sldId="271"/>
            <ac:spMk id="42" creationId="{64130E0A-9061-4AD3-B6A6-E373070D91FC}"/>
          </ac:spMkLst>
        </pc:spChg>
        <pc:spChg chg="add mod">
          <ac:chgData name="남 기범" userId="be1603d5812ce51d" providerId="LiveId" clId="{212A3498-EC06-4646-8D25-C73505539A08}" dt="2021-05-25T11:04:46.883" v="1281" actId="20577"/>
          <ac:spMkLst>
            <pc:docMk/>
            <pc:sldMk cId="159366855" sldId="271"/>
            <ac:spMk id="43" creationId="{689B198F-F0CE-4CD3-880F-B9BC570F75B5}"/>
          </ac:spMkLst>
        </pc:spChg>
        <pc:spChg chg="add mod">
          <ac:chgData name="남 기범" userId="be1603d5812ce51d" providerId="LiveId" clId="{212A3498-EC06-4646-8D25-C73505539A08}" dt="2021-05-25T11:05:08.025" v="1293" actId="20577"/>
          <ac:spMkLst>
            <pc:docMk/>
            <pc:sldMk cId="159366855" sldId="271"/>
            <ac:spMk id="44" creationId="{093DD5BC-7E7C-4692-B2B8-45AC4147712E}"/>
          </ac:spMkLst>
        </pc:spChg>
        <pc:spChg chg="add mod">
          <ac:chgData name="남 기범" userId="be1603d5812ce51d" providerId="LiveId" clId="{212A3498-EC06-4646-8D25-C73505539A08}" dt="2021-05-25T11:04:29.861" v="1275" actId="20577"/>
          <ac:spMkLst>
            <pc:docMk/>
            <pc:sldMk cId="159366855" sldId="271"/>
            <ac:spMk id="45" creationId="{04DC498B-5E09-4779-B70C-215F1F5BFF79}"/>
          </ac:spMkLst>
        </pc:spChg>
        <pc:spChg chg="add mod">
          <ac:chgData name="남 기범" userId="be1603d5812ce51d" providerId="LiveId" clId="{212A3498-EC06-4646-8D25-C73505539A08}" dt="2021-05-25T11:05:01.008" v="1290" actId="20577"/>
          <ac:spMkLst>
            <pc:docMk/>
            <pc:sldMk cId="159366855" sldId="271"/>
            <ac:spMk id="46" creationId="{83769FCF-4B7B-4071-8FBA-57CE4D075146}"/>
          </ac:spMkLst>
        </pc:spChg>
        <pc:spChg chg="add mod">
          <ac:chgData name="남 기범" userId="be1603d5812ce51d" providerId="LiveId" clId="{212A3498-EC06-4646-8D25-C73505539A08}" dt="2021-05-25T11:05:28.632" v="1298" actId="1076"/>
          <ac:spMkLst>
            <pc:docMk/>
            <pc:sldMk cId="159366855" sldId="271"/>
            <ac:spMk id="47" creationId="{AB40829E-B45B-4A82-A329-7642B862EB27}"/>
          </ac:spMkLst>
        </pc:spChg>
        <pc:spChg chg="del">
          <ac:chgData name="남 기범" userId="be1603d5812ce51d" providerId="LiveId" clId="{212A3498-EC06-4646-8D25-C73505539A08}" dt="2021-05-25T10:52:39.967" v="1042" actId="478"/>
          <ac:spMkLst>
            <pc:docMk/>
            <pc:sldMk cId="159366855" sldId="271"/>
            <ac:spMk id="48" creationId="{5890A6BC-FECD-4423-B1D5-C270D94C0DF1}"/>
          </ac:spMkLst>
        </pc:spChg>
        <pc:spChg chg="add mod">
          <ac:chgData name="남 기범" userId="be1603d5812ce51d" providerId="LiveId" clId="{212A3498-EC06-4646-8D25-C73505539A08}" dt="2021-05-25T11:05:40.292" v="1299" actId="571"/>
          <ac:spMkLst>
            <pc:docMk/>
            <pc:sldMk cId="159366855" sldId="271"/>
            <ac:spMk id="50" creationId="{029DC66A-29BD-4C35-A0E8-E75F70567FF2}"/>
          </ac:spMkLst>
        </pc:spChg>
        <pc:spChg chg="add mod">
          <ac:chgData name="남 기범" userId="be1603d5812ce51d" providerId="LiveId" clId="{212A3498-EC06-4646-8D25-C73505539A08}" dt="2021-05-25T11:05:42.633" v="1300" actId="571"/>
          <ac:spMkLst>
            <pc:docMk/>
            <pc:sldMk cId="159366855" sldId="271"/>
            <ac:spMk id="52" creationId="{0C2F341C-362A-46C7-A088-9B2109629D24}"/>
          </ac:spMkLst>
        </pc:spChg>
        <pc:graphicFrameChg chg="del">
          <ac:chgData name="남 기범" userId="be1603d5812ce51d" providerId="LiveId" clId="{212A3498-EC06-4646-8D25-C73505539A08}" dt="2021-05-25T10:52:39.967" v="1042" actId="478"/>
          <ac:graphicFrameMkLst>
            <pc:docMk/>
            <pc:sldMk cId="159366855" sldId="271"/>
            <ac:graphicFrameMk id="3" creationId="{2E1E0728-5ED9-49FB-BC1F-7D959C1C9BCC}"/>
          </ac:graphicFrameMkLst>
        </pc:graphicFrameChg>
        <pc:graphicFrameChg chg="del">
          <ac:chgData name="남 기범" userId="be1603d5812ce51d" providerId="LiveId" clId="{212A3498-EC06-4646-8D25-C73505539A08}" dt="2021-05-25T10:52:39.967" v="1042" actId="478"/>
          <ac:graphicFrameMkLst>
            <pc:docMk/>
            <pc:sldMk cId="159366855" sldId="271"/>
            <ac:graphicFrameMk id="6" creationId="{1EF5171F-D9A6-48DB-B632-3767FE382BF0}"/>
          </ac:graphicFrameMkLst>
        </pc:graphicFrameChg>
        <pc:graphicFrameChg chg="add mod modGraphic">
          <ac:chgData name="남 기범" userId="be1603d5812ce51d" providerId="LiveId" clId="{212A3498-EC06-4646-8D25-C73505539A08}" dt="2021-05-25T11:03:41.262" v="1258" actId="1076"/>
          <ac:graphicFrameMkLst>
            <pc:docMk/>
            <pc:sldMk cId="159366855" sldId="271"/>
            <ac:graphicFrameMk id="15" creationId="{3E522881-14E7-4261-A978-FC93B8EF9791}"/>
          </ac:graphicFrameMkLst>
        </pc:graphicFrameChg>
        <pc:picChg chg="add mod modCrop">
          <ac:chgData name="남 기범" userId="be1603d5812ce51d" providerId="LiveId" clId="{212A3498-EC06-4646-8D25-C73505539A08}" dt="2021-05-25T11:03:42.314" v="1259" actId="1076"/>
          <ac:picMkLst>
            <pc:docMk/>
            <pc:sldMk cId="159366855" sldId="271"/>
            <ac:picMk id="8" creationId="{CB73736C-0CCC-4CD3-9BDF-F4AEF9BE765F}"/>
          </ac:picMkLst>
        </pc:picChg>
        <pc:cxnChg chg="add del mod">
          <ac:chgData name="남 기범" userId="be1603d5812ce51d" providerId="LiveId" clId="{212A3498-EC06-4646-8D25-C73505539A08}" dt="2021-05-25T10:56:40.230" v="1141" actId="478"/>
          <ac:cxnSpMkLst>
            <pc:docMk/>
            <pc:sldMk cId="159366855" sldId="271"/>
            <ac:cxnSpMk id="13" creationId="{270241EC-5CD5-4149-BBF0-E46846F59AC7}"/>
          </ac:cxnSpMkLst>
        </pc:cxnChg>
        <pc:cxnChg chg="add mod">
          <ac:chgData name="남 기범" userId="be1603d5812ce51d" providerId="LiveId" clId="{212A3498-EC06-4646-8D25-C73505539A08}" dt="2021-05-25T10:56:59.480" v="1146" actId="1076"/>
          <ac:cxnSpMkLst>
            <pc:docMk/>
            <pc:sldMk cId="159366855" sldId="271"/>
            <ac:cxnSpMk id="16" creationId="{081BA2BD-853B-4DA7-A88D-471C2CE14DE5}"/>
          </ac:cxnSpMkLst>
        </pc:cxnChg>
        <pc:cxnChg chg="add mod">
          <ac:chgData name="남 기범" userId="be1603d5812ce51d" providerId="LiveId" clId="{212A3498-EC06-4646-8D25-C73505539A08}" dt="2021-05-25T11:05:28.632" v="1298" actId="1076"/>
          <ac:cxnSpMkLst>
            <pc:docMk/>
            <pc:sldMk cId="159366855" sldId="271"/>
            <ac:cxnSpMk id="49" creationId="{6D9790E9-1341-448D-9E18-198972AA75C4}"/>
          </ac:cxnSpMkLst>
        </pc:cxnChg>
        <pc:cxnChg chg="add mod">
          <ac:chgData name="남 기범" userId="be1603d5812ce51d" providerId="LiveId" clId="{212A3498-EC06-4646-8D25-C73505539A08}" dt="2021-05-25T11:05:40.292" v="1299" actId="571"/>
          <ac:cxnSpMkLst>
            <pc:docMk/>
            <pc:sldMk cId="159366855" sldId="271"/>
            <ac:cxnSpMk id="51" creationId="{647410E5-087B-4C60-9CFA-05A657BAE7C3}"/>
          </ac:cxnSpMkLst>
        </pc:cxnChg>
        <pc:cxnChg chg="add mod">
          <ac:chgData name="남 기범" userId="be1603d5812ce51d" providerId="LiveId" clId="{212A3498-EC06-4646-8D25-C73505539A08}" dt="2021-05-25T11:05:42.633" v="1300" actId="571"/>
          <ac:cxnSpMkLst>
            <pc:docMk/>
            <pc:sldMk cId="159366855" sldId="271"/>
            <ac:cxnSpMk id="53" creationId="{2E99FE8E-E577-43BE-AB55-C56D9F3535E2}"/>
          </ac:cxnSpMkLst>
        </pc:cxnChg>
      </pc:sldChg>
      <pc:sldChg chg="addSp delSp modSp add mod ord delAnim">
        <pc:chgData name="남 기범" userId="be1603d5812ce51d" providerId="LiveId" clId="{212A3498-EC06-4646-8D25-C73505539A08}" dt="2021-05-25T11:48:48.061" v="2274" actId="1076"/>
        <pc:sldMkLst>
          <pc:docMk/>
          <pc:sldMk cId="3513800171" sldId="272"/>
        </pc:sldMkLst>
        <pc:spChg chg="mod">
          <ac:chgData name="남 기범" userId="be1603d5812ce51d" providerId="LiveId" clId="{212A3498-EC06-4646-8D25-C73505539A08}" dt="2021-05-25T11:47:01.435" v="2204"/>
          <ac:spMkLst>
            <pc:docMk/>
            <pc:sldMk cId="3513800171" sldId="272"/>
            <ac:spMk id="5" creationId="{00000000-0000-0000-0000-000000000000}"/>
          </ac:spMkLst>
        </pc:spChg>
        <pc:spChg chg="add del mod">
          <ac:chgData name="남 기범" userId="be1603d5812ce51d" providerId="LiveId" clId="{212A3498-EC06-4646-8D25-C73505539A08}" dt="2021-05-25T11:48:48.061" v="2274" actId="1076"/>
          <ac:spMkLst>
            <pc:docMk/>
            <pc:sldMk cId="3513800171" sldId="272"/>
            <ac:spMk id="7" creationId="{71FB08DC-387E-4049-889D-47287F3F0358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9" creationId="{E4185E8E-A063-4BE8-9D19-DEC787702047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11" creationId="{45EA3D54-1F97-4303-B48B-26DFCBE7A258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19" creationId="{EEB85B87-4C9C-4198-BE39-A54F2A7FCE29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21" creationId="{D7C3BA1B-D13A-45CB-9CE9-021C3EF90EE2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28" creationId="{CDC6BCC0-7A08-47BA-9151-21E63E22E0DC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29" creationId="{26558E36-C501-4A70-ABC4-1F3582DE5371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31" creationId="{555ED9D6-0A68-4E68-8E0C-41CEC96131C9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32" creationId="{528BB4EA-3EDA-467E-A71F-0BDE42935781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34" creationId="{3A542F90-3C6F-4D25-92C5-EBE956DE4DFB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35" creationId="{B26601DB-9BAA-46A0-BCF9-0D23A5007395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36" creationId="{97A396D6-B3B5-4625-B52E-2FCD77DD2ECA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38" creationId="{34E4BE77-0172-4F01-B58A-A6398031CB03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39" creationId="{73507D70-31F3-48D6-BF41-219A215983B2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40" creationId="{53BAD7EE-8E4F-4C8D-9B08-CBF542004BA3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41" creationId="{119C5108-A857-429C-863C-E432DD533BC3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42" creationId="{64130E0A-9061-4AD3-B6A6-E373070D91FC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43" creationId="{689B198F-F0CE-4CD3-880F-B9BC570F75B5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44" creationId="{093DD5BC-7E7C-4692-B2B8-45AC4147712E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45" creationId="{04DC498B-5E09-4779-B70C-215F1F5BFF79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46" creationId="{83769FCF-4B7B-4071-8FBA-57CE4D075146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47" creationId="{AB40829E-B45B-4A82-A329-7642B862EB27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50" creationId="{029DC66A-29BD-4C35-A0E8-E75F70567FF2}"/>
          </ac:spMkLst>
        </pc:spChg>
        <pc:spChg chg="del">
          <ac:chgData name="남 기범" userId="be1603d5812ce51d" providerId="LiveId" clId="{212A3498-EC06-4646-8D25-C73505539A08}" dt="2021-05-25T11:06:08.368" v="1302" actId="478"/>
          <ac:spMkLst>
            <pc:docMk/>
            <pc:sldMk cId="3513800171" sldId="272"/>
            <ac:spMk id="52" creationId="{0C2F341C-362A-46C7-A088-9B2109629D24}"/>
          </ac:spMkLst>
        </pc:spChg>
        <pc:spChg chg="mod">
          <ac:chgData name="남 기범" userId="be1603d5812ce51d" providerId="LiveId" clId="{212A3498-EC06-4646-8D25-C73505539A08}" dt="2021-05-25T11:09:10.449" v="1329"/>
          <ac:spMkLst>
            <pc:docMk/>
            <pc:sldMk cId="3513800171" sldId="272"/>
            <ac:spMk id="58" creationId="{42F2F1C9-3848-42F6-A2F7-98F2F240BEE4}"/>
          </ac:spMkLst>
        </pc:spChg>
        <pc:graphicFrameChg chg="add del mod">
          <ac:chgData name="남 기범" userId="be1603d5812ce51d" providerId="LiveId" clId="{212A3498-EC06-4646-8D25-C73505539A08}" dt="2021-05-25T11:44:51.943" v="2141" actId="478"/>
          <ac:graphicFrameMkLst>
            <pc:docMk/>
            <pc:sldMk cId="3513800171" sldId="272"/>
            <ac:graphicFrameMk id="3" creationId="{C1AF19DC-6355-424E-9F2B-62835F42BC67}"/>
          </ac:graphicFrameMkLst>
        </pc:graphicFrameChg>
        <pc:graphicFrameChg chg="del">
          <ac:chgData name="남 기범" userId="be1603d5812ce51d" providerId="LiveId" clId="{212A3498-EC06-4646-8D25-C73505539A08}" dt="2021-05-25T11:06:08.368" v="1302" actId="478"/>
          <ac:graphicFrameMkLst>
            <pc:docMk/>
            <pc:sldMk cId="3513800171" sldId="272"/>
            <ac:graphicFrameMk id="15" creationId="{3E522881-14E7-4261-A978-FC93B8EF9791}"/>
          </ac:graphicFrameMkLst>
        </pc:graphicFrameChg>
        <pc:picChg chg="add del mod modCrop">
          <ac:chgData name="남 기범" userId="be1603d5812ce51d" providerId="LiveId" clId="{212A3498-EC06-4646-8D25-C73505539A08}" dt="2021-05-25T11:46:57.834" v="2195" actId="21"/>
          <ac:picMkLst>
            <pc:docMk/>
            <pc:sldMk cId="3513800171" sldId="272"/>
            <ac:picMk id="6" creationId="{8028FB0D-B4DE-4E12-9FF5-4AB76E78F009}"/>
          </ac:picMkLst>
        </pc:picChg>
        <pc:picChg chg="del">
          <ac:chgData name="남 기범" userId="be1603d5812ce51d" providerId="LiveId" clId="{212A3498-EC06-4646-8D25-C73505539A08}" dt="2021-05-25T11:06:08.368" v="1302" actId="478"/>
          <ac:picMkLst>
            <pc:docMk/>
            <pc:sldMk cId="3513800171" sldId="272"/>
            <ac:picMk id="8" creationId="{CB73736C-0CCC-4CD3-9BDF-F4AEF9BE765F}"/>
          </ac:picMkLst>
        </pc:picChg>
        <pc:picChg chg="add del mod modCrop">
          <ac:chgData name="남 기범" userId="be1603d5812ce51d" providerId="LiveId" clId="{212A3498-EC06-4646-8D25-C73505539A08}" dt="2021-05-25T11:46:57.834" v="2195" actId="21"/>
          <ac:picMkLst>
            <pc:docMk/>
            <pc:sldMk cId="3513800171" sldId="272"/>
            <ac:picMk id="48" creationId="{93DB8504-09D0-4FD6-BA58-707BECB6B553}"/>
          </ac:picMkLst>
        </pc:picChg>
        <pc:cxnChg chg="del mod">
          <ac:chgData name="남 기범" userId="be1603d5812ce51d" providerId="LiveId" clId="{212A3498-EC06-4646-8D25-C73505539A08}" dt="2021-05-25T11:06:08.368" v="1302" actId="478"/>
          <ac:cxnSpMkLst>
            <pc:docMk/>
            <pc:sldMk cId="3513800171" sldId="272"/>
            <ac:cxnSpMk id="16" creationId="{081BA2BD-853B-4DA7-A88D-471C2CE14DE5}"/>
          </ac:cxnSpMkLst>
        </pc:cxnChg>
        <pc:cxnChg chg="del mod">
          <ac:chgData name="남 기범" userId="be1603d5812ce51d" providerId="LiveId" clId="{212A3498-EC06-4646-8D25-C73505539A08}" dt="2021-05-25T11:06:08.368" v="1302" actId="478"/>
          <ac:cxnSpMkLst>
            <pc:docMk/>
            <pc:sldMk cId="3513800171" sldId="272"/>
            <ac:cxnSpMk id="49" creationId="{6D9790E9-1341-448D-9E18-198972AA75C4}"/>
          </ac:cxnSpMkLst>
        </pc:cxnChg>
        <pc:cxnChg chg="del mod">
          <ac:chgData name="남 기범" userId="be1603d5812ce51d" providerId="LiveId" clId="{212A3498-EC06-4646-8D25-C73505539A08}" dt="2021-05-25T11:06:08.368" v="1302" actId="478"/>
          <ac:cxnSpMkLst>
            <pc:docMk/>
            <pc:sldMk cId="3513800171" sldId="272"/>
            <ac:cxnSpMk id="51" creationId="{647410E5-087B-4C60-9CFA-05A657BAE7C3}"/>
          </ac:cxnSpMkLst>
        </pc:cxnChg>
        <pc:cxnChg chg="del mod">
          <ac:chgData name="남 기범" userId="be1603d5812ce51d" providerId="LiveId" clId="{212A3498-EC06-4646-8D25-C73505539A08}" dt="2021-05-25T11:06:08.368" v="1302" actId="478"/>
          <ac:cxnSpMkLst>
            <pc:docMk/>
            <pc:sldMk cId="3513800171" sldId="272"/>
            <ac:cxnSpMk id="53" creationId="{2E99FE8E-E577-43BE-AB55-C56D9F3535E2}"/>
          </ac:cxnSpMkLst>
        </pc:cxnChg>
      </pc:sldChg>
      <pc:sldChg chg="new del">
        <pc:chgData name="남 기범" userId="be1603d5812ce51d" providerId="LiveId" clId="{212A3498-EC06-4646-8D25-C73505539A08}" dt="2021-05-25T11:01:25.296" v="1217" actId="680"/>
        <pc:sldMkLst>
          <pc:docMk/>
          <pc:sldMk cId="3932805334" sldId="272"/>
        </pc:sldMkLst>
      </pc:sldChg>
      <pc:sldChg chg="addSp modSp add mod">
        <pc:chgData name="남 기범" userId="be1603d5812ce51d" providerId="LiveId" clId="{212A3498-EC06-4646-8D25-C73505539A08}" dt="2021-05-25T11:48:56.252" v="2282" actId="20577"/>
        <pc:sldMkLst>
          <pc:docMk/>
          <pc:sldMk cId="2325248383" sldId="273"/>
        </pc:sldMkLst>
        <pc:spChg chg="mod">
          <ac:chgData name="남 기범" userId="be1603d5812ce51d" providerId="LiveId" clId="{212A3498-EC06-4646-8D25-C73505539A08}" dt="2021-05-25T11:47:30.777" v="2247"/>
          <ac:spMkLst>
            <pc:docMk/>
            <pc:sldMk cId="2325248383" sldId="273"/>
            <ac:spMk id="5" creationId="{00000000-0000-0000-0000-000000000000}"/>
          </ac:spMkLst>
        </pc:spChg>
        <pc:spChg chg="add mod">
          <ac:chgData name="남 기범" userId="be1603d5812ce51d" providerId="LiveId" clId="{212A3498-EC06-4646-8D25-C73505539A08}" dt="2021-05-25T11:48:56.252" v="2282" actId="20577"/>
          <ac:spMkLst>
            <pc:docMk/>
            <pc:sldMk cId="2325248383" sldId="273"/>
            <ac:spMk id="12" creationId="{91D5C149-D9C6-45C7-964D-7CA27A52BDA1}"/>
          </ac:spMkLst>
        </pc:spChg>
        <pc:spChg chg="mod">
          <ac:chgData name="남 기범" userId="be1603d5812ce51d" providerId="LiveId" clId="{212A3498-EC06-4646-8D25-C73505539A08}" dt="2021-05-25T11:47:28.078" v="2232"/>
          <ac:spMkLst>
            <pc:docMk/>
            <pc:sldMk cId="2325248383" sldId="273"/>
            <ac:spMk id="58" creationId="{42F2F1C9-3848-42F6-A2F7-98F2F240BEE4}"/>
          </ac:spMkLst>
        </pc:spChg>
        <pc:picChg chg="add mod modCrop">
          <ac:chgData name="남 기범" userId="be1603d5812ce51d" providerId="LiveId" clId="{212A3498-EC06-4646-8D25-C73505539A08}" dt="2021-05-25T11:48:28.393" v="2266" actId="1076"/>
          <ac:picMkLst>
            <pc:docMk/>
            <pc:sldMk cId="2325248383" sldId="273"/>
            <ac:picMk id="4" creationId="{A066FF63-1495-4183-8337-2F8BA017499B}"/>
          </ac:picMkLst>
        </pc:picChg>
        <pc:picChg chg="add mod modCrop">
          <ac:chgData name="남 기범" userId="be1603d5812ce51d" providerId="LiveId" clId="{212A3498-EC06-4646-8D25-C73505539A08}" dt="2021-05-25T11:48:27.145" v="2265" actId="1076"/>
          <ac:picMkLst>
            <pc:docMk/>
            <pc:sldMk cId="2325248383" sldId="273"/>
            <ac:picMk id="11" creationId="{13F9A237-94DD-4D4C-8B6C-D99B16D7F679}"/>
          </ac:picMkLst>
        </pc:picChg>
      </pc:sldChg>
      <pc:sldChg chg="addSp modSp add mod">
        <pc:chgData name="남 기범" userId="be1603d5812ce51d" providerId="LiveId" clId="{212A3498-EC06-4646-8D25-C73505539A08}" dt="2021-05-25T11:13:05.361" v="1416" actId="20577"/>
        <pc:sldMkLst>
          <pc:docMk/>
          <pc:sldMk cId="2332466178" sldId="274"/>
        </pc:sldMkLst>
        <pc:spChg chg="add mod">
          <ac:chgData name="남 기범" userId="be1603d5812ce51d" providerId="LiveId" clId="{212A3498-EC06-4646-8D25-C73505539A08}" dt="2021-05-25T11:12:33.031" v="1381" actId="1076"/>
          <ac:spMkLst>
            <pc:docMk/>
            <pc:sldMk cId="2332466178" sldId="274"/>
            <ac:spMk id="6" creationId="{FC01C091-0F52-4B05-89C8-7959DE83CACD}"/>
          </ac:spMkLst>
        </pc:spChg>
        <pc:spChg chg="add mod">
          <ac:chgData name="남 기범" userId="be1603d5812ce51d" providerId="LiveId" clId="{212A3498-EC06-4646-8D25-C73505539A08}" dt="2021-05-25T11:12:59.413" v="1412" actId="14100"/>
          <ac:spMkLst>
            <pc:docMk/>
            <pc:sldMk cId="2332466178" sldId="274"/>
            <ac:spMk id="7" creationId="{48088B06-EADA-4720-89ED-3063DDA41228}"/>
          </ac:spMkLst>
        </pc:spChg>
        <pc:spChg chg="add mod">
          <ac:chgData name="남 기범" userId="be1603d5812ce51d" providerId="LiveId" clId="{212A3498-EC06-4646-8D25-C73505539A08}" dt="2021-05-25T11:12:39.246" v="1384" actId="13822"/>
          <ac:spMkLst>
            <pc:docMk/>
            <pc:sldMk cId="2332466178" sldId="274"/>
            <ac:spMk id="12" creationId="{80400EA7-81C0-44BA-A8BC-D3E7231885D3}"/>
          </ac:spMkLst>
        </pc:spChg>
        <pc:spChg chg="add mod">
          <ac:chgData name="남 기범" userId="be1603d5812ce51d" providerId="LiveId" clId="{212A3498-EC06-4646-8D25-C73505539A08}" dt="2021-05-25T11:13:05.361" v="1416" actId="20577"/>
          <ac:spMkLst>
            <pc:docMk/>
            <pc:sldMk cId="2332466178" sldId="274"/>
            <ac:spMk id="14" creationId="{CD8E841D-12D7-4177-AD82-4AEC52FE59E5}"/>
          </ac:spMkLst>
        </pc:spChg>
        <pc:picChg chg="add mod modCrop">
          <ac:chgData name="남 기범" userId="be1603d5812ce51d" providerId="LiveId" clId="{212A3498-EC06-4646-8D25-C73505539A08}" dt="2021-05-25T11:12:12.025" v="1377" actId="1076"/>
          <ac:picMkLst>
            <pc:docMk/>
            <pc:sldMk cId="2332466178" sldId="274"/>
            <ac:picMk id="4" creationId="{86A083DF-756E-42DB-9F29-69405A456F42}"/>
          </ac:picMkLst>
        </pc:picChg>
      </pc:sldChg>
      <pc:sldChg chg="addSp delSp modSp add mod modAnim">
        <pc:chgData name="남 기범" userId="be1603d5812ce51d" providerId="LiveId" clId="{212A3498-EC06-4646-8D25-C73505539A08}" dt="2021-05-25T11:20:48.712" v="1590"/>
        <pc:sldMkLst>
          <pc:docMk/>
          <pc:sldMk cId="3031930544" sldId="275"/>
        </pc:sldMkLst>
        <pc:spChg chg="add mod">
          <ac:chgData name="남 기범" userId="be1603d5812ce51d" providerId="LiveId" clId="{212A3498-EC06-4646-8D25-C73505539A08}" dt="2021-05-25T11:15:19.213" v="1464" actId="1076"/>
          <ac:spMkLst>
            <pc:docMk/>
            <pc:sldMk cId="3031930544" sldId="275"/>
            <ac:spMk id="3" creationId="{8B7C7F2B-8631-40EC-A905-80EC0A800CDC}"/>
          </ac:spMkLst>
        </pc:spChg>
        <pc:spChg chg="del">
          <ac:chgData name="남 기범" userId="be1603d5812ce51d" providerId="LiveId" clId="{212A3498-EC06-4646-8D25-C73505539A08}" dt="2021-05-25T11:14:12.271" v="1432" actId="478"/>
          <ac:spMkLst>
            <pc:docMk/>
            <pc:sldMk cId="3031930544" sldId="275"/>
            <ac:spMk id="6" creationId="{FC01C091-0F52-4B05-89C8-7959DE83CACD}"/>
          </ac:spMkLst>
        </pc:spChg>
        <pc:spChg chg="del">
          <ac:chgData name="남 기범" userId="be1603d5812ce51d" providerId="LiveId" clId="{212A3498-EC06-4646-8D25-C73505539A08}" dt="2021-05-25T11:14:12.271" v="1432" actId="478"/>
          <ac:spMkLst>
            <pc:docMk/>
            <pc:sldMk cId="3031930544" sldId="275"/>
            <ac:spMk id="7" creationId="{48088B06-EADA-4720-89ED-3063DDA41228}"/>
          </ac:spMkLst>
        </pc:spChg>
        <pc:spChg chg="del">
          <ac:chgData name="남 기범" userId="be1603d5812ce51d" providerId="LiveId" clId="{212A3498-EC06-4646-8D25-C73505539A08}" dt="2021-05-25T11:14:12.271" v="1432" actId="478"/>
          <ac:spMkLst>
            <pc:docMk/>
            <pc:sldMk cId="3031930544" sldId="275"/>
            <ac:spMk id="12" creationId="{80400EA7-81C0-44BA-A8BC-D3E7231885D3}"/>
          </ac:spMkLst>
        </pc:spChg>
        <pc:spChg chg="del">
          <ac:chgData name="남 기범" userId="be1603d5812ce51d" providerId="LiveId" clId="{212A3498-EC06-4646-8D25-C73505539A08}" dt="2021-05-25T11:14:12.271" v="1432" actId="478"/>
          <ac:spMkLst>
            <pc:docMk/>
            <pc:sldMk cId="3031930544" sldId="275"/>
            <ac:spMk id="14" creationId="{CD8E841D-12D7-4177-AD82-4AEC52FE59E5}"/>
          </ac:spMkLst>
        </pc:spChg>
        <pc:spChg chg="add mod">
          <ac:chgData name="남 기범" userId="be1603d5812ce51d" providerId="LiveId" clId="{212A3498-EC06-4646-8D25-C73505539A08}" dt="2021-05-25T11:16:39.567" v="1534" actId="20577"/>
          <ac:spMkLst>
            <pc:docMk/>
            <pc:sldMk cId="3031930544" sldId="275"/>
            <ac:spMk id="15" creationId="{C8DD3974-08E4-49A4-9BD1-51120B11FC7E}"/>
          </ac:spMkLst>
        </pc:spChg>
        <pc:spChg chg="mod">
          <ac:chgData name="남 기범" userId="be1603d5812ce51d" providerId="LiveId" clId="{212A3498-EC06-4646-8D25-C73505539A08}" dt="2021-05-25T11:14:09.934" v="1431"/>
          <ac:spMkLst>
            <pc:docMk/>
            <pc:sldMk cId="3031930544" sldId="275"/>
            <ac:spMk id="58" creationId="{42F2F1C9-3848-42F6-A2F7-98F2F240BEE4}"/>
          </ac:spMkLst>
        </pc:spChg>
        <pc:graphicFrameChg chg="add del mod modGraphic">
          <ac:chgData name="남 기범" userId="be1603d5812ce51d" providerId="LiveId" clId="{212A3498-EC06-4646-8D25-C73505539A08}" dt="2021-05-25T11:14:55.838" v="1455" actId="478"/>
          <ac:graphicFrameMkLst>
            <pc:docMk/>
            <pc:sldMk cId="3031930544" sldId="275"/>
            <ac:graphicFrameMk id="8" creationId="{8C33A030-4914-486A-9F75-6F7E64FF4F80}"/>
          </ac:graphicFrameMkLst>
        </pc:graphicFrameChg>
        <pc:graphicFrameChg chg="add mod modGraphic">
          <ac:chgData name="남 기범" userId="be1603d5812ce51d" providerId="LiveId" clId="{212A3498-EC06-4646-8D25-C73505539A08}" dt="2021-05-25T11:15:48.839" v="1514" actId="20577"/>
          <ac:graphicFrameMkLst>
            <pc:docMk/>
            <pc:sldMk cId="3031930544" sldId="275"/>
            <ac:graphicFrameMk id="9" creationId="{20F39D99-805D-491C-809D-B6D03B7CE578}"/>
          </ac:graphicFrameMkLst>
        </pc:graphicFrameChg>
        <pc:graphicFrameChg chg="add del mod modGraphic">
          <ac:chgData name="남 기범" userId="be1603d5812ce51d" providerId="LiveId" clId="{212A3498-EC06-4646-8D25-C73505539A08}" dt="2021-05-25T11:18:35.878" v="1546" actId="478"/>
          <ac:graphicFrameMkLst>
            <pc:docMk/>
            <pc:sldMk cId="3031930544" sldId="275"/>
            <ac:graphicFrameMk id="10" creationId="{A9ECF4B2-97B5-4090-9984-5AFD3C4AABD2}"/>
          </ac:graphicFrameMkLst>
        </pc:graphicFrameChg>
        <pc:graphicFrameChg chg="add mod modGraphic">
          <ac:chgData name="남 기범" userId="be1603d5812ce51d" providerId="LiveId" clId="{212A3498-EC06-4646-8D25-C73505539A08}" dt="2021-05-25T11:18:27.268" v="1544" actId="20577"/>
          <ac:graphicFrameMkLst>
            <pc:docMk/>
            <pc:sldMk cId="3031930544" sldId="275"/>
            <ac:graphicFrameMk id="11" creationId="{E50BE2D6-C820-4BBB-8A63-87FCFD7FB5DF}"/>
          </ac:graphicFrameMkLst>
        </pc:graphicFrameChg>
        <pc:graphicFrameChg chg="add mod modGraphic">
          <ac:chgData name="남 기범" userId="be1603d5812ce51d" providerId="LiveId" clId="{212A3498-EC06-4646-8D25-C73505539A08}" dt="2021-05-25T11:19:44.733" v="1572" actId="1035"/>
          <ac:graphicFrameMkLst>
            <pc:docMk/>
            <pc:sldMk cId="3031930544" sldId="275"/>
            <ac:graphicFrameMk id="13" creationId="{886C8306-C142-41C1-8B38-C14D1BFD409F}"/>
          </ac:graphicFrameMkLst>
        </pc:graphicFrameChg>
        <pc:graphicFrameChg chg="add mod modGraphic">
          <ac:chgData name="남 기범" userId="be1603d5812ce51d" providerId="LiveId" clId="{212A3498-EC06-4646-8D25-C73505539A08}" dt="2021-05-25T11:19:44.733" v="1572" actId="1035"/>
          <ac:graphicFrameMkLst>
            <pc:docMk/>
            <pc:sldMk cId="3031930544" sldId="275"/>
            <ac:graphicFrameMk id="21" creationId="{F214A5C1-25E5-480C-A4C7-355D00CE44FE}"/>
          </ac:graphicFrameMkLst>
        </pc:graphicFrameChg>
        <pc:graphicFrameChg chg="add mod modGraphic">
          <ac:chgData name="남 기범" userId="be1603d5812ce51d" providerId="LiveId" clId="{212A3498-EC06-4646-8D25-C73505539A08}" dt="2021-05-25T11:20:19.078" v="1583" actId="1076"/>
          <ac:graphicFrameMkLst>
            <pc:docMk/>
            <pc:sldMk cId="3031930544" sldId="275"/>
            <ac:graphicFrameMk id="22" creationId="{4A572031-C193-4CE2-B14F-C326B6296CDE}"/>
          </ac:graphicFrameMkLst>
        </pc:graphicFrameChg>
        <pc:graphicFrameChg chg="add mod modGraphic">
          <ac:chgData name="남 기범" userId="be1603d5812ce51d" providerId="LiveId" clId="{212A3498-EC06-4646-8D25-C73505539A08}" dt="2021-05-25T11:20:22.312" v="1584" actId="1076"/>
          <ac:graphicFrameMkLst>
            <pc:docMk/>
            <pc:sldMk cId="3031930544" sldId="275"/>
            <ac:graphicFrameMk id="23" creationId="{FC7091DB-487A-4FF3-A5CA-CC76FF810AB5}"/>
          </ac:graphicFrameMkLst>
        </pc:graphicFrameChg>
        <pc:graphicFrameChg chg="add mod modGraphic">
          <ac:chgData name="남 기범" userId="be1603d5812ce51d" providerId="LiveId" clId="{212A3498-EC06-4646-8D25-C73505539A08}" dt="2021-05-25T11:19:46.380" v="1573" actId="1035"/>
          <ac:graphicFrameMkLst>
            <pc:docMk/>
            <pc:sldMk cId="3031930544" sldId="275"/>
            <ac:graphicFrameMk id="24" creationId="{0F1A4910-267B-49C9-968C-80906222D2E7}"/>
          </ac:graphicFrameMkLst>
        </pc:graphicFrameChg>
        <pc:graphicFrameChg chg="add mod modGraphic">
          <ac:chgData name="남 기범" userId="be1603d5812ce51d" providerId="LiveId" clId="{212A3498-EC06-4646-8D25-C73505539A08}" dt="2021-05-25T11:20:19.078" v="1583" actId="1076"/>
          <ac:graphicFrameMkLst>
            <pc:docMk/>
            <pc:sldMk cId="3031930544" sldId="275"/>
            <ac:graphicFrameMk id="25" creationId="{73151C9B-C975-4352-B675-1E2A849990AA}"/>
          </ac:graphicFrameMkLst>
        </pc:graphicFrameChg>
        <pc:picChg chg="del">
          <ac:chgData name="남 기범" userId="be1603d5812ce51d" providerId="LiveId" clId="{212A3498-EC06-4646-8D25-C73505539A08}" dt="2021-05-25T11:14:12.271" v="1432" actId="478"/>
          <ac:picMkLst>
            <pc:docMk/>
            <pc:sldMk cId="3031930544" sldId="275"/>
            <ac:picMk id="4" creationId="{86A083DF-756E-42DB-9F29-69405A456F42}"/>
          </ac:picMkLst>
        </pc:picChg>
        <pc:cxnChg chg="add mod">
          <ac:chgData name="남 기범" userId="be1603d5812ce51d" providerId="LiveId" clId="{212A3498-EC06-4646-8D25-C73505539A08}" dt="2021-05-25T11:20:07.636" v="1580" actId="14100"/>
          <ac:cxnSpMkLst>
            <pc:docMk/>
            <pc:sldMk cId="3031930544" sldId="275"/>
            <ac:cxnSpMk id="17" creationId="{B817A7B2-76F0-452D-B3A4-9F1B8EB95F2F}"/>
          </ac:cxnSpMkLst>
        </pc:cxnChg>
        <pc:cxnChg chg="add mod">
          <ac:chgData name="남 기범" userId="be1603d5812ce51d" providerId="LiveId" clId="{212A3498-EC06-4646-8D25-C73505539A08}" dt="2021-05-25T11:20:10.337" v="1581" actId="571"/>
          <ac:cxnSpMkLst>
            <pc:docMk/>
            <pc:sldMk cId="3031930544" sldId="275"/>
            <ac:cxnSpMk id="32" creationId="{4E5CFBD7-B421-4A82-BF00-D964449DF82F}"/>
          </ac:cxnSpMkLst>
        </pc:cxnChg>
        <pc:cxnChg chg="add mod">
          <ac:chgData name="남 기범" userId="be1603d5812ce51d" providerId="LiveId" clId="{212A3498-EC06-4646-8D25-C73505539A08}" dt="2021-05-25T11:20:13.058" v="1582" actId="571"/>
          <ac:cxnSpMkLst>
            <pc:docMk/>
            <pc:sldMk cId="3031930544" sldId="275"/>
            <ac:cxnSpMk id="33" creationId="{7D595916-468E-475B-B59D-17CACAFB9F9A}"/>
          </ac:cxnSpMkLst>
        </pc:cxnChg>
        <pc:cxnChg chg="add mod">
          <ac:chgData name="남 기범" userId="be1603d5812ce51d" providerId="LiveId" clId="{212A3498-EC06-4646-8D25-C73505539A08}" dt="2021-05-25T11:20:26.166" v="1585" actId="571"/>
          <ac:cxnSpMkLst>
            <pc:docMk/>
            <pc:sldMk cId="3031930544" sldId="275"/>
            <ac:cxnSpMk id="34" creationId="{47BA7520-75F2-452C-8905-F13E5118F95C}"/>
          </ac:cxnSpMkLst>
        </pc:cxnChg>
        <pc:cxnChg chg="add mod">
          <ac:chgData name="남 기범" userId="be1603d5812ce51d" providerId="LiveId" clId="{212A3498-EC06-4646-8D25-C73505539A08}" dt="2021-05-25T11:20:27.814" v="1586" actId="571"/>
          <ac:cxnSpMkLst>
            <pc:docMk/>
            <pc:sldMk cId="3031930544" sldId="275"/>
            <ac:cxnSpMk id="35" creationId="{62FF79B0-8D20-4AA9-9041-14DFEDD22910}"/>
          </ac:cxnSpMkLst>
        </pc:cxnChg>
        <pc:cxnChg chg="add mod">
          <ac:chgData name="남 기범" userId="be1603d5812ce51d" providerId="LiveId" clId="{212A3498-EC06-4646-8D25-C73505539A08}" dt="2021-05-25T11:20:31.945" v="1587" actId="571"/>
          <ac:cxnSpMkLst>
            <pc:docMk/>
            <pc:sldMk cId="3031930544" sldId="275"/>
            <ac:cxnSpMk id="36" creationId="{14613D0E-3826-4E67-9FDB-17F7D4CC614D}"/>
          </ac:cxnSpMkLst>
        </pc:cxnChg>
      </pc:sldChg>
      <pc:sldChg chg="addSp delSp modSp add mod delAnim">
        <pc:chgData name="남 기범" userId="be1603d5812ce51d" providerId="LiveId" clId="{212A3498-EC06-4646-8D25-C73505539A08}" dt="2021-05-25T11:25:41.452" v="1718" actId="20577"/>
        <pc:sldMkLst>
          <pc:docMk/>
          <pc:sldMk cId="1003202350" sldId="276"/>
        </pc:sldMkLst>
        <pc:spChg chg="del">
          <ac:chgData name="남 기범" userId="be1603d5812ce51d" providerId="LiveId" clId="{212A3498-EC06-4646-8D25-C73505539A08}" dt="2021-05-25T11:20:55.066" v="1592" actId="478"/>
          <ac:spMkLst>
            <pc:docMk/>
            <pc:sldMk cId="1003202350" sldId="276"/>
            <ac:spMk id="3" creationId="{8B7C7F2B-8631-40EC-A905-80EC0A800CDC}"/>
          </ac:spMkLst>
        </pc:spChg>
        <pc:spChg chg="add mod">
          <ac:chgData name="남 기범" userId="be1603d5812ce51d" providerId="LiveId" clId="{212A3498-EC06-4646-8D25-C73505539A08}" dt="2021-05-25T11:25:03.866" v="1662" actId="1076"/>
          <ac:spMkLst>
            <pc:docMk/>
            <pc:sldMk cId="1003202350" sldId="276"/>
            <ac:spMk id="4" creationId="{850D8F3D-90D5-4F50-B371-4E22698FFAA0}"/>
          </ac:spMkLst>
        </pc:spChg>
        <pc:spChg chg="del">
          <ac:chgData name="남 기범" userId="be1603d5812ce51d" providerId="LiveId" clId="{212A3498-EC06-4646-8D25-C73505539A08}" dt="2021-05-25T11:20:55.066" v="1592" actId="478"/>
          <ac:spMkLst>
            <pc:docMk/>
            <pc:sldMk cId="1003202350" sldId="276"/>
            <ac:spMk id="15" creationId="{C8DD3974-08E4-49A4-9BD1-51120B11FC7E}"/>
          </ac:spMkLst>
        </pc:spChg>
        <pc:spChg chg="add mod">
          <ac:chgData name="남 기범" userId="be1603d5812ce51d" providerId="LiveId" clId="{212A3498-EC06-4646-8D25-C73505539A08}" dt="2021-05-25T11:25:00.406" v="1660" actId="1076"/>
          <ac:spMkLst>
            <pc:docMk/>
            <pc:sldMk cId="1003202350" sldId="276"/>
            <ac:spMk id="26" creationId="{29C4FAE8-0294-4AE0-8109-B741BF3D7E25}"/>
          </ac:spMkLst>
        </pc:spChg>
        <pc:spChg chg="add del mod">
          <ac:chgData name="남 기범" userId="be1603d5812ce51d" providerId="LiveId" clId="{212A3498-EC06-4646-8D25-C73505539A08}" dt="2021-05-25T11:23:19.087" v="1658" actId="478"/>
          <ac:spMkLst>
            <pc:docMk/>
            <pc:sldMk cId="1003202350" sldId="276"/>
            <ac:spMk id="28" creationId="{F4779F3C-4274-4FC7-A126-F537667426D0}"/>
          </ac:spMkLst>
        </pc:spChg>
        <pc:spChg chg="add mod">
          <ac:chgData name="남 기범" userId="be1603d5812ce51d" providerId="LiveId" clId="{212A3498-EC06-4646-8D25-C73505539A08}" dt="2021-05-25T11:25:01.794" v="1661" actId="1076"/>
          <ac:spMkLst>
            <pc:docMk/>
            <pc:sldMk cId="1003202350" sldId="276"/>
            <ac:spMk id="29" creationId="{053BBA8A-DA9D-404F-AFE7-8B01E56F53A2}"/>
          </ac:spMkLst>
        </pc:spChg>
        <pc:spChg chg="mod">
          <ac:chgData name="남 기범" userId="be1603d5812ce51d" providerId="LiveId" clId="{212A3498-EC06-4646-8D25-C73505539A08}" dt="2021-05-25T11:25:41.452" v="1718" actId="20577"/>
          <ac:spMkLst>
            <pc:docMk/>
            <pc:sldMk cId="1003202350" sldId="276"/>
            <ac:spMk id="58" creationId="{42F2F1C9-3848-42F6-A2F7-98F2F240BEE4}"/>
          </ac:spMkLst>
        </pc:spChg>
        <pc:graphicFrameChg chg="del">
          <ac:chgData name="남 기범" userId="be1603d5812ce51d" providerId="LiveId" clId="{212A3498-EC06-4646-8D25-C73505539A08}" dt="2021-05-25T11:20:55.066" v="1592" actId="478"/>
          <ac:graphicFrameMkLst>
            <pc:docMk/>
            <pc:sldMk cId="1003202350" sldId="276"/>
            <ac:graphicFrameMk id="9" creationId="{20F39D99-805D-491C-809D-B6D03B7CE578}"/>
          </ac:graphicFrameMkLst>
        </pc:graphicFrameChg>
        <pc:graphicFrameChg chg="del">
          <ac:chgData name="남 기범" userId="be1603d5812ce51d" providerId="LiveId" clId="{212A3498-EC06-4646-8D25-C73505539A08}" dt="2021-05-25T11:20:55.066" v="1592" actId="478"/>
          <ac:graphicFrameMkLst>
            <pc:docMk/>
            <pc:sldMk cId="1003202350" sldId="276"/>
            <ac:graphicFrameMk id="11" creationId="{E50BE2D6-C820-4BBB-8A63-87FCFD7FB5DF}"/>
          </ac:graphicFrameMkLst>
        </pc:graphicFrameChg>
        <pc:graphicFrameChg chg="del">
          <ac:chgData name="남 기범" userId="be1603d5812ce51d" providerId="LiveId" clId="{212A3498-EC06-4646-8D25-C73505539A08}" dt="2021-05-25T11:20:55.066" v="1592" actId="478"/>
          <ac:graphicFrameMkLst>
            <pc:docMk/>
            <pc:sldMk cId="1003202350" sldId="276"/>
            <ac:graphicFrameMk id="13" creationId="{886C8306-C142-41C1-8B38-C14D1BFD409F}"/>
          </ac:graphicFrameMkLst>
        </pc:graphicFrameChg>
        <pc:graphicFrameChg chg="del">
          <ac:chgData name="남 기범" userId="be1603d5812ce51d" providerId="LiveId" clId="{212A3498-EC06-4646-8D25-C73505539A08}" dt="2021-05-25T11:20:55.066" v="1592" actId="478"/>
          <ac:graphicFrameMkLst>
            <pc:docMk/>
            <pc:sldMk cId="1003202350" sldId="276"/>
            <ac:graphicFrameMk id="21" creationId="{F214A5C1-25E5-480C-A4C7-355D00CE44FE}"/>
          </ac:graphicFrameMkLst>
        </pc:graphicFrameChg>
        <pc:graphicFrameChg chg="del">
          <ac:chgData name="남 기범" userId="be1603d5812ce51d" providerId="LiveId" clId="{212A3498-EC06-4646-8D25-C73505539A08}" dt="2021-05-25T11:20:55.066" v="1592" actId="478"/>
          <ac:graphicFrameMkLst>
            <pc:docMk/>
            <pc:sldMk cId="1003202350" sldId="276"/>
            <ac:graphicFrameMk id="22" creationId="{4A572031-C193-4CE2-B14F-C326B6296CDE}"/>
          </ac:graphicFrameMkLst>
        </pc:graphicFrameChg>
        <pc:graphicFrameChg chg="del">
          <ac:chgData name="남 기범" userId="be1603d5812ce51d" providerId="LiveId" clId="{212A3498-EC06-4646-8D25-C73505539A08}" dt="2021-05-25T11:20:55.066" v="1592" actId="478"/>
          <ac:graphicFrameMkLst>
            <pc:docMk/>
            <pc:sldMk cId="1003202350" sldId="276"/>
            <ac:graphicFrameMk id="23" creationId="{FC7091DB-487A-4FF3-A5CA-CC76FF810AB5}"/>
          </ac:graphicFrameMkLst>
        </pc:graphicFrameChg>
        <pc:graphicFrameChg chg="del">
          <ac:chgData name="남 기범" userId="be1603d5812ce51d" providerId="LiveId" clId="{212A3498-EC06-4646-8D25-C73505539A08}" dt="2021-05-25T11:20:55.066" v="1592" actId="478"/>
          <ac:graphicFrameMkLst>
            <pc:docMk/>
            <pc:sldMk cId="1003202350" sldId="276"/>
            <ac:graphicFrameMk id="24" creationId="{0F1A4910-267B-49C9-968C-80906222D2E7}"/>
          </ac:graphicFrameMkLst>
        </pc:graphicFrameChg>
        <pc:graphicFrameChg chg="del">
          <ac:chgData name="남 기범" userId="be1603d5812ce51d" providerId="LiveId" clId="{212A3498-EC06-4646-8D25-C73505539A08}" dt="2021-05-25T11:20:55.066" v="1592" actId="478"/>
          <ac:graphicFrameMkLst>
            <pc:docMk/>
            <pc:sldMk cId="1003202350" sldId="276"/>
            <ac:graphicFrameMk id="25" creationId="{73151C9B-C975-4352-B675-1E2A849990AA}"/>
          </ac:graphicFrameMkLst>
        </pc:graphicFrameChg>
        <pc:cxnChg chg="del mod">
          <ac:chgData name="남 기범" userId="be1603d5812ce51d" providerId="LiveId" clId="{212A3498-EC06-4646-8D25-C73505539A08}" dt="2021-05-25T11:20:55.066" v="1592" actId="478"/>
          <ac:cxnSpMkLst>
            <pc:docMk/>
            <pc:sldMk cId="1003202350" sldId="276"/>
            <ac:cxnSpMk id="17" creationId="{B817A7B2-76F0-452D-B3A4-9F1B8EB95F2F}"/>
          </ac:cxnSpMkLst>
        </pc:cxnChg>
        <pc:cxnChg chg="del">
          <ac:chgData name="남 기범" userId="be1603d5812ce51d" providerId="LiveId" clId="{212A3498-EC06-4646-8D25-C73505539A08}" dt="2021-05-25T11:20:55.066" v="1592" actId="478"/>
          <ac:cxnSpMkLst>
            <pc:docMk/>
            <pc:sldMk cId="1003202350" sldId="276"/>
            <ac:cxnSpMk id="32" creationId="{4E5CFBD7-B421-4A82-BF00-D964449DF82F}"/>
          </ac:cxnSpMkLst>
        </pc:cxnChg>
        <pc:cxnChg chg="del">
          <ac:chgData name="남 기범" userId="be1603d5812ce51d" providerId="LiveId" clId="{212A3498-EC06-4646-8D25-C73505539A08}" dt="2021-05-25T11:20:55.066" v="1592" actId="478"/>
          <ac:cxnSpMkLst>
            <pc:docMk/>
            <pc:sldMk cId="1003202350" sldId="276"/>
            <ac:cxnSpMk id="33" creationId="{7D595916-468E-475B-B59D-17CACAFB9F9A}"/>
          </ac:cxnSpMkLst>
        </pc:cxnChg>
        <pc:cxnChg chg="del">
          <ac:chgData name="남 기범" userId="be1603d5812ce51d" providerId="LiveId" clId="{212A3498-EC06-4646-8D25-C73505539A08}" dt="2021-05-25T11:20:55.066" v="1592" actId="478"/>
          <ac:cxnSpMkLst>
            <pc:docMk/>
            <pc:sldMk cId="1003202350" sldId="276"/>
            <ac:cxnSpMk id="34" creationId="{47BA7520-75F2-452C-8905-F13E5118F95C}"/>
          </ac:cxnSpMkLst>
        </pc:cxnChg>
        <pc:cxnChg chg="del">
          <ac:chgData name="남 기범" userId="be1603d5812ce51d" providerId="LiveId" clId="{212A3498-EC06-4646-8D25-C73505539A08}" dt="2021-05-25T11:20:55.066" v="1592" actId="478"/>
          <ac:cxnSpMkLst>
            <pc:docMk/>
            <pc:sldMk cId="1003202350" sldId="276"/>
            <ac:cxnSpMk id="35" creationId="{62FF79B0-8D20-4AA9-9041-14DFEDD22910}"/>
          </ac:cxnSpMkLst>
        </pc:cxnChg>
        <pc:cxnChg chg="del">
          <ac:chgData name="남 기범" userId="be1603d5812ce51d" providerId="LiveId" clId="{212A3498-EC06-4646-8D25-C73505539A08}" dt="2021-05-25T11:20:55.066" v="1592" actId="478"/>
          <ac:cxnSpMkLst>
            <pc:docMk/>
            <pc:sldMk cId="1003202350" sldId="276"/>
            <ac:cxnSpMk id="36" creationId="{14613D0E-3826-4E67-9FDB-17F7D4CC614D}"/>
          </ac:cxnSpMkLst>
        </pc:cxnChg>
      </pc:sldChg>
      <pc:sldChg chg="addSp delSp modSp add mod modAnim">
        <pc:chgData name="남 기범" userId="be1603d5812ce51d" providerId="LiveId" clId="{212A3498-EC06-4646-8D25-C73505539A08}" dt="2021-05-25T11:31:13.380" v="1926"/>
        <pc:sldMkLst>
          <pc:docMk/>
          <pc:sldMk cId="3519054984" sldId="277"/>
        </pc:sldMkLst>
        <pc:spChg chg="add mod">
          <ac:chgData name="남 기범" userId="be1603d5812ce51d" providerId="LiveId" clId="{212A3498-EC06-4646-8D25-C73505539A08}" dt="2021-05-25T11:31:05.013" v="1882" actId="1036"/>
          <ac:spMkLst>
            <pc:docMk/>
            <pc:sldMk cId="3519054984" sldId="277"/>
            <ac:spMk id="3" creationId="{EDEB248E-4E35-4E11-B593-DEF6404ED509}"/>
          </ac:spMkLst>
        </pc:spChg>
        <pc:spChg chg="del">
          <ac:chgData name="남 기범" userId="be1603d5812ce51d" providerId="LiveId" clId="{212A3498-EC06-4646-8D25-C73505539A08}" dt="2021-05-25T11:25:49.618" v="1736" actId="478"/>
          <ac:spMkLst>
            <pc:docMk/>
            <pc:sldMk cId="3519054984" sldId="277"/>
            <ac:spMk id="4" creationId="{850D8F3D-90D5-4F50-B371-4E22698FFAA0}"/>
          </ac:spMkLst>
        </pc:spChg>
        <pc:spChg chg="add mod">
          <ac:chgData name="남 기범" userId="be1603d5812ce51d" providerId="LiveId" clId="{212A3498-EC06-4646-8D25-C73505539A08}" dt="2021-05-25T11:31:05.013" v="1882" actId="1036"/>
          <ac:spMkLst>
            <pc:docMk/>
            <pc:sldMk cId="3519054984" sldId="277"/>
            <ac:spMk id="6" creationId="{D71D23FB-85B7-4E63-83EE-D54EE287AA87}"/>
          </ac:spMkLst>
        </pc:spChg>
        <pc:spChg chg="add mod">
          <ac:chgData name="남 기범" userId="be1603d5812ce51d" providerId="LiveId" clId="{212A3498-EC06-4646-8D25-C73505539A08}" dt="2021-05-25T11:31:05.013" v="1882" actId="1036"/>
          <ac:spMkLst>
            <pc:docMk/>
            <pc:sldMk cId="3519054984" sldId="277"/>
            <ac:spMk id="7" creationId="{10D0E19B-D93D-4A8F-85E2-F90811016963}"/>
          </ac:spMkLst>
        </pc:spChg>
        <pc:spChg chg="add mod">
          <ac:chgData name="남 기범" userId="be1603d5812ce51d" providerId="LiveId" clId="{212A3498-EC06-4646-8D25-C73505539A08}" dt="2021-05-25T11:31:05.013" v="1882" actId="1036"/>
          <ac:spMkLst>
            <pc:docMk/>
            <pc:sldMk cId="3519054984" sldId="277"/>
            <ac:spMk id="13" creationId="{7F77BF99-27C0-466A-86B6-F1FD86A5298A}"/>
          </ac:spMkLst>
        </pc:spChg>
        <pc:spChg chg="add mod">
          <ac:chgData name="남 기범" userId="be1603d5812ce51d" providerId="LiveId" clId="{212A3498-EC06-4646-8D25-C73505539A08}" dt="2021-05-25T11:31:05.013" v="1882" actId="1036"/>
          <ac:spMkLst>
            <pc:docMk/>
            <pc:sldMk cId="3519054984" sldId="277"/>
            <ac:spMk id="14" creationId="{AEE2CC91-A1AC-4BCC-BA14-51B76B6C8F3E}"/>
          </ac:spMkLst>
        </pc:spChg>
        <pc:spChg chg="add mod">
          <ac:chgData name="남 기범" userId="be1603d5812ce51d" providerId="LiveId" clId="{212A3498-EC06-4646-8D25-C73505539A08}" dt="2021-05-25T11:31:05.013" v="1882" actId="1036"/>
          <ac:spMkLst>
            <pc:docMk/>
            <pc:sldMk cId="3519054984" sldId="277"/>
            <ac:spMk id="15" creationId="{8DEE870D-378A-4065-97A5-86E60AF7157C}"/>
          </ac:spMkLst>
        </pc:spChg>
        <pc:spChg chg="add mod">
          <ac:chgData name="남 기범" userId="be1603d5812ce51d" providerId="LiveId" clId="{212A3498-EC06-4646-8D25-C73505539A08}" dt="2021-05-25T11:31:05.013" v="1882" actId="1036"/>
          <ac:spMkLst>
            <pc:docMk/>
            <pc:sldMk cId="3519054984" sldId="277"/>
            <ac:spMk id="16" creationId="{623A9423-9E58-4CDA-BDE8-41469788BEA9}"/>
          </ac:spMkLst>
        </pc:spChg>
        <pc:spChg chg="add mod">
          <ac:chgData name="남 기범" userId="be1603d5812ce51d" providerId="LiveId" clId="{212A3498-EC06-4646-8D25-C73505539A08}" dt="2021-05-25T11:31:05.013" v="1882" actId="1036"/>
          <ac:spMkLst>
            <pc:docMk/>
            <pc:sldMk cId="3519054984" sldId="277"/>
            <ac:spMk id="18" creationId="{4A7A6ED4-C50B-43A0-8E93-FD44A37F9722}"/>
          </ac:spMkLst>
        </pc:spChg>
        <pc:spChg chg="add mod">
          <ac:chgData name="남 기범" userId="be1603d5812ce51d" providerId="LiveId" clId="{212A3498-EC06-4646-8D25-C73505539A08}" dt="2021-05-25T11:31:05.013" v="1882" actId="1036"/>
          <ac:spMkLst>
            <pc:docMk/>
            <pc:sldMk cId="3519054984" sldId="277"/>
            <ac:spMk id="19" creationId="{D87264BE-9D9D-4C4E-8107-2DA57BE09F85}"/>
          </ac:spMkLst>
        </pc:spChg>
        <pc:spChg chg="add mod">
          <ac:chgData name="남 기범" userId="be1603d5812ce51d" providerId="LiveId" clId="{212A3498-EC06-4646-8D25-C73505539A08}" dt="2021-05-25T11:31:05.013" v="1882" actId="1036"/>
          <ac:spMkLst>
            <pc:docMk/>
            <pc:sldMk cId="3519054984" sldId="277"/>
            <ac:spMk id="20" creationId="{E320360D-BC1B-49D8-8FA4-8C026CAF127C}"/>
          </ac:spMkLst>
        </pc:spChg>
        <pc:spChg chg="add mod">
          <ac:chgData name="남 기범" userId="be1603d5812ce51d" providerId="LiveId" clId="{212A3498-EC06-4646-8D25-C73505539A08}" dt="2021-05-25T11:31:05.013" v="1882" actId="1036"/>
          <ac:spMkLst>
            <pc:docMk/>
            <pc:sldMk cId="3519054984" sldId="277"/>
            <ac:spMk id="22" creationId="{769D4837-B054-4D90-8739-24F60031261A}"/>
          </ac:spMkLst>
        </pc:spChg>
        <pc:spChg chg="add mod">
          <ac:chgData name="남 기범" userId="be1603d5812ce51d" providerId="LiveId" clId="{212A3498-EC06-4646-8D25-C73505539A08}" dt="2021-05-25T11:31:13.380" v="1926"/>
          <ac:spMkLst>
            <pc:docMk/>
            <pc:sldMk cId="3519054984" sldId="277"/>
            <ac:spMk id="23" creationId="{86CBB469-09C1-4430-8465-AB4484603D69}"/>
          </ac:spMkLst>
        </pc:spChg>
        <pc:spChg chg="del">
          <ac:chgData name="남 기범" userId="be1603d5812ce51d" providerId="LiveId" clId="{212A3498-EC06-4646-8D25-C73505539A08}" dt="2021-05-25T11:25:49.618" v="1736" actId="478"/>
          <ac:spMkLst>
            <pc:docMk/>
            <pc:sldMk cId="3519054984" sldId="277"/>
            <ac:spMk id="26" creationId="{29C4FAE8-0294-4AE0-8109-B741BF3D7E25}"/>
          </ac:spMkLst>
        </pc:spChg>
        <pc:spChg chg="del">
          <ac:chgData name="남 기범" userId="be1603d5812ce51d" providerId="LiveId" clId="{212A3498-EC06-4646-8D25-C73505539A08}" dt="2021-05-25T11:25:49.618" v="1736" actId="478"/>
          <ac:spMkLst>
            <pc:docMk/>
            <pc:sldMk cId="3519054984" sldId="277"/>
            <ac:spMk id="29" creationId="{053BBA8A-DA9D-404F-AFE7-8B01E56F53A2}"/>
          </ac:spMkLst>
        </pc:spChg>
        <pc:spChg chg="mod">
          <ac:chgData name="남 기범" userId="be1603d5812ce51d" providerId="LiveId" clId="{212A3498-EC06-4646-8D25-C73505539A08}" dt="2021-05-25T11:25:48.264" v="1735"/>
          <ac:spMkLst>
            <pc:docMk/>
            <pc:sldMk cId="3519054984" sldId="277"/>
            <ac:spMk id="58" creationId="{42F2F1C9-3848-42F6-A2F7-98F2F240BEE4}"/>
          </ac:spMkLst>
        </pc:spChg>
      </pc:sldChg>
      <pc:sldChg chg="addSp delSp modSp add mod delAnim modAnim">
        <pc:chgData name="남 기범" userId="be1603d5812ce51d" providerId="LiveId" clId="{212A3498-EC06-4646-8D25-C73505539A08}" dt="2021-05-25T11:32:44.674" v="1949" actId="1036"/>
        <pc:sldMkLst>
          <pc:docMk/>
          <pc:sldMk cId="3547734331" sldId="278"/>
        </pc:sldMkLst>
        <pc:spChg chg="del">
          <ac:chgData name="남 기범" userId="be1603d5812ce51d" providerId="LiveId" clId="{212A3498-EC06-4646-8D25-C73505539A08}" dt="2021-05-25T11:30:07.533" v="1818" actId="478"/>
          <ac:spMkLst>
            <pc:docMk/>
            <pc:sldMk cId="3547734331" sldId="278"/>
            <ac:spMk id="3" creationId="{EDEB248E-4E35-4E11-B593-DEF6404ED509}"/>
          </ac:spMkLst>
        </pc:spChg>
        <pc:spChg chg="add mod">
          <ac:chgData name="남 기범" userId="be1603d5812ce51d" providerId="LiveId" clId="{212A3498-EC06-4646-8D25-C73505539A08}" dt="2021-05-25T11:31:15.649" v="1929" actId="1035"/>
          <ac:spMkLst>
            <pc:docMk/>
            <pc:sldMk cId="3547734331" sldId="278"/>
            <ac:spMk id="4" creationId="{7AB815A1-3A19-4D8F-BEED-C72C05B9519C}"/>
          </ac:spMkLst>
        </pc:spChg>
        <pc:spChg chg="del">
          <ac:chgData name="남 기범" userId="be1603d5812ce51d" providerId="LiveId" clId="{212A3498-EC06-4646-8D25-C73505539A08}" dt="2021-05-25T11:30:07.533" v="1818" actId="478"/>
          <ac:spMkLst>
            <pc:docMk/>
            <pc:sldMk cId="3547734331" sldId="278"/>
            <ac:spMk id="6" creationId="{D71D23FB-85B7-4E63-83EE-D54EE287AA87}"/>
          </ac:spMkLst>
        </pc:spChg>
        <pc:spChg chg="del">
          <ac:chgData name="남 기범" userId="be1603d5812ce51d" providerId="LiveId" clId="{212A3498-EC06-4646-8D25-C73505539A08}" dt="2021-05-25T11:30:07.533" v="1818" actId="478"/>
          <ac:spMkLst>
            <pc:docMk/>
            <pc:sldMk cId="3547734331" sldId="278"/>
            <ac:spMk id="7" creationId="{10D0E19B-D93D-4A8F-85E2-F90811016963}"/>
          </ac:spMkLst>
        </pc:spChg>
        <pc:spChg chg="del">
          <ac:chgData name="남 기범" userId="be1603d5812ce51d" providerId="LiveId" clId="{212A3498-EC06-4646-8D25-C73505539A08}" dt="2021-05-25T11:30:07.533" v="1818" actId="478"/>
          <ac:spMkLst>
            <pc:docMk/>
            <pc:sldMk cId="3547734331" sldId="278"/>
            <ac:spMk id="13" creationId="{7F77BF99-27C0-466A-86B6-F1FD86A5298A}"/>
          </ac:spMkLst>
        </pc:spChg>
        <pc:spChg chg="del">
          <ac:chgData name="남 기범" userId="be1603d5812ce51d" providerId="LiveId" clId="{212A3498-EC06-4646-8D25-C73505539A08}" dt="2021-05-25T11:30:07.533" v="1818" actId="478"/>
          <ac:spMkLst>
            <pc:docMk/>
            <pc:sldMk cId="3547734331" sldId="278"/>
            <ac:spMk id="14" creationId="{AEE2CC91-A1AC-4BCC-BA14-51B76B6C8F3E}"/>
          </ac:spMkLst>
        </pc:spChg>
        <pc:spChg chg="del">
          <ac:chgData name="남 기범" userId="be1603d5812ce51d" providerId="LiveId" clId="{212A3498-EC06-4646-8D25-C73505539A08}" dt="2021-05-25T11:30:07.533" v="1818" actId="478"/>
          <ac:spMkLst>
            <pc:docMk/>
            <pc:sldMk cId="3547734331" sldId="278"/>
            <ac:spMk id="15" creationId="{8DEE870D-378A-4065-97A5-86E60AF7157C}"/>
          </ac:spMkLst>
        </pc:spChg>
        <pc:spChg chg="del">
          <ac:chgData name="남 기범" userId="be1603d5812ce51d" providerId="LiveId" clId="{212A3498-EC06-4646-8D25-C73505539A08}" dt="2021-05-25T11:30:07.533" v="1818" actId="478"/>
          <ac:spMkLst>
            <pc:docMk/>
            <pc:sldMk cId="3547734331" sldId="278"/>
            <ac:spMk id="16" creationId="{623A9423-9E58-4CDA-BDE8-41469788BEA9}"/>
          </ac:spMkLst>
        </pc:spChg>
        <pc:spChg chg="del">
          <ac:chgData name="남 기범" userId="be1603d5812ce51d" providerId="LiveId" clId="{212A3498-EC06-4646-8D25-C73505539A08}" dt="2021-05-25T11:30:07.533" v="1818" actId="478"/>
          <ac:spMkLst>
            <pc:docMk/>
            <pc:sldMk cId="3547734331" sldId="278"/>
            <ac:spMk id="18" creationId="{4A7A6ED4-C50B-43A0-8E93-FD44A37F9722}"/>
          </ac:spMkLst>
        </pc:spChg>
        <pc:spChg chg="del">
          <ac:chgData name="남 기범" userId="be1603d5812ce51d" providerId="LiveId" clId="{212A3498-EC06-4646-8D25-C73505539A08}" dt="2021-05-25T11:30:07.533" v="1818" actId="478"/>
          <ac:spMkLst>
            <pc:docMk/>
            <pc:sldMk cId="3547734331" sldId="278"/>
            <ac:spMk id="19" creationId="{D87264BE-9D9D-4C4E-8107-2DA57BE09F85}"/>
          </ac:spMkLst>
        </pc:spChg>
        <pc:spChg chg="del">
          <ac:chgData name="남 기범" userId="be1603d5812ce51d" providerId="LiveId" clId="{212A3498-EC06-4646-8D25-C73505539A08}" dt="2021-05-25T11:30:07.533" v="1818" actId="478"/>
          <ac:spMkLst>
            <pc:docMk/>
            <pc:sldMk cId="3547734331" sldId="278"/>
            <ac:spMk id="20" creationId="{E320360D-BC1B-49D8-8FA4-8C026CAF127C}"/>
          </ac:spMkLst>
        </pc:spChg>
        <pc:spChg chg="del">
          <ac:chgData name="남 기범" userId="be1603d5812ce51d" providerId="LiveId" clId="{212A3498-EC06-4646-8D25-C73505539A08}" dt="2021-05-25T11:30:07.533" v="1818" actId="478"/>
          <ac:spMkLst>
            <pc:docMk/>
            <pc:sldMk cId="3547734331" sldId="278"/>
            <ac:spMk id="22" creationId="{769D4837-B054-4D90-8739-24F60031261A}"/>
          </ac:spMkLst>
        </pc:spChg>
        <pc:spChg chg="mod">
          <ac:chgData name="남 기범" userId="be1603d5812ce51d" providerId="LiveId" clId="{212A3498-EC06-4646-8D25-C73505539A08}" dt="2021-05-25T11:30:05.711" v="1817"/>
          <ac:spMkLst>
            <pc:docMk/>
            <pc:sldMk cId="3547734331" sldId="278"/>
            <ac:spMk id="58" creationId="{42F2F1C9-3848-42F6-A2F7-98F2F240BEE4}"/>
          </ac:spMkLst>
        </pc:spChg>
        <pc:picChg chg="add mod modCrop">
          <ac:chgData name="남 기범" userId="be1603d5812ce51d" providerId="LiveId" clId="{212A3498-EC06-4646-8D25-C73505539A08}" dt="2021-05-25T11:32:44.674" v="1949" actId="1036"/>
          <ac:picMkLst>
            <pc:docMk/>
            <pc:sldMk cId="3547734331" sldId="278"/>
            <ac:picMk id="9" creationId="{59A00480-6FFB-459D-9A5F-2172CFCE88F0}"/>
          </ac:picMkLst>
        </pc:picChg>
      </pc:sldChg>
      <pc:sldChg chg="addSp delSp modSp add mod modAnim">
        <pc:chgData name="남 기범" userId="be1603d5812ce51d" providerId="LiveId" clId="{212A3498-EC06-4646-8D25-C73505539A08}" dt="2021-05-25T11:39:05.852" v="2139"/>
        <pc:sldMkLst>
          <pc:docMk/>
          <pc:sldMk cId="2461454075" sldId="279"/>
        </pc:sldMkLst>
        <pc:spChg chg="add del mod">
          <ac:chgData name="남 기범" userId="be1603d5812ce51d" providerId="LiveId" clId="{212A3498-EC06-4646-8D25-C73505539A08}" dt="2021-05-25T11:34:16.918" v="2054" actId="478"/>
          <ac:spMkLst>
            <pc:docMk/>
            <pc:sldMk cId="2461454075" sldId="279"/>
            <ac:spMk id="3" creationId="{432D3AF3-0175-4D9A-87E0-03E9964891B6}"/>
          </ac:spMkLst>
        </pc:spChg>
        <pc:spChg chg="mod">
          <ac:chgData name="남 기범" userId="be1603d5812ce51d" providerId="LiveId" clId="{212A3498-EC06-4646-8D25-C73505539A08}" dt="2021-05-25T11:33:22.118" v="2050" actId="14100"/>
          <ac:spMkLst>
            <pc:docMk/>
            <pc:sldMk cId="2461454075" sldId="279"/>
            <ac:spMk id="4" creationId="{7AB815A1-3A19-4D8F-BEED-C72C05B9519C}"/>
          </ac:spMkLst>
        </pc:spChg>
        <pc:spChg chg="add mod">
          <ac:chgData name="남 기범" userId="be1603d5812ce51d" providerId="LiveId" clId="{212A3498-EC06-4646-8D25-C73505539A08}" dt="2021-05-25T11:34:57.908" v="2066" actId="1076"/>
          <ac:spMkLst>
            <pc:docMk/>
            <pc:sldMk cId="2461454075" sldId="279"/>
            <ac:spMk id="12" creationId="{7304AB91-62B5-4A43-851A-0453B9A4AD21}"/>
          </ac:spMkLst>
        </pc:spChg>
        <pc:spChg chg="add mod">
          <ac:chgData name="남 기범" userId="be1603d5812ce51d" providerId="LiveId" clId="{212A3498-EC06-4646-8D25-C73505539A08}" dt="2021-05-25T11:36:02.278" v="2093" actId="20577"/>
          <ac:spMkLst>
            <pc:docMk/>
            <pc:sldMk cId="2461454075" sldId="279"/>
            <ac:spMk id="13" creationId="{E195DAC7-9766-4775-A4AE-451603441418}"/>
          </ac:spMkLst>
        </pc:spChg>
        <pc:spChg chg="add mod">
          <ac:chgData name="남 기범" userId="be1603d5812ce51d" providerId="LiveId" clId="{212A3498-EC06-4646-8D25-C73505539A08}" dt="2021-05-25T11:36:06.812" v="2097" actId="20577"/>
          <ac:spMkLst>
            <pc:docMk/>
            <pc:sldMk cId="2461454075" sldId="279"/>
            <ac:spMk id="14" creationId="{9D8967C6-8BF0-42FD-B6A1-2BF57FD3AC7A}"/>
          </ac:spMkLst>
        </pc:spChg>
        <pc:spChg chg="add mod">
          <ac:chgData name="남 기범" userId="be1603d5812ce51d" providerId="LiveId" clId="{212A3498-EC06-4646-8D25-C73505539A08}" dt="2021-05-25T11:36:08.141" v="2099" actId="20577"/>
          <ac:spMkLst>
            <pc:docMk/>
            <pc:sldMk cId="2461454075" sldId="279"/>
            <ac:spMk id="15" creationId="{EC7DAFBD-874B-4298-93E1-34DE9F433782}"/>
          </ac:spMkLst>
        </pc:spChg>
        <pc:spChg chg="add mod">
          <ac:chgData name="남 기범" userId="be1603d5812ce51d" providerId="LiveId" clId="{212A3498-EC06-4646-8D25-C73505539A08}" dt="2021-05-25T11:36:13.194" v="2103" actId="20577"/>
          <ac:spMkLst>
            <pc:docMk/>
            <pc:sldMk cId="2461454075" sldId="279"/>
            <ac:spMk id="16" creationId="{BAC317E6-A428-48D7-99E2-158BAD7CEB62}"/>
          </ac:spMkLst>
        </pc:spChg>
        <pc:spChg chg="add mod">
          <ac:chgData name="남 기범" userId="be1603d5812ce51d" providerId="LiveId" clId="{212A3498-EC06-4646-8D25-C73505539A08}" dt="2021-05-25T11:36:11.541" v="2101" actId="20577"/>
          <ac:spMkLst>
            <pc:docMk/>
            <pc:sldMk cId="2461454075" sldId="279"/>
            <ac:spMk id="17" creationId="{A2564F12-1D40-4F84-BA44-7C75D360C33D}"/>
          </ac:spMkLst>
        </pc:spChg>
        <pc:spChg chg="add mod">
          <ac:chgData name="남 기범" userId="be1603d5812ce51d" providerId="LiveId" clId="{212A3498-EC06-4646-8D25-C73505539A08}" dt="2021-05-25T11:36:04.821" v="2095" actId="20577"/>
          <ac:spMkLst>
            <pc:docMk/>
            <pc:sldMk cId="2461454075" sldId="279"/>
            <ac:spMk id="18" creationId="{CC4C99B1-306A-4C4C-ADB1-A9A5AE138B91}"/>
          </ac:spMkLst>
        </pc:spChg>
        <pc:spChg chg="add mod">
          <ac:chgData name="남 기범" userId="be1603d5812ce51d" providerId="LiveId" clId="{212A3498-EC06-4646-8D25-C73505539A08}" dt="2021-05-25T11:38:21.183" v="2119" actId="1076"/>
          <ac:spMkLst>
            <pc:docMk/>
            <pc:sldMk cId="2461454075" sldId="279"/>
            <ac:spMk id="44" creationId="{9A4ABC66-843C-4FDE-B9A7-8419D9AE204E}"/>
          </ac:spMkLst>
        </pc:spChg>
        <pc:spChg chg="add mod">
          <ac:chgData name="남 기범" userId="be1603d5812ce51d" providerId="LiveId" clId="{212A3498-EC06-4646-8D25-C73505539A08}" dt="2021-05-25T11:38:21.183" v="2119" actId="1076"/>
          <ac:spMkLst>
            <pc:docMk/>
            <pc:sldMk cId="2461454075" sldId="279"/>
            <ac:spMk id="47" creationId="{1D3187CD-C462-41B4-AE45-F163C5A30C9B}"/>
          </ac:spMkLst>
        </pc:spChg>
        <pc:spChg chg="add mod">
          <ac:chgData name="남 기범" userId="be1603d5812ce51d" providerId="LiveId" clId="{212A3498-EC06-4646-8D25-C73505539A08}" dt="2021-05-25T11:38:21.183" v="2119" actId="1076"/>
          <ac:spMkLst>
            <pc:docMk/>
            <pc:sldMk cId="2461454075" sldId="279"/>
            <ac:spMk id="50" creationId="{D775B86E-A5B9-43AA-B657-25E71EC67139}"/>
          </ac:spMkLst>
        </pc:spChg>
        <pc:spChg chg="add mod">
          <ac:chgData name="남 기범" userId="be1603d5812ce51d" providerId="LiveId" clId="{212A3498-EC06-4646-8D25-C73505539A08}" dt="2021-05-25T11:38:21.183" v="2119" actId="1076"/>
          <ac:spMkLst>
            <pc:docMk/>
            <pc:sldMk cId="2461454075" sldId="279"/>
            <ac:spMk id="53" creationId="{76965B0C-28F0-4F4C-B821-A7BF668017A6}"/>
          </ac:spMkLst>
        </pc:spChg>
        <pc:spChg chg="add mod">
          <ac:chgData name="남 기범" userId="be1603d5812ce51d" providerId="LiveId" clId="{212A3498-EC06-4646-8D25-C73505539A08}" dt="2021-05-25T11:38:21.183" v="2119" actId="1076"/>
          <ac:spMkLst>
            <pc:docMk/>
            <pc:sldMk cId="2461454075" sldId="279"/>
            <ac:spMk id="57" creationId="{438CFA12-F5FE-498E-9496-606AF927560A}"/>
          </ac:spMkLst>
        </pc:spChg>
        <pc:spChg chg="mod">
          <ac:chgData name="남 기범" userId="be1603d5812ce51d" providerId="LiveId" clId="{212A3498-EC06-4646-8D25-C73505539A08}" dt="2021-05-25T11:32:52.977" v="1966"/>
          <ac:spMkLst>
            <pc:docMk/>
            <pc:sldMk cId="2461454075" sldId="279"/>
            <ac:spMk id="58" creationId="{42F2F1C9-3848-42F6-A2F7-98F2F240BEE4}"/>
          </ac:spMkLst>
        </pc:spChg>
        <pc:spChg chg="add mod">
          <ac:chgData name="남 기범" userId="be1603d5812ce51d" providerId="LiveId" clId="{212A3498-EC06-4646-8D25-C73505539A08}" dt="2021-05-25T11:38:21.183" v="2119" actId="1076"/>
          <ac:spMkLst>
            <pc:docMk/>
            <pc:sldMk cId="2461454075" sldId="279"/>
            <ac:spMk id="61" creationId="{ABBF5D47-2B23-4C01-87B5-FA7E6540E557}"/>
          </ac:spMkLst>
        </pc:spChg>
        <pc:spChg chg="add mod">
          <ac:chgData name="남 기범" userId="be1603d5812ce51d" providerId="LiveId" clId="{212A3498-EC06-4646-8D25-C73505539A08}" dt="2021-05-25T11:38:21.183" v="2119" actId="1076"/>
          <ac:spMkLst>
            <pc:docMk/>
            <pc:sldMk cId="2461454075" sldId="279"/>
            <ac:spMk id="63" creationId="{6CE829D7-6CF6-40CC-98A3-56FB43823B63}"/>
          </ac:spMkLst>
        </pc:spChg>
        <pc:picChg chg="del">
          <ac:chgData name="남 기범" userId="be1603d5812ce51d" providerId="LiveId" clId="{212A3498-EC06-4646-8D25-C73505539A08}" dt="2021-05-25T11:32:47.417" v="1950" actId="478"/>
          <ac:picMkLst>
            <pc:docMk/>
            <pc:sldMk cId="2461454075" sldId="279"/>
            <ac:picMk id="9" creationId="{59A00480-6FFB-459D-9A5F-2172CFCE88F0}"/>
          </ac:picMkLst>
        </pc:picChg>
        <pc:cxnChg chg="add mod">
          <ac:chgData name="남 기범" userId="be1603d5812ce51d" providerId="LiveId" clId="{212A3498-EC06-4646-8D25-C73505539A08}" dt="2021-05-25T11:35:15.002" v="2070" actId="14100"/>
          <ac:cxnSpMkLst>
            <pc:docMk/>
            <pc:sldMk cId="2461454075" sldId="279"/>
            <ac:cxnSpMk id="7" creationId="{0165D343-2666-4D2A-885C-1BC3C1052E38}"/>
          </ac:cxnSpMkLst>
        </pc:cxnChg>
        <pc:cxnChg chg="add mod">
          <ac:chgData name="남 기범" userId="be1603d5812ce51d" providerId="LiveId" clId="{212A3498-EC06-4646-8D25-C73505539A08}" dt="2021-05-25T11:35:29.632" v="2079" actId="14100"/>
          <ac:cxnSpMkLst>
            <pc:docMk/>
            <pc:sldMk cId="2461454075" sldId="279"/>
            <ac:cxnSpMk id="22" creationId="{91D704EE-0A10-4BF4-B926-A3369979EC25}"/>
          </ac:cxnSpMkLst>
        </pc:cxnChg>
        <pc:cxnChg chg="add mod">
          <ac:chgData name="남 기범" userId="be1603d5812ce51d" providerId="LiveId" clId="{212A3498-EC06-4646-8D25-C73505539A08}" dt="2021-05-25T11:35:32.238" v="2081" actId="14100"/>
          <ac:cxnSpMkLst>
            <pc:docMk/>
            <pc:sldMk cId="2461454075" sldId="279"/>
            <ac:cxnSpMk id="23" creationId="{A9A5A3F0-5142-46ED-BC56-CD7D2F5B3F73}"/>
          </ac:cxnSpMkLst>
        </pc:cxnChg>
        <pc:cxnChg chg="add mod">
          <ac:chgData name="남 기범" userId="be1603d5812ce51d" providerId="LiveId" clId="{212A3498-EC06-4646-8D25-C73505539A08}" dt="2021-05-25T11:35:52.778" v="2089" actId="14100"/>
          <ac:cxnSpMkLst>
            <pc:docMk/>
            <pc:sldMk cId="2461454075" sldId="279"/>
            <ac:cxnSpMk id="24" creationId="{68A63C0F-49A0-46EE-ACF0-4F163F4B2761}"/>
          </ac:cxnSpMkLst>
        </pc:cxnChg>
        <pc:cxnChg chg="add mod">
          <ac:chgData name="남 기범" userId="be1603d5812ce51d" providerId="LiveId" clId="{212A3498-EC06-4646-8D25-C73505539A08}" dt="2021-05-25T11:35:48.664" v="2087" actId="14100"/>
          <ac:cxnSpMkLst>
            <pc:docMk/>
            <pc:sldMk cId="2461454075" sldId="279"/>
            <ac:cxnSpMk id="25" creationId="{073AF08F-61D4-41FC-931C-56C9A1635D79}"/>
          </ac:cxnSpMkLst>
        </pc:cxnChg>
        <pc:cxnChg chg="add mod">
          <ac:chgData name="남 기범" userId="be1603d5812ce51d" providerId="LiveId" clId="{212A3498-EC06-4646-8D25-C73505539A08}" dt="2021-05-25T11:35:43.924" v="2085" actId="14100"/>
          <ac:cxnSpMkLst>
            <pc:docMk/>
            <pc:sldMk cId="2461454075" sldId="279"/>
            <ac:cxnSpMk id="26" creationId="{8DEAF738-209D-43A1-9DCF-A2E2B634687C}"/>
          </ac:cxnSpMkLst>
        </pc:cxnChg>
        <pc:cxnChg chg="add mod">
          <ac:chgData name="남 기범" userId="be1603d5812ce51d" providerId="LiveId" clId="{212A3498-EC06-4646-8D25-C73505539A08}" dt="2021-05-25T11:35:40.233" v="2083" actId="14100"/>
          <ac:cxnSpMkLst>
            <pc:docMk/>
            <pc:sldMk cId="2461454075" sldId="279"/>
            <ac:cxnSpMk id="28" creationId="{56967C9B-A928-4BAC-88E4-EBC77A9E0BFC}"/>
          </ac:cxnSpMkLst>
        </pc:cxnChg>
        <pc:cxnChg chg="add mod">
          <ac:chgData name="남 기범" userId="be1603d5812ce51d" providerId="LiveId" clId="{212A3498-EC06-4646-8D25-C73505539A08}" dt="2021-05-25T11:35:56.936" v="2091" actId="14100"/>
          <ac:cxnSpMkLst>
            <pc:docMk/>
            <pc:sldMk cId="2461454075" sldId="279"/>
            <ac:cxnSpMk id="29" creationId="{0CC22B51-4482-487E-9956-1867C24E1A8C}"/>
          </ac:cxnSpMkLst>
        </pc:cxnChg>
        <pc:cxnChg chg="add mod">
          <ac:chgData name="남 기범" userId="be1603d5812ce51d" providerId="LiveId" clId="{212A3498-EC06-4646-8D25-C73505539A08}" dt="2021-05-25T11:38:44.087" v="2128" actId="14100"/>
          <ac:cxnSpMkLst>
            <pc:docMk/>
            <pc:sldMk cId="2461454075" sldId="279"/>
            <ac:cxnSpMk id="64" creationId="{31EE817B-64B4-42E3-A0D8-A23B6C552858}"/>
          </ac:cxnSpMkLst>
        </pc:cxnChg>
        <pc:cxnChg chg="add mod">
          <ac:chgData name="남 기범" userId="be1603d5812ce51d" providerId="LiveId" clId="{212A3498-EC06-4646-8D25-C73505539A08}" dt="2021-05-25T11:38:46.834" v="2130" actId="14100"/>
          <ac:cxnSpMkLst>
            <pc:docMk/>
            <pc:sldMk cId="2461454075" sldId="279"/>
            <ac:cxnSpMk id="65" creationId="{D1380218-40D9-4F7A-A252-9130AB741F97}"/>
          </ac:cxnSpMkLst>
        </pc:cxnChg>
        <pc:cxnChg chg="add mod">
          <ac:chgData name="남 기범" userId="be1603d5812ce51d" providerId="LiveId" clId="{212A3498-EC06-4646-8D25-C73505539A08}" dt="2021-05-25T11:38:49.495" v="2132" actId="14100"/>
          <ac:cxnSpMkLst>
            <pc:docMk/>
            <pc:sldMk cId="2461454075" sldId="279"/>
            <ac:cxnSpMk id="66" creationId="{F472130B-4875-433B-8095-0EB1D89B56A5}"/>
          </ac:cxnSpMkLst>
        </pc:cxnChg>
        <pc:cxnChg chg="add mod">
          <ac:chgData name="남 기범" userId="be1603d5812ce51d" providerId="LiveId" clId="{212A3498-EC06-4646-8D25-C73505539A08}" dt="2021-05-25T11:38:53.481" v="2134" actId="14100"/>
          <ac:cxnSpMkLst>
            <pc:docMk/>
            <pc:sldMk cId="2461454075" sldId="279"/>
            <ac:cxnSpMk id="67" creationId="{8E369731-2FDA-42BA-9247-560AA7A798AF}"/>
          </ac:cxnSpMkLst>
        </pc:cxnChg>
        <pc:cxnChg chg="add mod">
          <ac:chgData name="남 기범" userId="be1603d5812ce51d" providerId="LiveId" clId="{212A3498-EC06-4646-8D25-C73505539A08}" dt="2021-05-25T11:38:57.036" v="2136" actId="14100"/>
          <ac:cxnSpMkLst>
            <pc:docMk/>
            <pc:sldMk cId="2461454075" sldId="279"/>
            <ac:cxnSpMk id="68" creationId="{48CB5648-E044-459D-B472-184FC72A28C5}"/>
          </ac:cxnSpMkLst>
        </pc:cxnChg>
        <pc:cxnChg chg="add mod">
          <ac:chgData name="남 기범" userId="be1603d5812ce51d" providerId="LiveId" clId="{212A3498-EC06-4646-8D25-C73505539A08}" dt="2021-05-25T11:39:00.338" v="2138" actId="14100"/>
          <ac:cxnSpMkLst>
            <pc:docMk/>
            <pc:sldMk cId="2461454075" sldId="279"/>
            <ac:cxnSpMk id="69" creationId="{77013E28-308B-4969-8F5B-E03101F84B11}"/>
          </ac:cxnSpMkLst>
        </pc:cxnChg>
      </pc:sldChg>
      <pc:sldChg chg="addSp delSp modSp add mod delAnim modAnim">
        <pc:chgData name="남 기범" userId="be1603d5812ce51d" providerId="LiveId" clId="{212A3498-EC06-4646-8D25-C73505539A08}" dt="2021-05-26T16:05:47.715" v="2486"/>
        <pc:sldMkLst>
          <pc:docMk/>
          <pc:sldMk cId="2934017661" sldId="280"/>
        </pc:sldMkLst>
        <pc:spChg chg="mod">
          <ac:chgData name="남 기범" userId="be1603d5812ce51d" providerId="LiveId" clId="{212A3498-EC06-4646-8D25-C73505539A08}" dt="2021-05-25T11:52:59.587" v="2369" actId="14100"/>
          <ac:spMkLst>
            <pc:docMk/>
            <pc:sldMk cId="2934017661" sldId="280"/>
            <ac:spMk id="4" creationId="{7AB815A1-3A19-4D8F-BEED-C72C05B9519C}"/>
          </ac:spMkLst>
        </pc:spChg>
        <pc:spChg chg="add mod">
          <ac:chgData name="남 기범" userId="be1603d5812ce51d" providerId="LiveId" clId="{212A3498-EC06-4646-8D25-C73505539A08}" dt="2021-05-26T15:57:44.371" v="2394" actId="1038"/>
          <ac:spMkLst>
            <pc:docMk/>
            <pc:sldMk cId="2934017661" sldId="280"/>
            <ac:spMk id="7" creationId="{5C9732CF-1480-458D-AA58-EBA04F0E60C7}"/>
          </ac:spMkLst>
        </pc:spChg>
        <pc:spChg chg="add mod">
          <ac:chgData name="남 기범" userId="be1603d5812ce51d" providerId="LiveId" clId="{212A3498-EC06-4646-8D25-C73505539A08}" dt="2021-05-26T15:58:37.227" v="2404" actId="1036"/>
          <ac:spMkLst>
            <pc:docMk/>
            <pc:sldMk cId="2934017661" sldId="280"/>
            <ac:spMk id="16" creationId="{B3DED505-8B83-499B-95A4-DDC3FC30474E}"/>
          </ac:spMkLst>
        </pc:spChg>
        <pc:spChg chg="add mod">
          <ac:chgData name="남 기범" userId="be1603d5812ce51d" providerId="LiveId" clId="{212A3498-EC06-4646-8D25-C73505539A08}" dt="2021-05-26T15:59:32.046" v="2408" actId="571"/>
          <ac:spMkLst>
            <pc:docMk/>
            <pc:sldMk cId="2934017661" sldId="280"/>
            <ac:spMk id="21" creationId="{6FE0D31B-A583-4A19-89DF-7EA29F5A318C}"/>
          </ac:spMkLst>
        </pc:spChg>
        <pc:spChg chg="add mod">
          <ac:chgData name="남 기범" userId="be1603d5812ce51d" providerId="LiveId" clId="{212A3498-EC06-4646-8D25-C73505539A08}" dt="2021-05-26T16:02:19.106" v="2448" actId="1076"/>
          <ac:spMkLst>
            <pc:docMk/>
            <pc:sldMk cId="2934017661" sldId="280"/>
            <ac:spMk id="24" creationId="{BD11669E-8355-4BDD-8268-D02383051C7E}"/>
          </ac:spMkLst>
        </pc:spChg>
        <pc:spChg chg="add mod">
          <ac:chgData name="남 기범" userId="be1603d5812ce51d" providerId="LiveId" clId="{212A3498-EC06-4646-8D25-C73505539A08}" dt="2021-05-26T16:00:17.690" v="2420" actId="571"/>
          <ac:spMkLst>
            <pc:docMk/>
            <pc:sldMk cId="2934017661" sldId="280"/>
            <ac:spMk id="26" creationId="{0E532045-1037-47FB-BE85-BDAD538F84D7}"/>
          </ac:spMkLst>
        </pc:spChg>
        <pc:spChg chg="add mod">
          <ac:chgData name="남 기범" userId="be1603d5812ce51d" providerId="LiveId" clId="{212A3498-EC06-4646-8D25-C73505539A08}" dt="2021-05-26T16:00:41.164" v="2428" actId="571"/>
          <ac:spMkLst>
            <pc:docMk/>
            <pc:sldMk cId="2934017661" sldId="280"/>
            <ac:spMk id="31" creationId="{74405C7B-14A1-4180-87D8-B406D444A084}"/>
          </ac:spMkLst>
        </pc:spChg>
        <pc:spChg chg="add mod">
          <ac:chgData name="남 기범" userId="be1603d5812ce51d" providerId="LiveId" clId="{212A3498-EC06-4646-8D25-C73505539A08}" dt="2021-05-26T16:00:44.944" v="2430" actId="571"/>
          <ac:spMkLst>
            <pc:docMk/>
            <pc:sldMk cId="2934017661" sldId="280"/>
            <ac:spMk id="33" creationId="{5E3511BD-472D-4B16-924A-84C358D2FC98}"/>
          </ac:spMkLst>
        </pc:spChg>
        <pc:spChg chg="add mod">
          <ac:chgData name="남 기범" userId="be1603d5812ce51d" providerId="LiveId" clId="{212A3498-EC06-4646-8D25-C73505539A08}" dt="2021-05-26T16:02:39.902" v="2451" actId="571"/>
          <ac:spMkLst>
            <pc:docMk/>
            <pc:sldMk cId="2934017661" sldId="280"/>
            <ac:spMk id="36" creationId="{0CE0A51E-FFE8-4A74-B1B0-E8030459F17F}"/>
          </ac:spMkLst>
        </pc:spChg>
        <pc:spChg chg="add mod">
          <ac:chgData name="남 기범" userId="be1603d5812ce51d" providerId="LiveId" clId="{212A3498-EC06-4646-8D25-C73505539A08}" dt="2021-05-26T16:03:04.261" v="2460" actId="1076"/>
          <ac:spMkLst>
            <pc:docMk/>
            <pc:sldMk cId="2934017661" sldId="280"/>
            <ac:spMk id="40" creationId="{1C92D861-C6C9-430B-8742-6C412E8DA940}"/>
          </ac:spMkLst>
        </pc:spChg>
        <pc:spChg chg="add mod">
          <ac:chgData name="남 기범" userId="be1603d5812ce51d" providerId="LiveId" clId="{212A3498-EC06-4646-8D25-C73505539A08}" dt="2021-05-26T16:03:56.205" v="2475" actId="571"/>
          <ac:spMkLst>
            <pc:docMk/>
            <pc:sldMk cId="2934017661" sldId="280"/>
            <ac:spMk id="44" creationId="{AF212D50-5E92-42FB-A167-D06823439267}"/>
          </ac:spMkLst>
        </pc:spChg>
        <pc:spChg chg="add mod">
          <ac:chgData name="남 기범" userId="be1603d5812ce51d" providerId="LiveId" clId="{212A3498-EC06-4646-8D25-C73505539A08}" dt="2021-05-26T16:04:19.807" v="2479" actId="571"/>
          <ac:spMkLst>
            <pc:docMk/>
            <pc:sldMk cId="2934017661" sldId="280"/>
            <ac:spMk id="47" creationId="{25EA3CA5-2226-4238-9890-7808CFAD13F1}"/>
          </ac:spMkLst>
        </pc:spChg>
        <pc:spChg chg="add mod">
          <ac:chgData name="남 기범" userId="be1603d5812ce51d" providerId="LiveId" clId="{212A3498-EC06-4646-8D25-C73505539A08}" dt="2021-05-26T16:05:25.464" v="2483" actId="14100"/>
          <ac:spMkLst>
            <pc:docMk/>
            <pc:sldMk cId="2934017661" sldId="280"/>
            <ac:spMk id="48" creationId="{547FC307-2299-48CD-AC50-39D155C509A1}"/>
          </ac:spMkLst>
        </pc:spChg>
        <pc:picChg chg="add mod modCrop">
          <ac:chgData name="남 기범" userId="be1603d5812ce51d" providerId="LiveId" clId="{212A3498-EC06-4646-8D25-C73505539A08}" dt="2021-05-26T15:57:13.083" v="2383" actId="1076"/>
          <ac:picMkLst>
            <pc:docMk/>
            <pc:sldMk cId="2934017661" sldId="280"/>
            <ac:picMk id="6" creationId="{F21F69A8-390C-4148-9720-710E90ADCA7C}"/>
          </ac:picMkLst>
        </pc:picChg>
        <pc:picChg chg="del">
          <ac:chgData name="남 기범" userId="be1603d5812ce51d" providerId="LiveId" clId="{212A3498-EC06-4646-8D25-C73505539A08}" dt="2021-05-25T11:52:39.416" v="2329" actId="478"/>
          <ac:picMkLst>
            <pc:docMk/>
            <pc:sldMk cId="2934017661" sldId="280"/>
            <ac:picMk id="9" creationId="{59A00480-6FFB-459D-9A5F-2172CFCE88F0}"/>
          </ac:picMkLst>
        </pc:picChg>
        <pc:picChg chg="add mod modCrop">
          <ac:chgData name="남 기범" userId="be1603d5812ce51d" providerId="LiveId" clId="{212A3498-EC06-4646-8D25-C73505539A08}" dt="2021-05-26T15:57:16.231" v="2385" actId="1076"/>
          <ac:picMkLst>
            <pc:docMk/>
            <pc:sldMk cId="2934017661" sldId="280"/>
            <ac:picMk id="12" creationId="{2284B044-C625-4574-A9D6-1774CFB34FB3}"/>
          </ac:picMkLst>
        </pc:picChg>
        <pc:cxnChg chg="add mod">
          <ac:chgData name="남 기범" userId="be1603d5812ce51d" providerId="LiveId" clId="{212A3498-EC06-4646-8D25-C73505539A08}" dt="2021-05-26T15:58:16.346" v="2399" actId="208"/>
          <ac:cxnSpMkLst>
            <pc:docMk/>
            <pc:sldMk cId="2934017661" sldId="280"/>
            <ac:cxnSpMk id="9" creationId="{40A5C15B-FB0C-42B8-92DA-B0F6FC6F742F}"/>
          </ac:cxnSpMkLst>
        </pc:cxnChg>
        <pc:cxnChg chg="add mod">
          <ac:chgData name="남 기범" userId="be1603d5812ce51d" providerId="LiveId" clId="{212A3498-EC06-4646-8D25-C73505539A08}" dt="2021-05-26T15:59:43.004" v="2410" actId="1076"/>
          <ac:cxnSpMkLst>
            <pc:docMk/>
            <pc:sldMk cId="2934017661" sldId="280"/>
            <ac:cxnSpMk id="17" creationId="{0F66F7BF-AF6C-409C-AFC9-8703FEA1ECC9}"/>
          </ac:cxnSpMkLst>
        </pc:cxnChg>
        <pc:cxnChg chg="add mod">
          <ac:chgData name="남 기범" userId="be1603d5812ce51d" providerId="LiveId" clId="{212A3498-EC06-4646-8D25-C73505539A08}" dt="2021-05-26T16:00:04.428" v="2418" actId="1036"/>
          <ac:cxnSpMkLst>
            <pc:docMk/>
            <pc:sldMk cId="2934017661" sldId="280"/>
            <ac:cxnSpMk id="22" creationId="{520EAE1F-1121-4423-AE68-1544D6161175}"/>
          </ac:cxnSpMkLst>
        </pc:cxnChg>
        <pc:cxnChg chg="add mod">
          <ac:chgData name="남 기범" userId="be1603d5812ce51d" providerId="LiveId" clId="{212A3498-EC06-4646-8D25-C73505539A08}" dt="2021-05-26T16:00:34.924" v="2427" actId="1035"/>
          <ac:cxnSpMkLst>
            <pc:docMk/>
            <pc:sldMk cId="2934017661" sldId="280"/>
            <ac:cxnSpMk id="28" creationId="{B80A35C8-B53F-4E00-BD10-32AA3E38295A}"/>
          </ac:cxnSpMkLst>
        </pc:cxnChg>
        <pc:cxnChg chg="add mod">
          <ac:chgData name="남 기범" userId="be1603d5812ce51d" providerId="LiveId" clId="{212A3498-EC06-4646-8D25-C73505539A08}" dt="2021-05-26T16:00:44.944" v="2430" actId="571"/>
          <ac:cxnSpMkLst>
            <pc:docMk/>
            <pc:sldMk cId="2934017661" sldId="280"/>
            <ac:cxnSpMk id="32" creationId="{90266FE5-E63D-46D3-9D20-10AC6276C71C}"/>
          </ac:cxnSpMkLst>
        </pc:cxnChg>
        <pc:cxnChg chg="add mod">
          <ac:chgData name="남 기범" userId="be1603d5812ce51d" providerId="LiveId" clId="{212A3498-EC06-4646-8D25-C73505539A08}" dt="2021-05-26T16:00:51.995" v="2432" actId="14100"/>
          <ac:cxnSpMkLst>
            <pc:docMk/>
            <pc:sldMk cId="2934017661" sldId="280"/>
            <ac:cxnSpMk id="34" creationId="{8B52DB2B-8C1C-4577-AC8D-EDF9F5B165BD}"/>
          </ac:cxnSpMkLst>
        </pc:cxnChg>
        <pc:cxnChg chg="add mod">
          <ac:chgData name="남 기범" userId="be1603d5812ce51d" providerId="LiveId" clId="{212A3498-EC06-4646-8D25-C73505539A08}" dt="2021-05-26T16:02:55.777" v="2457" actId="1035"/>
          <ac:cxnSpMkLst>
            <pc:docMk/>
            <pc:sldMk cId="2934017661" sldId="280"/>
            <ac:cxnSpMk id="37" creationId="{B6703F12-5D30-4F06-85C1-4A9E094F29F4}"/>
          </ac:cxnSpMkLst>
        </pc:cxnChg>
        <pc:cxnChg chg="add mod">
          <ac:chgData name="남 기범" userId="be1603d5812ce51d" providerId="LiveId" clId="{212A3498-EC06-4646-8D25-C73505539A08}" dt="2021-05-26T16:03:23.545" v="2469" actId="1036"/>
          <ac:cxnSpMkLst>
            <pc:docMk/>
            <pc:sldMk cId="2934017661" sldId="280"/>
            <ac:cxnSpMk id="41" creationId="{DE9CE21F-3333-40C7-9E0F-6B6F646F7F10}"/>
          </ac:cxnSpMkLst>
        </pc:cxnChg>
        <pc:cxnChg chg="add mod">
          <ac:chgData name="남 기범" userId="be1603d5812ce51d" providerId="LiveId" clId="{212A3498-EC06-4646-8D25-C73505539A08}" dt="2021-05-26T16:04:10.574" v="2478" actId="14100"/>
          <ac:cxnSpMkLst>
            <pc:docMk/>
            <pc:sldMk cId="2934017661" sldId="280"/>
            <ac:cxnSpMk id="45" creationId="{2AA33222-7E1C-45C1-9E5A-95B2FA6A51C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4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1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4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1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1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8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5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85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99736" y="2608581"/>
            <a:ext cx="3931503" cy="733231"/>
          </a:xfrm>
          <a:prstGeom prst="roundRect">
            <a:avLst>
              <a:gd name="adj" fmla="val 0"/>
            </a:avLst>
          </a:prstGeom>
          <a:solidFill>
            <a:srgbClr val="442CA4"/>
          </a:solidFill>
          <a:ln>
            <a:noFill/>
          </a:ln>
          <a:effectLst>
            <a:outerShdw blurRad="444500" dist="101600" dir="2700000" sx="95000" sy="95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b="1" dirty="0">
                <a:solidFill>
                  <a:prstClr val="white"/>
                </a:solidFill>
              </a:rPr>
              <a:t>코딩 테스트다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1239" y="2970057"/>
            <a:ext cx="421031" cy="366093"/>
          </a:xfrm>
          <a:prstGeom prst="roundRect">
            <a:avLst>
              <a:gd name="adj" fmla="val 0"/>
            </a:avLst>
          </a:prstGeom>
          <a:solidFill>
            <a:srgbClr val="18C1D4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71FB1AD2-DDFF-4D52-B00C-353F96D95BCA}"/>
              </a:ext>
            </a:extLst>
          </p:cNvPr>
          <p:cNvSpPr>
            <a:spLocks/>
          </p:cNvSpPr>
          <p:nvPr/>
        </p:nvSpPr>
        <p:spPr bwMode="auto">
          <a:xfrm>
            <a:off x="4500942" y="2874336"/>
            <a:ext cx="408641" cy="191443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6732770" y="4973779"/>
            <a:ext cx="3816000" cy="0"/>
          </a:xfrm>
          <a:prstGeom prst="line">
            <a:avLst/>
          </a:prstGeom>
          <a:ln>
            <a:solidFill>
              <a:srgbClr val="18C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0" y="3323450"/>
            <a:ext cx="5400000" cy="0"/>
          </a:xfrm>
          <a:prstGeom prst="line">
            <a:avLst/>
          </a:prstGeom>
          <a:ln>
            <a:solidFill>
              <a:srgbClr val="442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3290145" y="4025339"/>
            <a:ext cx="4941094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이것이 취업을 위한</a:t>
            </a:r>
            <a:endParaRPr lang="en-US" altLang="ko-KR" sz="36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With python</a:t>
            </a:r>
          </a:p>
        </p:txBody>
      </p:sp>
    </p:spTree>
    <p:extLst>
      <p:ext uri="{BB962C8B-B14F-4D97-AF65-F5344CB8AC3E}">
        <p14:creationId xmlns:p14="http://schemas.microsoft.com/office/powerpoint/2010/main" val="325166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그래프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표현</a:t>
            </a:r>
            <a:r>
              <a:rPr lang="en-US" altLang="ko-KR" sz="2400" b="1" i="1" kern="0" dirty="0">
                <a:solidFill>
                  <a:srgbClr val="442CA4"/>
                </a:solidFill>
              </a:rPr>
              <a:t>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방식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B7C7F2B-8631-40EC-A905-80EC0A800CDC}"/>
              </a:ext>
            </a:extLst>
          </p:cNvPr>
          <p:cNvSpPr/>
          <p:nvPr/>
        </p:nvSpPr>
        <p:spPr>
          <a:xfrm>
            <a:off x="2176272" y="1246992"/>
            <a:ext cx="106070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DD3974-08E4-49A4-9BD1-51120B11FC7E}"/>
              </a:ext>
            </a:extLst>
          </p:cNvPr>
          <p:cNvSpPr/>
          <p:nvPr/>
        </p:nvSpPr>
        <p:spPr>
          <a:xfrm>
            <a:off x="2176272" y="4228653"/>
            <a:ext cx="106070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0F39D99-805D-491C-809D-B6D03B7CE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42889"/>
              </p:ext>
            </p:extLst>
          </p:nvPr>
        </p:nvGraphicFramePr>
        <p:xfrm>
          <a:off x="4184434" y="1450397"/>
          <a:ext cx="3842484" cy="2201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621">
                  <a:extLst>
                    <a:ext uri="{9D8B030D-6E8A-4147-A177-3AD203B41FA5}">
                      <a16:colId xmlns:a16="http://schemas.microsoft.com/office/drawing/2014/main" val="3247666627"/>
                    </a:ext>
                  </a:extLst>
                </a:gridCol>
                <a:gridCol w="960621">
                  <a:extLst>
                    <a:ext uri="{9D8B030D-6E8A-4147-A177-3AD203B41FA5}">
                      <a16:colId xmlns:a16="http://schemas.microsoft.com/office/drawing/2014/main" val="3885554116"/>
                    </a:ext>
                  </a:extLst>
                </a:gridCol>
                <a:gridCol w="960621">
                  <a:extLst>
                    <a:ext uri="{9D8B030D-6E8A-4147-A177-3AD203B41FA5}">
                      <a16:colId xmlns:a16="http://schemas.microsoft.com/office/drawing/2014/main" val="3402132303"/>
                    </a:ext>
                  </a:extLst>
                </a:gridCol>
                <a:gridCol w="960621">
                  <a:extLst>
                    <a:ext uri="{9D8B030D-6E8A-4147-A177-3AD203B41FA5}">
                      <a16:colId xmlns:a16="http://schemas.microsoft.com/office/drawing/2014/main" val="4140859464"/>
                    </a:ext>
                  </a:extLst>
                </a:gridCol>
              </a:tblGrid>
              <a:tr h="550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5166"/>
                  </a:ext>
                </a:extLst>
              </a:tr>
              <a:tr h="550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02063"/>
                  </a:ext>
                </a:extLst>
              </a:tr>
              <a:tr h="550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1660"/>
                  </a:ext>
                </a:extLst>
              </a:tr>
              <a:tr h="550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17573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E50BE2D6-C820-4BBB-8A63-87FCFD7FB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29155"/>
              </p:ext>
            </p:extLst>
          </p:nvPr>
        </p:nvGraphicFramePr>
        <p:xfrm>
          <a:off x="3762946" y="4422115"/>
          <a:ext cx="653605" cy="197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605">
                  <a:extLst>
                    <a:ext uri="{9D8B030D-6E8A-4147-A177-3AD203B41FA5}">
                      <a16:colId xmlns:a16="http://schemas.microsoft.com/office/drawing/2014/main" val="1940547353"/>
                    </a:ext>
                  </a:extLst>
                </a:gridCol>
              </a:tblGrid>
              <a:tr h="492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68237"/>
                  </a:ext>
                </a:extLst>
              </a:tr>
              <a:tr h="492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23137"/>
                  </a:ext>
                </a:extLst>
              </a:tr>
              <a:tr h="492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71579"/>
                  </a:ext>
                </a:extLst>
              </a:tr>
              <a:tr h="492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14915"/>
                  </a:ext>
                </a:extLst>
              </a:tr>
            </a:tbl>
          </a:graphicData>
        </a:graphic>
      </p:graphicFrame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886C8306-C142-41C1-8B38-C14D1BFD4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82986"/>
              </p:ext>
            </p:extLst>
          </p:nvPr>
        </p:nvGraphicFramePr>
        <p:xfrm>
          <a:off x="5103208" y="4462816"/>
          <a:ext cx="989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950">
                  <a:extLst>
                    <a:ext uri="{9D8B030D-6E8A-4147-A177-3AD203B41FA5}">
                      <a16:colId xmlns:a16="http://schemas.microsoft.com/office/drawing/2014/main" val="4234360081"/>
                    </a:ext>
                  </a:extLst>
                </a:gridCol>
                <a:gridCol w="494950">
                  <a:extLst>
                    <a:ext uri="{9D8B030D-6E8A-4147-A177-3AD203B41FA5}">
                      <a16:colId xmlns:a16="http://schemas.microsoft.com/office/drawing/2014/main" val="161822807"/>
                    </a:ext>
                  </a:extLst>
                </a:gridCol>
              </a:tblGrid>
              <a:tr h="360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386785"/>
                  </a:ext>
                </a:extLst>
              </a:tr>
            </a:tbl>
          </a:graphicData>
        </a:graphic>
      </p:graphicFrame>
      <p:graphicFrame>
        <p:nvGraphicFramePr>
          <p:cNvPr id="21" name="표 15">
            <a:extLst>
              <a:ext uri="{FF2B5EF4-FFF2-40B4-BE49-F238E27FC236}">
                <a16:creationId xmlns:a16="http://schemas.microsoft.com/office/drawing/2014/main" id="{F214A5C1-25E5-480C-A4C7-355D00CE4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87503"/>
              </p:ext>
            </p:extLst>
          </p:nvPr>
        </p:nvGraphicFramePr>
        <p:xfrm>
          <a:off x="5103208" y="5000274"/>
          <a:ext cx="989900" cy="365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950">
                  <a:extLst>
                    <a:ext uri="{9D8B030D-6E8A-4147-A177-3AD203B41FA5}">
                      <a16:colId xmlns:a16="http://schemas.microsoft.com/office/drawing/2014/main" val="4234360081"/>
                    </a:ext>
                  </a:extLst>
                </a:gridCol>
                <a:gridCol w="494950">
                  <a:extLst>
                    <a:ext uri="{9D8B030D-6E8A-4147-A177-3AD203B41FA5}">
                      <a16:colId xmlns:a16="http://schemas.microsoft.com/office/drawing/2014/main" val="161822807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386785"/>
                  </a:ext>
                </a:extLst>
              </a:tr>
            </a:tbl>
          </a:graphicData>
        </a:graphic>
      </p:graphicFrame>
      <p:graphicFrame>
        <p:nvGraphicFramePr>
          <p:cNvPr id="22" name="표 15">
            <a:extLst>
              <a:ext uri="{FF2B5EF4-FFF2-40B4-BE49-F238E27FC236}">
                <a16:creationId xmlns:a16="http://schemas.microsoft.com/office/drawing/2014/main" id="{4A572031-C193-4CE2-B14F-C326B6296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97118"/>
              </p:ext>
            </p:extLst>
          </p:nvPr>
        </p:nvGraphicFramePr>
        <p:xfrm>
          <a:off x="6640145" y="5000274"/>
          <a:ext cx="989900" cy="365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950">
                  <a:extLst>
                    <a:ext uri="{9D8B030D-6E8A-4147-A177-3AD203B41FA5}">
                      <a16:colId xmlns:a16="http://schemas.microsoft.com/office/drawing/2014/main" val="4234360081"/>
                    </a:ext>
                  </a:extLst>
                </a:gridCol>
                <a:gridCol w="494950">
                  <a:extLst>
                    <a:ext uri="{9D8B030D-6E8A-4147-A177-3AD203B41FA5}">
                      <a16:colId xmlns:a16="http://schemas.microsoft.com/office/drawing/2014/main" val="161822807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386785"/>
                  </a:ext>
                </a:extLst>
              </a:tr>
            </a:tbl>
          </a:graphicData>
        </a:graphic>
      </p:graphicFrame>
      <p:graphicFrame>
        <p:nvGraphicFramePr>
          <p:cNvPr id="23" name="표 15">
            <a:extLst>
              <a:ext uri="{FF2B5EF4-FFF2-40B4-BE49-F238E27FC236}">
                <a16:creationId xmlns:a16="http://schemas.microsoft.com/office/drawing/2014/main" id="{FC7091DB-487A-4FF3-A5CA-CC76FF810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57330"/>
              </p:ext>
            </p:extLst>
          </p:nvPr>
        </p:nvGraphicFramePr>
        <p:xfrm>
          <a:off x="8237508" y="5000274"/>
          <a:ext cx="989900" cy="365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950">
                  <a:extLst>
                    <a:ext uri="{9D8B030D-6E8A-4147-A177-3AD203B41FA5}">
                      <a16:colId xmlns:a16="http://schemas.microsoft.com/office/drawing/2014/main" val="4234360081"/>
                    </a:ext>
                  </a:extLst>
                </a:gridCol>
                <a:gridCol w="494950">
                  <a:extLst>
                    <a:ext uri="{9D8B030D-6E8A-4147-A177-3AD203B41FA5}">
                      <a16:colId xmlns:a16="http://schemas.microsoft.com/office/drawing/2014/main" val="161822807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386785"/>
                  </a:ext>
                </a:extLst>
              </a:tr>
            </a:tbl>
          </a:graphicData>
        </a:graphic>
      </p:graphicFrame>
      <p:graphicFrame>
        <p:nvGraphicFramePr>
          <p:cNvPr id="24" name="표 15">
            <a:extLst>
              <a:ext uri="{FF2B5EF4-FFF2-40B4-BE49-F238E27FC236}">
                <a16:creationId xmlns:a16="http://schemas.microsoft.com/office/drawing/2014/main" id="{0F1A4910-267B-49C9-968C-80906222D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94777"/>
              </p:ext>
            </p:extLst>
          </p:nvPr>
        </p:nvGraphicFramePr>
        <p:xfrm>
          <a:off x="5103208" y="6007548"/>
          <a:ext cx="989900" cy="365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950">
                  <a:extLst>
                    <a:ext uri="{9D8B030D-6E8A-4147-A177-3AD203B41FA5}">
                      <a16:colId xmlns:a16="http://schemas.microsoft.com/office/drawing/2014/main" val="4234360081"/>
                    </a:ext>
                  </a:extLst>
                </a:gridCol>
                <a:gridCol w="494950">
                  <a:extLst>
                    <a:ext uri="{9D8B030D-6E8A-4147-A177-3AD203B41FA5}">
                      <a16:colId xmlns:a16="http://schemas.microsoft.com/office/drawing/2014/main" val="161822807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386785"/>
                  </a:ext>
                </a:extLst>
              </a:tr>
            </a:tbl>
          </a:graphicData>
        </a:graphic>
      </p:graphicFrame>
      <p:graphicFrame>
        <p:nvGraphicFramePr>
          <p:cNvPr id="25" name="표 15">
            <a:extLst>
              <a:ext uri="{FF2B5EF4-FFF2-40B4-BE49-F238E27FC236}">
                <a16:creationId xmlns:a16="http://schemas.microsoft.com/office/drawing/2014/main" id="{73151C9B-C975-4352-B675-1E2A84999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36551"/>
              </p:ext>
            </p:extLst>
          </p:nvPr>
        </p:nvGraphicFramePr>
        <p:xfrm>
          <a:off x="6640145" y="6007548"/>
          <a:ext cx="989900" cy="365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950">
                  <a:extLst>
                    <a:ext uri="{9D8B030D-6E8A-4147-A177-3AD203B41FA5}">
                      <a16:colId xmlns:a16="http://schemas.microsoft.com/office/drawing/2014/main" val="4234360081"/>
                    </a:ext>
                  </a:extLst>
                </a:gridCol>
                <a:gridCol w="494950">
                  <a:extLst>
                    <a:ext uri="{9D8B030D-6E8A-4147-A177-3AD203B41FA5}">
                      <a16:colId xmlns:a16="http://schemas.microsoft.com/office/drawing/2014/main" val="161822807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386785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17A7B2-76F0-452D-B3A4-9F1B8EB95F2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315968" y="4645696"/>
            <a:ext cx="787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5CFBD7-B421-4A82-BF00-D964449DF82F}"/>
              </a:ext>
            </a:extLst>
          </p:cNvPr>
          <p:cNvCxnSpPr>
            <a:cxnSpLocks/>
          </p:cNvCxnSpPr>
          <p:nvPr/>
        </p:nvCxnSpPr>
        <p:spPr>
          <a:xfrm>
            <a:off x="4315968" y="5183154"/>
            <a:ext cx="787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595916-468E-475B-B59D-17CACAFB9F9A}"/>
              </a:ext>
            </a:extLst>
          </p:cNvPr>
          <p:cNvCxnSpPr>
            <a:cxnSpLocks/>
          </p:cNvCxnSpPr>
          <p:nvPr/>
        </p:nvCxnSpPr>
        <p:spPr>
          <a:xfrm>
            <a:off x="4315968" y="6190428"/>
            <a:ext cx="787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BA7520-75F2-452C-8905-F13E5118F95C}"/>
              </a:ext>
            </a:extLst>
          </p:cNvPr>
          <p:cNvCxnSpPr>
            <a:cxnSpLocks/>
          </p:cNvCxnSpPr>
          <p:nvPr/>
        </p:nvCxnSpPr>
        <p:spPr>
          <a:xfrm>
            <a:off x="5852905" y="5183154"/>
            <a:ext cx="787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2FF79B0-8D20-4AA9-9041-14DFEDD22910}"/>
              </a:ext>
            </a:extLst>
          </p:cNvPr>
          <p:cNvCxnSpPr>
            <a:cxnSpLocks/>
          </p:cNvCxnSpPr>
          <p:nvPr/>
        </p:nvCxnSpPr>
        <p:spPr>
          <a:xfrm>
            <a:off x="7428978" y="5183154"/>
            <a:ext cx="787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4613D0E-3826-4E67-9FDB-17F7D4CC614D}"/>
              </a:ext>
            </a:extLst>
          </p:cNvPr>
          <p:cNvCxnSpPr>
            <a:cxnSpLocks/>
          </p:cNvCxnSpPr>
          <p:nvPr/>
        </p:nvCxnSpPr>
        <p:spPr>
          <a:xfrm>
            <a:off x="5852905" y="6190428"/>
            <a:ext cx="787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그래프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왜 많지</a:t>
            </a:r>
            <a:r>
              <a:rPr lang="en-US" altLang="ko-KR" sz="2400" b="1" i="1" kern="0" dirty="0">
                <a:solidFill>
                  <a:srgbClr val="442CA4"/>
                </a:solidFill>
              </a:rPr>
              <a:t>….?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50D8F3D-90D5-4F50-B371-4E22698FFAA0}"/>
              </a:ext>
            </a:extLst>
          </p:cNvPr>
          <p:cNvSpPr/>
          <p:nvPr/>
        </p:nvSpPr>
        <p:spPr>
          <a:xfrm>
            <a:off x="2518579" y="1755904"/>
            <a:ext cx="2368295" cy="923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서로소</a:t>
            </a:r>
            <a:r>
              <a:rPr lang="ko-KR" altLang="en-US" sz="2800" dirty="0"/>
              <a:t> 집합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9C4FAE8-0294-4AE0-8109-B741BF3D7E25}"/>
              </a:ext>
            </a:extLst>
          </p:cNvPr>
          <p:cNvSpPr/>
          <p:nvPr/>
        </p:nvSpPr>
        <p:spPr>
          <a:xfrm>
            <a:off x="6976778" y="2884489"/>
            <a:ext cx="2368295" cy="923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신장 트리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53BBA8A-DA9D-404F-AFE7-8B01E56F53A2}"/>
              </a:ext>
            </a:extLst>
          </p:cNvPr>
          <p:cNvSpPr/>
          <p:nvPr/>
        </p:nvSpPr>
        <p:spPr>
          <a:xfrm>
            <a:off x="3323251" y="4752693"/>
            <a:ext cx="2368295" cy="923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위상 정렬</a:t>
            </a:r>
          </a:p>
        </p:txBody>
      </p:sp>
    </p:spTree>
    <p:extLst>
      <p:ext uri="{BB962C8B-B14F-4D97-AF65-F5344CB8AC3E}">
        <p14:creationId xmlns:p14="http://schemas.microsoft.com/office/powerpoint/2010/main" val="100320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그래프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>
                <a:solidFill>
                  <a:srgbClr val="442CA4"/>
                </a:solidFill>
              </a:rPr>
              <a:t>서로소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 집합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DEB248E-4E35-4E11-B593-DEF6404ED509}"/>
              </a:ext>
            </a:extLst>
          </p:cNvPr>
          <p:cNvSpPr/>
          <p:nvPr/>
        </p:nvSpPr>
        <p:spPr>
          <a:xfrm>
            <a:off x="1567733" y="3438144"/>
            <a:ext cx="1188719" cy="111556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77BF99-27C0-466A-86B6-F1FD86A5298A}"/>
              </a:ext>
            </a:extLst>
          </p:cNvPr>
          <p:cNvSpPr/>
          <p:nvPr/>
        </p:nvSpPr>
        <p:spPr>
          <a:xfrm>
            <a:off x="3533693" y="3438144"/>
            <a:ext cx="1188719" cy="111556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EE2CC91-A1AC-4BCC-BA14-51B76B6C8F3E}"/>
              </a:ext>
            </a:extLst>
          </p:cNvPr>
          <p:cNvSpPr/>
          <p:nvPr/>
        </p:nvSpPr>
        <p:spPr>
          <a:xfrm>
            <a:off x="5499653" y="3438144"/>
            <a:ext cx="1188719" cy="111556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EE870D-378A-4065-97A5-86E60AF7157C}"/>
              </a:ext>
            </a:extLst>
          </p:cNvPr>
          <p:cNvSpPr/>
          <p:nvPr/>
        </p:nvSpPr>
        <p:spPr>
          <a:xfrm>
            <a:off x="7636879" y="3438144"/>
            <a:ext cx="1188719" cy="111556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3A9423-9E58-4CDA-BDE8-41469788BEA9}"/>
              </a:ext>
            </a:extLst>
          </p:cNvPr>
          <p:cNvSpPr/>
          <p:nvPr/>
        </p:nvSpPr>
        <p:spPr>
          <a:xfrm>
            <a:off x="9529687" y="3438144"/>
            <a:ext cx="1188719" cy="111556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화살표: 위로 구부러짐 5">
            <a:extLst>
              <a:ext uri="{FF2B5EF4-FFF2-40B4-BE49-F238E27FC236}">
                <a16:creationId xmlns:a16="http://schemas.microsoft.com/office/drawing/2014/main" id="{D71D23FB-85B7-4E63-83EE-D54EE287AA87}"/>
              </a:ext>
            </a:extLst>
          </p:cNvPr>
          <p:cNvSpPr/>
          <p:nvPr/>
        </p:nvSpPr>
        <p:spPr>
          <a:xfrm flipH="1">
            <a:off x="1965034" y="4709160"/>
            <a:ext cx="2122334" cy="8961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위로 구부러짐 17">
            <a:extLst>
              <a:ext uri="{FF2B5EF4-FFF2-40B4-BE49-F238E27FC236}">
                <a16:creationId xmlns:a16="http://schemas.microsoft.com/office/drawing/2014/main" id="{4A7A6ED4-C50B-43A0-8E93-FD44A37F9722}"/>
              </a:ext>
            </a:extLst>
          </p:cNvPr>
          <p:cNvSpPr/>
          <p:nvPr/>
        </p:nvSpPr>
        <p:spPr>
          <a:xfrm flipH="1">
            <a:off x="4123944" y="4709160"/>
            <a:ext cx="2093976" cy="8961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위로 구부러짐 18">
            <a:extLst>
              <a:ext uri="{FF2B5EF4-FFF2-40B4-BE49-F238E27FC236}">
                <a16:creationId xmlns:a16="http://schemas.microsoft.com/office/drawing/2014/main" id="{D87264BE-9D9D-4C4E-8107-2DA57BE09F85}"/>
              </a:ext>
            </a:extLst>
          </p:cNvPr>
          <p:cNvSpPr/>
          <p:nvPr/>
        </p:nvSpPr>
        <p:spPr>
          <a:xfrm flipV="1">
            <a:off x="2029968" y="2208247"/>
            <a:ext cx="4270248" cy="11155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위로 구부러짐 19">
            <a:extLst>
              <a:ext uri="{FF2B5EF4-FFF2-40B4-BE49-F238E27FC236}">
                <a16:creationId xmlns:a16="http://schemas.microsoft.com/office/drawing/2014/main" id="{E320360D-BC1B-49D8-8FA4-8C026CAF127C}"/>
              </a:ext>
            </a:extLst>
          </p:cNvPr>
          <p:cNvSpPr/>
          <p:nvPr/>
        </p:nvSpPr>
        <p:spPr>
          <a:xfrm flipV="1">
            <a:off x="8032466" y="2436847"/>
            <a:ext cx="2263678" cy="8869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0D0E19B-D93D-4A8F-85E2-F90811016963}"/>
              </a:ext>
            </a:extLst>
          </p:cNvPr>
          <p:cNvSpPr/>
          <p:nvPr/>
        </p:nvSpPr>
        <p:spPr>
          <a:xfrm>
            <a:off x="1250674" y="1746503"/>
            <a:ext cx="5746540" cy="4544564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69D4837-B054-4D90-8739-24F60031261A}"/>
              </a:ext>
            </a:extLst>
          </p:cNvPr>
          <p:cNvSpPr/>
          <p:nvPr/>
        </p:nvSpPr>
        <p:spPr>
          <a:xfrm>
            <a:off x="7346741" y="1746503"/>
            <a:ext cx="3671108" cy="4544564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CBB469-09C1-4430-8465-AB4484603D69}"/>
              </a:ext>
            </a:extLst>
          </p:cNvPr>
          <p:cNvSpPr txBox="1"/>
          <p:nvPr/>
        </p:nvSpPr>
        <p:spPr>
          <a:xfrm>
            <a:off x="1069848" y="1090323"/>
            <a:ext cx="579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원소가 겹치지 않는 집합</a:t>
            </a:r>
          </a:p>
        </p:txBody>
      </p:sp>
    </p:spTree>
    <p:extLst>
      <p:ext uri="{BB962C8B-B14F-4D97-AF65-F5344CB8AC3E}">
        <p14:creationId xmlns:p14="http://schemas.microsoft.com/office/powerpoint/2010/main" val="351905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  <p:bldP spid="6" grpId="0" animBg="1"/>
      <p:bldP spid="18" grpId="0" animBg="1"/>
      <p:bldP spid="19" grpId="0" animBg="1"/>
      <p:bldP spid="20" grpId="0" animBg="1"/>
      <p:bldP spid="7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그래프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신장 트리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815A1-3A19-4D8F-BEED-C72C05B9519C}"/>
              </a:ext>
            </a:extLst>
          </p:cNvPr>
          <p:cNvSpPr txBox="1"/>
          <p:nvPr/>
        </p:nvSpPr>
        <p:spPr>
          <a:xfrm>
            <a:off x="1069848" y="1108611"/>
            <a:ext cx="579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Cycle</a:t>
            </a:r>
            <a:r>
              <a:rPr lang="ko-KR" altLang="en-US" sz="2400" dirty="0"/>
              <a:t>이 없는 트리 찾기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A00480-6FFB-459D-9A5F-2172CFCE8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5" t="36800" r="24850" b="25733"/>
          <a:stretch/>
        </p:blipFill>
        <p:spPr>
          <a:xfrm>
            <a:off x="1382268" y="2111187"/>
            <a:ext cx="9427464" cy="38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3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그래프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신장 트리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815A1-3A19-4D8F-BEED-C72C05B9519C}"/>
              </a:ext>
            </a:extLst>
          </p:cNvPr>
          <p:cNvSpPr txBox="1"/>
          <p:nvPr/>
        </p:nvSpPr>
        <p:spPr>
          <a:xfrm>
            <a:off x="1069847" y="1108611"/>
            <a:ext cx="593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크루스칼</a:t>
            </a:r>
            <a:r>
              <a:rPr lang="ko-KR" altLang="en-US" sz="2400" dirty="0"/>
              <a:t> 알고리즘 </a:t>
            </a:r>
            <a:r>
              <a:rPr lang="en-US" altLang="ko-KR" sz="2400" dirty="0"/>
              <a:t>– </a:t>
            </a:r>
            <a:r>
              <a:rPr lang="ko-KR" altLang="en-US" sz="2400" dirty="0"/>
              <a:t>최소 비용 신장 트리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1F69A8-390C-4148-9720-710E90ADC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0" t="36079" r="43456" b="32418"/>
          <a:stretch/>
        </p:blipFill>
        <p:spPr>
          <a:xfrm>
            <a:off x="2297153" y="2040086"/>
            <a:ext cx="4007219" cy="3941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84B044-C625-4574-A9D6-1774CFB34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8" t="36079" r="33676" b="32418"/>
          <a:stretch/>
        </p:blipFill>
        <p:spPr>
          <a:xfrm>
            <a:off x="7645354" y="2243043"/>
            <a:ext cx="1507607" cy="3535885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5C9732CF-1480-458D-AA58-EBA04F0E60C7}"/>
              </a:ext>
            </a:extLst>
          </p:cNvPr>
          <p:cNvSpPr/>
          <p:nvPr/>
        </p:nvSpPr>
        <p:spPr>
          <a:xfrm>
            <a:off x="7672249" y="2323725"/>
            <a:ext cx="1397900" cy="595437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A5C15B-FB0C-42B8-92DA-B0F6FC6F742F}"/>
              </a:ext>
            </a:extLst>
          </p:cNvPr>
          <p:cNvCxnSpPr/>
          <p:nvPr/>
        </p:nvCxnSpPr>
        <p:spPr>
          <a:xfrm>
            <a:off x="4391500" y="4091667"/>
            <a:ext cx="1057835" cy="59687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액자 15">
            <a:extLst>
              <a:ext uri="{FF2B5EF4-FFF2-40B4-BE49-F238E27FC236}">
                <a16:creationId xmlns:a16="http://schemas.microsoft.com/office/drawing/2014/main" id="{B3DED505-8B83-499B-95A4-DDC3FC30474E}"/>
              </a:ext>
            </a:extLst>
          </p:cNvPr>
          <p:cNvSpPr/>
          <p:nvPr/>
        </p:nvSpPr>
        <p:spPr>
          <a:xfrm>
            <a:off x="7672249" y="2729020"/>
            <a:ext cx="1397900" cy="595437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F66F7BF-AF6C-409C-AFC9-8703FEA1ECC9}"/>
              </a:ext>
            </a:extLst>
          </p:cNvPr>
          <p:cNvCxnSpPr>
            <a:cxnSpLocks/>
          </p:cNvCxnSpPr>
          <p:nvPr/>
        </p:nvCxnSpPr>
        <p:spPr>
          <a:xfrm flipV="1">
            <a:off x="4369275" y="4876800"/>
            <a:ext cx="1080059" cy="5799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액자 20">
            <a:extLst>
              <a:ext uri="{FF2B5EF4-FFF2-40B4-BE49-F238E27FC236}">
                <a16:creationId xmlns:a16="http://schemas.microsoft.com/office/drawing/2014/main" id="{6FE0D31B-A583-4A19-89DF-7EA29F5A318C}"/>
              </a:ext>
            </a:extLst>
          </p:cNvPr>
          <p:cNvSpPr/>
          <p:nvPr/>
        </p:nvSpPr>
        <p:spPr>
          <a:xfrm>
            <a:off x="7672249" y="3134315"/>
            <a:ext cx="1397900" cy="595437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20EAE1F-1121-4423-AE68-1544D6161175}"/>
              </a:ext>
            </a:extLst>
          </p:cNvPr>
          <p:cNvCxnSpPr>
            <a:cxnSpLocks/>
          </p:cNvCxnSpPr>
          <p:nvPr/>
        </p:nvCxnSpPr>
        <p:spPr>
          <a:xfrm flipH="1" flipV="1">
            <a:off x="5585734" y="3333423"/>
            <a:ext cx="22224" cy="117310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액자 25">
            <a:extLst>
              <a:ext uri="{FF2B5EF4-FFF2-40B4-BE49-F238E27FC236}">
                <a16:creationId xmlns:a16="http://schemas.microsoft.com/office/drawing/2014/main" id="{0E532045-1037-47FB-BE85-BDAD538F84D7}"/>
              </a:ext>
            </a:extLst>
          </p:cNvPr>
          <p:cNvSpPr/>
          <p:nvPr/>
        </p:nvSpPr>
        <p:spPr>
          <a:xfrm>
            <a:off x="7672249" y="3522662"/>
            <a:ext cx="1397900" cy="595437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80A35C8-B53F-4E00-BD10-32AA3E38295A}"/>
              </a:ext>
            </a:extLst>
          </p:cNvPr>
          <p:cNvCxnSpPr>
            <a:cxnSpLocks/>
          </p:cNvCxnSpPr>
          <p:nvPr/>
        </p:nvCxnSpPr>
        <p:spPr>
          <a:xfrm flipH="1" flipV="1">
            <a:off x="4255692" y="2461037"/>
            <a:ext cx="1139873" cy="54690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액자 30">
            <a:extLst>
              <a:ext uri="{FF2B5EF4-FFF2-40B4-BE49-F238E27FC236}">
                <a16:creationId xmlns:a16="http://schemas.microsoft.com/office/drawing/2014/main" id="{74405C7B-14A1-4180-87D8-B406D444A084}"/>
              </a:ext>
            </a:extLst>
          </p:cNvPr>
          <p:cNvSpPr/>
          <p:nvPr/>
        </p:nvSpPr>
        <p:spPr>
          <a:xfrm>
            <a:off x="7672249" y="3911092"/>
            <a:ext cx="1397900" cy="595437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B52DB2B-8C1C-4577-AC8D-EDF9F5B165BD}"/>
              </a:ext>
            </a:extLst>
          </p:cNvPr>
          <p:cNvCxnSpPr>
            <a:cxnSpLocks/>
          </p:cNvCxnSpPr>
          <p:nvPr/>
        </p:nvCxnSpPr>
        <p:spPr>
          <a:xfrm flipV="1">
            <a:off x="4144820" y="4224584"/>
            <a:ext cx="22225" cy="111551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BD11669E-8355-4BDD-8268-D02383051C7E}"/>
              </a:ext>
            </a:extLst>
          </p:cNvPr>
          <p:cNvSpPr/>
          <p:nvPr/>
        </p:nvSpPr>
        <p:spPr>
          <a:xfrm>
            <a:off x="3319272" y="3611528"/>
            <a:ext cx="2523238" cy="2341623"/>
          </a:xfrm>
          <a:prstGeom prst="donut">
            <a:avLst>
              <a:gd name="adj" fmla="val 8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액자 35">
            <a:extLst>
              <a:ext uri="{FF2B5EF4-FFF2-40B4-BE49-F238E27FC236}">
                <a16:creationId xmlns:a16="http://schemas.microsoft.com/office/drawing/2014/main" id="{0CE0A51E-FFE8-4A74-B1B0-E8030459F17F}"/>
              </a:ext>
            </a:extLst>
          </p:cNvPr>
          <p:cNvSpPr/>
          <p:nvPr/>
        </p:nvSpPr>
        <p:spPr>
          <a:xfrm>
            <a:off x="7672249" y="4299439"/>
            <a:ext cx="1397900" cy="595437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6703F12-5D30-4F06-85C1-4A9E094F29F4}"/>
              </a:ext>
            </a:extLst>
          </p:cNvPr>
          <p:cNvCxnSpPr>
            <a:cxnSpLocks/>
          </p:cNvCxnSpPr>
          <p:nvPr/>
        </p:nvCxnSpPr>
        <p:spPr>
          <a:xfrm flipH="1" flipV="1">
            <a:off x="2905566" y="3504374"/>
            <a:ext cx="1075490" cy="39731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액자 39">
            <a:extLst>
              <a:ext uri="{FF2B5EF4-FFF2-40B4-BE49-F238E27FC236}">
                <a16:creationId xmlns:a16="http://schemas.microsoft.com/office/drawing/2014/main" id="{1C92D861-C6C9-430B-8742-6C412E8DA940}"/>
              </a:ext>
            </a:extLst>
          </p:cNvPr>
          <p:cNvSpPr/>
          <p:nvPr/>
        </p:nvSpPr>
        <p:spPr>
          <a:xfrm>
            <a:off x="7672248" y="4687869"/>
            <a:ext cx="1507605" cy="595437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9CE21F-3333-40C7-9E0F-6B6F646F7F10}"/>
              </a:ext>
            </a:extLst>
          </p:cNvPr>
          <p:cNvCxnSpPr>
            <a:cxnSpLocks/>
          </p:cNvCxnSpPr>
          <p:nvPr/>
        </p:nvCxnSpPr>
        <p:spPr>
          <a:xfrm flipH="1">
            <a:off x="2868990" y="2525173"/>
            <a:ext cx="1018434" cy="7395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액자 43">
            <a:extLst>
              <a:ext uri="{FF2B5EF4-FFF2-40B4-BE49-F238E27FC236}">
                <a16:creationId xmlns:a16="http://schemas.microsoft.com/office/drawing/2014/main" id="{AF212D50-5E92-42FB-A167-D06823439267}"/>
              </a:ext>
            </a:extLst>
          </p:cNvPr>
          <p:cNvSpPr/>
          <p:nvPr/>
        </p:nvSpPr>
        <p:spPr>
          <a:xfrm>
            <a:off x="7672248" y="5104082"/>
            <a:ext cx="1507605" cy="595437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AA33222-7E1C-45C1-9E5A-95B2FA6A51C1}"/>
              </a:ext>
            </a:extLst>
          </p:cNvPr>
          <p:cNvCxnSpPr>
            <a:cxnSpLocks/>
          </p:cNvCxnSpPr>
          <p:nvPr/>
        </p:nvCxnSpPr>
        <p:spPr>
          <a:xfrm flipH="1">
            <a:off x="4414995" y="3211491"/>
            <a:ext cx="980570" cy="67662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형: 비어 있음 46">
            <a:extLst>
              <a:ext uri="{FF2B5EF4-FFF2-40B4-BE49-F238E27FC236}">
                <a16:creationId xmlns:a16="http://schemas.microsoft.com/office/drawing/2014/main" id="{25EA3CA5-2226-4238-9890-7808CFAD13F1}"/>
              </a:ext>
            </a:extLst>
          </p:cNvPr>
          <p:cNvSpPr/>
          <p:nvPr/>
        </p:nvSpPr>
        <p:spPr>
          <a:xfrm>
            <a:off x="3937607" y="2818868"/>
            <a:ext cx="2523238" cy="2341623"/>
          </a:xfrm>
          <a:prstGeom prst="donut">
            <a:avLst>
              <a:gd name="adj" fmla="val 8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원형: 비어 있음 47">
            <a:extLst>
              <a:ext uri="{FF2B5EF4-FFF2-40B4-BE49-F238E27FC236}">
                <a16:creationId xmlns:a16="http://schemas.microsoft.com/office/drawing/2014/main" id="{547FC307-2299-48CD-AC50-39D155C509A1}"/>
              </a:ext>
            </a:extLst>
          </p:cNvPr>
          <p:cNvSpPr/>
          <p:nvPr/>
        </p:nvSpPr>
        <p:spPr>
          <a:xfrm>
            <a:off x="2270260" y="1945003"/>
            <a:ext cx="4472397" cy="3395093"/>
          </a:xfrm>
          <a:prstGeom prst="donut">
            <a:avLst>
              <a:gd name="adj" fmla="val 8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1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6" grpId="0" animBg="1"/>
      <p:bldP spid="16" grpId="1" animBg="1"/>
      <p:bldP spid="21" grpId="0" animBg="1"/>
      <p:bldP spid="21" grpId="1" animBg="1"/>
      <p:bldP spid="26" grpId="0" animBg="1"/>
      <p:bldP spid="26" grpId="1" animBg="1"/>
      <p:bldP spid="31" grpId="0" animBg="1"/>
      <p:bldP spid="31" grpId="1" animBg="1"/>
      <p:bldP spid="24" grpId="0" animBg="1"/>
      <p:bldP spid="24" grpId="1" animBg="1"/>
      <p:bldP spid="36" grpId="0" animBg="1"/>
      <p:bldP spid="36" grpId="1" animBg="1"/>
      <p:bldP spid="40" grpId="0" animBg="1"/>
      <p:bldP spid="40" grpId="1" animBg="1"/>
      <p:bldP spid="44" grpId="0" animBg="1"/>
      <p:bldP spid="47" grpId="0" animBg="1"/>
      <p:bldP spid="47" grpId="1" animBg="1"/>
      <p:bldP spid="48" grpId="0" animBg="1"/>
      <p:bldP spid="4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그래프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위상 정렬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815A1-3A19-4D8F-BEED-C72C05B9519C}"/>
              </a:ext>
            </a:extLst>
          </p:cNvPr>
          <p:cNvSpPr txBox="1"/>
          <p:nvPr/>
        </p:nvSpPr>
        <p:spPr>
          <a:xfrm>
            <a:off x="1069848" y="1108611"/>
            <a:ext cx="796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Directed </a:t>
            </a:r>
            <a:r>
              <a:rPr lang="ko-KR" altLang="en-US" sz="2400" dirty="0"/>
              <a:t>그래프에서 모든 노드를 순서대로 나열하는 것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304AB91-62B5-4A43-851A-0453B9A4AD21}"/>
              </a:ext>
            </a:extLst>
          </p:cNvPr>
          <p:cNvSpPr/>
          <p:nvPr/>
        </p:nvSpPr>
        <p:spPr>
          <a:xfrm>
            <a:off x="2836060" y="2980945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95DAC7-9766-4775-A4AE-451603441418}"/>
              </a:ext>
            </a:extLst>
          </p:cNvPr>
          <p:cNvSpPr/>
          <p:nvPr/>
        </p:nvSpPr>
        <p:spPr>
          <a:xfrm>
            <a:off x="4427116" y="2130553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8967C6-8BF0-42FD-B6A1-2BF57FD3AC7A}"/>
              </a:ext>
            </a:extLst>
          </p:cNvPr>
          <p:cNvSpPr/>
          <p:nvPr/>
        </p:nvSpPr>
        <p:spPr>
          <a:xfrm>
            <a:off x="6124857" y="2130553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7DAFBD-874B-4298-93E1-34DE9F433782}"/>
              </a:ext>
            </a:extLst>
          </p:cNvPr>
          <p:cNvSpPr/>
          <p:nvPr/>
        </p:nvSpPr>
        <p:spPr>
          <a:xfrm>
            <a:off x="7822598" y="2130553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C317E6-A428-48D7-99E2-158BAD7CEB62}"/>
              </a:ext>
            </a:extLst>
          </p:cNvPr>
          <p:cNvSpPr/>
          <p:nvPr/>
        </p:nvSpPr>
        <p:spPr>
          <a:xfrm>
            <a:off x="7822598" y="3694176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7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2564F12-1D40-4F84-BA44-7C75D360C33D}"/>
              </a:ext>
            </a:extLst>
          </p:cNvPr>
          <p:cNvSpPr/>
          <p:nvPr/>
        </p:nvSpPr>
        <p:spPr>
          <a:xfrm>
            <a:off x="6124857" y="3694176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C4C99B1-306A-4C4C-ADB1-A9A5AE138B91}"/>
              </a:ext>
            </a:extLst>
          </p:cNvPr>
          <p:cNvSpPr/>
          <p:nvPr/>
        </p:nvSpPr>
        <p:spPr>
          <a:xfrm>
            <a:off x="4427115" y="3694176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65D343-2666-4D2A-885C-1BC3C1052E38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3449134" y="2615184"/>
            <a:ext cx="977981" cy="4702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1D704EE-0A10-4BF4-B926-A3369979EC25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5145377" y="2487169"/>
            <a:ext cx="9794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A5A3F0-5142-46ED-BC56-CD7D2F5B3F73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843118" y="2487169"/>
            <a:ext cx="9794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8A63C0F-49A0-46EE-ACF0-4F163F4B2761}"/>
              </a:ext>
            </a:extLst>
          </p:cNvPr>
          <p:cNvCxnSpPr>
            <a:cxnSpLocks/>
            <a:stCxn id="17" idx="7"/>
            <a:endCxn id="15" idx="3"/>
          </p:cNvCxnSpPr>
          <p:nvPr/>
        </p:nvCxnSpPr>
        <p:spPr>
          <a:xfrm flipV="1">
            <a:off x="6737931" y="2739334"/>
            <a:ext cx="1189854" cy="1059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73AF08F-61D4-41FC-931C-56C9A1635D79}"/>
              </a:ext>
            </a:extLst>
          </p:cNvPr>
          <p:cNvCxnSpPr>
            <a:cxnSpLocks/>
            <a:stCxn id="13" idx="5"/>
            <a:endCxn id="17" idx="1"/>
          </p:cNvCxnSpPr>
          <p:nvPr/>
        </p:nvCxnSpPr>
        <p:spPr>
          <a:xfrm>
            <a:off x="5040190" y="2739334"/>
            <a:ext cx="1189854" cy="1059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DEAF738-209D-43A1-9DCF-A2E2B634687C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5145376" y="4050792"/>
            <a:ext cx="97948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6967C9B-A928-4BAC-88E4-EBC77A9E0BFC}"/>
              </a:ext>
            </a:extLst>
          </p:cNvPr>
          <p:cNvCxnSpPr>
            <a:cxnSpLocks/>
            <a:stCxn id="12" idx="5"/>
            <a:endCxn id="18" idx="2"/>
          </p:cNvCxnSpPr>
          <p:nvPr/>
        </p:nvCxnSpPr>
        <p:spPr>
          <a:xfrm>
            <a:off x="3449134" y="3589726"/>
            <a:ext cx="977981" cy="4610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C22B51-4482-487E-9956-1867C24E1A8C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181729" y="2843784"/>
            <a:ext cx="0" cy="8503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A4ABC66-843C-4FDE-B9A7-8419D9AE204E}"/>
              </a:ext>
            </a:extLst>
          </p:cNvPr>
          <p:cNvSpPr/>
          <p:nvPr/>
        </p:nvSpPr>
        <p:spPr>
          <a:xfrm>
            <a:off x="1069848" y="5225398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D3187CD-C462-41B4-AE45-F163C5A30C9B}"/>
              </a:ext>
            </a:extLst>
          </p:cNvPr>
          <p:cNvSpPr/>
          <p:nvPr/>
        </p:nvSpPr>
        <p:spPr>
          <a:xfrm>
            <a:off x="2609399" y="5225398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775B86E-A5B9-43AA-B657-25E71EC67139}"/>
              </a:ext>
            </a:extLst>
          </p:cNvPr>
          <p:cNvSpPr/>
          <p:nvPr/>
        </p:nvSpPr>
        <p:spPr>
          <a:xfrm>
            <a:off x="4148951" y="5225398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6965B0C-28F0-4F4C-B821-A7BF668017A6}"/>
              </a:ext>
            </a:extLst>
          </p:cNvPr>
          <p:cNvSpPr/>
          <p:nvPr/>
        </p:nvSpPr>
        <p:spPr>
          <a:xfrm>
            <a:off x="5688503" y="5225397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38CFA12-F5FE-498E-9496-606AF927560A}"/>
              </a:ext>
            </a:extLst>
          </p:cNvPr>
          <p:cNvSpPr/>
          <p:nvPr/>
        </p:nvSpPr>
        <p:spPr>
          <a:xfrm>
            <a:off x="7228054" y="5227890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BBF5D47-2B23-4C01-87B5-FA7E6540E557}"/>
              </a:ext>
            </a:extLst>
          </p:cNvPr>
          <p:cNvSpPr/>
          <p:nvPr/>
        </p:nvSpPr>
        <p:spPr>
          <a:xfrm>
            <a:off x="8767606" y="5225397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CE829D7-6CF6-40CC-98A3-56FB43823B63}"/>
              </a:ext>
            </a:extLst>
          </p:cNvPr>
          <p:cNvSpPr/>
          <p:nvPr/>
        </p:nvSpPr>
        <p:spPr>
          <a:xfrm>
            <a:off x="10306243" y="5225396"/>
            <a:ext cx="718261" cy="71323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7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1EE817B-64B4-42E3-A0D8-A23B6C552858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1788109" y="5582014"/>
            <a:ext cx="8212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1380218-40D9-4F7A-A252-9130AB741F97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3327660" y="5582014"/>
            <a:ext cx="8212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472130B-4875-433B-8095-0EB1D89B56A5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 flipV="1">
            <a:off x="4867212" y="5582013"/>
            <a:ext cx="82129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E369731-2FDA-42BA-9247-560AA7A798AF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6406764" y="5582013"/>
            <a:ext cx="821290" cy="24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8CB5648-E044-459D-B472-184FC72A28C5}"/>
              </a:ext>
            </a:extLst>
          </p:cNvPr>
          <p:cNvCxnSpPr>
            <a:cxnSpLocks/>
            <a:stCxn id="57" idx="6"/>
            <a:endCxn id="61" idx="2"/>
          </p:cNvCxnSpPr>
          <p:nvPr/>
        </p:nvCxnSpPr>
        <p:spPr>
          <a:xfrm flipV="1">
            <a:off x="7946315" y="5582013"/>
            <a:ext cx="821291" cy="24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7013E28-308B-4969-8F5B-E03101F84B11}"/>
              </a:ext>
            </a:extLst>
          </p:cNvPr>
          <p:cNvCxnSpPr>
            <a:cxnSpLocks/>
            <a:stCxn id="61" idx="6"/>
            <a:endCxn id="63" idx="2"/>
          </p:cNvCxnSpPr>
          <p:nvPr/>
        </p:nvCxnSpPr>
        <p:spPr>
          <a:xfrm flipV="1">
            <a:off x="9485867" y="5582012"/>
            <a:ext cx="82037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5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4" grpId="0" animBg="1"/>
      <p:bldP spid="47" grpId="0" animBg="1"/>
      <p:bldP spid="50" grpId="0" animBg="1"/>
      <p:bldP spid="53" grpId="0" animBg="1"/>
      <p:bldP spid="57" grpId="0" animBg="1"/>
      <p:bldP spid="61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그래프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문 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028FB0D-B4DE-4E12-9FF5-4AB76E78F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8" t="72773" r="29197" b="7543"/>
          <a:stretch/>
        </p:blipFill>
        <p:spPr>
          <a:xfrm>
            <a:off x="6338022" y="2416572"/>
            <a:ext cx="5269023" cy="2433207"/>
          </a:xfrm>
          <a:prstGeom prst="rect">
            <a:avLst/>
          </a:prstGeom>
        </p:spPr>
      </p:pic>
      <p:pic>
        <p:nvPicPr>
          <p:cNvPr id="48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93DB8504-09D0-4FD6-BA58-707BECB6B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2" t="27024" r="28943" b="27772"/>
          <a:stretch/>
        </p:blipFill>
        <p:spPr>
          <a:xfrm>
            <a:off x="280245" y="1952912"/>
            <a:ext cx="5843736" cy="456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FB08DC-387E-4049-889D-47287F3F0358}"/>
              </a:ext>
            </a:extLst>
          </p:cNvPr>
          <p:cNvSpPr txBox="1"/>
          <p:nvPr/>
        </p:nvSpPr>
        <p:spPr>
          <a:xfrm>
            <a:off x="680586" y="1078379"/>
            <a:ext cx="504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</a:rPr>
              <a:t>도시 분할 계획</a:t>
            </a:r>
          </a:p>
        </p:txBody>
      </p:sp>
    </p:spTree>
    <p:extLst>
      <p:ext uri="{BB962C8B-B14F-4D97-AF65-F5344CB8AC3E}">
        <p14:creationId xmlns:p14="http://schemas.microsoft.com/office/powerpoint/2010/main" val="351380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08903" y="608062"/>
            <a:ext cx="11650868" cy="59497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461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8903" y="319508"/>
            <a:ext cx="2824822" cy="590019"/>
          </a:xfrm>
          <a:prstGeom prst="roundRect">
            <a:avLst>
              <a:gd name="adj" fmla="val 0"/>
            </a:avLst>
          </a:prstGeom>
          <a:solidFill>
            <a:srgbClr val="442CA4"/>
          </a:solidFill>
          <a:ln>
            <a:noFill/>
          </a:ln>
          <a:effectLst>
            <a:outerShdw blurRad="444500" dist="101600" dir="2700000" sx="95000" sy="95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195002" y="782249"/>
            <a:ext cx="216243" cy="70767"/>
            <a:chOff x="553018" y="596815"/>
            <a:chExt cx="180000" cy="58906"/>
          </a:xfrm>
          <a:solidFill>
            <a:srgbClr val="18C1D4"/>
          </a:solidFill>
        </p:grpSpPr>
        <p:sp>
          <p:nvSpPr>
            <p:cNvPr id="22" name="직사각형 21"/>
            <p:cNvSpPr/>
            <p:nvPr/>
          </p:nvSpPr>
          <p:spPr>
            <a:xfrm>
              <a:off x="553018" y="596815"/>
              <a:ext cx="72000" cy="108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3018" y="620868"/>
              <a:ext cx="144000" cy="108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3018" y="644921"/>
              <a:ext cx="180000" cy="108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3133725" y="319508"/>
            <a:ext cx="338797" cy="294589"/>
          </a:xfrm>
          <a:prstGeom prst="roundRect">
            <a:avLst>
              <a:gd name="adj" fmla="val 0"/>
            </a:avLst>
          </a:prstGeom>
          <a:solidFill>
            <a:srgbClr val="18C1D4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3CCEB6CF-BDAC-42FC-BC45-84EAED3DBF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590" y="533358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E19326C7-598E-448A-BB4B-EB3536BE9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3417072" y="603148"/>
            <a:ext cx="8532000" cy="0"/>
          </a:xfrm>
          <a:prstGeom prst="line">
            <a:avLst/>
          </a:prstGeom>
          <a:ln>
            <a:solidFill>
              <a:srgbClr val="18C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08903" y="6559725"/>
            <a:ext cx="11649600" cy="0"/>
          </a:xfrm>
          <a:prstGeom prst="line">
            <a:avLst/>
          </a:prstGeom>
          <a:ln>
            <a:solidFill>
              <a:srgbClr val="442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6C9782E-8C71-4B4E-8AA8-814D7E8124E5}"/>
              </a:ext>
            </a:extLst>
          </p:cNvPr>
          <p:cNvSpPr/>
          <p:nvPr/>
        </p:nvSpPr>
        <p:spPr>
          <a:xfrm>
            <a:off x="2641600" y="3121891"/>
            <a:ext cx="2660072" cy="1132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2276</a:t>
            </a:r>
            <a:r>
              <a:rPr lang="ko-KR" altLang="en-US" sz="3600" dirty="0"/>
              <a:t>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93BB2-C5D2-4238-BED8-9F5A15135781}"/>
              </a:ext>
            </a:extLst>
          </p:cNvPr>
          <p:cNvSpPr txBox="1"/>
          <p:nvPr/>
        </p:nvSpPr>
        <p:spPr>
          <a:xfrm>
            <a:off x="3343563" y="2423616"/>
            <a:ext cx="12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최단 경로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3720E9-290C-483E-A5D0-B3178B012B2E}"/>
              </a:ext>
            </a:extLst>
          </p:cNvPr>
          <p:cNvSpPr/>
          <p:nvPr/>
        </p:nvSpPr>
        <p:spPr>
          <a:xfrm>
            <a:off x="6890328" y="3121891"/>
            <a:ext cx="2660072" cy="1132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1197</a:t>
            </a:r>
            <a:r>
              <a:rPr lang="ko-KR" altLang="en-US" sz="3600" dirty="0"/>
              <a:t>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22FA53-6398-46F7-A4F1-01E995A83EA7}"/>
              </a:ext>
            </a:extLst>
          </p:cNvPr>
          <p:cNvSpPr txBox="1"/>
          <p:nvPr/>
        </p:nvSpPr>
        <p:spPr>
          <a:xfrm>
            <a:off x="7592291" y="2423616"/>
            <a:ext cx="12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39278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최단 경로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종 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B171A-EEFB-4818-AEDA-BF3DC21A3F0B}"/>
              </a:ext>
            </a:extLst>
          </p:cNvPr>
          <p:cNvSpPr txBox="1"/>
          <p:nvPr/>
        </p:nvSpPr>
        <p:spPr>
          <a:xfrm>
            <a:off x="1111620" y="2303931"/>
            <a:ext cx="9668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 err="1"/>
              <a:t>다익스트라</a:t>
            </a:r>
            <a:r>
              <a:rPr lang="ko-KR" altLang="en-US" sz="2800" dirty="0"/>
              <a:t> 알고리즘</a:t>
            </a:r>
            <a:r>
              <a:rPr lang="en-US" altLang="ko-KR" sz="2800" dirty="0"/>
              <a:t>(Dijkstra algorithm)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5A0684-7FE8-4EB7-9AC0-8A376152CB2B}"/>
              </a:ext>
            </a:extLst>
          </p:cNvPr>
          <p:cNvSpPr txBox="1"/>
          <p:nvPr/>
        </p:nvSpPr>
        <p:spPr>
          <a:xfrm>
            <a:off x="1111620" y="4103520"/>
            <a:ext cx="1013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 err="1"/>
              <a:t>플로이드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워셜</a:t>
            </a:r>
            <a:r>
              <a:rPr lang="ko-KR" altLang="en-US" sz="2800" dirty="0"/>
              <a:t> 알고리즘 알고리즘</a:t>
            </a:r>
            <a:r>
              <a:rPr lang="en-US" altLang="ko-KR" sz="2800" dirty="0"/>
              <a:t>(Floyd-</a:t>
            </a:r>
            <a:r>
              <a:rPr lang="en-US" altLang="ko-KR" sz="2800" dirty="0" err="1"/>
              <a:t>Warshall</a:t>
            </a:r>
            <a:r>
              <a:rPr lang="en-US" altLang="ko-KR" sz="2800" dirty="0"/>
              <a:t> algorithm)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083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최단 경로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정 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B8870-12D5-43B5-AC41-F15EA1658110}"/>
              </a:ext>
            </a:extLst>
          </p:cNvPr>
          <p:cNvSpPr txBox="1"/>
          <p:nvPr/>
        </p:nvSpPr>
        <p:spPr>
          <a:xfrm>
            <a:off x="2532529" y="1568823"/>
            <a:ext cx="712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말 그대로 가장 짧은 경로를 찾는 알고리즘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7838C5A-8267-4456-9ED4-7DF6AA31E48F}"/>
              </a:ext>
            </a:extLst>
          </p:cNvPr>
          <p:cNvSpPr/>
          <p:nvPr/>
        </p:nvSpPr>
        <p:spPr>
          <a:xfrm>
            <a:off x="2048438" y="4105835"/>
            <a:ext cx="874051" cy="85164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AB9487-B3DD-4849-A14A-39A0A80022AA}"/>
              </a:ext>
            </a:extLst>
          </p:cNvPr>
          <p:cNvSpPr/>
          <p:nvPr/>
        </p:nvSpPr>
        <p:spPr>
          <a:xfrm>
            <a:off x="4219396" y="2874240"/>
            <a:ext cx="874051" cy="85164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8EBB65-29AA-4C9E-8D35-8375D23BDAFC}"/>
              </a:ext>
            </a:extLst>
          </p:cNvPr>
          <p:cNvSpPr/>
          <p:nvPr/>
        </p:nvSpPr>
        <p:spPr>
          <a:xfrm>
            <a:off x="7127706" y="2850089"/>
            <a:ext cx="874051" cy="85164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817F4BE-7E0D-4580-B9BC-8629D8212F97}"/>
              </a:ext>
            </a:extLst>
          </p:cNvPr>
          <p:cNvSpPr/>
          <p:nvPr/>
        </p:nvSpPr>
        <p:spPr>
          <a:xfrm>
            <a:off x="4073435" y="5481918"/>
            <a:ext cx="874051" cy="85164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EDB591-3254-46E0-8831-D5FA08CB1C95}"/>
              </a:ext>
            </a:extLst>
          </p:cNvPr>
          <p:cNvSpPr/>
          <p:nvPr/>
        </p:nvSpPr>
        <p:spPr>
          <a:xfrm>
            <a:off x="7152867" y="5219728"/>
            <a:ext cx="874051" cy="85164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B7D44C7-CF85-459A-A7A2-14BCDACBB3D9}"/>
              </a:ext>
            </a:extLst>
          </p:cNvPr>
          <p:cNvSpPr/>
          <p:nvPr/>
        </p:nvSpPr>
        <p:spPr>
          <a:xfrm>
            <a:off x="8566925" y="4002739"/>
            <a:ext cx="874051" cy="85164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FDC220D-3079-412B-9F7C-38C46674A004}"/>
              </a:ext>
            </a:extLst>
          </p:cNvPr>
          <p:cNvSpPr/>
          <p:nvPr/>
        </p:nvSpPr>
        <p:spPr>
          <a:xfrm>
            <a:off x="5651091" y="4029634"/>
            <a:ext cx="874051" cy="85164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E45C11-F656-45E7-9223-0843C98090D6}"/>
              </a:ext>
            </a:extLst>
          </p:cNvPr>
          <p:cNvCxnSpPr>
            <a:cxnSpLocks/>
            <a:stCxn id="4" idx="7"/>
            <a:endCxn id="11" idx="2"/>
          </p:cNvCxnSpPr>
          <p:nvPr/>
        </p:nvCxnSpPr>
        <p:spPr>
          <a:xfrm flipV="1">
            <a:off x="2794487" y="3300064"/>
            <a:ext cx="1424909" cy="930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476466-1E4D-4E37-BC4C-88FCAD721318}"/>
              </a:ext>
            </a:extLst>
          </p:cNvPr>
          <p:cNvCxnSpPr>
            <a:cxnSpLocks/>
            <a:stCxn id="4" idx="5"/>
            <a:endCxn id="13" idx="1"/>
          </p:cNvCxnSpPr>
          <p:nvPr/>
        </p:nvCxnSpPr>
        <p:spPr>
          <a:xfrm>
            <a:off x="2794487" y="4832761"/>
            <a:ext cx="1406950" cy="773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4BB3B5E-F77C-4E31-97E2-94990578D135}"/>
              </a:ext>
            </a:extLst>
          </p:cNvPr>
          <p:cNvCxnSpPr>
            <a:cxnSpLocks/>
            <a:stCxn id="11" idx="5"/>
            <a:endCxn id="16" idx="1"/>
          </p:cNvCxnSpPr>
          <p:nvPr/>
        </p:nvCxnSpPr>
        <p:spPr>
          <a:xfrm>
            <a:off x="4965445" y="3601166"/>
            <a:ext cx="813648" cy="553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2F62CF-6562-4382-9542-ED3751263BDB}"/>
              </a:ext>
            </a:extLst>
          </p:cNvPr>
          <p:cNvCxnSpPr>
            <a:cxnSpLocks/>
            <a:stCxn id="13" idx="7"/>
            <a:endCxn id="16" idx="3"/>
          </p:cNvCxnSpPr>
          <p:nvPr/>
        </p:nvCxnSpPr>
        <p:spPr>
          <a:xfrm flipV="1">
            <a:off x="4819484" y="4756560"/>
            <a:ext cx="959609" cy="850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377923B-CBDB-4988-8D43-015C318C3ACA}"/>
              </a:ext>
            </a:extLst>
          </p:cNvPr>
          <p:cNvCxnSpPr>
            <a:cxnSpLocks/>
            <a:stCxn id="16" idx="5"/>
            <a:endCxn id="14" idx="1"/>
          </p:cNvCxnSpPr>
          <p:nvPr/>
        </p:nvCxnSpPr>
        <p:spPr>
          <a:xfrm>
            <a:off x="6397140" y="4756560"/>
            <a:ext cx="883729" cy="587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AEB775-85CC-4ADB-BB5F-A603DADB218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4947486" y="5645552"/>
            <a:ext cx="2205381" cy="262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7935ABE-08F1-4B66-8C34-23F2FF201AA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093447" y="3275913"/>
            <a:ext cx="2034259" cy="24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C00A39E-5678-4C57-90FA-E5EB418E0CB2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6397140" y="3577015"/>
            <a:ext cx="858568" cy="577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D17D22-4C51-4BE3-AC40-CBF28B08D05E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7873755" y="3577015"/>
            <a:ext cx="821172" cy="55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D6F7067-89EA-48B1-A918-A8C64A524712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7898916" y="4729665"/>
            <a:ext cx="796011" cy="614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61FD49-43D2-43A9-AC92-8AA5B9BFBCDD}"/>
              </a:ext>
            </a:extLst>
          </p:cNvPr>
          <p:cNvSpPr txBox="1"/>
          <p:nvPr/>
        </p:nvSpPr>
        <p:spPr>
          <a:xfrm>
            <a:off x="3199155" y="3496353"/>
            <a:ext cx="3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989A0F-F8C3-4BF9-A9D7-A82368813C27}"/>
              </a:ext>
            </a:extLst>
          </p:cNvPr>
          <p:cNvSpPr txBox="1"/>
          <p:nvPr/>
        </p:nvSpPr>
        <p:spPr>
          <a:xfrm>
            <a:off x="3432072" y="4881281"/>
            <a:ext cx="3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83904-3369-4BD0-8FC8-EAFAED680D5E}"/>
              </a:ext>
            </a:extLst>
          </p:cNvPr>
          <p:cNvSpPr txBox="1"/>
          <p:nvPr/>
        </p:nvSpPr>
        <p:spPr>
          <a:xfrm>
            <a:off x="5020144" y="4894085"/>
            <a:ext cx="3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3D07BC-BF99-4A98-A37A-F38BC9A0D487}"/>
              </a:ext>
            </a:extLst>
          </p:cNvPr>
          <p:cNvSpPr txBox="1"/>
          <p:nvPr/>
        </p:nvSpPr>
        <p:spPr>
          <a:xfrm>
            <a:off x="5288248" y="3541221"/>
            <a:ext cx="3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88D081-F3E6-4EE1-99F1-DE354FF2DEE8}"/>
              </a:ext>
            </a:extLst>
          </p:cNvPr>
          <p:cNvSpPr txBox="1"/>
          <p:nvPr/>
        </p:nvSpPr>
        <p:spPr>
          <a:xfrm>
            <a:off x="5967498" y="2914273"/>
            <a:ext cx="3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B5F674-8F07-455F-940B-A5969587B1FB}"/>
              </a:ext>
            </a:extLst>
          </p:cNvPr>
          <p:cNvSpPr txBox="1"/>
          <p:nvPr/>
        </p:nvSpPr>
        <p:spPr>
          <a:xfrm>
            <a:off x="6662941" y="3491262"/>
            <a:ext cx="3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C05C1D-B3DF-417B-9063-B2FEFC4213C0}"/>
              </a:ext>
            </a:extLst>
          </p:cNvPr>
          <p:cNvSpPr txBox="1"/>
          <p:nvPr/>
        </p:nvSpPr>
        <p:spPr>
          <a:xfrm>
            <a:off x="6683486" y="4696615"/>
            <a:ext cx="3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31AED2-C4E5-4E85-B470-9F81E3A1F925}"/>
              </a:ext>
            </a:extLst>
          </p:cNvPr>
          <p:cNvSpPr txBox="1"/>
          <p:nvPr/>
        </p:nvSpPr>
        <p:spPr>
          <a:xfrm>
            <a:off x="5912053" y="5421973"/>
            <a:ext cx="3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3700D7-61A8-41A3-8ECA-1DB7D016965C}"/>
              </a:ext>
            </a:extLst>
          </p:cNvPr>
          <p:cNvSpPr txBox="1"/>
          <p:nvPr/>
        </p:nvSpPr>
        <p:spPr>
          <a:xfrm>
            <a:off x="8001757" y="4781674"/>
            <a:ext cx="3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BEC496-3ED1-4F62-9749-DD25799C18B4}"/>
              </a:ext>
            </a:extLst>
          </p:cNvPr>
          <p:cNvSpPr txBox="1"/>
          <p:nvPr/>
        </p:nvSpPr>
        <p:spPr>
          <a:xfrm>
            <a:off x="8140680" y="3482905"/>
            <a:ext cx="3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E19C2D1-E787-4168-9F6B-37D7D0F4C768}"/>
              </a:ext>
            </a:extLst>
          </p:cNvPr>
          <p:cNvCxnSpPr>
            <a:cxnSpLocks/>
            <a:stCxn id="4" idx="7"/>
            <a:endCxn id="11" idx="2"/>
          </p:cNvCxnSpPr>
          <p:nvPr/>
        </p:nvCxnSpPr>
        <p:spPr>
          <a:xfrm flipV="1">
            <a:off x="2794487" y="3300064"/>
            <a:ext cx="1424909" cy="93049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C455944-8C0F-493B-AEEF-4E354E81370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093447" y="3275913"/>
            <a:ext cx="2034259" cy="2415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1D0942C-6B14-4049-BAF8-AD5201E3AF99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7873755" y="3577015"/>
            <a:ext cx="821172" cy="55044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67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8" grpId="0"/>
      <p:bldP spid="52" grpId="0"/>
      <p:bldP spid="53" grpId="0"/>
      <p:bldP spid="54" grpId="0"/>
      <p:bldP spid="57" grpId="0"/>
      <p:bldP spid="59" grpId="0"/>
      <p:bldP spid="60" grpId="0"/>
      <p:bldP spid="62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최단 경로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>
                <a:solidFill>
                  <a:srgbClr val="442CA4"/>
                </a:solidFill>
              </a:rPr>
              <a:t>다익스트라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 알고리즘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24E0F-7B32-499A-914F-A13A15501EC0}"/>
              </a:ext>
            </a:extLst>
          </p:cNvPr>
          <p:cNvSpPr txBox="1"/>
          <p:nvPr/>
        </p:nvSpPr>
        <p:spPr>
          <a:xfrm>
            <a:off x="1147482" y="1255059"/>
            <a:ext cx="387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기본은 </a:t>
            </a:r>
            <a:r>
              <a:rPr lang="ko-KR" altLang="en-US" sz="2400" dirty="0" err="1"/>
              <a:t>그리디</a:t>
            </a:r>
            <a:r>
              <a:rPr lang="ko-KR" altLang="en-US" sz="2400" dirty="0"/>
              <a:t> 알고리즘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1489313-DBAB-4596-8247-74A98D2E21F0}"/>
              </a:ext>
            </a:extLst>
          </p:cNvPr>
          <p:cNvGrpSpPr/>
          <p:nvPr/>
        </p:nvGrpSpPr>
        <p:grpSpPr>
          <a:xfrm>
            <a:off x="2353242" y="2104735"/>
            <a:ext cx="7557290" cy="4249271"/>
            <a:chOff x="2353242" y="2104735"/>
            <a:chExt cx="7557290" cy="424927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651553-5266-439A-8264-6E5EF4CD0CF0}"/>
                </a:ext>
              </a:extLst>
            </p:cNvPr>
            <p:cNvSpPr/>
            <p:nvPr/>
          </p:nvSpPr>
          <p:spPr>
            <a:xfrm>
              <a:off x="2353242" y="2956382"/>
              <a:ext cx="874051" cy="85164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AD9AD37-67FE-4D56-B4E7-FD11B0A81875}"/>
                </a:ext>
              </a:extLst>
            </p:cNvPr>
            <p:cNvSpPr/>
            <p:nvPr/>
          </p:nvSpPr>
          <p:spPr>
            <a:xfrm>
              <a:off x="5526748" y="2104735"/>
              <a:ext cx="874051" cy="85164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7D57156-5F28-4612-A1CA-4BA937065D54}"/>
                </a:ext>
              </a:extLst>
            </p:cNvPr>
            <p:cNvSpPr/>
            <p:nvPr/>
          </p:nvSpPr>
          <p:spPr>
            <a:xfrm>
              <a:off x="8964709" y="2812947"/>
              <a:ext cx="874051" cy="85164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5A29E09-F13E-44F7-9801-A5690BBCD43F}"/>
                </a:ext>
              </a:extLst>
            </p:cNvPr>
            <p:cNvSpPr/>
            <p:nvPr/>
          </p:nvSpPr>
          <p:spPr>
            <a:xfrm>
              <a:off x="9036481" y="4991371"/>
              <a:ext cx="874051" cy="85164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6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3E9D842-4EB4-46A4-BEC9-46EA02671F0F}"/>
                </a:ext>
              </a:extLst>
            </p:cNvPr>
            <p:cNvSpPr/>
            <p:nvPr/>
          </p:nvSpPr>
          <p:spPr>
            <a:xfrm>
              <a:off x="5526747" y="5502359"/>
              <a:ext cx="874051" cy="85164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75F222-B2F7-486D-88DA-DE62DFE84E76}"/>
                </a:ext>
              </a:extLst>
            </p:cNvPr>
            <p:cNvSpPr/>
            <p:nvPr/>
          </p:nvSpPr>
          <p:spPr>
            <a:xfrm>
              <a:off x="2353242" y="4883794"/>
              <a:ext cx="874051" cy="85164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B7A9D6F-45D5-4669-9014-8E10F2217F49}"/>
                </a:ext>
              </a:extLst>
            </p:cNvPr>
            <p:cNvCxnSpPr>
              <a:cxnSpLocks/>
              <a:stCxn id="12" idx="7"/>
              <a:endCxn id="13" idx="2"/>
            </p:cNvCxnSpPr>
            <p:nvPr/>
          </p:nvCxnSpPr>
          <p:spPr>
            <a:xfrm flipV="1">
              <a:off x="3099291" y="2530559"/>
              <a:ext cx="2427457" cy="5505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2973E31-6B42-4774-9674-B43FCAC6D664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3227293" y="3238771"/>
              <a:ext cx="5737416" cy="143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58AF295-AC27-4DD0-BEFC-C77539FBD214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>
              <a:off x="2790268" y="3808029"/>
              <a:ext cx="0" cy="1075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62BBDFF-918C-4251-B745-FE311E377D21}"/>
                </a:ext>
              </a:extLst>
            </p:cNvPr>
            <p:cNvCxnSpPr>
              <a:cxnSpLocks/>
              <a:stCxn id="17" idx="5"/>
              <a:endCxn id="16" idx="2"/>
            </p:cNvCxnSpPr>
            <p:nvPr/>
          </p:nvCxnSpPr>
          <p:spPr>
            <a:xfrm>
              <a:off x="3099291" y="5610720"/>
              <a:ext cx="2427456" cy="317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F53C365-E2CC-4984-A2C5-FED7B3C294CB}"/>
                </a:ext>
              </a:extLst>
            </p:cNvPr>
            <p:cNvCxnSpPr>
              <a:cxnSpLocks/>
              <a:stCxn id="16" idx="6"/>
              <a:endCxn id="15" idx="2"/>
            </p:cNvCxnSpPr>
            <p:nvPr/>
          </p:nvCxnSpPr>
          <p:spPr>
            <a:xfrm flipV="1">
              <a:off x="6400798" y="5417195"/>
              <a:ext cx="2635683" cy="5109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BBF1F8A-6621-4D88-A7B3-0231A388753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>
              <a:off x="9401735" y="3664594"/>
              <a:ext cx="71772" cy="1326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6F73396-82EF-461B-A65D-8E05B4FC8E46}"/>
                </a:ext>
              </a:extLst>
            </p:cNvPr>
            <p:cNvCxnSpPr>
              <a:cxnSpLocks/>
            </p:cNvCxnSpPr>
            <p:nvPr/>
          </p:nvCxnSpPr>
          <p:spPr>
            <a:xfrm>
              <a:off x="6431950" y="2656457"/>
              <a:ext cx="2563910" cy="388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6BA502C6-A4A8-4BA4-9E94-ED99BD1EB814}"/>
                </a:ext>
              </a:extLst>
            </p:cNvPr>
            <p:cNvCxnSpPr>
              <a:cxnSpLocks/>
              <a:stCxn id="14" idx="1"/>
              <a:endCxn id="13" idx="6"/>
            </p:cNvCxnSpPr>
            <p:nvPr/>
          </p:nvCxnSpPr>
          <p:spPr>
            <a:xfrm flipH="1" flipV="1">
              <a:off x="6400799" y="2530559"/>
              <a:ext cx="2691912" cy="4071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5FA1E47-8131-4091-A5AA-09F034DE6EBC}"/>
                </a:ext>
              </a:extLst>
            </p:cNvPr>
            <p:cNvCxnSpPr>
              <a:cxnSpLocks/>
              <a:stCxn id="13" idx="3"/>
              <a:endCxn id="17" idx="7"/>
            </p:cNvCxnSpPr>
            <p:nvPr/>
          </p:nvCxnSpPr>
          <p:spPr>
            <a:xfrm flipH="1">
              <a:off x="3099291" y="2831661"/>
              <a:ext cx="2555459" cy="21768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3237F81-4ED4-4307-869F-8C8FB0735E74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3227293" y="3382205"/>
              <a:ext cx="5737416" cy="192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0615797-EB5C-4C69-893B-49F10A9D3501}"/>
                </a:ext>
              </a:extLst>
            </p:cNvPr>
            <p:cNvCxnSpPr>
              <a:cxnSpLocks/>
              <a:stCxn id="16" idx="7"/>
              <a:endCxn id="14" idx="3"/>
            </p:cNvCxnSpPr>
            <p:nvPr/>
          </p:nvCxnSpPr>
          <p:spPr>
            <a:xfrm flipV="1">
              <a:off x="6272796" y="3539873"/>
              <a:ext cx="2819915" cy="20872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528DE2-31A4-474D-8282-29714226836F}"/>
                </a:ext>
              </a:extLst>
            </p:cNvPr>
            <p:cNvSpPr txBox="1"/>
            <p:nvPr/>
          </p:nvSpPr>
          <p:spPr>
            <a:xfrm>
              <a:off x="3858192" y="2543579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34AB790-335C-45FD-BCCB-A72609140ED5}"/>
                </a:ext>
              </a:extLst>
            </p:cNvPr>
            <p:cNvSpPr txBox="1"/>
            <p:nvPr/>
          </p:nvSpPr>
          <p:spPr>
            <a:xfrm>
              <a:off x="5845804" y="3270201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60A6EA4-8714-4D87-B745-45541DC2B7D4}"/>
                </a:ext>
              </a:extLst>
            </p:cNvPr>
            <p:cNvSpPr txBox="1"/>
            <p:nvPr/>
          </p:nvSpPr>
          <p:spPr>
            <a:xfrm>
              <a:off x="4218887" y="3917124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417F1C-ACE2-445A-AE03-E6FDF01FE898}"/>
                </a:ext>
              </a:extLst>
            </p:cNvPr>
            <p:cNvSpPr txBox="1"/>
            <p:nvPr/>
          </p:nvSpPr>
          <p:spPr>
            <a:xfrm>
              <a:off x="2542430" y="4087942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65F3845-E3F2-4CD5-A011-73C977D81528}"/>
                </a:ext>
              </a:extLst>
            </p:cNvPr>
            <p:cNvSpPr txBox="1"/>
            <p:nvPr/>
          </p:nvSpPr>
          <p:spPr>
            <a:xfrm>
              <a:off x="5046620" y="4622039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53A838D-6D3E-45A9-AF2C-95954E388FD5}"/>
                </a:ext>
              </a:extLst>
            </p:cNvPr>
            <p:cNvSpPr txBox="1"/>
            <p:nvPr/>
          </p:nvSpPr>
          <p:spPr>
            <a:xfrm>
              <a:off x="4216879" y="5743516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E3F5237-DAAB-4CA5-BF49-5C40CFACFA21}"/>
                </a:ext>
              </a:extLst>
            </p:cNvPr>
            <p:cNvSpPr txBox="1"/>
            <p:nvPr/>
          </p:nvSpPr>
          <p:spPr>
            <a:xfrm>
              <a:off x="7537842" y="4514462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FD71B5E-A7D3-4758-A975-E7105319198F}"/>
                </a:ext>
              </a:extLst>
            </p:cNvPr>
            <p:cNvSpPr txBox="1"/>
            <p:nvPr/>
          </p:nvSpPr>
          <p:spPr>
            <a:xfrm>
              <a:off x="7803264" y="5600081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FD404C-8F85-47EB-B424-25FADE5D4E04}"/>
                </a:ext>
              </a:extLst>
            </p:cNvPr>
            <p:cNvSpPr txBox="1"/>
            <p:nvPr/>
          </p:nvSpPr>
          <p:spPr>
            <a:xfrm>
              <a:off x="9426630" y="4110860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E34368-89B2-4CBF-B073-3339F26338FD}"/>
                </a:ext>
              </a:extLst>
            </p:cNvPr>
            <p:cNvSpPr txBox="1"/>
            <p:nvPr/>
          </p:nvSpPr>
          <p:spPr>
            <a:xfrm>
              <a:off x="7194398" y="2336437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13462A9-847D-4494-B7C8-6D01E5F2AC2D}"/>
                </a:ext>
              </a:extLst>
            </p:cNvPr>
            <p:cNvSpPr txBox="1"/>
            <p:nvPr/>
          </p:nvSpPr>
          <p:spPr>
            <a:xfrm>
              <a:off x="6843179" y="2694234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E0AB098-3D0E-4D3E-85C3-464204E82EF7}"/>
              </a:ext>
            </a:extLst>
          </p:cNvPr>
          <p:cNvSpPr/>
          <p:nvPr/>
        </p:nvSpPr>
        <p:spPr>
          <a:xfrm>
            <a:off x="2353906" y="2955531"/>
            <a:ext cx="874051" cy="8516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6308F3D-A2C6-4EA2-8D63-F77D11CF7391}"/>
              </a:ext>
            </a:extLst>
          </p:cNvPr>
          <p:cNvCxnSpPr>
            <a:cxnSpLocks/>
            <a:stCxn id="18" idx="7"/>
            <a:endCxn id="13" idx="2"/>
          </p:cNvCxnSpPr>
          <p:nvPr/>
        </p:nvCxnSpPr>
        <p:spPr>
          <a:xfrm flipV="1">
            <a:off x="3099955" y="2530559"/>
            <a:ext cx="2426793" cy="54969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69B0E10-C5A6-44A5-8E10-7ED4DBA16D3B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3227957" y="3238771"/>
            <a:ext cx="5736752" cy="14258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62BDBBE-5E58-4980-AC98-E583F4F52438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 flipH="1">
            <a:off x="2790268" y="3807178"/>
            <a:ext cx="664" cy="107661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89">
            <a:extLst>
              <a:ext uri="{FF2B5EF4-FFF2-40B4-BE49-F238E27FC236}">
                <a16:creationId xmlns:a16="http://schemas.microsoft.com/office/drawing/2014/main" id="{D790D0BF-0137-4838-BF65-444BAAA44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623"/>
              </p:ext>
            </p:extLst>
          </p:nvPr>
        </p:nvGraphicFramePr>
        <p:xfrm>
          <a:off x="1899771" y="1094363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786331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3366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505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82237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4096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541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96959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C27136BE-3266-4F82-9D63-0B86206DC21F}"/>
              </a:ext>
            </a:extLst>
          </p:cNvPr>
          <p:cNvSpPr/>
          <p:nvPr/>
        </p:nvSpPr>
        <p:spPr>
          <a:xfrm>
            <a:off x="1919002" y="1495160"/>
            <a:ext cx="1197339" cy="3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FE3E13A-1DA4-4E37-9FD6-AA6978909124}"/>
              </a:ext>
            </a:extLst>
          </p:cNvPr>
          <p:cNvSpPr/>
          <p:nvPr/>
        </p:nvSpPr>
        <p:spPr>
          <a:xfrm>
            <a:off x="3325330" y="1495160"/>
            <a:ext cx="1197339" cy="3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24B9CE7-8676-46C6-9621-13BB5E780596}"/>
              </a:ext>
            </a:extLst>
          </p:cNvPr>
          <p:cNvSpPr/>
          <p:nvPr/>
        </p:nvSpPr>
        <p:spPr>
          <a:xfrm>
            <a:off x="6008055" y="1495160"/>
            <a:ext cx="1197339" cy="3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55169A5-EA5D-4B14-A4AE-5D1031936B74}"/>
              </a:ext>
            </a:extLst>
          </p:cNvPr>
          <p:cNvSpPr/>
          <p:nvPr/>
        </p:nvSpPr>
        <p:spPr>
          <a:xfrm>
            <a:off x="4635416" y="1495160"/>
            <a:ext cx="1197339" cy="3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CAC5B47-EF18-4F26-95A2-2B3A0D2830AE}"/>
              </a:ext>
            </a:extLst>
          </p:cNvPr>
          <p:cNvSpPr/>
          <p:nvPr/>
        </p:nvSpPr>
        <p:spPr>
          <a:xfrm>
            <a:off x="2353242" y="4885085"/>
            <a:ext cx="874051" cy="8516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9C3268C-9916-410E-844E-C63110145A5E}"/>
              </a:ext>
            </a:extLst>
          </p:cNvPr>
          <p:cNvCxnSpPr>
            <a:cxnSpLocks/>
            <a:stCxn id="97" idx="6"/>
          </p:cNvCxnSpPr>
          <p:nvPr/>
        </p:nvCxnSpPr>
        <p:spPr>
          <a:xfrm flipV="1">
            <a:off x="3227293" y="3397312"/>
            <a:ext cx="5737416" cy="19135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794D2CC7-68AB-4C32-A195-51806535E955}"/>
              </a:ext>
            </a:extLst>
          </p:cNvPr>
          <p:cNvCxnSpPr>
            <a:cxnSpLocks/>
            <a:stCxn id="97" idx="5"/>
            <a:endCxn id="16" idx="2"/>
          </p:cNvCxnSpPr>
          <p:nvPr/>
        </p:nvCxnSpPr>
        <p:spPr>
          <a:xfrm>
            <a:off x="3099291" y="5612011"/>
            <a:ext cx="2427456" cy="31617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6F8C99A-C03B-4105-A323-A4DE8C1105DE}"/>
              </a:ext>
            </a:extLst>
          </p:cNvPr>
          <p:cNvSpPr/>
          <p:nvPr/>
        </p:nvSpPr>
        <p:spPr>
          <a:xfrm>
            <a:off x="7353180" y="1495160"/>
            <a:ext cx="1197339" cy="3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B971FAE-8D81-48FB-8D7A-796F8B4F11B4}"/>
              </a:ext>
            </a:extLst>
          </p:cNvPr>
          <p:cNvSpPr/>
          <p:nvPr/>
        </p:nvSpPr>
        <p:spPr>
          <a:xfrm>
            <a:off x="4646528" y="1495160"/>
            <a:ext cx="1197339" cy="3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DD1EF26-07F9-487F-B235-B0E380190CD8}"/>
              </a:ext>
            </a:extLst>
          </p:cNvPr>
          <p:cNvSpPr/>
          <p:nvPr/>
        </p:nvSpPr>
        <p:spPr>
          <a:xfrm>
            <a:off x="5530846" y="2103884"/>
            <a:ext cx="874051" cy="8516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31263EB-DFA2-4712-87BB-F3B803ADCA8F}"/>
              </a:ext>
            </a:extLst>
          </p:cNvPr>
          <p:cNvSpPr/>
          <p:nvPr/>
        </p:nvSpPr>
        <p:spPr>
          <a:xfrm>
            <a:off x="8952859" y="2807340"/>
            <a:ext cx="874051" cy="8516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4C07CF5-5147-4D32-9674-3117343E3804}"/>
              </a:ext>
            </a:extLst>
          </p:cNvPr>
          <p:cNvSpPr/>
          <p:nvPr/>
        </p:nvSpPr>
        <p:spPr>
          <a:xfrm>
            <a:off x="5522525" y="5502359"/>
            <a:ext cx="874051" cy="8516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125694D-0AED-4358-BCBC-06EA57357F98}"/>
              </a:ext>
            </a:extLst>
          </p:cNvPr>
          <p:cNvSpPr/>
          <p:nvPr/>
        </p:nvSpPr>
        <p:spPr>
          <a:xfrm>
            <a:off x="9023244" y="4992941"/>
            <a:ext cx="874051" cy="8516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73E3944-FBB3-48B9-A78D-D9B82C4BC2FF}"/>
              </a:ext>
            </a:extLst>
          </p:cNvPr>
          <p:cNvSpPr/>
          <p:nvPr/>
        </p:nvSpPr>
        <p:spPr>
          <a:xfrm>
            <a:off x="4655678" y="1495160"/>
            <a:ext cx="1197339" cy="3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11C960C-BC0C-46B2-828E-4BF2D926C3D7}"/>
              </a:ext>
            </a:extLst>
          </p:cNvPr>
          <p:cNvSpPr/>
          <p:nvPr/>
        </p:nvSpPr>
        <p:spPr>
          <a:xfrm>
            <a:off x="8724045" y="1495160"/>
            <a:ext cx="1197339" cy="3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09F01810-3CA4-4399-AE37-1E8F21034764}"/>
              </a:ext>
            </a:extLst>
          </p:cNvPr>
          <p:cNvSpPr/>
          <p:nvPr/>
        </p:nvSpPr>
        <p:spPr>
          <a:xfrm>
            <a:off x="9693479" y="1701291"/>
            <a:ext cx="1751104" cy="10306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O(V^2)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347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90" grpId="0" animBg="1"/>
      <p:bldP spid="91" grpId="0" animBg="1"/>
      <p:bldP spid="92" grpId="0" animBg="1"/>
      <p:bldP spid="93" grpId="0" animBg="1"/>
      <p:bldP spid="97" grpId="0" animBg="1"/>
      <p:bldP spid="105" grpId="0" animBg="1"/>
      <p:bldP spid="106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최단 경로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>
                <a:solidFill>
                  <a:srgbClr val="442CA4"/>
                </a:solidFill>
              </a:rPr>
              <a:t>다익스트라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 알고리즘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1489313-DBAB-4596-8247-74A98D2E21F0}"/>
              </a:ext>
            </a:extLst>
          </p:cNvPr>
          <p:cNvGrpSpPr/>
          <p:nvPr/>
        </p:nvGrpSpPr>
        <p:grpSpPr>
          <a:xfrm>
            <a:off x="2353242" y="2104735"/>
            <a:ext cx="7557290" cy="4249271"/>
            <a:chOff x="2353242" y="2104735"/>
            <a:chExt cx="7557290" cy="424927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651553-5266-439A-8264-6E5EF4CD0CF0}"/>
                </a:ext>
              </a:extLst>
            </p:cNvPr>
            <p:cNvSpPr/>
            <p:nvPr/>
          </p:nvSpPr>
          <p:spPr>
            <a:xfrm>
              <a:off x="2353242" y="2956382"/>
              <a:ext cx="874051" cy="85164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AD9AD37-67FE-4D56-B4E7-FD11B0A81875}"/>
                </a:ext>
              </a:extLst>
            </p:cNvPr>
            <p:cNvSpPr/>
            <p:nvPr/>
          </p:nvSpPr>
          <p:spPr>
            <a:xfrm>
              <a:off x="5526748" y="2104735"/>
              <a:ext cx="874051" cy="85164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7D57156-5F28-4612-A1CA-4BA937065D54}"/>
                </a:ext>
              </a:extLst>
            </p:cNvPr>
            <p:cNvSpPr/>
            <p:nvPr/>
          </p:nvSpPr>
          <p:spPr>
            <a:xfrm>
              <a:off x="8964709" y="2812947"/>
              <a:ext cx="874051" cy="85164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5A29E09-F13E-44F7-9801-A5690BBCD43F}"/>
                </a:ext>
              </a:extLst>
            </p:cNvPr>
            <p:cNvSpPr/>
            <p:nvPr/>
          </p:nvSpPr>
          <p:spPr>
            <a:xfrm>
              <a:off x="9036481" y="4991371"/>
              <a:ext cx="874051" cy="85164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6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3E9D842-4EB4-46A4-BEC9-46EA02671F0F}"/>
                </a:ext>
              </a:extLst>
            </p:cNvPr>
            <p:cNvSpPr/>
            <p:nvPr/>
          </p:nvSpPr>
          <p:spPr>
            <a:xfrm>
              <a:off x="5526747" y="5502359"/>
              <a:ext cx="874051" cy="85164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75F222-B2F7-486D-88DA-DE62DFE84E76}"/>
                </a:ext>
              </a:extLst>
            </p:cNvPr>
            <p:cNvSpPr/>
            <p:nvPr/>
          </p:nvSpPr>
          <p:spPr>
            <a:xfrm>
              <a:off x="2353242" y="4883794"/>
              <a:ext cx="874051" cy="85164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B7A9D6F-45D5-4669-9014-8E10F2217F49}"/>
                </a:ext>
              </a:extLst>
            </p:cNvPr>
            <p:cNvCxnSpPr>
              <a:cxnSpLocks/>
              <a:stCxn id="12" idx="7"/>
              <a:endCxn id="13" idx="2"/>
            </p:cNvCxnSpPr>
            <p:nvPr/>
          </p:nvCxnSpPr>
          <p:spPr>
            <a:xfrm flipV="1">
              <a:off x="3099291" y="2530559"/>
              <a:ext cx="2427457" cy="5505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2973E31-6B42-4774-9674-B43FCAC6D664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3227293" y="3238771"/>
              <a:ext cx="5737416" cy="143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58AF295-AC27-4DD0-BEFC-C77539FBD214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>
              <a:off x="2790268" y="3808029"/>
              <a:ext cx="0" cy="1075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62BBDFF-918C-4251-B745-FE311E377D21}"/>
                </a:ext>
              </a:extLst>
            </p:cNvPr>
            <p:cNvCxnSpPr>
              <a:cxnSpLocks/>
              <a:stCxn id="17" idx="5"/>
              <a:endCxn id="16" idx="2"/>
            </p:cNvCxnSpPr>
            <p:nvPr/>
          </p:nvCxnSpPr>
          <p:spPr>
            <a:xfrm>
              <a:off x="3099291" y="5610720"/>
              <a:ext cx="2427456" cy="317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F53C365-E2CC-4984-A2C5-FED7B3C294CB}"/>
                </a:ext>
              </a:extLst>
            </p:cNvPr>
            <p:cNvCxnSpPr>
              <a:cxnSpLocks/>
              <a:stCxn id="16" idx="6"/>
              <a:endCxn id="15" idx="2"/>
            </p:cNvCxnSpPr>
            <p:nvPr/>
          </p:nvCxnSpPr>
          <p:spPr>
            <a:xfrm flipV="1">
              <a:off x="6400798" y="5417195"/>
              <a:ext cx="2635683" cy="5109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BBF1F8A-6621-4D88-A7B3-0231A388753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>
              <a:off x="9401735" y="3664594"/>
              <a:ext cx="71772" cy="1326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6F73396-82EF-461B-A65D-8E05B4FC8E46}"/>
                </a:ext>
              </a:extLst>
            </p:cNvPr>
            <p:cNvCxnSpPr>
              <a:cxnSpLocks/>
            </p:cNvCxnSpPr>
            <p:nvPr/>
          </p:nvCxnSpPr>
          <p:spPr>
            <a:xfrm>
              <a:off x="6431950" y="2656457"/>
              <a:ext cx="2563910" cy="388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6BA502C6-A4A8-4BA4-9E94-ED99BD1EB814}"/>
                </a:ext>
              </a:extLst>
            </p:cNvPr>
            <p:cNvCxnSpPr>
              <a:cxnSpLocks/>
              <a:stCxn id="14" idx="1"/>
              <a:endCxn id="13" idx="6"/>
            </p:cNvCxnSpPr>
            <p:nvPr/>
          </p:nvCxnSpPr>
          <p:spPr>
            <a:xfrm flipH="1" flipV="1">
              <a:off x="6400799" y="2530559"/>
              <a:ext cx="2691912" cy="4071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5FA1E47-8131-4091-A5AA-09F034DE6EBC}"/>
                </a:ext>
              </a:extLst>
            </p:cNvPr>
            <p:cNvCxnSpPr>
              <a:cxnSpLocks/>
              <a:stCxn id="13" idx="3"/>
              <a:endCxn id="17" idx="7"/>
            </p:cNvCxnSpPr>
            <p:nvPr/>
          </p:nvCxnSpPr>
          <p:spPr>
            <a:xfrm flipH="1">
              <a:off x="3099291" y="2831661"/>
              <a:ext cx="2555459" cy="21768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3237F81-4ED4-4307-869F-8C8FB0735E74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3227293" y="3382205"/>
              <a:ext cx="5737416" cy="192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0615797-EB5C-4C69-893B-49F10A9D3501}"/>
                </a:ext>
              </a:extLst>
            </p:cNvPr>
            <p:cNvCxnSpPr>
              <a:cxnSpLocks/>
              <a:stCxn id="16" idx="7"/>
              <a:endCxn id="14" idx="3"/>
            </p:cNvCxnSpPr>
            <p:nvPr/>
          </p:nvCxnSpPr>
          <p:spPr>
            <a:xfrm flipV="1">
              <a:off x="6272796" y="3539873"/>
              <a:ext cx="2819915" cy="20872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528DE2-31A4-474D-8282-29714226836F}"/>
                </a:ext>
              </a:extLst>
            </p:cNvPr>
            <p:cNvSpPr txBox="1"/>
            <p:nvPr/>
          </p:nvSpPr>
          <p:spPr>
            <a:xfrm>
              <a:off x="3858192" y="2543579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34AB790-335C-45FD-BCCB-A72609140ED5}"/>
                </a:ext>
              </a:extLst>
            </p:cNvPr>
            <p:cNvSpPr txBox="1"/>
            <p:nvPr/>
          </p:nvSpPr>
          <p:spPr>
            <a:xfrm>
              <a:off x="5845804" y="3270201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60A6EA4-8714-4D87-B745-45541DC2B7D4}"/>
                </a:ext>
              </a:extLst>
            </p:cNvPr>
            <p:cNvSpPr txBox="1"/>
            <p:nvPr/>
          </p:nvSpPr>
          <p:spPr>
            <a:xfrm>
              <a:off x="4218887" y="3917124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417F1C-ACE2-445A-AE03-E6FDF01FE898}"/>
                </a:ext>
              </a:extLst>
            </p:cNvPr>
            <p:cNvSpPr txBox="1"/>
            <p:nvPr/>
          </p:nvSpPr>
          <p:spPr>
            <a:xfrm>
              <a:off x="2542430" y="4087942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65F3845-E3F2-4CD5-A011-73C977D81528}"/>
                </a:ext>
              </a:extLst>
            </p:cNvPr>
            <p:cNvSpPr txBox="1"/>
            <p:nvPr/>
          </p:nvSpPr>
          <p:spPr>
            <a:xfrm>
              <a:off x="5046620" y="4622039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53A838D-6D3E-45A9-AF2C-95954E388FD5}"/>
                </a:ext>
              </a:extLst>
            </p:cNvPr>
            <p:cNvSpPr txBox="1"/>
            <p:nvPr/>
          </p:nvSpPr>
          <p:spPr>
            <a:xfrm>
              <a:off x="4216879" y="5743516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E3F5237-DAAB-4CA5-BF49-5C40CFACFA21}"/>
                </a:ext>
              </a:extLst>
            </p:cNvPr>
            <p:cNvSpPr txBox="1"/>
            <p:nvPr/>
          </p:nvSpPr>
          <p:spPr>
            <a:xfrm>
              <a:off x="7537842" y="4514462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FD71B5E-A7D3-4758-A975-E7105319198F}"/>
                </a:ext>
              </a:extLst>
            </p:cNvPr>
            <p:cNvSpPr txBox="1"/>
            <p:nvPr/>
          </p:nvSpPr>
          <p:spPr>
            <a:xfrm>
              <a:off x="7803264" y="5600081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FD404C-8F85-47EB-B424-25FADE5D4E04}"/>
                </a:ext>
              </a:extLst>
            </p:cNvPr>
            <p:cNvSpPr txBox="1"/>
            <p:nvPr/>
          </p:nvSpPr>
          <p:spPr>
            <a:xfrm>
              <a:off x="9426630" y="4110860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E34368-89B2-4CBF-B073-3339F26338FD}"/>
                </a:ext>
              </a:extLst>
            </p:cNvPr>
            <p:cNvSpPr txBox="1"/>
            <p:nvPr/>
          </p:nvSpPr>
          <p:spPr>
            <a:xfrm>
              <a:off x="7194398" y="2336437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13462A9-847D-4494-B7C8-6D01E5F2AC2D}"/>
                </a:ext>
              </a:extLst>
            </p:cNvPr>
            <p:cNvSpPr txBox="1"/>
            <p:nvPr/>
          </p:nvSpPr>
          <p:spPr>
            <a:xfrm>
              <a:off x="6843179" y="2694234"/>
              <a:ext cx="35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E0AB098-3D0E-4D3E-85C3-464204E82EF7}"/>
              </a:ext>
            </a:extLst>
          </p:cNvPr>
          <p:cNvSpPr/>
          <p:nvPr/>
        </p:nvSpPr>
        <p:spPr>
          <a:xfrm>
            <a:off x="2353906" y="2955531"/>
            <a:ext cx="874051" cy="8516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CAC5B47-EF18-4F26-95A2-2B3A0D2830AE}"/>
              </a:ext>
            </a:extLst>
          </p:cNvPr>
          <p:cNvSpPr/>
          <p:nvPr/>
        </p:nvSpPr>
        <p:spPr>
          <a:xfrm>
            <a:off x="2353242" y="4891869"/>
            <a:ext cx="874051" cy="8516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09F01810-3CA4-4399-AE37-1E8F21034764}"/>
              </a:ext>
            </a:extLst>
          </p:cNvPr>
          <p:cNvSpPr/>
          <p:nvPr/>
        </p:nvSpPr>
        <p:spPr>
          <a:xfrm>
            <a:off x="9563762" y="1588580"/>
            <a:ext cx="1975965" cy="10306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O(</a:t>
            </a:r>
            <a:r>
              <a:rPr lang="en-US" altLang="ko-KR" sz="3600" dirty="0" err="1"/>
              <a:t>ElogV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4A5D95B-1ED8-40E3-B582-4D771B5BC748}"/>
              </a:ext>
            </a:extLst>
          </p:cNvPr>
          <p:cNvCxnSpPr>
            <a:cxnSpLocks/>
          </p:cNvCxnSpPr>
          <p:nvPr/>
        </p:nvCxnSpPr>
        <p:spPr>
          <a:xfrm flipV="1">
            <a:off x="3099955" y="2530559"/>
            <a:ext cx="2426793" cy="54969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A492481-3F82-4770-A142-8CCD13072BEA}"/>
              </a:ext>
            </a:extLst>
          </p:cNvPr>
          <p:cNvCxnSpPr>
            <a:cxnSpLocks/>
            <a:stCxn id="13" idx="3"/>
            <a:endCxn id="97" idx="7"/>
          </p:cNvCxnSpPr>
          <p:nvPr/>
        </p:nvCxnSpPr>
        <p:spPr>
          <a:xfrm flipH="1">
            <a:off x="3099291" y="2831661"/>
            <a:ext cx="2555459" cy="218492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2D853D4-413D-4638-8375-A09E44FD6E70}"/>
              </a:ext>
            </a:extLst>
          </p:cNvPr>
          <p:cNvSpPr/>
          <p:nvPr/>
        </p:nvSpPr>
        <p:spPr>
          <a:xfrm>
            <a:off x="5526084" y="2103884"/>
            <a:ext cx="874051" cy="8516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6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7" grpId="0" animBg="1"/>
      <p:bldP spid="115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최단 경로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>
                <a:solidFill>
                  <a:srgbClr val="442CA4"/>
                </a:solidFill>
              </a:rPr>
              <a:t>플로이드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 </a:t>
            </a:r>
            <a:r>
              <a:rPr lang="ko-KR" altLang="en-US" sz="2400" b="1" i="1" kern="0" dirty="0" err="1">
                <a:solidFill>
                  <a:srgbClr val="442CA4"/>
                </a:solidFill>
              </a:rPr>
              <a:t>워셜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 알고리즘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E1E0728-5ED9-49FB-BC1F-7D959C1C9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2806"/>
              </p:ext>
            </p:extLst>
          </p:nvPr>
        </p:nvGraphicFramePr>
        <p:xfrm>
          <a:off x="3101847" y="1382062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88483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2967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726621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16815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367682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054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5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8761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EF5171F-D9A6-48DB-B632-3767FE382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7451"/>
              </p:ext>
            </p:extLst>
          </p:nvPr>
        </p:nvGraphicFramePr>
        <p:xfrm>
          <a:off x="3399536" y="2676259"/>
          <a:ext cx="7532623" cy="374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089">
                  <a:extLst>
                    <a:ext uri="{9D8B030D-6E8A-4147-A177-3AD203B41FA5}">
                      <a16:colId xmlns:a16="http://schemas.microsoft.com/office/drawing/2014/main" val="3798392938"/>
                    </a:ext>
                  </a:extLst>
                </a:gridCol>
                <a:gridCol w="1076089">
                  <a:extLst>
                    <a:ext uri="{9D8B030D-6E8A-4147-A177-3AD203B41FA5}">
                      <a16:colId xmlns:a16="http://schemas.microsoft.com/office/drawing/2014/main" val="2526794929"/>
                    </a:ext>
                  </a:extLst>
                </a:gridCol>
                <a:gridCol w="1076089">
                  <a:extLst>
                    <a:ext uri="{9D8B030D-6E8A-4147-A177-3AD203B41FA5}">
                      <a16:colId xmlns:a16="http://schemas.microsoft.com/office/drawing/2014/main" val="486052450"/>
                    </a:ext>
                  </a:extLst>
                </a:gridCol>
                <a:gridCol w="1076089">
                  <a:extLst>
                    <a:ext uri="{9D8B030D-6E8A-4147-A177-3AD203B41FA5}">
                      <a16:colId xmlns:a16="http://schemas.microsoft.com/office/drawing/2014/main" val="3494801065"/>
                    </a:ext>
                  </a:extLst>
                </a:gridCol>
                <a:gridCol w="1076089">
                  <a:extLst>
                    <a:ext uri="{9D8B030D-6E8A-4147-A177-3AD203B41FA5}">
                      <a16:colId xmlns:a16="http://schemas.microsoft.com/office/drawing/2014/main" val="2074955623"/>
                    </a:ext>
                  </a:extLst>
                </a:gridCol>
                <a:gridCol w="1076089">
                  <a:extLst>
                    <a:ext uri="{9D8B030D-6E8A-4147-A177-3AD203B41FA5}">
                      <a16:colId xmlns:a16="http://schemas.microsoft.com/office/drawing/2014/main" val="2254605893"/>
                    </a:ext>
                  </a:extLst>
                </a:gridCol>
                <a:gridCol w="1076089">
                  <a:extLst>
                    <a:ext uri="{9D8B030D-6E8A-4147-A177-3AD203B41FA5}">
                      <a16:colId xmlns:a16="http://schemas.microsoft.com/office/drawing/2014/main" val="2199800771"/>
                    </a:ext>
                  </a:extLst>
                </a:gridCol>
              </a:tblGrid>
              <a:tr h="5347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29700"/>
                  </a:ext>
                </a:extLst>
              </a:tr>
              <a:tr h="534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19334"/>
                  </a:ext>
                </a:extLst>
              </a:tr>
              <a:tr h="534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8041"/>
                  </a:ext>
                </a:extLst>
              </a:tr>
              <a:tr h="534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54339"/>
                  </a:ext>
                </a:extLst>
              </a:tr>
              <a:tr h="534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37411"/>
                  </a:ext>
                </a:extLst>
              </a:tr>
              <a:tr h="534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03977"/>
                  </a:ext>
                </a:extLst>
              </a:tr>
              <a:tr h="534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07829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074725-55D1-4350-A76C-7EAEA052C3C7}"/>
              </a:ext>
            </a:extLst>
          </p:cNvPr>
          <p:cNvSpPr/>
          <p:nvPr/>
        </p:nvSpPr>
        <p:spPr>
          <a:xfrm>
            <a:off x="1013796" y="1382062"/>
            <a:ext cx="146304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다익스트라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890A6BC-FECD-4423-B1D5-C270D94C0DF1}"/>
              </a:ext>
            </a:extLst>
          </p:cNvPr>
          <p:cNvSpPr/>
          <p:nvPr/>
        </p:nvSpPr>
        <p:spPr>
          <a:xfrm>
            <a:off x="1013796" y="4308142"/>
            <a:ext cx="146304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플로이드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1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최단 경로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err="1">
                <a:solidFill>
                  <a:srgbClr val="442CA4"/>
                </a:solidFill>
              </a:rPr>
              <a:t>플로이드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 </a:t>
            </a:r>
            <a:r>
              <a:rPr lang="ko-KR" altLang="en-US" sz="2400" b="1" i="1" kern="0" dirty="0" err="1">
                <a:solidFill>
                  <a:srgbClr val="442CA4"/>
                </a:solidFill>
              </a:rPr>
              <a:t>워셜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 알고리즘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73736C-0CCC-4CD3-9BDF-F4AEF9BE7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0" t="42400" r="39400" b="35200"/>
          <a:stretch/>
        </p:blipFill>
        <p:spPr>
          <a:xfrm>
            <a:off x="1289121" y="3356158"/>
            <a:ext cx="4114799" cy="2201550"/>
          </a:xfrm>
          <a:prstGeom prst="rect">
            <a:avLst/>
          </a:prstGeom>
        </p:spPr>
      </p:pic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3E522881-14E7-4261-A978-FC93B8EF9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83636"/>
              </p:ext>
            </p:extLst>
          </p:nvPr>
        </p:nvGraphicFramePr>
        <p:xfrm>
          <a:off x="6281928" y="3086993"/>
          <a:ext cx="4343400" cy="266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9839293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26794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8605245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49480106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7495562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254605893"/>
                    </a:ext>
                  </a:extLst>
                </a:gridCol>
              </a:tblGrid>
              <a:tr h="4440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29700"/>
                  </a:ext>
                </a:extLst>
              </a:tr>
              <a:tr h="44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19334"/>
                  </a:ext>
                </a:extLst>
              </a:tr>
              <a:tr h="44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8041"/>
                  </a:ext>
                </a:extLst>
              </a:tr>
              <a:tr h="44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54339"/>
                  </a:ext>
                </a:extLst>
              </a:tr>
              <a:tr h="44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37411"/>
                  </a:ext>
                </a:extLst>
              </a:tr>
              <a:tr h="44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039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4185E8E-A063-4BE8-9D19-DEC787702047}"/>
              </a:ext>
            </a:extLst>
          </p:cNvPr>
          <p:cNvSpPr txBox="1"/>
          <p:nvPr/>
        </p:nvSpPr>
        <p:spPr>
          <a:xfrm>
            <a:off x="1042416" y="1230558"/>
            <a:ext cx="41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라운드</a:t>
            </a:r>
            <a:r>
              <a:rPr lang="en-US" altLang="ko-KR" dirty="0"/>
              <a:t>(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  <a:r>
              <a:rPr lang="ko-KR" altLang="en-US" dirty="0"/>
              <a:t>에 따라 최단 거리 최신화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EA3D54-1F97-4303-B48B-26DFCBE7A258}"/>
              </a:ext>
            </a:extLst>
          </p:cNvPr>
          <p:cNvSpPr/>
          <p:nvPr/>
        </p:nvSpPr>
        <p:spPr>
          <a:xfrm>
            <a:off x="1417320" y="1929384"/>
            <a:ext cx="74980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EB85B87-4C9C-4198-BE39-A54F2A7FCE29}"/>
              </a:ext>
            </a:extLst>
          </p:cNvPr>
          <p:cNvSpPr/>
          <p:nvPr/>
        </p:nvSpPr>
        <p:spPr>
          <a:xfrm>
            <a:off x="2980066" y="1929384"/>
            <a:ext cx="74980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81BA2BD-853B-4DA7-A88D-471C2CE14DE5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2167127" y="2295144"/>
            <a:ext cx="812939" cy="0"/>
          </a:xfrm>
          <a:prstGeom prst="straightConnector1">
            <a:avLst/>
          </a:prstGeom>
          <a:ln w="762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3BA1B-D13A-45CB-9CE9-021C3EF90EE2}"/>
              </a:ext>
            </a:extLst>
          </p:cNvPr>
          <p:cNvSpPr txBox="1"/>
          <p:nvPr/>
        </p:nvSpPr>
        <p:spPr>
          <a:xfrm>
            <a:off x="7244150" y="3559170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C6BCC0-7A08-47BA-9151-21E63E22E0DC}"/>
              </a:ext>
            </a:extLst>
          </p:cNvPr>
          <p:cNvSpPr txBox="1"/>
          <p:nvPr/>
        </p:nvSpPr>
        <p:spPr>
          <a:xfrm>
            <a:off x="7929881" y="3970650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558E36-C501-4A70-ABC4-1F3582DE5371}"/>
              </a:ext>
            </a:extLst>
          </p:cNvPr>
          <p:cNvSpPr txBox="1"/>
          <p:nvPr/>
        </p:nvSpPr>
        <p:spPr>
          <a:xfrm>
            <a:off x="8640711" y="4409562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5ED9D6-0A68-4E68-8E0C-41CEC96131C9}"/>
              </a:ext>
            </a:extLst>
          </p:cNvPr>
          <p:cNvSpPr txBox="1"/>
          <p:nvPr/>
        </p:nvSpPr>
        <p:spPr>
          <a:xfrm>
            <a:off x="9363087" y="4857618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BB4EA-3EDA-467E-A71F-0BDE42935781}"/>
              </a:ext>
            </a:extLst>
          </p:cNvPr>
          <p:cNvSpPr txBox="1"/>
          <p:nvPr/>
        </p:nvSpPr>
        <p:spPr>
          <a:xfrm>
            <a:off x="10113587" y="5323962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542F90-3C6F-4D25-92C5-EBE956DE4DFB}"/>
              </a:ext>
            </a:extLst>
          </p:cNvPr>
          <p:cNvSpPr txBox="1"/>
          <p:nvPr/>
        </p:nvSpPr>
        <p:spPr>
          <a:xfrm>
            <a:off x="7926999" y="3563930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6601DB-9BAA-46A0-BCF9-0D23A5007395}"/>
              </a:ext>
            </a:extLst>
          </p:cNvPr>
          <p:cNvSpPr txBox="1"/>
          <p:nvPr/>
        </p:nvSpPr>
        <p:spPr>
          <a:xfrm>
            <a:off x="9410910" y="3573779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9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A396D6-B3B5-4625-B52E-2FCD77DD2ECA}"/>
              </a:ext>
            </a:extLst>
          </p:cNvPr>
          <p:cNvSpPr txBox="1"/>
          <p:nvPr/>
        </p:nvSpPr>
        <p:spPr>
          <a:xfrm>
            <a:off x="7236645" y="3990909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E4BE77-0172-4F01-B58A-A6398031CB03}"/>
              </a:ext>
            </a:extLst>
          </p:cNvPr>
          <p:cNvSpPr txBox="1"/>
          <p:nvPr/>
        </p:nvSpPr>
        <p:spPr>
          <a:xfrm>
            <a:off x="8640711" y="3993289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507D70-31F3-48D6-BF41-219A215983B2}"/>
              </a:ext>
            </a:extLst>
          </p:cNvPr>
          <p:cNvSpPr txBox="1"/>
          <p:nvPr/>
        </p:nvSpPr>
        <p:spPr>
          <a:xfrm>
            <a:off x="10093759" y="3559170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BAD7EE-8E4F-4C8D-9B08-CBF542004BA3}"/>
              </a:ext>
            </a:extLst>
          </p:cNvPr>
          <p:cNvSpPr txBox="1"/>
          <p:nvPr/>
        </p:nvSpPr>
        <p:spPr>
          <a:xfrm>
            <a:off x="7947475" y="4430230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9C5108-A857-429C-863C-E432DD533BC3}"/>
              </a:ext>
            </a:extLst>
          </p:cNvPr>
          <p:cNvSpPr txBox="1"/>
          <p:nvPr/>
        </p:nvSpPr>
        <p:spPr>
          <a:xfrm>
            <a:off x="9363087" y="4424915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30E0A-9061-4AD3-B6A6-E373070D91FC}"/>
              </a:ext>
            </a:extLst>
          </p:cNvPr>
          <p:cNvSpPr txBox="1"/>
          <p:nvPr/>
        </p:nvSpPr>
        <p:spPr>
          <a:xfrm>
            <a:off x="7217989" y="4896906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9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9B198F-F0CE-4CD3-880F-B9BC570F75B5}"/>
              </a:ext>
            </a:extLst>
          </p:cNvPr>
          <p:cNvSpPr txBox="1"/>
          <p:nvPr/>
        </p:nvSpPr>
        <p:spPr>
          <a:xfrm>
            <a:off x="8640711" y="4890773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3DD5BC-7E7C-4692-B2B8-45AC4147712E}"/>
              </a:ext>
            </a:extLst>
          </p:cNvPr>
          <p:cNvSpPr txBox="1"/>
          <p:nvPr/>
        </p:nvSpPr>
        <p:spPr>
          <a:xfrm>
            <a:off x="10120793" y="4890773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C498B-5E09-4779-B70C-215F1F5BFF79}"/>
              </a:ext>
            </a:extLst>
          </p:cNvPr>
          <p:cNvSpPr txBox="1"/>
          <p:nvPr/>
        </p:nvSpPr>
        <p:spPr>
          <a:xfrm>
            <a:off x="7217989" y="5326342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69FCF-4B7B-4071-8FBA-57CE4D075146}"/>
              </a:ext>
            </a:extLst>
          </p:cNvPr>
          <p:cNvSpPr txBox="1"/>
          <p:nvPr/>
        </p:nvSpPr>
        <p:spPr>
          <a:xfrm>
            <a:off x="9365190" y="5323962"/>
            <a:ext cx="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B40829E-B45B-4A82-A329-7642B862EB27}"/>
              </a:ext>
            </a:extLst>
          </p:cNvPr>
          <p:cNvSpPr/>
          <p:nvPr/>
        </p:nvSpPr>
        <p:spPr>
          <a:xfrm>
            <a:off x="4483886" y="1929384"/>
            <a:ext cx="74980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9790E9-1341-448D-9E18-198972AA75C4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670947" y="2295144"/>
            <a:ext cx="812939" cy="0"/>
          </a:xfrm>
          <a:prstGeom prst="straightConnector1">
            <a:avLst/>
          </a:prstGeom>
          <a:ln w="762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029DC66A-29BD-4C35-A0E8-E75F70567FF2}"/>
              </a:ext>
            </a:extLst>
          </p:cNvPr>
          <p:cNvSpPr/>
          <p:nvPr/>
        </p:nvSpPr>
        <p:spPr>
          <a:xfrm>
            <a:off x="5987706" y="1929384"/>
            <a:ext cx="74980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7410E5-087B-4C60-9CFA-05A657BAE7C3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5174767" y="2295144"/>
            <a:ext cx="812939" cy="0"/>
          </a:xfrm>
          <a:prstGeom prst="straightConnector1">
            <a:avLst/>
          </a:prstGeom>
          <a:ln w="762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0C2F341C-362A-46C7-A088-9B2109629D24}"/>
              </a:ext>
            </a:extLst>
          </p:cNvPr>
          <p:cNvSpPr/>
          <p:nvPr/>
        </p:nvSpPr>
        <p:spPr>
          <a:xfrm>
            <a:off x="7552095" y="1929384"/>
            <a:ext cx="74980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E99FE8E-E577-43BE-AB55-C56D9F3535E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6739156" y="2295144"/>
            <a:ext cx="812939" cy="0"/>
          </a:xfrm>
          <a:prstGeom prst="straightConnector1">
            <a:avLst/>
          </a:prstGeom>
          <a:ln w="762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1" grpId="0"/>
      <p:bldP spid="28" grpId="0"/>
      <p:bldP spid="29" grpId="0"/>
      <p:bldP spid="31" grpId="0"/>
      <p:bldP spid="32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50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최단 경로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문 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066FF63-1495-4183-8337-2F8BA0174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6" t="62133" r="28074" b="13200"/>
          <a:stretch/>
        </p:blipFill>
        <p:spPr>
          <a:xfrm>
            <a:off x="6583149" y="2335248"/>
            <a:ext cx="4854471" cy="263347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3F9A237-94DD-4D4C-8B6C-D99B16D7F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1" t="18202" r="27294" b="40123"/>
          <a:stretch/>
        </p:blipFill>
        <p:spPr>
          <a:xfrm>
            <a:off x="330910" y="2095684"/>
            <a:ext cx="5935614" cy="4241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D5C149-D9C6-45C7-964D-7CA27A52BDA1}"/>
              </a:ext>
            </a:extLst>
          </p:cNvPr>
          <p:cNvSpPr txBox="1"/>
          <p:nvPr/>
        </p:nvSpPr>
        <p:spPr>
          <a:xfrm>
            <a:off x="680586" y="1078379"/>
            <a:ext cx="504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</a:rPr>
              <a:t>전 보</a:t>
            </a:r>
          </a:p>
        </p:txBody>
      </p:sp>
    </p:spTree>
    <p:extLst>
      <p:ext uri="{BB962C8B-B14F-4D97-AF65-F5344CB8AC3E}">
        <p14:creationId xmlns:p14="http://schemas.microsoft.com/office/powerpoint/2010/main" val="232524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그래프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정 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6A083DF-756E-42DB-9F29-69405A456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5" t="27733" r="65350" b="32000"/>
          <a:stretch/>
        </p:blipFill>
        <p:spPr>
          <a:xfrm>
            <a:off x="3785023" y="1723318"/>
            <a:ext cx="4069080" cy="4169422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FC01C091-0F52-4B05-89C8-7959DE83CACD}"/>
              </a:ext>
            </a:extLst>
          </p:cNvPr>
          <p:cNvSpPr/>
          <p:nvPr/>
        </p:nvSpPr>
        <p:spPr>
          <a:xfrm>
            <a:off x="3657600" y="1366876"/>
            <a:ext cx="2538984" cy="2395728"/>
          </a:xfrm>
          <a:prstGeom prst="frame">
            <a:avLst>
              <a:gd name="adj1" fmla="val 7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80400EA7-81C0-44BA-A8BC-D3E7231885D3}"/>
              </a:ext>
            </a:extLst>
          </p:cNvPr>
          <p:cNvSpPr/>
          <p:nvPr/>
        </p:nvSpPr>
        <p:spPr>
          <a:xfrm>
            <a:off x="3785022" y="3821593"/>
            <a:ext cx="4062977" cy="2395728"/>
          </a:xfrm>
          <a:prstGeom prst="frame">
            <a:avLst>
              <a:gd name="adj1" fmla="val 71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48088B06-EADA-4720-89ED-3063DDA41228}"/>
              </a:ext>
            </a:extLst>
          </p:cNvPr>
          <p:cNvSpPr/>
          <p:nvPr/>
        </p:nvSpPr>
        <p:spPr>
          <a:xfrm>
            <a:off x="1252728" y="2047900"/>
            <a:ext cx="1856232" cy="1033628"/>
          </a:xfrm>
          <a:prstGeom prst="wedgeEllipseCallout">
            <a:avLst>
              <a:gd name="adj1" fmla="val 71324"/>
              <a:gd name="adj2" fmla="val 2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undirected</a:t>
            </a:r>
            <a:endParaRPr lang="ko-KR" altLang="en-US" dirty="0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CD8E841D-12D7-4177-AD82-4AEC52FE59E5}"/>
              </a:ext>
            </a:extLst>
          </p:cNvPr>
          <p:cNvSpPr/>
          <p:nvPr/>
        </p:nvSpPr>
        <p:spPr>
          <a:xfrm>
            <a:off x="8394192" y="4502643"/>
            <a:ext cx="1856232" cy="1033628"/>
          </a:xfrm>
          <a:prstGeom prst="wedgeEllipseCallout">
            <a:avLst>
              <a:gd name="adj1" fmla="val -68577"/>
              <a:gd name="adj2" fmla="val 8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directed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466178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343</Words>
  <Application>Microsoft Office PowerPoint</Application>
  <PresentationFormat>와이드스크린</PresentationFormat>
  <Paragraphs>246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남 기범</cp:lastModifiedBy>
  <cp:revision>1</cp:revision>
  <dcterms:created xsi:type="dcterms:W3CDTF">2021-05-10T15:36:58Z</dcterms:created>
  <dcterms:modified xsi:type="dcterms:W3CDTF">2021-05-29T13:02:43Z</dcterms:modified>
</cp:coreProperties>
</file>