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 varScale="1">
        <p:scale>
          <a:sx n="198" d="100"/>
          <a:sy n="198" d="100"/>
        </p:scale>
        <p:origin x="-2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Reorganization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 smtClean="0"/>
          </a:p>
          <a:p>
            <a:r>
              <a:rPr lang="en-US" dirty="0" smtClean="0"/>
              <a:t>Scatter</a:t>
            </a:r>
          </a:p>
          <a:p>
            <a:pPr lvl="1"/>
            <a:r>
              <a:rPr lang="en-US" dirty="0" smtClean="0"/>
              <a:t>Converting Scatter and Gather</a:t>
            </a:r>
            <a:endParaRPr lang="en-US" dirty="0" smtClean="0"/>
          </a:p>
          <a:p>
            <a:r>
              <a:rPr lang="en-US" dirty="0" smtClean="0"/>
              <a:t>Pack</a:t>
            </a:r>
          </a:p>
          <a:p>
            <a:pPr lvl="1"/>
            <a:r>
              <a:rPr lang="en-US" dirty="0" smtClean="0"/>
              <a:t>Fusing Map and Pack</a:t>
            </a:r>
          </a:p>
          <a:p>
            <a:r>
              <a:rPr lang="en-US" dirty="0" smtClean="0"/>
              <a:t>Decomposition and Partition</a:t>
            </a:r>
          </a:p>
          <a:p>
            <a:r>
              <a:rPr lang="en-US" dirty="0" err="1" smtClean="0"/>
              <a:t>AoS</a:t>
            </a:r>
            <a:r>
              <a:rPr lang="en-US" dirty="0" smtClean="0"/>
              <a:t> vs. </a:t>
            </a:r>
            <a:r>
              <a:rPr lang="en-US" dirty="0" err="1" smtClean="0"/>
              <a:t>SoA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4683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12175</TotalTime>
  <Words>120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NewTemplate</vt:lpstr>
      <vt:lpstr>Data Reorganization Pattern</vt:lpstr>
      <vt:lpstr>Table of Contents</vt:lpstr>
      <vt:lpstr>Gather</vt:lpstr>
      <vt:lpstr>Scatter</vt:lpstr>
      <vt:lpstr>Pack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141</cp:revision>
  <dcterms:created xsi:type="dcterms:W3CDTF">2013-11-24T21:03:34Z</dcterms:created>
  <dcterms:modified xsi:type="dcterms:W3CDTF">2014-03-06T22:04:12Z</dcterms:modified>
</cp:coreProperties>
</file>