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8" autoAdjust="0"/>
    <p:restoredTop sz="94595" autoAdjust="0"/>
  </p:normalViewPr>
  <p:slideViewPr>
    <p:cSldViewPr>
      <p:cViewPr varScale="1">
        <p:scale>
          <a:sx n="198" d="100"/>
          <a:sy n="198" d="100"/>
        </p:scale>
        <p:origin x="-2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Stencil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9325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11955</TotalTime>
  <Words>78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Stencil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134</cp:revision>
  <dcterms:created xsi:type="dcterms:W3CDTF">2013-11-24T21:03:34Z</dcterms:created>
  <dcterms:modified xsi:type="dcterms:W3CDTF">2014-03-06T22:04:45Z</dcterms:modified>
</cp:coreProperties>
</file>