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8" autoAdjust="0"/>
    <p:restoredTop sz="94595" autoAdjust="0"/>
  </p:normalViewPr>
  <p:slideViewPr>
    <p:cSldViewPr>
      <p:cViewPr varScale="1">
        <p:scale>
          <a:sx n="198" d="100"/>
          <a:sy n="198" d="100"/>
        </p:scale>
        <p:origin x="-25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9EFB781-F10A-8A4F-A12A-3C2C71F64A5A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7056B38-26E9-CB40-A38E-0AF1742DD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416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58E4B2-B471-D345-83CC-798ED0FDA91E}" type="datetimeFigureOut">
              <a:rPr lang="en-US"/>
              <a:pPr>
                <a:defRPr/>
              </a:pPr>
              <a:t>3/6/14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7FAE9D-A0A7-8442-9C01-C9B544F09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0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14"/>
            <a:ext cx="9144000" cy="1470025"/>
          </a:xfrm>
        </p:spPr>
        <p:txBody>
          <a:bodyPr/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65500"/>
            <a:ext cx="9144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8E9D-7EE0-A64C-88B9-5C80C428C5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three-sisters.png"/>
          <p:cNvPicPr>
            <a:picLocks noChangeAspect="1"/>
          </p:cNvPicPr>
          <p:nvPr userDrawn="1"/>
        </p:nvPicPr>
        <p:blipFill>
          <a:blip r:embed="rId2"/>
          <a:srcRect b="19512"/>
          <a:stretch>
            <a:fillRect/>
          </a:stretch>
        </p:blipFill>
        <p:spPr>
          <a:xfrm>
            <a:off x="0" y="-3009"/>
            <a:ext cx="9144000" cy="12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97ACE-2A84-A441-B7E5-D72799696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ED27D-FC7F-E54B-9AF3-B188FB6C3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905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896552"/>
            <a:ext cx="8905875" cy="5479701"/>
          </a:xfrm>
        </p:spPr>
        <p:txBody>
          <a:bodyPr/>
          <a:lstStyle>
            <a:lvl1pPr>
              <a:buSzPct val="65000"/>
              <a:buFont typeface="Wingdings" charset="2"/>
              <a:buChar char="q"/>
              <a:defRPr/>
            </a:lvl1pPr>
            <a:lvl2pPr>
              <a:buSzPct val="65000"/>
              <a:buFont typeface="Lucida Grande"/>
              <a:buChar char="❍"/>
              <a:defRPr/>
            </a:lvl2pPr>
            <a:lvl3pPr>
              <a:buSzPct val="90000"/>
              <a:buFont typeface="Lucida Grande"/>
              <a:buChar char="◆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21A90-E327-C84D-81B5-071D4C5C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44090-53BA-A642-97F1-42151C567A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1E1AC-38F6-0C44-A89D-462547A2D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0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BFDE-B9DE-0347-8949-80A077F73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865A7-7678-F840-B2ED-A6879803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25" y="5024"/>
            <a:ext cx="8651875" cy="874346"/>
          </a:xfrm>
        </p:spPr>
        <p:txBody>
          <a:bodyPr/>
          <a:lstStyle>
            <a:lvl1pPr>
              <a:defRPr sz="3600" b="1" i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BC19F-FBA3-6448-9956-C92266020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A6B1A-0B04-9641-AD35-E9E87377D3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3C330-DDAB-D147-AB28-D77F6DACB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5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56350"/>
            <a:ext cx="8686800" cy="501650"/>
          </a:xfrm>
          <a:prstGeom prst="rect">
            <a:avLst/>
          </a:prstGeom>
          <a:solidFill>
            <a:srgbClr val="0053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38125" y="274638"/>
            <a:ext cx="8651875" cy="87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8125" y="1158047"/>
            <a:ext cx="8651875" cy="526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9050"/>
            <a:ext cx="60198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err="1" smtClean="0">
                <a:ln>
                  <a:noFill/>
                </a:ln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r>
              <a:rPr lang="en-US" dirty="0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9050"/>
            <a:ext cx="2133600" cy="488950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Times New Roman"/>
                <a:ea typeface="+mn-ea"/>
                <a:cs typeface="Times New Roman"/>
              </a:defRPr>
            </a:lvl1pPr>
          </a:lstStyle>
          <a:p>
            <a:pPr>
              <a:defRPr/>
            </a:pPr>
            <a:fld id="{35D977DA-7179-4E4A-8476-A426C303D2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7" descr="UO_Signature_stckd_4c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75" y="6369050"/>
            <a:ext cx="3778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i="0" kern="1200">
          <a:solidFill>
            <a:schemeClr val="tx1"/>
          </a:solidFill>
          <a:latin typeface="Times New Roman"/>
          <a:ea typeface="ＭＳ Ｐゴシック" charset="0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Fork-Join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9144000" cy="1993900"/>
          </a:xfrm>
        </p:spPr>
        <p:txBody>
          <a:bodyPr/>
          <a:lstStyle/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CIS </a:t>
            </a:r>
            <a:r>
              <a:rPr lang="en-US" dirty="0"/>
              <a:t>410/</a:t>
            </a:r>
            <a:r>
              <a:rPr lang="en-US" dirty="0" smtClean="0"/>
              <a:t>510</a:t>
            </a:r>
          </a:p>
          <a:p>
            <a:r>
              <a:rPr lang="en-US" dirty="0" smtClean="0"/>
              <a:t>Department of Computer and Information Science</a:t>
            </a:r>
          </a:p>
        </p:txBody>
      </p:sp>
      <p:pic>
        <p:nvPicPr>
          <p:cNvPr id="13315" name="Picture 5" descr="UO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5299075"/>
            <a:ext cx="472598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add text</a:t>
            </a:r>
          </a:p>
          <a:p>
            <a:r>
              <a:rPr lang="en-US" dirty="0" smtClean="0"/>
              <a:t>Click to add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to </a:t>
            </a:r>
            <a:r>
              <a:rPr lang="en-US" smtClean="0"/>
              <a:t>add text</a:t>
            </a:r>
          </a:p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 410/510: Parallel Computing, University of Oregon, Spring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21A90-E327-C84D-81B5-071D4C5C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1889"/>
      </p:ext>
    </p:extLst>
  </p:cSld>
  <p:clrMapOvr>
    <a:masterClrMapping/>
  </p:clrMapOvr>
</p:sld>
</file>

<file path=ppt/theme/theme1.xml><?xml version="1.0" encoding="utf-8"?>
<a:theme xmlns:a="http://schemas.openxmlformats.org/drawingml/2006/main" name="New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NewTemplate.pot</Template>
  <TotalTime>11955</TotalTime>
  <Words>80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NewTemplate</vt:lpstr>
      <vt:lpstr>Fork-Join Pattern</vt:lpstr>
      <vt:lpstr>Table of Contents</vt:lpstr>
      <vt:lpstr>Slide Title</vt:lpstr>
      <vt:lpstr>Example Implementation</vt:lpstr>
    </vt:vector>
  </TitlesOfParts>
  <Company>ParaTools,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Huck</dc:creator>
  <cp:lastModifiedBy>stephanie</cp:lastModifiedBy>
  <cp:revision>134</cp:revision>
  <dcterms:created xsi:type="dcterms:W3CDTF">2013-11-24T21:03:34Z</dcterms:created>
  <dcterms:modified xsi:type="dcterms:W3CDTF">2014-03-06T22:05:05Z</dcterms:modified>
</cp:coreProperties>
</file>