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08" autoAdjust="0"/>
    <p:restoredTop sz="94595" autoAdjust="0"/>
  </p:normalViewPr>
  <p:slideViewPr>
    <p:cSldViewPr>
      <p:cViewPr varScale="1">
        <p:scale>
          <a:sx n="141" d="100"/>
          <a:sy n="141" d="100"/>
        </p:scale>
        <p:origin x="-104" y="-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872" y="884237"/>
            <a:ext cx="4453128" cy="5516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0"/>
            <a:ext cx="8905875" cy="874346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35112"/>
            <a:ext cx="44531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0872" y="895350"/>
            <a:ext cx="44531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872" y="1535112"/>
            <a:ext cx="44531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Fork-Join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1889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11955</TotalTime>
  <Words>80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Fork-Join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136</cp:revision>
  <dcterms:created xsi:type="dcterms:W3CDTF">2013-11-24T21:03:34Z</dcterms:created>
  <dcterms:modified xsi:type="dcterms:W3CDTF">2014-03-10T16:53:26Z</dcterms:modified>
</cp:coreProperties>
</file>