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  <p:sp>
        <p:nvSpPr>
          <p:cNvPr id="3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>
            <a:off x="3771720" y="-424440"/>
            <a:ext cx="5068800" cy="1542240"/>
          </a:xfrm>
          <a:custGeom>
            <a:avLst/>
            <a:gdLst>
              <a:gd name="textAreaLeft" fmla="*/ 0 w 5068800"/>
              <a:gd name="textAreaRight" fmla="*/ 5070600 w 5068800"/>
              <a:gd name="textAreaTop" fmla="*/ 0 h 1542240"/>
              <a:gd name="textAreaBottom" fmla="*/ 1544040 h 1542240"/>
            </a:gdLst>
            <a:ahLst/>
            <a:rect l="textAreaLeft" t="textAreaTop" r="textAreaRight" b="textAreaBottom"/>
            <a:pathLst>
              <a:path w="183348" h="55837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2;p2"/>
          <p:cNvSpPr/>
          <p:nvPr/>
        </p:nvSpPr>
        <p:spPr>
          <a:xfrm>
            <a:off x="5374800" y="-402480"/>
            <a:ext cx="4550040" cy="1821600"/>
          </a:xfrm>
          <a:custGeom>
            <a:avLst/>
            <a:gdLst>
              <a:gd name="textAreaLeft" fmla="*/ 0 w 4550040"/>
              <a:gd name="textAreaRight" fmla="*/ 4551840 w 4550040"/>
              <a:gd name="textAreaTop" fmla="*/ 0 h 1821600"/>
              <a:gd name="textAreaBottom" fmla="*/ 1823400 h 1821600"/>
            </a:gdLst>
            <a:ahLst/>
            <a:rect l="textAreaLeft" t="textAreaTop" r="textAreaRight" b="textAreaBottom"/>
            <a:pathLst>
              <a:path w="164593" h="65929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3;p2"/>
          <p:cNvSpPr/>
          <p:nvPr/>
        </p:nvSpPr>
        <p:spPr>
          <a:xfrm>
            <a:off x="-129960" y="-586440"/>
            <a:ext cx="3044520" cy="3594960"/>
          </a:xfrm>
          <a:custGeom>
            <a:avLst/>
            <a:gdLst>
              <a:gd name="textAreaLeft" fmla="*/ 0 w 3044520"/>
              <a:gd name="textAreaRight" fmla="*/ 3046320 w 3044520"/>
              <a:gd name="textAreaTop" fmla="*/ 0 h 3594960"/>
              <a:gd name="textAreaBottom" fmla="*/ 3596760 h 3594960"/>
            </a:gdLst>
            <a:ahLst/>
            <a:rect l="textAreaLeft" t="textAreaTop" r="textAreaRight" b="textAreaBottom"/>
            <a:pathLst>
              <a:path w="110155" h="130063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4;p2"/>
          <p:cNvSpPr/>
          <p:nvPr/>
        </p:nvSpPr>
        <p:spPr>
          <a:xfrm>
            <a:off x="6284160" y="1801440"/>
            <a:ext cx="3849840" cy="3661560"/>
          </a:xfrm>
          <a:custGeom>
            <a:avLst/>
            <a:gdLst>
              <a:gd name="textAreaLeft" fmla="*/ 0 w 3849840"/>
              <a:gd name="textAreaRight" fmla="*/ 3851640 w 3849840"/>
              <a:gd name="textAreaTop" fmla="*/ 0 h 3661560"/>
              <a:gd name="textAreaBottom" fmla="*/ 3663360 h 3661560"/>
            </a:gdLst>
            <a:ahLst/>
            <a:rect l="textAreaLeft" t="textAreaTop" r="textAreaRight" b="textAreaBottom"/>
            <a:pathLst>
              <a:path w="139274" h="132465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5;p2"/>
          <p:cNvSpPr/>
          <p:nvPr/>
        </p:nvSpPr>
        <p:spPr>
          <a:xfrm>
            <a:off x="4587120" y="3535200"/>
            <a:ext cx="5473080" cy="1822320"/>
          </a:xfrm>
          <a:custGeom>
            <a:avLst/>
            <a:gdLst>
              <a:gd name="textAreaLeft" fmla="*/ 0 w 5473080"/>
              <a:gd name="textAreaRight" fmla="*/ 5474880 w 5473080"/>
              <a:gd name="textAreaTop" fmla="*/ 0 h 1822320"/>
              <a:gd name="textAreaBottom" fmla="*/ 1824120 h 1822320"/>
            </a:gdLst>
            <a:ahLst/>
            <a:rect l="textAreaLeft" t="textAreaTop" r="textAreaRight" b="textAreaBottom"/>
            <a:pathLst>
              <a:path w="197969" h="65959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6;p2"/>
          <p:cNvSpPr/>
          <p:nvPr/>
        </p:nvSpPr>
        <p:spPr>
          <a:xfrm>
            <a:off x="7535160" y="2296080"/>
            <a:ext cx="2599200" cy="3040200"/>
          </a:xfrm>
          <a:custGeom>
            <a:avLst/>
            <a:gdLst>
              <a:gd name="textAreaLeft" fmla="*/ 0 w 2599200"/>
              <a:gd name="textAreaRight" fmla="*/ 2601000 w 2599200"/>
              <a:gd name="textAreaTop" fmla="*/ 0 h 3040200"/>
              <a:gd name="textAreaBottom" fmla="*/ 3042000 h 3040200"/>
            </a:gdLst>
            <a:ahLst/>
            <a:rect l="textAreaLeft" t="textAreaTop" r="textAreaRight" b="textAreaBottom"/>
            <a:pathLst>
              <a:path w="94046" h="110003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7;p2"/>
          <p:cNvSpPr/>
          <p:nvPr/>
        </p:nvSpPr>
        <p:spPr>
          <a:xfrm>
            <a:off x="-257040" y="2619000"/>
            <a:ext cx="2405520" cy="2835360"/>
          </a:xfrm>
          <a:custGeom>
            <a:avLst/>
            <a:gdLst>
              <a:gd name="textAreaLeft" fmla="*/ 0 w 2405520"/>
              <a:gd name="textAreaRight" fmla="*/ 2407320 w 2405520"/>
              <a:gd name="textAreaTop" fmla="*/ 0 h 2835360"/>
              <a:gd name="textAreaBottom" fmla="*/ 2837160 h 2835360"/>
            </a:gdLst>
            <a:ahLst/>
            <a:rect l="textAreaLeft" t="textAreaTop" r="textAreaRight" b="textAreaBottom"/>
            <a:pathLst>
              <a:path w="87054" h="102586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8;p2"/>
          <p:cNvSpPr/>
          <p:nvPr/>
        </p:nvSpPr>
        <p:spPr>
          <a:xfrm>
            <a:off x="-209160" y="3466440"/>
            <a:ext cx="4266000" cy="1960200"/>
          </a:xfrm>
          <a:custGeom>
            <a:avLst/>
            <a:gdLst>
              <a:gd name="textAreaLeft" fmla="*/ 0 w 4266000"/>
              <a:gd name="textAreaRight" fmla="*/ 4267800 w 4266000"/>
              <a:gd name="textAreaTop" fmla="*/ 0 h 1960200"/>
              <a:gd name="textAreaBottom" fmla="*/ 1962000 h 1960200"/>
            </a:gdLst>
            <a:ahLst/>
            <a:rect l="textAreaLeft" t="textAreaTop" r="textAreaRight" b="textAreaBottom"/>
            <a:pathLst>
              <a:path w="154320" h="70944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19;p2"/>
          <p:cNvSpPr/>
          <p:nvPr/>
        </p:nvSpPr>
        <p:spPr>
          <a:xfrm>
            <a:off x="-209160" y="3090600"/>
            <a:ext cx="2541960" cy="2336040"/>
          </a:xfrm>
          <a:custGeom>
            <a:avLst/>
            <a:gdLst>
              <a:gd name="textAreaLeft" fmla="*/ 0 w 2541960"/>
              <a:gd name="textAreaRight" fmla="*/ 2543760 w 2541960"/>
              <a:gd name="textAreaTop" fmla="*/ 0 h 2336040"/>
              <a:gd name="textAreaBottom" fmla="*/ 2337840 h 2336040"/>
            </a:gdLst>
            <a:ahLst/>
            <a:rect l="textAreaLeft" t="textAreaTop" r="textAreaRight" b="textAreaBottom"/>
            <a:pathLst>
              <a:path w="91978" h="84531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20;p2"/>
          <p:cNvSpPr/>
          <p:nvPr/>
        </p:nvSpPr>
        <p:spPr>
          <a:xfrm>
            <a:off x="-323640" y="-514440"/>
            <a:ext cx="3219480" cy="1962000"/>
          </a:xfrm>
          <a:custGeom>
            <a:avLst/>
            <a:gdLst>
              <a:gd name="textAreaLeft" fmla="*/ 0 w 3219480"/>
              <a:gd name="textAreaRight" fmla="*/ 3221280 w 3219480"/>
              <a:gd name="textAreaTop" fmla="*/ 0 h 1962000"/>
              <a:gd name="textAreaBottom" fmla="*/ 1963800 h 1962000"/>
            </a:gdLst>
            <a:ahLst/>
            <a:rect l="textAreaLeft" t="textAreaTop" r="textAreaRight" b="textAreaBottom"/>
            <a:pathLst>
              <a:path w="116477" h="71005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09;p16"/>
          <p:cNvSpPr/>
          <p:nvPr/>
        </p:nvSpPr>
        <p:spPr>
          <a:xfrm flipH="1">
            <a:off x="6446880" y="-437400"/>
            <a:ext cx="2752200" cy="3249720"/>
          </a:xfrm>
          <a:custGeom>
            <a:avLst/>
            <a:gdLst>
              <a:gd name="textAreaLeft" fmla="*/ -1080 w 2752200"/>
              <a:gd name="textAreaRight" fmla="*/ 2752920 w 2752200"/>
              <a:gd name="textAreaTop" fmla="*/ 0 h 3249720"/>
              <a:gd name="textAreaBottom" fmla="*/ 3251520 h 3249720"/>
            </a:gdLst>
            <a:ahLst/>
            <a:rect l="textAreaLeft" t="textAreaTop" r="textAreaRight" b="textAreaBottom"/>
            <a:pathLst>
              <a:path w="110155" h="130063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110;p16"/>
          <p:cNvSpPr/>
          <p:nvPr/>
        </p:nvSpPr>
        <p:spPr>
          <a:xfrm rot="10800000">
            <a:off x="7076880" y="-624240"/>
            <a:ext cx="2297520" cy="2111400"/>
          </a:xfrm>
          <a:custGeom>
            <a:avLst/>
            <a:gdLst>
              <a:gd name="textAreaLeft" fmla="*/ 0 w 2297520"/>
              <a:gd name="textAreaRight" fmla="*/ 2299320 w 2297520"/>
              <a:gd name="textAreaTop" fmla="*/ 0 h 2111400"/>
              <a:gd name="textAreaBottom" fmla="*/ 2113200 h 2111400"/>
            </a:gdLst>
            <a:ahLst/>
            <a:rect l="textAreaLeft" t="textAreaTop" r="textAreaRight" b="textAreaBottom"/>
            <a:pathLst>
              <a:path w="91978" h="84531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5;p3"/>
          <p:cNvSpPr/>
          <p:nvPr/>
        </p:nvSpPr>
        <p:spPr>
          <a:xfrm rot="16200000">
            <a:off x="5037840" y="-105480"/>
            <a:ext cx="4712760" cy="4482000"/>
          </a:xfrm>
          <a:custGeom>
            <a:avLst/>
            <a:gdLst>
              <a:gd name="textAreaLeft" fmla="*/ 0 w 4712760"/>
              <a:gd name="textAreaRight" fmla="*/ 4714560 w 4712760"/>
              <a:gd name="textAreaTop" fmla="*/ 0 h 4482000"/>
              <a:gd name="textAreaBottom" fmla="*/ 4483800 h 4482000"/>
            </a:gdLst>
            <a:ahLst/>
            <a:rect l="textAreaLeft" t="textAreaTop" r="textAreaRight" b="textAreaBottom"/>
            <a:pathLst>
              <a:path w="139274" h="132465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26;p3"/>
          <p:cNvSpPr/>
          <p:nvPr/>
        </p:nvSpPr>
        <p:spPr>
          <a:xfrm rot="16200000">
            <a:off x="6050160" y="-492480"/>
            <a:ext cx="3181680" cy="3721680"/>
          </a:xfrm>
          <a:custGeom>
            <a:avLst/>
            <a:gdLst>
              <a:gd name="textAreaLeft" fmla="*/ 0 w 3181680"/>
              <a:gd name="textAreaRight" fmla="*/ 3183480 w 3181680"/>
              <a:gd name="textAreaTop" fmla="*/ 0 h 3721680"/>
              <a:gd name="textAreaBottom" fmla="*/ 3723480 h 3721680"/>
            </a:gdLst>
            <a:ahLst/>
            <a:rect l="textAreaLeft" t="textAreaTop" r="textAreaRight" b="textAreaBottom"/>
            <a:pathLst>
              <a:path w="94046" h="110003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27;p3"/>
          <p:cNvSpPr/>
          <p:nvPr/>
        </p:nvSpPr>
        <p:spPr>
          <a:xfrm rot="16200000">
            <a:off x="7829640" y="175680"/>
            <a:ext cx="2070360" cy="1274040"/>
          </a:xfrm>
          <a:custGeom>
            <a:avLst/>
            <a:gdLst>
              <a:gd name="textAreaLeft" fmla="*/ 0 w 2070360"/>
              <a:gd name="textAreaRight" fmla="*/ 2072160 w 2070360"/>
              <a:gd name="textAreaTop" fmla="*/ 0 h 1274040"/>
              <a:gd name="textAreaBottom" fmla="*/ 1275840 h 1274040"/>
            </a:gdLst>
            <a:ahLst/>
            <a:rect l="textAreaLeft" t="textAreaTop" r="textAreaRight" b="textAreaBottom"/>
            <a:pathLst>
              <a:path w="61218" h="37691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28;p3"/>
          <p:cNvSpPr/>
          <p:nvPr/>
        </p:nvSpPr>
        <p:spPr>
          <a:xfrm rot="5400000">
            <a:off x="264960" y="-1358640"/>
            <a:ext cx="3565800" cy="4202280"/>
          </a:xfrm>
          <a:custGeom>
            <a:avLst/>
            <a:gdLst>
              <a:gd name="textAreaLeft" fmla="*/ 0 w 3565800"/>
              <a:gd name="textAreaRight" fmla="*/ 3567600 w 3565800"/>
              <a:gd name="textAreaTop" fmla="*/ 0 h 4202280"/>
              <a:gd name="textAreaBottom" fmla="*/ 4204080 h 4202280"/>
            </a:gdLst>
            <a:ahLst/>
            <a:rect l="textAreaLeft" t="textAreaTop" r="textAreaRight" b="textAreaBottom"/>
            <a:pathLst>
              <a:path w="87054" h="102586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29;p3"/>
          <p:cNvSpPr/>
          <p:nvPr/>
        </p:nvSpPr>
        <p:spPr>
          <a:xfrm rot="5400000">
            <a:off x="-2114640" y="1204200"/>
            <a:ext cx="6322320" cy="2905560"/>
          </a:xfrm>
          <a:custGeom>
            <a:avLst/>
            <a:gdLst>
              <a:gd name="textAreaLeft" fmla="*/ 0 w 6322320"/>
              <a:gd name="textAreaRight" fmla="*/ 6324120 w 6322320"/>
              <a:gd name="textAreaTop" fmla="*/ 0 h 2905560"/>
              <a:gd name="textAreaBottom" fmla="*/ 2907360 h 2905560"/>
            </a:gdLst>
            <a:ahLst/>
            <a:rect l="textAreaLeft" t="textAreaTop" r="textAreaRight" b="textAreaBottom"/>
            <a:pathLst>
              <a:path w="154320" h="70944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30;p3"/>
          <p:cNvSpPr/>
          <p:nvPr/>
        </p:nvSpPr>
        <p:spPr>
          <a:xfrm rot="5400000">
            <a:off x="-560160" y="-349920"/>
            <a:ext cx="3767400" cy="3462120"/>
          </a:xfrm>
          <a:custGeom>
            <a:avLst/>
            <a:gdLst>
              <a:gd name="textAreaLeft" fmla="*/ 0 w 3767400"/>
              <a:gd name="textAreaRight" fmla="*/ 3769200 w 3767400"/>
              <a:gd name="textAreaTop" fmla="*/ 0 h 3462120"/>
              <a:gd name="textAreaBottom" fmla="*/ 3463920 h 3462120"/>
            </a:gdLst>
            <a:ahLst/>
            <a:rect l="textAreaLeft" t="textAreaTop" r="textAreaRight" b="textAreaBottom"/>
            <a:pathLst>
              <a:path w="91978" h="84531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52;p7"/>
          <p:cNvSpPr/>
          <p:nvPr/>
        </p:nvSpPr>
        <p:spPr>
          <a:xfrm>
            <a:off x="6053400" y="-402480"/>
            <a:ext cx="4550040" cy="1821600"/>
          </a:xfrm>
          <a:custGeom>
            <a:avLst/>
            <a:gdLst>
              <a:gd name="textAreaLeft" fmla="*/ 0 w 4550040"/>
              <a:gd name="textAreaRight" fmla="*/ 4551840 w 4550040"/>
              <a:gd name="textAreaTop" fmla="*/ 0 h 1821600"/>
              <a:gd name="textAreaBottom" fmla="*/ 1823400 h 1821600"/>
            </a:gdLst>
            <a:ahLst/>
            <a:rect l="textAreaLeft" t="textAreaTop" r="textAreaRight" b="textAreaBottom"/>
            <a:pathLst>
              <a:path w="164593" h="65929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54;p7"/>
          <p:cNvSpPr/>
          <p:nvPr/>
        </p:nvSpPr>
        <p:spPr>
          <a:xfrm rot="10800000">
            <a:off x="7076880" y="-624240"/>
            <a:ext cx="2297520" cy="2111400"/>
          </a:xfrm>
          <a:custGeom>
            <a:avLst/>
            <a:gdLst>
              <a:gd name="textAreaLeft" fmla="*/ 0 w 2297520"/>
              <a:gd name="textAreaRight" fmla="*/ 2299320 w 2297520"/>
              <a:gd name="textAreaTop" fmla="*/ 0 h 2111400"/>
              <a:gd name="textAreaBottom" fmla="*/ 2113200 h 2111400"/>
            </a:gdLst>
            <a:ahLst/>
            <a:rect l="textAreaLeft" t="textAreaTop" r="textAreaRight" b="textAreaBottom"/>
            <a:pathLst>
              <a:path w="91978" h="84531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52;p7"/>
          <p:cNvSpPr/>
          <p:nvPr/>
        </p:nvSpPr>
        <p:spPr>
          <a:xfrm>
            <a:off x="6053400" y="-402480"/>
            <a:ext cx="4550040" cy="1821600"/>
          </a:xfrm>
          <a:custGeom>
            <a:avLst/>
            <a:gdLst>
              <a:gd name="textAreaLeft" fmla="*/ 0 w 4550040"/>
              <a:gd name="textAreaRight" fmla="*/ 4551840 w 4550040"/>
              <a:gd name="textAreaTop" fmla="*/ 0 h 1821600"/>
              <a:gd name="textAreaBottom" fmla="*/ 1823400 h 1821600"/>
            </a:gdLst>
            <a:ahLst/>
            <a:rect l="textAreaLeft" t="textAreaTop" r="textAreaRight" b="textAreaBottom"/>
            <a:pathLst>
              <a:path w="164593" h="65929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54;p7"/>
          <p:cNvSpPr/>
          <p:nvPr/>
        </p:nvSpPr>
        <p:spPr>
          <a:xfrm rot="10800000">
            <a:off x="7076880" y="-624240"/>
            <a:ext cx="2297520" cy="2111400"/>
          </a:xfrm>
          <a:custGeom>
            <a:avLst/>
            <a:gdLst>
              <a:gd name="textAreaLeft" fmla="*/ 0 w 2297520"/>
              <a:gd name="textAreaRight" fmla="*/ 2299320 w 2297520"/>
              <a:gd name="textAreaTop" fmla="*/ 0 h 2111400"/>
              <a:gd name="textAreaBottom" fmla="*/ 2113200 h 2111400"/>
            </a:gdLst>
            <a:ahLst/>
            <a:rect l="textAreaLeft" t="textAreaTop" r="textAreaRight" b="textAreaBottom"/>
            <a:pathLst>
              <a:path w="91978" h="84531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56;p8"/>
          <p:cNvSpPr/>
          <p:nvPr/>
        </p:nvSpPr>
        <p:spPr>
          <a:xfrm rot="10800000">
            <a:off x="-1897560" y="4016160"/>
            <a:ext cx="4550040" cy="1821600"/>
          </a:xfrm>
          <a:custGeom>
            <a:avLst/>
            <a:gdLst>
              <a:gd name="textAreaLeft" fmla="*/ 0 w 4550040"/>
              <a:gd name="textAreaRight" fmla="*/ 4551840 w 4550040"/>
              <a:gd name="textAreaTop" fmla="*/ 0 h 1821600"/>
              <a:gd name="textAreaBottom" fmla="*/ 1823400 h 1821600"/>
            </a:gdLst>
            <a:ahLst/>
            <a:rect l="textAreaLeft" t="textAreaTop" r="textAreaRight" b="textAreaBottom"/>
            <a:pathLst>
              <a:path w="164593" h="65929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58;p8"/>
          <p:cNvSpPr/>
          <p:nvPr/>
        </p:nvSpPr>
        <p:spPr>
          <a:xfrm rot="16200000">
            <a:off x="7829640" y="175680"/>
            <a:ext cx="2070360" cy="1274040"/>
          </a:xfrm>
          <a:custGeom>
            <a:avLst/>
            <a:gdLst>
              <a:gd name="textAreaLeft" fmla="*/ 0 w 2070360"/>
              <a:gd name="textAreaRight" fmla="*/ 2072160 w 2070360"/>
              <a:gd name="textAreaTop" fmla="*/ 0 h 1274040"/>
              <a:gd name="textAreaBottom" fmla="*/ 1275840 h 1274040"/>
            </a:gdLst>
            <a:ahLst/>
            <a:rect l="textAreaLeft" t="textAreaTop" r="textAreaRight" b="textAreaBottom"/>
            <a:pathLst>
              <a:path w="61218" h="37691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52;p7"/>
          <p:cNvSpPr/>
          <p:nvPr/>
        </p:nvSpPr>
        <p:spPr>
          <a:xfrm>
            <a:off x="6053400" y="-402480"/>
            <a:ext cx="4550040" cy="1821600"/>
          </a:xfrm>
          <a:custGeom>
            <a:avLst/>
            <a:gdLst>
              <a:gd name="textAreaLeft" fmla="*/ 0 w 4550040"/>
              <a:gd name="textAreaRight" fmla="*/ 4551840 w 4550040"/>
              <a:gd name="textAreaTop" fmla="*/ 0 h 1821600"/>
              <a:gd name="textAreaBottom" fmla="*/ 1823400 h 1821600"/>
            </a:gdLst>
            <a:ahLst/>
            <a:rect l="textAreaLeft" t="textAreaTop" r="textAreaRight" b="textAreaBottom"/>
            <a:pathLst>
              <a:path w="164593" h="65929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54;p7"/>
          <p:cNvSpPr/>
          <p:nvPr/>
        </p:nvSpPr>
        <p:spPr>
          <a:xfrm rot="10800000">
            <a:off x="7076880" y="-624240"/>
            <a:ext cx="2297520" cy="2111400"/>
          </a:xfrm>
          <a:custGeom>
            <a:avLst/>
            <a:gdLst>
              <a:gd name="textAreaLeft" fmla="*/ 0 w 2297520"/>
              <a:gd name="textAreaRight" fmla="*/ 2299320 w 2297520"/>
              <a:gd name="textAreaTop" fmla="*/ 0 h 2111400"/>
              <a:gd name="textAreaBottom" fmla="*/ 2113200 h 2111400"/>
            </a:gdLst>
            <a:ahLst/>
            <a:rect l="textAreaLeft" t="textAreaTop" r="textAreaRight" b="textAreaBottom"/>
            <a:pathLst>
              <a:path w="91978" h="84531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a9e7">
            <a:alpha val="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78;p14"/>
          <p:cNvSpPr/>
          <p:nvPr/>
        </p:nvSpPr>
        <p:spPr>
          <a:xfrm rot="10800000">
            <a:off x="971640" y="3760560"/>
            <a:ext cx="5068800" cy="1542240"/>
          </a:xfrm>
          <a:custGeom>
            <a:avLst/>
            <a:gdLst>
              <a:gd name="textAreaLeft" fmla="*/ 0 w 5068800"/>
              <a:gd name="textAreaRight" fmla="*/ 5070600 w 5068800"/>
              <a:gd name="textAreaTop" fmla="*/ 0 h 1542240"/>
              <a:gd name="textAreaBottom" fmla="*/ 1544040 h 1542240"/>
            </a:gdLst>
            <a:ahLst/>
            <a:rect l="textAreaLeft" t="textAreaTop" r="textAreaRight" b="textAreaBottom"/>
            <a:pathLst>
              <a:path w="183348" h="55837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79;p14"/>
          <p:cNvSpPr/>
          <p:nvPr/>
        </p:nvSpPr>
        <p:spPr>
          <a:xfrm rot="10800000">
            <a:off x="-112320" y="3459240"/>
            <a:ext cx="4550040" cy="1821600"/>
          </a:xfrm>
          <a:custGeom>
            <a:avLst/>
            <a:gdLst>
              <a:gd name="textAreaLeft" fmla="*/ 0 w 4550040"/>
              <a:gd name="textAreaRight" fmla="*/ 4551840 w 4550040"/>
              <a:gd name="textAreaTop" fmla="*/ 0 h 1821600"/>
              <a:gd name="textAreaBottom" fmla="*/ 1823400 h 1821600"/>
            </a:gdLst>
            <a:ahLst/>
            <a:rect l="textAreaLeft" t="textAreaTop" r="textAreaRight" b="textAreaBottom"/>
            <a:pathLst>
              <a:path w="164593" h="65929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Google Shape;80;p14"/>
          <p:cNvSpPr/>
          <p:nvPr/>
        </p:nvSpPr>
        <p:spPr>
          <a:xfrm rot="10800000">
            <a:off x="6897960" y="1869840"/>
            <a:ext cx="3044520" cy="3594960"/>
          </a:xfrm>
          <a:custGeom>
            <a:avLst/>
            <a:gdLst>
              <a:gd name="textAreaLeft" fmla="*/ 0 w 3044520"/>
              <a:gd name="textAreaRight" fmla="*/ 3046320 w 3044520"/>
              <a:gd name="textAreaTop" fmla="*/ 0 h 3594960"/>
              <a:gd name="textAreaBottom" fmla="*/ 3596760 h 3594960"/>
            </a:gdLst>
            <a:ahLst/>
            <a:rect l="textAreaLeft" t="textAreaTop" r="textAreaRight" b="textAreaBottom"/>
            <a:pathLst>
              <a:path w="110155" h="130063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Google Shape;81;p14"/>
          <p:cNvSpPr/>
          <p:nvPr/>
        </p:nvSpPr>
        <p:spPr>
          <a:xfrm rot="10800000">
            <a:off x="-321840" y="-584640"/>
            <a:ext cx="3849840" cy="3661560"/>
          </a:xfrm>
          <a:custGeom>
            <a:avLst/>
            <a:gdLst>
              <a:gd name="textAreaLeft" fmla="*/ 0 w 3849840"/>
              <a:gd name="textAreaRight" fmla="*/ 3851640 w 3849840"/>
              <a:gd name="textAreaTop" fmla="*/ 0 h 3661560"/>
              <a:gd name="textAreaBottom" fmla="*/ 3663360 h 3661560"/>
            </a:gdLst>
            <a:ahLst/>
            <a:rect l="textAreaLeft" t="textAreaTop" r="textAreaRight" b="textAreaBottom"/>
            <a:pathLst>
              <a:path w="139274" h="132465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82;p14"/>
          <p:cNvSpPr/>
          <p:nvPr/>
        </p:nvSpPr>
        <p:spPr>
          <a:xfrm rot="10800000">
            <a:off x="-248040" y="-479160"/>
            <a:ext cx="5473080" cy="1822320"/>
          </a:xfrm>
          <a:custGeom>
            <a:avLst/>
            <a:gdLst>
              <a:gd name="textAreaLeft" fmla="*/ 0 w 5473080"/>
              <a:gd name="textAreaRight" fmla="*/ 5474880 w 5473080"/>
              <a:gd name="textAreaTop" fmla="*/ 0 h 1822320"/>
              <a:gd name="textAreaBottom" fmla="*/ 1824120 h 1822320"/>
            </a:gdLst>
            <a:ahLst/>
            <a:rect l="textAreaLeft" t="textAreaTop" r="textAreaRight" b="textAreaBottom"/>
            <a:pathLst>
              <a:path w="197969" h="65959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Google Shape;83;p14"/>
          <p:cNvSpPr/>
          <p:nvPr/>
        </p:nvSpPr>
        <p:spPr>
          <a:xfrm rot="10800000">
            <a:off x="-320040" y="-457920"/>
            <a:ext cx="2599200" cy="3040200"/>
          </a:xfrm>
          <a:custGeom>
            <a:avLst/>
            <a:gdLst>
              <a:gd name="textAreaLeft" fmla="*/ 0 w 2599200"/>
              <a:gd name="textAreaRight" fmla="*/ 2601000 w 2599200"/>
              <a:gd name="textAreaTop" fmla="*/ 0 h 3040200"/>
              <a:gd name="textAreaBottom" fmla="*/ 3042000 h 3040200"/>
            </a:gdLst>
            <a:ahLst/>
            <a:rect l="textAreaLeft" t="textAreaTop" r="textAreaRight" b="textAreaBottom"/>
            <a:pathLst>
              <a:path w="94046" h="110003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Google Shape;84;p14"/>
          <p:cNvSpPr/>
          <p:nvPr/>
        </p:nvSpPr>
        <p:spPr>
          <a:xfrm rot="10800000">
            <a:off x="7664040" y="-576000"/>
            <a:ext cx="2405520" cy="2835360"/>
          </a:xfrm>
          <a:custGeom>
            <a:avLst/>
            <a:gdLst>
              <a:gd name="textAreaLeft" fmla="*/ 0 w 2405520"/>
              <a:gd name="textAreaRight" fmla="*/ 2407320 w 2405520"/>
              <a:gd name="textAreaTop" fmla="*/ 0 h 2835360"/>
              <a:gd name="textAreaBottom" fmla="*/ 2837160 h 2835360"/>
            </a:gdLst>
            <a:ahLst/>
            <a:rect l="textAreaLeft" t="textAreaTop" r="textAreaRight" b="textAreaBottom"/>
            <a:pathLst>
              <a:path w="87054" h="102586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Google Shape;85;p14"/>
          <p:cNvSpPr/>
          <p:nvPr/>
        </p:nvSpPr>
        <p:spPr>
          <a:xfrm rot="10800000">
            <a:off x="5755680" y="-548280"/>
            <a:ext cx="4266000" cy="1960200"/>
          </a:xfrm>
          <a:custGeom>
            <a:avLst/>
            <a:gdLst>
              <a:gd name="textAreaLeft" fmla="*/ 0 w 4266000"/>
              <a:gd name="textAreaRight" fmla="*/ 4267800 w 4266000"/>
              <a:gd name="textAreaTop" fmla="*/ 0 h 1960200"/>
              <a:gd name="textAreaBottom" fmla="*/ 1962000 h 1960200"/>
            </a:gdLst>
            <a:ahLst/>
            <a:rect l="textAreaLeft" t="textAreaTop" r="textAreaRight" b="textAreaBottom"/>
            <a:pathLst>
              <a:path w="154320" h="70944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Google Shape;86;p14"/>
          <p:cNvSpPr/>
          <p:nvPr/>
        </p:nvSpPr>
        <p:spPr>
          <a:xfrm rot="10800000">
            <a:off x="7479720" y="-548280"/>
            <a:ext cx="2541960" cy="2336040"/>
          </a:xfrm>
          <a:custGeom>
            <a:avLst/>
            <a:gdLst>
              <a:gd name="textAreaLeft" fmla="*/ 0 w 2541960"/>
              <a:gd name="textAreaRight" fmla="*/ 2543760 w 2541960"/>
              <a:gd name="textAreaTop" fmla="*/ 0 h 2336040"/>
              <a:gd name="textAreaBottom" fmla="*/ 2337840 h 2336040"/>
            </a:gdLst>
            <a:ahLst/>
            <a:rect l="textAreaLeft" t="textAreaTop" r="textAreaRight" b="textAreaBottom"/>
            <a:pathLst>
              <a:path w="91978" h="84531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Google Shape;87;p14"/>
          <p:cNvSpPr/>
          <p:nvPr/>
        </p:nvSpPr>
        <p:spPr>
          <a:xfrm rot="10800000">
            <a:off x="6916320" y="3430440"/>
            <a:ext cx="3219480" cy="1962000"/>
          </a:xfrm>
          <a:custGeom>
            <a:avLst/>
            <a:gdLst>
              <a:gd name="textAreaLeft" fmla="*/ 0 w 3219480"/>
              <a:gd name="textAreaRight" fmla="*/ 3221280 w 3219480"/>
              <a:gd name="textAreaTop" fmla="*/ 0 h 1962000"/>
              <a:gd name="textAreaBottom" fmla="*/ 1963800 h 1962000"/>
            </a:gdLst>
            <a:ahLst/>
            <a:rect l="textAreaLeft" t="textAreaTop" r="textAreaRight" b="textAreaBottom"/>
            <a:pathLst>
              <a:path w="116477" h="71005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video" Target="file:///C:/Users/zeyne/Desktop/UpSchoolCapstoneProject.mp4" TargetMode="External"/><Relationship Id="rId2" Type="http://schemas.microsoft.com/office/2007/relationships/media" Target="file:///C:/Users/zeyne/Desktop/UpSchoolCapstoneProject.mp4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620000" y="1077480"/>
            <a:ext cx="5747040" cy="2389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accent1"/>
                </a:solidFill>
                <a:latin typeface="Comfortaa"/>
                <a:ea typeface="Comfortaa"/>
              </a:rPr>
              <a:t>UP School Capstone Projesi</a:t>
            </a:r>
            <a:endParaRPr b="0" lang="tr-TR" sz="45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2855880" y="3573000"/>
            <a:ext cx="3059280" cy="407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Anaheim"/>
                <a:ea typeface="Anaheim"/>
              </a:rPr>
              <a:t>Zeynep Nazire TÜRKER</a:t>
            </a:r>
            <a:endParaRPr b="0" lang="tr-TR" sz="1600" spc="-1" strike="noStrike">
              <a:latin typeface="Arial"/>
            </a:endParaRPr>
          </a:p>
        </p:txBody>
      </p:sp>
      <p:pic>
        <p:nvPicPr>
          <p:cNvPr id="342" name="Picture 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200" cy="57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Demo</a:t>
            </a:r>
            <a:endParaRPr b="0" lang="tr-TR" sz="3000" spc="-1" strike="noStrike">
              <a:latin typeface="Arial"/>
            </a:endParaRPr>
          </a:p>
        </p:txBody>
      </p:sp>
      <p:pic>
        <p:nvPicPr>
          <p:cNvPr id="400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647360" y="1017000"/>
            <a:ext cx="5911560" cy="3961080"/>
          </a:xfrm>
          <a:prstGeom prst="rect">
            <a:avLst/>
          </a:prstGeom>
          <a:ln w="0">
            <a:noFill/>
          </a:ln>
        </p:spPr>
      </p:pic>
      <p:pic>
        <p:nvPicPr>
          <p:cNvPr id="401" name="Picture 2" descr="Logo&#10;&#10;Description automatically generated"/>
          <p:cNvPicPr/>
          <p:nvPr/>
        </p:nvPicPr>
        <p:blipFill>
          <a:blip r:embed="rId4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720000" y="2344320"/>
            <a:ext cx="7702200" cy="83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accent1"/>
                </a:solidFill>
                <a:latin typeface="Comfortaa"/>
                <a:ea typeface="Comfortaa"/>
              </a:rPr>
              <a:t>Core Skills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title"/>
          </p:nvPr>
        </p:nvSpPr>
        <p:spPr>
          <a:xfrm>
            <a:off x="2996640" y="1502640"/>
            <a:ext cx="3149280" cy="83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omfortaa"/>
                <a:ea typeface="Comfortaa"/>
              </a:rPr>
              <a:t>03</a:t>
            </a:r>
            <a:endParaRPr b="0" lang="tr-TR" sz="6000" spc="-1" strike="noStrike">
              <a:latin typeface="Arial"/>
            </a:endParaRPr>
          </a:p>
        </p:txBody>
      </p:sp>
      <p:pic>
        <p:nvPicPr>
          <p:cNvPr id="404" name="Picture 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62320" y="331920"/>
            <a:ext cx="7702200" cy="5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Core Skills Değerlendirmesi</a:t>
            </a:r>
            <a:endParaRPr b="0" lang="tr-TR" sz="3000" spc="-1" strike="noStrike">
              <a:latin typeface="Arial"/>
            </a:endParaRPr>
          </a:p>
        </p:txBody>
      </p:sp>
      <p:sp>
        <p:nvSpPr>
          <p:cNvPr id="406" name="Google Shape;489;p45"/>
          <p:cNvSpPr/>
          <p:nvPr/>
        </p:nvSpPr>
        <p:spPr>
          <a:xfrm>
            <a:off x="341640" y="1644480"/>
            <a:ext cx="2477880" cy="23443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Google Shape;492;p45"/>
          <p:cNvSpPr/>
          <p:nvPr/>
        </p:nvSpPr>
        <p:spPr>
          <a:xfrm>
            <a:off x="393840" y="1657800"/>
            <a:ext cx="237348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fortaa"/>
                <a:ea typeface="Comfortaa"/>
              </a:rPr>
              <a:t>Geliştirdiklerim</a:t>
            </a:r>
            <a:endParaRPr b="0" lang="tr-TR" sz="1600" spc="-1" strike="noStrike">
              <a:latin typeface="Arial"/>
            </a:endParaRPr>
          </a:p>
        </p:txBody>
      </p:sp>
      <p:sp>
        <p:nvSpPr>
          <p:cNvPr id="408" name="Google Shape;494;p45"/>
          <p:cNvSpPr/>
          <p:nvPr/>
        </p:nvSpPr>
        <p:spPr>
          <a:xfrm>
            <a:off x="393840" y="2183040"/>
            <a:ext cx="2425680" cy="14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15000"/>
              </a:lnSpc>
              <a:buClr>
                <a:srgbClr val="091d31"/>
              </a:buClr>
              <a:buFont typeface="Anaheim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Anaheim"/>
                <a:ea typeface="Anaheim"/>
              </a:rPr>
              <a:t>İçten Takdir</a:t>
            </a:r>
            <a:endParaRPr b="0" lang="tr-TR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91d31"/>
              </a:buClr>
              <a:buFont typeface="Anaheim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Anaheim"/>
                <a:ea typeface="Anaheim"/>
              </a:rPr>
              <a:t>Yılmazlık</a:t>
            </a:r>
            <a:endParaRPr b="0" lang="tr-TR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91d31"/>
              </a:buClr>
              <a:buFont typeface="Anaheim"/>
              <a:buChar char="●"/>
            </a:pPr>
            <a:r>
              <a:rPr b="0" lang="en-US" sz="1400" spc="-1" strike="noStrike">
                <a:solidFill>
                  <a:schemeClr val="dk1"/>
                </a:solidFill>
                <a:latin typeface="Anaheim"/>
                <a:ea typeface="Anaheim"/>
              </a:rPr>
              <a:t>Düşüncelerimi daha rahat bir şekilde dile getirebilmek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409" name="Google Shape;489;p45"/>
          <p:cNvSpPr/>
          <p:nvPr/>
        </p:nvSpPr>
        <p:spPr>
          <a:xfrm>
            <a:off x="3329280" y="1644480"/>
            <a:ext cx="2477880" cy="23443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Google Shape;492;p45"/>
          <p:cNvSpPr/>
          <p:nvPr/>
        </p:nvSpPr>
        <p:spPr>
          <a:xfrm>
            <a:off x="3381480" y="1657800"/>
            <a:ext cx="237348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fortaa"/>
                <a:ea typeface="Comfortaa"/>
              </a:rPr>
              <a:t>Geliştirdiklerimiz</a:t>
            </a:r>
            <a:endParaRPr b="0" lang="tr-TR" sz="1600" spc="-1" strike="noStrike">
              <a:latin typeface="Arial"/>
            </a:endParaRPr>
          </a:p>
        </p:txBody>
      </p:sp>
      <p:sp>
        <p:nvSpPr>
          <p:cNvPr id="411" name="Google Shape;494;p45"/>
          <p:cNvSpPr/>
          <p:nvPr/>
        </p:nvSpPr>
        <p:spPr>
          <a:xfrm>
            <a:off x="3381480" y="2183040"/>
            <a:ext cx="242568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15000"/>
              </a:lnSpc>
              <a:buClr>
                <a:srgbClr val="091d31"/>
              </a:buClr>
              <a:buFont typeface="Anaheim"/>
              <a:buChar char="●"/>
            </a:pPr>
            <a:r>
              <a:rPr b="0" lang="en-US" sz="1400" spc="-1" strike="noStrike">
                <a:solidFill>
                  <a:schemeClr val="dk1"/>
                </a:solidFill>
                <a:latin typeface="Anaheim"/>
                <a:ea typeface="Anaheim"/>
              </a:rPr>
              <a:t>İleri Bildirim</a:t>
            </a:r>
            <a:endParaRPr b="0" lang="tr-TR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91d31"/>
              </a:buClr>
              <a:buFont typeface="Anaheim"/>
              <a:buChar char="●"/>
            </a:pPr>
            <a:r>
              <a:rPr b="0" lang="en-US" sz="1400" spc="-1" strike="noStrike">
                <a:solidFill>
                  <a:schemeClr val="dk1"/>
                </a:solidFill>
                <a:latin typeface="Anaheim"/>
                <a:ea typeface="Anaheim"/>
              </a:rPr>
              <a:t>Kız Kardeşlik</a:t>
            </a:r>
            <a:endParaRPr b="0" lang="tr-TR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91d31"/>
              </a:buClr>
              <a:buFont typeface="Anaheim"/>
              <a:buChar char="●"/>
            </a:pPr>
            <a:r>
              <a:rPr b="0" lang="en-US" sz="1400" spc="-1" strike="noStrike">
                <a:solidFill>
                  <a:schemeClr val="dk1"/>
                </a:solidFill>
                <a:latin typeface="Anaheim"/>
                <a:ea typeface="Anaheim"/>
              </a:rPr>
              <a:t>Mülakat Becerileri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412" name="Google Shape;489;p45"/>
          <p:cNvSpPr/>
          <p:nvPr/>
        </p:nvSpPr>
        <p:spPr>
          <a:xfrm>
            <a:off x="6316920" y="1631160"/>
            <a:ext cx="2477880" cy="23443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Google Shape;492;p45"/>
          <p:cNvSpPr/>
          <p:nvPr/>
        </p:nvSpPr>
        <p:spPr>
          <a:xfrm>
            <a:off x="6369480" y="1644480"/>
            <a:ext cx="237348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fortaa"/>
                <a:ea typeface="Comfortaa"/>
              </a:rPr>
              <a:t>Geliştireceklerim</a:t>
            </a:r>
            <a:endParaRPr b="0" lang="tr-TR" sz="1600" spc="-1" strike="noStrike">
              <a:latin typeface="Arial"/>
            </a:endParaRPr>
          </a:p>
        </p:txBody>
      </p:sp>
      <p:sp>
        <p:nvSpPr>
          <p:cNvPr id="414" name="Google Shape;494;p45"/>
          <p:cNvSpPr/>
          <p:nvPr/>
        </p:nvSpPr>
        <p:spPr>
          <a:xfrm>
            <a:off x="6369480" y="2170080"/>
            <a:ext cx="242568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15000"/>
              </a:lnSpc>
              <a:buClr>
                <a:srgbClr val="091d31"/>
              </a:buClr>
              <a:buFont typeface="Anaheim"/>
              <a:buChar char="●"/>
            </a:pPr>
            <a:r>
              <a:rPr b="0" lang="en-US" sz="1400" spc="-1" strike="noStrike">
                <a:solidFill>
                  <a:schemeClr val="dk1"/>
                </a:solidFill>
                <a:latin typeface="Anaheim"/>
                <a:ea typeface="Anaheim"/>
              </a:rPr>
              <a:t>Sabır</a:t>
            </a:r>
            <a:endParaRPr b="0" lang="tr-TR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91d31"/>
              </a:buClr>
              <a:buFont typeface="Anaheim"/>
              <a:buChar char="●"/>
            </a:pPr>
            <a:r>
              <a:rPr b="0" lang="en-US" sz="1400" spc="-1" strike="noStrike">
                <a:solidFill>
                  <a:schemeClr val="dk1"/>
                </a:solidFill>
                <a:latin typeface="Anaheim"/>
                <a:ea typeface="Anaheim"/>
              </a:rPr>
              <a:t>Heyecan Kontrolü</a:t>
            </a:r>
            <a:endParaRPr b="0" lang="tr-TR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91d31"/>
              </a:buClr>
              <a:buFont typeface="Anaheim"/>
              <a:buChar char="●"/>
            </a:pPr>
            <a:r>
              <a:rPr b="0" lang="en-US" sz="1400" spc="-1" strike="noStrike">
                <a:solidFill>
                  <a:schemeClr val="dk1"/>
                </a:solidFill>
                <a:latin typeface="Anaheim"/>
                <a:ea typeface="Anaheim"/>
              </a:rPr>
              <a:t>Erteleme</a:t>
            </a:r>
            <a:endParaRPr b="0" lang="tr-TR" sz="1400" spc="-1" strike="noStrike">
              <a:latin typeface="Arial"/>
            </a:endParaRPr>
          </a:p>
        </p:txBody>
      </p:sp>
      <p:pic>
        <p:nvPicPr>
          <p:cNvPr id="415" name="Picture 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2771640" y="1355400"/>
            <a:ext cx="4432680" cy="150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accent1"/>
                </a:solidFill>
                <a:latin typeface="Comfortaa"/>
                <a:ea typeface="Comfortaa"/>
              </a:rPr>
              <a:t>DİNLEDİĞİNİZ İÇİN TEŞEKKÜR EDERİM</a:t>
            </a:r>
            <a:endParaRPr b="0" lang="tr-TR" sz="3200" spc="-1" strike="noStrike">
              <a:latin typeface="Arial"/>
            </a:endParaRPr>
          </a:p>
        </p:txBody>
      </p:sp>
      <p:pic>
        <p:nvPicPr>
          <p:cNvPr id="417" name="Picture 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773280" y="1904400"/>
            <a:ext cx="2442240" cy="52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Comfortaa"/>
                <a:ea typeface="Comfortaa"/>
              </a:rPr>
              <a:t>Ben Kimim?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title"/>
          </p:nvPr>
        </p:nvSpPr>
        <p:spPr>
          <a:xfrm>
            <a:off x="773280" y="1359720"/>
            <a:ext cx="1273680" cy="59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01</a:t>
            </a:r>
            <a:endParaRPr b="0" lang="tr-TR" sz="3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title"/>
          </p:nvPr>
        </p:nvSpPr>
        <p:spPr>
          <a:xfrm>
            <a:off x="773280" y="3095640"/>
            <a:ext cx="2595240" cy="52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mfortaa"/>
                <a:ea typeface="Comfortaa"/>
              </a:rPr>
              <a:t>Hard Skills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title"/>
          </p:nvPr>
        </p:nvSpPr>
        <p:spPr>
          <a:xfrm>
            <a:off x="773280" y="2466720"/>
            <a:ext cx="1273680" cy="59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02</a:t>
            </a:r>
            <a:endParaRPr b="0" lang="tr-TR" sz="30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title"/>
          </p:nvPr>
        </p:nvSpPr>
        <p:spPr>
          <a:xfrm>
            <a:off x="773280" y="4204800"/>
            <a:ext cx="2442240" cy="52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mfortaa"/>
                <a:ea typeface="Comfortaa"/>
              </a:rPr>
              <a:t>Core Skills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title"/>
          </p:nvPr>
        </p:nvSpPr>
        <p:spPr>
          <a:xfrm>
            <a:off x="773280" y="3660480"/>
            <a:ext cx="1273680" cy="59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03</a:t>
            </a:r>
            <a:endParaRPr b="0" lang="tr-TR" sz="3000" spc="-1" strike="noStrike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title"/>
          </p:nvPr>
        </p:nvSpPr>
        <p:spPr>
          <a:xfrm>
            <a:off x="773280" y="441000"/>
            <a:ext cx="7702200" cy="5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İçindekiler</a:t>
            </a:r>
            <a:endParaRPr b="0" lang="tr-TR" sz="3000" spc="-1" strike="noStrike">
              <a:latin typeface="Arial"/>
            </a:endParaRPr>
          </a:p>
        </p:txBody>
      </p:sp>
      <p:sp>
        <p:nvSpPr>
          <p:cNvPr id="350" name="Google Shape;293;p36"/>
          <p:cNvSpPr/>
          <p:nvPr/>
        </p:nvSpPr>
        <p:spPr>
          <a:xfrm>
            <a:off x="2304360" y="-797760"/>
            <a:ext cx="2027160" cy="21888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1" name="Picture 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720000" y="2344320"/>
            <a:ext cx="7702200" cy="83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accent1"/>
                </a:solidFill>
                <a:latin typeface="Comfortaa"/>
                <a:ea typeface="Comfortaa"/>
              </a:rPr>
              <a:t>Ben Kimim?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title"/>
          </p:nvPr>
        </p:nvSpPr>
        <p:spPr>
          <a:xfrm>
            <a:off x="2996640" y="1502640"/>
            <a:ext cx="3149280" cy="83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omfortaa"/>
                <a:ea typeface="Comfortaa"/>
              </a:rPr>
              <a:t>01</a:t>
            </a:r>
            <a:endParaRPr b="0" lang="tr-TR" sz="6000" spc="-1" strike="noStrike">
              <a:latin typeface="Arial"/>
            </a:endParaRPr>
          </a:p>
        </p:txBody>
      </p:sp>
      <p:pic>
        <p:nvPicPr>
          <p:cNvPr id="354" name="Picture 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62320" y="331920"/>
            <a:ext cx="7702200" cy="5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Ben Kimim?</a:t>
            </a:r>
            <a:endParaRPr b="0" lang="tr-TR" sz="30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title"/>
          </p:nvPr>
        </p:nvSpPr>
        <p:spPr>
          <a:xfrm>
            <a:off x="633240" y="1834560"/>
            <a:ext cx="1305720" cy="41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Comfortaa"/>
                <a:ea typeface="Comfortaa"/>
              </a:rPr>
              <a:t>Doğumum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2158200" y="1630800"/>
            <a:ext cx="1505520" cy="49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Comfortaa"/>
                <a:ea typeface="Comfortaa"/>
              </a:rPr>
              <a:t>Gebze Teknik Üniversitesi Başlangıç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358" name="Google Shape;523;p48"/>
          <p:cNvSpPr/>
          <p:nvPr/>
        </p:nvSpPr>
        <p:spPr>
          <a:xfrm>
            <a:off x="804960" y="2265840"/>
            <a:ext cx="962280" cy="96228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Comfortaa"/>
                <a:ea typeface="Comfortaa"/>
              </a:rPr>
              <a:t>1998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359" name="Google Shape;523;p48"/>
          <p:cNvSpPr/>
          <p:nvPr/>
        </p:nvSpPr>
        <p:spPr>
          <a:xfrm>
            <a:off x="5675040" y="2265840"/>
            <a:ext cx="962280" cy="96228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lt1"/>
                </a:solidFill>
                <a:latin typeface="Comfortaa"/>
                <a:ea typeface="Comfortaa"/>
              </a:rPr>
              <a:t>2021</a:t>
            </a:r>
            <a:endParaRPr b="0" lang="tr-TR" sz="1500" spc="-1" strike="noStrike">
              <a:latin typeface="Arial"/>
            </a:endParaRPr>
          </a:p>
        </p:txBody>
      </p:sp>
      <p:sp>
        <p:nvSpPr>
          <p:cNvPr id="360" name="Google Shape;523;p48"/>
          <p:cNvSpPr/>
          <p:nvPr/>
        </p:nvSpPr>
        <p:spPr>
          <a:xfrm>
            <a:off x="4052520" y="2265840"/>
            <a:ext cx="962280" cy="96228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lt1"/>
                </a:solidFill>
                <a:latin typeface="Comfortaa"/>
                <a:ea typeface="Comfortaa"/>
              </a:rPr>
              <a:t>2020</a:t>
            </a:r>
            <a:endParaRPr b="0" lang="tr-TR" sz="1500" spc="-1" strike="noStrike">
              <a:latin typeface="Arial"/>
            </a:endParaRPr>
          </a:p>
        </p:txBody>
      </p:sp>
      <p:sp>
        <p:nvSpPr>
          <p:cNvPr id="361" name="Google Shape;523;p48"/>
          <p:cNvSpPr/>
          <p:nvPr/>
        </p:nvSpPr>
        <p:spPr>
          <a:xfrm>
            <a:off x="2430000" y="2265840"/>
            <a:ext cx="962280" cy="96228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lt1"/>
                </a:solidFill>
                <a:latin typeface="Comfortaa"/>
                <a:ea typeface="Comfortaa"/>
              </a:rPr>
              <a:t>2016</a:t>
            </a:r>
            <a:endParaRPr b="0" lang="tr-TR" sz="1500" spc="-1" strike="noStrike">
              <a:latin typeface="Arial"/>
            </a:endParaRPr>
          </a:p>
        </p:txBody>
      </p:sp>
      <p:sp>
        <p:nvSpPr>
          <p:cNvPr id="362" name="Google Shape;523;p48"/>
          <p:cNvSpPr/>
          <p:nvPr/>
        </p:nvSpPr>
        <p:spPr>
          <a:xfrm>
            <a:off x="7302240" y="2257920"/>
            <a:ext cx="962280" cy="96228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lt1"/>
                </a:solidFill>
                <a:latin typeface="Comfortaa"/>
                <a:ea typeface="Comfortaa"/>
              </a:rPr>
              <a:t>2021</a:t>
            </a:r>
            <a:endParaRPr b="0" lang="tr-TR" sz="1500" spc="-1" strike="noStrike">
              <a:latin typeface="Arial"/>
            </a:endParaRPr>
          </a:p>
        </p:txBody>
      </p:sp>
      <p:cxnSp>
        <p:nvCxnSpPr>
          <p:cNvPr id="363" name="Google Shape;527;p48"/>
          <p:cNvCxnSpPr>
            <a:stCxn id="358" idx="6"/>
            <a:endCxn id="361" idx="2"/>
          </p:cNvCxnSpPr>
          <p:nvPr/>
        </p:nvCxnSpPr>
        <p:spPr>
          <a:xfrm>
            <a:off x="1767240" y="2747160"/>
            <a:ext cx="663120" cy="360"/>
          </a:xfrm>
          <a:prstGeom prst="straightConnector1">
            <a:avLst/>
          </a:prstGeom>
          <a:ln w="19050">
            <a:solidFill>
              <a:srgbClr val="46a9e7"/>
            </a:solidFill>
            <a:round/>
          </a:ln>
        </p:spPr>
      </p:cxnSp>
      <p:cxnSp>
        <p:nvCxnSpPr>
          <p:cNvPr id="364" name="Google Shape;527;p48"/>
          <p:cNvCxnSpPr>
            <a:stCxn id="361" idx="6"/>
            <a:endCxn id="360" idx="2"/>
          </p:cNvCxnSpPr>
          <p:nvPr/>
        </p:nvCxnSpPr>
        <p:spPr>
          <a:xfrm>
            <a:off x="3392280" y="2747160"/>
            <a:ext cx="660600" cy="360"/>
          </a:xfrm>
          <a:prstGeom prst="straightConnector1">
            <a:avLst/>
          </a:prstGeom>
          <a:ln w="19050">
            <a:solidFill>
              <a:srgbClr val="46a9e7"/>
            </a:solidFill>
            <a:round/>
          </a:ln>
        </p:spPr>
      </p:cxnSp>
      <p:cxnSp>
        <p:nvCxnSpPr>
          <p:cNvPr id="365" name="Google Shape;527;p48"/>
          <p:cNvCxnSpPr>
            <a:stCxn id="360" idx="6"/>
            <a:endCxn id="359" idx="2"/>
          </p:cNvCxnSpPr>
          <p:nvPr/>
        </p:nvCxnSpPr>
        <p:spPr>
          <a:xfrm>
            <a:off x="5014800" y="2747160"/>
            <a:ext cx="660600" cy="360"/>
          </a:xfrm>
          <a:prstGeom prst="straightConnector1">
            <a:avLst/>
          </a:prstGeom>
          <a:ln w="19050">
            <a:solidFill>
              <a:srgbClr val="46a9e7"/>
            </a:solidFill>
            <a:round/>
          </a:ln>
        </p:spPr>
      </p:cxnSp>
      <p:cxnSp>
        <p:nvCxnSpPr>
          <p:cNvPr id="366" name="Google Shape;527;p48"/>
          <p:cNvCxnSpPr>
            <a:stCxn id="359" idx="6"/>
            <a:endCxn id="362" idx="2"/>
          </p:cNvCxnSpPr>
          <p:nvPr/>
        </p:nvCxnSpPr>
        <p:spPr>
          <a:xfrm flipV="1">
            <a:off x="6637320" y="2739240"/>
            <a:ext cx="665280" cy="8280"/>
          </a:xfrm>
          <a:prstGeom prst="straightConnector1">
            <a:avLst/>
          </a:prstGeom>
          <a:ln w="19050">
            <a:solidFill>
              <a:srgbClr val="46a9e7"/>
            </a:solidFill>
            <a:round/>
          </a:ln>
        </p:spPr>
      </p:cxnSp>
      <p:sp>
        <p:nvSpPr>
          <p:cNvPr id="367" name="Google Shape;533;p48"/>
          <p:cNvSpPr/>
          <p:nvPr/>
        </p:nvSpPr>
        <p:spPr>
          <a:xfrm>
            <a:off x="3780720" y="1646640"/>
            <a:ext cx="150552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omfortaa"/>
                <a:ea typeface="Comfortaa"/>
              </a:rPr>
              <a:t>VBT Bilgi Teknolojileri Staj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368" name="Google Shape;533;p48"/>
          <p:cNvSpPr/>
          <p:nvPr/>
        </p:nvSpPr>
        <p:spPr>
          <a:xfrm>
            <a:off x="5229360" y="1667160"/>
            <a:ext cx="18532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omfortaa"/>
                <a:ea typeface="Comfortaa"/>
              </a:rPr>
              <a:t>İstanbul AI Yapay Zeka Yazılım</a:t>
            </a:r>
            <a:endParaRPr b="0" lang="tr-T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omfortaa"/>
                <a:ea typeface="Comfortaa"/>
              </a:rPr>
              <a:t>Staj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369" name="Google Shape;533;p48"/>
          <p:cNvSpPr/>
          <p:nvPr/>
        </p:nvSpPr>
        <p:spPr>
          <a:xfrm>
            <a:off x="6849360" y="1633320"/>
            <a:ext cx="172080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omfortaa"/>
                <a:ea typeface="Comfortaa"/>
              </a:rPr>
              <a:t>Gebze Teknik Üniversitesi</a:t>
            </a:r>
            <a:endParaRPr b="0" lang="tr-T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omfortaa"/>
                <a:ea typeface="Comfortaa"/>
              </a:rPr>
              <a:t> </a:t>
            </a:r>
            <a:r>
              <a:rPr b="0" lang="en-US" sz="1400" spc="-1" strike="noStrike">
                <a:solidFill>
                  <a:schemeClr val="dk1"/>
                </a:solidFill>
                <a:latin typeface="Comfortaa"/>
                <a:ea typeface="Comfortaa"/>
              </a:rPr>
              <a:t>Mezuniyet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370" name="Google Shape;533;p48"/>
          <p:cNvSpPr/>
          <p:nvPr/>
        </p:nvSpPr>
        <p:spPr>
          <a:xfrm>
            <a:off x="7084440" y="3285360"/>
            <a:ext cx="150552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omfortaa"/>
                <a:ea typeface="Comfortaa"/>
              </a:rPr>
              <a:t>Tübitak Bilgem İşe Giriş</a:t>
            </a:r>
            <a:endParaRPr b="0" lang="tr-TR" sz="1400" spc="-1" strike="noStrike">
              <a:latin typeface="Arial"/>
            </a:endParaRPr>
          </a:p>
        </p:txBody>
      </p:sp>
      <p:pic>
        <p:nvPicPr>
          <p:cNvPr id="371" name="Picture 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720000" y="2344320"/>
            <a:ext cx="7702200" cy="83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accent1"/>
                </a:solidFill>
                <a:latin typeface="Comfortaa"/>
                <a:ea typeface="Comfortaa"/>
              </a:rPr>
              <a:t>Hard Skills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title"/>
          </p:nvPr>
        </p:nvSpPr>
        <p:spPr>
          <a:xfrm>
            <a:off x="2996640" y="1502640"/>
            <a:ext cx="3149280" cy="83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omfortaa"/>
                <a:ea typeface="Comfortaa"/>
              </a:rPr>
              <a:t>02</a:t>
            </a:r>
            <a:endParaRPr b="0" lang="tr-TR" sz="6000" spc="-1" strike="noStrike">
              <a:latin typeface="Arial"/>
            </a:endParaRPr>
          </a:p>
        </p:txBody>
      </p:sp>
      <p:pic>
        <p:nvPicPr>
          <p:cNvPr id="374" name="Picture 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19880" y="128520"/>
            <a:ext cx="4739040" cy="5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Restoran Simülasyonu</a:t>
            </a:r>
            <a:endParaRPr b="0" lang="tr-TR" sz="30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title"/>
          </p:nvPr>
        </p:nvSpPr>
        <p:spPr>
          <a:xfrm>
            <a:off x="3836520" y="4568760"/>
            <a:ext cx="1261800" cy="52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91919"/>
                </a:solidFill>
                <a:latin typeface="Comfortaa"/>
                <a:ea typeface="Comfortaa"/>
              </a:rPr>
              <a:t>Müşteri</a:t>
            </a:r>
            <a:endParaRPr b="0" lang="tr-TR" sz="2000" spc="-1" strike="noStrike">
              <a:latin typeface="Arial"/>
            </a:endParaRPr>
          </a:p>
        </p:txBody>
      </p:sp>
      <p:cxnSp>
        <p:nvCxnSpPr>
          <p:cNvPr id="377" name="Google Shape;551;p49"/>
          <p:cNvCxnSpPr>
            <a:stCxn id="378" idx="4"/>
          </p:cNvCxnSpPr>
          <p:nvPr/>
        </p:nvCxnSpPr>
        <p:spPr>
          <a:xfrm>
            <a:off x="4505760" y="3961080"/>
            <a:ext cx="9720" cy="637560"/>
          </a:xfrm>
          <a:prstGeom prst="straightConnector1">
            <a:avLst/>
          </a:prstGeom>
          <a:ln w="19050">
            <a:solidFill>
              <a:srgbClr val="46a9e7"/>
            </a:solidFill>
            <a:round/>
          </a:ln>
        </p:spPr>
      </p:cxnSp>
      <p:sp>
        <p:nvSpPr>
          <p:cNvPr id="379" name="Google Shape;552;p49"/>
          <p:cNvSpPr/>
          <p:nvPr/>
        </p:nvSpPr>
        <p:spPr>
          <a:xfrm>
            <a:off x="3700080" y="2351520"/>
            <a:ext cx="1611360" cy="1611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80" name="Google Shape;566;p49"/>
          <p:cNvCxnSpPr/>
          <p:nvPr/>
        </p:nvCxnSpPr>
        <p:spPr>
          <a:xfrm>
            <a:off x="3616560" y="1042560"/>
            <a:ext cx="518040" cy="1800"/>
          </a:xfrm>
          <a:prstGeom prst="straightConnector1">
            <a:avLst/>
          </a:prstGeom>
          <a:ln w="19050">
            <a:solidFill>
              <a:srgbClr val="46a9e7"/>
            </a:solidFill>
            <a:round/>
          </a:ln>
        </p:spPr>
      </p:cxnSp>
      <p:cxnSp>
        <p:nvCxnSpPr>
          <p:cNvPr id="381" name="Google Shape;567;p49"/>
          <p:cNvCxnSpPr/>
          <p:nvPr/>
        </p:nvCxnSpPr>
        <p:spPr>
          <a:xfrm flipH="1">
            <a:off x="4887000" y="1033560"/>
            <a:ext cx="428040" cy="1800"/>
          </a:xfrm>
          <a:prstGeom prst="straightConnector1">
            <a:avLst/>
          </a:prstGeom>
          <a:ln w="19050">
            <a:solidFill>
              <a:srgbClr val="46a9e7"/>
            </a:solidFill>
            <a:round/>
          </a:ln>
        </p:spPr>
      </p:cxnSp>
      <p:cxnSp>
        <p:nvCxnSpPr>
          <p:cNvPr id="382" name="Google Shape;568;p49"/>
          <p:cNvCxnSpPr/>
          <p:nvPr/>
        </p:nvCxnSpPr>
        <p:spPr>
          <a:xfrm>
            <a:off x="4127760" y="1033560"/>
            <a:ext cx="1800" cy="1531440"/>
          </a:xfrm>
          <a:prstGeom prst="straightConnector1">
            <a:avLst/>
          </a:prstGeom>
          <a:ln w="19050">
            <a:solidFill>
              <a:srgbClr val="46a9e7"/>
            </a:solidFill>
            <a:round/>
          </a:ln>
        </p:spPr>
      </p:cxnSp>
      <p:cxnSp>
        <p:nvCxnSpPr>
          <p:cNvPr id="383" name="Google Shape;569;p49"/>
          <p:cNvCxnSpPr/>
          <p:nvPr/>
        </p:nvCxnSpPr>
        <p:spPr>
          <a:xfrm>
            <a:off x="4891320" y="1033560"/>
            <a:ext cx="1800" cy="1531440"/>
          </a:xfrm>
          <a:prstGeom prst="straightConnector1">
            <a:avLst/>
          </a:prstGeom>
          <a:ln w="19050">
            <a:solidFill>
              <a:srgbClr val="46a9e7"/>
            </a:solidFill>
            <a:round/>
          </a:ln>
        </p:spPr>
      </p:cxnSp>
      <p:sp>
        <p:nvSpPr>
          <p:cNvPr id="378" name="Google Shape;552;p49"/>
          <p:cNvSpPr/>
          <p:nvPr/>
        </p:nvSpPr>
        <p:spPr>
          <a:xfrm>
            <a:off x="3700080" y="2349720"/>
            <a:ext cx="1611360" cy="1611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4" name="Picture 4" descr=""/>
          <p:cNvPicPr/>
          <p:nvPr/>
        </p:nvPicPr>
        <p:blipFill>
          <a:blip r:embed="rId1"/>
          <a:stretch/>
        </p:blipFill>
        <p:spPr>
          <a:xfrm>
            <a:off x="4049640" y="2669400"/>
            <a:ext cx="912600" cy="912600"/>
          </a:xfrm>
          <a:prstGeom prst="rect">
            <a:avLst/>
          </a:prstGeom>
          <a:ln w="0">
            <a:noFill/>
          </a:ln>
        </p:spPr>
      </p:pic>
      <p:pic>
        <p:nvPicPr>
          <p:cNvPr id="385" name="Picture 8" descr=""/>
          <p:cNvPicPr/>
          <p:nvPr/>
        </p:nvPicPr>
        <p:blipFill>
          <a:blip r:embed="rId2"/>
          <a:stretch/>
        </p:blipFill>
        <p:spPr>
          <a:xfrm>
            <a:off x="3007080" y="4072320"/>
            <a:ext cx="912600" cy="912600"/>
          </a:xfrm>
          <a:prstGeom prst="rect">
            <a:avLst/>
          </a:prstGeom>
          <a:ln w="0">
            <a:noFill/>
          </a:ln>
        </p:spPr>
      </p:pic>
      <p:pic>
        <p:nvPicPr>
          <p:cNvPr id="386" name="Picture 10" descr=""/>
          <p:cNvPicPr/>
          <p:nvPr/>
        </p:nvPicPr>
        <p:blipFill>
          <a:blip r:embed="rId3"/>
          <a:stretch/>
        </p:blipFill>
        <p:spPr>
          <a:xfrm>
            <a:off x="5418720" y="586440"/>
            <a:ext cx="801360" cy="8013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11" descr=""/>
          <p:cNvPicPr/>
          <p:nvPr/>
        </p:nvPicPr>
        <p:blipFill>
          <a:blip r:embed="rId4"/>
          <a:stretch/>
        </p:blipFill>
        <p:spPr>
          <a:xfrm>
            <a:off x="2702160" y="585360"/>
            <a:ext cx="912600" cy="912600"/>
          </a:xfrm>
          <a:prstGeom prst="rect">
            <a:avLst/>
          </a:prstGeom>
          <a:ln w="0">
            <a:noFill/>
          </a:ln>
        </p:spPr>
      </p:pic>
      <p:sp>
        <p:nvSpPr>
          <p:cNvPr id="388" name="Google Shape;543;p49"/>
          <p:cNvSpPr/>
          <p:nvPr/>
        </p:nvSpPr>
        <p:spPr>
          <a:xfrm>
            <a:off x="2946240" y="1389600"/>
            <a:ext cx="67248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191919"/>
                </a:solidFill>
                <a:latin typeface="Comfortaa"/>
                <a:ea typeface="Comfortaa"/>
              </a:rPr>
              <a:t>Şef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389" name="Google Shape;547;p49"/>
          <p:cNvSpPr/>
          <p:nvPr/>
        </p:nvSpPr>
        <p:spPr>
          <a:xfrm>
            <a:off x="5313240" y="1389600"/>
            <a:ext cx="233460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omfortaa"/>
                <a:ea typeface="Comfortaa"/>
              </a:rPr>
              <a:t>Garson</a:t>
            </a:r>
            <a:endParaRPr b="0" lang="tr-TR" sz="2000" spc="-1" strike="noStrike">
              <a:latin typeface="Arial"/>
            </a:endParaRPr>
          </a:p>
        </p:txBody>
      </p:sp>
      <p:pic>
        <p:nvPicPr>
          <p:cNvPr id="390" name="Picture 2" descr="Logo&#10;&#10;Description automatically generated"/>
          <p:cNvPicPr/>
          <p:nvPr/>
        </p:nvPicPr>
        <p:blipFill>
          <a:blip r:embed="rId5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7702200" cy="57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Use Case Diagram</a:t>
            </a:r>
            <a:endParaRPr b="0" lang="tr-TR" sz="3000" spc="-1" strike="noStrike">
              <a:latin typeface="Arial"/>
            </a:endParaRPr>
          </a:p>
        </p:txBody>
      </p:sp>
      <p:pic>
        <p:nvPicPr>
          <p:cNvPr id="392" name="Picture 504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6040800" cy="3670920"/>
          </a:xfrm>
          <a:prstGeom prst="rect">
            <a:avLst/>
          </a:prstGeom>
          <a:ln w="0">
            <a:noFill/>
          </a:ln>
        </p:spPr>
      </p:pic>
      <p:pic>
        <p:nvPicPr>
          <p:cNvPr id="393" name="Picture 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200" cy="57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accent1"/>
                </a:solidFill>
                <a:latin typeface="Comfortaa"/>
                <a:ea typeface="Comfortaa"/>
              </a:rPr>
              <a:t>Yemek ve İçecek</a:t>
            </a:r>
            <a:endParaRPr b="0" lang="tr-TR" sz="3000" spc="-1" strike="noStrike">
              <a:latin typeface="Arial"/>
            </a:endParaRPr>
          </a:p>
        </p:txBody>
      </p:sp>
      <p:pic>
        <p:nvPicPr>
          <p:cNvPr id="395" name="Picture 1" descr=""/>
          <p:cNvPicPr/>
          <p:nvPr/>
        </p:nvPicPr>
        <p:blipFill>
          <a:blip r:embed="rId1"/>
          <a:stretch/>
        </p:blipFill>
        <p:spPr>
          <a:xfrm>
            <a:off x="432000" y="1088640"/>
            <a:ext cx="8152200" cy="3126600"/>
          </a:xfrm>
          <a:prstGeom prst="rect">
            <a:avLst/>
          </a:prstGeom>
          <a:ln w="0">
            <a:noFill/>
          </a:ln>
        </p:spPr>
      </p:pic>
      <p:pic>
        <p:nvPicPr>
          <p:cNvPr id="396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11" descr="A picture containing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144080" y="126720"/>
            <a:ext cx="7360200" cy="49129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43800" y="4562640"/>
            <a:ext cx="637560" cy="5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tr-TR</dc:language>
  <cp:lastModifiedBy/>
  <dcterms:modified xsi:type="dcterms:W3CDTF">2022-10-15T13:54:12Z</dcterms:modified>
  <cp:revision>4</cp:revision>
  <dc:subject/>
  <dc:title>UP School Capstone Projesi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37</vt:i4>
  </property>
  <property fmtid="{D5CDD505-2E9C-101B-9397-08002B2CF9AE}" pid="3" name="PresentationFormat">
    <vt:lpwstr>On-screen Show (16:9)</vt:lpwstr>
  </property>
  <property fmtid="{D5CDD505-2E9C-101B-9397-08002B2CF9AE}" pid="4" name="Slides">
    <vt:i4>13</vt:i4>
  </property>
</Properties>
</file>