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M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s-MX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96CBFEC6-443D-4AA0-8DB5-9542AFA0F6E2}" type="slidenum">
              <a:rPr lang="es-MX" sz="1400" b="0" strike="noStrike" spc="-1">
                <a:latin typeface="Times New Roman"/>
              </a:rPr>
              <a:t>‹Nº›</a:t>
            </a:fld>
            <a:endParaRPr lang="es-M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880" y="764280"/>
            <a:ext cx="6703920" cy="37710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MX" sz="2000" b="0" strike="noStrike" spc="-1">
                <a:latin typeface="Arial"/>
              </a:rPr>
              <a:t>Es la primera persona en obtener el título BDFL (Benevolent Dictator for Life), cuyo título es otorgado a personajes importantes en el mundo del código abierto, teniendo asignada la tarea de fijar las directrices sobre la evolución de Python,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MX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148760"/>
            <a:ext cx="9070920" cy="151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6300" b="0" strike="noStrike" spc="-1" dirty="0">
                <a:solidFill>
                  <a:srgbClr val="FFBF00"/>
                </a:solidFill>
                <a:latin typeface="Arial"/>
              </a:rPr>
              <a:t> </a:t>
            </a:r>
            <a:r>
              <a:rPr lang="es-MX" sz="6300" b="1" strike="noStrike" spc="-1" dirty="0">
                <a:solidFill>
                  <a:srgbClr val="FFBF00"/>
                </a:solidFill>
                <a:latin typeface="Arial"/>
              </a:rPr>
              <a:t>PYTHON</a:t>
            </a:r>
            <a:r>
              <a:rPr lang="es-MX" sz="4400" b="0" strike="noStrike" spc="-1" dirty="0">
                <a:solidFill>
                  <a:srgbClr val="FFBF00"/>
                </a:solidFill>
                <a:latin typeface="Arial"/>
              </a:rPr>
              <a:t> </a:t>
            </a:r>
            <a:br>
              <a:rPr dirty="0"/>
            </a:br>
            <a:r>
              <a:rPr lang="es-MX" sz="4400" b="0" strike="noStrike" spc="-1" dirty="0">
                <a:solidFill>
                  <a:srgbClr val="FFBF00"/>
                </a:solidFill>
                <a:latin typeface="Arial"/>
              </a:rPr>
              <a:t> </a:t>
            </a:r>
            <a:r>
              <a:rPr lang="es-MX" sz="2800" b="0" strike="noStrike" spc="-1" dirty="0">
                <a:solidFill>
                  <a:srgbClr val="FFBF00"/>
                </a:solidFill>
                <a:latin typeface="Arial"/>
              </a:rPr>
              <a:t>PARA INGENIERIA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FFBF00"/>
                </a:solidFill>
                <a:latin typeface="Arial"/>
              </a:rPr>
              <a:t>JORGE </a:t>
            </a:r>
            <a:r>
              <a:rPr lang="es-MX" sz="1800" b="0" strike="noStrike" spc="-1" dirty="0">
                <a:solidFill>
                  <a:srgbClr val="FFBF00"/>
                </a:solidFill>
                <a:latin typeface="Arial"/>
              </a:rPr>
              <a:t>GARCÍA</a:t>
            </a:r>
            <a:endParaRPr lang="es-MX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0"/>
            <a:ext cx="9070920" cy="151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b="0" strike="noStrike" spc="-1">
                <a:latin typeface="Arial"/>
              </a:rPr>
              <a:t>Python a través de la historia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Guido van Rossum</a:t>
            </a:r>
          </a:p>
        </p:txBody>
      </p:sp>
      <p:pic>
        <p:nvPicPr>
          <p:cNvPr id="102" name="Imagen 101"/>
          <p:cNvPicPr/>
          <p:nvPr/>
        </p:nvPicPr>
        <p:blipFill>
          <a:blip r:embed="rId3"/>
          <a:stretch/>
        </p:blipFill>
        <p:spPr>
          <a:xfrm>
            <a:off x="6300000" y="719640"/>
            <a:ext cx="3059640" cy="4590000"/>
          </a:xfrm>
          <a:prstGeom prst="rect">
            <a:avLst/>
          </a:prstGeom>
          <a:ln w="0">
            <a:noFill/>
          </a:ln>
        </p:spPr>
      </p:pic>
      <p:sp>
        <p:nvSpPr>
          <p:cNvPr id="103" name="Rectángulo 102"/>
          <p:cNvSpPr/>
          <p:nvPr/>
        </p:nvSpPr>
        <p:spPr>
          <a:xfrm>
            <a:off x="504000" y="1813680"/>
            <a:ext cx="485964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latin typeface="Arial"/>
              </a:rPr>
              <a:t>a.k.a. Dictador benevolente de por vida </a:t>
            </a: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latin typeface="Arial"/>
              </a:rPr>
              <a:t>En 1989, Van Rossum decidió que su pasatiempo favorito era mejorar el lenguaje de programación ‘ABC’, tratando de hacer que este fuera más sencillo y veloz.</a:t>
            </a: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MX" sz="1800" b="0" strike="noStrike" spc="-1">
                <a:latin typeface="Arial"/>
              </a:rPr>
              <a:t>El nombre es en honor al grupo de comediantes británicos ‘Monty Python’.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Para que se usa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720000" y="2105640"/>
            <a:ext cx="4320000" cy="29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Desarrollo web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Ciencia de datos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Inteligencia artificial y deep leerning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Aplicaciones de web scraping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Desarrollo de juegos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5220000" y="2105280"/>
            <a:ext cx="4140000" cy="19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GUI de escritorio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Sistemas operativos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Aplicaciones moviles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Programación de microcontroladores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latin typeface="Arial"/>
              </a:rPr>
              <a:t>Programación de nanocomputadoras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800000"/>
            <a:ext cx="9070920" cy="151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b="0" strike="noStrike" spc="-1">
                <a:latin typeface="Arial"/>
              </a:rPr>
              <a:t>Test de conocimientos previos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000" b="0" strike="noStrike" spc="-1">
                <a:latin typeface="Arial"/>
              </a:rPr>
              <a:t>¿QUÉ ES UN LENGUAJE DE PROGRAMACIÓN?</a:t>
            </a:r>
          </a:p>
        </p:txBody>
      </p:sp>
      <p:pic>
        <p:nvPicPr>
          <p:cNvPr id="86" name="Imagen 85"/>
          <p:cNvPicPr/>
          <p:nvPr/>
        </p:nvPicPr>
        <p:blipFill>
          <a:blip r:embed="rId2"/>
          <a:stretch/>
        </p:blipFill>
        <p:spPr>
          <a:xfrm>
            <a:off x="2232360" y="2286360"/>
            <a:ext cx="5507280" cy="275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TIPOS DE LENGUAJES</a:t>
            </a:r>
          </a:p>
        </p:txBody>
      </p:sp>
      <p:pic>
        <p:nvPicPr>
          <p:cNvPr id="88" name="Imagen 87"/>
          <p:cNvPicPr/>
          <p:nvPr/>
        </p:nvPicPr>
        <p:blipFill>
          <a:blip r:embed="rId2"/>
          <a:stretch/>
        </p:blipFill>
        <p:spPr>
          <a:xfrm>
            <a:off x="3391920" y="2375640"/>
            <a:ext cx="3295080" cy="275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3600" b="0" strike="noStrike" spc="-1">
                <a:latin typeface="Arial"/>
              </a:rPr>
              <a:t>USOS DE LA PROGRAMACIÓN</a:t>
            </a:r>
            <a:br/>
            <a:r>
              <a:rPr lang="es-MX" sz="3600" b="0" strike="noStrike" spc="-1">
                <a:latin typeface="Arial"/>
              </a:rPr>
              <a:t>EN LA INGENIERÍA</a:t>
            </a:r>
          </a:p>
        </p:txBody>
      </p:sp>
      <p:pic>
        <p:nvPicPr>
          <p:cNvPr id="90" name="Imagen 89"/>
          <p:cNvPicPr/>
          <p:nvPr/>
        </p:nvPicPr>
        <p:blipFill>
          <a:blip r:embed="rId2"/>
          <a:stretch/>
        </p:blipFill>
        <p:spPr>
          <a:xfrm>
            <a:off x="2571120" y="2105640"/>
            <a:ext cx="4988520" cy="300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Software Libre</a:t>
            </a:r>
          </a:p>
        </p:txBody>
      </p:sp>
      <p:pic>
        <p:nvPicPr>
          <p:cNvPr id="92" name="Imagen 91"/>
          <p:cNvPicPr/>
          <p:nvPr/>
        </p:nvPicPr>
        <p:blipFill>
          <a:blip r:embed="rId2"/>
          <a:stretch/>
        </p:blipFill>
        <p:spPr>
          <a:xfrm>
            <a:off x="742680" y="2105640"/>
            <a:ext cx="8976960" cy="297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IDE vs Editor de Texto</a:t>
            </a:r>
          </a:p>
        </p:txBody>
      </p:sp>
      <p:pic>
        <p:nvPicPr>
          <p:cNvPr id="94" name="Imagen 93"/>
          <p:cNvPicPr/>
          <p:nvPr/>
        </p:nvPicPr>
        <p:blipFill>
          <a:blip r:embed="rId2"/>
          <a:stretch/>
        </p:blipFill>
        <p:spPr>
          <a:xfrm>
            <a:off x="1620000" y="1980000"/>
            <a:ext cx="7431480" cy="297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Visual Studio Code</a:t>
            </a:r>
          </a:p>
        </p:txBody>
      </p:sp>
      <p:pic>
        <p:nvPicPr>
          <p:cNvPr id="96" name="Imagen 95"/>
          <p:cNvPicPr/>
          <p:nvPr/>
        </p:nvPicPr>
        <p:blipFill>
          <a:blip r:embed="rId2"/>
          <a:stretch/>
        </p:blipFill>
        <p:spPr>
          <a:xfrm>
            <a:off x="2806200" y="2375640"/>
            <a:ext cx="4466520" cy="275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latin typeface="Arial"/>
              </a:rPr>
              <a:t>Emulador de Terminal</a:t>
            </a:r>
          </a:p>
        </p:txBody>
      </p:sp>
      <p:pic>
        <p:nvPicPr>
          <p:cNvPr id="98" name="Imagen 97"/>
          <p:cNvPicPr/>
          <p:nvPr/>
        </p:nvPicPr>
        <p:blipFill>
          <a:blip r:embed="rId2"/>
          <a:stretch/>
        </p:blipFill>
        <p:spPr>
          <a:xfrm>
            <a:off x="5220000" y="2114640"/>
            <a:ext cx="4139640" cy="3105000"/>
          </a:xfrm>
          <a:prstGeom prst="rect">
            <a:avLst/>
          </a:prstGeom>
          <a:ln w="0">
            <a:noFill/>
          </a:ln>
        </p:spPr>
      </p:pic>
      <p:sp>
        <p:nvSpPr>
          <p:cNvPr id="99" name="Rectángulo 98"/>
          <p:cNvSpPr/>
          <p:nvPr/>
        </p:nvSpPr>
        <p:spPr>
          <a:xfrm>
            <a:off x="720000" y="2105640"/>
            <a:ext cx="413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800" b="0" strike="noStrike" spc="-1">
                <a:latin typeface="Arial"/>
              </a:rPr>
              <a:t>Un emulador de terminal o emulador de consola es un programa informático que simula el funcionamiento de un terminal de computadora en cualquier dispositivo de visualización.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212</Words>
  <Application>Microsoft Office PowerPoint</Application>
  <PresentationFormat>Personalizado</PresentationFormat>
  <Paragraphs>30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Office Theme</vt:lpstr>
      <vt:lpstr> PYTHON   PARA INGENIERIA</vt:lpstr>
      <vt:lpstr>Test de conocimientos previos</vt:lpstr>
      <vt:lpstr>¿QUÉ ES UN LENGUAJE DE PROGRAMACIÓN?</vt:lpstr>
      <vt:lpstr>TIPOS DE LENGUAJES</vt:lpstr>
      <vt:lpstr>USOS DE LA PROGRAMACIÓN EN LA INGENIERÍA</vt:lpstr>
      <vt:lpstr>Software Libre</vt:lpstr>
      <vt:lpstr>IDE vs Editor de Texto</vt:lpstr>
      <vt:lpstr>Visual Studio Code</vt:lpstr>
      <vt:lpstr>Emulador de Terminal</vt:lpstr>
      <vt:lpstr>Python a través de la historia</vt:lpstr>
      <vt:lpstr>Guido van Rossum</vt:lpstr>
      <vt:lpstr>Para que se 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vato loco</cp:lastModifiedBy>
  <cp:revision>10</cp:revision>
  <dcterms:created xsi:type="dcterms:W3CDTF">2021-12-08T09:51:26Z</dcterms:created>
  <dcterms:modified xsi:type="dcterms:W3CDTF">2023-08-16T21:08:46Z</dcterms:modified>
  <dc:language>es-MX</dc:language>
</cp:coreProperties>
</file>