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5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3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0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8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6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D064D-2779-01D9-00C2-235134A73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43" b="747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03DE96-2FA5-E5E9-4F5E-D46A0C07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s-MX" sz="6000" dirty="0">
                <a:solidFill>
                  <a:srgbClr val="FFFFFF"/>
                </a:solidFill>
              </a:rPr>
              <a:t>Instalación de Visual </a:t>
            </a:r>
            <a:r>
              <a:rPr lang="es-MX" sz="6000" dirty="0" err="1">
                <a:solidFill>
                  <a:srgbClr val="FFFFFF"/>
                </a:solidFill>
              </a:rPr>
              <a:t>studio</a:t>
            </a:r>
            <a:r>
              <a:rPr lang="es-MX" sz="6000" dirty="0">
                <a:solidFill>
                  <a:srgbClr val="FFFFFF"/>
                </a:solidFill>
              </a:rPr>
              <a:t> </a:t>
            </a:r>
            <a:r>
              <a:rPr lang="es-MX" sz="6000" dirty="0" err="1">
                <a:solidFill>
                  <a:srgbClr val="FFFFFF"/>
                </a:solidFill>
              </a:rPr>
              <a:t>code</a:t>
            </a:r>
            <a:br>
              <a:rPr lang="es-MX" sz="6000" dirty="0">
                <a:solidFill>
                  <a:srgbClr val="FFFFFF"/>
                </a:solidFill>
              </a:rPr>
            </a:br>
            <a:endParaRPr lang="es-MX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71C3F-215C-0FEC-3543-41E2A4939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Ing. Jorge </a:t>
            </a:r>
            <a:r>
              <a:rPr lang="es-MX" dirty="0" err="1">
                <a:solidFill>
                  <a:srgbClr val="FFFFFF"/>
                </a:solidFill>
              </a:rPr>
              <a:t>Garcia</a:t>
            </a:r>
            <a:endParaRPr lang="es-MX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8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624C0-4F77-06B1-4BE9-8B63147D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10 - Instalar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D5A59D-7B87-FE91-0F35-FA6B858F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19" y="2039483"/>
            <a:ext cx="4949129" cy="3860045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27BC738-063E-EE7F-5C78-AE7CDA90DA1A}"/>
              </a:ext>
            </a:extLst>
          </p:cNvPr>
          <p:cNvSpPr/>
          <p:nvPr/>
        </p:nvSpPr>
        <p:spPr>
          <a:xfrm>
            <a:off x="6611815" y="5420034"/>
            <a:ext cx="1083213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5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58FD4-8D5A-0246-EF66-E66BFAF4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 – Ir al link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DE9B4-E683-70DA-B60E-54CD4F31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60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2"/>
              </a:rPr>
              <a:t>https://code.visualstudio.com/</a:t>
            </a:r>
            <a:r>
              <a:rPr lang="es-MX" sz="60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1706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887B7-DA69-6DC9-8435-FBDA8C0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 2 – Hacer </a:t>
            </a:r>
            <a:r>
              <a:rPr lang="es-MX" dirty="0" err="1"/>
              <a:t>click</a:t>
            </a:r>
            <a:r>
              <a:rPr lang="es-MX" dirty="0"/>
              <a:t> a descargar (depende el sistema operativo)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8DF193-30B7-7410-64B9-DF51BA696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626" y="2076450"/>
            <a:ext cx="7263860" cy="3910013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217B3D0-E794-99C9-A14D-3DF1085C0BF2}"/>
              </a:ext>
            </a:extLst>
          </p:cNvPr>
          <p:cNvSpPr/>
          <p:nvPr/>
        </p:nvSpPr>
        <p:spPr>
          <a:xfrm>
            <a:off x="3291840" y="3812345"/>
            <a:ext cx="1322363" cy="661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5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39CB7-A163-6C66-AB3F-3538BE8C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 – </a:t>
            </a:r>
            <a:r>
              <a:rPr lang="es-MX" dirty="0" err="1"/>
              <a:t>Click</a:t>
            </a:r>
            <a:r>
              <a:rPr lang="es-MX" dirty="0"/>
              <a:t> al instalador que se descargó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71315B-A6A7-EC1F-0F04-24288B05B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44" y="2102644"/>
            <a:ext cx="5762625" cy="3857625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7EB080F-C116-A3C1-A470-C0FD35A49403}"/>
              </a:ext>
            </a:extLst>
          </p:cNvPr>
          <p:cNvSpPr/>
          <p:nvPr/>
        </p:nvSpPr>
        <p:spPr>
          <a:xfrm>
            <a:off x="4543865" y="3826413"/>
            <a:ext cx="1659987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3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659C-9BBB-F268-F5E2-B1AE6CF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 – </a:t>
            </a:r>
            <a:r>
              <a:rPr lang="es-MX" dirty="0" err="1"/>
              <a:t>Click</a:t>
            </a:r>
            <a:r>
              <a:rPr lang="es-MX" dirty="0"/>
              <a:t> en siguiente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4C62DB-CB97-578B-4172-1463A54CB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04" y="2091799"/>
            <a:ext cx="4682502" cy="3931775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7DA34FE-2546-8900-C0D3-8F76613B38FC}"/>
              </a:ext>
            </a:extLst>
          </p:cNvPr>
          <p:cNvSpPr/>
          <p:nvPr/>
        </p:nvSpPr>
        <p:spPr>
          <a:xfrm>
            <a:off x="6386732" y="5078438"/>
            <a:ext cx="1083213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0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C38CA-6779-21A4-6EDD-4730DE94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 5 – Aceptar términos y condiciones y siguiente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88A145-98FD-F556-67D7-DB6B3BB45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529" y="2084359"/>
            <a:ext cx="5080941" cy="3970353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3FD9EDB-F9C5-1F30-F253-9827FBEFE5A0}"/>
              </a:ext>
            </a:extLst>
          </p:cNvPr>
          <p:cNvSpPr/>
          <p:nvPr/>
        </p:nvSpPr>
        <p:spPr>
          <a:xfrm>
            <a:off x="6625883" y="5309125"/>
            <a:ext cx="1083213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06F081-DE2D-271D-9765-6BFAC3782067}"/>
              </a:ext>
            </a:extLst>
          </p:cNvPr>
          <p:cNvSpPr/>
          <p:nvPr/>
        </p:nvSpPr>
        <p:spPr>
          <a:xfrm>
            <a:off x="4007493" y="4895557"/>
            <a:ext cx="1083213" cy="41356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92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0F9F-B6A8-23BE-6CCB-32D5442F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Paso 6 – Establecer la ruta (dejar la que viene por defecto)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ACC2F7-0451-CBF3-178D-9EF971A35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948" y="2018385"/>
            <a:ext cx="4978103" cy="389045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4F2EE83-38C1-F95A-52FC-03BA36B77F4C}"/>
              </a:ext>
            </a:extLst>
          </p:cNvPr>
          <p:cNvSpPr/>
          <p:nvPr/>
        </p:nvSpPr>
        <p:spPr>
          <a:xfrm>
            <a:off x="6625883" y="5309125"/>
            <a:ext cx="1083213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60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B6602-A554-B6D7-CE00-118CD4CE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7 – Nombre de la app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D8C342-12C3-E1FC-07EC-514C03FC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456" y="1969477"/>
            <a:ext cx="5611088" cy="4365931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A70C0CD-6F26-B54C-7257-67D421757C23}"/>
              </a:ext>
            </a:extLst>
          </p:cNvPr>
          <p:cNvSpPr/>
          <p:nvPr/>
        </p:nvSpPr>
        <p:spPr>
          <a:xfrm>
            <a:off x="6850966" y="5589821"/>
            <a:ext cx="1083213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37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767B1-2DE7-1D25-4C5A-5D2EA58C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8 – Configuración de visual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3CE605-5238-41AE-3E46-0F2471BC5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916" y="1586384"/>
            <a:ext cx="6520168" cy="5021071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ADD4D65-FCF5-AA45-A5E5-01F180EECB32}"/>
              </a:ext>
            </a:extLst>
          </p:cNvPr>
          <p:cNvSpPr/>
          <p:nvPr/>
        </p:nvSpPr>
        <p:spPr>
          <a:xfrm>
            <a:off x="7061982" y="5861868"/>
            <a:ext cx="1083213" cy="74558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906A45F-18D3-6326-CE91-E6DE22B2F98A}"/>
              </a:ext>
            </a:extLst>
          </p:cNvPr>
          <p:cNvSpPr/>
          <p:nvPr/>
        </p:nvSpPr>
        <p:spPr>
          <a:xfrm>
            <a:off x="3291840" y="3517798"/>
            <a:ext cx="520505" cy="44841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A846AB-E4E1-B59E-4454-308FF8500697}"/>
              </a:ext>
            </a:extLst>
          </p:cNvPr>
          <p:cNvSpPr/>
          <p:nvPr/>
        </p:nvSpPr>
        <p:spPr>
          <a:xfrm>
            <a:off x="3291840" y="4096919"/>
            <a:ext cx="520505" cy="44841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25B0E9D-FEFD-CAB2-4A7E-0D18E650728D}"/>
              </a:ext>
            </a:extLst>
          </p:cNvPr>
          <p:cNvSpPr/>
          <p:nvPr/>
        </p:nvSpPr>
        <p:spPr>
          <a:xfrm>
            <a:off x="3291839" y="4563521"/>
            <a:ext cx="520505" cy="44841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1CE9120-C710-BC77-0BCE-DE4C6EF3C982}"/>
              </a:ext>
            </a:extLst>
          </p:cNvPr>
          <p:cNvSpPr/>
          <p:nvPr/>
        </p:nvSpPr>
        <p:spPr>
          <a:xfrm>
            <a:off x="3291838" y="5160828"/>
            <a:ext cx="520505" cy="44841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38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8E8"/>
      </a:lt2>
      <a:accent1>
        <a:srgbClr val="C69697"/>
      </a:accent1>
      <a:accent2>
        <a:srgbClr val="BA7F98"/>
      </a:accent2>
      <a:accent3>
        <a:srgbClr val="C493BD"/>
      </a:accent3>
      <a:accent4>
        <a:srgbClr val="AA7FBA"/>
      </a:accent4>
      <a:accent5>
        <a:srgbClr val="A696C6"/>
      </a:accent5>
      <a:accent6>
        <a:srgbClr val="7F84BA"/>
      </a:accent6>
      <a:hlink>
        <a:srgbClr val="568D8D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92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Batang</vt:lpstr>
      <vt:lpstr>Arial</vt:lpstr>
      <vt:lpstr>Avenir Next LT Pro Light</vt:lpstr>
      <vt:lpstr>Roboto</vt:lpstr>
      <vt:lpstr>AlignmentVTI</vt:lpstr>
      <vt:lpstr>Instalación de Visual studio code </vt:lpstr>
      <vt:lpstr>Paso 1 – Ir al link</vt:lpstr>
      <vt:lpstr>Paso 2 – Hacer click a descargar (depende el sistema operativo) </vt:lpstr>
      <vt:lpstr>Paso 3 – Click al instalador que se descargó</vt:lpstr>
      <vt:lpstr>Paso 4 – Click en siguiente</vt:lpstr>
      <vt:lpstr>Paso 5 – Aceptar términos y condiciones y siguiente </vt:lpstr>
      <vt:lpstr>Paso 6 – Establecer la ruta (dejar la que viene por defecto)</vt:lpstr>
      <vt:lpstr>Paso 7 – Nombre de la app</vt:lpstr>
      <vt:lpstr>Paso 8 – Configuración de visual</vt:lpstr>
      <vt:lpstr>Paso 10 - Instalar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Visual studio code </dc:title>
  <dc:creator>vato loco</dc:creator>
  <cp:lastModifiedBy>vato loco</cp:lastModifiedBy>
  <cp:revision>1</cp:revision>
  <dcterms:created xsi:type="dcterms:W3CDTF">2023-08-08T06:18:55Z</dcterms:created>
  <dcterms:modified xsi:type="dcterms:W3CDTF">2023-08-08T06:47:30Z</dcterms:modified>
</cp:coreProperties>
</file>