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4235B-D5D1-4AA6-A6FD-666C8F5397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A015D3-5921-4A72-A928-1EA129B34D2F}">
      <dgm:prSet/>
      <dgm:spPr/>
      <dgm:t>
        <a:bodyPr/>
        <a:lstStyle/>
        <a:p>
          <a:r>
            <a:rPr lang="es-MX"/>
            <a:t>Reutilización de código</a:t>
          </a:r>
          <a:endParaRPr lang="en-US"/>
        </a:p>
      </dgm:t>
    </dgm:pt>
    <dgm:pt modelId="{D3FBA137-DA59-4A15-A019-92550781BAE4}" type="parTrans" cxnId="{66520489-448A-405E-9F48-B1FE88D1422B}">
      <dgm:prSet/>
      <dgm:spPr/>
      <dgm:t>
        <a:bodyPr/>
        <a:lstStyle/>
        <a:p>
          <a:endParaRPr lang="en-US"/>
        </a:p>
      </dgm:t>
    </dgm:pt>
    <dgm:pt modelId="{3AE87B6A-5DE6-4AC9-B93A-4226CE2562EE}" type="sibTrans" cxnId="{66520489-448A-405E-9F48-B1FE88D1422B}">
      <dgm:prSet/>
      <dgm:spPr/>
      <dgm:t>
        <a:bodyPr/>
        <a:lstStyle/>
        <a:p>
          <a:endParaRPr lang="en-US"/>
        </a:p>
      </dgm:t>
    </dgm:pt>
    <dgm:pt modelId="{0EC58CA3-34CA-4150-9D07-3652E80D72E2}">
      <dgm:prSet/>
      <dgm:spPr/>
      <dgm:t>
        <a:bodyPr/>
        <a:lstStyle/>
        <a:p>
          <a:r>
            <a:rPr lang="es-MX"/>
            <a:t>Simplificación de desarrollo de software </a:t>
          </a:r>
          <a:endParaRPr lang="en-US"/>
        </a:p>
      </dgm:t>
    </dgm:pt>
    <dgm:pt modelId="{DDE3F7BE-CD52-4410-A6D8-69D072975DCB}" type="parTrans" cxnId="{886EAB82-90AA-4244-BB6D-6E4CDD36B79F}">
      <dgm:prSet/>
      <dgm:spPr/>
      <dgm:t>
        <a:bodyPr/>
        <a:lstStyle/>
        <a:p>
          <a:endParaRPr lang="en-US"/>
        </a:p>
      </dgm:t>
    </dgm:pt>
    <dgm:pt modelId="{B19088B4-C0F3-4072-9239-002BB942CF04}" type="sibTrans" cxnId="{886EAB82-90AA-4244-BB6D-6E4CDD36B79F}">
      <dgm:prSet/>
      <dgm:spPr/>
      <dgm:t>
        <a:bodyPr/>
        <a:lstStyle/>
        <a:p>
          <a:endParaRPr lang="en-US"/>
        </a:p>
      </dgm:t>
    </dgm:pt>
    <dgm:pt modelId="{3AAA033F-949D-4012-AA2A-25038D0F1503}">
      <dgm:prSet/>
      <dgm:spPr/>
      <dgm:t>
        <a:bodyPr/>
        <a:lstStyle/>
        <a:p>
          <a:r>
            <a:rPr lang="es-MX"/>
            <a:t>Facilidad de mantenimiento de software </a:t>
          </a:r>
          <a:endParaRPr lang="en-US"/>
        </a:p>
      </dgm:t>
    </dgm:pt>
    <dgm:pt modelId="{3303B0A4-4CE2-40D4-A84D-768674CEB85E}" type="parTrans" cxnId="{6EEF255B-7C1B-4707-832E-2F09465D5039}">
      <dgm:prSet/>
      <dgm:spPr/>
      <dgm:t>
        <a:bodyPr/>
        <a:lstStyle/>
        <a:p>
          <a:endParaRPr lang="en-US"/>
        </a:p>
      </dgm:t>
    </dgm:pt>
    <dgm:pt modelId="{8F679C60-8B81-463D-A389-C408450EC99B}" type="sibTrans" cxnId="{6EEF255B-7C1B-4707-832E-2F09465D5039}">
      <dgm:prSet/>
      <dgm:spPr/>
      <dgm:t>
        <a:bodyPr/>
        <a:lstStyle/>
        <a:p>
          <a:endParaRPr lang="en-US"/>
        </a:p>
      </dgm:t>
    </dgm:pt>
    <dgm:pt modelId="{5FC68867-E582-4C59-8B60-E8C5EBF5A092}">
      <dgm:prSet/>
      <dgm:spPr/>
      <dgm:t>
        <a:bodyPr/>
        <a:lstStyle/>
        <a:p>
          <a:r>
            <a:rPr lang="es-MX"/>
            <a:t>Relación del sistema al mundo  real </a:t>
          </a:r>
          <a:endParaRPr lang="en-US"/>
        </a:p>
      </dgm:t>
    </dgm:pt>
    <dgm:pt modelId="{53BBF359-11AD-4E77-B600-76DDC8413A27}" type="parTrans" cxnId="{AD4F52EA-D18F-4B52-B327-B4B60542BCFB}">
      <dgm:prSet/>
      <dgm:spPr/>
      <dgm:t>
        <a:bodyPr/>
        <a:lstStyle/>
        <a:p>
          <a:endParaRPr lang="en-US"/>
        </a:p>
      </dgm:t>
    </dgm:pt>
    <dgm:pt modelId="{32321FDA-9A0B-42F3-B023-2E4FE99F99BF}" type="sibTrans" cxnId="{AD4F52EA-D18F-4B52-B327-B4B60542BCFB}">
      <dgm:prSet/>
      <dgm:spPr/>
      <dgm:t>
        <a:bodyPr/>
        <a:lstStyle/>
        <a:p>
          <a:endParaRPr lang="en-US"/>
        </a:p>
      </dgm:t>
    </dgm:pt>
    <dgm:pt modelId="{399D8D3D-6879-47D6-99F6-4BE3ECC7B0DB}" type="pres">
      <dgm:prSet presAssocID="{8C14235B-D5D1-4AA6-A6FD-666C8F5397D9}" presName="linear" presStyleCnt="0">
        <dgm:presLayoutVars>
          <dgm:animLvl val="lvl"/>
          <dgm:resizeHandles val="exact"/>
        </dgm:presLayoutVars>
      </dgm:prSet>
      <dgm:spPr/>
    </dgm:pt>
    <dgm:pt modelId="{22112B21-01C9-431A-AE77-268270AAADB7}" type="pres">
      <dgm:prSet presAssocID="{64A015D3-5921-4A72-A928-1EA129B34D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A741D6-C56C-4B9F-8B61-D1DA19A1D467}" type="pres">
      <dgm:prSet presAssocID="{3AE87B6A-5DE6-4AC9-B93A-4226CE2562EE}" presName="spacer" presStyleCnt="0"/>
      <dgm:spPr/>
    </dgm:pt>
    <dgm:pt modelId="{F74789DE-7623-4B1E-BC84-C61081656BB4}" type="pres">
      <dgm:prSet presAssocID="{0EC58CA3-34CA-4150-9D07-3652E80D72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653422-3EDA-4912-BA61-08A46C3A7C71}" type="pres">
      <dgm:prSet presAssocID="{B19088B4-C0F3-4072-9239-002BB942CF04}" presName="spacer" presStyleCnt="0"/>
      <dgm:spPr/>
    </dgm:pt>
    <dgm:pt modelId="{4A14E945-1ED5-41AA-8043-77C7C8DF6266}" type="pres">
      <dgm:prSet presAssocID="{3AAA033F-949D-4012-AA2A-25038D0F1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2AD0CF-A3A4-40DF-A6A6-EF1E1130C03D}" type="pres">
      <dgm:prSet presAssocID="{8F679C60-8B81-463D-A389-C408450EC99B}" presName="spacer" presStyleCnt="0"/>
      <dgm:spPr/>
    </dgm:pt>
    <dgm:pt modelId="{7E7AD278-F4FE-41F8-933A-B1513429D3E7}" type="pres">
      <dgm:prSet presAssocID="{5FC68867-E582-4C59-8B60-E8C5EBF5A0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AE4405-DBDC-4DAC-8061-A0C4506243D2}" type="presOf" srcId="{3AAA033F-949D-4012-AA2A-25038D0F1503}" destId="{4A14E945-1ED5-41AA-8043-77C7C8DF6266}" srcOrd="0" destOrd="0" presId="urn:microsoft.com/office/officeart/2005/8/layout/vList2"/>
    <dgm:cxn modelId="{7CE2AF0B-9533-4FB0-9691-B3FEE4628272}" type="presOf" srcId="{5FC68867-E582-4C59-8B60-E8C5EBF5A092}" destId="{7E7AD278-F4FE-41F8-933A-B1513429D3E7}" srcOrd="0" destOrd="0" presId="urn:microsoft.com/office/officeart/2005/8/layout/vList2"/>
    <dgm:cxn modelId="{6EEF255B-7C1B-4707-832E-2F09465D5039}" srcId="{8C14235B-D5D1-4AA6-A6FD-666C8F5397D9}" destId="{3AAA033F-949D-4012-AA2A-25038D0F1503}" srcOrd="2" destOrd="0" parTransId="{3303B0A4-4CE2-40D4-A84D-768674CEB85E}" sibTransId="{8F679C60-8B81-463D-A389-C408450EC99B}"/>
    <dgm:cxn modelId="{886EAB82-90AA-4244-BB6D-6E4CDD36B79F}" srcId="{8C14235B-D5D1-4AA6-A6FD-666C8F5397D9}" destId="{0EC58CA3-34CA-4150-9D07-3652E80D72E2}" srcOrd="1" destOrd="0" parTransId="{DDE3F7BE-CD52-4410-A6D8-69D072975DCB}" sibTransId="{B19088B4-C0F3-4072-9239-002BB942CF04}"/>
    <dgm:cxn modelId="{CE7E3A83-E972-4365-924E-F251E215B59B}" type="presOf" srcId="{8C14235B-D5D1-4AA6-A6FD-666C8F5397D9}" destId="{399D8D3D-6879-47D6-99F6-4BE3ECC7B0DB}" srcOrd="0" destOrd="0" presId="urn:microsoft.com/office/officeart/2005/8/layout/vList2"/>
    <dgm:cxn modelId="{66520489-448A-405E-9F48-B1FE88D1422B}" srcId="{8C14235B-D5D1-4AA6-A6FD-666C8F5397D9}" destId="{64A015D3-5921-4A72-A928-1EA129B34D2F}" srcOrd="0" destOrd="0" parTransId="{D3FBA137-DA59-4A15-A019-92550781BAE4}" sibTransId="{3AE87B6A-5DE6-4AC9-B93A-4226CE2562EE}"/>
    <dgm:cxn modelId="{B7BE779E-8513-4CC7-AB26-0C19109C8FAB}" type="presOf" srcId="{64A015D3-5921-4A72-A928-1EA129B34D2F}" destId="{22112B21-01C9-431A-AE77-268270AAADB7}" srcOrd="0" destOrd="0" presId="urn:microsoft.com/office/officeart/2005/8/layout/vList2"/>
    <dgm:cxn modelId="{AD4F52EA-D18F-4B52-B327-B4B60542BCFB}" srcId="{8C14235B-D5D1-4AA6-A6FD-666C8F5397D9}" destId="{5FC68867-E582-4C59-8B60-E8C5EBF5A092}" srcOrd="3" destOrd="0" parTransId="{53BBF359-11AD-4E77-B600-76DDC8413A27}" sibTransId="{32321FDA-9A0B-42F3-B023-2E4FE99F99BF}"/>
    <dgm:cxn modelId="{91F884F6-1E2F-4A6E-82B0-996909B6C0A3}" type="presOf" srcId="{0EC58CA3-34CA-4150-9D07-3652E80D72E2}" destId="{F74789DE-7623-4B1E-BC84-C61081656BB4}" srcOrd="0" destOrd="0" presId="urn:microsoft.com/office/officeart/2005/8/layout/vList2"/>
    <dgm:cxn modelId="{6A1D4218-50E5-4158-B59C-FB5B2FF03C7A}" type="presParOf" srcId="{399D8D3D-6879-47D6-99F6-4BE3ECC7B0DB}" destId="{22112B21-01C9-431A-AE77-268270AAADB7}" srcOrd="0" destOrd="0" presId="urn:microsoft.com/office/officeart/2005/8/layout/vList2"/>
    <dgm:cxn modelId="{47F33DEF-6313-4957-9E6F-E6B6D8CB9A12}" type="presParOf" srcId="{399D8D3D-6879-47D6-99F6-4BE3ECC7B0DB}" destId="{17A741D6-C56C-4B9F-8B61-D1DA19A1D467}" srcOrd="1" destOrd="0" presId="urn:microsoft.com/office/officeart/2005/8/layout/vList2"/>
    <dgm:cxn modelId="{12A353DE-5928-4D03-B7CC-115E057593D9}" type="presParOf" srcId="{399D8D3D-6879-47D6-99F6-4BE3ECC7B0DB}" destId="{F74789DE-7623-4B1E-BC84-C61081656BB4}" srcOrd="2" destOrd="0" presId="urn:microsoft.com/office/officeart/2005/8/layout/vList2"/>
    <dgm:cxn modelId="{F6837D0B-667B-4DB1-A8E9-1A30051878AB}" type="presParOf" srcId="{399D8D3D-6879-47D6-99F6-4BE3ECC7B0DB}" destId="{D7653422-3EDA-4912-BA61-08A46C3A7C71}" srcOrd="3" destOrd="0" presId="urn:microsoft.com/office/officeart/2005/8/layout/vList2"/>
    <dgm:cxn modelId="{B92C745A-96A0-4D4F-A6A7-A6D7A5CC06AD}" type="presParOf" srcId="{399D8D3D-6879-47D6-99F6-4BE3ECC7B0DB}" destId="{4A14E945-1ED5-41AA-8043-77C7C8DF6266}" srcOrd="4" destOrd="0" presId="urn:microsoft.com/office/officeart/2005/8/layout/vList2"/>
    <dgm:cxn modelId="{8ED2D13D-03CE-4E9E-AF5B-184A379F3BF2}" type="presParOf" srcId="{399D8D3D-6879-47D6-99F6-4BE3ECC7B0DB}" destId="{712AD0CF-A3A4-40DF-A6A6-EF1E1130C03D}" srcOrd="5" destOrd="0" presId="urn:microsoft.com/office/officeart/2005/8/layout/vList2"/>
    <dgm:cxn modelId="{60472C2A-08BC-40EE-A2FB-BF0A4E6EF10D}" type="presParOf" srcId="{399D8D3D-6879-47D6-99F6-4BE3ECC7B0DB}" destId="{7E7AD278-F4FE-41F8-933A-B1513429D3E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0C3EF-00CE-401F-8A77-55D199D66FF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89D8FF-71E7-4B4A-92CE-16C551488383}">
      <dgm:prSet/>
      <dgm:spPr/>
      <dgm:t>
        <a:bodyPr/>
        <a:lstStyle/>
        <a:p>
          <a:r>
            <a:rPr lang="es-MX"/>
            <a:t>Clase </a:t>
          </a:r>
          <a:endParaRPr lang="en-US"/>
        </a:p>
      </dgm:t>
    </dgm:pt>
    <dgm:pt modelId="{6BF3691B-B85B-4985-BAE7-C08CD2F681F6}" type="parTrans" cxnId="{FB45FF32-AC55-437C-8F95-B2539C3B2E37}">
      <dgm:prSet/>
      <dgm:spPr/>
      <dgm:t>
        <a:bodyPr/>
        <a:lstStyle/>
        <a:p>
          <a:endParaRPr lang="en-US"/>
        </a:p>
      </dgm:t>
    </dgm:pt>
    <dgm:pt modelId="{1A6B1049-B8D4-4788-86C3-EA32DBCAB6D7}" type="sibTrans" cxnId="{FB45FF32-AC55-437C-8F95-B2539C3B2E37}">
      <dgm:prSet/>
      <dgm:spPr/>
      <dgm:t>
        <a:bodyPr/>
        <a:lstStyle/>
        <a:p>
          <a:endParaRPr lang="en-US"/>
        </a:p>
      </dgm:t>
    </dgm:pt>
    <dgm:pt modelId="{CE870C91-78CE-44F3-BF6D-7FC00B60AD64}">
      <dgm:prSet/>
      <dgm:spPr/>
      <dgm:t>
        <a:bodyPr/>
        <a:lstStyle/>
        <a:p>
          <a:r>
            <a:rPr lang="es-MX"/>
            <a:t>Objeto</a:t>
          </a:r>
          <a:endParaRPr lang="en-US"/>
        </a:p>
      </dgm:t>
    </dgm:pt>
    <dgm:pt modelId="{8315DA46-3E0B-47BA-A605-960C0B0CFA65}" type="parTrans" cxnId="{4F3C84A9-2C5E-434D-A779-E6687C5BF06C}">
      <dgm:prSet/>
      <dgm:spPr/>
      <dgm:t>
        <a:bodyPr/>
        <a:lstStyle/>
        <a:p>
          <a:endParaRPr lang="en-US"/>
        </a:p>
      </dgm:t>
    </dgm:pt>
    <dgm:pt modelId="{BAA9D42B-2148-4FCF-996A-1D0B67B762C7}" type="sibTrans" cxnId="{4F3C84A9-2C5E-434D-A779-E6687C5BF06C}">
      <dgm:prSet/>
      <dgm:spPr/>
      <dgm:t>
        <a:bodyPr/>
        <a:lstStyle/>
        <a:p>
          <a:endParaRPr lang="en-US"/>
        </a:p>
      </dgm:t>
    </dgm:pt>
    <dgm:pt modelId="{0D4430A2-FBF9-4E5B-9C6A-181EE634AF77}">
      <dgm:prSet/>
      <dgm:spPr/>
      <dgm:t>
        <a:bodyPr/>
        <a:lstStyle/>
        <a:p>
          <a:r>
            <a:rPr lang="es-MX"/>
            <a:t>Herencia </a:t>
          </a:r>
          <a:endParaRPr lang="en-US"/>
        </a:p>
      </dgm:t>
    </dgm:pt>
    <dgm:pt modelId="{3C9FBB1E-2CAA-48FB-8133-6195D71D5CC3}" type="parTrans" cxnId="{CBD6CAB0-8D3F-45EA-B78C-E0D60EAAC5E1}">
      <dgm:prSet/>
      <dgm:spPr/>
      <dgm:t>
        <a:bodyPr/>
        <a:lstStyle/>
        <a:p>
          <a:endParaRPr lang="en-US"/>
        </a:p>
      </dgm:t>
    </dgm:pt>
    <dgm:pt modelId="{004CDFC0-86E8-4378-AD76-1337E341D3B1}" type="sibTrans" cxnId="{CBD6CAB0-8D3F-45EA-B78C-E0D60EAAC5E1}">
      <dgm:prSet/>
      <dgm:spPr/>
      <dgm:t>
        <a:bodyPr/>
        <a:lstStyle/>
        <a:p>
          <a:endParaRPr lang="en-US"/>
        </a:p>
      </dgm:t>
    </dgm:pt>
    <dgm:pt modelId="{3C4ADA0C-4FBD-4982-B270-BBF5600C93CE}">
      <dgm:prSet/>
      <dgm:spPr/>
      <dgm:t>
        <a:bodyPr/>
        <a:lstStyle/>
        <a:p>
          <a:r>
            <a:rPr lang="es-MX"/>
            <a:t>Abstracción </a:t>
          </a:r>
          <a:endParaRPr lang="en-US"/>
        </a:p>
      </dgm:t>
    </dgm:pt>
    <dgm:pt modelId="{13AB7E21-E0A5-4140-B813-3F0A1530C7B5}" type="parTrans" cxnId="{7F371399-25BC-4403-8BD0-AB313D3ACDD8}">
      <dgm:prSet/>
      <dgm:spPr/>
      <dgm:t>
        <a:bodyPr/>
        <a:lstStyle/>
        <a:p>
          <a:endParaRPr lang="en-US"/>
        </a:p>
      </dgm:t>
    </dgm:pt>
    <dgm:pt modelId="{63294E4B-0F1A-4E23-895C-F26471BB6172}" type="sibTrans" cxnId="{7F371399-25BC-4403-8BD0-AB313D3ACDD8}">
      <dgm:prSet/>
      <dgm:spPr/>
      <dgm:t>
        <a:bodyPr/>
        <a:lstStyle/>
        <a:p>
          <a:endParaRPr lang="en-US"/>
        </a:p>
      </dgm:t>
    </dgm:pt>
    <dgm:pt modelId="{1F064E0F-327B-4BF2-881F-A6573E8AB562}">
      <dgm:prSet/>
      <dgm:spPr/>
      <dgm:t>
        <a:bodyPr/>
        <a:lstStyle/>
        <a:p>
          <a:r>
            <a:rPr lang="es-MX"/>
            <a:t>Encapsulamiento</a:t>
          </a:r>
          <a:endParaRPr lang="en-US"/>
        </a:p>
      </dgm:t>
    </dgm:pt>
    <dgm:pt modelId="{300856EA-03C7-4E1B-BB55-40D032C13FEE}" type="parTrans" cxnId="{0104A390-14ED-4FD2-9D64-DE588E12DA1D}">
      <dgm:prSet/>
      <dgm:spPr/>
      <dgm:t>
        <a:bodyPr/>
        <a:lstStyle/>
        <a:p>
          <a:endParaRPr lang="en-US"/>
        </a:p>
      </dgm:t>
    </dgm:pt>
    <dgm:pt modelId="{98F01351-37FA-42D6-9223-DE3896DE80F5}" type="sibTrans" cxnId="{0104A390-14ED-4FD2-9D64-DE588E12DA1D}">
      <dgm:prSet/>
      <dgm:spPr/>
      <dgm:t>
        <a:bodyPr/>
        <a:lstStyle/>
        <a:p>
          <a:endParaRPr lang="en-US"/>
        </a:p>
      </dgm:t>
    </dgm:pt>
    <dgm:pt modelId="{6214AA96-FAD7-4F16-B6D1-01216B5E27EC}">
      <dgm:prSet/>
      <dgm:spPr/>
      <dgm:t>
        <a:bodyPr/>
        <a:lstStyle/>
        <a:p>
          <a:r>
            <a:rPr lang="es-MX"/>
            <a:t>Polimorfismo </a:t>
          </a:r>
          <a:endParaRPr lang="en-US"/>
        </a:p>
      </dgm:t>
    </dgm:pt>
    <dgm:pt modelId="{578553FD-06F2-4479-83CD-37141AEE4455}" type="parTrans" cxnId="{2DFA664E-F3B0-4FB9-8DED-9BDC6A9B8F29}">
      <dgm:prSet/>
      <dgm:spPr/>
      <dgm:t>
        <a:bodyPr/>
        <a:lstStyle/>
        <a:p>
          <a:endParaRPr lang="en-US"/>
        </a:p>
      </dgm:t>
    </dgm:pt>
    <dgm:pt modelId="{A499D8EE-EBB9-455C-BC9A-F39AB6564B49}" type="sibTrans" cxnId="{2DFA664E-F3B0-4FB9-8DED-9BDC6A9B8F29}">
      <dgm:prSet/>
      <dgm:spPr/>
      <dgm:t>
        <a:bodyPr/>
        <a:lstStyle/>
        <a:p>
          <a:endParaRPr lang="en-US"/>
        </a:p>
      </dgm:t>
    </dgm:pt>
    <dgm:pt modelId="{F401BD3B-DAB9-40D1-A16B-DB7128693A7F}" type="pres">
      <dgm:prSet presAssocID="{1600C3EF-00CE-401F-8A77-55D199D66FF1}" presName="diagram" presStyleCnt="0">
        <dgm:presLayoutVars>
          <dgm:dir/>
          <dgm:resizeHandles val="exact"/>
        </dgm:presLayoutVars>
      </dgm:prSet>
      <dgm:spPr/>
    </dgm:pt>
    <dgm:pt modelId="{A7800A51-C587-483D-A3B4-FE203AF7A79C}" type="pres">
      <dgm:prSet presAssocID="{5A89D8FF-71E7-4B4A-92CE-16C551488383}" presName="node" presStyleLbl="node1" presStyleIdx="0" presStyleCnt="6">
        <dgm:presLayoutVars>
          <dgm:bulletEnabled val="1"/>
        </dgm:presLayoutVars>
      </dgm:prSet>
      <dgm:spPr/>
    </dgm:pt>
    <dgm:pt modelId="{B5954014-994E-472B-9A2D-1391D30FEFB7}" type="pres">
      <dgm:prSet presAssocID="{1A6B1049-B8D4-4788-86C3-EA32DBCAB6D7}" presName="sibTrans" presStyleCnt="0"/>
      <dgm:spPr/>
    </dgm:pt>
    <dgm:pt modelId="{CA5D7030-7BE4-471D-87B8-3D8BE72A4505}" type="pres">
      <dgm:prSet presAssocID="{CE870C91-78CE-44F3-BF6D-7FC00B60AD64}" presName="node" presStyleLbl="node1" presStyleIdx="1" presStyleCnt="6">
        <dgm:presLayoutVars>
          <dgm:bulletEnabled val="1"/>
        </dgm:presLayoutVars>
      </dgm:prSet>
      <dgm:spPr/>
    </dgm:pt>
    <dgm:pt modelId="{3FFEEDDF-25C2-4B1D-BC2F-EAA414983064}" type="pres">
      <dgm:prSet presAssocID="{BAA9D42B-2148-4FCF-996A-1D0B67B762C7}" presName="sibTrans" presStyleCnt="0"/>
      <dgm:spPr/>
    </dgm:pt>
    <dgm:pt modelId="{551848E9-5ECF-487A-BC50-D1F60C292A67}" type="pres">
      <dgm:prSet presAssocID="{0D4430A2-FBF9-4E5B-9C6A-181EE634AF77}" presName="node" presStyleLbl="node1" presStyleIdx="2" presStyleCnt="6">
        <dgm:presLayoutVars>
          <dgm:bulletEnabled val="1"/>
        </dgm:presLayoutVars>
      </dgm:prSet>
      <dgm:spPr/>
    </dgm:pt>
    <dgm:pt modelId="{50F1C3B5-0401-4C99-8F0C-BED6A13D5AB8}" type="pres">
      <dgm:prSet presAssocID="{004CDFC0-86E8-4378-AD76-1337E341D3B1}" presName="sibTrans" presStyleCnt="0"/>
      <dgm:spPr/>
    </dgm:pt>
    <dgm:pt modelId="{7EFAACC7-4E91-4A87-AE99-2887E2A5D82B}" type="pres">
      <dgm:prSet presAssocID="{3C4ADA0C-4FBD-4982-B270-BBF5600C93CE}" presName="node" presStyleLbl="node1" presStyleIdx="3" presStyleCnt="6">
        <dgm:presLayoutVars>
          <dgm:bulletEnabled val="1"/>
        </dgm:presLayoutVars>
      </dgm:prSet>
      <dgm:spPr/>
    </dgm:pt>
    <dgm:pt modelId="{4F334557-02D2-4F34-85E8-C5517667FD60}" type="pres">
      <dgm:prSet presAssocID="{63294E4B-0F1A-4E23-895C-F26471BB6172}" presName="sibTrans" presStyleCnt="0"/>
      <dgm:spPr/>
    </dgm:pt>
    <dgm:pt modelId="{E8375072-FFC1-403E-94EC-47996EA9AB3D}" type="pres">
      <dgm:prSet presAssocID="{1F064E0F-327B-4BF2-881F-A6573E8AB562}" presName="node" presStyleLbl="node1" presStyleIdx="4" presStyleCnt="6">
        <dgm:presLayoutVars>
          <dgm:bulletEnabled val="1"/>
        </dgm:presLayoutVars>
      </dgm:prSet>
      <dgm:spPr/>
    </dgm:pt>
    <dgm:pt modelId="{42A8CA49-6331-4D3F-BBEE-368ED37C4A01}" type="pres">
      <dgm:prSet presAssocID="{98F01351-37FA-42D6-9223-DE3896DE80F5}" presName="sibTrans" presStyleCnt="0"/>
      <dgm:spPr/>
    </dgm:pt>
    <dgm:pt modelId="{080683D2-C05B-42E5-9388-C7D8C5459B3B}" type="pres">
      <dgm:prSet presAssocID="{6214AA96-FAD7-4F16-B6D1-01216B5E27EC}" presName="node" presStyleLbl="node1" presStyleIdx="5" presStyleCnt="6">
        <dgm:presLayoutVars>
          <dgm:bulletEnabled val="1"/>
        </dgm:presLayoutVars>
      </dgm:prSet>
      <dgm:spPr/>
    </dgm:pt>
  </dgm:ptLst>
  <dgm:cxnLst>
    <dgm:cxn modelId="{4F10B90C-383F-498A-9BA8-C308C20D0831}" type="presOf" srcId="{0D4430A2-FBF9-4E5B-9C6A-181EE634AF77}" destId="{551848E9-5ECF-487A-BC50-D1F60C292A67}" srcOrd="0" destOrd="0" presId="urn:microsoft.com/office/officeart/2005/8/layout/default"/>
    <dgm:cxn modelId="{45CB7810-3946-485E-B4B5-26431B7A9266}" type="presOf" srcId="{5A89D8FF-71E7-4B4A-92CE-16C551488383}" destId="{A7800A51-C587-483D-A3B4-FE203AF7A79C}" srcOrd="0" destOrd="0" presId="urn:microsoft.com/office/officeart/2005/8/layout/default"/>
    <dgm:cxn modelId="{FB45FF32-AC55-437C-8F95-B2539C3B2E37}" srcId="{1600C3EF-00CE-401F-8A77-55D199D66FF1}" destId="{5A89D8FF-71E7-4B4A-92CE-16C551488383}" srcOrd="0" destOrd="0" parTransId="{6BF3691B-B85B-4985-BAE7-C08CD2F681F6}" sibTransId="{1A6B1049-B8D4-4788-86C3-EA32DBCAB6D7}"/>
    <dgm:cxn modelId="{2DFA664E-F3B0-4FB9-8DED-9BDC6A9B8F29}" srcId="{1600C3EF-00CE-401F-8A77-55D199D66FF1}" destId="{6214AA96-FAD7-4F16-B6D1-01216B5E27EC}" srcOrd="5" destOrd="0" parTransId="{578553FD-06F2-4479-83CD-37141AEE4455}" sibTransId="{A499D8EE-EBB9-455C-BC9A-F39AB6564B49}"/>
    <dgm:cxn modelId="{ECF5017E-1057-47EE-9AF1-45D427938CE5}" type="presOf" srcId="{1F064E0F-327B-4BF2-881F-A6573E8AB562}" destId="{E8375072-FFC1-403E-94EC-47996EA9AB3D}" srcOrd="0" destOrd="0" presId="urn:microsoft.com/office/officeart/2005/8/layout/default"/>
    <dgm:cxn modelId="{4CD2B28A-03E0-4C13-BDCA-DA179EED5778}" type="presOf" srcId="{CE870C91-78CE-44F3-BF6D-7FC00B60AD64}" destId="{CA5D7030-7BE4-471D-87B8-3D8BE72A4505}" srcOrd="0" destOrd="0" presId="urn:microsoft.com/office/officeart/2005/8/layout/default"/>
    <dgm:cxn modelId="{0104A390-14ED-4FD2-9D64-DE588E12DA1D}" srcId="{1600C3EF-00CE-401F-8A77-55D199D66FF1}" destId="{1F064E0F-327B-4BF2-881F-A6573E8AB562}" srcOrd="4" destOrd="0" parTransId="{300856EA-03C7-4E1B-BB55-40D032C13FEE}" sibTransId="{98F01351-37FA-42D6-9223-DE3896DE80F5}"/>
    <dgm:cxn modelId="{7F371399-25BC-4403-8BD0-AB313D3ACDD8}" srcId="{1600C3EF-00CE-401F-8A77-55D199D66FF1}" destId="{3C4ADA0C-4FBD-4982-B270-BBF5600C93CE}" srcOrd="3" destOrd="0" parTransId="{13AB7E21-E0A5-4140-B813-3F0A1530C7B5}" sibTransId="{63294E4B-0F1A-4E23-895C-F26471BB6172}"/>
    <dgm:cxn modelId="{4F3C84A9-2C5E-434D-A779-E6687C5BF06C}" srcId="{1600C3EF-00CE-401F-8A77-55D199D66FF1}" destId="{CE870C91-78CE-44F3-BF6D-7FC00B60AD64}" srcOrd="1" destOrd="0" parTransId="{8315DA46-3E0B-47BA-A605-960C0B0CFA65}" sibTransId="{BAA9D42B-2148-4FCF-996A-1D0B67B762C7}"/>
    <dgm:cxn modelId="{CBD6CAB0-8D3F-45EA-B78C-E0D60EAAC5E1}" srcId="{1600C3EF-00CE-401F-8A77-55D199D66FF1}" destId="{0D4430A2-FBF9-4E5B-9C6A-181EE634AF77}" srcOrd="2" destOrd="0" parTransId="{3C9FBB1E-2CAA-48FB-8133-6195D71D5CC3}" sibTransId="{004CDFC0-86E8-4378-AD76-1337E341D3B1}"/>
    <dgm:cxn modelId="{DF46A7BA-CCC6-4339-BCB1-648538BD4DF8}" type="presOf" srcId="{1600C3EF-00CE-401F-8A77-55D199D66FF1}" destId="{F401BD3B-DAB9-40D1-A16B-DB7128693A7F}" srcOrd="0" destOrd="0" presId="urn:microsoft.com/office/officeart/2005/8/layout/default"/>
    <dgm:cxn modelId="{1CF1BCE5-9FC9-40D7-8E92-6B69137A348F}" type="presOf" srcId="{3C4ADA0C-4FBD-4982-B270-BBF5600C93CE}" destId="{7EFAACC7-4E91-4A87-AE99-2887E2A5D82B}" srcOrd="0" destOrd="0" presId="urn:microsoft.com/office/officeart/2005/8/layout/default"/>
    <dgm:cxn modelId="{2208AEED-9758-413F-842E-8A1B042B70ED}" type="presOf" srcId="{6214AA96-FAD7-4F16-B6D1-01216B5E27EC}" destId="{080683D2-C05B-42E5-9388-C7D8C5459B3B}" srcOrd="0" destOrd="0" presId="urn:microsoft.com/office/officeart/2005/8/layout/default"/>
    <dgm:cxn modelId="{1AB22DAB-7BC2-4955-B9D1-836EDD2CA040}" type="presParOf" srcId="{F401BD3B-DAB9-40D1-A16B-DB7128693A7F}" destId="{A7800A51-C587-483D-A3B4-FE203AF7A79C}" srcOrd="0" destOrd="0" presId="urn:microsoft.com/office/officeart/2005/8/layout/default"/>
    <dgm:cxn modelId="{AAF3F03C-2109-482F-98E6-A5E115F948CF}" type="presParOf" srcId="{F401BD3B-DAB9-40D1-A16B-DB7128693A7F}" destId="{B5954014-994E-472B-9A2D-1391D30FEFB7}" srcOrd="1" destOrd="0" presId="urn:microsoft.com/office/officeart/2005/8/layout/default"/>
    <dgm:cxn modelId="{26354EE4-47A0-4F8B-87DC-57AA01619D62}" type="presParOf" srcId="{F401BD3B-DAB9-40D1-A16B-DB7128693A7F}" destId="{CA5D7030-7BE4-471D-87B8-3D8BE72A4505}" srcOrd="2" destOrd="0" presId="urn:microsoft.com/office/officeart/2005/8/layout/default"/>
    <dgm:cxn modelId="{AF7A5535-0A72-45E7-A930-56AE9A16E726}" type="presParOf" srcId="{F401BD3B-DAB9-40D1-A16B-DB7128693A7F}" destId="{3FFEEDDF-25C2-4B1D-BC2F-EAA414983064}" srcOrd="3" destOrd="0" presId="urn:microsoft.com/office/officeart/2005/8/layout/default"/>
    <dgm:cxn modelId="{B707A7FF-7317-4A61-8A86-120D338EDB10}" type="presParOf" srcId="{F401BD3B-DAB9-40D1-A16B-DB7128693A7F}" destId="{551848E9-5ECF-487A-BC50-D1F60C292A67}" srcOrd="4" destOrd="0" presId="urn:microsoft.com/office/officeart/2005/8/layout/default"/>
    <dgm:cxn modelId="{0294AB85-9902-48DA-8E19-9C7EF33AC4BE}" type="presParOf" srcId="{F401BD3B-DAB9-40D1-A16B-DB7128693A7F}" destId="{50F1C3B5-0401-4C99-8F0C-BED6A13D5AB8}" srcOrd="5" destOrd="0" presId="urn:microsoft.com/office/officeart/2005/8/layout/default"/>
    <dgm:cxn modelId="{231742D2-DFBE-427F-BB4E-10FA3CB333F8}" type="presParOf" srcId="{F401BD3B-DAB9-40D1-A16B-DB7128693A7F}" destId="{7EFAACC7-4E91-4A87-AE99-2887E2A5D82B}" srcOrd="6" destOrd="0" presId="urn:microsoft.com/office/officeart/2005/8/layout/default"/>
    <dgm:cxn modelId="{7B12BA0C-FF5C-430F-95F8-30EF69E8054D}" type="presParOf" srcId="{F401BD3B-DAB9-40D1-A16B-DB7128693A7F}" destId="{4F334557-02D2-4F34-85E8-C5517667FD60}" srcOrd="7" destOrd="0" presId="urn:microsoft.com/office/officeart/2005/8/layout/default"/>
    <dgm:cxn modelId="{AF0E2916-FEAD-4271-9EF6-118273FD9111}" type="presParOf" srcId="{F401BD3B-DAB9-40D1-A16B-DB7128693A7F}" destId="{E8375072-FFC1-403E-94EC-47996EA9AB3D}" srcOrd="8" destOrd="0" presId="urn:microsoft.com/office/officeart/2005/8/layout/default"/>
    <dgm:cxn modelId="{702C4020-EF51-470D-8BF5-294CAE72512C}" type="presParOf" srcId="{F401BD3B-DAB9-40D1-A16B-DB7128693A7F}" destId="{42A8CA49-6331-4D3F-BBEE-368ED37C4A01}" srcOrd="9" destOrd="0" presId="urn:microsoft.com/office/officeart/2005/8/layout/default"/>
    <dgm:cxn modelId="{009129B2-AA65-45C6-972B-5035EFE3A0DD}" type="presParOf" srcId="{F401BD3B-DAB9-40D1-A16B-DB7128693A7F}" destId="{080683D2-C05B-42E5-9388-C7D8C5459B3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12B21-01C9-431A-AE77-268270AAADB7}">
      <dsp:nvSpPr>
        <dsp:cNvPr id="0" name=""/>
        <dsp:cNvSpPr/>
      </dsp:nvSpPr>
      <dsp:spPr>
        <a:xfrm>
          <a:off x="0" y="18645"/>
          <a:ext cx="5943599" cy="12083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Reutilización de código</a:t>
          </a:r>
          <a:endParaRPr lang="en-US" sz="3600" kern="1200"/>
        </a:p>
      </dsp:txBody>
      <dsp:txXfrm>
        <a:off x="58985" y="77630"/>
        <a:ext cx="5825629" cy="1090347"/>
      </dsp:txXfrm>
    </dsp:sp>
    <dsp:sp modelId="{F74789DE-7623-4B1E-BC84-C61081656BB4}">
      <dsp:nvSpPr>
        <dsp:cNvPr id="0" name=""/>
        <dsp:cNvSpPr/>
      </dsp:nvSpPr>
      <dsp:spPr>
        <a:xfrm>
          <a:off x="0" y="1330642"/>
          <a:ext cx="5943599" cy="1208317"/>
        </a:xfrm>
        <a:prstGeom prst="roundRect">
          <a:avLst/>
        </a:prstGeom>
        <a:solidFill>
          <a:schemeClr val="accent2">
            <a:hueOff val="-498973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Simplificación de desarrollo de software </a:t>
          </a:r>
          <a:endParaRPr lang="en-US" sz="3600" kern="1200"/>
        </a:p>
      </dsp:txBody>
      <dsp:txXfrm>
        <a:off x="58985" y="1389627"/>
        <a:ext cx="5825629" cy="1090347"/>
      </dsp:txXfrm>
    </dsp:sp>
    <dsp:sp modelId="{4A14E945-1ED5-41AA-8043-77C7C8DF6266}">
      <dsp:nvSpPr>
        <dsp:cNvPr id="0" name=""/>
        <dsp:cNvSpPr/>
      </dsp:nvSpPr>
      <dsp:spPr>
        <a:xfrm>
          <a:off x="0" y="2642640"/>
          <a:ext cx="5943599" cy="1208317"/>
        </a:xfrm>
        <a:prstGeom prst="roundRect">
          <a:avLst/>
        </a:prstGeom>
        <a:solidFill>
          <a:schemeClr val="accent2">
            <a:hueOff val="-997947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Facilidad de mantenimiento de software </a:t>
          </a:r>
          <a:endParaRPr lang="en-US" sz="3600" kern="1200"/>
        </a:p>
      </dsp:txBody>
      <dsp:txXfrm>
        <a:off x="58985" y="2701625"/>
        <a:ext cx="5825629" cy="1090347"/>
      </dsp:txXfrm>
    </dsp:sp>
    <dsp:sp modelId="{7E7AD278-F4FE-41F8-933A-B1513429D3E7}">
      <dsp:nvSpPr>
        <dsp:cNvPr id="0" name=""/>
        <dsp:cNvSpPr/>
      </dsp:nvSpPr>
      <dsp:spPr>
        <a:xfrm>
          <a:off x="0" y="3954637"/>
          <a:ext cx="5943599" cy="1208317"/>
        </a:xfrm>
        <a:prstGeom prst="roundRect">
          <a:avLst/>
        </a:prstGeom>
        <a:solidFill>
          <a:schemeClr val="accent2">
            <a:hueOff val="-1496920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Relación del sistema al mundo  real </a:t>
          </a:r>
          <a:endParaRPr lang="en-US" sz="3600" kern="1200"/>
        </a:p>
      </dsp:txBody>
      <dsp:txXfrm>
        <a:off x="58985" y="4013622"/>
        <a:ext cx="5825629" cy="1090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0A51-C587-483D-A3B4-FE203AF7A79C}">
      <dsp:nvSpPr>
        <dsp:cNvPr id="0" name=""/>
        <dsp:cNvSpPr/>
      </dsp:nvSpPr>
      <dsp:spPr>
        <a:xfrm>
          <a:off x="195071" y="1907"/>
          <a:ext cx="2664822" cy="1598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Clase </a:t>
          </a:r>
          <a:endParaRPr lang="en-US" sz="2600" kern="1200"/>
        </a:p>
      </dsp:txBody>
      <dsp:txXfrm>
        <a:off x="195071" y="1907"/>
        <a:ext cx="2664822" cy="1598893"/>
      </dsp:txXfrm>
    </dsp:sp>
    <dsp:sp modelId="{CA5D7030-7BE4-471D-87B8-3D8BE72A4505}">
      <dsp:nvSpPr>
        <dsp:cNvPr id="0" name=""/>
        <dsp:cNvSpPr/>
      </dsp:nvSpPr>
      <dsp:spPr>
        <a:xfrm>
          <a:off x="3126376" y="1907"/>
          <a:ext cx="2664822" cy="1598893"/>
        </a:xfrm>
        <a:prstGeom prst="rect">
          <a:avLst/>
        </a:prstGeom>
        <a:solidFill>
          <a:schemeClr val="accent5">
            <a:hueOff val="-302927"/>
            <a:satOff val="2028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Objeto</a:t>
          </a:r>
          <a:endParaRPr lang="en-US" sz="2600" kern="1200"/>
        </a:p>
      </dsp:txBody>
      <dsp:txXfrm>
        <a:off x="3126376" y="1907"/>
        <a:ext cx="2664822" cy="1598893"/>
      </dsp:txXfrm>
    </dsp:sp>
    <dsp:sp modelId="{551848E9-5ECF-487A-BC50-D1F60C292A67}">
      <dsp:nvSpPr>
        <dsp:cNvPr id="0" name=""/>
        <dsp:cNvSpPr/>
      </dsp:nvSpPr>
      <dsp:spPr>
        <a:xfrm>
          <a:off x="6057681" y="1907"/>
          <a:ext cx="2664822" cy="1598893"/>
        </a:xfrm>
        <a:prstGeom prst="rect">
          <a:avLst/>
        </a:prstGeom>
        <a:solidFill>
          <a:schemeClr val="accent5">
            <a:hueOff val="-605855"/>
            <a:satOff val="4056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Herencia </a:t>
          </a:r>
          <a:endParaRPr lang="en-US" sz="2600" kern="1200"/>
        </a:p>
      </dsp:txBody>
      <dsp:txXfrm>
        <a:off x="6057681" y="1907"/>
        <a:ext cx="2664822" cy="1598893"/>
      </dsp:txXfrm>
    </dsp:sp>
    <dsp:sp modelId="{7EFAACC7-4E91-4A87-AE99-2887E2A5D82B}">
      <dsp:nvSpPr>
        <dsp:cNvPr id="0" name=""/>
        <dsp:cNvSpPr/>
      </dsp:nvSpPr>
      <dsp:spPr>
        <a:xfrm>
          <a:off x="195071" y="1867283"/>
          <a:ext cx="2664822" cy="1598893"/>
        </a:xfrm>
        <a:prstGeom prst="rect">
          <a:avLst/>
        </a:prstGeom>
        <a:solidFill>
          <a:schemeClr val="accent5">
            <a:hueOff val="-908782"/>
            <a:satOff val="6084"/>
            <a:lumOff val="-1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Abstracción </a:t>
          </a:r>
          <a:endParaRPr lang="en-US" sz="2600" kern="1200"/>
        </a:p>
      </dsp:txBody>
      <dsp:txXfrm>
        <a:off x="195071" y="1867283"/>
        <a:ext cx="2664822" cy="1598893"/>
      </dsp:txXfrm>
    </dsp:sp>
    <dsp:sp modelId="{E8375072-FFC1-403E-94EC-47996EA9AB3D}">
      <dsp:nvSpPr>
        <dsp:cNvPr id="0" name=""/>
        <dsp:cNvSpPr/>
      </dsp:nvSpPr>
      <dsp:spPr>
        <a:xfrm>
          <a:off x="3126376" y="1867283"/>
          <a:ext cx="2664822" cy="1598893"/>
        </a:xfrm>
        <a:prstGeom prst="rect">
          <a:avLst/>
        </a:prstGeom>
        <a:solidFill>
          <a:schemeClr val="accent5">
            <a:hueOff val="-1211709"/>
            <a:satOff val="8112"/>
            <a:lumOff val="-1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Encapsulamiento</a:t>
          </a:r>
          <a:endParaRPr lang="en-US" sz="2600" kern="1200"/>
        </a:p>
      </dsp:txBody>
      <dsp:txXfrm>
        <a:off x="3126376" y="1867283"/>
        <a:ext cx="2664822" cy="1598893"/>
      </dsp:txXfrm>
    </dsp:sp>
    <dsp:sp modelId="{080683D2-C05B-42E5-9388-C7D8C5459B3B}">
      <dsp:nvSpPr>
        <dsp:cNvPr id="0" name=""/>
        <dsp:cNvSpPr/>
      </dsp:nvSpPr>
      <dsp:spPr>
        <a:xfrm>
          <a:off x="6057681" y="1867283"/>
          <a:ext cx="2664822" cy="1598893"/>
        </a:xfrm>
        <a:prstGeom prst="rect">
          <a:avLst/>
        </a:prstGeom>
        <a:solidFill>
          <a:schemeClr val="accent5">
            <a:hueOff val="-1514637"/>
            <a:satOff val="10140"/>
            <a:lumOff val="-23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Polimorfismo </a:t>
          </a:r>
          <a:endParaRPr lang="en-US" sz="2600" kern="1200"/>
        </a:p>
      </dsp:txBody>
      <dsp:txXfrm>
        <a:off x="6057681" y="1867283"/>
        <a:ext cx="2664822" cy="1598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6D5E4-AE4D-CF24-F067-1D7E66EC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272" r="-2" b="13528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47F875-2858-0029-D3E4-7DA4D70E8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4100">
                <a:solidFill>
                  <a:srgbClr val="FFFFFF"/>
                </a:solidFill>
              </a:rPr>
              <a:t>Introducción a 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7C1EC-04E3-35F6-6F7F-EB8D3E44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s-MX" sz="1700">
                <a:solidFill>
                  <a:srgbClr val="FFFFFF"/>
                </a:solidFill>
              </a:rPr>
              <a:t>Ing. Jorge Garcia </a:t>
            </a:r>
          </a:p>
          <a:p>
            <a:pPr algn="ctr"/>
            <a:r>
              <a:rPr lang="es-MX" sz="1700">
                <a:solidFill>
                  <a:srgbClr val="FFFFFF"/>
                </a:solidFill>
              </a:rPr>
              <a:t>Ing. Enrique Gómez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DF63BC-35FE-2BE3-8AB1-DB26C91C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s-MX"/>
              <a:t>Programación Orientada  a Objetos </a:t>
            </a:r>
          </a:p>
        </p:txBody>
      </p: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8D91E8A4-55B9-3E74-EEFA-DF61712F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38" y="420549"/>
            <a:ext cx="5944324" cy="340312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B605-BE04-DFF1-C927-9F8FBA49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s-MX" dirty="0"/>
              <a:t>Es un paradigma de la programación que define programas en términos de objetos, que son entidades que combinan propiedades y métodos. </a:t>
            </a:r>
          </a:p>
        </p:txBody>
      </p:sp>
    </p:spTree>
    <p:extLst>
      <p:ext uri="{BB962C8B-B14F-4D97-AF65-F5344CB8AC3E}">
        <p14:creationId xmlns:p14="http://schemas.microsoft.com/office/powerpoint/2010/main" val="151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81F74F-62AE-7B83-F251-6F22EFC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s-MX"/>
              <a:t>Ventajas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48FDEB6-D63F-6BF1-D52F-051EC5B6F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58934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60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AB2CE4-A8A8-7A97-51CF-E4C46333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s-MX" dirty="0"/>
              <a:t>Conceptos a tomar en cuenta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94F29FC-9A87-88AD-38AD-98A052C7F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01979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1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74D50-F94C-BCA2-61EB-45B1515B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6" y="876300"/>
            <a:ext cx="5324703" cy="1579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62D0F-6C88-CA2B-1A74-FC4D9598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6" y="2871199"/>
            <a:ext cx="4555663" cy="10958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Es la </a:t>
            </a:r>
            <a:r>
              <a:rPr lang="en-US" sz="2400" dirty="0" err="1">
                <a:solidFill>
                  <a:schemeClr val="tx1"/>
                </a:solidFill>
              </a:rPr>
              <a:t>estructura</a:t>
            </a:r>
            <a:r>
              <a:rPr lang="en-US" sz="2400" dirty="0">
                <a:solidFill>
                  <a:schemeClr val="tx1"/>
                </a:solidFill>
              </a:rPr>
              <a:t> de un </a:t>
            </a:r>
            <a:r>
              <a:rPr lang="en-US" sz="2400" dirty="0" err="1">
                <a:solidFill>
                  <a:schemeClr val="tx1"/>
                </a:solidFill>
              </a:rPr>
              <a:t>objeto</a:t>
            </a:r>
            <a:r>
              <a:rPr lang="en-US" sz="2400" dirty="0">
                <a:solidFill>
                  <a:schemeClr val="tx1"/>
                </a:solidFill>
              </a:rPr>
              <a:t> y se divide </a:t>
            </a:r>
            <a:r>
              <a:rPr lang="en-US" sz="2400" dirty="0" err="1">
                <a:solidFill>
                  <a:schemeClr val="tx1"/>
                </a:solidFill>
              </a:rPr>
              <a:t>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métodos</a:t>
            </a:r>
            <a:r>
              <a:rPr lang="en-US" sz="2400" dirty="0">
                <a:solidFill>
                  <a:schemeClr val="tx1"/>
                </a:solidFill>
              </a:rPr>
              <a:t> y </a:t>
            </a:r>
            <a:r>
              <a:rPr lang="en-US" sz="2400" dirty="0" err="1">
                <a:solidFill>
                  <a:schemeClr val="tx1"/>
                </a:solidFill>
              </a:rPr>
              <a:t>atributos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7CB77B3-2502-F927-31BD-6E564336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650"/>
          <a:stretch/>
        </p:blipFill>
        <p:spPr>
          <a:xfrm>
            <a:off x="5667106" y="1322363"/>
            <a:ext cx="6381930" cy="40906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3F81A9-0C59-CF94-1973-ACFB36297BC6}"/>
              </a:ext>
            </a:extLst>
          </p:cNvPr>
          <p:cNvSpPr txBox="1"/>
          <p:nvPr/>
        </p:nvSpPr>
        <p:spPr>
          <a:xfrm>
            <a:off x="1163267" y="4164037"/>
            <a:ext cx="461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Atributos: Ropa</a:t>
            </a:r>
          </a:p>
          <a:p>
            <a:endParaRPr lang="es-MX" dirty="0"/>
          </a:p>
          <a:p>
            <a:r>
              <a:rPr lang="es-MX" dirty="0"/>
              <a:t>Métodos: Correr, Saltar</a:t>
            </a:r>
          </a:p>
        </p:txBody>
      </p:sp>
    </p:spTree>
    <p:extLst>
      <p:ext uri="{BB962C8B-B14F-4D97-AF65-F5344CB8AC3E}">
        <p14:creationId xmlns:p14="http://schemas.microsoft.com/office/powerpoint/2010/main" val="304404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7171D-8BD7-0EE1-3602-49701767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BFCB9-824E-FFC8-2EE2-2B052CB0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 cap="all" spc="300"/>
              <a:t>Es la instancia de la clase </a:t>
            </a:r>
          </a:p>
        </p:txBody>
      </p:sp>
      <p:pic>
        <p:nvPicPr>
          <p:cNvPr id="5" name="Imagen 4" descr="Un dibujo de un niño&#10;&#10;Descripción generada automáticamente con confianza baja">
            <a:extLst>
              <a:ext uri="{FF2B5EF4-FFF2-40B4-BE49-F238E27FC236}">
                <a16:creationId xmlns:a16="http://schemas.microsoft.com/office/drawing/2014/main" id="{DB72BE7A-35CE-A1C3-231A-7B2B2E73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85" y="876308"/>
            <a:ext cx="3651992" cy="4304764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2F4D0D-DE36-CC24-FE17-5DD71723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 </a:t>
            </a:r>
          </a:p>
        </p:txBody>
      </p:sp>
      <p:pic>
        <p:nvPicPr>
          <p:cNvPr id="7" name="Imagen 6" descr="Un dibujo de un muñeco de peluche&#10;&#10;Descripción generada automáticamente con confianza media">
            <a:extLst>
              <a:ext uri="{FF2B5EF4-FFF2-40B4-BE49-F238E27FC236}">
                <a16:creationId xmlns:a16="http://schemas.microsoft.com/office/drawing/2014/main" id="{31CB73AF-259B-14F9-22B6-17BA3B896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71"/>
          <a:stretch/>
        </p:blipFill>
        <p:spPr>
          <a:xfrm>
            <a:off x="1373320" y="654523"/>
            <a:ext cx="3892365" cy="343443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EAF09D-6F0B-DA98-9DC2-0B480E9D7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r="11579" b="-1"/>
          <a:stretch/>
        </p:blipFill>
        <p:spPr>
          <a:xfrm>
            <a:off x="6382872" y="654523"/>
            <a:ext cx="5165173" cy="455756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372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102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Georgia Pro Light</vt:lpstr>
      <vt:lpstr>VaultVTI</vt:lpstr>
      <vt:lpstr>Introducción a Programación Orientada a Objetos</vt:lpstr>
      <vt:lpstr>Programación Orientada  a Objetos </vt:lpstr>
      <vt:lpstr>Ventajas </vt:lpstr>
      <vt:lpstr>Conceptos a tomar en cuenta</vt:lpstr>
      <vt:lpstr>Clase </vt:lpstr>
      <vt:lpstr>Objeto </vt:lpstr>
      <vt:lpstr>Ejemplo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Programación Orientada a Objetos</dc:title>
  <dc:creator>vato loco</dc:creator>
  <cp:lastModifiedBy>vato loco</cp:lastModifiedBy>
  <cp:revision>1</cp:revision>
  <dcterms:created xsi:type="dcterms:W3CDTF">2023-05-22T22:57:12Z</dcterms:created>
  <dcterms:modified xsi:type="dcterms:W3CDTF">2023-05-22T23:39:47Z</dcterms:modified>
</cp:coreProperties>
</file>