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2" r:id="rId9"/>
  </p:sldIdLst>
  <p:sldSz cx="12239625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32" y="330"/>
      </p:cViewPr>
      <p:guideLst>
        <p:guide orient="horz" pos="215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9868E-2F4F-4546-99D9-B22606E0EDE9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27CA1-FD05-461C-8B07-8958464ED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84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7CA1-FD05-461C-8B07-8958464EDE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3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7CA1-FD05-461C-8B07-8958464EDE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6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C70C-765B-4D66-862E-80E8AF258D0F}" type="datetime1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DAEF-0E8D-44E8-BF37-FC8D82AB3AF8}" type="datetime1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4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8A3-9903-49E0-8431-2910D11E55AE}" type="datetime1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2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7374-DDA9-4006-ABD2-66DD296A0DCA}" type="datetime1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79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8B77-0DFE-4BFE-AACC-33C6C305B863}" type="datetime1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552-5629-47EF-9303-710D0E980424}" type="datetime1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01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1753-F43E-4018-A722-E40CD5578451}" type="datetime1">
              <a:rPr lang="en-GB" smtClean="0"/>
              <a:t>07/04/2020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65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2A18-7C63-46F4-8D71-89DD7173798F}" type="datetime1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6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9636-4155-4611-A958-D4A2157FB003}" type="datetime1">
              <a:rPr lang="en-GB" smtClean="0"/>
              <a:t>07/04/2020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2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0B0D-42FC-4D73-A873-1C909B2F300E}" type="datetime1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50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423-74DB-44C3-96E0-EA9604B2A05A}" type="datetime1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1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60D5-5554-4B7C-A46C-711BBC4B1BF2}" type="datetime1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94B9-9F37-4C97-ADDF-F6B5ADC2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27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en-GB" dirty="0"/>
              <a:t>Coursework 2 – Circuit Optimisation</a:t>
            </a:r>
          </a:p>
        </p:txBody>
      </p:sp>
    </p:spTree>
    <p:extLst>
      <p:ext uri="{BB962C8B-B14F-4D97-AF65-F5344CB8AC3E}">
        <p14:creationId xmlns:p14="http://schemas.microsoft.com/office/powerpoint/2010/main" val="282553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9813" y="-8157"/>
            <a:ext cx="6120067" cy="1080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4000" dirty="0">
                <a:latin typeface="Baskerville Old Face" panose="02020602080505020303" pitchFamily="18" charset="0"/>
              </a:rPr>
              <a:t>Circuit 1</a:t>
            </a:r>
          </a:p>
        </p:txBody>
      </p:sp>
    </p:spTree>
    <p:extLst>
      <p:ext uri="{BB962C8B-B14F-4D97-AF65-F5344CB8AC3E}">
        <p14:creationId xmlns:p14="http://schemas.microsoft.com/office/powerpoint/2010/main" val="32149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82348"/>
              </p:ext>
            </p:extLst>
          </p:nvPr>
        </p:nvGraphicFramePr>
        <p:xfrm>
          <a:off x="351373" y="4410280"/>
          <a:ext cx="3698416" cy="23115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3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Circuit 1: Section X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3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AB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8"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3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Values: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A' + B' + C'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56" y="231"/>
            <a:ext cx="6119812" cy="540006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9812" y="231"/>
            <a:ext cx="6119812" cy="540006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43782"/>
              </p:ext>
            </p:extLst>
          </p:nvPr>
        </p:nvGraphicFramePr>
        <p:xfrm>
          <a:off x="6551450" y="4410280"/>
          <a:ext cx="3708408" cy="23177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71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Circuit 1: Section Y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19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1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AB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7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7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r" fontAlgn="ctr"/>
                      <a:r>
                        <a:rPr lang="en-GB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Values:</a:t>
                      </a:r>
                      <a:endParaRPr lang="en-GB" sz="1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A'B' + A'C' + B'C'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86" marR="14486" marT="14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14881"/>
              </p:ext>
            </p:extLst>
          </p:nvPr>
        </p:nvGraphicFramePr>
        <p:xfrm>
          <a:off x="374112" y="1260245"/>
          <a:ext cx="4339836" cy="7095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B'(1 + A)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C'(1 + B)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B'(1)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C'(1)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_______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_______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680"/>
              </p:ext>
            </p:extLst>
          </p:nvPr>
        </p:nvGraphicFramePr>
        <p:xfrm>
          <a:off x="374112" y="2296261"/>
          <a:ext cx="2854595" cy="7095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A'(1 + C)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03"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A'(1)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03"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_______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34973"/>
              </p:ext>
            </p:extLst>
          </p:nvPr>
        </p:nvGraphicFramePr>
        <p:xfrm>
          <a:off x="374112" y="3363768"/>
          <a:ext cx="3215652" cy="2365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2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Solution: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89694"/>
              </p:ext>
            </p:extLst>
          </p:nvPr>
        </p:nvGraphicFramePr>
        <p:xfrm>
          <a:off x="6569817" y="1260245"/>
          <a:ext cx="5369369" cy="7095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33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A'(A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C')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(B'C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B)'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 A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B'B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73301"/>
              </p:ext>
            </p:extLst>
          </p:nvPr>
        </p:nvGraphicFramePr>
        <p:xfrm>
          <a:off x="6578676" y="2283756"/>
          <a:ext cx="3787990" cy="2365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24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Solution: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5141" marR="851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119812" y="231"/>
            <a:ext cx="0" cy="684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2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7" y="231"/>
            <a:ext cx="12239881" cy="540006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Z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1321"/>
              </p:ext>
            </p:extLst>
          </p:nvPr>
        </p:nvGraphicFramePr>
        <p:xfrm>
          <a:off x="359747" y="1260245"/>
          <a:ext cx="7520361" cy="21608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5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8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6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3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332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49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26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40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X'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Y'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C')'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(A'B'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A'C'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B'C')'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91"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(AAB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ACB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91"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BAB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BCB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BCC)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91"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91"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endParaRPr lang="en-GB" sz="14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</a:t>
                      </a:r>
                      <a:endParaRPr lang="en-GB" sz="1400" b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  <a:endParaRPr lang="en-GB" sz="1400" b="1" dirty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</a:t>
                      </a:r>
                      <a:endParaRPr lang="en-GB" sz="1400" b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91"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endParaRPr lang="en-GB" sz="14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  <a:endParaRPr lang="en-GB" sz="1400" b="1" dirty="0">
                        <a:solidFill>
                          <a:schemeClr val="accent4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</a:t>
                      </a:r>
                      <a:endParaRPr lang="en-GB" sz="1400" b="1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</a:t>
                      </a:r>
                      <a:endParaRPr lang="en-GB" sz="1400" b="1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91"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91">
                <a:tc>
                  <a:txBody>
                    <a:bodyPr/>
                    <a:lstStyle/>
                    <a:p>
                      <a:endParaRPr lang="en-GB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72373"/>
              </p:ext>
            </p:extLst>
          </p:nvPr>
        </p:nvGraphicFramePr>
        <p:xfrm>
          <a:off x="359748" y="3789189"/>
          <a:ext cx="2897898" cy="7202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6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AB(1 + C)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91"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AB(1)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91"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r>
                        <a:rPr lang="en-GB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_______</a:t>
                      </a:r>
                      <a:endParaRPr lang="en-GB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23836"/>
              </p:ext>
            </p:extLst>
          </p:nvPr>
        </p:nvGraphicFramePr>
        <p:xfrm>
          <a:off x="359748" y="4890197"/>
          <a:ext cx="3264438" cy="2400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Solution: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</a:t>
                      </a:r>
                      <a:endParaRPr lang="en-GB" sz="1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6433" marR="8643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14248"/>
              </p:ext>
            </p:extLst>
          </p:nvPr>
        </p:nvGraphicFramePr>
        <p:xfrm>
          <a:off x="6561446" y="4410280"/>
          <a:ext cx="3698412" cy="2311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3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Circuit 1: Section Z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39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AB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9"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39">
                <a:tc>
                  <a:txBody>
                    <a:bodyPr/>
                    <a:lstStyle/>
                    <a:p>
                      <a:pPr algn="r" fontAlgn="ctr"/>
                      <a:r>
                        <a:rPr lang="en-GB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Values:</a:t>
                      </a:r>
                      <a:endParaRPr lang="en-GB" sz="1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AB + AC + BC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813" y="-8157"/>
            <a:ext cx="6120067" cy="1080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4000" dirty="0">
                <a:latin typeface="Baskerville Old Face" panose="02020602080505020303" pitchFamily="18" charset="0"/>
              </a:rPr>
              <a:t>Circuit 2</a:t>
            </a:r>
          </a:p>
        </p:txBody>
      </p:sp>
    </p:spTree>
    <p:extLst>
      <p:ext uri="{BB962C8B-B14F-4D97-AF65-F5344CB8AC3E}">
        <p14:creationId xmlns:p14="http://schemas.microsoft.com/office/powerpoint/2010/main" val="407895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7" y="231"/>
            <a:ext cx="12239881" cy="540006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13588"/>
              </p:ext>
            </p:extLst>
          </p:nvPr>
        </p:nvGraphicFramePr>
        <p:xfrm>
          <a:off x="359745" y="1260245"/>
          <a:ext cx="11094425" cy="12600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6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85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42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6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985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36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42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36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985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15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</a:t>
                      </a: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D')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</a:t>
                      </a: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C')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C'D)'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3"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A'A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A'D'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B'B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</a:t>
                      </a: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D')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3"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A'A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A'D'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B'B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C'C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C'D'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3"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A'D'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C'D'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93728"/>
              </p:ext>
            </p:extLst>
          </p:nvPr>
        </p:nvGraphicFramePr>
        <p:xfrm>
          <a:off x="368586" y="2880263"/>
          <a:ext cx="7731248" cy="3150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2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9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2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5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Solution: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A'D'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C'D'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13401" marR="1134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13784"/>
              </p:ext>
            </p:extLst>
          </p:nvPr>
        </p:nvGraphicFramePr>
        <p:xfrm>
          <a:off x="6302252" y="4410280"/>
          <a:ext cx="5577624" cy="2324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50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Circuit 2: Section X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CD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01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AB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0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0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01"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0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Values:</a:t>
                      </a:r>
                      <a:endParaRPr lang="en-GB" sz="1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A'B' + A'C' + A'D' + B'C' + C'D'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25" marR="14525" marT="14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96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31014"/>
              </p:ext>
            </p:extLst>
          </p:nvPr>
        </p:nvGraphicFramePr>
        <p:xfrm>
          <a:off x="359745" y="1260245"/>
          <a:ext cx="7684587" cy="27000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7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7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8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72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5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85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05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5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(A'B'C')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 + C)'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(A'C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</a:t>
                      </a: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</a:t>
                      </a: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C')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(A'B'C')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(A'C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AAC'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(A'B'C')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(A'C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AAC'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(A'B'C')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</a:t>
                      </a: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(A'C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</a:t>
                      </a: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AC')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(A'B'C')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B'A'C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B'AC'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(A'B'C')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D'A'C'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D'B'A'C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D'B'AC'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A'C'D'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A'B'CD'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AB'C'D'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257" y="231"/>
            <a:ext cx="12239881" cy="540006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51934"/>
              </p:ext>
            </p:extLst>
          </p:nvPr>
        </p:nvGraphicFramePr>
        <p:xfrm>
          <a:off x="359748" y="4320279"/>
          <a:ext cx="5723318" cy="6750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72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A'B'C'D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A'B'C'D'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3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A'B'C'D'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A'B'CD'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3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A'B'C'D'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AB'C'D'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B'C'D'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05891"/>
              </p:ext>
            </p:extLst>
          </p:nvPr>
        </p:nvGraphicFramePr>
        <p:xfrm>
          <a:off x="359745" y="5355290"/>
          <a:ext cx="5289073" cy="225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7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5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Solution: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A'B'D'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B'C'D'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1001" marR="8100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4715"/>
              </p:ext>
            </p:extLst>
          </p:nvPr>
        </p:nvGraphicFramePr>
        <p:xfrm>
          <a:off x="6299814" y="4410280"/>
          <a:ext cx="5547618" cy="2311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3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Circuit 2: Section Y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CD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39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AB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0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0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0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0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9"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39">
                <a:tc>
                  <a:txBody>
                    <a:bodyPr/>
                    <a:lstStyle/>
                    <a:p>
                      <a:pPr algn="r" fontAlgn="ctr"/>
                      <a:r>
                        <a:rPr lang="en-GB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Values:</a:t>
                      </a:r>
                      <a:endParaRPr lang="en-GB" sz="1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A'B'C' +  A'B'D' +  A'C'D' + B'C'D'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47" marR="14447" marT="144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87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7" y="231"/>
            <a:ext cx="12239881" cy="540006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Z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65985"/>
              </p:ext>
            </p:extLst>
          </p:nvPr>
        </p:nvGraphicFramePr>
        <p:xfrm>
          <a:off x="359748" y="1260243"/>
          <a:ext cx="9203644" cy="4611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1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3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3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6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1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6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11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6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9038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3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(A'B'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C'D')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(A'B'C'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B'C'D')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08587"/>
              </p:ext>
            </p:extLst>
          </p:nvPr>
        </p:nvGraphicFramePr>
        <p:xfrm>
          <a:off x="359744" y="2070254"/>
          <a:ext cx="7513562" cy="16140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73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1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73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649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A'B'(1 + C')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A'B'(1 + D')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72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A'B'(1)</a:t>
                      </a: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A'B'(1)</a:t>
                      </a: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72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________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________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72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A'C'(1 + D')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B'C'D'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B'C'(1 + D')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572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A'C'(1)</a:t>
                      </a: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B'C'(1)</a:t>
                      </a: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572"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________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________</a:t>
                      </a: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03987"/>
              </p:ext>
            </p:extLst>
          </p:nvPr>
        </p:nvGraphicFramePr>
        <p:xfrm>
          <a:off x="364295" y="4050276"/>
          <a:ext cx="5659008" cy="230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0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Solution: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A'B'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A'D'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B'C'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GB" sz="13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C'D'</a:t>
                      </a:r>
                      <a:endParaRPr lang="en-GB" sz="13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3006" marR="8300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40885"/>
              </p:ext>
            </p:extLst>
          </p:nvPr>
        </p:nvGraphicFramePr>
        <p:xfrm>
          <a:off x="6299816" y="4410280"/>
          <a:ext cx="5580060" cy="23250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62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Circuit 2: Section Z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CD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2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AB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0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6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0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6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GB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0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628"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62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Values:</a:t>
                      </a:r>
                      <a:endParaRPr lang="en-GB" sz="1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A'B' + A'C' + A'D' + B'C' + C'D'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31" marR="14531" marT="145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89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888</Words>
  <Application>Microsoft Office PowerPoint</Application>
  <PresentationFormat>Custom</PresentationFormat>
  <Paragraphs>560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Consolas</vt:lpstr>
      <vt:lpstr>Office Theme</vt:lpstr>
      <vt:lpstr>Computer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Lupus Di-Grepher</dc:creator>
  <cp:lastModifiedBy>Lupus</cp:lastModifiedBy>
  <cp:revision>17</cp:revision>
  <dcterms:created xsi:type="dcterms:W3CDTF">2018-12-12T13:15:17Z</dcterms:created>
  <dcterms:modified xsi:type="dcterms:W3CDTF">2020-04-07T12:16:28Z</dcterms:modified>
</cp:coreProperties>
</file>