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9"/>
  </p:notesMasterIdLst>
  <p:sldIdLst>
    <p:sldId id="287" r:id="rId5"/>
    <p:sldId id="260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7063" autoAdjust="0"/>
  </p:normalViewPr>
  <p:slideViewPr>
    <p:cSldViewPr snapToGrid="0">
      <p:cViewPr varScale="1">
        <p:scale>
          <a:sx n="107" d="100"/>
          <a:sy n="10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PowerPoint Presentation</vt:lpstr>
      <vt:lpstr>Demo: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3</cp:revision>
  <dcterms:modified xsi:type="dcterms:W3CDTF">2017-08-17T16:29:22Z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