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98" r:id="rId5"/>
    <p:sldMasterId id="2147483721" r:id="rId6"/>
  </p:sldMasterIdLst>
  <p:notesMasterIdLst>
    <p:notesMasterId r:id="rId21"/>
  </p:notesMasterIdLst>
  <p:sldIdLst>
    <p:sldId id="287" r:id="rId7"/>
    <p:sldId id="260" r:id="rId8"/>
    <p:sldId id="292" r:id="rId9"/>
    <p:sldId id="290" r:id="rId10"/>
    <p:sldId id="291" r:id="rId11"/>
    <p:sldId id="302" r:id="rId12"/>
    <p:sldId id="289" r:id="rId13"/>
    <p:sldId id="309" r:id="rId14"/>
    <p:sldId id="262" r:id="rId15"/>
    <p:sldId id="310" r:id="rId16"/>
    <p:sldId id="293" r:id="rId17"/>
    <p:sldId id="300" r:id="rId18"/>
    <p:sldId id="30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/>
  </p:cmAuthor>
  <p:cmAuthor id="2" name="Achim Dettweiler" initials="AD" lastIdx="4" clrIdx="1">
    <p:extLst/>
  </p:cmAuthor>
  <p:cmAuthor id="3" name="Beth Massi" initials="BM" lastIdx="4" clrIdx="2">
    <p:extLst/>
  </p:cmAuthor>
  <p:cmAuthor id="4" name="Diego Vega" initials="DV" lastIdx="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6992" autoAdjust="0"/>
  </p:normalViewPr>
  <p:slideViewPr>
    <p:cSldViewPr snapToGrid="0">
      <p:cViewPr>
        <p:scale>
          <a:sx n="71" d="100"/>
          <a:sy n="71" d="100"/>
        </p:scale>
        <p:origin x="228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8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61B0BD91-A332-4638-9D55-E1550E13BA63}" type="datetime8">
              <a:rPr lang="en-US" smtClean="0">
                <a:solidFill>
                  <a:prstClr val="black"/>
                </a:solidFill>
              </a:rPr>
              <a:pPr>
                <a:defRPr/>
              </a:pPr>
              <a:t>9/19/17 3:34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8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61B0BD91-A332-4638-9D55-E1550E13BA63}" type="datetime8">
              <a:rPr lang="en-US" smtClean="0">
                <a:solidFill>
                  <a:prstClr val="black"/>
                </a:solidFill>
              </a:rPr>
              <a:pPr>
                <a:defRPr/>
              </a:pPr>
              <a:t>9/19/17 3:34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9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A1434-C4DF-412E-99C1-D8F9CD6FA8B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9/19/17 3:34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641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talk here about how</a:t>
            </a:r>
            <a:r>
              <a:rPr lang="en-US" baseline="0" dirty="0"/>
              <a:t> the Xamarin services came to be / and the other ones as well.</a:t>
            </a:r>
          </a:p>
          <a:p>
            <a:endParaRPr lang="en-US" baseline="0" dirty="0"/>
          </a:p>
          <a:p>
            <a:r>
              <a:rPr lang="en-US" baseline="0" dirty="0"/>
              <a:t>Then talk about them coming together.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defTabSz="914099" eaLnBrk="0" hangingPunct="0">
              <a:defRPr/>
            </a:pPr>
            <a:r>
              <a:rPr lang="en-US" sz="400" ker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14400">
              <a:defRPr/>
            </a:pPr>
            <a:fld id="{90EC29EE-A8AD-4CE0-9C0B-116E0D4D7533}" type="datetime8">
              <a:rPr lang="en-US" sz="1800" kern="0" smtClean="0">
                <a:solidFill>
                  <a:prstClr val="black"/>
                </a:solidFill>
              </a:rPr>
              <a:pPr defTabSz="914400">
                <a:defRPr/>
              </a:pPr>
              <a:t>9/19/17 3:34 PM</a:t>
            </a:fld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400">
              <a:defRPr/>
            </a:pPr>
            <a:fld id="{B4008EB6-D09E-4580-8CD6-DDB14511944F}" type="slidenum">
              <a:rPr lang="en-US" sz="1800" kern="0" smtClean="0">
                <a:solidFill>
                  <a:prstClr val="black"/>
                </a:solidFill>
              </a:rPr>
              <a:pPr defTabSz="914400">
                <a:defRPr/>
              </a:pPr>
              <a:t>7</a:t>
            </a:fld>
            <a:endParaRPr lang="en-US" sz="1800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3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1302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16231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6653" y="1766643"/>
            <a:ext cx="6276530" cy="1793104"/>
          </a:xfrm>
          <a:noFill/>
        </p:spPr>
        <p:txBody>
          <a:bodyPr lIns="146304" tIns="91440" rIns="146304" bIns="91440" anchor="b" anchorCtr="0"/>
          <a:lstStyle>
            <a:lvl1pPr>
              <a:defRPr sz="4313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880535" y="1773001"/>
            <a:ext cx="6844577" cy="1793104"/>
          </a:xfrm>
        </p:spPr>
        <p:txBody>
          <a:bodyPr tIns="109728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65" y="5898046"/>
            <a:ext cx="2141459" cy="959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1EE400-B499-4CB5-8C03-CAE6FFCA620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008"/>
            <a:ext cx="12192000" cy="685598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E91EEA-1386-45A3-AAC3-8FB24DA7A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8"/>
            <a:ext cx="12192000" cy="6855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5770" y="0"/>
            <a:ext cx="5716231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6653" y="1262332"/>
            <a:ext cx="7593091" cy="1793104"/>
          </a:xfrm>
          <a:noFill/>
        </p:spPr>
        <p:txBody>
          <a:bodyPr lIns="146304" tIns="91440" rIns="146304" bIns="91440" anchor="b" anchorCtr="0"/>
          <a:lstStyle>
            <a:lvl1pPr>
              <a:defRPr sz="4313" b="0" i="0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98808" y="3117829"/>
            <a:ext cx="7600935" cy="1793104"/>
          </a:xfrm>
        </p:spPr>
        <p:txBody>
          <a:bodyPr tIns="109728" bIns="109728" anchor="t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78" y="2604389"/>
            <a:ext cx="3679077" cy="164922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38438"/>
            <a:ext cx="9859116" cy="2697988"/>
          </a:xfrm>
          <a:noFill/>
        </p:spPr>
        <p:txBody>
          <a:bodyPr tIns="91440" bIns="91440" anchor="b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2829360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67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36E5E3-4052-4D80-8A0C-7F641384E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8"/>
            <a:ext cx="12192000" cy="6855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b="1682"/>
          <a:stretch/>
        </p:blipFill>
        <p:spPr>
          <a:xfrm>
            <a:off x="0" y="1400863"/>
            <a:ext cx="12188691" cy="5457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90937" y="2616935"/>
            <a:ext cx="9410126" cy="914360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5294" b="0" i="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65" y="5898046"/>
            <a:ext cx="2141459" cy="959954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90937" y="2616935"/>
            <a:ext cx="9410126" cy="914360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5294" b="0" i="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Call to Action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65" y="5898046"/>
            <a:ext cx="2141459" cy="959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3434C7D-442C-4B14-A228-F8B89D31D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b="1682"/>
          <a:stretch/>
        </p:blipFill>
        <p:spPr>
          <a:xfrm>
            <a:off x="0" y="1400863"/>
            <a:ext cx="12188691" cy="5457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9CC20B8-3DE7-4325-A690-61F6B8F19B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008"/>
            <a:ext cx="12192000" cy="6855984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67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67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rgbClr val="FFFFFF"/>
                </a:soli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Accent Color 1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2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6656" y="6086072"/>
            <a:ext cx="1344637" cy="288081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1225" y="3905086"/>
            <a:ext cx="7482657" cy="1160110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5" y="2808471"/>
            <a:ext cx="7470206" cy="861018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Presentation Name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" orient="horz" pos="4401">
          <p15:clr>
            <a:srgbClr val="C35E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5" y="2808471"/>
            <a:ext cx="11644185" cy="861018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5" y="2808471"/>
            <a:ext cx="11644185" cy="861018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1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7981" indent="0">
              <a:buNone/>
              <a:defRPr sz="1959"/>
            </a:lvl2pPr>
            <a:lvl3pPr marL="219185" indent="0">
              <a:buNone/>
              <a:defRPr sz="1959"/>
            </a:lvl3pPr>
            <a:lvl4pPr marL="466351" indent="0">
              <a:buNone/>
              <a:defRPr sz="1763"/>
            </a:lvl4pPr>
            <a:lvl5pPr marL="724400" indent="0">
              <a:buNone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1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1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5" y="1783455"/>
            <a:ext cx="5378548" cy="2596903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buNone/>
              <a:defRPr sz="1959"/>
            </a:lvl2pPr>
            <a:lvl3pPr marL="226957" indent="0">
              <a:buNone/>
              <a:tabLst/>
              <a:defRPr sz="1959"/>
            </a:lvl3pPr>
            <a:lvl4pPr marL="450807" indent="0">
              <a:buNone/>
              <a:defRPr/>
            </a:lvl4pPr>
            <a:lvl5pPr marL="67154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8" y="1783455"/>
            <a:ext cx="5378548" cy="2596903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buNone/>
              <a:defRPr sz="1959"/>
            </a:lvl2pPr>
            <a:lvl3pPr marL="226957" indent="0">
              <a:buNone/>
              <a:tabLst/>
              <a:defRPr sz="1959"/>
            </a:lvl3pPr>
            <a:lvl4pPr marL="450807" indent="0">
              <a:buNone/>
              <a:defRPr/>
            </a:lvl4pPr>
            <a:lvl5pPr marL="67154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1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5" y="1783455"/>
            <a:ext cx="5378548" cy="2596903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8" y="1783455"/>
            <a:ext cx="5378548" cy="2596903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4"/>
            <a:ext cx="5378550" cy="1493941"/>
          </a:xfrm>
        </p:spPr>
        <p:txBody>
          <a:bodyPr/>
          <a:lstStyle>
            <a:lvl1pPr>
              <a:defRPr sz="411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5" y="1783455"/>
            <a:ext cx="5378548" cy="2596903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buNone/>
              <a:defRPr sz="1959"/>
            </a:lvl2pPr>
            <a:lvl3pPr marL="226957" indent="0">
              <a:buNone/>
              <a:tabLst/>
              <a:defRPr sz="1959"/>
            </a:lvl3pPr>
            <a:lvl4pPr marL="450807" indent="0">
              <a:buNone/>
              <a:defRPr/>
            </a:lvl4pPr>
            <a:lvl5pPr marL="67154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algn="ctr" defTabSz="894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59" spc="-4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243" y="289514"/>
            <a:ext cx="5378550" cy="1493941"/>
          </a:xfrm>
        </p:spPr>
        <p:txBody>
          <a:bodyPr/>
          <a:lstStyle>
            <a:lvl1pPr>
              <a:defRPr sz="411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5" y="1783455"/>
            <a:ext cx="5378548" cy="2596903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algn="ctr" defTabSz="894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59" spc="-4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243" y="828056"/>
            <a:ext cx="5378550" cy="1493941"/>
          </a:xfrm>
        </p:spPr>
        <p:txBody>
          <a:bodyPr/>
          <a:lstStyle>
            <a:lvl1pPr>
              <a:defRPr sz="411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5" y="2321998"/>
            <a:ext cx="5378548" cy="2596903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9243" y="320509"/>
            <a:ext cx="5378550" cy="507548"/>
          </a:xfrm>
        </p:spPr>
        <p:txBody>
          <a:bodyPr/>
          <a:lstStyle>
            <a:lvl1pPr>
              <a:defRPr sz="2353">
                <a:solidFill>
                  <a:schemeClr val="accent4"/>
                </a:soli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6" y="1178353"/>
            <a:ext cx="9860672" cy="3372611"/>
          </a:xfrm>
        </p:spPr>
        <p:txBody>
          <a:bodyPr/>
          <a:lstStyle>
            <a:lvl1pPr marL="176454" indent="-228513">
              <a:defRPr sz="4705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6" y="1178353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0070C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algn="ctr" defTabSz="894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59" kern="0" spc="-4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6692" y="3083659"/>
            <a:ext cx="3220156" cy="69068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081" tIns="143265" rIns="179081" bIns="143265" numCol="1" anchor="t" anchorCtr="0" compatLnSpc="1">
            <a:prstTxWarp prst="textNoShape">
              <a:avLst/>
            </a:prstTxWarp>
            <a:spAutoFit/>
          </a:bodyPr>
          <a:lstStyle/>
          <a:p>
            <a:pPr defTabSz="912918" eaLnBrk="0" hangingPunct="0"/>
            <a:r>
              <a:rPr lang="en-US" sz="685">
                <a:solidFill>
                  <a:srgbClr val="FFFFFF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081" tIns="143265" rIns="179081" bIns="143265" numCol="1" anchor="t" anchorCtr="0" compatLnSpc="1">
            <a:prstTxWarp prst="textNoShape">
              <a:avLst/>
            </a:prstTxWarp>
            <a:spAutoFit/>
          </a:bodyPr>
          <a:lstStyle/>
          <a:p>
            <a:pPr defTabSz="912918" eaLnBrk="0" hangingPunct="0"/>
            <a:r>
              <a:rPr lang="en-US" sz="685">
                <a:solidFill>
                  <a:srgbClr val="505050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823828" y="289515"/>
            <a:ext cx="11098934" cy="5069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SzPct val="90000"/>
              <a:buFont typeface="Arial" pitchFamily="34" charset="0"/>
              <a:buNone/>
              <a:defRPr sz="2353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284475" indent="0">
              <a:buClr>
                <a:schemeClr val="tx1"/>
              </a:buClr>
              <a:buSzPct val="90000"/>
              <a:buFont typeface="Arial" pitchFamily="34" charset="0"/>
              <a:buNone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2pPr>
            <a:lvl3pPr marL="559626" indent="0">
              <a:buClr>
                <a:schemeClr val="tx1"/>
              </a:buClr>
              <a:buSzPct val="90000"/>
              <a:buFont typeface="Arial" pitchFamily="34" charset="0"/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3pPr>
            <a:lvl4pPr marL="844101" indent="0">
              <a:buClr>
                <a:schemeClr val="tx1"/>
              </a:buClr>
              <a:buSzPct val="90000"/>
              <a:buFont typeface="Arial" pitchFamily="34" charset="0"/>
              <a:buNone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4pPr>
            <a:lvl5pPr marL="1067952" indent="0">
              <a:buClr>
                <a:schemeClr val="tx1"/>
              </a:buClr>
              <a:buSzPct val="90000"/>
              <a:buFont typeface="Arial" pitchFamily="34" charset="0"/>
              <a:buNone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289515"/>
            <a:ext cx="594228" cy="6548932"/>
          </a:xfrm>
          <a:prstGeom prst="rect">
            <a:avLst/>
          </a:prstGeom>
          <a:noFill/>
        </p:spPr>
        <p:txBody>
          <a:bodyPr wrap="none" lIns="143428" tIns="89642" rIns="143428" bIns="89642" rtlCol="0">
            <a:spAutoFit/>
          </a:bodyPr>
          <a:lstStyle/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1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2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3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4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5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6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7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8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9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10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11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12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13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14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15</a:t>
            </a:r>
          </a:p>
          <a:p>
            <a:pPr defTabSz="913853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262D32">
                    <a:lumMod val="75000"/>
                    <a:lumOff val="25000"/>
                  </a:srgbClr>
                </a:solidFill>
              </a:rPr>
              <a:t>16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9"/>
            </a:lvl2pPr>
            <a:lvl3pPr marL="223828" indent="0">
              <a:buNone/>
              <a:defRPr sz="1959"/>
            </a:lvl3pPr>
            <a:lvl4pPr marL="447655" indent="0">
              <a:buNone/>
              <a:defRPr sz="1763"/>
            </a:lvl4pPr>
            <a:lvl5pPr marL="671483" indent="0">
              <a:buNone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506719" y="6567021"/>
            <a:ext cx="3178563" cy="15818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8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2.xml"/><Relationship Id="rId23" Type="http://schemas.openxmlformats.org/officeDocument/2006/relationships/theme" Target="../theme/theme2.xml"/><Relationship Id="rId24" Type="http://schemas.openxmlformats.org/officeDocument/2006/relationships/image" Target="../media/image5.png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3.xml"/><Relationship Id="rId22" Type="http://schemas.openxmlformats.org/officeDocument/2006/relationships/theme" Target="../theme/theme3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  <p:sldLayoutId id="2147483744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5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1" y="2895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0" cy="20531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</p:sldLayoutIdLst>
  <p:transition>
    <p:fade/>
  </p:transition>
  <p:txStyles>
    <p:titleStyle>
      <a:lvl1pPr algn="l" defTabSz="913355" rtl="0" eaLnBrk="1" latinLnBrk="0" hangingPunct="1">
        <a:lnSpc>
          <a:spcPct val="90000"/>
        </a:lnSpc>
        <a:spcBef>
          <a:spcPct val="0"/>
        </a:spcBef>
        <a:buNone/>
        <a:defRPr lang="en-US" sz="4117" b="0" kern="1200" cap="none" spc="-100" baseline="0" dirty="0" smtClean="0">
          <a:ln w="3175">
            <a:noFill/>
          </a:ln>
          <a:solidFill>
            <a:schemeClr val="accent4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3917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058" marR="0" indent="-236285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3471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7319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1168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1727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6pPr>
      <a:lvl7pPr marL="2968405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7pPr>
      <a:lvl8pPr marL="3425084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8pPr>
      <a:lvl9pPr marL="3881763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1pPr>
      <a:lvl2pPr marL="456678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2pPr>
      <a:lvl3pPr marL="913355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370034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826712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283390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740066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3196745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3653423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obile.azure.com/" TargetMode="External"/><Relationship Id="rId4" Type="http://schemas.openxmlformats.org/officeDocument/2006/relationships/hyperlink" Target="https://docs.mobile.azure.com/" TargetMode="External"/><Relationship Id="rId5" Type="http://schemas.openxmlformats.org/officeDocument/2006/relationships/hyperlink" Target="https://docs.mobile.azure.com/roadma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gineering.mobile.azur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3" Type="http://schemas.openxmlformats.org/officeDocument/2006/relationships/image" Target="../media/image23.emf"/><Relationship Id="rId14" Type="http://schemas.openxmlformats.org/officeDocument/2006/relationships/image" Target="../media/image24.emf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3" Type="http://schemas.openxmlformats.org/officeDocument/2006/relationships/image" Target="../media/image23.emf"/><Relationship Id="rId14" Type="http://schemas.openxmlformats.org/officeDocument/2006/relationships/image" Target="../media/image24.emf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tiff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microsoft.com/office/2007/relationships/hdphoto" Target="../media/hdphoto5.wdp"/><Relationship Id="rId13" Type="http://schemas.openxmlformats.org/officeDocument/2006/relationships/image" Target="../media/image33.png"/><Relationship Id="rId14" Type="http://schemas.microsoft.com/office/2007/relationships/hdphoto" Target="../media/hdphoto6.wdp"/><Relationship Id="rId15" Type="http://schemas.openxmlformats.org/officeDocument/2006/relationships/image" Target="../media/image34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microsoft.com/office/2007/relationships/hdphoto" Target="../media/hdphoto1.wdp"/><Relationship Id="rId5" Type="http://schemas.openxmlformats.org/officeDocument/2006/relationships/image" Target="../media/image29.png"/><Relationship Id="rId6" Type="http://schemas.microsoft.com/office/2007/relationships/hdphoto" Target="../media/hdphoto2.wdp"/><Relationship Id="rId7" Type="http://schemas.openxmlformats.org/officeDocument/2006/relationships/image" Target="../media/image30.png"/><Relationship Id="rId8" Type="http://schemas.microsoft.com/office/2007/relationships/hdphoto" Target="../media/hdphoto3.wdp"/><Relationship Id="rId9" Type="http://schemas.openxmlformats.org/officeDocument/2006/relationships/image" Target="../media/image31.png"/><Relationship Id="rId10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r>
              <a:rPr lang="en-US" dirty="0">
                <a:solidFill>
                  <a:schemeClr val="bg1"/>
                </a:solidFill>
                <a:latin typeface="+mn-lt"/>
              </a:rPr>
              <a:t/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Build, Test, Distribute, and Monitor </a:t>
            </a:r>
            <a:r>
              <a:rPr lang="en-US" sz="4400" dirty="0" err="1">
                <a:solidFill>
                  <a:schemeClr val="bg1"/>
                </a:solidFill>
              </a:rPr>
              <a:t>Xamarin</a:t>
            </a:r>
            <a:r>
              <a:rPr lang="en-US" sz="4400" dirty="0">
                <a:solidFill>
                  <a:schemeClr val="bg1"/>
                </a:solidFill>
              </a:rPr>
              <a:t> apps with Visual Studio Mobile Center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4B2266-E97B-470D-97CF-784B6D847E77}"/>
              </a:ext>
            </a:extLst>
          </p:cNvPr>
          <p:cNvSpPr txBox="1"/>
          <p:nvPr/>
        </p:nvSpPr>
        <p:spPr>
          <a:xfrm>
            <a:off x="380011" y="4061419"/>
            <a:ext cx="496982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Scott Densmore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Engineering Manager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4B2266-E97B-470D-97CF-784B6D847E77}"/>
              </a:ext>
            </a:extLst>
          </p:cNvPr>
          <p:cNvSpPr txBox="1"/>
          <p:nvPr/>
        </p:nvSpPr>
        <p:spPr>
          <a:xfrm>
            <a:off x="5232999" y="4061420"/>
            <a:ext cx="496982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Blanca Delgado Parra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Program Manager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Services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371475" y="3135716"/>
            <a:ext cx="3581464" cy="298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4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822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234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Segoe UI Light" charset="0"/>
                <a:cs typeface="Segoe UI Light" charset="0"/>
              </a:rPr>
              <a:t>Insights your users won’t tell you</a:t>
            </a:r>
          </a:p>
          <a:p>
            <a:pPr lvl="1"/>
            <a:endParaRPr lang="en-US" sz="2400" dirty="0">
              <a:latin typeface="Segoe UI Light" charset="0"/>
              <a:cs typeface="Segoe UI Light" charset="0"/>
            </a:endParaRPr>
          </a:p>
          <a:p>
            <a:pPr lvl="1"/>
            <a:r>
              <a:rPr lang="en-US" sz="2000" dirty="0" smtClean="0">
                <a:latin typeface="Segoe UI Light" charset="0"/>
                <a:cs typeface="Segoe UI Light" charset="0"/>
              </a:rPr>
              <a:t>Simply add the SDK and get a better understanding of your audience across devices and usage. Easily create custom events to track what you need to.</a:t>
            </a:r>
          </a:p>
          <a:p>
            <a:pPr marL="380990" lvl="1" indent="-380990">
              <a:buFontTx/>
              <a:buChar char="-"/>
            </a:pPr>
            <a:endParaRPr lang="en-US" sz="2400" dirty="0" smtClean="0">
              <a:latin typeface="Segoe UI Light" charset="0"/>
              <a:cs typeface="Segoe UI Light" charset="0"/>
            </a:endParaRPr>
          </a:p>
          <a:p>
            <a:pPr lvl="1"/>
            <a:endParaRPr lang="en-US" sz="3200" dirty="0">
              <a:latin typeface="Segoe UI Light" charset="0"/>
              <a:cs typeface="Segoe UI Light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12952" y="3135716"/>
            <a:ext cx="3460757" cy="3125037"/>
          </a:xfrm>
          <a:prstGeom prst="rect">
            <a:avLst/>
          </a:prstGeom>
        </p:spPr>
        <p:txBody>
          <a:bodyPr vert="horz" wrap="square" lIns="195072" tIns="121920" rIns="195072" bIns="121920" rtlCol="0">
            <a:spAutoFit/>
          </a:bodyPr>
          <a:lstStyle>
            <a:lvl1pPr marL="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94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6809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36179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04269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074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97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20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43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Crashes happen. Be ready when they </a:t>
            </a:r>
            <a:r>
              <a:rPr lang="en-US" sz="28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do</a:t>
            </a:r>
          </a:p>
          <a:p>
            <a:pPr lvl="1"/>
            <a:endParaRPr lang="en-US" sz="2133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When </a:t>
            </a:r>
            <a:r>
              <a:rPr lang="en-US" sz="20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crashes happen, </a:t>
            </a:r>
            <a:r>
              <a:rPr lang="en-US" sz="20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you need to </a:t>
            </a:r>
            <a:r>
              <a:rPr lang="en-US" sz="20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have fast and precise </a:t>
            </a:r>
            <a:r>
              <a:rPr lang="en-US" sz="20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information </a:t>
            </a:r>
            <a:r>
              <a:rPr lang="en-US" sz="20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about what went wrong and why. </a:t>
            </a:r>
            <a:endParaRPr lang="en-US" sz="3200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lvl="1"/>
            <a:endParaRPr lang="en-US" sz="3200" dirty="0">
              <a:latin typeface="Segoe UI Light" charset="0"/>
              <a:cs typeface="Segoe UI Light" charset="0"/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8150705" y="3135715"/>
            <a:ext cx="3581464" cy="298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4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822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234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Segoe UI Light" charset="0"/>
                <a:cs typeface="Segoe UI Light" charset="0"/>
              </a:rPr>
              <a:t>Engage your users by sending them targeted messages</a:t>
            </a:r>
          </a:p>
          <a:p>
            <a:pPr lvl="1"/>
            <a:endParaRPr lang="en-US" sz="2400" dirty="0">
              <a:latin typeface="Segoe UI Light" charset="0"/>
              <a:cs typeface="Segoe UI Light" charset="0"/>
            </a:endParaRPr>
          </a:p>
          <a:p>
            <a:pPr lvl="1"/>
            <a:r>
              <a:rPr lang="en-US" sz="2000" dirty="0" smtClean="0">
                <a:latin typeface="Segoe UI Light" charset="0"/>
                <a:cs typeface="Segoe UI Light" charset="0"/>
              </a:rPr>
              <a:t>Send targeted push notifications to your users based on a set of device and custom </a:t>
            </a:r>
            <a:r>
              <a:rPr lang="en-US" sz="2000" dirty="0" smtClean="0">
                <a:latin typeface="Segoe UI Light" charset="0"/>
                <a:cs typeface="Segoe UI Light" charset="0"/>
              </a:rPr>
              <a:t>properties.</a:t>
            </a:r>
            <a:endParaRPr lang="en-US" sz="2400" dirty="0" smtClean="0">
              <a:latin typeface="Segoe UI Light" charset="0"/>
              <a:cs typeface="Segoe UI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0" y="1592469"/>
            <a:ext cx="10241280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2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77" y="2127239"/>
            <a:ext cx="9859116" cy="1077163"/>
          </a:xfrm>
        </p:spPr>
        <p:txBody>
          <a:bodyPr/>
          <a:lstStyle/>
          <a:p>
            <a:r>
              <a:rPr lang="en-US" sz="6470" dirty="0" smtClean="0"/>
              <a:t>Demo: Monitor your app</a:t>
            </a:r>
            <a:endParaRPr lang="en-US" sz="6470" dirty="0"/>
          </a:p>
        </p:txBody>
      </p:sp>
    </p:spTree>
    <p:extLst>
      <p:ext uri="{BB962C8B-B14F-4D97-AF65-F5344CB8AC3E}">
        <p14:creationId xmlns:p14="http://schemas.microsoft.com/office/powerpoint/2010/main" val="8806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632090"/>
            <a:ext cx="11775123" cy="444461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Try out Mobile Center for free while in preview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hlinkClick r:id="rId3"/>
              </a:rPr>
              <a:t>https://mobile.azure.com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Documentation and APIs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docs.mobile.azure.com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Future Roadmap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docs.mobile.azure.com/roadmap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9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632090"/>
            <a:ext cx="11775123" cy="444461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Support center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Integrated in our portal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Follow our blog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engineering.mobile.azure.com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Twitter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@MobileCenter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03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632090"/>
            <a:ext cx="11775123" cy="44685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Visual Studio Mobile Center?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Continuous integration and deployment (CI/CD) pipeline (build, test, distribution)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Monitoring your app (analytics, crash reporting, push notifications)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2103" y="304770"/>
            <a:ext cx="11655840" cy="899537"/>
          </a:xfrm>
        </p:spPr>
        <p:txBody>
          <a:bodyPr>
            <a:normAutofit/>
          </a:bodyPr>
          <a:lstStyle/>
          <a:p>
            <a:r>
              <a:rPr lang="en-US" dirty="0" smtClean="0"/>
              <a:t>Mobile development challenges</a:t>
            </a:r>
            <a:endParaRPr lang="en-US" dirty="0"/>
          </a:p>
        </p:txBody>
      </p:sp>
      <p:sp>
        <p:nvSpPr>
          <p:cNvPr id="7" name="Shape 86"/>
          <p:cNvSpPr txBox="1"/>
          <p:nvPr/>
        </p:nvSpPr>
        <p:spPr>
          <a:xfrm>
            <a:off x="4930374" y="2882530"/>
            <a:ext cx="2108456" cy="462691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algn="ctr" defTabSz="914012">
              <a:lnSpc>
                <a:spcPct val="125000"/>
              </a:lnSpc>
              <a:defRPr/>
            </a:pPr>
            <a:r>
              <a:rPr lang="en-US" sz="2353" kern="0">
                <a:solidFill>
                  <a:srgbClr val="505050"/>
                </a:solidFill>
                <a:latin typeface="Segoe UI Light"/>
                <a:ea typeface="Helvetica Neue"/>
                <a:cs typeface="Helvetica Neue"/>
                <a:sym typeface="Helvetica Neue"/>
              </a:rPr>
              <a:t>App delivery lifecycle</a:t>
            </a:r>
            <a:endParaRPr sz="2353" kern="0">
              <a:solidFill>
                <a:srgbClr val="505050"/>
              </a:solidFill>
              <a:latin typeface="Segoe UI Ligh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1530" y="2296619"/>
            <a:ext cx="1991371" cy="1941599"/>
            <a:chOff x="3874604" y="842525"/>
            <a:chExt cx="4888851" cy="4766657"/>
          </a:xfrm>
        </p:grpSpPr>
        <p:grpSp>
          <p:nvGrpSpPr>
            <p:cNvPr id="9" name="Group 8"/>
            <p:cNvGrpSpPr/>
            <p:nvPr/>
          </p:nvGrpSpPr>
          <p:grpSpPr>
            <a:xfrm>
              <a:off x="3874604" y="842525"/>
              <a:ext cx="968986" cy="968986"/>
              <a:chOff x="12937345" y="3832605"/>
              <a:chExt cx="968986" cy="968986"/>
            </a:xfrm>
          </p:grpSpPr>
          <p:sp>
            <p:nvSpPr>
              <p:cNvPr id="68" name="Rounded Rectangle 67"/>
              <p:cNvSpPr/>
              <p:nvPr/>
            </p:nvSpPr>
            <p:spPr bwMode="auto">
              <a:xfrm>
                <a:off x="12937345" y="3832605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Freeform 137"/>
              <p:cNvSpPr>
                <a:spLocks noChangeAspect="1"/>
              </p:cNvSpPr>
              <p:nvPr/>
            </p:nvSpPr>
            <p:spPr bwMode="black">
              <a:xfrm>
                <a:off x="13149632" y="4056982"/>
                <a:ext cx="544412" cy="504670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31" tIns="45715" rIns="91431" bIns="45715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 kern="0">
                  <a:solidFill>
                    <a:srgbClr val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81226" y="842525"/>
              <a:ext cx="968986" cy="968986"/>
              <a:chOff x="6405264" y="3832605"/>
              <a:chExt cx="968986" cy="968986"/>
            </a:xfrm>
          </p:grpSpPr>
          <p:sp>
            <p:nvSpPr>
              <p:cNvPr id="66" name="Rounded Rectangle 65"/>
              <p:cNvSpPr/>
              <p:nvPr/>
            </p:nvSpPr>
            <p:spPr bwMode="auto">
              <a:xfrm>
                <a:off x="6405264" y="3832605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 bwMode="auto">
              <a:xfrm>
                <a:off x="6741961" y="4067629"/>
                <a:ext cx="295592" cy="498938"/>
              </a:xfrm>
              <a:custGeom>
                <a:avLst/>
                <a:gdLst>
                  <a:gd name="connsiteX0" fmla="*/ 568350 w 1253290"/>
                  <a:gd name="connsiteY0" fmla="*/ 673543 h 2115457"/>
                  <a:gd name="connsiteX1" fmla="*/ 568350 w 1253290"/>
                  <a:gd name="connsiteY1" fmla="*/ 790135 h 2115457"/>
                  <a:gd name="connsiteX2" fmla="*/ 399322 w 1253290"/>
                  <a:gd name="connsiteY2" fmla="*/ 875088 h 2115457"/>
                  <a:gd name="connsiteX3" fmla="*/ 338097 w 1253290"/>
                  <a:gd name="connsiteY3" fmla="*/ 1037378 h 2115457"/>
                  <a:gd name="connsiteX4" fmla="*/ 527338 w 1253290"/>
                  <a:gd name="connsiteY4" fmla="*/ 1278763 h 2115457"/>
                  <a:gd name="connsiteX5" fmla="*/ 603210 w 1253290"/>
                  <a:gd name="connsiteY5" fmla="*/ 1312744 h 2115457"/>
                  <a:gd name="connsiteX6" fmla="*/ 639828 w 1253290"/>
                  <a:gd name="connsiteY6" fmla="*/ 1339988 h 2115457"/>
                  <a:gd name="connsiteX7" fmla="*/ 650960 w 1253290"/>
                  <a:gd name="connsiteY7" fmla="*/ 1375434 h 2115457"/>
                  <a:gd name="connsiteX8" fmla="*/ 633090 w 1253290"/>
                  <a:gd name="connsiteY8" fmla="*/ 1417032 h 2115457"/>
                  <a:gd name="connsiteX9" fmla="*/ 584169 w 1253290"/>
                  <a:gd name="connsiteY9" fmla="*/ 1432265 h 2115457"/>
                  <a:gd name="connsiteX10" fmla="*/ 348644 w 1253290"/>
                  <a:gd name="connsiteY10" fmla="*/ 1343210 h 2115457"/>
                  <a:gd name="connsiteX11" fmla="*/ 348644 w 1253290"/>
                  <a:gd name="connsiteY11" fmla="*/ 1562916 h 2115457"/>
                  <a:gd name="connsiteX12" fmla="*/ 435647 w 1253290"/>
                  <a:gd name="connsiteY12" fmla="*/ 1594848 h 2115457"/>
                  <a:gd name="connsiteX13" fmla="*/ 568350 w 1253290"/>
                  <a:gd name="connsiteY13" fmla="*/ 1610959 h 2115457"/>
                  <a:gd name="connsiteX14" fmla="*/ 568350 w 1253290"/>
                  <a:gd name="connsiteY14" fmla="*/ 1729894 h 2115457"/>
                  <a:gd name="connsiteX15" fmla="*/ 707205 w 1253290"/>
                  <a:gd name="connsiteY15" fmla="*/ 1729894 h 2115457"/>
                  <a:gd name="connsiteX16" fmla="*/ 707205 w 1253290"/>
                  <a:gd name="connsiteY16" fmla="*/ 1595141 h 2115457"/>
                  <a:gd name="connsiteX17" fmla="*/ 820573 w 1253290"/>
                  <a:gd name="connsiteY17" fmla="*/ 1542703 h 2115457"/>
                  <a:gd name="connsiteX18" fmla="*/ 891172 w 1253290"/>
                  <a:gd name="connsiteY18" fmla="*/ 1459508 h 2115457"/>
                  <a:gd name="connsiteX19" fmla="*/ 915194 w 1253290"/>
                  <a:gd name="connsiteY19" fmla="*/ 1356685 h 2115457"/>
                  <a:gd name="connsiteX20" fmla="*/ 861585 w 1253290"/>
                  <a:gd name="connsiteY20" fmla="*/ 1212264 h 2115457"/>
                  <a:gd name="connsiteX21" fmla="*/ 691971 w 1253290"/>
                  <a:gd name="connsiteY21" fmla="*/ 1103583 h 2115457"/>
                  <a:gd name="connsiteX22" fmla="*/ 614928 w 1253290"/>
                  <a:gd name="connsiteY22" fmla="*/ 1062278 h 2115457"/>
                  <a:gd name="connsiteX23" fmla="*/ 591199 w 1253290"/>
                  <a:gd name="connsiteY23" fmla="*/ 1014528 h 2115457"/>
                  <a:gd name="connsiteX24" fmla="*/ 611119 w 1253290"/>
                  <a:gd name="connsiteY24" fmla="*/ 976739 h 2115457"/>
                  <a:gd name="connsiteX25" fmla="*/ 663264 w 1253290"/>
                  <a:gd name="connsiteY25" fmla="*/ 961799 h 2115457"/>
                  <a:gd name="connsiteX26" fmla="*/ 773117 w 1253290"/>
                  <a:gd name="connsiteY26" fmla="*/ 978790 h 2115457"/>
                  <a:gd name="connsiteX27" fmla="*/ 874181 w 1253290"/>
                  <a:gd name="connsiteY27" fmla="*/ 1023903 h 2115457"/>
                  <a:gd name="connsiteX28" fmla="*/ 874181 w 1253290"/>
                  <a:gd name="connsiteY28" fmla="*/ 810640 h 2115457"/>
                  <a:gd name="connsiteX29" fmla="*/ 707205 w 1253290"/>
                  <a:gd name="connsiteY29" fmla="*/ 784276 h 2115457"/>
                  <a:gd name="connsiteX30" fmla="*/ 707205 w 1253290"/>
                  <a:gd name="connsiteY30" fmla="*/ 673543 h 2115457"/>
                  <a:gd name="connsiteX31" fmla="*/ 222732 w 1253290"/>
                  <a:gd name="connsiteY31" fmla="*/ 0 h 2115457"/>
                  <a:gd name="connsiteX32" fmla="*/ 424688 w 1253290"/>
                  <a:gd name="connsiteY32" fmla="*/ 227062 h 2115457"/>
                  <a:gd name="connsiteX33" fmla="*/ 626645 w 1253290"/>
                  <a:gd name="connsiteY33" fmla="*/ 0 h 2115457"/>
                  <a:gd name="connsiteX34" fmla="*/ 828602 w 1253290"/>
                  <a:gd name="connsiteY34" fmla="*/ 227062 h 2115457"/>
                  <a:gd name="connsiteX35" fmla="*/ 1030559 w 1253290"/>
                  <a:gd name="connsiteY35" fmla="*/ 0 h 2115457"/>
                  <a:gd name="connsiteX36" fmla="*/ 1253290 w 1253290"/>
                  <a:gd name="connsiteY36" fmla="*/ 250419 h 2115457"/>
                  <a:gd name="connsiteX37" fmla="*/ 1253290 w 1253290"/>
                  <a:gd name="connsiteY37" fmla="*/ 2115457 h 2115457"/>
                  <a:gd name="connsiteX38" fmla="*/ 0 w 1253290"/>
                  <a:gd name="connsiteY38" fmla="*/ 2115457 h 2115457"/>
                  <a:gd name="connsiteX39" fmla="*/ 0 w 1253290"/>
                  <a:gd name="connsiteY39" fmla="*/ 250419 h 21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253290" h="2115457">
                    <a:moveTo>
                      <a:pt x="568350" y="673543"/>
                    </a:moveTo>
                    <a:lnTo>
                      <a:pt x="568350" y="790135"/>
                    </a:lnTo>
                    <a:cubicBezTo>
                      <a:pt x="496482" y="803024"/>
                      <a:pt x="440139" y="831342"/>
                      <a:pt x="399322" y="875088"/>
                    </a:cubicBezTo>
                    <a:cubicBezTo>
                      <a:pt x="358506" y="918834"/>
                      <a:pt x="338097" y="972931"/>
                      <a:pt x="338097" y="1037378"/>
                    </a:cubicBezTo>
                    <a:cubicBezTo>
                      <a:pt x="338097" y="1148306"/>
                      <a:pt x="401178" y="1228767"/>
                      <a:pt x="527338" y="1278763"/>
                    </a:cubicBezTo>
                    <a:cubicBezTo>
                      <a:pt x="560929" y="1292043"/>
                      <a:pt x="586219" y="1303370"/>
                      <a:pt x="603210" y="1312744"/>
                    </a:cubicBezTo>
                    <a:cubicBezTo>
                      <a:pt x="620201" y="1322118"/>
                      <a:pt x="632406" y="1331199"/>
                      <a:pt x="639828" y="1339988"/>
                    </a:cubicBezTo>
                    <a:cubicBezTo>
                      <a:pt x="647249" y="1348776"/>
                      <a:pt x="650960" y="1360591"/>
                      <a:pt x="650960" y="1375434"/>
                    </a:cubicBezTo>
                    <a:cubicBezTo>
                      <a:pt x="650960" y="1393010"/>
                      <a:pt x="645004" y="1406876"/>
                      <a:pt x="633090" y="1417032"/>
                    </a:cubicBezTo>
                    <a:cubicBezTo>
                      <a:pt x="621177" y="1427187"/>
                      <a:pt x="604870" y="1432265"/>
                      <a:pt x="584169" y="1432265"/>
                    </a:cubicBezTo>
                    <a:cubicBezTo>
                      <a:pt x="508004" y="1432265"/>
                      <a:pt x="429496" y="1402580"/>
                      <a:pt x="348644" y="1343210"/>
                    </a:cubicBezTo>
                    <a:lnTo>
                      <a:pt x="348644" y="1562916"/>
                    </a:lnTo>
                    <a:cubicBezTo>
                      <a:pt x="361924" y="1574243"/>
                      <a:pt x="390925" y="1584888"/>
                      <a:pt x="435647" y="1594848"/>
                    </a:cubicBezTo>
                    <a:cubicBezTo>
                      <a:pt x="480370" y="1604808"/>
                      <a:pt x="524604" y="1610178"/>
                      <a:pt x="568350" y="1610959"/>
                    </a:cubicBezTo>
                    <a:lnTo>
                      <a:pt x="568350" y="1729894"/>
                    </a:lnTo>
                    <a:lnTo>
                      <a:pt x="707205" y="1729894"/>
                    </a:lnTo>
                    <a:lnTo>
                      <a:pt x="707205" y="1595141"/>
                    </a:lnTo>
                    <a:cubicBezTo>
                      <a:pt x="751732" y="1583813"/>
                      <a:pt x="789522" y="1566334"/>
                      <a:pt x="820573" y="1542703"/>
                    </a:cubicBezTo>
                    <a:cubicBezTo>
                      <a:pt x="851625" y="1519073"/>
                      <a:pt x="875158" y="1491342"/>
                      <a:pt x="891172" y="1459508"/>
                    </a:cubicBezTo>
                    <a:cubicBezTo>
                      <a:pt x="907186" y="1427675"/>
                      <a:pt x="915194" y="1393401"/>
                      <a:pt x="915194" y="1356685"/>
                    </a:cubicBezTo>
                    <a:cubicBezTo>
                      <a:pt x="915194" y="1301221"/>
                      <a:pt x="897324" y="1253081"/>
                      <a:pt x="861585" y="1212264"/>
                    </a:cubicBezTo>
                    <a:cubicBezTo>
                      <a:pt x="825847" y="1171448"/>
                      <a:pt x="769308" y="1135221"/>
                      <a:pt x="691971" y="1103583"/>
                    </a:cubicBezTo>
                    <a:cubicBezTo>
                      <a:pt x="656428" y="1089131"/>
                      <a:pt x="630746" y="1075363"/>
                      <a:pt x="614928" y="1062278"/>
                    </a:cubicBezTo>
                    <a:cubicBezTo>
                      <a:pt x="599109" y="1049193"/>
                      <a:pt x="591199" y="1033277"/>
                      <a:pt x="591199" y="1014528"/>
                    </a:cubicBezTo>
                    <a:cubicBezTo>
                      <a:pt x="591199" y="999296"/>
                      <a:pt x="597839" y="986699"/>
                      <a:pt x="611119" y="976739"/>
                    </a:cubicBezTo>
                    <a:cubicBezTo>
                      <a:pt x="624399" y="966779"/>
                      <a:pt x="641781" y="961799"/>
                      <a:pt x="663264" y="961799"/>
                    </a:cubicBezTo>
                    <a:cubicBezTo>
                      <a:pt x="699198" y="961799"/>
                      <a:pt x="735816" y="967463"/>
                      <a:pt x="773117" y="978790"/>
                    </a:cubicBezTo>
                    <a:cubicBezTo>
                      <a:pt x="810418" y="990117"/>
                      <a:pt x="844107" y="1005154"/>
                      <a:pt x="874181" y="1023903"/>
                    </a:cubicBezTo>
                    <a:lnTo>
                      <a:pt x="874181" y="810640"/>
                    </a:lnTo>
                    <a:cubicBezTo>
                      <a:pt x="831998" y="796969"/>
                      <a:pt x="776339" y="788182"/>
                      <a:pt x="707205" y="784276"/>
                    </a:cubicBezTo>
                    <a:lnTo>
                      <a:pt x="707205" y="673543"/>
                    </a:lnTo>
                    <a:close/>
                    <a:moveTo>
                      <a:pt x="222732" y="0"/>
                    </a:moveTo>
                    <a:lnTo>
                      <a:pt x="424688" y="227062"/>
                    </a:lnTo>
                    <a:lnTo>
                      <a:pt x="626645" y="0"/>
                    </a:lnTo>
                    <a:lnTo>
                      <a:pt x="828602" y="227062"/>
                    </a:lnTo>
                    <a:lnTo>
                      <a:pt x="1030559" y="0"/>
                    </a:lnTo>
                    <a:lnTo>
                      <a:pt x="1253290" y="250419"/>
                    </a:lnTo>
                    <a:lnTo>
                      <a:pt x="1253290" y="2115457"/>
                    </a:lnTo>
                    <a:lnTo>
                      <a:pt x="0" y="2115457"/>
                    </a:lnTo>
                    <a:lnTo>
                      <a:pt x="0" y="2504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87848" y="842525"/>
              <a:ext cx="968986" cy="968986"/>
              <a:chOff x="2609522" y="5488368"/>
              <a:chExt cx="968986" cy="968986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2609522" y="5488368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Freeform 154"/>
              <p:cNvSpPr>
                <a:spLocks noEditPoints="1"/>
              </p:cNvSpPr>
              <p:nvPr/>
            </p:nvSpPr>
            <p:spPr bwMode="black">
              <a:xfrm>
                <a:off x="2785880" y="5718698"/>
                <a:ext cx="605152" cy="604836"/>
              </a:xfrm>
              <a:custGeom>
                <a:avLst/>
                <a:gdLst>
                  <a:gd name="T0" fmla="*/ 235 w 433"/>
                  <a:gd name="T1" fmla="*/ 433 h 433"/>
                  <a:gd name="T2" fmla="*/ 0 w 433"/>
                  <a:gd name="T3" fmla="*/ 198 h 433"/>
                  <a:gd name="T4" fmla="*/ 0 w 433"/>
                  <a:gd name="T5" fmla="*/ 101 h 433"/>
                  <a:gd name="T6" fmla="*/ 99 w 433"/>
                  <a:gd name="T7" fmla="*/ 2 h 433"/>
                  <a:gd name="T8" fmla="*/ 198 w 433"/>
                  <a:gd name="T9" fmla="*/ 0 h 433"/>
                  <a:gd name="T10" fmla="*/ 433 w 433"/>
                  <a:gd name="T11" fmla="*/ 235 h 433"/>
                  <a:gd name="T12" fmla="*/ 235 w 433"/>
                  <a:gd name="T13" fmla="*/ 433 h 433"/>
                  <a:gd name="T14" fmla="*/ 96 w 433"/>
                  <a:gd name="T15" fmla="*/ 72 h 433"/>
                  <a:gd name="T16" fmla="*/ 71 w 433"/>
                  <a:gd name="T17" fmla="*/ 72 h 433"/>
                  <a:gd name="T18" fmla="*/ 71 w 433"/>
                  <a:gd name="T19" fmla="*/ 97 h 433"/>
                  <a:gd name="T20" fmla="*/ 96 w 433"/>
                  <a:gd name="T21" fmla="*/ 97 h 433"/>
                  <a:gd name="T22" fmla="*/ 96 w 433"/>
                  <a:gd name="T23" fmla="*/ 72 h 433"/>
                  <a:gd name="T24" fmla="*/ 250 w 433"/>
                  <a:gd name="T25" fmla="*/ 138 h 433"/>
                  <a:gd name="T26" fmla="*/ 231 w 433"/>
                  <a:gd name="T27" fmla="*/ 138 h 433"/>
                  <a:gd name="T28" fmla="*/ 231 w 433"/>
                  <a:gd name="T29" fmla="*/ 158 h 433"/>
                  <a:gd name="T30" fmla="*/ 264 w 433"/>
                  <a:gd name="T31" fmla="*/ 191 h 433"/>
                  <a:gd name="T32" fmla="*/ 254 w 433"/>
                  <a:gd name="T33" fmla="*/ 193 h 433"/>
                  <a:gd name="T34" fmla="*/ 176 w 433"/>
                  <a:gd name="T35" fmla="*/ 115 h 433"/>
                  <a:gd name="T36" fmla="*/ 158 w 433"/>
                  <a:gd name="T37" fmla="*/ 115 h 433"/>
                  <a:gd name="T38" fmla="*/ 159 w 433"/>
                  <a:gd name="T39" fmla="*/ 133 h 433"/>
                  <a:gd name="T40" fmla="*/ 212 w 433"/>
                  <a:gd name="T41" fmla="*/ 186 h 433"/>
                  <a:gd name="T42" fmla="*/ 208 w 433"/>
                  <a:gd name="T43" fmla="*/ 192 h 433"/>
                  <a:gd name="T44" fmla="*/ 145 w 433"/>
                  <a:gd name="T45" fmla="*/ 130 h 433"/>
                  <a:gd name="T46" fmla="*/ 128 w 433"/>
                  <a:gd name="T47" fmla="*/ 130 h 433"/>
                  <a:gd name="T48" fmla="*/ 128 w 433"/>
                  <a:gd name="T49" fmla="*/ 147 h 433"/>
                  <a:gd name="T50" fmla="*/ 194 w 433"/>
                  <a:gd name="T51" fmla="*/ 214 h 433"/>
                  <a:gd name="T52" fmla="*/ 191 w 433"/>
                  <a:gd name="T53" fmla="*/ 220 h 433"/>
                  <a:gd name="T54" fmla="*/ 134 w 433"/>
                  <a:gd name="T55" fmla="*/ 163 h 433"/>
                  <a:gd name="T56" fmla="*/ 116 w 433"/>
                  <a:gd name="T57" fmla="*/ 164 h 433"/>
                  <a:gd name="T58" fmla="*/ 116 w 433"/>
                  <a:gd name="T59" fmla="*/ 181 h 433"/>
                  <a:gd name="T60" fmla="*/ 177 w 433"/>
                  <a:gd name="T61" fmla="*/ 242 h 433"/>
                  <a:gd name="T62" fmla="*/ 173 w 433"/>
                  <a:gd name="T63" fmla="*/ 248 h 433"/>
                  <a:gd name="T64" fmla="*/ 122 w 433"/>
                  <a:gd name="T65" fmla="*/ 197 h 433"/>
                  <a:gd name="T66" fmla="*/ 104 w 433"/>
                  <a:gd name="T67" fmla="*/ 197 h 433"/>
                  <a:gd name="T68" fmla="*/ 105 w 433"/>
                  <a:gd name="T69" fmla="*/ 215 h 433"/>
                  <a:gd name="T70" fmla="*/ 195 w 433"/>
                  <a:gd name="T71" fmla="*/ 305 h 433"/>
                  <a:gd name="T72" fmla="*/ 286 w 433"/>
                  <a:gd name="T73" fmla="*/ 314 h 433"/>
                  <a:gd name="T74" fmla="*/ 309 w 433"/>
                  <a:gd name="T75" fmla="*/ 290 h 433"/>
                  <a:gd name="T76" fmla="*/ 306 w 433"/>
                  <a:gd name="T77" fmla="*/ 194 h 433"/>
                  <a:gd name="T78" fmla="*/ 250 w 433"/>
                  <a:gd name="T79" fmla="*/ 138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3" h="433">
                    <a:moveTo>
                      <a:pt x="235" y="433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433" y="235"/>
                      <a:pt x="433" y="235"/>
                      <a:pt x="433" y="235"/>
                    </a:cubicBezTo>
                    <a:lnTo>
                      <a:pt x="235" y="433"/>
                    </a:lnTo>
                    <a:close/>
                    <a:moveTo>
                      <a:pt x="96" y="72"/>
                    </a:moveTo>
                    <a:cubicBezTo>
                      <a:pt x="89" y="65"/>
                      <a:pt x="78" y="65"/>
                      <a:pt x="71" y="72"/>
                    </a:cubicBezTo>
                    <a:cubicBezTo>
                      <a:pt x="64" y="79"/>
                      <a:pt x="64" y="90"/>
                      <a:pt x="71" y="97"/>
                    </a:cubicBezTo>
                    <a:cubicBezTo>
                      <a:pt x="78" y="104"/>
                      <a:pt x="89" y="104"/>
                      <a:pt x="96" y="97"/>
                    </a:cubicBezTo>
                    <a:cubicBezTo>
                      <a:pt x="103" y="90"/>
                      <a:pt x="103" y="79"/>
                      <a:pt x="96" y="72"/>
                    </a:cubicBezTo>
                    <a:close/>
                    <a:moveTo>
                      <a:pt x="250" y="138"/>
                    </a:moveTo>
                    <a:cubicBezTo>
                      <a:pt x="245" y="133"/>
                      <a:pt x="236" y="133"/>
                      <a:pt x="231" y="138"/>
                    </a:cubicBezTo>
                    <a:cubicBezTo>
                      <a:pt x="225" y="144"/>
                      <a:pt x="225" y="153"/>
                      <a:pt x="231" y="158"/>
                    </a:cubicBezTo>
                    <a:cubicBezTo>
                      <a:pt x="264" y="191"/>
                      <a:pt x="264" y="191"/>
                      <a:pt x="264" y="191"/>
                    </a:cubicBezTo>
                    <a:cubicBezTo>
                      <a:pt x="254" y="193"/>
                      <a:pt x="254" y="193"/>
                      <a:pt x="254" y="193"/>
                    </a:cubicBezTo>
                    <a:cubicBezTo>
                      <a:pt x="176" y="115"/>
                      <a:pt x="176" y="115"/>
                      <a:pt x="176" y="115"/>
                    </a:cubicBezTo>
                    <a:cubicBezTo>
                      <a:pt x="171" y="110"/>
                      <a:pt x="163" y="110"/>
                      <a:pt x="158" y="115"/>
                    </a:cubicBezTo>
                    <a:cubicBezTo>
                      <a:pt x="153" y="120"/>
                      <a:pt x="154" y="128"/>
                      <a:pt x="159" y="133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208" y="192"/>
                      <a:pt x="208" y="192"/>
                      <a:pt x="208" y="192"/>
                    </a:cubicBezTo>
                    <a:cubicBezTo>
                      <a:pt x="145" y="130"/>
                      <a:pt x="145" y="130"/>
                      <a:pt x="145" y="130"/>
                    </a:cubicBezTo>
                    <a:cubicBezTo>
                      <a:pt x="140" y="125"/>
                      <a:pt x="132" y="125"/>
                      <a:pt x="128" y="130"/>
                    </a:cubicBezTo>
                    <a:cubicBezTo>
                      <a:pt x="123" y="135"/>
                      <a:pt x="123" y="143"/>
                      <a:pt x="128" y="147"/>
                    </a:cubicBezTo>
                    <a:cubicBezTo>
                      <a:pt x="194" y="214"/>
                      <a:pt x="194" y="214"/>
                      <a:pt x="194" y="214"/>
                    </a:cubicBezTo>
                    <a:cubicBezTo>
                      <a:pt x="191" y="220"/>
                      <a:pt x="191" y="220"/>
                      <a:pt x="191" y="220"/>
                    </a:cubicBezTo>
                    <a:cubicBezTo>
                      <a:pt x="134" y="163"/>
                      <a:pt x="134" y="163"/>
                      <a:pt x="134" y="163"/>
                    </a:cubicBezTo>
                    <a:cubicBezTo>
                      <a:pt x="129" y="159"/>
                      <a:pt x="121" y="159"/>
                      <a:pt x="116" y="164"/>
                    </a:cubicBezTo>
                    <a:cubicBezTo>
                      <a:pt x="111" y="168"/>
                      <a:pt x="111" y="176"/>
                      <a:pt x="116" y="181"/>
                    </a:cubicBezTo>
                    <a:cubicBezTo>
                      <a:pt x="177" y="242"/>
                      <a:pt x="177" y="242"/>
                      <a:pt x="177" y="242"/>
                    </a:cubicBezTo>
                    <a:cubicBezTo>
                      <a:pt x="173" y="248"/>
                      <a:pt x="173" y="248"/>
                      <a:pt x="173" y="248"/>
                    </a:cubicBezTo>
                    <a:cubicBezTo>
                      <a:pt x="122" y="197"/>
                      <a:pt x="122" y="197"/>
                      <a:pt x="122" y="197"/>
                    </a:cubicBezTo>
                    <a:cubicBezTo>
                      <a:pt x="117" y="192"/>
                      <a:pt x="109" y="192"/>
                      <a:pt x="104" y="197"/>
                    </a:cubicBezTo>
                    <a:cubicBezTo>
                      <a:pt x="99" y="202"/>
                      <a:pt x="100" y="210"/>
                      <a:pt x="105" y="215"/>
                    </a:cubicBezTo>
                    <a:cubicBezTo>
                      <a:pt x="195" y="305"/>
                      <a:pt x="195" y="305"/>
                      <a:pt x="195" y="305"/>
                    </a:cubicBezTo>
                    <a:cubicBezTo>
                      <a:pt x="228" y="338"/>
                      <a:pt x="268" y="332"/>
                      <a:pt x="286" y="314"/>
                    </a:cubicBezTo>
                    <a:cubicBezTo>
                      <a:pt x="287" y="312"/>
                      <a:pt x="305" y="294"/>
                      <a:pt x="309" y="290"/>
                    </a:cubicBezTo>
                    <a:cubicBezTo>
                      <a:pt x="333" y="266"/>
                      <a:pt x="333" y="221"/>
                      <a:pt x="306" y="194"/>
                    </a:cubicBezTo>
                    <a:lnTo>
                      <a:pt x="250" y="1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5" tIns="54863" rIns="109725" bIns="54863" numCol="1" anchor="t" anchorCtr="0" compatLnSpc="1">
                <a:prstTxWarp prst="textNoShape">
                  <a:avLst/>
                </a:prstTxWarp>
              </a:bodyPr>
              <a:lstStyle/>
              <a:p>
                <a:pPr defTabSz="1218935">
                  <a:defRPr/>
                </a:pPr>
                <a:endParaRPr lang="en-US" sz="2132" kern="0">
                  <a:solidFill>
                    <a:srgbClr val="FFFFFF"/>
                  </a:solidFill>
                  <a:latin typeface="Segoe UI Ligh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94469" y="842525"/>
              <a:ext cx="968986" cy="968986"/>
              <a:chOff x="12937345" y="5493227"/>
              <a:chExt cx="968986" cy="968986"/>
            </a:xfrm>
          </p:grpSpPr>
          <p:sp>
            <p:nvSpPr>
              <p:cNvPr id="62" name="Rounded Rectangle 61"/>
              <p:cNvSpPr/>
              <p:nvPr/>
            </p:nvSpPr>
            <p:spPr bwMode="auto">
              <a:xfrm>
                <a:off x="12937345" y="5493227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Freeform 111"/>
              <p:cNvSpPr>
                <a:spLocks noChangeAspect="1" noEditPoints="1"/>
              </p:cNvSpPr>
              <p:nvPr/>
            </p:nvSpPr>
            <p:spPr bwMode="black">
              <a:xfrm>
                <a:off x="13240887" y="5722476"/>
                <a:ext cx="361902" cy="500766"/>
              </a:xfrm>
              <a:custGeom>
                <a:avLst/>
                <a:gdLst>
                  <a:gd name="T0" fmla="*/ 42 w 52"/>
                  <a:gd name="T1" fmla="*/ 37 h 72"/>
                  <a:gd name="T2" fmla="*/ 35 w 52"/>
                  <a:gd name="T3" fmla="*/ 32 h 72"/>
                  <a:gd name="T4" fmla="*/ 40 w 52"/>
                  <a:gd name="T5" fmla="*/ 27 h 72"/>
                  <a:gd name="T6" fmla="*/ 47 w 52"/>
                  <a:gd name="T7" fmla="*/ 32 h 72"/>
                  <a:gd name="T8" fmla="*/ 42 w 52"/>
                  <a:gd name="T9" fmla="*/ 52 h 72"/>
                  <a:gd name="T10" fmla="*/ 35 w 52"/>
                  <a:gd name="T11" fmla="*/ 47 h 72"/>
                  <a:gd name="T12" fmla="*/ 40 w 52"/>
                  <a:gd name="T13" fmla="*/ 42 h 72"/>
                  <a:gd name="T14" fmla="*/ 47 w 52"/>
                  <a:gd name="T15" fmla="*/ 46 h 72"/>
                  <a:gd name="T16" fmla="*/ 47 w 52"/>
                  <a:gd name="T17" fmla="*/ 61 h 72"/>
                  <a:gd name="T18" fmla="*/ 40 w 52"/>
                  <a:gd name="T19" fmla="*/ 66 h 72"/>
                  <a:gd name="T20" fmla="*/ 35 w 52"/>
                  <a:gd name="T21" fmla="*/ 61 h 72"/>
                  <a:gd name="T22" fmla="*/ 42 w 52"/>
                  <a:gd name="T23" fmla="*/ 56 h 72"/>
                  <a:gd name="T24" fmla="*/ 32 w 52"/>
                  <a:gd name="T25" fmla="*/ 32 h 72"/>
                  <a:gd name="T26" fmla="*/ 25 w 52"/>
                  <a:gd name="T27" fmla="*/ 37 h 72"/>
                  <a:gd name="T28" fmla="*/ 20 w 52"/>
                  <a:gd name="T29" fmla="*/ 32 h 72"/>
                  <a:gd name="T30" fmla="*/ 27 w 52"/>
                  <a:gd name="T31" fmla="*/ 27 h 72"/>
                  <a:gd name="T32" fmla="*/ 32 w 52"/>
                  <a:gd name="T33" fmla="*/ 47 h 72"/>
                  <a:gd name="T34" fmla="*/ 25 w 52"/>
                  <a:gd name="T35" fmla="*/ 52 h 72"/>
                  <a:gd name="T36" fmla="*/ 20 w 52"/>
                  <a:gd name="T37" fmla="*/ 46 h 72"/>
                  <a:gd name="T38" fmla="*/ 27 w 52"/>
                  <a:gd name="T39" fmla="*/ 42 h 72"/>
                  <a:gd name="T40" fmla="*/ 32 w 52"/>
                  <a:gd name="T41" fmla="*/ 47 h 72"/>
                  <a:gd name="T42" fmla="*/ 27 w 52"/>
                  <a:gd name="T43" fmla="*/ 66 h 72"/>
                  <a:gd name="T44" fmla="*/ 20 w 52"/>
                  <a:gd name="T45" fmla="*/ 61 h 72"/>
                  <a:gd name="T46" fmla="*/ 25 w 52"/>
                  <a:gd name="T47" fmla="*/ 56 h 72"/>
                  <a:gd name="T48" fmla="*/ 32 w 52"/>
                  <a:gd name="T49" fmla="*/ 61 h 72"/>
                  <a:gd name="T50" fmla="*/ 12 w 52"/>
                  <a:gd name="T51" fmla="*/ 37 h 72"/>
                  <a:gd name="T52" fmla="*/ 5 w 52"/>
                  <a:gd name="T53" fmla="*/ 32 h 72"/>
                  <a:gd name="T54" fmla="*/ 10 w 52"/>
                  <a:gd name="T55" fmla="*/ 27 h 72"/>
                  <a:gd name="T56" fmla="*/ 17 w 52"/>
                  <a:gd name="T57" fmla="*/ 32 h 72"/>
                  <a:gd name="T58" fmla="*/ 12 w 52"/>
                  <a:gd name="T59" fmla="*/ 52 h 72"/>
                  <a:gd name="T60" fmla="*/ 5 w 52"/>
                  <a:gd name="T61" fmla="*/ 47 h 72"/>
                  <a:gd name="T62" fmla="*/ 10 w 52"/>
                  <a:gd name="T63" fmla="*/ 42 h 72"/>
                  <a:gd name="T64" fmla="*/ 17 w 52"/>
                  <a:gd name="T65" fmla="*/ 46 h 72"/>
                  <a:gd name="T66" fmla="*/ 17 w 52"/>
                  <a:gd name="T67" fmla="*/ 61 h 72"/>
                  <a:gd name="T68" fmla="*/ 10 w 52"/>
                  <a:gd name="T69" fmla="*/ 66 h 72"/>
                  <a:gd name="T70" fmla="*/ 5 w 52"/>
                  <a:gd name="T71" fmla="*/ 61 h 72"/>
                  <a:gd name="T72" fmla="*/ 12 w 52"/>
                  <a:gd name="T73" fmla="*/ 56 h 72"/>
                  <a:gd name="T74" fmla="*/ 6 w 52"/>
                  <a:gd name="T75" fmla="*/ 11 h 72"/>
                  <a:gd name="T76" fmla="*/ 42 w 52"/>
                  <a:gd name="T77" fmla="*/ 7 h 72"/>
                  <a:gd name="T78" fmla="*/ 46 w 52"/>
                  <a:gd name="T79" fmla="*/ 16 h 72"/>
                  <a:gd name="T80" fmla="*/ 10 w 52"/>
                  <a:gd name="T81" fmla="*/ 20 h 72"/>
                  <a:gd name="T82" fmla="*/ 6 w 52"/>
                  <a:gd name="T83" fmla="*/ 11 h 72"/>
                  <a:gd name="T84" fmla="*/ 0 w 52"/>
                  <a:gd name="T85" fmla="*/ 5 h 72"/>
                  <a:gd name="T86" fmla="*/ 5 w 52"/>
                  <a:gd name="T87" fmla="*/ 72 h 72"/>
                  <a:gd name="T88" fmla="*/ 52 w 52"/>
                  <a:gd name="T89" fmla="*/ 67 h 72"/>
                  <a:gd name="T90" fmla="*/ 47 w 52"/>
                  <a:gd name="T9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2">
                    <a:moveTo>
                      <a:pt x="47" y="32"/>
                    </a:moveTo>
                    <a:cubicBezTo>
                      <a:pt x="47" y="35"/>
                      <a:pt x="45" y="37"/>
                      <a:pt x="42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8" y="37"/>
                      <a:pt x="35" y="35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9"/>
                      <a:pt x="38" y="27"/>
                      <a:pt x="40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7"/>
                      <a:pt x="47" y="29"/>
                      <a:pt x="47" y="32"/>
                    </a:cubicBezTo>
                    <a:close/>
                    <a:moveTo>
                      <a:pt x="47" y="47"/>
                    </a:moveTo>
                    <a:cubicBezTo>
                      <a:pt x="47" y="49"/>
                      <a:pt x="45" y="52"/>
                      <a:pt x="42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38" y="52"/>
                      <a:pt x="35" y="49"/>
                      <a:pt x="35" y="47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4"/>
                      <a:pt x="38" y="42"/>
                      <a:pt x="40" y="4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5" y="42"/>
                      <a:pt x="47" y="44"/>
                      <a:pt x="47" y="46"/>
                    </a:cubicBezTo>
                    <a:lnTo>
                      <a:pt x="47" y="47"/>
                    </a:lnTo>
                    <a:close/>
                    <a:moveTo>
                      <a:pt x="47" y="61"/>
                    </a:moveTo>
                    <a:cubicBezTo>
                      <a:pt x="47" y="64"/>
                      <a:pt x="45" y="66"/>
                      <a:pt x="42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38" y="66"/>
                      <a:pt x="35" y="64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58"/>
                      <a:pt x="38" y="56"/>
                      <a:pt x="40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5" y="56"/>
                      <a:pt x="47" y="58"/>
                      <a:pt x="47" y="61"/>
                    </a:cubicBezTo>
                    <a:close/>
                    <a:moveTo>
                      <a:pt x="32" y="32"/>
                    </a:moveTo>
                    <a:cubicBezTo>
                      <a:pt x="32" y="35"/>
                      <a:pt x="30" y="37"/>
                      <a:pt x="27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3" y="37"/>
                      <a:pt x="20" y="35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29"/>
                      <a:pt x="23" y="27"/>
                      <a:pt x="25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30" y="27"/>
                      <a:pt x="32" y="29"/>
                      <a:pt x="32" y="32"/>
                    </a:cubicBezTo>
                    <a:close/>
                    <a:moveTo>
                      <a:pt x="32" y="47"/>
                    </a:moveTo>
                    <a:cubicBezTo>
                      <a:pt x="32" y="49"/>
                      <a:pt x="30" y="52"/>
                      <a:pt x="27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3" y="52"/>
                      <a:pt x="20" y="49"/>
                      <a:pt x="20" y="47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4"/>
                      <a:pt x="23" y="42"/>
                      <a:pt x="25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30" y="42"/>
                      <a:pt x="32" y="44"/>
                      <a:pt x="32" y="46"/>
                    </a:cubicBezTo>
                    <a:lnTo>
                      <a:pt x="32" y="47"/>
                    </a:lnTo>
                    <a:close/>
                    <a:moveTo>
                      <a:pt x="32" y="61"/>
                    </a:moveTo>
                    <a:cubicBezTo>
                      <a:pt x="32" y="64"/>
                      <a:pt x="30" y="66"/>
                      <a:pt x="27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3" y="66"/>
                      <a:pt x="20" y="64"/>
                      <a:pt x="20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20" y="58"/>
                      <a:pt x="23" y="56"/>
                      <a:pt x="25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30" y="56"/>
                      <a:pt x="32" y="58"/>
                      <a:pt x="32" y="61"/>
                    </a:cubicBezTo>
                    <a:close/>
                    <a:moveTo>
                      <a:pt x="17" y="32"/>
                    </a:moveTo>
                    <a:cubicBezTo>
                      <a:pt x="17" y="35"/>
                      <a:pt x="15" y="37"/>
                      <a:pt x="12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7" y="37"/>
                      <a:pt x="5" y="35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29"/>
                      <a:pt x="7" y="27"/>
                      <a:pt x="10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5" y="27"/>
                      <a:pt x="17" y="29"/>
                      <a:pt x="17" y="32"/>
                    </a:cubicBezTo>
                    <a:close/>
                    <a:moveTo>
                      <a:pt x="17" y="47"/>
                    </a:moveTo>
                    <a:cubicBezTo>
                      <a:pt x="17" y="49"/>
                      <a:pt x="15" y="52"/>
                      <a:pt x="12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7" y="52"/>
                      <a:pt x="5" y="49"/>
                      <a:pt x="5" y="47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4"/>
                      <a:pt x="7" y="42"/>
                      <a:pt x="10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5" y="42"/>
                      <a:pt x="17" y="44"/>
                      <a:pt x="17" y="46"/>
                    </a:cubicBezTo>
                    <a:lnTo>
                      <a:pt x="17" y="47"/>
                    </a:lnTo>
                    <a:close/>
                    <a:moveTo>
                      <a:pt x="17" y="61"/>
                    </a:moveTo>
                    <a:cubicBezTo>
                      <a:pt x="17" y="64"/>
                      <a:pt x="15" y="66"/>
                      <a:pt x="12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7" y="66"/>
                      <a:pt x="5" y="64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58"/>
                      <a:pt x="7" y="56"/>
                      <a:pt x="10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5" y="56"/>
                      <a:pt x="17" y="58"/>
                      <a:pt x="17" y="61"/>
                    </a:cubicBezTo>
                    <a:close/>
                    <a:moveTo>
                      <a:pt x="6" y="11"/>
                    </a:moveTo>
                    <a:cubicBezTo>
                      <a:pt x="6" y="9"/>
                      <a:pt x="8" y="7"/>
                      <a:pt x="10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4" y="7"/>
                      <a:pt x="46" y="9"/>
                      <a:pt x="46" y="11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8"/>
                      <a:pt x="44" y="20"/>
                      <a:pt x="42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8"/>
                      <a:pt x="6" y="16"/>
                    </a:cubicBezTo>
                    <a:lnTo>
                      <a:pt x="6" y="11"/>
                    </a:lnTo>
                    <a:close/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0"/>
                      <a:pt x="2" y="72"/>
                      <a:pt x="5" y="72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50" y="72"/>
                      <a:pt x="52" y="70"/>
                      <a:pt x="52" y="67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2"/>
                      <a:pt x="50" y="0"/>
                      <a:pt x="47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31" tIns="45715" rIns="91431" bIns="45715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 kern="0">
                  <a:solidFill>
                    <a:srgbClr val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874604" y="2108415"/>
              <a:ext cx="968986" cy="968986"/>
              <a:chOff x="1226166" y="2176842"/>
              <a:chExt cx="968986" cy="968986"/>
            </a:xfrm>
          </p:grpSpPr>
          <p:sp>
            <p:nvSpPr>
              <p:cNvPr id="60" name="Rounded Rectangle 59"/>
              <p:cNvSpPr/>
              <p:nvPr/>
            </p:nvSpPr>
            <p:spPr bwMode="auto">
              <a:xfrm>
                <a:off x="1226166" y="2176842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60"/>
              <p:cNvSpPr>
                <a:spLocks noChangeArrowheads="1"/>
              </p:cNvSpPr>
              <p:nvPr/>
            </p:nvSpPr>
            <p:spPr bwMode="auto">
              <a:xfrm>
                <a:off x="1447736" y="2475377"/>
                <a:ext cx="525846" cy="345966"/>
              </a:xfrm>
              <a:custGeom>
                <a:avLst/>
                <a:gdLst>
                  <a:gd name="connsiteX0" fmla="*/ 1077913 w 1452563"/>
                  <a:gd name="connsiteY0" fmla="*/ 477837 h 955675"/>
                  <a:gd name="connsiteX1" fmla="*/ 1077913 w 1452563"/>
                  <a:gd name="connsiteY1" fmla="*/ 573087 h 955675"/>
                  <a:gd name="connsiteX2" fmla="*/ 1352551 w 1452563"/>
                  <a:gd name="connsiteY2" fmla="*/ 573087 h 955675"/>
                  <a:gd name="connsiteX3" fmla="*/ 1352551 w 1452563"/>
                  <a:gd name="connsiteY3" fmla="*/ 477837 h 955675"/>
                  <a:gd name="connsiteX4" fmla="*/ 138113 w 1452563"/>
                  <a:gd name="connsiteY4" fmla="*/ 477837 h 955675"/>
                  <a:gd name="connsiteX5" fmla="*/ 138113 w 1452563"/>
                  <a:gd name="connsiteY5" fmla="*/ 573087 h 955675"/>
                  <a:gd name="connsiteX6" fmla="*/ 944564 w 1452563"/>
                  <a:gd name="connsiteY6" fmla="*/ 573087 h 955675"/>
                  <a:gd name="connsiteX7" fmla="*/ 944564 w 1452563"/>
                  <a:gd name="connsiteY7" fmla="*/ 477837 h 955675"/>
                  <a:gd name="connsiteX8" fmla="*/ 0 w 1452563"/>
                  <a:gd name="connsiteY8" fmla="*/ 323850 h 955675"/>
                  <a:gd name="connsiteX9" fmla="*/ 1452563 w 1452563"/>
                  <a:gd name="connsiteY9" fmla="*/ 323850 h 955675"/>
                  <a:gd name="connsiteX10" fmla="*/ 1452563 w 1452563"/>
                  <a:gd name="connsiteY10" fmla="*/ 876036 h 955675"/>
                  <a:gd name="connsiteX11" fmla="*/ 1373332 w 1452563"/>
                  <a:gd name="connsiteY11" fmla="*/ 955675 h 955675"/>
                  <a:gd name="connsiteX12" fmla="*/ 79231 w 1452563"/>
                  <a:gd name="connsiteY12" fmla="*/ 955675 h 955675"/>
                  <a:gd name="connsiteX13" fmla="*/ 0 w 1452563"/>
                  <a:gd name="connsiteY13" fmla="*/ 876036 h 955675"/>
                  <a:gd name="connsiteX14" fmla="*/ 0 w 1452563"/>
                  <a:gd name="connsiteY14" fmla="*/ 338429 h 955675"/>
                  <a:gd name="connsiteX15" fmla="*/ 79231 w 1452563"/>
                  <a:gd name="connsiteY15" fmla="*/ 0 h 955675"/>
                  <a:gd name="connsiteX16" fmla="*/ 1373332 w 1452563"/>
                  <a:gd name="connsiteY16" fmla="*/ 0 h 955675"/>
                  <a:gd name="connsiteX17" fmla="*/ 1452563 w 1452563"/>
                  <a:gd name="connsiteY17" fmla="*/ 79640 h 955675"/>
                  <a:gd name="connsiteX18" fmla="*/ 1452563 w 1452563"/>
                  <a:gd name="connsiteY18" fmla="*/ 169862 h 955675"/>
                  <a:gd name="connsiteX19" fmla="*/ 0 w 1452563"/>
                  <a:gd name="connsiteY19" fmla="*/ 169862 h 955675"/>
                  <a:gd name="connsiteX20" fmla="*/ 0 w 1452563"/>
                  <a:gd name="connsiteY20" fmla="*/ 146330 h 955675"/>
                  <a:gd name="connsiteX21" fmla="*/ 0 w 1452563"/>
                  <a:gd name="connsiteY21" fmla="*/ 79640 h 955675"/>
                  <a:gd name="connsiteX22" fmla="*/ 79231 w 1452563"/>
                  <a:gd name="connsiteY22" fmla="*/ 0 h 95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52563" h="955675">
                    <a:moveTo>
                      <a:pt x="1077913" y="477837"/>
                    </a:moveTo>
                    <a:lnTo>
                      <a:pt x="1077913" y="573087"/>
                    </a:lnTo>
                    <a:lnTo>
                      <a:pt x="1352551" y="573087"/>
                    </a:lnTo>
                    <a:lnTo>
                      <a:pt x="1352551" y="477837"/>
                    </a:lnTo>
                    <a:close/>
                    <a:moveTo>
                      <a:pt x="138113" y="477837"/>
                    </a:moveTo>
                    <a:lnTo>
                      <a:pt x="138113" y="573087"/>
                    </a:lnTo>
                    <a:lnTo>
                      <a:pt x="944564" y="573087"/>
                    </a:lnTo>
                    <a:lnTo>
                      <a:pt x="944564" y="477837"/>
                    </a:lnTo>
                    <a:close/>
                    <a:moveTo>
                      <a:pt x="0" y="323850"/>
                    </a:moveTo>
                    <a:lnTo>
                      <a:pt x="1452563" y="323850"/>
                    </a:lnTo>
                    <a:lnTo>
                      <a:pt x="1452563" y="876036"/>
                    </a:lnTo>
                    <a:cubicBezTo>
                      <a:pt x="1452563" y="918510"/>
                      <a:pt x="1415589" y="955675"/>
                      <a:pt x="1373332" y="955675"/>
                    </a:cubicBezTo>
                    <a:cubicBezTo>
                      <a:pt x="79231" y="955675"/>
                      <a:pt x="79231" y="955675"/>
                      <a:pt x="79231" y="955675"/>
                    </a:cubicBezTo>
                    <a:cubicBezTo>
                      <a:pt x="31692" y="955675"/>
                      <a:pt x="0" y="918510"/>
                      <a:pt x="0" y="876036"/>
                    </a:cubicBezTo>
                    <a:cubicBezTo>
                      <a:pt x="0" y="627162"/>
                      <a:pt x="0" y="456061"/>
                      <a:pt x="0" y="338429"/>
                    </a:cubicBezTo>
                    <a:close/>
                    <a:moveTo>
                      <a:pt x="79231" y="0"/>
                    </a:moveTo>
                    <a:cubicBezTo>
                      <a:pt x="1373332" y="0"/>
                      <a:pt x="1373332" y="0"/>
                      <a:pt x="1373332" y="0"/>
                    </a:cubicBezTo>
                    <a:cubicBezTo>
                      <a:pt x="1415589" y="0"/>
                      <a:pt x="1452563" y="37165"/>
                      <a:pt x="1452563" y="79640"/>
                    </a:cubicBezTo>
                    <a:lnTo>
                      <a:pt x="1452563" y="169862"/>
                    </a:lnTo>
                    <a:lnTo>
                      <a:pt x="0" y="169862"/>
                    </a:lnTo>
                    <a:lnTo>
                      <a:pt x="0" y="146330"/>
                    </a:lnTo>
                    <a:cubicBezTo>
                      <a:pt x="0" y="79640"/>
                      <a:pt x="0" y="79640"/>
                      <a:pt x="0" y="79640"/>
                    </a:cubicBezTo>
                    <a:cubicBezTo>
                      <a:pt x="0" y="37165"/>
                      <a:pt x="31692" y="0"/>
                      <a:pt x="792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225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1226" y="2108415"/>
              <a:ext cx="968986" cy="968986"/>
              <a:chOff x="2609522" y="3832605"/>
              <a:chExt cx="968986" cy="968986"/>
            </a:xfrm>
          </p:grpSpPr>
          <p:sp>
            <p:nvSpPr>
              <p:cNvPr id="58" name="Rounded Rectangle 57"/>
              <p:cNvSpPr/>
              <p:nvPr/>
            </p:nvSpPr>
            <p:spPr bwMode="auto">
              <a:xfrm>
                <a:off x="2609522" y="3832605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Freeform 132"/>
              <p:cNvSpPr>
                <a:spLocks noChangeAspect="1" noEditPoints="1"/>
              </p:cNvSpPr>
              <p:nvPr/>
            </p:nvSpPr>
            <p:spPr bwMode="black">
              <a:xfrm>
                <a:off x="2903939" y="4016406"/>
                <a:ext cx="369034" cy="601384"/>
              </a:xfrm>
              <a:custGeom>
                <a:avLst/>
                <a:gdLst>
                  <a:gd name="T0" fmla="*/ 42 w 49"/>
                  <a:gd name="T1" fmla="*/ 7 h 80"/>
                  <a:gd name="T2" fmla="*/ 25 w 49"/>
                  <a:gd name="T3" fmla="*/ 0 h 80"/>
                  <a:gd name="T4" fmla="*/ 8 w 49"/>
                  <a:gd name="T5" fmla="*/ 7 h 80"/>
                  <a:gd name="T6" fmla="*/ 0 w 49"/>
                  <a:gd name="T7" fmla="*/ 24 h 80"/>
                  <a:gd name="T8" fmla="*/ 4 w 49"/>
                  <a:gd name="T9" fmla="*/ 39 h 80"/>
                  <a:gd name="T10" fmla="*/ 16 w 49"/>
                  <a:gd name="T11" fmla="*/ 55 h 80"/>
                  <a:gd name="T12" fmla="*/ 23 w 49"/>
                  <a:gd name="T13" fmla="*/ 80 h 80"/>
                  <a:gd name="T14" fmla="*/ 27 w 49"/>
                  <a:gd name="T15" fmla="*/ 80 h 80"/>
                  <a:gd name="T16" fmla="*/ 37 w 49"/>
                  <a:gd name="T17" fmla="*/ 49 h 80"/>
                  <a:gd name="T18" fmla="*/ 45 w 49"/>
                  <a:gd name="T19" fmla="*/ 39 h 80"/>
                  <a:gd name="T20" fmla="*/ 49 w 49"/>
                  <a:gd name="T21" fmla="*/ 24 h 80"/>
                  <a:gd name="T22" fmla="*/ 42 w 49"/>
                  <a:gd name="T23" fmla="*/ 7 h 80"/>
                  <a:gd name="T24" fmla="*/ 25 w 49"/>
                  <a:gd name="T25" fmla="*/ 37 h 80"/>
                  <a:gd name="T26" fmla="*/ 13 w 49"/>
                  <a:gd name="T27" fmla="*/ 25 h 80"/>
                  <a:gd name="T28" fmla="*/ 25 w 49"/>
                  <a:gd name="T29" fmla="*/ 14 h 80"/>
                  <a:gd name="T30" fmla="*/ 36 w 49"/>
                  <a:gd name="T31" fmla="*/ 25 h 80"/>
                  <a:gd name="T32" fmla="*/ 25 w 49"/>
                  <a:gd name="T33" fmla="*/ 3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80">
                    <a:moveTo>
                      <a:pt x="42" y="7"/>
                    </a:moveTo>
                    <a:cubicBezTo>
                      <a:pt x="37" y="3"/>
                      <a:pt x="31" y="0"/>
                      <a:pt x="25" y="0"/>
                    </a:cubicBezTo>
                    <a:cubicBezTo>
                      <a:pt x="18" y="0"/>
                      <a:pt x="12" y="3"/>
                      <a:pt x="8" y="7"/>
                    </a:cubicBezTo>
                    <a:cubicBezTo>
                      <a:pt x="3" y="12"/>
                      <a:pt x="0" y="18"/>
                      <a:pt x="0" y="24"/>
                    </a:cubicBezTo>
                    <a:cubicBezTo>
                      <a:pt x="0" y="30"/>
                      <a:pt x="2" y="35"/>
                      <a:pt x="4" y="39"/>
                    </a:cubicBezTo>
                    <a:cubicBezTo>
                      <a:pt x="8" y="45"/>
                      <a:pt x="12" y="49"/>
                      <a:pt x="16" y="55"/>
                    </a:cubicBezTo>
                    <a:cubicBezTo>
                      <a:pt x="20" y="61"/>
                      <a:pt x="23" y="68"/>
                      <a:pt x="23" y="80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27" y="64"/>
                      <a:pt x="32" y="56"/>
                      <a:pt x="37" y="49"/>
                    </a:cubicBezTo>
                    <a:cubicBezTo>
                      <a:pt x="40" y="46"/>
                      <a:pt x="43" y="43"/>
                      <a:pt x="45" y="39"/>
                    </a:cubicBezTo>
                    <a:cubicBezTo>
                      <a:pt x="48" y="35"/>
                      <a:pt x="49" y="30"/>
                      <a:pt x="49" y="24"/>
                    </a:cubicBezTo>
                    <a:cubicBezTo>
                      <a:pt x="49" y="18"/>
                      <a:pt x="46" y="12"/>
                      <a:pt x="42" y="7"/>
                    </a:cubicBezTo>
                    <a:close/>
                    <a:moveTo>
                      <a:pt x="25" y="37"/>
                    </a:moveTo>
                    <a:cubicBezTo>
                      <a:pt x="18" y="37"/>
                      <a:pt x="13" y="31"/>
                      <a:pt x="13" y="25"/>
                    </a:cubicBezTo>
                    <a:cubicBezTo>
                      <a:pt x="13" y="19"/>
                      <a:pt x="18" y="14"/>
                      <a:pt x="25" y="14"/>
                    </a:cubicBezTo>
                    <a:cubicBezTo>
                      <a:pt x="31" y="14"/>
                      <a:pt x="36" y="19"/>
                      <a:pt x="36" y="25"/>
                    </a:cubicBezTo>
                    <a:cubicBezTo>
                      <a:pt x="36" y="31"/>
                      <a:pt x="31" y="37"/>
                      <a:pt x="25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31" tIns="45715" rIns="91431" bIns="45715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 kern="0">
                  <a:solidFill>
                    <a:srgbClr val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87848" y="2108415"/>
              <a:ext cx="968986" cy="968986"/>
              <a:chOff x="2609522" y="521079"/>
              <a:chExt cx="968986" cy="968986"/>
            </a:xfrm>
          </p:grpSpPr>
          <p:sp>
            <p:nvSpPr>
              <p:cNvPr id="56" name="Rounded Rectangle 55"/>
              <p:cNvSpPr/>
              <p:nvPr/>
            </p:nvSpPr>
            <p:spPr bwMode="auto">
              <a:xfrm>
                <a:off x="2609522" y="521079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Freeform 82"/>
              <p:cNvSpPr>
                <a:spLocks noChangeAspect="1" noEditPoints="1"/>
              </p:cNvSpPr>
              <p:nvPr/>
            </p:nvSpPr>
            <p:spPr bwMode="black">
              <a:xfrm>
                <a:off x="2716449" y="694360"/>
                <a:ext cx="755132" cy="633698"/>
              </a:xfrm>
              <a:custGeom>
                <a:avLst/>
                <a:gdLst>
                  <a:gd name="T0" fmla="*/ 52 w 120"/>
                  <a:gd name="T1" fmla="*/ 6 h 101"/>
                  <a:gd name="T2" fmla="*/ 23 w 120"/>
                  <a:gd name="T3" fmla="*/ 48 h 101"/>
                  <a:gd name="T4" fmla="*/ 0 w 120"/>
                  <a:gd name="T5" fmla="*/ 29 h 101"/>
                  <a:gd name="T6" fmla="*/ 7 w 120"/>
                  <a:gd name="T7" fmla="*/ 21 h 101"/>
                  <a:gd name="T8" fmla="*/ 21 w 120"/>
                  <a:gd name="T9" fmla="*/ 33 h 101"/>
                  <a:gd name="T10" fmla="*/ 43 w 120"/>
                  <a:gd name="T11" fmla="*/ 0 h 101"/>
                  <a:gd name="T12" fmla="*/ 52 w 120"/>
                  <a:gd name="T13" fmla="*/ 6 h 101"/>
                  <a:gd name="T14" fmla="*/ 118 w 120"/>
                  <a:gd name="T15" fmla="*/ 44 h 101"/>
                  <a:gd name="T16" fmla="*/ 117 w 120"/>
                  <a:gd name="T17" fmla="*/ 44 h 101"/>
                  <a:gd name="T18" fmla="*/ 108 w 120"/>
                  <a:gd name="T19" fmla="*/ 44 h 101"/>
                  <a:gd name="T20" fmla="*/ 107 w 120"/>
                  <a:gd name="T21" fmla="*/ 44 h 101"/>
                  <a:gd name="T22" fmla="*/ 105 w 120"/>
                  <a:gd name="T23" fmla="*/ 44 h 101"/>
                  <a:gd name="T24" fmla="*/ 103 w 120"/>
                  <a:gd name="T25" fmla="*/ 52 h 101"/>
                  <a:gd name="T26" fmla="*/ 56 w 120"/>
                  <a:gd name="T27" fmla="*/ 52 h 101"/>
                  <a:gd name="T28" fmla="*/ 53 w 120"/>
                  <a:gd name="T29" fmla="*/ 52 h 101"/>
                  <a:gd name="T30" fmla="*/ 50 w 120"/>
                  <a:gd name="T31" fmla="*/ 52 h 101"/>
                  <a:gd name="T32" fmla="*/ 51 w 120"/>
                  <a:gd name="T33" fmla="*/ 55 h 101"/>
                  <a:gd name="T34" fmla="*/ 51 w 120"/>
                  <a:gd name="T35" fmla="*/ 55 h 101"/>
                  <a:gd name="T36" fmla="*/ 56 w 120"/>
                  <a:gd name="T37" fmla="*/ 80 h 101"/>
                  <a:gd name="T38" fmla="*/ 57 w 120"/>
                  <a:gd name="T39" fmla="*/ 81 h 101"/>
                  <a:gd name="T40" fmla="*/ 57 w 120"/>
                  <a:gd name="T41" fmla="*/ 82 h 101"/>
                  <a:gd name="T42" fmla="*/ 59 w 120"/>
                  <a:gd name="T43" fmla="*/ 82 h 101"/>
                  <a:gd name="T44" fmla="*/ 59 w 120"/>
                  <a:gd name="T45" fmla="*/ 82 h 101"/>
                  <a:gd name="T46" fmla="*/ 96 w 120"/>
                  <a:gd name="T47" fmla="*/ 82 h 101"/>
                  <a:gd name="T48" fmla="*/ 95 w 120"/>
                  <a:gd name="T49" fmla="*/ 87 h 101"/>
                  <a:gd name="T50" fmla="*/ 56 w 120"/>
                  <a:gd name="T51" fmla="*/ 87 h 101"/>
                  <a:gd name="T52" fmla="*/ 55 w 120"/>
                  <a:gd name="T53" fmla="*/ 87 h 101"/>
                  <a:gd name="T54" fmla="*/ 53 w 120"/>
                  <a:gd name="T55" fmla="*/ 87 h 101"/>
                  <a:gd name="T56" fmla="*/ 53 w 120"/>
                  <a:gd name="T57" fmla="*/ 92 h 101"/>
                  <a:gd name="T58" fmla="*/ 55 w 120"/>
                  <a:gd name="T59" fmla="*/ 92 h 101"/>
                  <a:gd name="T60" fmla="*/ 55 w 120"/>
                  <a:gd name="T61" fmla="*/ 92 h 101"/>
                  <a:gd name="T62" fmla="*/ 59 w 120"/>
                  <a:gd name="T63" fmla="*/ 92 h 101"/>
                  <a:gd name="T64" fmla="*/ 58 w 120"/>
                  <a:gd name="T65" fmla="*/ 95 h 101"/>
                  <a:gd name="T66" fmla="*/ 64 w 120"/>
                  <a:gd name="T67" fmla="*/ 101 h 101"/>
                  <a:gd name="T68" fmla="*/ 69 w 120"/>
                  <a:gd name="T69" fmla="*/ 95 h 101"/>
                  <a:gd name="T70" fmla="*/ 68 w 120"/>
                  <a:gd name="T71" fmla="*/ 92 h 101"/>
                  <a:gd name="T72" fmla="*/ 91 w 120"/>
                  <a:gd name="T73" fmla="*/ 92 h 101"/>
                  <a:gd name="T74" fmla="*/ 89 w 120"/>
                  <a:gd name="T75" fmla="*/ 95 h 101"/>
                  <a:gd name="T76" fmla="*/ 95 w 120"/>
                  <a:gd name="T77" fmla="*/ 101 h 101"/>
                  <a:gd name="T78" fmla="*/ 100 w 120"/>
                  <a:gd name="T79" fmla="*/ 95 h 101"/>
                  <a:gd name="T80" fmla="*/ 99 w 120"/>
                  <a:gd name="T81" fmla="*/ 91 h 101"/>
                  <a:gd name="T82" fmla="*/ 99 w 120"/>
                  <a:gd name="T83" fmla="*/ 90 h 101"/>
                  <a:gd name="T84" fmla="*/ 101 w 120"/>
                  <a:gd name="T85" fmla="*/ 80 h 101"/>
                  <a:gd name="T86" fmla="*/ 109 w 120"/>
                  <a:gd name="T87" fmla="*/ 48 h 101"/>
                  <a:gd name="T88" fmla="*/ 117 w 120"/>
                  <a:gd name="T89" fmla="*/ 48 h 101"/>
                  <a:gd name="T90" fmla="*/ 118 w 120"/>
                  <a:gd name="T91" fmla="*/ 48 h 101"/>
                  <a:gd name="T92" fmla="*/ 120 w 120"/>
                  <a:gd name="T93" fmla="*/ 48 h 101"/>
                  <a:gd name="T94" fmla="*/ 120 w 120"/>
                  <a:gd name="T95" fmla="*/ 44 h 101"/>
                  <a:gd name="T96" fmla="*/ 118 w 120"/>
                  <a:gd name="T97" fmla="*/ 4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0" h="101">
                    <a:moveTo>
                      <a:pt x="52" y="6"/>
                    </a:moveTo>
                    <a:cubicBezTo>
                      <a:pt x="23" y="48"/>
                      <a:pt x="23" y="48"/>
                      <a:pt x="23" y="4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52" y="6"/>
                    </a:lnTo>
                    <a:close/>
                    <a:moveTo>
                      <a:pt x="118" y="44"/>
                    </a:moveTo>
                    <a:cubicBezTo>
                      <a:pt x="117" y="44"/>
                      <a:pt x="117" y="44"/>
                      <a:pt x="117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1"/>
                      <a:pt x="57" y="81"/>
                      <a:pt x="57" y="81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9" y="82"/>
                      <a:pt x="59" y="82"/>
                      <a:pt x="59" y="82"/>
                    </a:cubicBezTo>
                    <a:cubicBezTo>
                      <a:pt x="59" y="82"/>
                      <a:pt x="59" y="82"/>
                      <a:pt x="59" y="82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5" y="87"/>
                      <a:pt x="95" y="87"/>
                      <a:pt x="95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3"/>
                      <a:pt x="58" y="94"/>
                      <a:pt x="58" y="95"/>
                    </a:cubicBezTo>
                    <a:cubicBezTo>
                      <a:pt x="58" y="98"/>
                      <a:pt x="61" y="101"/>
                      <a:pt x="64" y="101"/>
                    </a:cubicBezTo>
                    <a:cubicBezTo>
                      <a:pt x="67" y="101"/>
                      <a:pt x="69" y="98"/>
                      <a:pt x="69" y="95"/>
                    </a:cubicBezTo>
                    <a:cubicBezTo>
                      <a:pt x="69" y="94"/>
                      <a:pt x="69" y="93"/>
                      <a:pt x="68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0" y="93"/>
                      <a:pt x="89" y="94"/>
                      <a:pt x="89" y="95"/>
                    </a:cubicBezTo>
                    <a:cubicBezTo>
                      <a:pt x="89" y="98"/>
                      <a:pt x="92" y="101"/>
                      <a:pt x="95" y="101"/>
                    </a:cubicBezTo>
                    <a:cubicBezTo>
                      <a:pt x="98" y="101"/>
                      <a:pt x="100" y="98"/>
                      <a:pt x="100" y="95"/>
                    </a:cubicBezTo>
                    <a:cubicBezTo>
                      <a:pt x="100" y="94"/>
                      <a:pt x="100" y="92"/>
                      <a:pt x="99" y="91"/>
                    </a:cubicBezTo>
                    <a:cubicBezTo>
                      <a:pt x="99" y="91"/>
                      <a:pt x="99" y="90"/>
                      <a:pt x="99" y="9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8" y="48"/>
                      <a:pt x="118" y="48"/>
                      <a:pt x="118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20" y="44"/>
                      <a:pt x="120" y="44"/>
                      <a:pt x="120" y="44"/>
                    </a:cubicBezTo>
                    <a:lnTo>
                      <a:pt x="118" y="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31" tIns="45715" rIns="91431" bIns="45715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 kern="0">
                  <a:solidFill>
                    <a:srgbClr val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94469" y="2108415"/>
              <a:ext cx="968986" cy="968986"/>
              <a:chOff x="1226166" y="521079"/>
              <a:chExt cx="968986" cy="968986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1226166" y="521079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1516213" y="734145"/>
                <a:ext cx="388892" cy="545568"/>
              </a:xfrm>
              <a:custGeom>
                <a:avLst/>
                <a:gdLst>
                  <a:gd name="connsiteX0" fmla="*/ 248657 w 504371"/>
                  <a:gd name="connsiteY0" fmla="*/ 128293 h 707571"/>
                  <a:gd name="connsiteX1" fmla="*/ 195527 w 504371"/>
                  <a:gd name="connsiteY1" fmla="*/ 181423 h 707571"/>
                  <a:gd name="connsiteX2" fmla="*/ 248657 w 504371"/>
                  <a:gd name="connsiteY2" fmla="*/ 234553 h 707571"/>
                  <a:gd name="connsiteX3" fmla="*/ 301787 w 504371"/>
                  <a:gd name="connsiteY3" fmla="*/ 181423 h 707571"/>
                  <a:gd name="connsiteX4" fmla="*/ 248657 w 504371"/>
                  <a:gd name="connsiteY4" fmla="*/ 128293 h 707571"/>
                  <a:gd name="connsiteX5" fmla="*/ 248657 w 504371"/>
                  <a:gd name="connsiteY5" fmla="*/ 113977 h 707571"/>
                  <a:gd name="connsiteX6" fmla="*/ 316103 w 504371"/>
                  <a:gd name="connsiteY6" fmla="*/ 181423 h 707571"/>
                  <a:gd name="connsiteX7" fmla="*/ 286367 w 504371"/>
                  <a:gd name="connsiteY7" fmla="*/ 237351 h 707571"/>
                  <a:gd name="connsiteX8" fmla="*/ 276535 w 504371"/>
                  <a:gd name="connsiteY8" fmla="*/ 242687 h 707571"/>
                  <a:gd name="connsiteX9" fmla="*/ 286317 w 504371"/>
                  <a:gd name="connsiteY9" fmla="*/ 245723 h 707571"/>
                  <a:gd name="connsiteX10" fmla="*/ 345409 w 504371"/>
                  <a:gd name="connsiteY10" fmla="*/ 334872 h 707571"/>
                  <a:gd name="connsiteX11" fmla="*/ 328168 w 504371"/>
                  <a:gd name="connsiteY11" fmla="*/ 334872 h 707571"/>
                  <a:gd name="connsiteX12" fmla="*/ 248657 w 504371"/>
                  <a:gd name="connsiteY12" fmla="*/ 255361 h 707571"/>
                  <a:gd name="connsiteX13" fmla="*/ 169145 w 504371"/>
                  <a:gd name="connsiteY13" fmla="*/ 334872 h 707571"/>
                  <a:gd name="connsiteX14" fmla="*/ 151904 w 504371"/>
                  <a:gd name="connsiteY14" fmla="*/ 334872 h 707571"/>
                  <a:gd name="connsiteX15" fmla="*/ 210996 w 504371"/>
                  <a:gd name="connsiteY15" fmla="*/ 245723 h 707571"/>
                  <a:gd name="connsiteX16" fmla="*/ 220778 w 504371"/>
                  <a:gd name="connsiteY16" fmla="*/ 242687 h 707571"/>
                  <a:gd name="connsiteX17" fmla="*/ 210947 w 504371"/>
                  <a:gd name="connsiteY17" fmla="*/ 237351 h 707571"/>
                  <a:gd name="connsiteX18" fmla="*/ 181210 w 504371"/>
                  <a:gd name="connsiteY18" fmla="*/ 181423 h 707571"/>
                  <a:gd name="connsiteX19" fmla="*/ 248657 w 504371"/>
                  <a:gd name="connsiteY19" fmla="*/ 113977 h 707571"/>
                  <a:gd name="connsiteX20" fmla="*/ 108857 w 504371"/>
                  <a:gd name="connsiteY20" fmla="*/ 83456 h 707571"/>
                  <a:gd name="connsiteX21" fmla="*/ 108857 w 504371"/>
                  <a:gd name="connsiteY21" fmla="*/ 370113 h 707571"/>
                  <a:gd name="connsiteX22" fmla="*/ 395514 w 504371"/>
                  <a:gd name="connsiteY22" fmla="*/ 370113 h 707571"/>
                  <a:gd name="connsiteX23" fmla="*/ 395514 w 504371"/>
                  <a:gd name="connsiteY23" fmla="*/ 83456 h 707571"/>
                  <a:gd name="connsiteX24" fmla="*/ 0 w 504371"/>
                  <a:gd name="connsiteY24" fmla="*/ 0 h 707571"/>
                  <a:gd name="connsiteX25" fmla="*/ 504371 w 504371"/>
                  <a:gd name="connsiteY25" fmla="*/ 0 h 707571"/>
                  <a:gd name="connsiteX26" fmla="*/ 504371 w 504371"/>
                  <a:gd name="connsiteY26" fmla="*/ 707571 h 707571"/>
                  <a:gd name="connsiteX27" fmla="*/ 0 w 504371"/>
                  <a:gd name="connsiteY27" fmla="*/ 707571 h 707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04371" h="707571">
                    <a:moveTo>
                      <a:pt x="248657" y="128293"/>
                    </a:moveTo>
                    <a:cubicBezTo>
                      <a:pt x="219314" y="128293"/>
                      <a:pt x="195527" y="152080"/>
                      <a:pt x="195527" y="181423"/>
                    </a:cubicBezTo>
                    <a:cubicBezTo>
                      <a:pt x="195527" y="210766"/>
                      <a:pt x="219314" y="234553"/>
                      <a:pt x="248657" y="234553"/>
                    </a:cubicBezTo>
                    <a:cubicBezTo>
                      <a:pt x="278000" y="234553"/>
                      <a:pt x="301787" y="210766"/>
                      <a:pt x="301787" y="181423"/>
                    </a:cubicBezTo>
                    <a:cubicBezTo>
                      <a:pt x="301787" y="152080"/>
                      <a:pt x="278000" y="128293"/>
                      <a:pt x="248657" y="128293"/>
                    </a:cubicBezTo>
                    <a:close/>
                    <a:moveTo>
                      <a:pt x="248657" y="113977"/>
                    </a:moveTo>
                    <a:cubicBezTo>
                      <a:pt x="285906" y="113977"/>
                      <a:pt x="316103" y="144174"/>
                      <a:pt x="316103" y="181423"/>
                    </a:cubicBezTo>
                    <a:cubicBezTo>
                      <a:pt x="316103" y="204704"/>
                      <a:pt x="304307" y="225230"/>
                      <a:pt x="286367" y="237351"/>
                    </a:cubicBezTo>
                    <a:lnTo>
                      <a:pt x="276535" y="242687"/>
                    </a:lnTo>
                    <a:lnTo>
                      <a:pt x="286317" y="245723"/>
                    </a:lnTo>
                    <a:cubicBezTo>
                      <a:pt x="321043" y="260411"/>
                      <a:pt x="345409" y="294796"/>
                      <a:pt x="345409" y="334872"/>
                    </a:cubicBezTo>
                    <a:lnTo>
                      <a:pt x="328168" y="334872"/>
                    </a:lnTo>
                    <a:cubicBezTo>
                      <a:pt x="328168" y="290959"/>
                      <a:pt x="292569" y="255361"/>
                      <a:pt x="248657" y="255361"/>
                    </a:cubicBezTo>
                    <a:cubicBezTo>
                      <a:pt x="204744" y="255361"/>
                      <a:pt x="169145" y="290959"/>
                      <a:pt x="169145" y="334872"/>
                    </a:cubicBezTo>
                    <a:lnTo>
                      <a:pt x="151904" y="334872"/>
                    </a:lnTo>
                    <a:cubicBezTo>
                      <a:pt x="151904" y="294796"/>
                      <a:pt x="176270" y="260411"/>
                      <a:pt x="210996" y="245723"/>
                    </a:cubicBezTo>
                    <a:lnTo>
                      <a:pt x="220778" y="242687"/>
                    </a:lnTo>
                    <a:lnTo>
                      <a:pt x="210947" y="237351"/>
                    </a:lnTo>
                    <a:cubicBezTo>
                      <a:pt x="193006" y="225230"/>
                      <a:pt x="181210" y="204704"/>
                      <a:pt x="181210" y="181423"/>
                    </a:cubicBezTo>
                    <a:cubicBezTo>
                      <a:pt x="181210" y="144174"/>
                      <a:pt x="211407" y="113977"/>
                      <a:pt x="248657" y="113977"/>
                    </a:cubicBezTo>
                    <a:close/>
                    <a:moveTo>
                      <a:pt x="108857" y="83456"/>
                    </a:moveTo>
                    <a:lnTo>
                      <a:pt x="108857" y="370113"/>
                    </a:lnTo>
                    <a:lnTo>
                      <a:pt x="395514" y="370113"/>
                    </a:lnTo>
                    <a:lnTo>
                      <a:pt x="395514" y="83456"/>
                    </a:lnTo>
                    <a:close/>
                    <a:moveTo>
                      <a:pt x="0" y="0"/>
                    </a:moveTo>
                    <a:lnTo>
                      <a:pt x="504371" y="0"/>
                    </a:lnTo>
                    <a:lnTo>
                      <a:pt x="504371" y="707571"/>
                    </a:lnTo>
                    <a:lnTo>
                      <a:pt x="0" y="7075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25">
                  <a:defRPr/>
                </a:pPr>
                <a:endParaRPr lang="en-US" kern="0">
                  <a:solidFill>
                    <a:srgbClr val="505050"/>
                  </a:solidFill>
                  <a:latin typeface="Segoe UI Light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74604" y="3374305"/>
              <a:ext cx="968986" cy="968986"/>
              <a:chOff x="12937345" y="516220"/>
              <a:chExt cx="968986" cy="968986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12937345" y="516220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 flipH="1">
                <a:off x="13173489" y="819877"/>
                <a:ext cx="496699" cy="423371"/>
              </a:xfrm>
              <a:custGeom>
                <a:avLst/>
                <a:gdLst>
                  <a:gd name="connsiteX0" fmla="*/ 1049307 w 4033253"/>
                  <a:gd name="connsiteY0" fmla="*/ 2694162 h 3437817"/>
                  <a:gd name="connsiteX1" fmla="*/ 1049307 w 4033253"/>
                  <a:gd name="connsiteY1" fmla="*/ 3125858 h 3437817"/>
                  <a:gd name="connsiteX2" fmla="*/ 315107 w 4033253"/>
                  <a:gd name="connsiteY2" fmla="*/ 3125858 h 3437817"/>
                  <a:gd name="connsiteX3" fmla="*/ 315107 w 4033253"/>
                  <a:gd name="connsiteY3" fmla="*/ 2694162 h 3437817"/>
                  <a:gd name="connsiteX4" fmla="*/ 3718146 w 4033253"/>
                  <a:gd name="connsiteY4" fmla="*/ 2694162 h 3437817"/>
                  <a:gd name="connsiteX5" fmla="*/ 3718146 w 4033253"/>
                  <a:gd name="connsiteY5" fmla="*/ 3125858 h 3437817"/>
                  <a:gd name="connsiteX6" fmla="*/ 2983946 w 4033253"/>
                  <a:gd name="connsiteY6" fmla="*/ 3125858 h 3437817"/>
                  <a:gd name="connsiteX7" fmla="*/ 2983946 w 4033253"/>
                  <a:gd name="connsiteY7" fmla="*/ 2694162 h 3437817"/>
                  <a:gd name="connsiteX8" fmla="*/ 1941241 w 4033253"/>
                  <a:gd name="connsiteY8" fmla="*/ 2694161 h 3437817"/>
                  <a:gd name="connsiteX9" fmla="*/ 1941241 w 4033253"/>
                  <a:gd name="connsiteY9" fmla="*/ 3125858 h 3437817"/>
                  <a:gd name="connsiteX10" fmla="*/ 1207042 w 4033253"/>
                  <a:gd name="connsiteY10" fmla="*/ 3125858 h 3437817"/>
                  <a:gd name="connsiteX11" fmla="*/ 1207042 w 4033253"/>
                  <a:gd name="connsiteY11" fmla="*/ 2694161 h 3437817"/>
                  <a:gd name="connsiteX12" fmla="*/ 2826211 w 4033253"/>
                  <a:gd name="connsiteY12" fmla="*/ 2694161 h 3437817"/>
                  <a:gd name="connsiteX13" fmla="*/ 2826211 w 4033253"/>
                  <a:gd name="connsiteY13" fmla="*/ 3125858 h 3437817"/>
                  <a:gd name="connsiteX14" fmla="*/ 2092012 w 4033253"/>
                  <a:gd name="connsiteY14" fmla="*/ 3125858 h 3437817"/>
                  <a:gd name="connsiteX15" fmla="*/ 2092012 w 4033253"/>
                  <a:gd name="connsiteY15" fmla="*/ 2694161 h 3437817"/>
                  <a:gd name="connsiteX16" fmla="*/ 1049307 w 4033253"/>
                  <a:gd name="connsiteY16" fmla="*/ 2098611 h 3437817"/>
                  <a:gd name="connsiteX17" fmla="*/ 1049307 w 4033253"/>
                  <a:gd name="connsiteY17" fmla="*/ 2530307 h 3437817"/>
                  <a:gd name="connsiteX18" fmla="*/ 315107 w 4033253"/>
                  <a:gd name="connsiteY18" fmla="*/ 2530307 h 3437817"/>
                  <a:gd name="connsiteX19" fmla="*/ 315107 w 4033253"/>
                  <a:gd name="connsiteY19" fmla="*/ 2098611 h 3437817"/>
                  <a:gd name="connsiteX20" fmla="*/ 3718146 w 4033253"/>
                  <a:gd name="connsiteY20" fmla="*/ 2098611 h 3437817"/>
                  <a:gd name="connsiteX21" fmla="*/ 3718146 w 4033253"/>
                  <a:gd name="connsiteY21" fmla="*/ 2530307 h 3437817"/>
                  <a:gd name="connsiteX22" fmla="*/ 2983946 w 4033253"/>
                  <a:gd name="connsiteY22" fmla="*/ 2530307 h 3437817"/>
                  <a:gd name="connsiteX23" fmla="*/ 2983946 w 4033253"/>
                  <a:gd name="connsiteY23" fmla="*/ 2098611 h 3437817"/>
                  <a:gd name="connsiteX24" fmla="*/ 1941241 w 4033253"/>
                  <a:gd name="connsiteY24" fmla="*/ 2098610 h 3437817"/>
                  <a:gd name="connsiteX25" fmla="*/ 1941241 w 4033253"/>
                  <a:gd name="connsiteY25" fmla="*/ 2530306 h 3437817"/>
                  <a:gd name="connsiteX26" fmla="*/ 1207042 w 4033253"/>
                  <a:gd name="connsiteY26" fmla="*/ 2530306 h 3437817"/>
                  <a:gd name="connsiteX27" fmla="*/ 1207042 w 4033253"/>
                  <a:gd name="connsiteY27" fmla="*/ 2098610 h 3437817"/>
                  <a:gd name="connsiteX28" fmla="*/ 2826211 w 4033253"/>
                  <a:gd name="connsiteY28" fmla="*/ 2098610 h 3437817"/>
                  <a:gd name="connsiteX29" fmla="*/ 2826211 w 4033253"/>
                  <a:gd name="connsiteY29" fmla="*/ 2530306 h 3437817"/>
                  <a:gd name="connsiteX30" fmla="*/ 2092012 w 4033253"/>
                  <a:gd name="connsiteY30" fmla="*/ 2530306 h 3437817"/>
                  <a:gd name="connsiteX31" fmla="*/ 2092012 w 4033253"/>
                  <a:gd name="connsiteY31" fmla="*/ 2098610 h 3437817"/>
                  <a:gd name="connsiteX32" fmla="*/ 1049307 w 4033253"/>
                  <a:gd name="connsiteY32" fmla="*/ 1503059 h 3437817"/>
                  <a:gd name="connsiteX33" fmla="*/ 1049307 w 4033253"/>
                  <a:gd name="connsiteY33" fmla="*/ 1934756 h 3437817"/>
                  <a:gd name="connsiteX34" fmla="*/ 315107 w 4033253"/>
                  <a:gd name="connsiteY34" fmla="*/ 1934756 h 3437817"/>
                  <a:gd name="connsiteX35" fmla="*/ 315107 w 4033253"/>
                  <a:gd name="connsiteY35" fmla="*/ 1503059 h 3437817"/>
                  <a:gd name="connsiteX36" fmla="*/ 3718146 w 4033253"/>
                  <a:gd name="connsiteY36" fmla="*/ 1503059 h 3437817"/>
                  <a:gd name="connsiteX37" fmla="*/ 3718146 w 4033253"/>
                  <a:gd name="connsiteY37" fmla="*/ 1934756 h 3437817"/>
                  <a:gd name="connsiteX38" fmla="*/ 2983946 w 4033253"/>
                  <a:gd name="connsiteY38" fmla="*/ 1934756 h 3437817"/>
                  <a:gd name="connsiteX39" fmla="*/ 2983946 w 4033253"/>
                  <a:gd name="connsiteY39" fmla="*/ 1503059 h 3437817"/>
                  <a:gd name="connsiteX40" fmla="*/ 1941241 w 4033253"/>
                  <a:gd name="connsiteY40" fmla="*/ 1503058 h 3437817"/>
                  <a:gd name="connsiteX41" fmla="*/ 1941241 w 4033253"/>
                  <a:gd name="connsiteY41" fmla="*/ 1934755 h 3437817"/>
                  <a:gd name="connsiteX42" fmla="*/ 1207042 w 4033253"/>
                  <a:gd name="connsiteY42" fmla="*/ 1934755 h 3437817"/>
                  <a:gd name="connsiteX43" fmla="*/ 1207042 w 4033253"/>
                  <a:gd name="connsiteY43" fmla="*/ 1503058 h 3437817"/>
                  <a:gd name="connsiteX44" fmla="*/ 2826211 w 4033253"/>
                  <a:gd name="connsiteY44" fmla="*/ 1503058 h 3437817"/>
                  <a:gd name="connsiteX45" fmla="*/ 2826211 w 4033253"/>
                  <a:gd name="connsiteY45" fmla="*/ 1934755 h 3437817"/>
                  <a:gd name="connsiteX46" fmla="*/ 2092012 w 4033253"/>
                  <a:gd name="connsiteY46" fmla="*/ 1934755 h 3437817"/>
                  <a:gd name="connsiteX47" fmla="*/ 2092012 w 4033253"/>
                  <a:gd name="connsiteY47" fmla="*/ 1503058 h 3437817"/>
                  <a:gd name="connsiteX48" fmla="*/ 1049307 w 4033253"/>
                  <a:gd name="connsiteY48" fmla="*/ 907508 h 3437817"/>
                  <a:gd name="connsiteX49" fmla="*/ 1049307 w 4033253"/>
                  <a:gd name="connsiteY49" fmla="*/ 1339204 h 3437817"/>
                  <a:gd name="connsiteX50" fmla="*/ 315107 w 4033253"/>
                  <a:gd name="connsiteY50" fmla="*/ 1339204 h 3437817"/>
                  <a:gd name="connsiteX51" fmla="*/ 315107 w 4033253"/>
                  <a:gd name="connsiteY51" fmla="*/ 907508 h 3437817"/>
                  <a:gd name="connsiteX52" fmla="*/ 3718146 w 4033253"/>
                  <a:gd name="connsiteY52" fmla="*/ 907508 h 3437817"/>
                  <a:gd name="connsiteX53" fmla="*/ 3718146 w 4033253"/>
                  <a:gd name="connsiteY53" fmla="*/ 1339204 h 3437817"/>
                  <a:gd name="connsiteX54" fmla="*/ 2983946 w 4033253"/>
                  <a:gd name="connsiteY54" fmla="*/ 1339204 h 3437817"/>
                  <a:gd name="connsiteX55" fmla="*/ 2983946 w 4033253"/>
                  <a:gd name="connsiteY55" fmla="*/ 907508 h 3437817"/>
                  <a:gd name="connsiteX56" fmla="*/ 1941241 w 4033253"/>
                  <a:gd name="connsiteY56" fmla="*/ 907507 h 3437817"/>
                  <a:gd name="connsiteX57" fmla="*/ 1941241 w 4033253"/>
                  <a:gd name="connsiteY57" fmla="*/ 1339203 h 3437817"/>
                  <a:gd name="connsiteX58" fmla="*/ 1207042 w 4033253"/>
                  <a:gd name="connsiteY58" fmla="*/ 1339203 h 3437817"/>
                  <a:gd name="connsiteX59" fmla="*/ 1207042 w 4033253"/>
                  <a:gd name="connsiteY59" fmla="*/ 907507 h 3437817"/>
                  <a:gd name="connsiteX60" fmla="*/ 2826211 w 4033253"/>
                  <a:gd name="connsiteY60" fmla="*/ 907507 h 3437817"/>
                  <a:gd name="connsiteX61" fmla="*/ 2826211 w 4033253"/>
                  <a:gd name="connsiteY61" fmla="*/ 1339203 h 3437817"/>
                  <a:gd name="connsiteX62" fmla="*/ 2092012 w 4033253"/>
                  <a:gd name="connsiteY62" fmla="*/ 1339203 h 3437817"/>
                  <a:gd name="connsiteX63" fmla="*/ 2092012 w 4033253"/>
                  <a:gd name="connsiteY63" fmla="*/ 907507 h 3437817"/>
                  <a:gd name="connsiteX64" fmla="*/ 3882505 w 4033253"/>
                  <a:gd name="connsiteY64" fmla="*/ 0 h 3437817"/>
                  <a:gd name="connsiteX65" fmla="*/ 2090889 w 4033253"/>
                  <a:gd name="connsiteY65" fmla="*/ 0 h 3437817"/>
                  <a:gd name="connsiteX66" fmla="*/ 1942364 w 4033253"/>
                  <a:gd name="connsiteY66" fmla="*/ 0 h 3437817"/>
                  <a:gd name="connsiteX67" fmla="*/ 150748 w 4033253"/>
                  <a:gd name="connsiteY67" fmla="*/ 0 h 3437817"/>
                  <a:gd name="connsiteX68" fmla="*/ 0 w 4033253"/>
                  <a:gd name="connsiteY68" fmla="*/ 150748 h 3437817"/>
                  <a:gd name="connsiteX69" fmla="*/ 0 w 4033253"/>
                  <a:gd name="connsiteY69" fmla="*/ 3287069 h 3437817"/>
                  <a:gd name="connsiteX70" fmla="*/ 150748 w 4033253"/>
                  <a:gd name="connsiteY70" fmla="*/ 3437817 h 3437817"/>
                  <a:gd name="connsiteX71" fmla="*/ 1942364 w 4033253"/>
                  <a:gd name="connsiteY71" fmla="*/ 3437817 h 3437817"/>
                  <a:gd name="connsiteX72" fmla="*/ 2090889 w 4033253"/>
                  <a:gd name="connsiteY72" fmla="*/ 3437817 h 3437817"/>
                  <a:gd name="connsiteX73" fmla="*/ 3882505 w 4033253"/>
                  <a:gd name="connsiteY73" fmla="*/ 3437817 h 3437817"/>
                  <a:gd name="connsiteX74" fmla="*/ 4033253 w 4033253"/>
                  <a:gd name="connsiteY74" fmla="*/ 3287069 h 3437817"/>
                  <a:gd name="connsiteX75" fmla="*/ 4033253 w 4033253"/>
                  <a:gd name="connsiteY75" fmla="*/ 150748 h 3437817"/>
                  <a:gd name="connsiteX76" fmla="*/ 3882505 w 4033253"/>
                  <a:gd name="connsiteY76" fmla="*/ 0 h 3437817"/>
                  <a:gd name="connsiteX0" fmla="*/ 1049307 w 4033253"/>
                  <a:gd name="connsiteY0" fmla="*/ 2694162 h 3437817"/>
                  <a:gd name="connsiteX1" fmla="*/ 1049307 w 4033253"/>
                  <a:gd name="connsiteY1" fmla="*/ 3125858 h 3437817"/>
                  <a:gd name="connsiteX2" fmla="*/ 315107 w 4033253"/>
                  <a:gd name="connsiteY2" fmla="*/ 3125858 h 3437817"/>
                  <a:gd name="connsiteX3" fmla="*/ 315107 w 4033253"/>
                  <a:gd name="connsiteY3" fmla="*/ 2694162 h 3437817"/>
                  <a:gd name="connsiteX4" fmla="*/ 1049307 w 4033253"/>
                  <a:gd name="connsiteY4" fmla="*/ 2694162 h 3437817"/>
                  <a:gd name="connsiteX5" fmla="*/ 3718146 w 4033253"/>
                  <a:gd name="connsiteY5" fmla="*/ 2694162 h 3437817"/>
                  <a:gd name="connsiteX6" fmla="*/ 3718146 w 4033253"/>
                  <a:gd name="connsiteY6" fmla="*/ 3125858 h 3437817"/>
                  <a:gd name="connsiteX7" fmla="*/ 2983946 w 4033253"/>
                  <a:gd name="connsiteY7" fmla="*/ 3125858 h 3437817"/>
                  <a:gd name="connsiteX8" fmla="*/ 2983946 w 4033253"/>
                  <a:gd name="connsiteY8" fmla="*/ 2694162 h 3437817"/>
                  <a:gd name="connsiteX9" fmla="*/ 3718146 w 4033253"/>
                  <a:gd name="connsiteY9" fmla="*/ 2694162 h 3437817"/>
                  <a:gd name="connsiteX10" fmla="*/ 1941241 w 4033253"/>
                  <a:gd name="connsiteY10" fmla="*/ 2694161 h 3437817"/>
                  <a:gd name="connsiteX11" fmla="*/ 1941241 w 4033253"/>
                  <a:gd name="connsiteY11" fmla="*/ 3125858 h 3437817"/>
                  <a:gd name="connsiteX12" fmla="*/ 1207042 w 4033253"/>
                  <a:gd name="connsiteY12" fmla="*/ 3125858 h 3437817"/>
                  <a:gd name="connsiteX13" fmla="*/ 1207042 w 4033253"/>
                  <a:gd name="connsiteY13" fmla="*/ 2694161 h 3437817"/>
                  <a:gd name="connsiteX14" fmla="*/ 1941241 w 4033253"/>
                  <a:gd name="connsiteY14" fmla="*/ 2694161 h 3437817"/>
                  <a:gd name="connsiteX15" fmla="*/ 2826211 w 4033253"/>
                  <a:gd name="connsiteY15" fmla="*/ 2694161 h 3437817"/>
                  <a:gd name="connsiteX16" fmla="*/ 2826211 w 4033253"/>
                  <a:gd name="connsiteY16" fmla="*/ 3125858 h 3437817"/>
                  <a:gd name="connsiteX17" fmla="*/ 2092012 w 4033253"/>
                  <a:gd name="connsiteY17" fmla="*/ 3125858 h 3437817"/>
                  <a:gd name="connsiteX18" fmla="*/ 2092012 w 4033253"/>
                  <a:gd name="connsiteY18" fmla="*/ 2694161 h 3437817"/>
                  <a:gd name="connsiteX19" fmla="*/ 2826211 w 4033253"/>
                  <a:gd name="connsiteY19" fmla="*/ 2694161 h 3437817"/>
                  <a:gd name="connsiteX20" fmla="*/ 1049307 w 4033253"/>
                  <a:gd name="connsiteY20" fmla="*/ 2098611 h 3437817"/>
                  <a:gd name="connsiteX21" fmla="*/ 1049307 w 4033253"/>
                  <a:gd name="connsiteY21" fmla="*/ 2530307 h 3437817"/>
                  <a:gd name="connsiteX22" fmla="*/ 315107 w 4033253"/>
                  <a:gd name="connsiteY22" fmla="*/ 2530307 h 3437817"/>
                  <a:gd name="connsiteX23" fmla="*/ 315107 w 4033253"/>
                  <a:gd name="connsiteY23" fmla="*/ 2098611 h 3437817"/>
                  <a:gd name="connsiteX24" fmla="*/ 1049307 w 4033253"/>
                  <a:gd name="connsiteY24" fmla="*/ 2098611 h 3437817"/>
                  <a:gd name="connsiteX25" fmla="*/ 3718146 w 4033253"/>
                  <a:gd name="connsiteY25" fmla="*/ 2098611 h 3437817"/>
                  <a:gd name="connsiteX26" fmla="*/ 3718146 w 4033253"/>
                  <a:gd name="connsiteY26" fmla="*/ 2530307 h 3437817"/>
                  <a:gd name="connsiteX27" fmla="*/ 2983946 w 4033253"/>
                  <a:gd name="connsiteY27" fmla="*/ 2530307 h 3437817"/>
                  <a:gd name="connsiteX28" fmla="*/ 2983946 w 4033253"/>
                  <a:gd name="connsiteY28" fmla="*/ 2098611 h 3437817"/>
                  <a:gd name="connsiteX29" fmla="*/ 3718146 w 4033253"/>
                  <a:gd name="connsiteY29" fmla="*/ 2098611 h 3437817"/>
                  <a:gd name="connsiteX30" fmla="*/ 1941241 w 4033253"/>
                  <a:gd name="connsiteY30" fmla="*/ 2098610 h 3437817"/>
                  <a:gd name="connsiteX31" fmla="*/ 1941241 w 4033253"/>
                  <a:gd name="connsiteY31" fmla="*/ 2530306 h 3437817"/>
                  <a:gd name="connsiteX32" fmla="*/ 1207042 w 4033253"/>
                  <a:gd name="connsiteY32" fmla="*/ 2530306 h 3437817"/>
                  <a:gd name="connsiteX33" fmla="*/ 1207042 w 4033253"/>
                  <a:gd name="connsiteY33" fmla="*/ 2098610 h 3437817"/>
                  <a:gd name="connsiteX34" fmla="*/ 1941241 w 4033253"/>
                  <a:gd name="connsiteY34" fmla="*/ 2098610 h 3437817"/>
                  <a:gd name="connsiteX35" fmla="*/ 2826211 w 4033253"/>
                  <a:gd name="connsiteY35" fmla="*/ 2098610 h 3437817"/>
                  <a:gd name="connsiteX36" fmla="*/ 2826211 w 4033253"/>
                  <a:gd name="connsiteY36" fmla="*/ 2530306 h 3437817"/>
                  <a:gd name="connsiteX37" fmla="*/ 2092012 w 4033253"/>
                  <a:gd name="connsiteY37" fmla="*/ 2530306 h 3437817"/>
                  <a:gd name="connsiteX38" fmla="*/ 2092012 w 4033253"/>
                  <a:gd name="connsiteY38" fmla="*/ 2098610 h 3437817"/>
                  <a:gd name="connsiteX39" fmla="*/ 2826211 w 4033253"/>
                  <a:gd name="connsiteY39" fmla="*/ 2098610 h 3437817"/>
                  <a:gd name="connsiteX40" fmla="*/ 1049307 w 4033253"/>
                  <a:gd name="connsiteY40" fmla="*/ 1503059 h 3437817"/>
                  <a:gd name="connsiteX41" fmla="*/ 1049307 w 4033253"/>
                  <a:gd name="connsiteY41" fmla="*/ 1934756 h 3437817"/>
                  <a:gd name="connsiteX42" fmla="*/ 315107 w 4033253"/>
                  <a:gd name="connsiteY42" fmla="*/ 1934756 h 3437817"/>
                  <a:gd name="connsiteX43" fmla="*/ 315107 w 4033253"/>
                  <a:gd name="connsiteY43" fmla="*/ 1503059 h 3437817"/>
                  <a:gd name="connsiteX44" fmla="*/ 1049307 w 4033253"/>
                  <a:gd name="connsiteY44" fmla="*/ 1503059 h 3437817"/>
                  <a:gd name="connsiteX45" fmla="*/ 3718146 w 4033253"/>
                  <a:gd name="connsiteY45" fmla="*/ 1503059 h 3437817"/>
                  <a:gd name="connsiteX46" fmla="*/ 3718146 w 4033253"/>
                  <a:gd name="connsiteY46" fmla="*/ 1934756 h 3437817"/>
                  <a:gd name="connsiteX47" fmla="*/ 2983946 w 4033253"/>
                  <a:gd name="connsiteY47" fmla="*/ 1934756 h 3437817"/>
                  <a:gd name="connsiteX48" fmla="*/ 2983946 w 4033253"/>
                  <a:gd name="connsiteY48" fmla="*/ 1503059 h 3437817"/>
                  <a:gd name="connsiteX49" fmla="*/ 3718146 w 4033253"/>
                  <a:gd name="connsiteY49" fmla="*/ 1503059 h 3437817"/>
                  <a:gd name="connsiteX50" fmla="*/ 1941241 w 4033253"/>
                  <a:gd name="connsiteY50" fmla="*/ 1503058 h 3437817"/>
                  <a:gd name="connsiteX51" fmla="*/ 1941241 w 4033253"/>
                  <a:gd name="connsiteY51" fmla="*/ 1934755 h 3437817"/>
                  <a:gd name="connsiteX52" fmla="*/ 1207042 w 4033253"/>
                  <a:gd name="connsiteY52" fmla="*/ 1934755 h 3437817"/>
                  <a:gd name="connsiteX53" fmla="*/ 1207042 w 4033253"/>
                  <a:gd name="connsiteY53" fmla="*/ 1503058 h 3437817"/>
                  <a:gd name="connsiteX54" fmla="*/ 1941241 w 4033253"/>
                  <a:gd name="connsiteY54" fmla="*/ 1503058 h 3437817"/>
                  <a:gd name="connsiteX55" fmla="*/ 2826211 w 4033253"/>
                  <a:gd name="connsiteY55" fmla="*/ 1503058 h 3437817"/>
                  <a:gd name="connsiteX56" fmla="*/ 2826211 w 4033253"/>
                  <a:gd name="connsiteY56" fmla="*/ 1934755 h 3437817"/>
                  <a:gd name="connsiteX57" fmla="*/ 2092012 w 4033253"/>
                  <a:gd name="connsiteY57" fmla="*/ 1934755 h 3437817"/>
                  <a:gd name="connsiteX58" fmla="*/ 2092012 w 4033253"/>
                  <a:gd name="connsiteY58" fmla="*/ 1503058 h 3437817"/>
                  <a:gd name="connsiteX59" fmla="*/ 2826211 w 4033253"/>
                  <a:gd name="connsiteY59" fmla="*/ 1503058 h 3437817"/>
                  <a:gd name="connsiteX60" fmla="*/ 1049307 w 4033253"/>
                  <a:gd name="connsiteY60" fmla="*/ 907508 h 3437817"/>
                  <a:gd name="connsiteX61" fmla="*/ 1049307 w 4033253"/>
                  <a:gd name="connsiteY61" fmla="*/ 1339204 h 3437817"/>
                  <a:gd name="connsiteX62" fmla="*/ 315107 w 4033253"/>
                  <a:gd name="connsiteY62" fmla="*/ 1339204 h 3437817"/>
                  <a:gd name="connsiteX63" fmla="*/ 315107 w 4033253"/>
                  <a:gd name="connsiteY63" fmla="*/ 907508 h 3437817"/>
                  <a:gd name="connsiteX64" fmla="*/ 1049307 w 4033253"/>
                  <a:gd name="connsiteY64" fmla="*/ 907508 h 3437817"/>
                  <a:gd name="connsiteX65" fmla="*/ 3718146 w 4033253"/>
                  <a:gd name="connsiteY65" fmla="*/ 907508 h 3437817"/>
                  <a:gd name="connsiteX66" fmla="*/ 3718146 w 4033253"/>
                  <a:gd name="connsiteY66" fmla="*/ 1339204 h 3437817"/>
                  <a:gd name="connsiteX67" fmla="*/ 2983946 w 4033253"/>
                  <a:gd name="connsiteY67" fmla="*/ 1339204 h 3437817"/>
                  <a:gd name="connsiteX68" fmla="*/ 2983946 w 4033253"/>
                  <a:gd name="connsiteY68" fmla="*/ 907508 h 3437817"/>
                  <a:gd name="connsiteX69" fmla="*/ 3718146 w 4033253"/>
                  <a:gd name="connsiteY69" fmla="*/ 907508 h 3437817"/>
                  <a:gd name="connsiteX70" fmla="*/ 1941241 w 4033253"/>
                  <a:gd name="connsiteY70" fmla="*/ 907507 h 3437817"/>
                  <a:gd name="connsiteX71" fmla="*/ 1941241 w 4033253"/>
                  <a:gd name="connsiteY71" fmla="*/ 1339203 h 3437817"/>
                  <a:gd name="connsiteX72" fmla="*/ 1207042 w 4033253"/>
                  <a:gd name="connsiteY72" fmla="*/ 1339203 h 3437817"/>
                  <a:gd name="connsiteX73" fmla="*/ 1207042 w 4033253"/>
                  <a:gd name="connsiteY73" fmla="*/ 907507 h 3437817"/>
                  <a:gd name="connsiteX74" fmla="*/ 1941241 w 4033253"/>
                  <a:gd name="connsiteY74" fmla="*/ 907507 h 3437817"/>
                  <a:gd name="connsiteX75" fmla="*/ 2826211 w 4033253"/>
                  <a:gd name="connsiteY75" fmla="*/ 907507 h 3437817"/>
                  <a:gd name="connsiteX76" fmla="*/ 2826211 w 4033253"/>
                  <a:gd name="connsiteY76" fmla="*/ 1339203 h 3437817"/>
                  <a:gd name="connsiteX77" fmla="*/ 2092012 w 4033253"/>
                  <a:gd name="connsiteY77" fmla="*/ 1339203 h 3437817"/>
                  <a:gd name="connsiteX78" fmla="*/ 2092012 w 4033253"/>
                  <a:gd name="connsiteY78" fmla="*/ 907507 h 3437817"/>
                  <a:gd name="connsiteX79" fmla="*/ 2826211 w 4033253"/>
                  <a:gd name="connsiteY79" fmla="*/ 907507 h 3437817"/>
                  <a:gd name="connsiteX80" fmla="*/ 3882505 w 4033253"/>
                  <a:gd name="connsiteY80" fmla="*/ 0 h 3437817"/>
                  <a:gd name="connsiteX81" fmla="*/ 1942364 w 4033253"/>
                  <a:gd name="connsiteY81" fmla="*/ 0 h 3437817"/>
                  <a:gd name="connsiteX82" fmla="*/ 150748 w 4033253"/>
                  <a:gd name="connsiteY82" fmla="*/ 0 h 3437817"/>
                  <a:gd name="connsiteX83" fmla="*/ 0 w 4033253"/>
                  <a:gd name="connsiteY83" fmla="*/ 150748 h 3437817"/>
                  <a:gd name="connsiteX84" fmla="*/ 0 w 4033253"/>
                  <a:gd name="connsiteY84" fmla="*/ 3287069 h 3437817"/>
                  <a:gd name="connsiteX85" fmla="*/ 150748 w 4033253"/>
                  <a:gd name="connsiteY85" fmla="*/ 3437817 h 3437817"/>
                  <a:gd name="connsiteX86" fmla="*/ 1942364 w 4033253"/>
                  <a:gd name="connsiteY86" fmla="*/ 3437817 h 3437817"/>
                  <a:gd name="connsiteX87" fmla="*/ 2090889 w 4033253"/>
                  <a:gd name="connsiteY87" fmla="*/ 3437817 h 3437817"/>
                  <a:gd name="connsiteX88" fmla="*/ 3882505 w 4033253"/>
                  <a:gd name="connsiteY88" fmla="*/ 3437817 h 3437817"/>
                  <a:gd name="connsiteX89" fmla="*/ 4033253 w 4033253"/>
                  <a:gd name="connsiteY89" fmla="*/ 3287069 h 3437817"/>
                  <a:gd name="connsiteX90" fmla="*/ 4033253 w 4033253"/>
                  <a:gd name="connsiteY90" fmla="*/ 150748 h 3437817"/>
                  <a:gd name="connsiteX91" fmla="*/ 3882505 w 4033253"/>
                  <a:gd name="connsiteY91" fmla="*/ 0 h 3437817"/>
                  <a:gd name="connsiteX0" fmla="*/ 1049307 w 4033253"/>
                  <a:gd name="connsiteY0" fmla="*/ 2694162 h 3437817"/>
                  <a:gd name="connsiteX1" fmla="*/ 1049307 w 4033253"/>
                  <a:gd name="connsiteY1" fmla="*/ 3125858 h 3437817"/>
                  <a:gd name="connsiteX2" fmla="*/ 315107 w 4033253"/>
                  <a:gd name="connsiteY2" fmla="*/ 3125858 h 3437817"/>
                  <a:gd name="connsiteX3" fmla="*/ 315107 w 4033253"/>
                  <a:gd name="connsiteY3" fmla="*/ 2694162 h 3437817"/>
                  <a:gd name="connsiteX4" fmla="*/ 1049307 w 4033253"/>
                  <a:gd name="connsiteY4" fmla="*/ 2694162 h 3437817"/>
                  <a:gd name="connsiteX5" fmla="*/ 3718146 w 4033253"/>
                  <a:gd name="connsiteY5" fmla="*/ 2694162 h 3437817"/>
                  <a:gd name="connsiteX6" fmla="*/ 3718146 w 4033253"/>
                  <a:gd name="connsiteY6" fmla="*/ 3125858 h 3437817"/>
                  <a:gd name="connsiteX7" fmla="*/ 2983946 w 4033253"/>
                  <a:gd name="connsiteY7" fmla="*/ 3125858 h 3437817"/>
                  <a:gd name="connsiteX8" fmla="*/ 2983946 w 4033253"/>
                  <a:gd name="connsiteY8" fmla="*/ 2694162 h 3437817"/>
                  <a:gd name="connsiteX9" fmla="*/ 3718146 w 4033253"/>
                  <a:gd name="connsiteY9" fmla="*/ 2694162 h 3437817"/>
                  <a:gd name="connsiteX10" fmla="*/ 1941241 w 4033253"/>
                  <a:gd name="connsiteY10" fmla="*/ 2694161 h 3437817"/>
                  <a:gd name="connsiteX11" fmla="*/ 1941241 w 4033253"/>
                  <a:gd name="connsiteY11" fmla="*/ 3125858 h 3437817"/>
                  <a:gd name="connsiteX12" fmla="*/ 1207042 w 4033253"/>
                  <a:gd name="connsiteY12" fmla="*/ 3125858 h 3437817"/>
                  <a:gd name="connsiteX13" fmla="*/ 1207042 w 4033253"/>
                  <a:gd name="connsiteY13" fmla="*/ 2694161 h 3437817"/>
                  <a:gd name="connsiteX14" fmla="*/ 1941241 w 4033253"/>
                  <a:gd name="connsiteY14" fmla="*/ 2694161 h 3437817"/>
                  <a:gd name="connsiteX15" fmla="*/ 2826211 w 4033253"/>
                  <a:gd name="connsiteY15" fmla="*/ 2694161 h 3437817"/>
                  <a:gd name="connsiteX16" fmla="*/ 2826211 w 4033253"/>
                  <a:gd name="connsiteY16" fmla="*/ 3125858 h 3437817"/>
                  <a:gd name="connsiteX17" fmla="*/ 2092012 w 4033253"/>
                  <a:gd name="connsiteY17" fmla="*/ 3125858 h 3437817"/>
                  <a:gd name="connsiteX18" fmla="*/ 2092012 w 4033253"/>
                  <a:gd name="connsiteY18" fmla="*/ 2694161 h 3437817"/>
                  <a:gd name="connsiteX19" fmla="*/ 2826211 w 4033253"/>
                  <a:gd name="connsiteY19" fmla="*/ 2694161 h 3437817"/>
                  <a:gd name="connsiteX20" fmla="*/ 1049307 w 4033253"/>
                  <a:gd name="connsiteY20" fmla="*/ 2098611 h 3437817"/>
                  <a:gd name="connsiteX21" fmla="*/ 1049307 w 4033253"/>
                  <a:gd name="connsiteY21" fmla="*/ 2530307 h 3437817"/>
                  <a:gd name="connsiteX22" fmla="*/ 315107 w 4033253"/>
                  <a:gd name="connsiteY22" fmla="*/ 2530307 h 3437817"/>
                  <a:gd name="connsiteX23" fmla="*/ 315107 w 4033253"/>
                  <a:gd name="connsiteY23" fmla="*/ 2098611 h 3437817"/>
                  <a:gd name="connsiteX24" fmla="*/ 1049307 w 4033253"/>
                  <a:gd name="connsiteY24" fmla="*/ 2098611 h 3437817"/>
                  <a:gd name="connsiteX25" fmla="*/ 3718146 w 4033253"/>
                  <a:gd name="connsiteY25" fmla="*/ 2098611 h 3437817"/>
                  <a:gd name="connsiteX26" fmla="*/ 3718146 w 4033253"/>
                  <a:gd name="connsiteY26" fmla="*/ 2530307 h 3437817"/>
                  <a:gd name="connsiteX27" fmla="*/ 2983946 w 4033253"/>
                  <a:gd name="connsiteY27" fmla="*/ 2530307 h 3437817"/>
                  <a:gd name="connsiteX28" fmla="*/ 2983946 w 4033253"/>
                  <a:gd name="connsiteY28" fmla="*/ 2098611 h 3437817"/>
                  <a:gd name="connsiteX29" fmla="*/ 3718146 w 4033253"/>
                  <a:gd name="connsiteY29" fmla="*/ 2098611 h 3437817"/>
                  <a:gd name="connsiteX30" fmla="*/ 1941241 w 4033253"/>
                  <a:gd name="connsiteY30" fmla="*/ 2098610 h 3437817"/>
                  <a:gd name="connsiteX31" fmla="*/ 1941241 w 4033253"/>
                  <a:gd name="connsiteY31" fmla="*/ 2530306 h 3437817"/>
                  <a:gd name="connsiteX32" fmla="*/ 1207042 w 4033253"/>
                  <a:gd name="connsiteY32" fmla="*/ 2530306 h 3437817"/>
                  <a:gd name="connsiteX33" fmla="*/ 1207042 w 4033253"/>
                  <a:gd name="connsiteY33" fmla="*/ 2098610 h 3437817"/>
                  <a:gd name="connsiteX34" fmla="*/ 1941241 w 4033253"/>
                  <a:gd name="connsiteY34" fmla="*/ 2098610 h 3437817"/>
                  <a:gd name="connsiteX35" fmla="*/ 2826211 w 4033253"/>
                  <a:gd name="connsiteY35" fmla="*/ 2098610 h 3437817"/>
                  <a:gd name="connsiteX36" fmla="*/ 2826211 w 4033253"/>
                  <a:gd name="connsiteY36" fmla="*/ 2530306 h 3437817"/>
                  <a:gd name="connsiteX37" fmla="*/ 2092012 w 4033253"/>
                  <a:gd name="connsiteY37" fmla="*/ 2530306 h 3437817"/>
                  <a:gd name="connsiteX38" fmla="*/ 2092012 w 4033253"/>
                  <a:gd name="connsiteY38" fmla="*/ 2098610 h 3437817"/>
                  <a:gd name="connsiteX39" fmla="*/ 2826211 w 4033253"/>
                  <a:gd name="connsiteY39" fmla="*/ 2098610 h 3437817"/>
                  <a:gd name="connsiteX40" fmla="*/ 1049307 w 4033253"/>
                  <a:gd name="connsiteY40" fmla="*/ 1503059 h 3437817"/>
                  <a:gd name="connsiteX41" fmla="*/ 1049307 w 4033253"/>
                  <a:gd name="connsiteY41" fmla="*/ 1934756 h 3437817"/>
                  <a:gd name="connsiteX42" fmla="*/ 315107 w 4033253"/>
                  <a:gd name="connsiteY42" fmla="*/ 1934756 h 3437817"/>
                  <a:gd name="connsiteX43" fmla="*/ 315107 w 4033253"/>
                  <a:gd name="connsiteY43" fmla="*/ 1503059 h 3437817"/>
                  <a:gd name="connsiteX44" fmla="*/ 1049307 w 4033253"/>
                  <a:gd name="connsiteY44" fmla="*/ 1503059 h 3437817"/>
                  <a:gd name="connsiteX45" fmla="*/ 3718146 w 4033253"/>
                  <a:gd name="connsiteY45" fmla="*/ 1503059 h 3437817"/>
                  <a:gd name="connsiteX46" fmla="*/ 3718146 w 4033253"/>
                  <a:gd name="connsiteY46" fmla="*/ 1934756 h 3437817"/>
                  <a:gd name="connsiteX47" fmla="*/ 2983946 w 4033253"/>
                  <a:gd name="connsiteY47" fmla="*/ 1934756 h 3437817"/>
                  <a:gd name="connsiteX48" fmla="*/ 2983946 w 4033253"/>
                  <a:gd name="connsiteY48" fmla="*/ 1503059 h 3437817"/>
                  <a:gd name="connsiteX49" fmla="*/ 3718146 w 4033253"/>
                  <a:gd name="connsiteY49" fmla="*/ 1503059 h 3437817"/>
                  <a:gd name="connsiteX50" fmla="*/ 1941241 w 4033253"/>
                  <a:gd name="connsiteY50" fmla="*/ 1503058 h 3437817"/>
                  <a:gd name="connsiteX51" fmla="*/ 1941241 w 4033253"/>
                  <a:gd name="connsiteY51" fmla="*/ 1934755 h 3437817"/>
                  <a:gd name="connsiteX52" fmla="*/ 1207042 w 4033253"/>
                  <a:gd name="connsiteY52" fmla="*/ 1934755 h 3437817"/>
                  <a:gd name="connsiteX53" fmla="*/ 1207042 w 4033253"/>
                  <a:gd name="connsiteY53" fmla="*/ 1503058 h 3437817"/>
                  <a:gd name="connsiteX54" fmla="*/ 1941241 w 4033253"/>
                  <a:gd name="connsiteY54" fmla="*/ 1503058 h 3437817"/>
                  <a:gd name="connsiteX55" fmla="*/ 2826211 w 4033253"/>
                  <a:gd name="connsiteY55" fmla="*/ 1503058 h 3437817"/>
                  <a:gd name="connsiteX56" fmla="*/ 2826211 w 4033253"/>
                  <a:gd name="connsiteY56" fmla="*/ 1934755 h 3437817"/>
                  <a:gd name="connsiteX57" fmla="*/ 2092012 w 4033253"/>
                  <a:gd name="connsiteY57" fmla="*/ 1934755 h 3437817"/>
                  <a:gd name="connsiteX58" fmla="*/ 2092012 w 4033253"/>
                  <a:gd name="connsiteY58" fmla="*/ 1503058 h 3437817"/>
                  <a:gd name="connsiteX59" fmla="*/ 2826211 w 4033253"/>
                  <a:gd name="connsiteY59" fmla="*/ 1503058 h 3437817"/>
                  <a:gd name="connsiteX60" fmla="*/ 1049307 w 4033253"/>
                  <a:gd name="connsiteY60" fmla="*/ 907508 h 3437817"/>
                  <a:gd name="connsiteX61" fmla="*/ 1049307 w 4033253"/>
                  <a:gd name="connsiteY61" fmla="*/ 1339204 h 3437817"/>
                  <a:gd name="connsiteX62" fmla="*/ 315107 w 4033253"/>
                  <a:gd name="connsiteY62" fmla="*/ 1339204 h 3437817"/>
                  <a:gd name="connsiteX63" fmla="*/ 315107 w 4033253"/>
                  <a:gd name="connsiteY63" fmla="*/ 907508 h 3437817"/>
                  <a:gd name="connsiteX64" fmla="*/ 1049307 w 4033253"/>
                  <a:gd name="connsiteY64" fmla="*/ 907508 h 3437817"/>
                  <a:gd name="connsiteX65" fmla="*/ 3718146 w 4033253"/>
                  <a:gd name="connsiteY65" fmla="*/ 907508 h 3437817"/>
                  <a:gd name="connsiteX66" fmla="*/ 3718146 w 4033253"/>
                  <a:gd name="connsiteY66" fmla="*/ 1339204 h 3437817"/>
                  <a:gd name="connsiteX67" fmla="*/ 2983946 w 4033253"/>
                  <a:gd name="connsiteY67" fmla="*/ 1339204 h 3437817"/>
                  <a:gd name="connsiteX68" fmla="*/ 2983946 w 4033253"/>
                  <a:gd name="connsiteY68" fmla="*/ 907508 h 3437817"/>
                  <a:gd name="connsiteX69" fmla="*/ 3718146 w 4033253"/>
                  <a:gd name="connsiteY69" fmla="*/ 907508 h 3437817"/>
                  <a:gd name="connsiteX70" fmla="*/ 1941241 w 4033253"/>
                  <a:gd name="connsiteY70" fmla="*/ 907507 h 3437817"/>
                  <a:gd name="connsiteX71" fmla="*/ 1941241 w 4033253"/>
                  <a:gd name="connsiteY71" fmla="*/ 1339203 h 3437817"/>
                  <a:gd name="connsiteX72" fmla="*/ 1207042 w 4033253"/>
                  <a:gd name="connsiteY72" fmla="*/ 1339203 h 3437817"/>
                  <a:gd name="connsiteX73" fmla="*/ 1207042 w 4033253"/>
                  <a:gd name="connsiteY73" fmla="*/ 907507 h 3437817"/>
                  <a:gd name="connsiteX74" fmla="*/ 1941241 w 4033253"/>
                  <a:gd name="connsiteY74" fmla="*/ 907507 h 3437817"/>
                  <a:gd name="connsiteX75" fmla="*/ 2826211 w 4033253"/>
                  <a:gd name="connsiteY75" fmla="*/ 907507 h 3437817"/>
                  <a:gd name="connsiteX76" fmla="*/ 2826211 w 4033253"/>
                  <a:gd name="connsiteY76" fmla="*/ 1339203 h 3437817"/>
                  <a:gd name="connsiteX77" fmla="*/ 2092012 w 4033253"/>
                  <a:gd name="connsiteY77" fmla="*/ 1339203 h 3437817"/>
                  <a:gd name="connsiteX78" fmla="*/ 2092012 w 4033253"/>
                  <a:gd name="connsiteY78" fmla="*/ 907507 h 3437817"/>
                  <a:gd name="connsiteX79" fmla="*/ 2826211 w 4033253"/>
                  <a:gd name="connsiteY79" fmla="*/ 907507 h 3437817"/>
                  <a:gd name="connsiteX80" fmla="*/ 3882505 w 4033253"/>
                  <a:gd name="connsiteY80" fmla="*/ 0 h 3437817"/>
                  <a:gd name="connsiteX81" fmla="*/ 150748 w 4033253"/>
                  <a:gd name="connsiteY81" fmla="*/ 0 h 3437817"/>
                  <a:gd name="connsiteX82" fmla="*/ 0 w 4033253"/>
                  <a:gd name="connsiteY82" fmla="*/ 150748 h 3437817"/>
                  <a:gd name="connsiteX83" fmla="*/ 0 w 4033253"/>
                  <a:gd name="connsiteY83" fmla="*/ 3287069 h 3437817"/>
                  <a:gd name="connsiteX84" fmla="*/ 150748 w 4033253"/>
                  <a:gd name="connsiteY84" fmla="*/ 3437817 h 3437817"/>
                  <a:gd name="connsiteX85" fmla="*/ 1942364 w 4033253"/>
                  <a:gd name="connsiteY85" fmla="*/ 3437817 h 3437817"/>
                  <a:gd name="connsiteX86" fmla="*/ 2090889 w 4033253"/>
                  <a:gd name="connsiteY86" fmla="*/ 3437817 h 3437817"/>
                  <a:gd name="connsiteX87" fmla="*/ 3882505 w 4033253"/>
                  <a:gd name="connsiteY87" fmla="*/ 3437817 h 3437817"/>
                  <a:gd name="connsiteX88" fmla="*/ 4033253 w 4033253"/>
                  <a:gd name="connsiteY88" fmla="*/ 3287069 h 3437817"/>
                  <a:gd name="connsiteX89" fmla="*/ 4033253 w 4033253"/>
                  <a:gd name="connsiteY89" fmla="*/ 150748 h 3437817"/>
                  <a:gd name="connsiteX90" fmla="*/ 3882505 w 4033253"/>
                  <a:gd name="connsiteY90" fmla="*/ 0 h 3437817"/>
                  <a:gd name="connsiteX0" fmla="*/ 1049307 w 4033253"/>
                  <a:gd name="connsiteY0" fmla="*/ 2694162 h 3437817"/>
                  <a:gd name="connsiteX1" fmla="*/ 1049307 w 4033253"/>
                  <a:gd name="connsiteY1" fmla="*/ 3125858 h 3437817"/>
                  <a:gd name="connsiteX2" fmla="*/ 315107 w 4033253"/>
                  <a:gd name="connsiteY2" fmla="*/ 3125858 h 3437817"/>
                  <a:gd name="connsiteX3" fmla="*/ 315107 w 4033253"/>
                  <a:gd name="connsiteY3" fmla="*/ 2694162 h 3437817"/>
                  <a:gd name="connsiteX4" fmla="*/ 1049307 w 4033253"/>
                  <a:gd name="connsiteY4" fmla="*/ 2694162 h 3437817"/>
                  <a:gd name="connsiteX5" fmla="*/ 3718146 w 4033253"/>
                  <a:gd name="connsiteY5" fmla="*/ 2694162 h 3437817"/>
                  <a:gd name="connsiteX6" fmla="*/ 3718146 w 4033253"/>
                  <a:gd name="connsiteY6" fmla="*/ 3125858 h 3437817"/>
                  <a:gd name="connsiteX7" fmla="*/ 2983946 w 4033253"/>
                  <a:gd name="connsiteY7" fmla="*/ 3125858 h 3437817"/>
                  <a:gd name="connsiteX8" fmla="*/ 2983946 w 4033253"/>
                  <a:gd name="connsiteY8" fmla="*/ 2694162 h 3437817"/>
                  <a:gd name="connsiteX9" fmla="*/ 3718146 w 4033253"/>
                  <a:gd name="connsiteY9" fmla="*/ 2694162 h 3437817"/>
                  <a:gd name="connsiteX10" fmla="*/ 1941241 w 4033253"/>
                  <a:gd name="connsiteY10" fmla="*/ 2694161 h 3437817"/>
                  <a:gd name="connsiteX11" fmla="*/ 1941241 w 4033253"/>
                  <a:gd name="connsiteY11" fmla="*/ 3125858 h 3437817"/>
                  <a:gd name="connsiteX12" fmla="*/ 1207042 w 4033253"/>
                  <a:gd name="connsiteY12" fmla="*/ 3125858 h 3437817"/>
                  <a:gd name="connsiteX13" fmla="*/ 1207042 w 4033253"/>
                  <a:gd name="connsiteY13" fmla="*/ 2694161 h 3437817"/>
                  <a:gd name="connsiteX14" fmla="*/ 1941241 w 4033253"/>
                  <a:gd name="connsiteY14" fmla="*/ 2694161 h 3437817"/>
                  <a:gd name="connsiteX15" fmla="*/ 2826211 w 4033253"/>
                  <a:gd name="connsiteY15" fmla="*/ 2694161 h 3437817"/>
                  <a:gd name="connsiteX16" fmla="*/ 2826211 w 4033253"/>
                  <a:gd name="connsiteY16" fmla="*/ 3125858 h 3437817"/>
                  <a:gd name="connsiteX17" fmla="*/ 2092012 w 4033253"/>
                  <a:gd name="connsiteY17" fmla="*/ 3125858 h 3437817"/>
                  <a:gd name="connsiteX18" fmla="*/ 2092012 w 4033253"/>
                  <a:gd name="connsiteY18" fmla="*/ 2694161 h 3437817"/>
                  <a:gd name="connsiteX19" fmla="*/ 2826211 w 4033253"/>
                  <a:gd name="connsiteY19" fmla="*/ 2694161 h 3437817"/>
                  <a:gd name="connsiteX20" fmla="*/ 1049307 w 4033253"/>
                  <a:gd name="connsiteY20" fmla="*/ 2098611 h 3437817"/>
                  <a:gd name="connsiteX21" fmla="*/ 1049307 w 4033253"/>
                  <a:gd name="connsiteY21" fmla="*/ 2530307 h 3437817"/>
                  <a:gd name="connsiteX22" fmla="*/ 315107 w 4033253"/>
                  <a:gd name="connsiteY22" fmla="*/ 2530307 h 3437817"/>
                  <a:gd name="connsiteX23" fmla="*/ 315107 w 4033253"/>
                  <a:gd name="connsiteY23" fmla="*/ 2098611 h 3437817"/>
                  <a:gd name="connsiteX24" fmla="*/ 1049307 w 4033253"/>
                  <a:gd name="connsiteY24" fmla="*/ 2098611 h 3437817"/>
                  <a:gd name="connsiteX25" fmla="*/ 3718146 w 4033253"/>
                  <a:gd name="connsiteY25" fmla="*/ 2098611 h 3437817"/>
                  <a:gd name="connsiteX26" fmla="*/ 3718146 w 4033253"/>
                  <a:gd name="connsiteY26" fmla="*/ 2530307 h 3437817"/>
                  <a:gd name="connsiteX27" fmla="*/ 2983946 w 4033253"/>
                  <a:gd name="connsiteY27" fmla="*/ 2530307 h 3437817"/>
                  <a:gd name="connsiteX28" fmla="*/ 2983946 w 4033253"/>
                  <a:gd name="connsiteY28" fmla="*/ 2098611 h 3437817"/>
                  <a:gd name="connsiteX29" fmla="*/ 3718146 w 4033253"/>
                  <a:gd name="connsiteY29" fmla="*/ 2098611 h 3437817"/>
                  <a:gd name="connsiteX30" fmla="*/ 1941241 w 4033253"/>
                  <a:gd name="connsiteY30" fmla="*/ 2098610 h 3437817"/>
                  <a:gd name="connsiteX31" fmla="*/ 1941241 w 4033253"/>
                  <a:gd name="connsiteY31" fmla="*/ 2530306 h 3437817"/>
                  <a:gd name="connsiteX32" fmla="*/ 1207042 w 4033253"/>
                  <a:gd name="connsiteY32" fmla="*/ 2530306 h 3437817"/>
                  <a:gd name="connsiteX33" fmla="*/ 1207042 w 4033253"/>
                  <a:gd name="connsiteY33" fmla="*/ 2098610 h 3437817"/>
                  <a:gd name="connsiteX34" fmla="*/ 1941241 w 4033253"/>
                  <a:gd name="connsiteY34" fmla="*/ 2098610 h 3437817"/>
                  <a:gd name="connsiteX35" fmla="*/ 2826211 w 4033253"/>
                  <a:gd name="connsiteY35" fmla="*/ 2098610 h 3437817"/>
                  <a:gd name="connsiteX36" fmla="*/ 2826211 w 4033253"/>
                  <a:gd name="connsiteY36" fmla="*/ 2530306 h 3437817"/>
                  <a:gd name="connsiteX37" fmla="*/ 2092012 w 4033253"/>
                  <a:gd name="connsiteY37" fmla="*/ 2530306 h 3437817"/>
                  <a:gd name="connsiteX38" fmla="*/ 2092012 w 4033253"/>
                  <a:gd name="connsiteY38" fmla="*/ 2098610 h 3437817"/>
                  <a:gd name="connsiteX39" fmla="*/ 2826211 w 4033253"/>
                  <a:gd name="connsiteY39" fmla="*/ 2098610 h 3437817"/>
                  <a:gd name="connsiteX40" fmla="*/ 1049307 w 4033253"/>
                  <a:gd name="connsiteY40" fmla="*/ 1503059 h 3437817"/>
                  <a:gd name="connsiteX41" fmla="*/ 1049307 w 4033253"/>
                  <a:gd name="connsiteY41" fmla="*/ 1934756 h 3437817"/>
                  <a:gd name="connsiteX42" fmla="*/ 315107 w 4033253"/>
                  <a:gd name="connsiteY42" fmla="*/ 1934756 h 3437817"/>
                  <a:gd name="connsiteX43" fmla="*/ 315107 w 4033253"/>
                  <a:gd name="connsiteY43" fmla="*/ 1503059 h 3437817"/>
                  <a:gd name="connsiteX44" fmla="*/ 1049307 w 4033253"/>
                  <a:gd name="connsiteY44" fmla="*/ 1503059 h 3437817"/>
                  <a:gd name="connsiteX45" fmla="*/ 3718146 w 4033253"/>
                  <a:gd name="connsiteY45" fmla="*/ 1503059 h 3437817"/>
                  <a:gd name="connsiteX46" fmla="*/ 3718146 w 4033253"/>
                  <a:gd name="connsiteY46" fmla="*/ 1934756 h 3437817"/>
                  <a:gd name="connsiteX47" fmla="*/ 2983946 w 4033253"/>
                  <a:gd name="connsiteY47" fmla="*/ 1934756 h 3437817"/>
                  <a:gd name="connsiteX48" fmla="*/ 2983946 w 4033253"/>
                  <a:gd name="connsiteY48" fmla="*/ 1503059 h 3437817"/>
                  <a:gd name="connsiteX49" fmla="*/ 3718146 w 4033253"/>
                  <a:gd name="connsiteY49" fmla="*/ 1503059 h 3437817"/>
                  <a:gd name="connsiteX50" fmla="*/ 1941241 w 4033253"/>
                  <a:gd name="connsiteY50" fmla="*/ 1503058 h 3437817"/>
                  <a:gd name="connsiteX51" fmla="*/ 1941241 w 4033253"/>
                  <a:gd name="connsiteY51" fmla="*/ 1934755 h 3437817"/>
                  <a:gd name="connsiteX52" fmla="*/ 1207042 w 4033253"/>
                  <a:gd name="connsiteY52" fmla="*/ 1934755 h 3437817"/>
                  <a:gd name="connsiteX53" fmla="*/ 1207042 w 4033253"/>
                  <a:gd name="connsiteY53" fmla="*/ 1503058 h 3437817"/>
                  <a:gd name="connsiteX54" fmla="*/ 1941241 w 4033253"/>
                  <a:gd name="connsiteY54" fmla="*/ 1503058 h 3437817"/>
                  <a:gd name="connsiteX55" fmla="*/ 2826211 w 4033253"/>
                  <a:gd name="connsiteY55" fmla="*/ 1503058 h 3437817"/>
                  <a:gd name="connsiteX56" fmla="*/ 2826211 w 4033253"/>
                  <a:gd name="connsiteY56" fmla="*/ 1934755 h 3437817"/>
                  <a:gd name="connsiteX57" fmla="*/ 2092012 w 4033253"/>
                  <a:gd name="connsiteY57" fmla="*/ 1934755 h 3437817"/>
                  <a:gd name="connsiteX58" fmla="*/ 2092012 w 4033253"/>
                  <a:gd name="connsiteY58" fmla="*/ 1503058 h 3437817"/>
                  <a:gd name="connsiteX59" fmla="*/ 2826211 w 4033253"/>
                  <a:gd name="connsiteY59" fmla="*/ 1503058 h 3437817"/>
                  <a:gd name="connsiteX60" fmla="*/ 1049307 w 4033253"/>
                  <a:gd name="connsiteY60" fmla="*/ 907508 h 3437817"/>
                  <a:gd name="connsiteX61" fmla="*/ 1049307 w 4033253"/>
                  <a:gd name="connsiteY61" fmla="*/ 1339204 h 3437817"/>
                  <a:gd name="connsiteX62" fmla="*/ 315107 w 4033253"/>
                  <a:gd name="connsiteY62" fmla="*/ 1339204 h 3437817"/>
                  <a:gd name="connsiteX63" fmla="*/ 315107 w 4033253"/>
                  <a:gd name="connsiteY63" fmla="*/ 907508 h 3437817"/>
                  <a:gd name="connsiteX64" fmla="*/ 1049307 w 4033253"/>
                  <a:gd name="connsiteY64" fmla="*/ 907508 h 3437817"/>
                  <a:gd name="connsiteX65" fmla="*/ 3718146 w 4033253"/>
                  <a:gd name="connsiteY65" fmla="*/ 907508 h 3437817"/>
                  <a:gd name="connsiteX66" fmla="*/ 3718146 w 4033253"/>
                  <a:gd name="connsiteY66" fmla="*/ 1339204 h 3437817"/>
                  <a:gd name="connsiteX67" fmla="*/ 2983946 w 4033253"/>
                  <a:gd name="connsiteY67" fmla="*/ 1339204 h 3437817"/>
                  <a:gd name="connsiteX68" fmla="*/ 2983946 w 4033253"/>
                  <a:gd name="connsiteY68" fmla="*/ 907508 h 3437817"/>
                  <a:gd name="connsiteX69" fmla="*/ 3718146 w 4033253"/>
                  <a:gd name="connsiteY69" fmla="*/ 907508 h 3437817"/>
                  <a:gd name="connsiteX70" fmla="*/ 1941241 w 4033253"/>
                  <a:gd name="connsiteY70" fmla="*/ 907507 h 3437817"/>
                  <a:gd name="connsiteX71" fmla="*/ 1941241 w 4033253"/>
                  <a:gd name="connsiteY71" fmla="*/ 1339203 h 3437817"/>
                  <a:gd name="connsiteX72" fmla="*/ 1207042 w 4033253"/>
                  <a:gd name="connsiteY72" fmla="*/ 1339203 h 3437817"/>
                  <a:gd name="connsiteX73" fmla="*/ 1207042 w 4033253"/>
                  <a:gd name="connsiteY73" fmla="*/ 907507 h 3437817"/>
                  <a:gd name="connsiteX74" fmla="*/ 1941241 w 4033253"/>
                  <a:gd name="connsiteY74" fmla="*/ 907507 h 3437817"/>
                  <a:gd name="connsiteX75" fmla="*/ 2826211 w 4033253"/>
                  <a:gd name="connsiteY75" fmla="*/ 907507 h 3437817"/>
                  <a:gd name="connsiteX76" fmla="*/ 2826211 w 4033253"/>
                  <a:gd name="connsiteY76" fmla="*/ 1339203 h 3437817"/>
                  <a:gd name="connsiteX77" fmla="*/ 2092012 w 4033253"/>
                  <a:gd name="connsiteY77" fmla="*/ 1339203 h 3437817"/>
                  <a:gd name="connsiteX78" fmla="*/ 2092012 w 4033253"/>
                  <a:gd name="connsiteY78" fmla="*/ 907507 h 3437817"/>
                  <a:gd name="connsiteX79" fmla="*/ 2826211 w 4033253"/>
                  <a:gd name="connsiteY79" fmla="*/ 907507 h 3437817"/>
                  <a:gd name="connsiteX80" fmla="*/ 3882505 w 4033253"/>
                  <a:gd name="connsiteY80" fmla="*/ 0 h 3437817"/>
                  <a:gd name="connsiteX81" fmla="*/ 150748 w 4033253"/>
                  <a:gd name="connsiteY81" fmla="*/ 0 h 3437817"/>
                  <a:gd name="connsiteX82" fmla="*/ 0 w 4033253"/>
                  <a:gd name="connsiteY82" fmla="*/ 150748 h 3437817"/>
                  <a:gd name="connsiteX83" fmla="*/ 0 w 4033253"/>
                  <a:gd name="connsiteY83" fmla="*/ 3287069 h 3437817"/>
                  <a:gd name="connsiteX84" fmla="*/ 150748 w 4033253"/>
                  <a:gd name="connsiteY84" fmla="*/ 3437817 h 3437817"/>
                  <a:gd name="connsiteX85" fmla="*/ 1942364 w 4033253"/>
                  <a:gd name="connsiteY85" fmla="*/ 3437817 h 3437817"/>
                  <a:gd name="connsiteX86" fmla="*/ 3882505 w 4033253"/>
                  <a:gd name="connsiteY86" fmla="*/ 3437817 h 3437817"/>
                  <a:gd name="connsiteX87" fmla="*/ 4033253 w 4033253"/>
                  <a:gd name="connsiteY87" fmla="*/ 3287069 h 3437817"/>
                  <a:gd name="connsiteX88" fmla="*/ 4033253 w 4033253"/>
                  <a:gd name="connsiteY88" fmla="*/ 150748 h 3437817"/>
                  <a:gd name="connsiteX89" fmla="*/ 3882505 w 4033253"/>
                  <a:gd name="connsiteY89" fmla="*/ 0 h 3437817"/>
                  <a:gd name="connsiteX0" fmla="*/ 1049307 w 4033253"/>
                  <a:gd name="connsiteY0" fmla="*/ 2694162 h 3437817"/>
                  <a:gd name="connsiteX1" fmla="*/ 1049307 w 4033253"/>
                  <a:gd name="connsiteY1" fmla="*/ 3125858 h 3437817"/>
                  <a:gd name="connsiteX2" fmla="*/ 315107 w 4033253"/>
                  <a:gd name="connsiteY2" fmla="*/ 3125858 h 3437817"/>
                  <a:gd name="connsiteX3" fmla="*/ 315107 w 4033253"/>
                  <a:gd name="connsiteY3" fmla="*/ 2694162 h 3437817"/>
                  <a:gd name="connsiteX4" fmla="*/ 1049307 w 4033253"/>
                  <a:gd name="connsiteY4" fmla="*/ 2694162 h 3437817"/>
                  <a:gd name="connsiteX5" fmla="*/ 3718146 w 4033253"/>
                  <a:gd name="connsiteY5" fmla="*/ 2694162 h 3437817"/>
                  <a:gd name="connsiteX6" fmla="*/ 3718146 w 4033253"/>
                  <a:gd name="connsiteY6" fmla="*/ 3125858 h 3437817"/>
                  <a:gd name="connsiteX7" fmla="*/ 2983946 w 4033253"/>
                  <a:gd name="connsiteY7" fmla="*/ 3125858 h 3437817"/>
                  <a:gd name="connsiteX8" fmla="*/ 2983946 w 4033253"/>
                  <a:gd name="connsiteY8" fmla="*/ 2694162 h 3437817"/>
                  <a:gd name="connsiteX9" fmla="*/ 3718146 w 4033253"/>
                  <a:gd name="connsiteY9" fmla="*/ 2694162 h 3437817"/>
                  <a:gd name="connsiteX10" fmla="*/ 1941241 w 4033253"/>
                  <a:gd name="connsiteY10" fmla="*/ 2694161 h 3437817"/>
                  <a:gd name="connsiteX11" fmla="*/ 1941241 w 4033253"/>
                  <a:gd name="connsiteY11" fmla="*/ 3125858 h 3437817"/>
                  <a:gd name="connsiteX12" fmla="*/ 1207042 w 4033253"/>
                  <a:gd name="connsiteY12" fmla="*/ 3125858 h 3437817"/>
                  <a:gd name="connsiteX13" fmla="*/ 1207042 w 4033253"/>
                  <a:gd name="connsiteY13" fmla="*/ 2694161 h 3437817"/>
                  <a:gd name="connsiteX14" fmla="*/ 1941241 w 4033253"/>
                  <a:gd name="connsiteY14" fmla="*/ 2694161 h 3437817"/>
                  <a:gd name="connsiteX15" fmla="*/ 2826211 w 4033253"/>
                  <a:gd name="connsiteY15" fmla="*/ 2694161 h 3437817"/>
                  <a:gd name="connsiteX16" fmla="*/ 2826211 w 4033253"/>
                  <a:gd name="connsiteY16" fmla="*/ 3125858 h 3437817"/>
                  <a:gd name="connsiteX17" fmla="*/ 2092012 w 4033253"/>
                  <a:gd name="connsiteY17" fmla="*/ 3125858 h 3437817"/>
                  <a:gd name="connsiteX18" fmla="*/ 2092012 w 4033253"/>
                  <a:gd name="connsiteY18" fmla="*/ 2694161 h 3437817"/>
                  <a:gd name="connsiteX19" fmla="*/ 2826211 w 4033253"/>
                  <a:gd name="connsiteY19" fmla="*/ 2694161 h 3437817"/>
                  <a:gd name="connsiteX20" fmla="*/ 1049307 w 4033253"/>
                  <a:gd name="connsiteY20" fmla="*/ 2098611 h 3437817"/>
                  <a:gd name="connsiteX21" fmla="*/ 1049307 w 4033253"/>
                  <a:gd name="connsiteY21" fmla="*/ 2530307 h 3437817"/>
                  <a:gd name="connsiteX22" fmla="*/ 315107 w 4033253"/>
                  <a:gd name="connsiteY22" fmla="*/ 2530307 h 3437817"/>
                  <a:gd name="connsiteX23" fmla="*/ 315107 w 4033253"/>
                  <a:gd name="connsiteY23" fmla="*/ 2098611 h 3437817"/>
                  <a:gd name="connsiteX24" fmla="*/ 1049307 w 4033253"/>
                  <a:gd name="connsiteY24" fmla="*/ 2098611 h 3437817"/>
                  <a:gd name="connsiteX25" fmla="*/ 3718146 w 4033253"/>
                  <a:gd name="connsiteY25" fmla="*/ 2098611 h 3437817"/>
                  <a:gd name="connsiteX26" fmla="*/ 3718146 w 4033253"/>
                  <a:gd name="connsiteY26" fmla="*/ 2530307 h 3437817"/>
                  <a:gd name="connsiteX27" fmla="*/ 2983946 w 4033253"/>
                  <a:gd name="connsiteY27" fmla="*/ 2530307 h 3437817"/>
                  <a:gd name="connsiteX28" fmla="*/ 2983946 w 4033253"/>
                  <a:gd name="connsiteY28" fmla="*/ 2098611 h 3437817"/>
                  <a:gd name="connsiteX29" fmla="*/ 3718146 w 4033253"/>
                  <a:gd name="connsiteY29" fmla="*/ 2098611 h 3437817"/>
                  <a:gd name="connsiteX30" fmla="*/ 1941241 w 4033253"/>
                  <a:gd name="connsiteY30" fmla="*/ 2098610 h 3437817"/>
                  <a:gd name="connsiteX31" fmla="*/ 1941241 w 4033253"/>
                  <a:gd name="connsiteY31" fmla="*/ 2530306 h 3437817"/>
                  <a:gd name="connsiteX32" fmla="*/ 1207042 w 4033253"/>
                  <a:gd name="connsiteY32" fmla="*/ 2530306 h 3437817"/>
                  <a:gd name="connsiteX33" fmla="*/ 1207042 w 4033253"/>
                  <a:gd name="connsiteY33" fmla="*/ 2098610 h 3437817"/>
                  <a:gd name="connsiteX34" fmla="*/ 1941241 w 4033253"/>
                  <a:gd name="connsiteY34" fmla="*/ 2098610 h 3437817"/>
                  <a:gd name="connsiteX35" fmla="*/ 2826211 w 4033253"/>
                  <a:gd name="connsiteY35" fmla="*/ 2098610 h 3437817"/>
                  <a:gd name="connsiteX36" fmla="*/ 2826211 w 4033253"/>
                  <a:gd name="connsiteY36" fmla="*/ 2530306 h 3437817"/>
                  <a:gd name="connsiteX37" fmla="*/ 2092012 w 4033253"/>
                  <a:gd name="connsiteY37" fmla="*/ 2530306 h 3437817"/>
                  <a:gd name="connsiteX38" fmla="*/ 2092012 w 4033253"/>
                  <a:gd name="connsiteY38" fmla="*/ 2098610 h 3437817"/>
                  <a:gd name="connsiteX39" fmla="*/ 2826211 w 4033253"/>
                  <a:gd name="connsiteY39" fmla="*/ 2098610 h 3437817"/>
                  <a:gd name="connsiteX40" fmla="*/ 1049307 w 4033253"/>
                  <a:gd name="connsiteY40" fmla="*/ 1503059 h 3437817"/>
                  <a:gd name="connsiteX41" fmla="*/ 1049307 w 4033253"/>
                  <a:gd name="connsiteY41" fmla="*/ 1934756 h 3437817"/>
                  <a:gd name="connsiteX42" fmla="*/ 315107 w 4033253"/>
                  <a:gd name="connsiteY42" fmla="*/ 1934756 h 3437817"/>
                  <a:gd name="connsiteX43" fmla="*/ 315107 w 4033253"/>
                  <a:gd name="connsiteY43" fmla="*/ 1503059 h 3437817"/>
                  <a:gd name="connsiteX44" fmla="*/ 1049307 w 4033253"/>
                  <a:gd name="connsiteY44" fmla="*/ 1503059 h 3437817"/>
                  <a:gd name="connsiteX45" fmla="*/ 3718146 w 4033253"/>
                  <a:gd name="connsiteY45" fmla="*/ 1503059 h 3437817"/>
                  <a:gd name="connsiteX46" fmla="*/ 3718146 w 4033253"/>
                  <a:gd name="connsiteY46" fmla="*/ 1934756 h 3437817"/>
                  <a:gd name="connsiteX47" fmla="*/ 2983946 w 4033253"/>
                  <a:gd name="connsiteY47" fmla="*/ 1934756 h 3437817"/>
                  <a:gd name="connsiteX48" fmla="*/ 2983946 w 4033253"/>
                  <a:gd name="connsiteY48" fmla="*/ 1503059 h 3437817"/>
                  <a:gd name="connsiteX49" fmla="*/ 3718146 w 4033253"/>
                  <a:gd name="connsiteY49" fmla="*/ 1503059 h 3437817"/>
                  <a:gd name="connsiteX50" fmla="*/ 1941241 w 4033253"/>
                  <a:gd name="connsiteY50" fmla="*/ 1503058 h 3437817"/>
                  <a:gd name="connsiteX51" fmla="*/ 1941241 w 4033253"/>
                  <a:gd name="connsiteY51" fmla="*/ 1934755 h 3437817"/>
                  <a:gd name="connsiteX52" fmla="*/ 1207042 w 4033253"/>
                  <a:gd name="connsiteY52" fmla="*/ 1934755 h 3437817"/>
                  <a:gd name="connsiteX53" fmla="*/ 1207042 w 4033253"/>
                  <a:gd name="connsiteY53" fmla="*/ 1503058 h 3437817"/>
                  <a:gd name="connsiteX54" fmla="*/ 1941241 w 4033253"/>
                  <a:gd name="connsiteY54" fmla="*/ 1503058 h 3437817"/>
                  <a:gd name="connsiteX55" fmla="*/ 2826211 w 4033253"/>
                  <a:gd name="connsiteY55" fmla="*/ 1503058 h 3437817"/>
                  <a:gd name="connsiteX56" fmla="*/ 2826211 w 4033253"/>
                  <a:gd name="connsiteY56" fmla="*/ 1934755 h 3437817"/>
                  <a:gd name="connsiteX57" fmla="*/ 2092012 w 4033253"/>
                  <a:gd name="connsiteY57" fmla="*/ 1934755 h 3437817"/>
                  <a:gd name="connsiteX58" fmla="*/ 2092012 w 4033253"/>
                  <a:gd name="connsiteY58" fmla="*/ 1503058 h 3437817"/>
                  <a:gd name="connsiteX59" fmla="*/ 2826211 w 4033253"/>
                  <a:gd name="connsiteY59" fmla="*/ 1503058 h 3437817"/>
                  <a:gd name="connsiteX60" fmla="*/ 1049307 w 4033253"/>
                  <a:gd name="connsiteY60" fmla="*/ 907508 h 3437817"/>
                  <a:gd name="connsiteX61" fmla="*/ 1049307 w 4033253"/>
                  <a:gd name="connsiteY61" fmla="*/ 1339204 h 3437817"/>
                  <a:gd name="connsiteX62" fmla="*/ 315107 w 4033253"/>
                  <a:gd name="connsiteY62" fmla="*/ 1339204 h 3437817"/>
                  <a:gd name="connsiteX63" fmla="*/ 315107 w 4033253"/>
                  <a:gd name="connsiteY63" fmla="*/ 907508 h 3437817"/>
                  <a:gd name="connsiteX64" fmla="*/ 1049307 w 4033253"/>
                  <a:gd name="connsiteY64" fmla="*/ 907508 h 3437817"/>
                  <a:gd name="connsiteX65" fmla="*/ 3718146 w 4033253"/>
                  <a:gd name="connsiteY65" fmla="*/ 907508 h 3437817"/>
                  <a:gd name="connsiteX66" fmla="*/ 3718146 w 4033253"/>
                  <a:gd name="connsiteY66" fmla="*/ 1339204 h 3437817"/>
                  <a:gd name="connsiteX67" fmla="*/ 2983946 w 4033253"/>
                  <a:gd name="connsiteY67" fmla="*/ 1339204 h 3437817"/>
                  <a:gd name="connsiteX68" fmla="*/ 2983946 w 4033253"/>
                  <a:gd name="connsiteY68" fmla="*/ 907508 h 3437817"/>
                  <a:gd name="connsiteX69" fmla="*/ 3718146 w 4033253"/>
                  <a:gd name="connsiteY69" fmla="*/ 907508 h 3437817"/>
                  <a:gd name="connsiteX70" fmla="*/ 1941241 w 4033253"/>
                  <a:gd name="connsiteY70" fmla="*/ 907507 h 3437817"/>
                  <a:gd name="connsiteX71" fmla="*/ 1941241 w 4033253"/>
                  <a:gd name="connsiteY71" fmla="*/ 1339203 h 3437817"/>
                  <a:gd name="connsiteX72" fmla="*/ 1207042 w 4033253"/>
                  <a:gd name="connsiteY72" fmla="*/ 1339203 h 3437817"/>
                  <a:gd name="connsiteX73" fmla="*/ 1207042 w 4033253"/>
                  <a:gd name="connsiteY73" fmla="*/ 907507 h 3437817"/>
                  <a:gd name="connsiteX74" fmla="*/ 1941241 w 4033253"/>
                  <a:gd name="connsiteY74" fmla="*/ 907507 h 3437817"/>
                  <a:gd name="connsiteX75" fmla="*/ 2826211 w 4033253"/>
                  <a:gd name="connsiteY75" fmla="*/ 907507 h 3437817"/>
                  <a:gd name="connsiteX76" fmla="*/ 2826211 w 4033253"/>
                  <a:gd name="connsiteY76" fmla="*/ 1339203 h 3437817"/>
                  <a:gd name="connsiteX77" fmla="*/ 2092012 w 4033253"/>
                  <a:gd name="connsiteY77" fmla="*/ 1339203 h 3437817"/>
                  <a:gd name="connsiteX78" fmla="*/ 2092012 w 4033253"/>
                  <a:gd name="connsiteY78" fmla="*/ 907507 h 3437817"/>
                  <a:gd name="connsiteX79" fmla="*/ 2826211 w 4033253"/>
                  <a:gd name="connsiteY79" fmla="*/ 907507 h 3437817"/>
                  <a:gd name="connsiteX80" fmla="*/ 3882505 w 4033253"/>
                  <a:gd name="connsiteY80" fmla="*/ 0 h 3437817"/>
                  <a:gd name="connsiteX81" fmla="*/ 150748 w 4033253"/>
                  <a:gd name="connsiteY81" fmla="*/ 0 h 3437817"/>
                  <a:gd name="connsiteX82" fmla="*/ 0 w 4033253"/>
                  <a:gd name="connsiteY82" fmla="*/ 150748 h 3437817"/>
                  <a:gd name="connsiteX83" fmla="*/ 0 w 4033253"/>
                  <a:gd name="connsiteY83" fmla="*/ 3287069 h 3437817"/>
                  <a:gd name="connsiteX84" fmla="*/ 150748 w 4033253"/>
                  <a:gd name="connsiteY84" fmla="*/ 3437817 h 3437817"/>
                  <a:gd name="connsiteX85" fmla="*/ 3882505 w 4033253"/>
                  <a:gd name="connsiteY85" fmla="*/ 3437817 h 3437817"/>
                  <a:gd name="connsiteX86" fmla="*/ 4033253 w 4033253"/>
                  <a:gd name="connsiteY86" fmla="*/ 3287069 h 3437817"/>
                  <a:gd name="connsiteX87" fmla="*/ 4033253 w 4033253"/>
                  <a:gd name="connsiteY87" fmla="*/ 150748 h 3437817"/>
                  <a:gd name="connsiteX88" fmla="*/ 3882505 w 4033253"/>
                  <a:gd name="connsiteY88" fmla="*/ 0 h 3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4033253" h="3437817">
                    <a:moveTo>
                      <a:pt x="1049307" y="2694162"/>
                    </a:moveTo>
                    <a:lnTo>
                      <a:pt x="1049307" y="3125858"/>
                    </a:lnTo>
                    <a:lnTo>
                      <a:pt x="315107" y="3125858"/>
                    </a:lnTo>
                    <a:lnTo>
                      <a:pt x="315107" y="2694162"/>
                    </a:lnTo>
                    <a:lnTo>
                      <a:pt x="1049307" y="2694162"/>
                    </a:lnTo>
                    <a:close/>
                    <a:moveTo>
                      <a:pt x="3718146" y="2694162"/>
                    </a:moveTo>
                    <a:lnTo>
                      <a:pt x="3718146" y="3125858"/>
                    </a:lnTo>
                    <a:lnTo>
                      <a:pt x="2983946" y="3125858"/>
                    </a:lnTo>
                    <a:lnTo>
                      <a:pt x="2983946" y="2694162"/>
                    </a:lnTo>
                    <a:lnTo>
                      <a:pt x="3718146" y="2694162"/>
                    </a:lnTo>
                    <a:close/>
                    <a:moveTo>
                      <a:pt x="1941241" y="2694161"/>
                    </a:moveTo>
                    <a:lnTo>
                      <a:pt x="1941241" y="3125858"/>
                    </a:lnTo>
                    <a:lnTo>
                      <a:pt x="1207042" y="3125858"/>
                    </a:lnTo>
                    <a:lnTo>
                      <a:pt x="1207042" y="2694161"/>
                    </a:lnTo>
                    <a:lnTo>
                      <a:pt x="1941241" y="2694161"/>
                    </a:lnTo>
                    <a:close/>
                    <a:moveTo>
                      <a:pt x="2826211" y="2694161"/>
                    </a:moveTo>
                    <a:lnTo>
                      <a:pt x="2826211" y="3125858"/>
                    </a:lnTo>
                    <a:lnTo>
                      <a:pt x="2092012" y="3125858"/>
                    </a:lnTo>
                    <a:lnTo>
                      <a:pt x="2092012" y="2694161"/>
                    </a:lnTo>
                    <a:lnTo>
                      <a:pt x="2826211" y="2694161"/>
                    </a:lnTo>
                    <a:close/>
                    <a:moveTo>
                      <a:pt x="1049307" y="2098611"/>
                    </a:moveTo>
                    <a:lnTo>
                      <a:pt x="1049307" y="2530307"/>
                    </a:lnTo>
                    <a:lnTo>
                      <a:pt x="315107" y="2530307"/>
                    </a:lnTo>
                    <a:lnTo>
                      <a:pt x="315107" y="2098611"/>
                    </a:lnTo>
                    <a:lnTo>
                      <a:pt x="1049307" y="2098611"/>
                    </a:lnTo>
                    <a:close/>
                    <a:moveTo>
                      <a:pt x="3718146" y="2098611"/>
                    </a:moveTo>
                    <a:lnTo>
                      <a:pt x="3718146" y="2530307"/>
                    </a:lnTo>
                    <a:lnTo>
                      <a:pt x="2983946" y="2530307"/>
                    </a:lnTo>
                    <a:lnTo>
                      <a:pt x="2983946" y="2098611"/>
                    </a:lnTo>
                    <a:lnTo>
                      <a:pt x="3718146" y="2098611"/>
                    </a:lnTo>
                    <a:close/>
                    <a:moveTo>
                      <a:pt x="1941241" y="2098610"/>
                    </a:moveTo>
                    <a:lnTo>
                      <a:pt x="1941241" y="2530306"/>
                    </a:lnTo>
                    <a:lnTo>
                      <a:pt x="1207042" y="2530306"/>
                    </a:lnTo>
                    <a:lnTo>
                      <a:pt x="1207042" y="2098610"/>
                    </a:lnTo>
                    <a:lnTo>
                      <a:pt x="1941241" y="2098610"/>
                    </a:lnTo>
                    <a:close/>
                    <a:moveTo>
                      <a:pt x="2826211" y="2098610"/>
                    </a:moveTo>
                    <a:lnTo>
                      <a:pt x="2826211" y="2530306"/>
                    </a:lnTo>
                    <a:lnTo>
                      <a:pt x="2092012" y="2530306"/>
                    </a:lnTo>
                    <a:lnTo>
                      <a:pt x="2092012" y="2098610"/>
                    </a:lnTo>
                    <a:lnTo>
                      <a:pt x="2826211" y="2098610"/>
                    </a:lnTo>
                    <a:close/>
                    <a:moveTo>
                      <a:pt x="1049307" y="1503059"/>
                    </a:moveTo>
                    <a:lnTo>
                      <a:pt x="1049307" y="1934756"/>
                    </a:lnTo>
                    <a:lnTo>
                      <a:pt x="315107" y="1934756"/>
                    </a:lnTo>
                    <a:lnTo>
                      <a:pt x="315107" y="1503059"/>
                    </a:lnTo>
                    <a:lnTo>
                      <a:pt x="1049307" y="1503059"/>
                    </a:lnTo>
                    <a:close/>
                    <a:moveTo>
                      <a:pt x="3718146" y="1503059"/>
                    </a:moveTo>
                    <a:lnTo>
                      <a:pt x="3718146" y="1934756"/>
                    </a:lnTo>
                    <a:lnTo>
                      <a:pt x="2983946" y="1934756"/>
                    </a:lnTo>
                    <a:lnTo>
                      <a:pt x="2983946" y="1503059"/>
                    </a:lnTo>
                    <a:lnTo>
                      <a:pt x="3718146" y="1503059"/>
                    </a:lnTo>
                    <a:close/>
                    <a:moveTo>
                      <a:pt x="1941241" y="1503058"/>
                    </a:moveTo>
                    <a:lnTo>
                      <a:pt x="1941241" y="1934755"/>
                    </a:lnTo>
                    <a:lnTo>
                      <a:pt x="1207042" y="1934755"/>
                    </a:lnTo>
                    <a:lnTo>
                      <a:pt x="1207042" y="1503058"/>
                    </a:lnTo>
                    <a:lnTo>
                      <a:pt x="1941241" y="1503058"/>
                    </a:lnTo>
                    <a:close/>
                    <a:moveTo>
                      <a:pt x="2826211" y="1503058"/>
                    </a:moveTo>
                    <a:lnTo>
                      <a:pt x="2826211" y="1934755"/>
                    </a:lnTo>
                    <a:lnTo>
                      <a:pt x="2092012" y="1934755"/>
                    </a:lnTo>
                    <a:lnTo>
                      <a:pt x="2092012" y="1503058"/>
                    </a:lnTo>
                    <a:lnTo>
                      <a:pt x="2826211" y="1503058"/>
                    </a:lnTo>
                    <a:close/>
                    <a:moveTo>
                      <a:pt x="1049307" y="907508"/>
                    </a:moveTo>
                    <a:lnTo>
                      <a:pt x="1049307" y="1339204"/>
                    </a:lnTo>
                    <a:lnTo>
                      <a:pt x="315107" y="1339204"/>
                    </a:lnTo>
                    <a:lnTo>
                      <a:pt x="315107" y="907508"/>
                    </a:lnTo>
                    <a:lnTo>
                      <a:pt x="1049307" y="907508"/>
                    </a:lnTo>
                    <a:close/>
                    <a:moveTo>
                      <a:pt x="3718146" y="907508"/>
                    </a:moveTo>
                    <a:lnTo>
                      <a:pt x="3718146" y="1339204"/>
                    </a:lnTo>
                    <a:lnTo>
                      <a:pt x="2983946" y="1339204"/>
                    </a:lnTo>
                    <a:lnTo>
                      <a:pt x="2983946" y="907508"/>
                    </a:lnTo>
                    <a:lnTo>
                      <a:pt x="3718146" y="907508"/>
                    </a:lnTo>
                    <a:close/>
                    <a:moveTo>
                      <a:pt x="1941241" y="907507"/>
                    </a:moveTo>
                    <a:lnTo>
                      <a:pt x="1941241" y="1339203"/>
                    </a:lnTo>
                    <a:lnTo>
                      <a:pt x="1207042" y="1339203"/>
                    </a:lnTo>
                    <a:lnTo>
                      <a:pt x="1207042" y="907507"/>
                    </a:lnTo>
                    <a:lnTo>
                      <a:pt x="1941241" y="907507"/>
                    </a:lnTo>
                    <a:close/>
                    <a:moveTo>
                      <a:pt x="2826211" y="907507"/>
                    </a:moveTo>
                    <a:lnTo>
                      <a:pt x="2826211" y="1339203"/>
                    </a:lnTo>
                    <a:lnTo>
                      <a:pt x="2092012" y="1339203"/>
                    </a:lnTo>
                    <a:lnTo>
                      <a:pt x="2092012" y="907507"/>
                    </a:lnTo>
                    <a:lnTo>
                      <a:pt x="2826211" y="907507"/>
                    </a:lnTo>
                    <a:close/>
                    <a:moveTo>
                      <a:pt x="3882505" y="0"/>
                    </a:moveTo>
                    <a:lnTo>
                      <a:pt x="150748" y="0"/>
                    </a:lnTo>
                    <a:cubicBezTo>
                      <a:pt x="67493" y="0"/>
                      <a:pt x="0" y="67493"/>
                      <a:pt x="0" y="150748"/>
                    </a:cubicBezTo>
                    <a:lnTo>
                      <a:pt x="0" y="3287069"/>
                    </a:lnTo>
                    <a:cubicBezTo>
                      <a:pt x="0" y="3370325"/>
                      <a:pt x="67493" y="3437817"/>
                      <a:pt x="150748" y="3437817"/>
                    </a:cubicBezTo>
                    <a:lnTo>
                      <a:pt x="3882505" y="3437817"/>
                    </a:lnTo>
                    <a:cubicBezTo>
                      <a:pt x="3965760" y="3437817"/>
                      <a:pt x="4033253" y="3370325"/>
                      <a:pt x="4033253" y="3287069"/>
                    </a:cubicBezTo>
                    <a:lnTo>
                      <a:pt x="4033253" y="150748"/>
                    </a:lnTo>
                    <a:cubicBezTo>
                      <a:pt x="4033253" y="67493"/>
                      <a:pt x="3965760" y="0"/>
                      <a:pt x="38825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81226" y="3374305"/>
              <a:ext cx="968986" cy="968986"/>
              <a:chOff x="12937345" y="2176842"/>
              <a:chExt cx="968986" cy="968986"/>
            </a:xfrm>
          </p:grpSpPr>
          <p:sp>
            <p:nvSpPr>
              <p:cNvPr id="50" name="Rounded Rectangle 49"/>
              <p:cNvSpPr/>
              <p:nvPr/>
            </p:nvSpPr>
            <p:spPr bwMode="auto">
              <a:xfrm>
                <a:off x="12937345" y="2176842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Freeform 98"/>
              <p:cNvSpPr>
                <a:spLocks noChangeAspect="1"/>
              </p:cNvSpPr>
              <p:nvPr/>
            </p:nvSpPr>
            <p:spPr bwMode="black">
              <a:xfrm>
                <a:off x="13167208" y="2447653"/>
                <a:ext cx="509260" cy="427364"/>
              </a:xfrm>
              <a:custGeom>
                <a:avLst/>
                <a:gdLst>
                  <a:gd name="T0" fmla="*/ 70 w 88"/>
                  <a:gd name="T1" fmla="*/ 6 h 54"/>
                  <a:gd name="T2" fmla="*/ 48 w 88"/>
                  <a:gd name="T3" fmla="*/ 8 h 54"/>
                  <a:gd name="T4" fmla="*/ 57 w 88"/>
                  <a:gd name="T5" fmla="*/ 24 h 54"/>
                  <a:gd name="T6" fmla="*/ 44 w 88"/>
                  <a:gd name="T7" fmla="*/ 35 h 54"/>
                  <a:gd name="T8" fmla="*/ 48 w 88"/>
                  <a:gd name="T9" fmla="*/ 48 h 54"/>
                  <a:gd name="T10" fmla="*/ 34 w 88"/>
                  <a:gd name="T11" fmla="*/ 35 h 54"/>
                  <a:gd name="T12" fmla="*/ 47 w 88"/>
                  <a:gd name="T13" fmla="*/ 24 h 54"/>
                  <a:gd name="T14" fmla="*/ 37 w 88"/>
                  <a:gd name="T15" fmla="*/ 5 h 54"/>
                  <a:gd name="T16" fmla="*/ 17 w 88"/>
                  <a:gd name="T17" fmla="*/ 6 h 54"/>
                  <a:gd name="T18" fmla="*/ 44 w 88"/>
                  <a:gd name="T19" fmla="*/ 54 h 54"/>
                  <a:gd name="T20" fmla="*/ 44 w 88"/>
                  <a:gd name="T21" fmla="*/ 54 h 54"/>
                  <a:gd name="T22" fmla="*/ 44 w 88"/>
                  <a:gd name="T23" fmla="*/ 54 h 54"/>
                  <a:gd name="T24" fmla="*/ 44 w 88"/>
                  <a:gd name="T25" fmla="*/ 54 h 54"/>
                  <a:gd name="T26" fmla="*/ 44 w 88"/>
                  <a:gd name="T27" fmla="*/ 54 h 54"/>
                  <a:gd name="T28" fmla="*/ 70 w 88"/>
                  <a:gd name="T29" fmla="*/ 6 h 54"/>
                  <a:gd name="connsiteX0" fmla="*/ 6526 w 7081"/>
                  <a:gd name="connsiteY0" fmla="*/ 858 h 9747"/>
                  <a:gd name="connsiteX1" fmla="*/ 4026 w 7081"/>
                  <a:gd name="connsiteY1" fmla="*/ 1228 h 9747"/>
                  <a:gd name="connsiteX2" fmla="*/ 5048 w 7081"/>
                  <a:gd name="connsiteY2" fmla="*/ 4191 h 9747"/>
                  <a:gd name="connsiteX3" fmla="*/ 3571 w 7081"/>
                  <a:gd name="connsiteY3" fmla="*/ 6228 h 9747"/>
                  <a:gd name="connsiteX4" fmla="*/ 4026 w 7081"/>
                  <a:gd name="connsiteY4" fmla="*/ 8636 h 9747"/>
                  <a:gd name="connsiteX5" fmla="*/ 2435 w 7081"/>
                  <a:gd name="connsiteY5" fmla="*/ 6228 h 9747"/>
                  <a:gd name="connsiteX6" fmla="*/ 3912 w 7081"/>
                  <a:gd name="connsiteY6" fmla="*/ 4191 h 9747"/>
                  <a:gd name="connsiteX7" fmla="*/ 2776 w 7081"/>
                  <a:gd name="connsiteY7" fmla="*/ 673 h 9747"/>
                  <a:gd name="connsiteX8" fmla="*/ 503 w 7081"/>
                  <a:gd name="connsiteY8" fmla="*/ 858 h 9747"/>
                  <a:gd name="connsiteX9" fmla="*/ 3571 w 7081"/>
                  <a:gd name="connsiteY9" fmla="*/ 9747 h 9747"/>
                  <a:gd name="connsiteX10" fmla="*/ 3571 w 7081"/>
                  <a:gd name="connsiteY10" fmla="*/ 9747 h 9747"/>
                  <a:gd name="connsiteX11" fmla="*/ 3571 w 7081"/>
                  <a:gd name="connsiteY11" fmla="*/ 9747 h 9747"/>
                  <a:gd name="connsiteX12" fmla="*/ 3571 w 7081"/>
                  <a:gd name="connsiteY12" fmla="*/ 9747 h 9747"/>
                  <a:gd name="connsiteX13" fmla="*/ 3571 w 7081"/>
                  <a:gd name="connsiteY13" fmla="*/ 9747 h 9747"/>
                  <a:gd name="connsiteX14" fmla="*/ 6526 w 7081"/>
                  <a:gd name="connsiteY14" fmla="*/ 858 h 9747"/>
                  <a:gd name="connsiteX0" fmla="*/ 9216 w 9999"/>
                  <a:gd name="connsiteY0" fmla="*/ 880 h 10000"/>
                  <a:gd name="connsiteX1" fmla="*/ 5686 w 9999"/>
                  <a:gd name="connsiteY1" fmla="*/ 1260 h 10000"/>
                  <a:gd name="connsiteX2" fmla="*/ 7129 w 9999"/>
                  <a:gd name="connsiteY2" fmla="*/ 4300 h 10000"/>
                  <a:gd name="connsiteX3" fmla="*/ 5043 w 9999"/>
                  <a:gd name="connsiteY3" fmla="*/ 6390 h 10000"/>
                  <a:gd name="connsiteX4" fmla="*/ 5686 w 9999"/>
                  <a:gd name="connsiteY4" fmla="*/ 8860 h 10000"/>
                  <a:gd name="connsiteX5" fmla="*/ 3439 w 9999"/>
                  <a:gd name="connsiteY5" fmla="*/ 6390 h 10000"/>
                  <a:gd name="connsiteX6" fmla="*/ 5525 w 9999"/>
                  <a:gd name="connsiteY6" fmla="*/ 4300 h 10000"/>
                  <a:gd name="connsiteX7" fmla="*/ 3920 w 9999"/>
                  <a:gd name="connsiteY7" fmla="*/ 690 h 10000"/>
                  <a:gd name="connsiteX8" fmla="*/ 710 w 9999"/>
                  <a:gd name="connsiteY8" fmla="*/ 880 h 10000"/>
                  <a:gd name="connsiteX9" fmla="*/ 5043 w 9999"/>
                  <a:gd name="connsiteY9" fmla="*/ 10000 h 10000"/>
                  <a:gd name="connsiteX10" fmla="*/ 5043 w 9999"/>
                  <a:gd name="connsiteY10" fmla="*/ 10000 h 10000"/>
                  <a:gd name="connsiteX11" fmla="*/ 5043 w 9999"/>
                  <a:gd name="connsiteY11" fmla="*/ 10000 h 10000"/>
                  <a:gd name="connsiteX12" fmla="*/ 5043 w 9999"/>
                  <a:gd name="connsiteY12" fmla="*/ 10000 h 10000"/>
                  <a:gd name="connsiteX13" fmla="*/ 5043 w 9999"/>
                  <a:gd name="connsiteY13" fmla="*/ 10000 h 10000"/>
                  <a:gd name="connsiteX14" fmla="*/ 9216 w 9999"/>
                  <a:gd name="connsiteY14" fmla="*/ 88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99" h="10000">
                    <a:moveTo>
                      <a:pt x="9216" y="880"/>
                    </a:moveTo>
                    <a:cubicBezTo>
                      <a:pt x="8413" y="-260"/>
                      <a:pt x="6808" y="-70"/>
                      <a:pt x="5686" y="1260"/>
                    </a:cubicBezTo>
                    <a:lnTo>
                      <a:pt x="7129" y="4300"/>
                    </a:lnTo>
                    <a:lnTo>
                      <a:pt x="5043" y="6390"/>
                    </a:lnTo>
                    <a:lnTo>
                      <a:pt x="5686" y="8860"/>
                    </a:lnTo>
                    <a:lnTo>
                      <a:pt x="3439" y="6390"/>
                    </a:lnTo>
                    <a:lnTo>
                      <a:pt x="5525" y="4300"/>
                    </a:lnTo>
                    <a:lnTo>
                      <a:pt x="3920" y="690"/>
                    </a:lnTo>
                    <a:cubicBezTo>
                      <a:pt x="2635" y="-260"/>
                      <a:pt x="1512" y="-260"/>
                      <a:pt x="710" y="880"/>
                    </a:cubicBezTo>
                    <a:cubicBezTo>
                      <a:pt x="-2018" y="4300"/>
                      <a:pt x="3920" y="9430"/>
                      <a:pt x="5043" y="10000"/>
                    </a:cubicBezTo>
                    <a:lnTo>
                      <a:pt x="5043" y="10000"/>
                    </a:lnTo>
                    <a:lnTo>
                      <a:pt x="5043" y="10000"/>
                    </a:lnTo>
                    <a:lnTo>
                      <a:pt x="5043" y="10000"/>
                    </a:lnTo>
                    <a:lnTo>
                      <a:pt x="5043" y="10000"/>
                    </a:lnTo>
                    <a:cubicBezTo>
                      <a:pt x="6166" y="9430"/>
                      <a:pt x="12104" y="4300"/>
                      <a:pt x="9216" y="88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31" tIns="45715" rIns="91431" bIns="45715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 kern="0">
                  <a:solidFill>
                    <a:srgbClr val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487848" y="3374305"/>
              <a:ext cx="968986" cy="968986"/>
              <a:chOff x="11560848" y="516220"/>
              <a:chExt cx="968986" cy="968986"/>
            </a:xfrm>
          </p:grpSpPr>
          <p:sp>
            <p:nvSpPr>
              <p:cNvPr id="45" name="Rounded Rectangle 44"/>
              <p:cNvSpPr/>
              <p:nvPr/>
            </p:nvSpPr>
            <p:spPr bwMode="auto">
              <a:xfrm>
                <a:off x="11560848" y="516220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6" name="Group 45"/>
              <p:cNvGrpSpPr>
                <a:grpSpLocks noChangeAspect="1"/>
              </p:cNvGrpSpPr>
              <p:nvPr/>
            </p:nvGrpSpPr>
            <p:grpSpPr>
              <a:xfrm>
                <a:off x="11771548" y="755124"/>
                <a:ext cx="466776" cy="483444"/>
                <a:chOff x="3807371" y="2914650"/>
                <a:chExt cx="637629" cy="660397"/>
              </a:xfrm>
              <a:solidFill>
                <a:schemeClr val="bg1"/>
              </a:solidFill>
            </p:grpSpPr>
            <p:sp>
              <p:nvSpPr>
                <p:cNvPr id="47" name="Oval 46"/>
                <p:cNvSpPr/>
                <p:nvPr/>
              </p:nvSpPr>
              <p:spPr>
                <a:xfrm>
                  <a:off x="4054475" y="2914650"/>
                  <a:ext cx="273050" cy="2730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060">
                    <a:defRPr/>
                  </a:pPr>
                  <a:endParaRPr lang="en-IN" sz="1836" kern="0">
                    <a:solidFill>
                      <a:prstClr val="white"/>
                    </a:solidFill>
                    <a:latin typeface="Segoe UI Light"/>
                  </a:endParaRPr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3888313" y="3201605"/>
                  <a:ext cx="556687" cy="373442"/>
                </a:xfrm>
                <a:custGeom>
                  <a:avLst/>
                  <a:gdLst>
                    <a:gd name="connsiteX0" fmla="*/ 34925 w 558800"/>
                    <a:gd name="connsiteY0" fmla="*/ 266700 h 371475"/>
                    <a:gd name="connsiteX1" fmla="*/ 203200 w 558800"/>
                    <a:gd name="connsiteY1" fmla="*/ 250825 h 371475"/>
                    <a:gd name="connsiteX2" fmla="*/ 260350 w 558800"/>
                    <a:gd name="connsiteY2" fmla="*/ 73025 h 371475"/>
                    <a:gd name="connsiteX3" fmla="*/ 320675 w 558800"/>
                    <a:gd name="connsiteY3" fmla="*/ 15875 h 371475"/>
                    <a:gd name="connsiteX4" fmla="*/ 419100 w 558800"/>
                    <a:gd name="connsiteY4" fmla="*/ 0 h 371475"/>
                    <a:gd name="connsiteX5" fmla="*/ 501650 w 558800"/>
                    <a:gd name="connsiteY5" fmla="*/ 44450 h 371475"/>
                    <a:gd name="connsiteX6" fmla="*/ 536575 w 558800"/>
                    <a:gd name="connsiteY6" fmla="*/ 98425 h 371475"/>
                    <a:gd name="connsiteX7" fmla="*/ 558800 w 558800"/>
                    <a:gd name="connsiteY7" fmla="*/ 346075 h 371475"/>
                    <a:gd name="connsiteX8" fmla="*/ 349250 w 558800"/>
                    <a:gd name="connsiteY8" fmla="*/ 355600 h 371475"/>
                    <a:gd name="connsiteX9" fmla="*/ 346075 w 558800"/>
                    <a:gd name="connsiteY9" fmla="*/ 349250 h 371475"/>
                    <a:gd name="connsiteX10" fmla="*/ 415925 w 558800"/>
                    <a:gd name="connsiteY10" fmla="*/ 196850 h 371475"/>
                    <a:gd name="connsiteX11" fmla="*/ 412750 w 558800"/>
                    <a:gd name="connsiteY11" fmla="*/ 184150 h 371475"/>
                    <a:gd name="connsiteX12" fmla="*/ 381000 w 558800"/>
                    <a:gd name="connsiteY12" fmla="*/ 187325 h 371475"/>
                    <a:gd name="connsiteX13" fmla="*/ 301625 w 558800"/>
                    <a:gd name="connsiteY13" fmla="*/ 365125 h 371475"/>
                    <a:gd name="connsiteX14" fmla="*/ 28575 w 558800"/>
                    <a:gd name="connsiteY14" fmla="*/ 371475 h 371475"/>
                    <a:gd name="connsiteX15" fmla="*/ 0 w 558800"/>
                    <a:gd name="connsiteY15" fmla="*/ 336550 h 371475"/>
                    <a:gd name="connsiteX16" fmla="*/ 34925 w 558800"/>
                    <a:gd name="connsiteY16" fmla="*/ 266700 h 371475"/>
                    <a:gd name="connsiteX0" fmla="*/ 34925 w 558800"/>
                    <a:gd name="connsiteY0" fmla="*/ 266700 h 371475"/>
                    <a:gd name="connsiteX1" fmla="*/ 203200 w 558800"/>
                    <a:gd name="connsiteY1" fmla="*/ 250825 h 371475"/>
                    <a:gd name="connsiteX2" fmla="*/ 260350 w 558800"/>
                    <a:gd name="connsiteY2" fmla="*/ 73025 h 371475"/>
                    <a:gd name="connsiteX3" fmla="*/ 419100 w 558800"/>
                    <a:gd name="connsiteY3" fmla="*/ 0 h 371475"/>
                    <a:gd name="connsiteX4" fmla="*/ 501650 w 558800"/>
                    <a:gd name="connsiteY4" fmla="*/ 44450 h 371475"/>
                    <a:gd name="connsiteX5" fmla="*/ 536575 w 558800"/>
                    <a:gd name="connsiteY5" fmla="*/ 98425 h 371475"/>
                    <a:gd name="connsiteX6" fmla="*/ 558800 w 558800"/>
                    <a:gd name="connsiteY6" fmla="*/ 346075 h 371475"/>
                    <a:gd name="connsiteX7" fmla="*/ 349250 w 558800"/>
                    <a:gd name="connsiteY7" fmla="*/ 355600 h 371475"/>
                    <a:gd name="connsiteX8" fmla="*/ 346075 w 558800"/>
                    <a:gd name="connsiteY8" fmla="*/ 349250 h 371475"/>
                    <a:gd name="connsiteX9" fmla="*/ 415925 w 558800"/>
                    <a:gd name="connsiteY9" fmla="*/ 196850 h 371475"/>
                    <a:gd name="connsiteX10" fmla="*/ 412750 w 558800"/>
                    <a:gd name="connsiteY10" fmla="*/ 184150 h 371475"/>
                    <a:gd name="connsiteX11" fmla="*/ 381000 w 558800"/>
                    <a:gd name="connsiteY11" fmla="*/ 187325 h 371475"/>
                    <a:gd name="connsiteX12" fmla="*/ 301625 w 558800"/>
                    <a:gd name="connsiteY12" fmla="*/ 365125 h 371475"/>
                    <a:gd name="connsiteX13" fmla="*/ 28575 w 558800"/>
                    <a:gd name="connsiteY13" fmla="*/ 371475 h 371475"/>
                    <a:gd name="connsiteX14" fmla="*/ 0 w 558800"/>
                    <a:gd name="connsiteY14" fmla="*/ 336550 h 371475"/>
                    <a:gd name="connsiteX15" fmla="*/ 34925 w 558800"/>
                    <a:gd name="connsiteY15" fmla="*/ 266700 h 371475"/>
                    <a:gd name="connsiteX0" fmla="*/ 34925 w 558800"/>
                    <a:gd name="connsiteY0" fmla="*/ 222250 h 327025"/>
                    <a:gd name="connsiteX1" fmla="*/ 203200 w 558800"/>
                    <a:gd name="connsiteY1" fmla="*/ 206375 h 327025"/>
                    <a:gd name="connsiteX2" fmla="*/ 260350 w 558800"/>
                    <a:gd name="connsiteY2" fmla="*/ 28575 h 327025"/>
                    <a:gd name="connsiteX3" fmla="*/ 501650 w 558800"/>
                    <a:gd name="connsiteY3" fmla="*/ 0 h 327025"/>
                    <a:gd name="connsiteX4" fmla="*/ 536575 w 558800"/>
                    <a:gd name="connsiteY4" fmla="*/ 53975 h 327025"/>
                    <a:gd name="connsiteX5" fmla="*/ 558800 w 558800"/>
                    <a:gd name="connsiteY5" fmla="*/ 301625 h 327025"/>
                    <a:gd name="connsiteX6" fmla="*/ 349250 w 558800"/>
                    <a:gd name="connsiteY6" fmla="*/ 311150 h 327025"/>
                    <a:gd name="connsiteX7" fmla="*/ 346075 w 558800"/>
                    <a:gd name="connsiteY7" fmla="*/ 304800 h 327025"/>
                    <a:gd name="connsiteX8" fmla="*/ 415925 w 558800"/>
                    <a:gd name="connsiteY8" fmla="*/ 152400 h 327025"/>
                    <a:gd name="connsiteX9" fmla="*/ 412750 w 558800"/>
                    <a:gd name="connsiteY9" fmla="*/ 139700 h 327025"/>
                    <a:gd name="connsiteX10" fmla="*/ 381000 w 558800"/>
                    <a:gd name="connsiteY10" fmla="*/ 142875 h 327025"/>
                    <a:gd name="connsiteX11" fmla="*/ 301625 w 558800"/>
                    <a:gd name="connsiteY11" fmla="*/ 320675 h 327025"/>
                    <a:gd name="connsiteX12" fmla="*/ 28575 w 558800"/>
                    <a:gd name="connsiteY12" fmla="*/ 327025 h 327025"/>
                    <a:gd name="connsiteX13" fmla="*/ 0 w 558800"/>
                    <a:gd name="connsiteY13" fmla="*/ 292100 h 327025"/>
                    <a:gd name="connsiteX14" fmla="*/ 34925 w 558800"/>
                    <a:gd name="connsiteY14" fmla="*/ 222250 h 327025"/>
                    <a:gd name="connsiteX0" fmla="*/ 34925 w 558800"/>
                    <a:gd name="connsiteY0" fmla="*/ 246288 h 351063"/>
                    <a:gd name="connsiteX1" fmla="*/ 203200 w 558800"/>
                    <a:gd name="connsiteY1" fmla="*/ 230413 h 351063"/>
                    <a:gd name="connsiteX2" fmla="*/ 260350 w 558800"/>
                    <a:gd name="connsiteY2" fmla="*/ 52613 h 351063"/>
                    <a:gd name="connsiteX3" fmla="*/ 501650 w 558800"/>
                    <a:gd name="connsiteY3" fmla="*/ 24038 h 351063"/>
                    <a:gd name="connsiteX4" fmla="*/ 536575 w 558800"/>
                    <a:gd name="connsiteY4" fmla="*/ 78013 h 351063"/>
                    <a:gd name="connsiteX5" fmla="*/ 558800 w 558800"/>
                    <a:gd name="connsiteY5" fmla="*/ 325663 h 351063"/>
                    <a:gd name="connsiteX6" fmla="*/ 349250 w 558800"/>
                    <a:gd name="connsiteY6" fmla="*/ 335188 h 351063"/>
                    <a:gd name="connsiteX7" fmla="*/ 346075 w 558800"/>
                    <a:gd name="connsiteY7" fmla="*/ 328838 h 351063"/>
                    <a:gd name="connsiteX8" fmla="*/ 415925 w 558800"/>
                    <a:gd name="connsiteY8" fmla="*/ 176438 h 351063"/>
                    <a:gd name="connsiteX9" fmla="*/ 412750 w 558800"/>
                    <a:gd name="connsiteY9" fmla="*/ 163738 h 351063"/>
                    <a:gd name="connsiteX10" fmla="*/ 381000 w 558800"/>
                    <a:gd name="connsiteY10" fmla="*/ 166913 h 351063"/>
                    <a:gd name="connsiteX11" fmla="*/ 301625 w 558800"/>
                    <a:gd name="connsiteY11" fmla="*/ 344713 h 351063"/>
                    <a:gd name="connsiteX12" fmla="*/ 28575 w 558800"/>
                    <a:gd name="connsiteY12" fmla="*/ 351063 h 351063"/>
                    <a:gd name="connsiteX13" fmla="*/ 0 w 558800"/>
                    <a:gd name="connsiteY13" fmla="*/ 316138 h 351063"/>
                    <a:gd name="connsiteX14" fmla="*/ 34925 w 558800"/>
                    <a:gd name="connsiteY14" fmla="*/ 246288 h 35106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36575 w 558800"/>
                    <a:gd name="connsiteY4" fmla="*/ 95653 h 368703"/>
                    <a:gd name="connsiteX5" fmla="*/ 558800 w 558800"/>
                    <a:gd name="connsiteY5" fmla="*/ 343303 h 368703"/>
                    <a:gd name="connsiteX6" fmla="*/ 349250 w 558800"/>
                    <a:gd name="connsiteY6" fmla="*/ 352828 h 368703"/>
                    <a:gd name="connsiteX7" fmla="*/ 346075 w 558800"/>
                    <a:gd name="connsiteY7" fmla="*/ 346478 h 368703"/>
                    <a:gd name="connsiteX8" fmla="*/ 415925 w 558800"/>
                    <a:gd name="connsiteY8" fmla="*/ 194078 h 368703"/>
                    <a:gd name="connsiteX9" fmla="*/ 412750 w 558800"/>
                    <a:gd name="connsiteY9" fmla="*/ 181378 h 368703"/>
                    <a:gd name="connsiteX10" fmla="*/ 381000 w 558800"/>
                    <a:gd name="connsiteY10" fmla="*/ 184553 h 368703"/>
                    <a:gd name="connsiteX11" fmla="*/ 301625 w 558800"/>
                    <a:gd name="connsiteY11" fmla="*/ 362353 h 368703"/>
                    <a:gd name="connsiteX12" fmla="*/ 28575 w 558800"/>
                    <a:gd name="connsiteY12" fmla="*/ 368703 h 368703"/>
                    <a:gd name="connsiteX13" fmla="*/ 0 w 558800"/>
                    <a:gd name="connsiteY13" fmla="*/ 333778 h 368703"/>
                    <a:gd name="connsiteX14" fmla="*/ 34925 w 558800"/>
                    <a:gd name="connsiteY14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381000 w 558800"/>
                    <a:gd name="connsiteY8" fmla="*/ 184553 h 368703"/>
                    <a:gd name="connsiteX9" fmla="*/ 301625 w 558800"/>
                    <a:gd name="connsiteY9" fmla="*/ 362353 h 368703"/>
                    <a:gd name="connsiteX10" fmla="*/ 28575 w 558800"/>
                    <a:gd name="connsiteY10" fmla="*/ 368703 h 368703"/>
                    <a:gd name="connsiteX11" fmla="*/ 0 w 558800"/>
                    <a:gd name="connsiteY11" fmla="*/ 333778 h 368703"/>
                    <a:gd name="connsiteX12" fmla="*/ 34925 w 558800"/>
                    <a:gd name="connsiteY12" fmla="*/ 263928 h 368703"/>
                    <a:gd name="connsiteX0" fmla="*/ 6350 w 530225"/>
                    <a:gd name="connsiteY0" fmla="*/ 263928 h 368703"/>
                    <a:gd name="connsiteX1" fmla="*/ 174625 w 530225"/>
                    <a:gd name="connsiteY1" fmla="*/ 248053 h 368703"/>
                    <a:gd name="connsiteX2" fmla="*/ 231775 w 530225"/>
                    <a:gd name="connsiteY2" fmla="*/ 70253 h 368703"/>
                    <a:gd name="connsiteX3" fmla="*/ 473075 w 530225"/>
                    <a:gd name="connsiteY3" fmla="*/ 41678 h 368703"/>
                    <a:gd name="connsiteX4" fmla="*/ 530225 w 530225"/>
                    <a:gd name="connsiteY4" fmla="*/ 343303 h 368703"/>
                    <a:gd name="connsiteX5" fmla="*/ 320675 w 530225"/>
                    <a:gd name="connsiteY5" fmla="*/ 352828 h 368703"/>
                    <a:gd name="connsiteX6" fmla="*/ 317500 w 530225"/>
                    <a:gd name="connsiteY6" fmla="*/ 346478 h 368703"/>
                    <a:gd name="connsiteX7" fmla="*/ 387350 w 530225"/>
                    <a:gd name="connsiteY7" fmla="*/ 194078 h 368703"/>
                    <a:gd name="connsiteX8" fmla="*/ 352425 w 530225"/>
                    <a:gd name="connsiteY8" fmla="*/ 184553 h 368703"/>
                    <a:gd name="connsiteX9" fmla="*/ 273050 w 530225"/>
                    <a:gd name="connsiteY9" fmla="*/ 362353 h 368703"/>
                    <a:gd name="connsiteX10" fmla="*/ 0 w 530225"/>
                    <a:gd name="connsiteY10" fmla="*/ 368703 h 368703"/>
                    <a:gd name="connsiteX11" fmla="*/ 6350 w 530225"/>
                    <a:gd name="connsiteY11" fmla="*/ 263928 h 368703"/>
                    <a:gd name="connsiteX0" fmla="*/ 28984 w 552859"/>
                    <a:gd name="connsiteY0" fmla="*/ 263928 h 368703"/>
                    <a:gd name="connsiteX1" fmla="*/ 197259 w 552859"/>
                    <a:gd name="connsiteY1" fmla="*/ 248053 h 368703"/>
                    <a:gd name="connsiteX2" fmla="*/ 254409 w 552859"/>
                    <a:gd name="connsiteY2" fmla="*/ 70253 h 368703"/>
                    <a:gd name="connsiteX3" fmla="*/ 495709 w 552859"/>
                    <a:gd name="connsiteY3" fmla="*/ 41678 h 368703"/>
                    <a:gd name="connsiteX4" fmla="*/ 552859 w 552859"/>
                    <a:gd name="connsiteY4" fmla="*/ 343303 h 368703"/>
                    <a:gd name="connsiteX5" fmla="*/ 343309 w 552859"/>
                    <a:gd name="connsiteY5" fmla="*/ 352828 h 368703"/>
                    <a:gd name="connsiteX6" fmla="*/ 340134 w 552859"/>
                    <a:gd name="connsiteY6" fmla="*/ 346478 h 368703"/>
                    <a:gd name="connsiteX7" fmla="*/ 409984 w 552859"/>
                    <a:gd name="connsiteY7" fmla="*/ 194078 h 368703"/>
                    <a:gd name="connsiteX8" fmla="*/ 375059 w 552859"/>
                    <a:gd name="connsiteY8" fmla="*/ 184553 h 368703"/>
                    <a:gd name="connsiteX9" fmla="*/ 295684 w 552859"/>
                    <a:gd name="connsiteY9" fmla="*/ 362353 h 368703"/>
                    <a:gd name="connsiteX10" fmla="*/ 22634 w 552859"/>
                    <a:gd name="connsiteY10" fmla="*/ 368703 h 368703"/>
                    <a:gd name="connsiteX11" fmla="*/ 28984 w 552859"/>
                    <a:gd name="connsiteY11" fmla="*/ 263928 h 368703"/>
                    <a:gd name="connsiteX0" fmla="*/ 35058 w 558933"/>
                    <a:gd name="connsiteY0" fmla="*/ 263928 h 369620"/>
                    <a:gd name="connsiteX1" fmla="*/ 203333 w 558933"/>
                    <a:gd name="connsiteY1" fmla="*/ 248053 h 369620"/>
                    <a:gd name="connsiteX2" fmla="*/ 260483 w 558933"/>
                    <a:gd name="connsiteY2" fmla="*/ 70253 h 369620"/>
                    <a:gd name="connsiteX3" fmla="*/ 501783 w 558933"/>
                    <a:gd name="connsiteY3" fmla="*/ 41678 h 369620"/>
                    <a:gd name="connsiteX4" fmla="*/ 558933 w 558933"/>
                    <a:gd name="connsiteY4" fmla="*/ 343303 h 369620"/>
                    <a:gd name="connsiteX5" fmla="*/ 349383 w 558933"/>
                    <a:gd name="connsiteY5" fmla="*/ 352828 h 369620"/>
                    <a:gd name="connsiteX6" fmla="*/ 346208 w 558933"/>
                    <a:gd name="connsiteY6" fmla="*/ 346478 h 369620"/>
                    <a:gd name="connsiteX7" fmla="*/ 416058 w 558933"/>
                    <a:gd name="connsiteY7" fmla="*/ 194078 h 369620"/>
                    <a:gd name="connsiteX8" fmla="*/ 381133 w 558933"/>
                    <a:gd name="connsiteY8" fmla="*/ 184553 h 369620"/>
                    <a:gd name="connsiteX9" fmla="*/ 301758 w 558933"/>
                    <a:gd name="connsiteY9" fmla="*/ 362353 h 369620"/>
                    <a:gd name="connsiteX10" fmla="*/ 28708 w 558933"/>
                    <a:gd name="connsiteY10" fmla="*/ 368703 h 369620"/>
                    <a:gd name="connsiteX11" fmla="*/ 35058 w 558933"/>
                    <a:gd name="connsiteY11" fmla="*/ 263928 h 369620"/>
                    <a:gd name="connsiteX0" fmla="*/ 38101 w 561976"/>
                    <a:gd name="connsiteY0" fmla="*/ 263928 h 368703"/>
                    <a:gd name="connsiteX1" fmla="*/ 206376 w 561976"/>
                    <a:gd name="connsiteY1" fmla="*/ 248053 h 368703"/>
                    <a:gd name="connsiteX2" fmla="*/ 263526 w 561976"/>
                    <a:gd name="connsiteY2" fmla="*/ 70253 h 368703"/>
                    <a:gd name="connsiteX3" fmla="*/ 504826 w 561976"/>
                    <a:gd name="connsiteY3" fmla="*/ 41678 h 368703"/>
                    <a:gd name="connsiteX4" fmla="*/ 561976 w 561976"/>
                    <a:gd name="connsiteY4" fmla="*/ 343303 h 368703"/>
                    <a:gd name="connsiteX5" fmla="*/ 352426 w 561976"/>
                    <a:gd name="connsiteY5" fmla="*/ 352828 h 368703"/>
                    <a:gd name="connsiteX6" fmla="*/ 349251 w 561976"/>
                    <a:gd name="connsiteY6" fmla="*/ 346478 h 368703"/>
                    <a:gd name="connsiteX7" fmla="*/ 419101 w 561976"/>
                    <a:gd name="connsiteY7" fmla="*/ 194078 h 368703"/>
                    <a:gd name="connsiteX8" fmla="*/ 384176 w 561976"/>
                    <a:gd name="connsiteY8" fmla="*/ 184553 h 368703"/>
                    <a:gd name="connsiteX9" fmla="*/ 304801 w 561976"/>
                    <a:gd name="connsiteY9" fmla="*/ 362353 h 368703"/>
                    <a:gd name="connsiteX10" fmla="*/ 31751 w 561976"/>
                    <a:gd name="connsiteY10" fmla="*/ 368703 h 368703"/>
                    <a:gd name="connsiteX11" fmla="*/ 38101 w 561976"/>
                    <a:gd name="connsiteY11" fmla="*/ 263928 h 368703"/>
                    <a:gd name="connsiteX0" fmla="*/ 35796 w 559671"/>
                    <a:gd name="connsiteY0" fmla="*/ 263928 h 368703"/>
                    <a:gd name="connsiteX1" fmla="*/ 204071 w 559671"/>
                    <a:gd name="connsiteY1" fmla="*/ 248053 h 368703"/>
                    <a:gd name="connsiteX2" fmla="*/ 261221 w 559671"/>
                    <a:gd name="connsiteY2" fmla="*/ 70253 h 368703"/>
                    <a:gd name="connsiteX3" fmla="*/ 502521 w 559671"/>
                    <a:gd name="connsiteY3" fmla="*/ 41678 h 368703"/>
                    <a:gd name="connsiteX4" fmla="*/ 559671 w 559671"/>
                    <a:gd name="connsiteY4" fmla="*/ 343303 h 368703"/>
                    <a:gd name="connsiteX5" fmla="*/ 350121 w 559671"/>
                    <a:gd name="connsiteY5" fmla="*/ 352828 h 368703"/>
                    <a:gd name="connsiteX6" fmla="*/ 346946 w 559671"/>
                    <a:gd name="connsiteY6" fmla="*/ 346478 h 368703"/>
                    <a:gd name="connsiteX7" fmla="*/ 416796 w 559671"/>
                    <a:gd name="connsiteY7" fmla="*/ 194078 h 368703"/>
                    <a:gd name="connsiteX8" fmla="*/ 381871 w 559671"/>
                    <a:gd name="connsiteY8" fmla="*/ 184553 h 368703"/>
                    <a:gd name="connsiteX9" fmla="*/ 302496 w 559671"/>
                    <a:gd name="connsiteY9" fmla="*/ 362353 h 368703"/>
                    <a:gd name="connsiteX10" fmla="*/ 29446 w 559671"/>
                    <a:gd name="connsiteY10" fmla="*/ 368703 h 368703"/>
                    <a:gd name="connsiteX11" fmla="*/ 35796 w 559671"/>
                    <a:gd name="connsiteY11" fmla="*/ 263928 h 368703"/>
                    <a:gd name="connsiteX0" fmla="*/ 33802 w 557677"/>
                    <a:gd name="connsiteY0" fmla="*/ 263928 h 368703"/>
                    <a:gd name="connsiteX1" fmla="*/ 202077 w 557677"/>
                    <a:gd name="connsiteY1" fmla="*/ 248053 h 368703"/>
                    <a:gd name="connsiteX2" fmla="*/ 259227 w 557677"/>
                    <a:gd name="connsiteY2" fmla="*/ 70253 h 368703"/>
                    <a:gd name="connsiteX3" fmla="*/ 500527 w 557677"/>
                    <a:gd name="connsiteY3" fmla="*/ 41678 h 368703"/>
                    <a:gd name="connsiteX4" fmla="*/ 557677 w 557677"/>
                    <a:gd name="connsiteY4" fmla="*/ 343303 h 368703"/>
                    <a:gd name="connsiteX5" fmla="*/ 348127 w 557677"/>
                    <a:gd name="connsiteY5" fmla="*/ 352828 h 368703"/>
                    <a:gd name="connsiteX6" fmla="*/ 344952 w 557677"/>
                    <a:gd name="connsiteY6" fmla="*/ 346478 h 368703"/>
                    <a:gd name="connsiteX7" fmla="*/ 414802 w 557677"/>
                    <a:gd name="connsiteY7" fmla="*/ 194078 h 368703"/>
                    <a:gd name="connsiteX8" fmla="*/ 379877 w 557677"/>
                    <a:gd name="connsiteY8" fmla="*/ 184553 h 368703"/>
                    <a:gd name="connsiteX9" fmla="*/ 300502 w 557677"/>
                    <a:gd name="connsiteY9" fmla="*/ 362353 h 368703"/>
                    <a:gd name="connsiteX10" fmla="*/ 27452 w 557677"/>
                    <a:gd name="connsiteY10" fmla="*/ 368703 h 368703"/>
                    <a:gd name="connsiteX11" fmla="*/ 33802 w 557677"/>
                    <a:gd name="connsiteY11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343962 w 556687"/>
                    <a:gd name="connsiteY6" fmla="*/ 346478 h 368703"/>
                    <a:gd name="connsiteX7" fmla="*/ 413812 w 556687"/>
                    <a:gd name="connsiteY7" fmla="*/ 194078 h 368703"/>
                    <a:gd name="connsiteX8" fmla="*/ 378887 w 556687"/>
                    <a:gd name="connsiteY8" fmla="*/ 184553 h 368703"/>
                    <a:gd name="connsiteX9" fmla="*/ 299512 w 556687"/>
                    <a:gd name="connsiteY9" fmla="*/ 362353 h 368703"/>
                    <a:gd name="connsiteX10" fmla="*/ 26462 w 556687"/>
                    <a:gd name="connsiteY10" fmla="*/ 368703 h 368703"/>
                    <a:gd name="connsiteX11" fmla="*/ 32812 w 556687"/>
                    <a:gd name="connsiteY11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0508 h 365283"/>
                    <a:gd name="connsiteX1" fmla="*/ 201087 w 556687"/>
                    <a:gd name="connsiteY1" fmla="*/ 244633 h 365283"/>
                    <a:gd name="connsiteX2" fmla="*/ 258237 w 556687"/>
                    <a:gd name="connsiteY2" fmla="*/ 66833 h 365283"/>
                    <a:gd name="connsiteX3" fmla="*/ 426512 w 556687"/>
                    <a:gd name="connsiteY3" fmla="*/ 7302 h 365283"/>
                    <a:gd name="connsiteX4" fmla="*/ 499537 w 556687"/>
                    <a:gd name="connsiteY4" fmla="*/ 38258 h 365283"/>
                    <a:gd name="connsiteX5" fmla="*/ 556687 w 556687"/>
                    <a:gd name="connsiteY5" fmla="*/ 339883 h 365283"/>
                    <a:gd name="connsiteX6" fmla="*/ 347137 w 556687"/>
                    <a:gd name="connsiteY6" fmla="*/ 349408 h 365283"/>
                    <a:gd name="connsiteX7" fmla="*/ 413812 w 556687"/>
                    <a:gd name="connsiteY7" fmla="*/ 190658 h 365283"/>
                    <a:gd name="connsiteX8" fmla="*/ 378887 w 556687"/>
                    <a:gd name="connsiteY8" fmla="*/ 181133 h 365283"/>
                    <a:gd name="connsiteX9" fmla="*/ 299512 w 556687"/>
                    <a:gd name="connsiteY9" fmla="*/ 358933 h 365283"/>
                    <a:gd name="connsiteX10" fmla="*/ 26462 w 556687"/>
                    <a:gd name="connsiteY10" fmla="*/ 365283 h 365283"/>
                    <a:gd name="connsiteX11" fmla="*/ 32812 w 556687"/>
                    <a:gd name="connsiteY11" fmla="*/ 260508 h 365283"/>
                    <a:gd name="connsiteX0" fmla="*/ 32812 w 557953"/>
                    <a:gd name="connsiteY0" fmla="*/ 268685 h 373460"/>
                    <a:gd name="connsiteX1" fmla="*/ 201087 w 557953"/>
                    <a:gd name="connsiteY1" fmla="*/ 252810 h 373460"/>
                    <a:gd name="connsiteX2" fmla="*/ 258237 w 557953"/>
                    <a:gd name="connsiteY2" fmla="*/ 75010 h 373460"/>
                    <a:gd name="connsiteX3" fmla="*/ 426512 w 557953"/>
                    <a:gd name="connsiteY3" fmla="*/ 15479 h 373460"/>
                    <a:gd name="connsiteX4" fmla="*/ 556687 w 557953"/>
                    <a:gd name="connsiteY4" fmla="*/ 348060 h 373460"/>
                    <a:gd name="connsiteX5" fmla="*/ 347137 w 557953"/>
                    <a:gd name="connsiteY5" fmla="*/ 357585 h 373460"/>
                    <a:gd name="connsiteX6" fmla="*/ 413812 w 557953"/>
                    <a:gd name="connsiteY6" fmla="*/ 198835 h 373460"/>
                    <a:gd name="connsiteX7" fmla="*/ 378887 w 557953"/>
                    <a:gd name="connsiteY7" fmla="*/ 189310 h 373460"/>
                    <a:gd name="connsiteX8" fmla="*/ 299512 w 557953"/>
                    <a:gd name="connsiteY8" fmla="*/ 367110 h 373460"/>
                    <a:gd name="connsiteX9" fmla="*/ 26462 w 557953"/>
                    <a:gd name="connsiteY9" fmla="*/ 373460 h 373460"/>
                    <a:gd name="connsiteX10" fmla="*/ 32812 w 557953"/>
                    <a:gd name="connsiteY10" fmla="*/ 268685 h 373460"/>
                    <a:gd name="connsiteX0" fmla="*/ 32812 w 557953"/>
                    <a:gd name="connsiteY0" fmla="*/ 260976 h 365751"/>
                    <a:gd name="connsiteX1" fmla="*/ 201087 w 557953"/>
                    <a:gd name="connsiteY1" fmla="*/ 245101 h 365751"/>
                    <a:gd name="connsiteX2" fmla="*/ 258237 w 557953"/>
                    <a:gd name="connsiteY2" fmla="*/ 67301 h 365751"/>
                    <a:gd name="connsiteX3" fmla="*/ 426512 w 557953"/>
                    <a:gd name="connsiteY3" fmla="*/ 7770 h 365751"/>
                    <a:gd name="connsiteX4" fmla="*/ 556687 w 557953"/>
                    <a:gd name="connsiteY4" fmla="*/ 340351 h 365751"/>
                    <a:gd name="connsiteX5" fmla="*/ 347137 w 557953"/>
                    <a:gd name="connsiteY5" fmla="*/ 349876 h 365751"/>
                    <a:gd name="connsiteX6" fmla="*/ 413812 w 557953"/>
                    <a:gd name="connsiteY6" fmla="*/ 191126 h 365751"/>
                    <a:gd name="connsiteX7" fmla="*/ 378887 w 557953"/>
                    <a:gd name="connsiteY7" fmla="*/ 181601 h 365751"/>
                    <a:gd name="connsiteX8" fmla="*/ 299512 w 557953"/>
                    <a:gd name="connsiteY8" fmla="*/ 359401 h 365751"/>
                    <a:gd name="connsiteX9" fmla="*/ 26462 w 557953"/>
                    <a:gd name="connsiteY9" fmla="*/ 365751 h 365751"/>
                    <a:gd name="connsiteX10" fmla="*/ 32812 w 557953"/>
                    <a:gd name="connsiteY10" fmla="*/ 260976 h 365751"/>
                    <a:gd name="connsiteX0" fmla="*/ 32812 w 558115"/>
                    <a:gd name="connsiteY0" fmla="*/ 269583 h 374358"/>
                    <a:gd name="connsiteX1" fmla="*/ 201087 w 558115"/>
                    <a:gd name="connsiteY1" fmla="*/ 253708 h 374358"/>
                    <a:gd name="connsiteX2" fmla="*/ 258237 w 558115"/>
                    <a:gd name="connsiteY2" fmla="*/ 75908 h 374358"/>
                    <a:gd name="connsiteX3" fmla="*/ 438418 w 558115"/>
                    <a:gd name="connsiteY3" fmla="*/ 6852 h 374358"/>
                    <a:gd name="connsiteX4" fmla="*/ 556687 w 558115"/>
                    <a:gd name="connsiteY4" fmla="*/ 348958 h 374358"/>
                    <a:gd name="connsiteX5" fmla="*/ 347137 w 558115"/>
                    <a:gd name="connsiteY5" fmla="*/ 358483 h 374358"/>
                    <a:gd name="connsiteX6" fmla="*/ 413812 w 558115"/>
                    <a:gd name="connsiteY6" fmla="*/ 199733 h 374358"/>
                    <a:gd name="connsiteX7" fmla="*/ 378887 w 558115"/>
                    <a:gd name="connsiteY7" fmla="*/ 190208 h 374358"/>
                    <a:gd name="connsiteX8" fmla="*/ 299512 w 558115"/>
                    <a:gd name="connsiteY8" fmla="*/ 368008 h 374358"/>
                    <a:gd name="connsiteX9" fmla="*/ 26462 w 558115"/>
                    <a:gd name="connsiteY9" fmla="*/ 374358 h 374358"/>
                    <a:gd name="connsiteX10" fmla="*/ 32812 w 558115"/>
                    <a:gd name="connsiteY10" fmla="*/ 269583 h 374358"/>
                    <a:gd name="connsiteX0" fmla="*/ 32812 w 558706"/>
                    <a:gd name="connsiteY0" fmla="*/ 269583 h 374358"/>
                    <a:gd name="connsiteX1" fmla="*/ 201087 w 558706"/>
                    <a:gd name="connsiteY1" fmla="*/ 253708 h 374358"/>
                    <a:gd name="connsiteX2" fmla="*/ 258237 w 558706"/>
                    <a:gd name="connsiteY2" fmla="*/ 75908 h 374358"/>
                    <a:gd name="connsiteX3" fmla="*/ 438418 w 558706"/>
                    <a:gd name="connsiteY3" fmla="*/ 6852 h 374358"/>
                    <a:gd name="connsiteX4" fmla="*/ 556687 w 558706"/>
                    <a:gd name="connsiteY4" fmla="*/ 348958 h 374358"/>
                    <a:gd name="connsiteX5" fmla="*/ 347137 w 558706"/>
                    <a:gd name="connsiteY5" fmla="*/ 358483 h 374358"/>
                    <a:gd name="connsiteX6" fmla="*/ 413812 w 558706"/>
                    <a:gd name="connsiteY6" fmla="*/ 199733 h 374358"/>
                    <a:gd name="connsiteX7" fmla="*/ 378887 w 558706"/>
                    <a:gd name="connsiteY7" fmla="*/ 190208 h 374358"/>
                    <a:gd name="connsiteX8" fmla="*/ 299512 w 558706"/>
                    <a:gd name="connsiteY8" fmla="*/ 368008 h 374358"/>
                    <a:gd name="connsiteX9" fmla="*/ 26462 w 558706"/>
                    <a:gd name="connsiteY9" fmla="*/ 374358 h 374358"/>
                    <a:gd name="connsiteX10" fmla="*/ 32812 w 558706"/>
                    <a:gd name="connsiteY10" fmla="*/ 269583 h 374358"/>
                    <a:gd name="connsiteX0" fmla="*/ 32812 w 558706"/>
                    <a:gd name="connsiteY0" fmla="*/ 265576 h 370351"/>
                    <a:gd name="connsiteX1" fmla="*/ 201087 w 558706"/>
                    <a:gd name="connsiteY1" fmla="*/ 249701 h 370351"/>
                    <a:gd name="connsiteX2" fmla="*/ 258237 w 558706"/>
                    <a:gd name="connsiteY2" fmla="*/ 71901 h 370351"/>
                    <a:gd name="connsiteX3" fmla="*/ 438418 w 558706"/>
                    <a:gd name="connsiteY3" fmla="*/ 2845 h 370351"/>
                    <a:gd name="connsiteX4" fmla="*/ 556687 w 558706"/>
                    <a:gd name="connsiteY4" fmla="*/ 344951 h 370351"/>
                    <a:gd name="connsiteX5" fmla="*/ 347137 w 558706"/>
                    <a:gd name="connsiteY5" fmla="*/ 354476 h 370351"/>
                    <a:gd name="connsiteX6" fmla="*/ 413812 w 558706"/>
                    <a:gd name="connsiteY6" fmla="*/ 195726 h 370351"/>
                    <a:gd name="connsiteX7" fmla="*/ 378887 w 558706"/>
                    <a:gd name="connsiteY7" fmla="*/ 186201 h 370351"/>
                    <a:gd name="connsiteX8" fmla="*/ 299512 w 558706"/>
                    <a:gd name="connsiteY8" fmla="*/ 364001 h 370351"/>
                    <a:gd name="connsiteX9" fmla="*/ 26462 w 558706"/>
                    <a:gd name="connsiteY9" fmla="*/ 370351 h 370351"/>
                    <a:gd name="connsiteX10" fmla="*/ 32812 w 558706"/>
                    <a:gd name="connsiteY10" fmla="*/ 265576 h 370351"/>
                    <a:gd name="connsiteX0" fmla="*/ 32812 w 558706"/>
                    <a:gd name="connsiteY0" fmla="*/ 268667 h 373442"/>
                    <a:gd name="connsiteX1" fmla="*/ 201087 w 558706"/>
                    <a:gd name="connsiteY1" fmla="*/ 252792 h 373442"/>
                    <a:gd name="connsiteX2" fmla="*/ 258237 w 558706"/>
                    <a:gd name="connsiteY2" fmla="*/ 74992 h 373442"/>
                    <a:gd name="connsiteX3" fmla="*/ 438418 w 558706"/>
                    <a:gd name="connsiteY3" fmla="*/ 5936 h 373442"/>
                    <a:gd name="connsiteX4" fmla="*/ 556687 w 558706"/>
                    <a:gd name="connsiteY4" fmla="*/ 348042 h 373442"/>
                    <a:gd name="connsiteX5" fmla="*/ 347137 w 558706"/>
                    <a:gd name="connsiteY5" fmla="*/ 357567 h 373442"/>
                    <a:gd name="connsiteX6" fmla="*/ 413812 w 558706"/>
                    <a:gd name="connsiteY6" fmla="*/ 198817 h 373442"/>
                    <a:gd name="connsiteX7" fmla="*/ 378887 w 558706"/>
                    <a:gd name="connsiteY7" fmla="*/ 189292 h 373442"/>
                    <a:gd name="connsiteX8" fmla="*/ 299512 w 558706"/>
                    <a:gd name="connsiteY8" fmla="*/ 367092 h 373442"/>
                    <a:gd name="connsiteX9" fmla="*/ 26462 w 558706"/>
                    <a:gd name="connsiteY9" fmla="*/ 373442 h 373442"/>
                    <a:gd name="connsiteX10" fmla="*/ 32812 w 558706"/>
                    <a:gd name="connsiteY10" fmla="*/ 268667 h 373442"/>
                    <a:gd name="connsiteX0" fmla="*/ 32812 w 556687"/>
                    <a:gd name="connsiteY0" fmla="*/ 268667 h 373442"/>
                    <a:gd name="connsiteX1" fmla="*/ 201087 w 556687"/>
                    <a:gd name="connsiteY1" fmla="*/ 252792 h 373442"/>
                    <a:gd name="connsiteX2" fmla="*/ 258237 w 556687"/>
                    <a:gd name="connsiteY2" fmla="*/ 74992 h 373442"/>
                    <a:gd name="connsiteX3" fmla="*/ 438418 w 556687"/>
                    <a:gd name="connsiteY3" fmla="*/ 5936 h 373442"/>
                    <a:gd name="connsiteX4" fmla="*/ 556687 w 556687"/>
                    <a:gd name="connsiteY4" fmla="*/ 348042 h 373442"/>
                    <a:gd name="connsiteX5" fmla="*/ 347137 w 556687"/>
                    <a:gd name="connsiteY5" fmla="*/ 357567 h 373442"/>
                    <a:gd name="connsiteX6" fmla="*/ 413812 w 556687"/>
                    <a:gd name="connsiteY6" fmla="*/ 198817 h 373442"/>
                    <a:gd name="connsiteX7" fmla="*/ 378887 w 556687"/>
                    <a:gd name="connsiteY7" fmla="*/ 189292 h 373442"/>
                    <a:gd name="connsiteX8" fmla="*/ 299512 w 556687"/>
                    <a:gd name="connsiteY8" fmla="*/ 367092 h 373442"/>
                    <a:gd name="connsiteX9" fmla="*/ 26462 w 556687"/>
                    <a:gd name="connsiteY9" fmla="*/ 373442 h 373442"/>
                    <a:gd name="connsiteX10" fmla="*/ 32812 w 556687"/>
                    <a:gd name="connsiteY10" fmla="*/ 268667 h 373442"/>
                    <a:gd name="connsiteX0" fmla="*/ 32812 w 556687"/>
                    <a:gd name="connsiteY0" fmla="*/ 268667 h 373442"/>
                    <a:gd name="connsiteX1" fmla="*/ 201087 w 556687"/>
                    <a:gd name="connsiteY1" fmla="*/ 252792 h 373442"/>
                    <a:gd name="connsiteX2" fmla="*/ 258237 w 556687"/>
                    <a:gd name="connsiteY2" fmla="*/ 74992 h 373442"/>
                    <a:gd name="connsiteX3" fmla="*/ 438418 w 556687"/>
                    <a:gd name="connsiteY3" fmla="*/ 5936 h 373442"/>
                    <a:gd name="connsiteX4" fmla="*/ 556687 w 556687"/>
                    <a:gd name="connsiteY4" fmla="*/ 348042 h 373442"/>
                    <a:gd name="connsiteX5" fmla="*/ 347137 w 556687"/>
                    <a:gd name="connsiteY5" fmla="*/ 357567 h 373442"/>
                    <a:gd name="connsiteX6" fmla="*/ 413812 w 556687"/>
                    <a:gd name="connsiteY6" fmla="*/ 198817 h 373442"/>
                    <a:gd name="connsiteX7" fmla="*/ 378887 w 556687"/>
                    <a:gd name="connsiteY7" fmla="*/ 189292 h 373442"/>
                    <a:gd name="connsiteX8" fmla="*/ 299512 w 556687"/>
                    <a:gd name="connsiteY8" fmla="*/ 367092 h 373442"/>
                    <a:gd name="connsiteX9" fmla="*/ 26462 w 556687"/>
                    <a:gd name="connsiteY9" fmla="*/ 373442 h 373442"/>
                    <a:gd name="connsiteX10" fmla="*/ 32812 w 556687"/>
                    <a:gd name="connsiteY10" fmla="*/ 268667 h 373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6687" h="373442">
                      <a:moveTo>
                        <a:pt x="32812" y="268667"/>
                      </a:moveTo>
                      <a:lnTo>
                        <a:pt x="201087" y="252792"/>
                      </a:lnTo>
                      <a:lnTo>
                        <a:pt x="258237" y="74992"/>
                      </a:lnTo>
                      <a:cubicBezTo>
                        <a:pt x="302951" y="-282"/>
                        <a:pt x="376770" y="-8615"/>
                        <a:pt x="438418" y="5936"/>
                      </a:cubicBezTo>
                      <a:cubicBezTo>
                        <a:pt x="516735" y="49062"/>
                        <a:pt x="546104" y="71949"/>
                        <a:pt x="556687" y="348042"/>
                      </a:cubicBezTo>
                      <a:cubicBezTo>
                        <a:pt x="479693" y="353599"/>
                        <a:pt x="416987" y="354392"/>
                        <a:pt x="347137" y="357567"/>
                      </a:cubicBezTo>
                      <a:cubicBezTo>
                        <a:pt x="357456" y="321318"/>
                        <a:pt x="389206" y="251734"/>
                        <a:pt x="413812" y="198817"/>
                      </a:cubicBezTo>
                      <a:lnTo>
                        <a:pt x="378887" y="189292"/>
                      </a:lnTo>
                      <a:lnTo>
                        <a:pt x="299512" y="367092"/>
                      </a:lnTo>
                      <a:lnTo>
                        <a:pt x="26462" y="373442"/>
                      </a:lnTo>
                      <a:cubicBezTo>
                        <a:pt x="3972" y="361535"/>
                        <a:pt x="-22485" y="302005"/>
                        <a:pt x="32812" y="2686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060">
                    <a:defRPr/>
                  </a:pPr>
                  <a:endParaRPr lang="en-IN" sz="1836" kern="0">
                    <a:solidFill>
                      <a:prstClr val="white"/>
                    </a:solidFill>
                    <a:latin typeface="Segoe UI Light"/>
                  </a:endParaRPr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rot="20245202">
                  <a:off x="3807371" y="3312921"/>
                  <a:ext cx="255167" cy="149644"/>
                </a:xfrm>
                <a:custGeom>
                  <a:avLst/>
                  <a:gdLst>
                    <a:gd name="connsiteX0" fmla="*/ 246244 w 255167"/>
                    <a:gd name="connsiteY0" fmla="*/ 8923 h 128920"/>
                    <a:gd name="connsiteX1" fmla="*/ 255167 w 255167"/>
                    <a:gd name="connsiteY1" fmla="*/ 30466 h 128920"/>
                    <a:gd name="connsiteX2" fmla="*/ 255167 w 255167"/>
                    <a:gd name="connsiteY2" fmla="*/ 101784 h 128920"/>
                    <a:gd name="connsiteX3" fmla="*/ 246244 w 255167"/>
                    <a:gd name="connsiteY3" fmla="*/ 123327 h 128920"/>
                    <a:gd name="connsiteX4" fmla="*/ 232739 w 255167"/>
                    <a:gd name="connsiteY4" fmla="*/ 128920 h 128920"/>
                    <a:gd name="connsiteX5" fmla="*/ 232739 w 255167"/>
                    <a:gd name="connsiteY5" fmla="*/ 29639 h 128920"/>
                    <a:gd name="connsiteX6" fmla="*/ 223504 w 255167"/>
                    <a:gd name="connsiteY6" fmla="*/ 20404 h 128920"/>
                    <a:gd name="connsiteX7" fmla="*/ 31662 w 255167"/>
                    <a:gd name="connsiteY7" fmla="*/ 20404 h 128920"/>
                    <a:gd name="connsiteX8" fmla="*/ 22427 w 255167"/>
                    <a:gd name="connsiteY8" fmla="*/ 29639 h 128920"/>
                    <a:gd name="connsiteX9" fmla="*/ 22427 w 255167"/>
                    <a:gd name="connsiteY9" fmla="*/ 128920 h 128920"/>
                    <a:gd name="connsiteX10" fmla="*/ 8923 w 255167"/>
                    <a:gd name="connsiteY10" fmla="*/ 123327 h 128920"/>
                    <a:gd name="connsiteX11" fmla="*/ 0 w 255167"/>
                    <a:gd name="connsiteY11" fmla="*/ 101784 h 128920"/>
                    <a:gd name="connsiteX12" fmla="*/ 0 w 255167"/>
                    <a:gd name="connsiteY12" fmla="*/ 30466 h 128920"/>
                    <a:gd name="connsiteX13" fmla="*/ 30466 w 255167"/>
                    <a:gd name="connsiteY13" fmla="*/ 0 h 128920"/>
                    <a:gd name="connsiteX14" fmla="*/ 224701 w 255167"/>
                    <a:gd name="connsiteY14" fmla="*/ 0 h 128920"/>
                    <a:gd name="connsiteX15" fmla="*/ 246244 w 255167"/>
                    <a:gd name="connsiteY15" fmla="*/ 8923 h 128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5167" h="128920">
                      <a:moveTo>
                        <a:pt x="246244" y="8923"/>
                      </a:moveTo>
                      <a:cubicBezTo>
                        <a:pt x="251757" y="14437"/>
                        <a:pt x="255167" y="22053"/>
                        <a:pt x="255167" y="30466"/>
                      </a:cubicBezTo>
                      <a:lnTo>
                        <a:pt x="255167" y="101784"/>
                      </a:lnTo>
                      <a:cubicBezTo>
                        <a:pt x="255167" y="110197"/>
                        <a:pt x="251757" y="117814"/>
                        <a:pt x="246244" y="123327"/>
                      </a:cubicBezTo>
                      <a:lnTo>
                        <a:pt x="232739" y="128920"/>
                      </a:lnTo>
                      <a:lnTo>
                        <a:pt x="232739" y="29639"/>
                      </a:lnTo>
                      <a:cubicBezTo>
                        <a:pt x="232739" y="24539"/>
                        <a:pt x="228604" y="20404"/>
                        <a:pt x="223504" y="20404"/>
                      </a:cubicBezTo>
                      <a:lnTo>
                        <a:pt x="31662" y="20404"/>
                      </a:lnTo>
                      <a:cubicBezTo>
                        <a:pt x="26562" y="20404"/>
                        <a:pt x="22427" y="24539"/>
                        <a:pt x="22427" y="29639"/>
                      </a:cubicBezTo>
                      <a:lnTo>
                        <a:pt x="22427" y="128920"/>
                      </a:lnTo>
                      <a:lnTo>
                        <a:pt x="8923" y="123327"/>
                      </a:lnTo>
                      <a:cubicBezTo>
                        <a:pt x="3410" y="117813"/>
                        <a:pt x="0" y="110197"/>
                        <a:pt x="0" y="101784"/>
                      </a:cubicBezTo>
                      <a:lnTo>
                        <a:pt x="0" y="30466"/>
                      </a:lnTo>
                      <a:cubicBezTo>
                        <a:pt x="0" y="13640"/>
                        <a:pt x="13640" y="0"/>
                        <a:pt x="30466" y="0"/>
                      </a:cubicBezTo>
                      <a:lnTo>
                        <a:pt x="224701" y="0"/>
                      </a:lnTo>
                      <a:cubicBezTo>
                        <a:pt x="233114" y="0"/>
                        <a:pt x="240731" y="3410"/>
                        <a:pt x="246244" y="89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060">
                    <a:defRPr/>
                  </a:pPr>
                  <a:endParaRPr lang="en-IN" sz="1836" kern="0">
                    <a:solidFill>
                      <a:prstClr val="white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7794469" y="3374305"/>
              <a:ext cx="968986" cy="968986"/>
              <a:chOff x="11560848" y="2176842"/>
              <a:chExt cx="968986" cy="968986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11560848" y="2176842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1775227" y="2319976"/>
                <a:ext cx="540229" cy="655510"/>
                <a:chOff x="11775227" y="2319976"/>
                <a:chExt cx="540229" cy="65551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11775227" y="2475377"/>
                  <a:ext cx="540229" cy="500109"/>
                  <a:chOff x="11804659" y="2475377"/>
                  <a:chExt cx="540229" cy="500109"/>
                </a:xfrm>
              </p:grpSpPr>
              <p:sp>
                <p:nvSpPr>
                  <p:cNvPr id="43" name="Freeform 42"/>
                  <p:cNvSpPr/>
                  <p:nvPr/>
                </p:nvSpPr>
                <p:spPr bwMode="auto">
                  <a:xfrm>
                    <a:off x="11804659" y="2475377"/>
                    <a:ext cx="196226" cy="500109"/>
                  </a:xfrm>
                  <a:custGeom>
                    <a:avLst/>
                    <a:gdLst>
                      <a:gd name="connsiteX0" fmla="*/ 152864 w 613300"/>
                      <a:gd name="connsiteY0" fmla="*/ 296947 h 1563078"/>
                      <a:gd name="connsiteX1" fmla="*/ 460435 w 613300"/>
                      <a:gd name="connsiteY1" fmla="*/ 296947 h 1563078"/>
                      <a:gd name="connsiteX2" fmla="*/ 613300 w 613300"/>
                      <a:gd name="connsiteY2" fmla="*/ 449811 h 1563078"/>
                      <a:gd name="connsiteX3" fmla="*/ 613300 w 613300"/>
                      <a:gd name="connsiteY3" fmla="*/ 499876 h 1563078"/>
                      <a:gd name="connsiteX4" fmla="*/ 613300 w 613300"/>
                      <a:gd name="connsiteY4" fmla="*/ 775791 h 1563078"/>
                      <a:gd name="connsiteX5" fmla="*/ 613300 w 613300"/>
                      <a:gd name="connsiteY5" fmla="*/ 861314 h 1563078"/>
                      <a:gd name="connsiteX6" fmla="*/ 563878 w 613300"/>
                      <a:gd name="connsiteY6" fmla="*/ 910734 h 1563078"/>
                      <a:gd name="connsiteX7" fmla="*/ 514458 w 613300"/>
                      <a:gd name="connsiteY7" fmla="*/ 861314 h 1563078"/>
                      <a:gd name="connsiteX8" fmla="*/ 514458 w 613300"/>
                      <a:gd name="connsiteY8" fmla="*/ 776260 h 1563078"/>
                      <a:gd name="connsiteX9" fmla="*/ 514458 w 613300"/>
                      <a:gd name="connsiteY9" fmla="*/ 532666 h 1563078"/>
                      <a:gd name="connsiteX10" fmla="*/ 489970 w 613300"/>
                      <a:gd name="connsiteY10" fmla="*/ 508176 h 1563078"/>
                      <a:gd name="connsiteX11" fmla="*/ 465479 w 613300"/>
                      <a:gd name="connsiteY11" fmla="*/ 532666 h 1563078"/>
                      <a:gd name="connsiteX12" fmla="*/ 465479 w 613300"/>
                      <a:gd name="connsiteY12" fmla="*/ 536417 h 1563078"/>
                      <a:gd name="connsiteX13" fmla="*/ 465479 w 613300"/>
                      <a:gd name="connsiteY13" fmla="*/ 951715 h 1563078"/>
                      <a:gd name="connsiteX14" fmla="*/ 465479 w 613300"/>
                      <a:gd name="connsiteY14" fmla="*/ 1490540 h 1563078"/>
                      <a:gd name="connsiteX15" fmla="*/ 392941 w 613300"/>
                      <a:gd name="connsiteY15" fmla="*/ 1563078 h 1563078"/>
                      <a:gd name="connsiteX16" fmla="*/ 320400 w 613300"/>
                      <a:gd name="connsiteY16" fmla="*/ 1490540 h 1563078"/>
                      <a:gd name="connsiteX17" fmla="*/ 320400 w 613300"/>
                      <a:gd name="connsiteY17" fmla="*/ 952223 h 1563078"/>
                      <a:gd name="connsiteX18" fmla="*/ 320400 w 613300"/>
                      <a:gd name="connsiteY18" fmla="*/ 951088 h 1563078"/>
                      <a:gd name="connsiteX19" fmla="*/ 306650 w 613300"/>
                      <a:gd name="connsiteY19" fmla="*/ 937336 h 1563078"/>
                      <a:gd name="connsiteX20" fmla="*/ 295864 w 613300"/>
                      <a:gd name="connsiteY20" fmla="*/ 943925 h 1563078"/>
                      <a:gd name="connsiteX21" fmla="*/ 295864 w 613300"/>
                      <a:gd name="connsiteY21" fmla="*/ 1492022 h 1563078"/>
                      <a:gd name="connsiteX22" fmla="*/ 224807 w 613300"/>
                      <a:gd name="connsiteY22" fmla="*/ 1563078 h 1563078"/>
                      <a:gd name="connsiteX23" fmla="*/ 153751 w 613300"/>
                      <a:gd name="connsiteY23" fmla="*/ 1492022 h 1563078"/>
                      <a:gd name="connsiteX24" fmla="*/ 153751 w 613300"/>
                      <a:gd name="connsiteY24" fmla="*/ 952223 h 1563078"/>
                      <a:gd name="connsiteX25" fmla="*/ 153751 w 613300"/>
                      <a:gd name="connsiteY25" fmla="*/ 535633 h 1563078"/>
                      <a:gd name="connsiteX26" fmla="*/ 126296 w 613300"/>
                      <a:gd name="connsiteY26" fmla="*/ 508176 h 1563078"/>
                      <a:gd name="connsiteX27" fmla="*/ 98841 w 613300"/>
                      <a:gd name="connsiteY27" fmla="*/ 535633 h 1563078"/>
                      <a:gd name="connsiteX28" fmla="*/ 98841 w 613300"/>
                      <a:gd name="connsiteY28" fmla="*/ 778723 h 1563078"/>
                      <a:gd name="connsiteX29" fmla="*/ 98841 w 613300"/>
                      <a:gd name="connsiteY29" fmla="*/ 861314 h 1563078"/>
                      <a:gd name="connsiteX30" fmla="*/ 49420 w 613300"/>
                      <a:gd name="connsiteY30" fmla="*/ 910734 h 1563078"/>
                      <a:gd name="connsiteX31" fmla="*/ 0 w 613300"/>
                      <a:gd name="connsiteY31" fmla="*/ 861314 h 1563078"/>
                      <a:gd name="connsiteX32" fmla="*/ 0 w 613300"/>
                      <a:gd name="connsiteY32" fmla="*/ 775791 h 1563078"/>
                      <a:gd name="connsiteX33" fmla="*/ 0 w 613300"/>
                      <a:gd name="connsiteY33" fmla="*/ 499876 h 1563078"/>
                      <a:gd name="connsiteX34" fmla="*/ 0 w 613300"/>
                      <a:gd name="connsiteY34" fmla="*/ 449811 h 1563078"/>
                      <a:gd name="connsiteX35" fmla="*/ 152864 w 613300"/>
                      <a:gd name="connsiteY35" fmla="*/ 296947 h 1563078"/>
                      <a:gd name="connsiteX36" fmla="*/ 306650 w 613300"/>
                      <a:gd name="connsiteY36" fmla="*/ 0 h 1563078"/>
                      <a:gd name="connsiteX37" fmla="*/ 431287 w 613300"/>
                      <a:gd name="connsiteY37" fmla="*/ 124639 h 1563078"/>
                      <a:gd name="connsiteX38" fmla="*/ 306650 w 613300"/>
                      <a:gd name="connsiteY38" fmla="*/ 249276 h 1563078"/>
                      <a:gd name="connsiteX39" fmla="*/ 182011 w 613300"/>
                      <a:gd name="connsiteY39" fmla="*/ 124639 h 1563078"/>
                      <a:gd name="connsiteX40" fmla="*/ 306650 w 613300"/>
                      <a:gd name="connsiteY40" fmla="*/ 0 h 1563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613300" h="1563078">
                        <a:moveTo>
                          <a:pt x="152864" y="296947"/>
                        </a:moveTo>
                        <a:lnTo>
                          <a:pt x="460435" y="296947"/>
                        </a:lnTo>
                        <a:cubicBezTo>
                          <a:pt x="544859" y="296947"/>
                          <a:pt x="613300" y="365387"/>
                          <a:pt x="613300" y="449811"/>
                        </a:cubicBezTo>
                        <a:lnTo>
                          <a:pt x="613300" y="499876"/>
                        </a:lnTo>
                        <a:lnTo>
                          <a:pt x="613300" y="775791"/>
                        </a:lnTo>
                        <a:lnTo>
                          <a:pt x="613300" y="861314"/>
                        </a:lnTo>
                        <a:cubicBezTo>
                          <a:pt x="613300" y="888607"/>
                          <a:pt x="591173" y="910734"/>
                          <a:pt x="563878" y="910734"/>
                        </a:cubicBezTo>
                        <a:cubicBezTo>
                          <a:pt x="536585" y="910734"/>
                          <a:pt x="514458" y="888607"/>
                          <a:pt x="514458" y="861314"/>
                        </a:cubicBezTo>
                        <a:lnTo>
                          <a:pt x="514458" y="776260"/>
                        </a:lnTo>
                        <a:lnTo>
                          <a:pt x="514458" y="532666"/>
                        </a:lnTo>
                        <a:cubicBezTo>
                          <a:pt x="514458" y="519141"/>
                          <a:pt x="503494" y="508176"/>
                          <a:pt x="489970" y="508176"/>
                        </a:cubicBezTo>
                        <a:cubicBezTo>
                          <a:pt x="476444" y="508176"/>
                          <a:pt x="465479" y="519141"/>
                          <a:pt x="465479" y="532666"/>
                        </a:cubicBezTo>
                        <a:lnTo>
                          <a:pt x="465479" y="536417"/>
                        </a:lnTo>
                        <a:lnTo>
                          <a:pt x="465479" y="951715"/>
                        </a:lnTo>
                        <a:lnTo>
                          <a:pt x="465479" y="1490540"/>
                        </a:lnTo>
                        <a:cubicBezTo>
                          <a:pt x="465479" y="1530601"/>
                          <a:pt x="433002" y="1563078"/>
                          <a:pt x="392941" y="1563078"/>
                        </a:cubicBezTo>
                        <a:cubicBezTo>
                          <a:pt x="352877" y="1563078"/>
                          <a:pt x="320400" y="1530601"/>
                          <a:pt x="320400" y="1490540"/>
                        </a:cubicBezTo>
                        <a:lnTo>
                          <a:pt x="320400" y="952223"/>
                        </a:lnTo>
                        <a:lnTo>
                          <a:pt x="320400" y="951088"/>
                        </a:lnTo>
                        <a:cubicBezTo>
                          <a:pt x="320400" y="943493"/>
                          <a:pt x="314243" y="937336"/>
                          <a:pt x="306650" y="937336"/>
                        </a:cubicBezTo>
                        <a:cubicBezTo>
                          <a:pt x="301868" y="937336"/>
                          <a:pt x="297658" y="939776"/>
                          <a:pt x="295864" y="943925"/>
                        </a:cubicBezTo>
                        <a:lnTo>
                          <a:pt x="295864" y="1492022"/>
                        </a:lnTo>
                        <a:cubicBezTo>
                          <a:pt x="295864" y="1531265"/>
                          <a:pt x="264051" y="1563078"/>
                          <a:pt x="224807" y="1563078"/>
                        </a:cubicBezTo>
                        <a:cubicBezTo>
                          <a:pt x="185564" y="1563078"/>
                          <a:pt x="153751" y="1531265"/>
                          <a:pt x="153751" y="1492022"/>
                        </a:cubicBezTo>
                        <a:lnTo>
                          <a:pt x="153751" y="952223"/>
                        </a:lnTo>
                        <a:lnTo>
                          <a:pt x="153751" y="535633"/>
                        </a:lnTo>
                        <a:cubicBezTo>
                          <a:pt x="153751" y="520468"/>
                          <a:pt x="141459" y="508176"/>
                          <a:pt x="126296" y="508176"/>
                        </a:cubicBezTo>
                        <a:cubicBezTo>
                          <a:pt x="111133" y="508176"/>
                          <a:pt x="98841" y="520468"/>
                          <a:pt x="98841" y="535633"/>
                        </a:cubicBezTo>
                        <a:lnTo>
                          <a:pt x="98841" y="778723"/>
                        </a:lnTo>
                        <a:lnTo>
                          <a:pt x="98841" y="861314"/>
                        </a:lnTo>
                        <a:cubicBezTo>
                          <a:pt x="98841" y="888607"/>
                          <a:pt x="76714" y="910734"/>
                          <a:pt x="49420" y="910734"/>
                        </a:cubicBezTo>
                        <a:cubicBezTo>
                          <a:pt x="22126" y="910734"/>
                          <a:pt x="0" y="888607"/>
                          <a:pt x="0" y="861314"/>
                        </a:cubicBezTo>
                        <a:lnTo>
                          <a:pt x="0" y="775791"/>
                        </a:lnTo>
                        <a:lnTo>
                          <a:pt x="0" y="499876"/>
                        </a:lnTo>
                        <a:lnTo>
                          <a:pt x="0" y="449811"/>
                        </a:lnTo>
                        <a:cubicBezTo>
                          <a:pt x="0" y="365387"/>
                          <a:pt x="68439" y="296947"/>
                          <a:pt x="152864" y="296947"/>
                        </a:cubicBezTo>
                        <a:close/>
                        <a:moveTo>
                          <a:pt x="306650" y="0"/>
                        </a:moveTo>
                        <a:cubicBezTo>
                          <a:pt x="375485" y="0"/>
                          <a:pt x="431287" y="55802"/>
                          <a:pt x="431287" y="124639"/>
                        </a:cubicBezTo>
                        <a:cubicBezTo>
                          <a:pt x="431287" y="193475"/>
                          <a:pt x="375485" y="249276"/>
                          <a:pt x="306650" y="249276"/>
                        </a:cubicBezTo>
                        <a:cubicBezTo>
                          <a:pt x="237812" y="249276"/>
                          <a:pt x="182011" y="193475"/>
                          <a:pt x="182011" y="124639"/>
                        </a:cubicBezTo>
                        <a:cubicBezTo>
                          <a:pt x="182011" y="55802"/>
                          <a:pt x="237812" y="0"/>
                          <a:pt x="30665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44" name="Freeform 43"/>
                  <p:cNvSpPr/>
                  <p:nvPr/>
                </p:nvSpPr>
                <p:spPr bwMode="auto">
                  <a:xfrm>
                    <a:off x="12148662" y="2475377"/>
                    <a:ext cx="196226" cy="500109"/>
                  </a:xfrm>
                  <a:custGeom>
                    <a:avLst/>
                    <a:gdLst>
                      <a:gd name="connsiteX0" fmla="*/ 152864 w 613300"/>
                      <a:gd name="connsiteY0" fmla="*/ 296947 h 1563078"/>
                      <a:gd name="connsiteX1" fmla="*/ 460435 w 613300"/>
                      <a:gd name="connsiteY1" fmla="*/ 296947 h 1563078"/>
                      <a:gd name="connsiteX2" fmla="*/ 613300 w 613300"/>
                      <a:gd name="connsiteY2" fmla="*/ 449811 h 1563078"/>
                      <a:gd name="connsiteX3" fmla="*/ 613300 w 613300"/>
                      <a:gd name="connsiteY3" fmla="*/ 499876 h 1563078"/>
                      <a:gd name="connsiteX4" fmla="*/ 613300 w 613300"/>
                      <a:gd name="connsiteY4" fmla="*/ 775791 h 1563078"/>
                      <a:gd name="connsiteX5" fmla="*/ 613300 w 613300"/>
                      <a:gd name="connsiteY5" fmla="*/ 861314 h 1563078"/>
                      <a:gd name="connsiteX6" fmla="*/ 563878 w 613300"/>
                      <a:gd name="connsiteY6" fmla="*/ 910734 h 1563078"/>
                      <a:gd name="connsiteX7" fmla="*/ 514458 w 613300"/>
                      <a:gd name="connsiteY7" fmla="*/ 861314 h 1563078"/>
                      <a:gd name="connsiteX8" fmla="*/ 514458 w 613300"/>
                      <a:gd name="connsiteY8" fmla="*/ 776260 h 1563078"/>
                      <a:gd name="connsiteX9" fmla="*/ 514458 w 613300"/>
                      <a:gd name="connsiteY9" fmla="*/ 532666 h 1563078"/>
                      <a:gd name="connsiteX10" fmla="*/ 489970 w 613300"/>
                      <a:gd name="connsiteY10" fmla="*/ 508176 h 1563078"/>
                      <a:gd name="connsiteX11" fmla="*/ 465479 w 613300"/>
                      <a:gd name="connsiteY11" fmla="*/ 532666 h 1563078"/>
                      <a:gd name="connsiteX12" fmla="*/ 465479 w 613300"/>
                      <a:gd name="connsiteY12" fmla="*/ 536417 h 1563078"/>
                      <a:gd name="connsiteX13" fmla="*/ 465479 w 613300"/>
                      <a:gd name="connsiteY13" fmla="*/ 951715 h 1563078"/>
                      <a:gd name="connsiteX14" fmla="*/ 465479 w 613300"/>
                      <a:gd name="connsiteY14" fmla="*/ 1490540 h 1563078"/>
                      <a:gd name="connsiteX15" fmla="*/ 392941 w 613300"/>
                      <a:gd name="connsiteY15" fmla="*/ 1563078 h 1563078"/>
                      <a:gd name="connsiteX16" fmla="*/ 320400 w 613300"/>
                      <a:gd name="connsiteY16" fmla="*/ 1490540 h 1563078"/>
                      <a:gd name="connsiteX17" fmla="*/ 320400 w 613300"/>
                      <a:gd name="connsiteY17" fmla="*/ 952223 h 1563078"/>
                      <a:gd name="connsiteX18" fmla="*/ 320400 w 613300"/>
                      <a:gd name="connsiteY18" fmla="*/ 951088 h 1563078"/>
                      <a:gd name="connsiteX19" fmla="*/ 306650 w 613300"/>
                      <a:gd name="connsiteY19" fmla="*/ 937336 h 1563078"/>
                      <a:gd name="connsiteX20" fmla="*/ 295864 w 613300"/>
                      <a:gd name="connsiteY20" fmla="*/ 943925 h 1563078"/>
                      <a:gd name="connsiteX21" fmla="*/ 295864 w 613300"/>
                      <a:gd name="connsiteY21" fmla="*/ 1492022 h 1563078"/>
                      <a:gd name="connsiteX22" fmla="*/ 224807 w 613300"/>
                      <a:gd name="connsiteY22" fmla="*/ 1563078 h 1563078"/>
                      <a:gd name="connsiteX23" fmla="*/ 153751 w 613300"/>
                      <a:gd name="connsiteY23" fmla="*/ 1492022 h 1563078"/>
                      <a:gd name="connsiteX24" fmla="*/ 153751 w 613300"/>
                      <a:gd name="connsiteY24" fmla="*/ 952223 h 1563078"/>
                      <a:gd name="connsiteX25" fmla="*/ 153751 w 613300"/>
                      <a:gd name="connsiteY25" fmla="*/ 535633 h 1563078"/>
                      <a:gd name="connsiteX26" fmla="*/ 126296 w 613300"/>
                      <a:gd name="connsiteY26" fmla="*/ 508176 h 1563078"/>
                      <a:gd name="connsiteX27" fmla="*/ 98841 w 613300"/>
                      <a:gd name="connsiteY27" fmla="*/ 535633 h 1563078"/>
                      <a:gd name="connsiteX28" fmla="*/ 98841 w 613300"/>
                      <a:gd name="connsiteY28" fmla="*/ 778723 h 1563078"/>
                      <a:gd name="connsiteX29" fmla="*/ 98841 w 613300"/>
                      <a:gd name="connsiteY29" fmla="*/ 861314 h 1563078"/>
                      <a:gd name="connsiteX30" fmla="*/ 49420 w 613300"/>
                      <a:gd name="connsiteY30" fmla="*/ 910734 h 1563078"/>
                      <a:gd name="connsiteX31" fmla="*/ 0 w 613300"/>
                      <a:gd name="connsiteY31" fmla="*/ 861314 h 1563078"/>
                      <a:gd name="connsiteX32" fmla="*/ 0 w 613300"/>
                      <a:gd name="connsiteY32" fmla="*/ 775791 h 1563078"/>
                      <a:gd name="connsiteX33" fmla="*/ 0 w 613300"/>
                      <a:gd name="connsiteY33" fmla="*/ 499876 h 1563078"/>
                      <a:gd name="connsiteX34" fmla="*/ 0 w 613300"/>
                      <a:gd name="connsiteY34" fmla="*/ 449811 h 1563078"/>
                      <a:gd name="connsiteX35" fmla="*/ 152864 w 613300"/>
                      <a:gd name="connsiteY35" fmla="*/ 296947 h 1563078"/>
                      <a:gd name="connsiteX36" fmla="*/ 306650 w 613300"/>
                      <a:gd name="connsiteY36" fmla="*/ 0 h 1563078"/>
                      <a:gd name="connsiteX37" fmla="*/ 431287 w 613300"/>
                      <a:gd name="connsiteY37" fmla="*/ 124639 h 1563078"/>
                      <a:gd name="connsiteX38" fmla="*/ 306650 w 613300"/>
                      <a:gd name="connsiteY38" fmla="*/ 249276 h 1563078"/>
                      <a:gd name="connsiteX39" fmla="*/ 182011 w 613300"/>
                      <a:gd name="connsiteY39" fmla="*/ 124639 h 1563078"/>
                      <a:gd name="connsiteX40" fmla="*/ 306650 w 613300"/>
                      <a:gd name="connsiteY40" fmla="*/ 0 h 1563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613300" h="1563078">
                        <a:moveTo>
                          <a:pt x="152864" y="296947"/>
                        </a:moveTo>
                        <a:lnTo>
                          <a:pt x="460435" y="296947"/>
                        </a:lnTo>
                        <a:cubicBezTo>
                          <a:pt x="544859" y="296947"/>
                          <a:pt x="613300" y="365387"/>
                          <a:pt x="613300" y="449811"/>
                        </a:cubicBezTo>
                        <a:lnTo>
                          <a:pt x="613300" y="499876"/>
                        </a:lnTo>
                        <a:lnTo>
                          <a:pt x="613300" y="775791"/>
                        </a:lnTo>
                        <a:lnTo>
                          <a:pt x="613300" y="861314"/>
                        </a:lnTo>
                        <a:cubicBezTo>
                          <a:pt x="613300" y="888607"/>
                          <a:pt x="591173" y="910734"/>
                          <a:pt x="563878" y="910734"/>
                        </a:cubicBezTo>
                        <a:cubicBezTo>
                          <a:pt x="536585" y="910734"/>
                          <a:pt x="514458" y="888607"/>
                          <a:pt x="514458" y="861314"/>
                        </a:cubicBezTo>
                        <a:lnTo>
                          <a:pt x="514458" y="776260"/>
                        </a:lnTo>
                        <a:lnTo>
                          <a:pt x="514458" y="532666"/>
                        </a:lnTo>
                        <a:cubicBezTo>
                          <a:pt x="514458" y="519141"/>
                          <a:pt x="503494" y="508176"/>
                          <a:pt x="489970" y="508176"/>
                        </a:cubicBezTo>
                        <a:cubicBezTo>
                          <a:pt x="476444" y="508176"/>
                          <a:pt x="465479" y="519141"/>
                          <a:pt x="465479" y="532666"/>
                        </a:cubicBezTo>
                        <a:lnTo>
                          <a:pt x="465479" y="536417"/>
                        </a:lnTo>
                        <a:lnTo>
                          <a:pt x="465479" y="951715"/>
                        </a:lnTo>
                        <a:lnTo>
                          <a:pt x="465479" y="1490540"/>
                        </a:lnTo>
                        <a:cubicBezTo>
                          <a:pt x="465479" y="1530601"/>
                          <a:pt x="433002" y="1563078"/>
                          <a:pt x="392941" y="1563078"/>
                        </a:cubicBezTo>
                        <a:cubicBezTo>
                          <a:pt x="352877" y="1563078"/>
                          <a:pt x="320400" y="1530601"/>
                          <a:pt x="320400" y="1490540"/>
                        </a:cubicBezTo>
                        <a:lnTo>
                          <a:pt x="320400" y="952223"/>
                        </a:lnTo>
                        <a:lnTo>
                          <a:pt x="320400" y="951088"/>
                        </a:lnTo>
                        <a:cubicBezTo>
                          <a:pt x="320400" y="943493"/>
                          <a:pt x="314243" y="937336"/>
                          <a:pt x="306650" y="937336"/>
                        </a:cubicBezTo>
                        <a:cubicBezTo>
                          <a:pt x="301868" y="937336"/>
                          <a:pt x="297658" y="939776"/>
                          <a:pt x="295864" y="943925"/>
                        </a:cubicBezTo>
                        <a:lnTo>
                          <a:pt x="295864" y="1492022"/>
                        </a:lnTo>
                        <a:cubicBezTo>
                          <a:pt x="295864" y="1531265"/>
                          <a:pt x="264051" y="1563078"/>
                          <a:pt x="224807" y="1563078"/>
                        </a:cubicBezTo>
                        <a:cubicBezTo>
                          <a:pt x="185564" y="1563078"/>
                          <a:pt x="153751" y="1531265"/>
                          <a:pt x="153751" y="1492022"/>
                        </a:cubicBezTo>
                        <a:lnTo>
                          <a:pt x="153751" y="952223"/>
                        </a:lnTo>
                        <a:lnTo>
                          <a:pt x="153751" y="535633"/>
                        </a:lnTo>
                        <a:cubicBezTo>
                          <a:pt x="153751" y="520468"/>
                          <a:pt x="141459" y="508176"/>
                          <a:pt x="126296" y="508176"/>
                        </a:cubicBezTo>
                        <a:cubicBezTo>
                          <a:pt x="111133" y="508176"/>
                          <a:pt x="98841" y="520468"/>
                          <a:pt x="98841" y="535633"/>
                        </a:cubicBezTo>
                        <a:lnTo>
                          <a:pt x="98841" y="778723"/>
                        </a:lnTo>
                        <a:lnTo>
                          <a:pt x="98841" y="861314"/>
                        </a:lnTo>
                        <a:cubicBezTo>
                          <a:pt x="98841" y="888607"/>
                          <a:pt x="76714" y="910734"/>
                          <a:pt x="49420" y="910734"/>
                        </a:cubicBezTo>
                        <a:cubicBezTo>
                          <a:pt x="22126" y="910734"/>
                          <a:pt x="0" y="888607"/>
                          <a:pt x="0" y="861314"/>
                        </a:cubicBezTo>
                        <a:lnTo>
                          <a:pt x="0" y="775791"/>
                        </a:lnTo>
                        <a:lnTo>
                          <a:pt x="0" y="499876"/>
                        </a:lnTo>
                        <a:lnTo>
                          <a:pt x="0" y="449811"/>
                        </a:lnTo>
                        <a:cubicBezTo>
                          <a:pt x="0" y="365387"/>
                          <a:pt x="68439" y="296947"/>
                          <a:pt x="152864" y="296947"/>
                        </a:cubicBezTo>
                        <a:close/>
                        <a:moveTo>
                          <a:pt x="306650" y="0"/>
                        </a:moveTo>
                        <a:cubicBezTo>
                          <a:pt x="375485" y="0"/>
                          <a:pt x="431287" y="55802"/>
                          <a:pt x="431287" y="124639"/>
                        </a:cubicBezTo>
                        <a:cubicBezTo>
                          <a:pt x="431287" y="193475"/>
                          <a:pt x="375485" y="249276"/>
                          <a:pt x="306650" y="249276"/>
                        </a:cubicBezTo>
                        <a:cubicBezTo>
                          <a:pt x="237812" y="249276"/>
                          <a:pt x="182011" y="193475"/>
                          <a:pt x="182011" y="124639"/>
                        </a:cubicBezTo>
                        <a:cubicBezTo>
                          <a:pt x="182011" y="55802"/>
                          <a:pt x="237812" y="0"/>
                          <a:pt x="30665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42" name="Rectangle 92166"/>
                <p:cNvSpPr/>
                <p:nvPr/>
              </p:nvSpPr>
              <p:spPr bwMode="auto">
                <a:xfrm flipV="1">
                  <a:off x="11978676" y="2319976"/>
                  <a:ext cx="133330" cy="155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103" h="1128292">
                      <a:moveTo>
                        <a:pt x="698119" y="563492"/>
                      </a:moveTo>
                      <a:lnTo>
                        <a:pt x="370918" y="284334"/>
                      </a:lnTo>
                      <a:lnTo>
                        <a:pt x="280941" y="205737"/>
                      </a:lnTo>
                      <a:lnTo>
                        <a:pt x="128851" y="379847"/>
                      </a:lnTo>
                      <a:lnTo>
                        <a:pt x="56929" y="317022"/>
                      </a:lnTo>
                      <a:lnTo>
                        <a:pt x="264169" y="79779"/>
                      </a:lnTo>
                      <a:cubicBezTo>
                        <a:pt x="269372" y="74505"/>
                        <a:pt x="274695" y="68970"/>
                        <a:pt x="280207" y="63224"/>
                      </a:cubicBezTo>
                      <a:lnTo>
                        <a:pt x="765173" y="487802"/>
                      </a:lnTo>
                      <a:lnTo>
                        <a:pt x="702684" y="559339"/>
                      </a:lnTo>
                      <a:close/>
                      <a:moveTo>
                        <a:pt x="574455" y="1110341"/>
                      </a:moveTo>
                      <a:lnTo>
                        <a:pt x="574455" y="823073"/>
                      </a:lnTo>
                      <a:lnTo>
                        <a:pt x="803055" y="823073"/>
                      </a:lnTo>
                      <a:close/>
                      <a:moveTo>
                        <a:pt x="0" y="1128292"/>
                      </a:moveTo>
                      <a:lnTo>
                        <a:pt x="593503" y="1128292"/>
                      </a:lnTo>
                      <a:lnTo>
                        <a:pt x="822103" y="841025"/>
                      </a:lnTo>
                      <a:lnTo>
                        <a:pt x="82210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890546">
                    <a:defRPr/>
                  </a:pPr>
                  <a:endParaRPr lang="en-US" sz="1753" kern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874604" y="4640196"/>
              <a:ext cx="968986" cy="968986"/>
              <a:chOff x="6405264" y="5493227"/>
              <a:chExt cx="968986" cy="968986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6405264" y="5493227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6578944" y="5752011"/>
                <a:ext cx="621626" cy="538210"/>
              </a:xfrm>
              <a:custGeom>
                <a:avLst/>
                <a:gdLst>
                  <a:gd name="T0" fmla="*/ 983 w 1123"/>
                  <a:gd name="T1" fmla="*/ 48 h 972"/>
                  <a:gd name="T2" fmla="*/ 884 w 1123"/>
                  <a:gd name="T3" fmla="*/ 36 h 972"/>
                  <a:gd name="T4" fmla="*/ 409 w 1123"/>
                  <a:gd name="T5" fmla="*/ 515 h 972"/>
                  <a:gd name="T6" fmla="*/ 251 w 1123"/>
                  <a:gd name="T7" fmla="*/ 357 h 972"/>
                  <a:gd name="T8" fmla="*/ 107 w 1123"/>
                  <a:gd name="T9" fmla="*/ 369 h 972"/>
                  <a:gd name="T10" fmla="*/ 42 w 1123"/>
                  <a:gd name="T11" fmla="*/ 446 h 972"/>
                  <a:gd name="T12" fmla="*/ 41 w 1123"/>
                  <a:gd name="T13" fmla="*/ 534 h 972"/>
                  <a:gd name="T14" fmla="*/ 356 w 1123"/>
                  <a:gd name="T15" fmla="*/ 871 h 972"/>
                  <a:gd name="T16" fmla="*/ 500 w 1123"/>
                  <a:gd name="T17" fmla="*/ 872 h 972"/>
                  <a:gd name="T18" fmla="*/ 1058 w 1123"/>
                  <a:gd name="T19" fmla="*/ 267 h 972"/>
                  <a:gd name="T20" fmla="*/ 1065 w 1123"/>
                  <a:gd name="T21" fmla="*/ 154 h 972"/>
                  <a:gd name="T22" fmla="*/ 983 w 1123"/>
                  <a:gd name="T23" fmla="*/ 48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23" h="972">
                    <a:moveTo>
                      <a:pt x="983" y="48"/>
                    </a:moveTo>
                    <a:cubicBezTo>
                      <a:pt x="983" y="48"/>
                      <a:pt x="952" y="0"/>
                      <a:pt x="884" y="36"/>
                    </a:cubicBezTo>
                    <a:cubicBezTo>
                      <a:pt x="774" y="95"/>
                      <a:pt x="533" y="321"/>
                      <a:pt x="409" y="515"/>
                    </a:cubicBezTo>
                    <a:cubicBezTo>
                      <a:pt x="409" y="515"/>
                      <a:pt x="320" y="412"/>
                      <a:pt x="251" y="357"/>
                    </a:cubicBezTo>
                    <a:cubicBezTo>
                      <a:pt x="183" y="302"/>
                      <a:pt x="170" y="309"/>
                      <a:pt x="107" y="369"/>
                    </a:cubicBezTo>
                    <a:cubicBezTo>
                      <a:pt x="66" y="408"/>
                      <a:pt x="42" y="446"/>
                      <a:pt x="42" y="446"/>
                    </a:cubicBezTo>
                    <a:cubicBezTo>
                      <a:pt x="42" y="446"/>
                      <a:pt x="0" y="490"/>
                      <a:pt x="41" y="534"/>
                    </a:cubicBezTo>
                    <a:cubicBezTo>
                      <a:pt x="93" y="589"/>
                      <a:pt x="283" y="776"/>
                      <a:pt x="356" y="871"/>
                    </a:cubicBezTo>
                    <a:cubicBezTo>
                      <a:pt x="432" y="972"/>
                      <a:pt x="500" y="872"/>
                      <a:pt x="500" y="872"/>
                    </a:cubicBezTo>
                    <a:cubicBezTo>
                      <a:pt x="500" y="872"/>
                      <a:pt x="734" y="489"/>
                      <a:pt x="1058" y="267"/>
                    </a:cubicBezTo>
                    <a:cubicBezTo>
                      <a:pt x="1058" y="267"/>
                      <a:pt x="1123" y="229"/>
                      <a:pt x="1065" y="154"/>
                    </a:cubicBezTo>
                    <a:cubicBezTo>
                      <a:pt x="1007" y="79"/>
                      <a:pt x="983" y="48"/>
                      <a:pt x="983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181226" y="4640196"/>
              <a:ext cx="968986" cy="968986"/>
              <a:chOff x="11560848" y="3832605"/>
              <a:chExt cx="968986" cy="968986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11560848" y="3832605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Freeform 95"/>
              <p:cNvSpPr>
                <a:spLocks/>
              </p:cNvSpPr>
              <p:nvPr/>
            </p:nvSpPr>
            <p:spPr bwMode="black">
              <a:xfrm flipH="1">
                <a:off x="11829013" y="4100828"/>
                <a:ext cx="432656" cy="432540"/>
              </a:xfrm>
              <a:custGeom>
                <a:avLst/>
                <a:gdLst>
                  <a:gd name="T0" fmla="*/ 59 w 67"/>
                  <a:gd name="T1" fmla="*/ 0 h 67"/>
                  <a:gd name="T2" fmla="*/ 9 w 67"/>
                  <a:gd name="T3" fmla="*/ 0 h 67"/>
                  <a:gd name="T4" fmla="*/ 0 w 67"/>
                  <a:gd name="T5" fmla="*/ 9 h 67"/>
                  <a:gd name="T6" fmla="*/ 0 w 67"/>
                  <a:gd name="T7" fmla="*/ 41 h 67"/>
                  <a:gd name="T8" fmla="*/ 9 w 67"/>
                  <a:gd name="T9" fmla="*/ 50 h 67"/>
                  <a:gd name="T10" fmla="*/ 21 w 67"/>
                  <a:gd name="T11" fmla="*/ 50 h 67"/>
                  <a:gd name="T12" fmla="*/ 47 w 67"/>
                  <a:gd name="T13" fmla="*/ 67 h 67"/>
                  <a:gd name="T14" fmla="*/ 41 w 67"/>
                  <a:gd name="T15" fmla="*/ 50 h 67"/>
                  <a:gd name="T16" fmla="*/ 59 w 67"/>
                  <a:gd name="T17" fmla="*/ 50 h 67"/>
                  <a:gd name="T18" fmla="*/ 67 w 67"/>
                  <a:gd name="T19" fmla="*/ 41 h 67"/>
                  <a:gd name="T20" fmla="*/ 67 w 67"/>
                  <a:gd name="T21" fmla="*/ 9 h 67"/>
                  <a:gd name="T22" fmla="*/ 59 w 67"/>
                  <a:gd name="T2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67">
                    <a:moveTo>
                      <a:pt x="5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3" y="50"/>
                      <a:pt x="67" y="46"/>
                      <a:pt x="67" y="41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4"/>
                      <a:pt x="63" y="0"/>
                      <a:pt x="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pPr defTabSz="1218935">
                  <a:defRPr/>
                </a:pPr>
                <a:endParaRPr lang="en-US" sz="2400" kern="0">
                  <a:solidFill>
                    <a:srgbClr val="FFFFFF"/>
                  </a:solidFill>
                  <a:latin typeface="Segoe UI Light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487848" y="4640196"/>
              <a:ext cx="968986" cy="968986"/>
              <a:chOff x="1226166" y="3832605"/>
              <a:chExt cx="968986" cy="968986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1226166" y="3832605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8971" y="4067629"/>
                <a:ext cx="483376" cy="483376"/>
              </a:xfrm>
              <a:custGeom>
                <a:avLst/>
                <a:gdLst>
                  <a:gd name="connsiteX0" fmla="*/ 379380 w 868402"/>
                  <a:gd name="connsiteY0" fmla="*/ 342204 h 868402"/>
                  <a:gd name="connsiteX1" fmla="*/ 379380 w 868402"/>
                  <a:gd name="connsiteY1" fmla="*/ 693058 h 868402"/>
                  <a:gd name="connsiteX2" fmla="*/ 487652 w 868402"/>
                  <a:gd name="connsiteY2" fmla="*/ 693058 h 868402"/>
                  <a:gd name="connsiteX3" fmla="*/ 487652 w 868402"/>
                  <a:gd name="connsiteY3" fmla="*/ 342204 h 868402"/>
                  <a:gd name="connsiteX4" fmla="*/ 434202 w 868402"/>
                  <a:gd name="connsiteY4" fmla="*/ 175344 h 868402"/>
                  <a:gd name="connsiteX5" fmla="*/ 389317 w 868402"/>
                  <a:gd name="connsiteY5" fmla="*/ 190762 h 868402"/>
                  <a:gd name="connsiteX6" fmla="*/ 371843 w 868402"/>
                  <a:gd name="connsiteY6" fmla="*/ 230507 h 868402"/>
                  <a:gd name="connsiteX7" fmla="*/ 389317 w 868402"/>
                  <a:gd name="connsiteY7" fmla="*/ 270424 h 868402"/>
                  <a:gd name="connsiteX8" fmla="*/ 434202 w 868402"/>
                  <a:gd name="connsiteY8" fmla="*/ 286699 h 868402"/>
                  <a:gd name="connsiteX9" fmla="*/ 479258 w 868402"/>
                  <a:gd name="connsiteY9" fmla="*/ 270938 h 868402"/>
                  <a:gd name="connsiteX10" fmla="*/ 496559 w 868402"/>
                  <a:gd name="connsiteY10" fmla="*/ 230507 h 868402"/>
                  <a:gd name="connsiteX11" fmla="*/ 479258 w 868402"/>
                  <a:gd name="connsiteY11" fmla="*/ 190762 h 868402"/>
                  <a:gd name="connsiteX12" fmla="*/ 434202 w 868402"/>
                  <a:gd name="connsiteY12" fmla="*/ 175344 h 868402"/>
                  <a:gd name="connsiteX13" fmla="*/ 434201 w 868402"/>
                  <a:gd name="connsiteY13" fmla="*/ 0 h 868402"/>
                  <a:gd name="connsiteX14" fmla="*/ 868402 w 868402"/>
                  <a:gd name="connsiteY14" fmla="*/ 434201 h 868402"/>
                  <a:gd name="connsiteX15" fmla="*/ 434201 w 868402"/>
                  <a:gd name="connsiteY15" fmla="*/ 868402 h 868402"/>
                  <a:gd name="connsiteX16" fmla="*/ 0 w 868402"/>
                  <a:gd name="connsiteY16" fmla="*/ 434201 h 868402"/>
                  <a:gd name="connsiteX17" fmla="*/ 434201 w 868402"/>
                  <a:gd name="connsiteY17" fmla="*/ 0 h 86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8402" h="868402">
                    <a:moveTo>
                      <a:pt x="379380" y="342204"/>
                    </a:moveTo>
                    <a:lnTo>
                      <a:pt x="379380" y="693058"/>
                    </a:lnTo>
                    <a:lnTo>
                      <a:pt x="487652" y="693058"/>
                    </a:lnTo>
                    <a:lnTo>
                      <a:pt x="487652" y="342204"/>
                    </a:lnTo>
                    <a:close/>
                    <a:moveTo>
                      <a:pt x="434202" y="175344"/>
                    </a:moveTo>
                    <a:cubicBezTo>
                      <a:pt x="415927" y="175344"/>
                      <a:pt x="400966" y="180482"/>
                      <a:pt x="389317" y="190762"/>
                    </a:cubicBezTo>
                    <a:cubicBezTo>
                      <a:pt x="377668" y="201041"/>
                      <a:pt x="371843" y="214290"/>
                      <a:pt x="371843" y="230507"/>
                    </a:cubicBezTo>
                    <a:cubicBezTo>
                      <a:pt x="371843" y="246268"/>
                      <a:pt x="377668" y="259574"/>
                      <a:pt x="389317" y="270424"/>
                    </a:cubicBezTo>
                    <a:cubicBezTo>
                      <a:pt x="400966" y="281272"/>
                      <a:pt x="415927" y="286699"/>
                      <a:pt x="434202" y="286699"/>
                    </a:cubicBezTo>
                    <a:cubicBezTo>
                      <a:pt x="452703" y="286699"/>
                      <a:pt x="467722" y="281445"/>
                      <a:pt x="479258" y="270938"/>
                    </a:cubicBezTo>
                    <a:cubicBezTo>
                      <a:pt x="490792" y="260431"/>
                      <a:pt x="496559" y="246954"/>
                      <a:pt x="496559" y="230507"/>
                    </a:cubicBezTo>
                    <a:cubicBezTo>
                      <a:pt x="496559" y="214290"/>
                      <a:pt x="490792" y="201041"/>
                      <a:pt x="479258" y="190762"/>
                    </a:cubicBezTo>
                    <a:cubicBezTo>
                      <a:pt x="467722" y="180482"/>
                      <a:pt x="452703" y="175344"/>
                      <a:pt x="434202" y="175344"/>
                    </a:cubicBezTo>
                    <a:close/>
                    <a:moveTo>
                      <a:pt x="434201" y="0"/>
                    </a:moveTo>
                    <a:cubicBezTo>
                      <a:pt x="674004" y="0"/>
                      <a:pt x="868402" y="194398"/>
                      <a:pt x="868402" y="434201"/>
                    </a:cubicBezTo>
                    <a:cubicBezTo>
                      <a:pt x="868402" y="674004"/>
                      <a:pt x="674004" y="868402"/>
                      <a:pt x="434201" y="868402"/>
                    </a:cubicBezTo>
                    <a:cubicBezTo>
                      <a:pt x="194398" y="868402"/>
                      <a:pt x="0" y="674004"/>
                      <a:pt x="0" y="434201"/>
                    </a:cubicBezTo>
                    <a:cubicBezTo>
                      <a:pt x="0" y="194398"/>
                      <a:pt x="194398" y="0"/>
                      <a:pt x="4342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225">
                  <a:lnSpc>
                    <a:spcPct val="90000"/>
                  </a:lnSpc>
                  <a:spcAft>
                    <a:spcPts val="600"/>
                  </a:spcAft>
                  <a:defRPr/>
                </a:pPr>
                <a:endParaRPr lang="en-US" sz="2400" b="1" kern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Light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794469" y="4640196"/>
              <a:ext cx="968986" cy="968986"/>
              <a:chOff x="11560848" y="5493227"/>
              <a:chExt cx="968986" cy="968986"/>
            </a:xfrm>
          </p:grpSpPr>
          <p:sp>
            <p:nvSpPr>
              <p:cNvPr id="25" name="Rounded Rectangle 24"/>
              <p:cNvSpPr/>
              <p:nvPr/>
            </p:nvSpPr>
            <p:spPr bwMode="auto">
              <a:xfrm>
                <a:off x="11560848" y="5493227"/>
                <a:ext cx="968986" cy="968986"/>
              </a:xfrm>
              <a:prstGeom prst="round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 flipH="1">
                <a:off x="11804659" y="5718469"/>
                <a:ext cx="537456" cy="525642"/>
                <a:chOff x="6490679" y="5892812"/>
                <a:chExt cx="466501" cy="456247"/>
              </a:xfrm>
              <a:solidFill>
                <a:schemeClr val="bg1"/>
              </a:solidFill>
            </p:grpSpPr>
            <p:sp>
              <p:nvSpPr>
                <p:cNvPr id="27" name="Freeform 1168"/>
                <p:cNvSpPr>
                  <a:spLocks noEditPoints="1"/>
                </p:cNvSpPr>
                <p:nvPr/>
              </p:nvSpPr>
              <p:spPr bwMode="auto">
                <a:xfrm>
                  <a:off x="6490679" y="5892812"/>
                  <a:ext cx="451626" cy="451626"/>
                </a:xfrm>
                <a:custGeom>
                  <a:avLst/>
                  <a:gdLst>
                    <a:gd name="T0" fmla="*/ 188 w 194"/>
                    <a:gd name="T1" fmla="*/ 26 h 194"/>
                    <a:gd name="T2" fmla="*/ 159 w 194"/>
                    <a:gd name="T3" fmla="*/ 55 h 194"/>
                    <a:gd name="T4" fmla="*/ 152 w 194"/>
                    <a:gd name="T5" fmla="*/ 56 h 194"/>
                    <a:gd name="T6" fmla="*/ 138 w 194"/>
                    <a:gd name="T7" fmla="*/ 42 h 194"/>
                    <a:gd name="T8" fmla="*/ 138 w 194"/>
                    <a:gd name="T9" fmla="*/ 36 h 194"/>
                    <a:gd name="T10" fmla="*/ 168 w 194"/>
                    <a:gd name="T11" fmla="*/ 6 h 194"/>
                    <a:gd name="T12" fmla="*/ 127 w 194"/>
                    <a:gd name="T13" fmla="*/ 15 h 194"/>
                    <a:gd name="T14" fmla="*/ 116 w 194"/>
                    <a:gd name="T15" fmla="*/ 58 h 194"/>
                    <a:gd name="T16" fmla="*/ 97 w 194"/>
                    <a:gd name="T17" fmla="*/ 77 h 194"/>
                    <a:gd name="T18" fmla="*/ 10 w 194"/>
                    <a:gd name="T19" fmla="*/ 164 h 194"/>
                    <a:gd name="T20" fmla="*/ 7 w 194"/>
                    <a:gd name="T21" fmla="*/ 167 h 194"/>
                    <a:gd name="T22" fmla="*/ 6 w 194"/>
                    <a:gd name="T23" fmla="*/ 188 h 194"/>
                    <a:gd name="T24" fmla="*/ 27 w 194"/>
                    <a:gd name="T25" fmla="*/ 187 h 194"/>
                    <a:gd name="T26" fmla="*/ 30 w 194"/>
                    <a:gd name="T27" fmla="*/ 184 h 194"/>
                    <a:gd name="T28" fmla="*/ 117 w 194"/>
                    <a:gd name="T29" fmla="*/ 97 h 194"/>
                    <a:gd name="T30" fmla="*/ 136 w 194"/>
                    <a:gd name="T31" fmla="*/ 78 h 194"/>
                    <a:gd name="T32" fmla="*/ 179 w 194"/>
                    <a:gd name="T33" fmla="*/ 67 h 194"/>
                    <a:gd name="T34" fmla="*/ 188 w 194"/>
                    <a:gd name="T35" fmla="*/ 26 h 194"/>
                    <a:gd name="T36" fmla="*/ 34 w 194"/>
                    <a:gd name="T37" fmla="*/ 168 h 194"/>
                    <a:gd name="T38" fmla="*/ 20 w 194"/>
                    <a:gd name="T39" fmla="*/ 182 h 194"/>
                    <a:gd name="T40" fmla="*/ 11 w 194"/>
                    <a:gd name="T41" fmla="*/ 182 h 194"/>
                    <a:gd name="T42" fmla="*/ 11 w 194"/>
                    <a:gd name="T43" fmla="*/ 174 h 194"/>
                    <a:gd name="T44" fmla="*/ 26 w 194"/>
                    <a:gd name="T45" fmla="*/ 159 h 194"/>
                    <a:gd name="T46" fmla="*/ 34 w 194"/>
                    <a:gd name="T47" fmla="*/ 159 h 194"/>
                    <a:gd name="T48" fmla="*/ 34 w 194"/>
                    <a:gd name="T49" fmla="*/ 168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4" h="194">
                      <a:moveTo>
                        <a:pt x="188" y="26"/>
                      </a:moveTo>
                      <a:cubicBezTo>
                        <a:pt x="159" y="55"/>
                        <a:pt x="159" y="55"/>
                        <a:pt x="159" y="55"/>
                      </a:cubicBezTo>
                      <a:cubicBezTo>
                        <a:pt x="159" y="55"/>
                        <a:pt x="155" y="59"/>
                        <a:pt x="152" y="56"/>
                      </a:cubicBezTo>
                      <a:cubicBezTo>
                        <a:pt x="149" y="53"/>
                        <a:pt x="140" y="45"/>
                        <a:pt x="138" y="42"/>
                      </a:cubicBezTo>
                      <a:cubicBezTo>
                        <a:pt x="135" y="39"/>
                        <a:pt x="138" y="36"/>
                        <a:pt x="138" y="36"/>
                      </a:cubicBezTo>
                      <a:cubicBezTo>
                        <a:pt x="168" y="6"/>
                        <a:pt x="168" y="6"/>
                        <a:pt x="168" y="6"/>
                      </a:cubicBezTo>
                      <a:cubicBezTo>
                        <a:pt x="151" y="0"/>
                        <a:pt x="137" y="4"/>
                        <a:pt x="127" y="15"/>
                      </a:cubicBezTo>
                      <a:cubicBezTo>
                        <a:pt x="114" y="27"/>
                        <a:pt x="111" y="44"/>
                        <a:pt x="116" y="58"/>
                      </a:cubicBezTo>
                      <a:cubicBezTo>
                        <a:pt x="97" y="77"/>
                        <a:pt x="97" y="77"/>
                        <a:pt x="97" y="77"/>
                      </a:cubicBezTo>
                      <a:cubicBezTo>
                        <a:pt x="10" y="164"/>
                        <a:pt x="10" y="164"/>
                        <a:pt x="10" y="164"/>
                      </a:cubicBezTo>
                      <a:cubicBezTo>
                        <a:pt x="7" y="167"/>
                        <a:pt x="7" y="167"/>
                        <a:pt x="7" y="167"/>
                      </a:cubicBezTo>
                      <a:cubicBezTo>
                        <a:pt x="1" y="173"/>
                        <a:pt x="0" y="183"/>
                        <a:pt x="6" y="188"/>
                      </a:cubicBezTo>
                      <a:cubicBezTo>
                        <a:pt x="11" y="194"/>
                        <a:pt x="21" y="193"/>
                        <a:pt x="27" y="187"/>
                      </a:cubicBezTo>
                      <a:cubicBezTo>
                        <a:pt x="30" y="184"/>
                        <a:pt x="30" y="184"/>
                        <a:pt x="30" y="184"/>
                      </a:cubicBezTo>
                      <a:cubicBezTo>
                        <a:pt x="117" y="97"/>
                        <a:pt x="117" y="97"/>
                        <a:pt x="117" y="97"/>
                      </a:cubicBezTo>
                      <a:cubicBezTo>
                        <a:pt x="136" y="78"/>
                        <a:pt x="136" y="78"/>
                        <a:pt x="136" y="78"/>
                      </a:cubicBezTo>
                      <a:cubicBezTo>
                        <a:pt x="150" y="83"/>
                        <a:pt x="167" y="79"/>
                        <a:pt x="179" y="67"/>
                      </a:cubicBezTo>
                      <a:cubicBezTo>
                        <a:pt x="190" y="57"/>
                        <a:pt x="194" y="43"/>
                        <a:pt x="188" y="26"/>
                      </a:cubicBezTo>
                      <a:close/>
                      <a:moveTo>
                        <a:pt x="34" y="168"/>
                      </a:moveTo>
                      <a:cubicBezTo>
                        <a:pt x="20" y="182"/>
                        <a:pt x="20" y="182"/>
                        <a:pt x="20" y="182"/>
                      </a:cubicBezTo>
                      <a:cubicBezTo>
                        <a:pt x="18" y="185"/>
                        <a:pt x="14" y="185"/>
                        <a:pt x="11" y="182"/>
                      </a:cubicBezTo>
                      <a:cubicBezTo>
                        <a:pt x="9" y="180"/>
                        <a:pt x="9" y="176"/>
                        <a:pt x="11" y="174"/>
                      </a:cubicBezTo>
                      <a:cubicBezTo>
                        <a:pt x="26" y="159"/>
                        <a:pt x="26" y="159"/>
                        <a:pt x="26" y="159"/>
                      </a:cubicBezTo>
                      <a:cubicBezTo>
                        <a:pt x="28" y="157"/>
                        <a:pt x="32" y="157"/>
                        <a:pt x="34" y="159"/>
                      </a:cubicBezTo>
                      <a:cubicBezTo>
                        <a:pt x="37" y="162"/>
                        <a:pt x="37" y="166"/>
                        <a:pt x="34" y="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89056" tIns="44528" rIns="89056" bIns="4452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0409">
                    <a:defRPr/>
                  </a:pPr>
                  <a:endParaRPr lang="en-GB" sz="1753" kern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Segoe UI Light"/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6554574" y="5951539"/>
                  <a:ext cx="402606" cy="397520"/>
                  <a:chOff x="6522824" y="5919789"/>
                  <a:chExt cx="402606" cy="397520"/>
                </a:xfrm>
                <a:grpFill/>
              </p:grpSpPr>
              <p:sp>
                <p:nvSpPr>
                  <p:cNvPr id="29" name="Freeform 1169"/>
                  <p:cNvSpPr>
                    <a:spLocks/>
                  </p:cNvSpPr>
                  <p:nvPr/>
                </p:nvSpPr>
                <p:spPr bwMode="auto">
                  <a:xfrm>
                    <a:off x="6568068" y="5963445"/>
                    <a:ext cx="166688" cy="168275"/>
                  </a:xfrm>
                  <a:custGeom>
                    <a:avLst/>
                    <a:gdLst>
                      <a:gd name="T0" fmla="*/ 105 w 105"/>
                      <a:gd name="T1" fmla="*/ 95 h 106"/>
                      <a:gd name="T2" fmla="*/ 95 w 105"/>
                      <a:gd name="T3" fmla="*/ 106 h 106"/>
                      <a:gd name="T4" fmla="*/ 0 w 105"/>
                      <a:gd name="T5" fmla="*/ 11 h 106"/>
                      <a:gd name="T6" fmla="*/ 9 w 105"/>
                      <a:gd name="T7" fmla="*/ 0 h 106"/>
                      <a:gd name="T8" fmla="*/ 105 w 105"/>
                      <a:gd name="T9" fmla="*/ 9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5" h="106">
                        <a:moveTo>
                          <a:pt x="105" y="95"/>
                        </a:moveTo>
                        <a:lnTo>
                          <a:pt x="95" y="106"/>
                        </a:lnTo>
                        <a:lnTo>
                          <a:pt x="0" y="11"/>
                        </a:lnTo>
                        <a:lnTo>
                          <a:pt x="9" y="0"/>
                        </a:lnTo>
                        <a:lnTo>
                          <a:pt x="105" y="9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056" tIns="44528" rIns="89056" bIns="4452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0409">
                      <a:defRPr/>
                    </a:pPr>
                    <a:endParaRPr lang="en-GB" sz="1753" kern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30" name="Freeform 1170"/>
                  <p:cNvSpPr>
                    <a:spLocks/>
                  </p:cNvSpPr>
                  <p:nvPr/>
                </p:nvSpPr>
                <p:spPr bwMode="auto">
                  <a:xfrm>
                    <a:off x="6522824" y="5919789"/>
                    <a:ext cx="52388" cy="53975"/>
                  </a:xfrm>
                  <a:custGeom>
                    <a:avLst/>
                    <a:gdLst>
                      <a:gd name="T0" fmla="*/ 13 w 33"/>
                      <a:gd name="T1" fmla="*/ 0 h 34"/>
                      <a:gd name="T2" fmla="*/ 0 w 33"/>
                      <a:gd name="T3" fmla="*/ 13 h 34"/>
                      <a:gd name="T4" fmla="*/ 24 w 33"/>
                      <a:gd name="T5" fmla="*/ 34 h 34"/>
                      <a:gd name="T6" fmla="*/ 33 w 33"/>
                      <a:gd name="T7" fmla="*/ 23 h 34"/>
                      <a:gd name="T8" fmla="*/ 13 w 33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34">
                        <a:moveTo>
                          <a:pt x="13" y="0"/>
                        </a:moveTo>
                        <a:lnTo>
                          <a:pt x="0" y="13"/>
                        </a:lnTo>
                        <a:lnTo>
                          <a:pt x="24" y="34"/>
                        </a:lnTo>
                        <a:lnTo>
                          <a:pt x="33" y="23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056" tIns="44528" rIns="89056" bIns="4452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0409">
                      <a:defRPr/>
                    </a:pPr>
                    <a:endParaRPr lang="en-GB" sz="1753" kern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31" name="Freeform 1171"/>
                  <p:cNvSpPr>
                    <a:spLocks/>
                  </p:cNvSpPr>
                  <p:nvPr/>
                </p:nvSpPr>
                <p:spPr bwMode="auto">
                  <a:xfrm>
                    <a:off x="6723818" y="6115696"/>
                    <a:ext cx="192088" cy="192088"/>
                  </a:xfrm>
                  <a:custGeom>
                    <a:avLst/>
                    <a:gdLst>
                      <a:gd name="T0" fmla="*/ 121 w 121"/>
                      <a:gd name="T1" fmla="*/ 89 h 121"/>
                      <a:gd name="T2" fmla="*/ 89 w 121"/>
                      <a:gd name="T3" fmla="*/ 121 h 121"/>
                      <a:gd name="T4" fmla="*/ 0 w 121"/>
                      <a:gd name="T5" fmla="*/ 32 h 121"/>
                      <a:gd name="T6" fmla="*/ 3 w 121"/>
                      <a:gd name="T7" fmla="*/ 13 h 121"/>
                      <a:gd name="T8" fmla="*/ 13 w 121"/>
                      <a:gd name="T9" fmla="*/ 2 h 121"/>
                      <a:gd name="T10" fmla="*/ 32 w 121"/>
                      <a:gd name="T11" fmla="*/ 0 h 121"/>
                      <a:gd name="T12" fmla="*/ 121 w 121"/>
                      <a:gd name="T13" fmla="*/ 89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21">
                        <a:moveTo>
                          <a:pt x="121" y="89"/>
                        </a:moveTo>
                        <a:lnTo>
                          <a:pt x="89" y="121"/>
                        </a:lnTo>
                        <a:lnTo>
                          <a:pt x="0" y="32"/>
                        </a:lnTo>
                        <a:lnTo>
                          <a:pt x="3" y="13"/>
                        </a:lnTo>
                        <a:lnTo>
                          <a:pt x="13" y="2"/>
                        </a:lnTo>
                        <a:lnTo>
                          <a:pt x="32" y="0"/>
                        </a:lnTo>
                        <a:lnTo>
                          <a:pt x="121" y="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056" tIns="44528" rIns="89056" bIns="4452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0409">
                      <a:defRPr/>
                    </a:pPr>
                    <a:endParaRPr lang="en-GB" sz="1753" kern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32" name="Freeform 1172"/>
                  <p:cNvSpPr>
                    <a:spLocks/>
                  </p:cNvSpPr>
                  <p:nvPr/>
                </p:nvSpPr>
                <p:spPr bwMode="auto">
                  <a:xfrm>
                    <a:off x="6744455" y="6136334"/>
                    <a:ext cx="180975" cy="180975"/>
                  </a:xfrm>
                  <a:custGeom>
                    <a:avLst/>
                    <a:gdLst>
                      <a:gd name="T0" fmla="*/ 86 w 89"/>
                      <a:gd name="T1" fmla="*/ 61 h 89"/>
                      <a:gd name="T2" fmla="*/ 86 w 89"/>
                      <a:gd name="T3" fmla="*/ 72 h 89"/>
                      <a:gd name="T4" fmla="*/ 72 w 89"/>
                      <a:gd name="T5" fmla="*/ 86 h 89"/>
                      <a:gd name="T6" fmla="*/ 61 w 89"/>
                      <a:gd name="T7" fmla="*/ 86 h 89"/>
                      <a:gd name="T8" fmla="*/ 3 w 89"/>
                      <a:gd name="T9" fmla="*/ 28 h 89"/>
                      <a:gd name="T10" fmla="*/ 3 w 89"/>
                      <a:gd name="T11" fmla="*/ 17 h 89"/>
                      <a:gd name="T12" fmla="*/ 17 w 89"/>
                      <a:gd name="T13" fmla="*/ 3 h 89"/>
                      <a:gd name="T14" fmla="*/ 28 w 89"/>
                      <a:gd name="T15" fmla="*/ 3 h 89"/>
                      <a:gd name="T16" fmla="*/ 86 w 89"/>
                      <a:gd name="T17" fmla="*/ 61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" h="89">
                        <a:moveTo>
                          <a:pt x="86" y="61"/>
                        </a:moveTo>
                        <a:cubicBezTo>
                          <a:pt x="89" y="64"/>
                          <a:pt x="89" y="69"/>
                          <a:pt x="86" y="72"/>
                        </a:cubicBezTo>
                        <a:cubicBezTo>
                          <a:pt x="72" y="86"/>
                          <a:pt x="72" y="86"/>
                          <a:pt x="72" y="86"/>
                        </a:cubicBezTo>
                        <a:cubicBezTo>
                          <a:pt x="69" y="89"/>
                          <a:pt x="64" y="89"/>
                          <a:pt x="61" y="86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0" y="25"/>
                          <a:pt x="0" y="20"/>
                          <a:pt x="3" y="17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20" y="0"/>
                          <a:pt x="25" y="0"/>
                          <a:pt x="28" y="3"/>
                        </a:cubicBezTo>
                        <a:lnTo>
                          <a:pt x="86" y="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056" tIns="44528" rIns="89056" bIns="4452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0409">
                      <a:defRPr/>
                    </a:pPr>
                    <a:endParaRPr lang="en-GB" sz="1753" kern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</p:grpSp>
          </p:grpSp>
        </p:grpSp>
      </p:grpSp>
      <p:grpSp>
        <p:nvGrpSpPr>
          <p:cNvPr id="70" name="Group 69"/>
          <p:cNvGrpSpPr/>
          <p:nvPr/>
        </p:nvGrpSpPr>
        <p:grpSpPr>
          <a:xfrm>
            <a:off x="3887740" y="1599155"/>
            <a:ext cx="3831970" cy="3332193"/>
            <a:chOff x="4447182" y="2330494"/>
            <a:chExt cx="3178741" cy="2764153"/>
          </a:xfrm>
        </p:grpSpPr>
        <p:sp>
          <p:nvSpPr>
            <p:cNvPr id="71" name="Freeform 70"/>
            <p:cNvSpPr/>
            <p:nvPr/>
          </p:nvSpPr>
          <p:spPr bwMode="auto">
            <a:xfrm>
              <a:off x="5226375" y="2652874"/>
              <a:ext cx="1833148" cy="499192"/>
            </a:xfrm>
            <a:custGeom>
              <a:avLst/>
              <a:gdLst>
                <a:gd name="connsiteX0" fmla="*/ 0 w 1797367"/>
                <a:gd name="connsiteY0" fmla="*/ 22860 h 22860"/>
                <a:gd name="connsiteX1" fmla="*/ 1797367 w 1797367"/>
                <a:gd name="connsiteY1" fmla="*/ 0 h 22860"/>
                <a:gd name="connsiteX0" fmla="*/ 0 w 1797367"/>
                <a:gd name="connsiteY0" fmla="*/ 335339 h 335339"/>
                <a:gd name="connsiteX1" fmla="*/ 1797367 w 1797367"/>
                <a:gd name="connsiteY1" fmla="*/ 312479 h 335339"/>
                <a:gd name="connsiteX0" fmla="*/ 0 w 1797367"/>
                <a:gd name="connsiteY0" fmla="*/ 489448 h 489448"/>
                <a:gd name="connsiteX1" fmla="*/ 1797367 w 1797367"/>
                <a:gd name="connsiteY1" fmla="*/ 466588 h 48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7367" h="489448">
                  <a:moveTo>
                    <a:pt x="0" y="489448"/>
                  </a:moveTo>
                  <a:cubicBezTo>
                    <a:pt x="493395" y="-255407"/>
                    <a:pt x="1489710" y="-57287"/>
                    <a:pt x="1797367" y="466588"/>
                  </a:cubicBezTo>
                </a:path>
              </a:pathLst>
            </a:custGeom>
            <a:noFill/>
            <a:ln w="47625">
              <a:solidFill>
                <a:srgbClr val="0078D7"/>
              </a:solidFill>
              <a:headEnd type="none" w="med" len="med"/>
              <a:tailEnd type="arrow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 rot="7200000">
              <a:off x="5982791" y="3928477"/>
              <a:ext cx="1833148" cy="499192"/>
            </a:xfrm>
            <a:custGeom>
              <a:avLst/>
              <a:gdLst>
                <a:gd name="connsiteX0" fmla="*/ 0 w 1797367"/>
                <a:gd name="connsiteY0" fmla="*/ 22860 h 22860"/>
                <a:gd name="connsiteX1" fmla="*/ 1797367 w 1797367"/>
                <a:gd name="connsiteY1" fmla="*/ 0 h 22860"/>
                <a:gd name="connsiteX0" fmla="*/ 0 w 1797367"/>
                <a:gd name="connsiteY0" fmla="*/ 335339 h 335339"/>
                <a:gd name="connsiteX1" fmla="*/ 1797367 w 1797367"/>
                <a:gd name="connsiteY1" fmla="*/ 312479 h 335339"/>
                <a:gd name="connsiteX0" fmla="*/ 0 w 1797367"/>
                <a:gd name="connsiteY0" fmla="*/ 489448 h 489448"/>
                <a:gd name="connsiteX1" fmla="*/ 1797367 w 1797367"/>
                <a:gd name="connsiteY1" fmla="*/ 466588 h 48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7367" h="489448">
                  <a:moveTo>
                    <a:pt x="0" y="489448"/>
                  </a:moveTo>
                  <a:cubicBezTo>
                    <a:pt x="493395" y="-255407"/>
                    <a:pt x="1489710" y="-57287"/>
                    <a:pt x="1797367" y="466588"/>
                  </a:cubicBezTo>
                </a:path>
              </a:pathLst>
            </a:custGeom>
            <a:noFill/>
            <a:ln w="47625">
              <a:solidFill>
                <a:srgbClr val="0078D7"/>
              </a:solidFill>
              <a:headEnd type="none" w="med" len="med"/>
              <a:tailEnd type="arrow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 rot="14400000">
              <a:off x="4521840" y="3928477"/>
              <a:ext cx="1833148" cy="499192"/>
            </a:xfrm>
            <a:custGeom>
              <a:avLst/>
              <a:gdLst>
                <a:gd name="connsiteX0" fmla="*/ 0 w 1797367"/>
                <a:gd name="connsiteY0" fmla="*/ 22860 h 22860"/>
                <a:gd name="connsiteX1" fmla="*/ 1797367 w 1797367"/>
                <a:gd name="connsiteY1" fmla="*/ 0 h 22860"/>
                <a:gd name="connsiteX0" fmla="*/ 0 w 1797367"/>
                <a:gd name="connsiteY0" fmla="*/ 335339 h 335339"/>
                <a:gd name="connsiteX1" fmla="*/ 1797367 w 1797367"/>
                <a:gd name="connsiteY1" fmla="*/ 312479 h 335339"/>
                <a:gd name="connsiteX0" fmla="*/ 0 w 1797367"/>
                <a:gd name="connsiteY0" fmla="*/ 489448 h 489448"/>
                <a:gd name="connsiteX1" fmla="*/ 1797367 w 1797367"/>
                <a:gd name="connsiteY1" fmla="*/ 466588 h 48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7367" h="489448">
                  <a:moveTo>
                    <a:pt x="0" y="489448"/>
                  </a:moveTo>
                  <a:cubicBezTo>
                    <a:pt x="493395" y="-255407"/>
                    <a:pt x="1489710" y="-57287"/>
                    <a:pt x="1797367" y="466588"/>
                  </a:cubicBezTo>
                </a:path>
              </a:pathLst>
            </a:custGeom>
            <a:noFill/>
            <a:ln w="47625">
              <a:solidFill>
                <a:srgbClr val="0078D7"/>
              </a:solidFill>
              <a:headEnd type="none" w="med" len="med"/>
              <a:tailEnd type="arrow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56271" y="2330494"/>
              <a:ext cx="1356389" cy="256791"/>
            </a:xfrm>
            <a:prstGeom prst="rect">
              <a:avLst/>
            </a:prstGeom>
            <a:noFill/>
          </p:spPr>
          <p:txBody>
            <a:bodyPr wrap="none" lIns="91427" tIns="45713" rIns="91427" bIns="45713" rtlCol="0" anchor="ctr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68" kern="0">
                  <a:solidFill>
                    <a:srgbClr val="505050"/>
                  </a:solidFill>
                  <a:latin typeface="Segoe UI Light"/>
                </a:rPr>
                <a:t>Design &amp; Develop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88193" y="4159305"/>
              <a:ext cx="437730" cy="256734"/>
            </a:xfrm>
            <a:prstGeom prst="rect">
              <a:avLst/>
            </a:prstGeom>
            <a:noFill/>
          </p:spPr>
          <p:txBody>
            <a:bodyPr wrap="none" lIns="91427" tIns="45713" rIns="91427" bIns="45713" rtlCol="0" anchor="ctr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68" kern="0">
                  <a:solidFill>
                    <a:srgbClr val="505050"/>
                  </a:solidFill>
                  <a:latin typeface="Segoe UI Light"/>
                </a:rPr>
                <a:t>Test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47182" y="4159277"/>
              <a:ext cx="712409" cy="256791"/>
            </a:xfrm>
            <a:prstGeom prst="rect">
              <a:avLst/>
            </a:prstGeom>
            <a:noFill/>
          </p:spPr>
          <p:txBody>
            <a:bodyPr wrap="none" lIns="91427" tIns="45713" rIns="91427" bIns="45713" rtlCol="0" anchor="ctr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68" kern="0">
                  <a:solidFill>
                    <a:srgbClr val="505050"/>
                  </a:solidFill>
                  <a:latin typeface="Segoe UI Light"/>
                </a:rPr>
                <a:t>Monitor</a:t>
              </a: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717451" y="1732189"/>
            <a:ext cx="2192292" cy="54013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7">
              <a:defRPr/>
            </a:pPr>
            <a:r>
              <a:rPr lang="en-US" sz="1568" kern="0">
                <a:solidFill>
                  <a:srgbClr val="0078D7"/>
                </a:solidFill>
                <a:latin typeface="Segoe UI Light"/>
                <a:ea typeface="Segoe UI Semilight" charset="0"/>
                <a:cs typeface="Segoe UI" panose="020B0502040204020203" pitchFamily="34" charset="0"/>
                <a:sym typeface="Arial"/>
                <a:rtl val="0"/>
              </a:rPr>
              <a:t>100+ apps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811530" y="2213993"/>
            <a:ext cx="1991371" cy="0"/>
          </a:xfrm>
          <a:prstGeom prst="line">
            <a:avLst/>
          </a:prstGeom>
          <a:ln w="1905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8945276" y="1732189"/>
            <a:ext cx="2192292" cy="2535621"/>
            <a:chOff x="8904740" y="1651937"/>
            <a:chExt cx="2236252" cy="2586465"/>
          </a:xfrm>
        </p:grpSpPr>
        <p:grpSp>
          <p:nvGrpSpPr>
            <p:cNvPr id="80" name="Group 79"/>
            <p:cNvGrpSpPr/>
            <p:nvPr/>
          </p:nvGrpSpPr>
          <p:grpSpPr>
            <a:xfrm>
              <a:off x="9022907" y="2197500"/>
              <a:ext cx="2113883" cy="2040902"/>
              <a:chOff x="9373383" y="2704463"/>
              <a:chExt cx="1979093" cy="191076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9379404" y="2717866"/>
                <a:ext cx="1973072" cy="1883090"/>
                <a:chOff x="9379404" y="2717866"/>
                <a:chExt cx="1973072" cy="188309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9379404" y="3211183"/>
                  <a:ext cx="1973072" cy="419941"/>
                  <a:chOff x="9379404" y="2717866"/>
                  <a:chExt cx="1973072" cy="419941"/>
                </a:xfrm>
              </p:grpSpPr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9379404" y="2743200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 bwMode="auto">
                  <a:xfrm>
                    <a:off x="9631488" y="2720068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9880612" y="2742466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3" name="Rounded Rectangle 152"/>
                  <p:cNvSpPr/>
                  <p:nvPr/>
                </p:nvSpPr>
                <p:spPr bwMode="auto">
                  <a:xfrm>
                    <a:off x="10132696" y="2719334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 bwMode="auto">
                  <a:xfrm>
                    <a:off x="10381820" y="2741732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5" name="Rounded Rectangle 154"/>
                  <p:cNvSpPr/>
                  <p:nvPr/>
                </p:nvSpPr>
                <p:spPr bwMode="auto">
                  <a:xfrm>
                    <a:off x="10633906" y="2718600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10883030" y="2740998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7" name="Rounded Rectangle 156"/>
                  <p:cNvSpPr/>
                  <p:nvPr/>
                </p:nvSpPr>
                <p:spPr bwMode="auto">
                  <a:xfrm>
                    <a:off x="11135114" y="2717866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9379404" y="3696099"/>
                  <a:ext cx="1973072" cy="419941"/>
                  <a:chOff x="9379404" y="2717866"/>
                  <a:chExt cx="1973072" cy="419941"/>
                </a:xfrm>
              </p:grpSpPr>
              <p:sp>
                <p:nvSpPr>
                  <p:cNvPr id="142" name="Rectangle 141"/>
                  <p:cNvSpPr/>
                  <p:nvPr/>
                </p:nvSpPr>
                <p:spPr bwMode="auto">
                  <a:xfrm>
                    <a:off x="9379404" y="2743200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3" name="Rounded Rectangle 142"/>
                  <p:cNvSpPr/>
                  <p:nvPr/>
                </p:nvSpPr>
                <p:spPr bwMode="auto">
                  <a:xfrm>
                    <a:off x="9631488" y="2720068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 bwMode="auto">
                  <a:xfrm>
                    <a:off x="9880612" y="2742466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5" name="Rounded Rectangle 144"/>
                  <p:cNvSpPr/>
                  <p:nvPr/>
                </p:nvSpPr>
                <p:spPr bwMode="auto">
                  <a:xfrm>
                    <a:off x="10132696" y="2719334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 bwMode="auto">
                  <a:xfrm>
                    <a:off x="10381820" y="2741732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7" name="Rounded Rectangle 146"/>
                  <p:cNvSpPr/>
                  <p:nvPr/>
                </p:nvSpPr>
                <p:spPr bwMode="auto">
                  <a:xfrm>
                    <a:off x="10633906" y="2718600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 bwMode="auto">
                  <a:xfrm>
                    <a:off x="10883030" y="2740998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9" name="Rounded Rectangle 148"/>
                  <p:cNvSpPr/>
                  <p:nvPr/>
                </p:nvSpPr>
                <p:spPr bwMode="auto">
                  <a:xfrm>
                    <a:off x="11135114" y="2717866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9379404" y="4181015"/>
                  <a:ext cx="1973072" cy="419941"/>
                  <a:chOff x="9379404" y="2717866"/>
                  <a:chExt cx="1973072" cy="419941"/>
                </a:xfrm>
              </p:grpSpPr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9379404" y="2743200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Rounded Rectangle 134"/>
                  <p:cNvSpPr/>
                  <p:nvPr/>
                </p:nvSpPr>
                <p:spPr bwMode="auto">
                  <a:xfrm>
                    <a:off x="9631488" y="2720068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9880612" y="2742466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Rounded Rectangle 136"/>
                  <p:cNvSpPr/>
                  <p:nvPr/>
                </p:nvSpPr>
                <p:spPr bwMode="auto">
                  <a:xfrm>
                    <a:off x="10132696" y="2719334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 bwMode="auto">
                  <a:xfrm>
                    <a:off x="10381820" y="2741732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9" name="Rounded Rectangle 138"/>
                  <p:cNvSpPr/>
                  <p:nvPr/>
                </p:nvSpPr>
                <p:spPr bwMode="auto">
                  <a:xfrm>
                    <a:off x="10633906" y="2718600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 bwMode="auto">
                  <a:xfrm>
                    <a:off x="10883030" y="2740998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1" name="Rounded Rectangle 140"/>
                  <p:cNvSpPr/>
                  <p:nvPr/>
                </p:nvSpPr>
                <p:spPr bwMode="auto">
                  <a:xfrm>
                    <a:off x="11135114" y="2717866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9379404" y="2717866"/>
                  <a:ext cx="1973072" cy="419941"/>
                  <a:chOff x="9379404" y="2717866"/>
                  <a:chExt cx="1973072" cy="419941"/>
                </a:xfrm>
              </p:grpSpPr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9379404" y="2743200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 bwMode="auto">
                  <a:xfrm>
                    <a:off x="9631488" y="2720068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9880612" y="2742466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9" name="Rounded Rectangle 128"/>
                  <p:cNvSpPr/>
                  <p:nvPr/>
                </p:nvSpPr>
                <p:spPr bwMode="auto">
                  <a:xfrm>
                    <a:off x="10132696" y="2719334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 bwMode="auto">
                  <a:xfrm>
                    <a:off x="10381820" y="2741732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Rounded Rectangle 130"/>
                  <p:cNvSpPr/>
                  <p:nvPr/>
                </p:nvSpPr>
                <p:spPr bwMode="auto">
                  <a:xfrm>
                    <a:off x="10633906" y="2718600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 bwMode="auto">
                  <a:xfrm>
                    <a:off x="10883030" y="2740998"/>
                    <a:ext cx="223157" cy="3946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Rounded Rectangle 132"/>
                  <p:cNvSpPr/>
                  <p:nvPr/>
                </p:nvSpPr>
                <p:spPr bwMode="auto">
                  <a:xfrm>
                    <a:off x="11135114" y="2717866"/>
                    <a:ext cx="217362" cy="417739"/>
                  </a:xfrm>
                  <a:prstGeom prst="roundRect">
                    <a:avLst>
                      <a:gd name="adj" fmla="val 21049"/>
                    </a:avLst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85" name="Group 84"/>
              <p:cNvGrpSpPr/>
              <p:nvPr/>
            </p:nvGrpSpPr>
            <p:grpSpPr>
              <a:xfrm>
                <a:off x="9373383" y="2704463"/>
                <a:ext cx="1979093" cy="1910767"/>
                <a:chOff x="9373383" y="2704463"/>
                <a:chExt cx="1979093" cy="1910767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9373383" y="2704463"/>
                  <a:ext cx="1979093" cy="443947"/>
                  <a:chOff x="9373383" y="2704463"/>
                  <a:chExt cx="1979093" cy="443947"/>
                </a:xfrm>
              </p:grpSpPr>
              <p:sp>
                <p:nvSpPr>
                  <p:cNvPr id="114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9373383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15" name="Freeform 114"/>
                  <p:cNvSpPr/>
                  <p:nvPr/>
                </p:nvSpPr>
                <p:spPr bwMode="auto">
                  <a:xfrm>
                    <a:off x="9631487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16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9874592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17" name="Freeform 116"/>
                  <p:cNvSpPr/>
                  <p:nvPr/>
                </p:nvSpPr>
                <p:spPr bwMode="auto">
                  <a:xfrm>
                    <a:off x="10132696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18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0375801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19" name="Freeform 118"/>
                  <p:cNvSpPr/>
                  <p:nvPr/>
                </p:nvSpPr>
                <p:spPr bwMode="auto">
                  <a:xfrm>
                    <a:off x="10633905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0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0877010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 bwMode="auto">
                  <a:xfrm>
                    <a:off x="11135114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9373383" y="3193403"/>
                  <a:ext cx="1979093" cy="443947"/>
                  <a:chOff x="9373383" y="2704463"/>
                  <a:chExt cx="1979093" cy="443947"/>
                </a:xfrm>
              </p:grpSpPr>
              <p:sp>
                <p:nvSpPr>
                  <p:cNvPr id="106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9373383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 bwMode="auto">
                  <a:xfrm>
                    <a:off x="9631487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8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9874592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 bwMode="auto">
                  <a:xfrm>
                    <a:off x="10132696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10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0375801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11" name="Freeform 110"/>
                  <p:cNvSpPr/>
                  <p:nvPr/>
                </p:nvSpPr>
                <p:spPr bwMode="auto">
                  <a:xfrm>
                    <a:off x="10633905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12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0877010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13" name="Freeform 112"/>
                  <p:cNvSpPr/>
                  <p:nvPr/>
                </p:nvSpPr>
                <p:spPr bwMode="auto">
                  <a:xfrm>
                    <a:off x="11135114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9373383" y="3682343"/>
                  <a:ext cx="1979093" cy="443947"/>
                  <a:chOff x="9373383" y="2704463"/>
                  <a:chExt cx="1979093" cy="443947"/>
                </a:xfrm>
              </p:grpSpPr>
              <p:sp>
                <p:nvSpPr>
                  <p:cNvPr id="98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9373383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99" name="Freeform 98"/>
                  <p:cNvSpPr/>
                  <p:nvPr/>
                </p:nvSpPr>
                <p:spPr bwMode="auto">
                  <a:xfrm>
                    <a:off x="9631487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0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9874592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01" name="Freeform 100"/>
                  <p:cNvSpPr/>
                  <p:nvPr/>
                </p:nvSpPr>
                <p:spPr bwMode="auto">
                  <a:xfrm>
                    <a:off x="10132696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2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0375801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03" name="Freeform 102"/>
                  <p:cNvSpPr/>
                  <p:nvPr/>
                </p:nvSpPr>
                <p:spPr bwMode="auto">
                  <a:xfrm>
                    <a:off x="10633905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4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0877010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05" name="Freeform 104"/>
                  <p:cNvSpPr/>
                  <p:nvPr/>
                </p:nvSpPr>
                <p:spPr bwMode="auto">
                  <a:xfrm>
                    <a:off x="11135114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9373383" y="4171283"/>
                  <a:ext cx="1979093" cy="443947"/>
                  <a:chOff x="9373383" y="2704463"/>
                  <a:chExt cx="1979093" cy="443947"/>
                </a:xfrm>
              </p:grpSpPr>
              <p:sp>
                <p:nvSpPr>
                  <p:cNvPr id="90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9373383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91" name="Freeform 90"/>
                  <p:cNvSpPr/>
                  <p:nvPr/>
                </p:nvSpPr>
                <p:spPr bwMode="auto">
                  <a:xfrm>
                    <a:off x="9631487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92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9874592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93" name="Freeform 92"/>
                  <p:cNvSpPr/>
                  <p:nvPr/>
                </p:nvSpPr>
                <p:spPr bwMode="auto">
                  <a:xfrm>
                    <a:off x="10132696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94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0375801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 bwMode="auto">
                  <a:xfrm>
                    <a:off x="10633905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96" name="Freeform 1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0877010" y="2704463"/>
                    <a:ext cx="236444" cy="443947"/>
                  </a:xfrm>
                  <a:custGeom>
                    <a:avLst/>
                    <a:gdLst>
                      <a:gd name="T0" fmla="*/ 860 w 1012"/>
                      <a:gd name="T1" fmla="*/ 1756 h 1907"/>
                      <a:gd name="T2" fmla="*/ 837 w 1012"/>
                      <a:gd name="T3" fmla="*/ 1771 h 1907"/>
                      <a:gd name="T4" fmla="*/ 855 w 1012"/>
                      <a:gd name="T5" fmla="*/ 1796 h 1907"/>
                      <a:gd name="T6" fmla="*/ 873 w 1012"/>
                      <a:gd name="T7" fmla="*/ 1766 h 1907"/>
                      <a:gd name="T8" fmla="*/ 860 w 1012"/>
                      <a:gd name="T9" fmla="*/ 1756 h 1907"/>
                      <a:gd name="T10" fmla="*/ 837 w 1012"/>
                      <a:gd name="T11" fmla="*/ 1771 h 1907"/>
                      <a:gd name="T12" fmla="*/ 855 w 1012"/>
                      <a:gd name="T13" fmla="*/ 1796 h 1907"/>
                      <a:gd name="T14" fmla="*/ 873 w 1012"/>
                      <a:gd name="T15" fmla="*/ 1766 h 1907"/>
                      <a:gd name="T16" fmla="*/ 44 w 1012"/>
                      <a:gd name="T17" fmla="*/ 0 h 1907"/>
                      <a:gd name="T18" fmla="*/ 0 w 1012"/>
                      <a:gd name="T19" fmla="*/ 1864 h 1907"/>
                      <a:gd name="T20" fmla="*/ 968 w 1012"/>
                      <a:gd name="T21" fmla="*/ 1907 h 1907"/>
                      <a:gd name="T22" fmla="*/ 1012 w 1012"/>
                      <a:gd name="T23" fmla="*/ 44 h 1907"/>
                      <a:gd name="T24" fmla="*/ 201 w 1012"/>
                      <a:gd name="T25" fmla="*/ 1793 h 1907"/>
                      <a:gd name="T26" fmla="*/ 171 w 1012"/>
                      <a:gd name="T27" fmla="*/ 1816 h 1907"/>
                      <a:gd name="T28" fmla="*/ 119 w 1012"/>
                      <a:gd name="T29" fmla="*/ 1785 h 1907"/>
                      <a:gd name="T30" fmla="*/ 171 w 1012"/>
                      <a:gd name="T31" fmla="*/ 1755 h 1907"/>
                      <a:gd name="T32" fmla="*/ 201 w 1012"/>
                      <a:gd name="T33" fmla="*/ 1777 h 1907"/>
                      <a:gd name="T34" fmla="*/ 500 w 1012"/>
                      <a:gd name="T35" fmla="*/ 1819 h 1907"/>
                      <a:gd name="T36" fmla="*/ 473 w 1012"/>
                      <a:gd name="T37" fmla="*/ 1792 h 1907"/>
                      <a:gd name="T38" fmla="*/ 500 w 1012"/>
                      <a:gd name="T39" fmla="*/ 1819 h 1907"/>
                      <a:gd name="T40" fmla="*/ 473 w 1012"/>
                      <a:gd name="T41" fmla="*/ 1789 h 1907"/>
                      <a:gd name="T42" fmla="*/ 500 w 1012"/>
                      <a:gd name="T43" fmla="*/ 1763 h 1907"/>
                      <a:gd name="T44" fmla="*/ 539 w 1012"/>
                      <a:gd name="T45" fmla="*/ 1824 h 1907"/>
                      <a:gd name="T46" fmla="*/ 503 w 1012"/>
                      <a:gd name="T47" fmla="*/ 1792 h 1907"/>
                      <a:gd name="T48" fmla="*/ 539 w 1012"/>
                      <a:gd name="T49" fmla="*/ 1824 h 1907"/>
                      <a:gd name="T50" fmla="*/ 503 w 1012"/>
                      <a:gd name="T51" fmla="*/ 1789 h 1907"/>
                      <a:gd name="T52" fmla="*/ 539 w 1012"/>
                      <a:gd name="T53" fmla="*/ 1758 h 1907"/>
                      <a:gd name="T54" fmla="*/ 883 w 1012"/>
                      <a:gd name="T55" fmla="*/ 1783 h 1907"/>
                      <a:gd name="T56" fmla="*/ 848 w 1012"/>
                      <a:gd name="T57" fmla="*/ 1804 h 1907"/>
                      <a:gd name="T58" fmla="*/ 819 w 1012"/>
                      <a:gd name="T59" fmla="*/ 1823 h 1907"/>
                      <a:gd name="T60" fmla="*/ 809 w 1012"/>
                      <a:gd name="T61" fmla="*/ 1823 h 1907"/>
                      <a:gd name="T62" fmla="*/ 809 w 1012"/>
                      <a:gd name="T63" fmla="*/ 1812 h 1907"/>
                      <a:gd name="T64" fmla="*/ 812 w 1012"/>
                      <a:gd name="T65" fmla="*/ 1809 h 1907"/>
                      <a:gd name="T66" fmla="*/ 815 w 1012"/>
                      <a:gd name="T67" fmla="*/ 1806 h 1907"/>
                      <a:gd name="T68" fmla="*/ 831 w 1012"/>
                      <a:gd name="T69" fmla="*/ 1790 h 1907"/>
                      <a:gd name="T70" fmla="*/ 855 w 1012"/>
                      <a:gd name="T71" fmla="*/ 1747 h 1907"/>
                      <a:gd name="T72" fmla="*/ 880 w 1012"/>
                      <a:gd name="T73" fmla="*/ 1761 h 1907"/>
                      <a:gd name="T74" fmla="*/ 921 w 1012"/>
                      <a:gd name="T75" fmla="*/ 1658 h 1907"/>
                      <a:gd name="T76" fmla="*/ 91 w 1012"/>
                      <a:gd name="T77" fmla="*/ 234 h 1907"/>
                      <a:gd name="T78" fmla="*/ 921 w 1012"/>
                      <a:gd name="T79" fmla="*/ 1658 h 1907"/>
                      <a:gd name="T80" fmla="*/ 855 w 1012"/>
                      <a:gd name="T81" fmla="*/ 1756 h 1907"/>
                      <a:gd name="T82" fmla="*/ 851 w 1012"/>
                      <a:gd name="T83" fmla="*/ 1796 h 1907"/>
                      <a:gd name="T84" fmla="*/ 875 w 1012"/>
                      <a:gd name="T85" fmla="*/ 1781 h 1907"/>
                      <a:gd name="T86" fmla="*/ 860 w 1012"/>
                      <a:gd name="T87" fmla="*/ 1756 h 19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12" h="1907"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873" y="1766"/>
                        </a:moveTo>
                        <a:cubicBezTo>
                          <a:pt x="870" y="1761"/>
                          <a:pt x="866" y="1757"/>
                          <a:pt x="860" y="1756"/>
                        </a:cubicBez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lose/>
                        <a:moveTo>
                          <a:pt x="968" y="0"/>
                        </a:moveTo>
                        <a:cubicBezTo>
                          <a:pt x="968" y="0"/>
                          <a:pt x="968" y="0"/>
                          <a:pt x="44" y="0"/>
                        </a:cubicBezTo>
                        <a:cubicBezTo>
                          <a:pt x="19" y="0"/>
                          <a:pt x="0" y="19"/>
                          <a:pt x="0" y="44"/>
                        </a:cubicBezTo>
                        <a:cubicBezTo>
                          <a:pt x="0" y="1864"/>
                          <a:pt x="0" y="1864"/>
                          <a:pt x="0" y="1864"/>
                        </a:cubicBezTo>
                        <a:cubicBezTo>
                          <a:pt x="0" y="1889"/>
                          <a:pt x="19" y="1907"/>
                          <a:pt x="44" y="1907"/>
                        </a:cubicBezTo>
                        <a:cubicBezTo>
                          <a:pt x="44" y="1907"/>
                          <a:pt x="44" y="1907"/>
                          <a:pt x="968" y="1907"/>
                        </a:cubicBezTo>
                        <a:cubicBezTo>
                          <a:pt x="993" y="1907"/>
                          <a:pt x="1012" y="1889"/>
                          <a:pt x="1012" y="1864"/>
                        </a:cubicBezTo>
                        <a:cubicBezTo>
                          <a:pt x="1012" y="44"/>
                          <a:pt x="1012" y="44"/>
                          <a:pt x="1012" y="44"/>
                        </a:cubicBezTo>
                        <a:cubicBezTo>
                          <a:pt x="1012" y="19"/>
                          <a:pt x="993" y="0"/>
                          <a:pt x="968" y="0"/>
                        </a:cubicBezTo>
                        <a:close/>
                        <a:moveTo>
                          <a:pt x="201" y="1793"/>
                        </a:moveTo>
                        <a:cubicBezTo>
                          <a:pt x="147" y="1793"/>
                          <a:pt x="147" y="1793"/>
                          <a:pt x="147" y="1793"/>
                        </a:cubicBezTo>
                        <a:cubicBezTo>
                          <a:pt x="171" y="1816"/>
                          <a:pt x="171" y="1816"/>
                          <a:pt x="171" y="1816"/>
                        </a:cubicBezTo>
                        <a:cubicBezTo>
                          <a:pt x="151" y="1816"/>
                          <a:pt x="151" y="1816"/>
                          <a:pt x="151" y="1816"/>
                        </a:cubicBezTo>
                        <a:cubicBezTo>
                          <a:pt x="119" y="1785"/>
                          <a:pt x="119" y="1785"/>
                          <a:pt x="119" y="1785"/>
                        </a:cubicBezTo>
                        <a:cubicBezTo>
                          <a:pt x="151" y="1755"/>
                          <a:pt x="151" y="1755"/>
                          <a:pt x="151" y="1755"/>
                        </a:cubicBezTo>
                        <a:cubicBezTo>
                          <a:pt x="171" y="1755"/>
                          <a:pt x="171" y="1755"/>
                          <a:pt x="171" y="1755"/>
                        </a:cubicBezTo>
                        <a:cubicBezTo>
                          <a:pt x="147" y="1777"/>
                          <a:pt x="147" y="1777"/>
                          <a:pt x="147" y="1777"/>
                        </a:cubicBezTo>
                        <a:cubicBezTo>
                          <a:pt x="201" y="1777"/>
                          <a:pt x="201" y="1777"/>
                          <a:pt x="201" y="1777"/>
                        </a:cubicBezTo>
                        <a:lnTo>
                          <a:pt x="201" y="1793"/>
                        </a:lnTo>
                        <a:close/>
                        <a:moveTo>
                          <a:pt x="500" y="1819"/>
                        </a:moveTo>
                        <a:cubicBezTo>
                          <a:pt x="473" y="1815"/>
                          <a:pt x="473" y="1815"/>
                          <a:pt x="473" y="1815"/>
                        </a:cubicBezTo>
                        <a:cubicBezTo>
                          <a:pt x="473" y="1792"/>
                          <a:pt x="473" y="1792"/>
                          <a:pt x="473" y="1792"/>
                        </a:cubicBezTo>
                        <a:cubicBezTo>
                          <a:pt x="500" y="1792"/>
                          <a:pt x="500" y="1792"/>
                          <a:pt x="500" y="1792"/>
                        </a:cubicBezTo>
                        <a:lnTo>
                          <a:pt x="500" y="1819"/>
                        </a:lnTo>
                        <a:close/>
                        <a:moveTo>
                          <a:pt x="500" y="1789"/>
                        </a:moveTo>
                        <a:cubicBezTo>
                          <a:pt x="473" y="1789"/>
                          <a:pt x="473" y="1789"/>
                          <a:pt x="473" y="1789"/>
                        </a:cubicBezTo>
                        <a:cubicBezTo>
                          <a:pt x="473" y="1767"/>
                          <a:pt x="473" y="1767"/>
                          <a:pt x="473" y="1767"/>
                        </a:cubicBezTo>
                        <a:cubicBezTo>
                          <a:pt x="500" y="1763"/>
                          <a:pt x="500" y="1763"/>
                          <a:pt x="500" y="1763"/>
                        </a:cubicBezTo>
                        <a:lnTo>
                          <a:pt x="500" y="1789"/>
                        </a:lnTo>
                        <a:close/>
                        <a:moveTo>
                          <a:pt x="539" y="1824"/>
                        </a:moveTo>
                        <a:cubicBezTo>
                          <a:pt x="503" y="1819"/>
                          <a:pt x="503" y="1819"/>
                          <a:pt x="503" y="1819"/>
                        </a:cubicBezTo>
                        <a:cubicBezTo>
                          <a:pt x="503" y="1792"/>
                          <a:pt x="503" y="1792"/>
                          <a:pt x="503" y="1792"/>
                        </a:cubicBezTo>
                        <a:cubicBezTo>
                          <a:pt x="539" y="1792"/>
                          <a:pt x="539" y="1792"/>
                          <a:pt x="539" y="1792"/>
                        </a:cubicBezTo>
                        <a:lnTo>
                          <a:pt x="539" y="1824"/>
                        </a:lnTo>
                        <a:close/>
                        <a:moveTo>
                          <a:pt x="539" y="1789"/>
                        </a:moveTo>
                        <a:cubicBezTo>
                          <a:pt x="503" y="1789"/>
                          <a:pt x="503" y="1789"/>
                          <a:pt x="503" y="1789"/>
                        </a:cubicBezTo>
                        <a:cubicBezTo>
                          <a:pt x="503" y="1763"/>
                          <a:pt x="503" y="1763"/>
                          <a:pt x="503" y="1763"/>
                        </a:cubicBezTo>
                        <a:cubicBezTo>
                          <a:pt x="539" y="1758"/>
                          <a:pt x="539" y="1758"/>
                          <a:pt x="539" y="1758"/>
                        </a:cubicBezTo>
                        <a:lnTo>
                          <a:pt x="539" y="1789"/>
                        </a:lnTo>
                        <a:close/>
                        <a:moveTo>
                          <a:pt x="883" y="1783"/>
                        </a:moveTo>
                        <a:cubicBezTo>
                          <a:pt x="881" y="1796"/>
                          <a:pt x="869" y="1806"/>
                          <a:pt x="855" y="1806"/>
                        </a:cubicBezTo>
                        <a:cubicBezTo>
                          <a:pt x="853" y="1806"/>
                          <a:pt x="851" y="1804"/>
                          <a:pt x="848" y="1804"/>
                        </a:cubicBezTo>
                        <a:cubicBezTo>
                          <a:pt x="846" y="1803"/>
                          <a:pt x="844" y="1802"/>
                          <a:pt x="841" y="1801"/>
                        </a:cubicBezTo>
                        <a:cubicBezTo>
                          <a:pt x="841" y="1801"/>
                          <a:pt x="841" y="1801"/>
                          <a:pt x="819" y="1823"/>
                        </a:cubicBezTo>
                        <a:cubicBezTo>
                          <a:pt x="818" y="1824"/>
                          <a:pt x="816" y="1824"/>
                          <a:pt x="815" y="1824"/>
                        </a:cubicBezTo>
                        <a:cubicBezTo>
                          <a:pt x="812" y="1824"/>
                          <a:pt x="811" y="1824"/>
                          <a:pt x="809" y="1823"/>
                        </a:cubicBezTo>
                        <a:cubicBezTo>
                          <a:pt x="806" y="1820"/>
                          <a:pt x="806" y="1815"/>
                          <a:pt x="809" y="1813"/>
                        </a:cubicBezTo>
                        <a:cubicBezTo>
                          <a:pt x="809" y="1813"/>
                          <a:pt x="809" y="1812"/>
                          <a:pt x="809" y="1812"/>
                        </a:cubicBezTo>
                        <a:cubicBezTo>
                          <a:pt x="810" y="1812"/>
                          <a:pt x="810" y="1811"/>
                          <a:pt x="811" y="1810"/>
                        </a:cubicBezTo>
                        <a:cubicBezTo>
                          <a:pt x="811" y="1810"/>
                          <a:pt x="812" y="1810"/>
                          <a:pt x="812" y="1809"/>
                        </a:cubicBezTo>
                        <a:cubicBezTo>
                          <a:pt x="813" y="1808"/>
                          <a:pt x="814" y="1808"/>
                          <a:pt x="815" y="1807"/>
                        </a:cubicBezTo>
                        <a:cubicBezTo>
                          <a:pt x="815" y="1806"/>
                          <a:pt x="815" y="1806"/>
                          <a:pt x="815" y="1806"/>
                        </a:cubicBezTo>
                        <a:cubicBezTo>
                          <a:pt x="816" y="1806"/>
                          <a:pt x="816" y="1805"/>
                          <a:pt x="817" y="1805"/>
                        </a:cubicBezTo>
                        <a:cubicBezTo>
                          <a:pt x="831" y="1790"/>
                          <a:pt x="831" y="1790"/>
                          <a:pt x="831" y="1790"/>
                        </a:cubicBezTo>
                        <a:cubicBezTo>
                          <a:pt x="827" y="1784"/>
                          <a:pt x="826" y="1776"/>
                          <a:pt x="827" y="1769"/>
                        </a:cubicBezTo>
                        <a:cubicBezTo>
                          <a:pt x="831" y="1756"/>
                          <a:pt x="842" y="1747"/>
                          <a:pt x="855" y="1747"/>
                        </a:cubicBezTo>
                        <a:cubicBezTo>
                          <a:pt x="858" y="1747"/>
                          <a:pt x="860" y="1747"/>
                          <a:pt x="862" y="1748"/>
                        </a:cubicBezTo>
                        <a:cubicBezTo>
                          <a:pt x="870" y="1749"/>
                          <a:pt x="876" y="1754"/>
                          <a:pt x="880" y="1761"/>
                        </a:cubicBezTo>
                        <a:cubicBezTo>
                          <a:pt x="884" y="1768"/>
                          <a:pt x="885" y="1775"/>
                          <a:pt x="883" y="1783"/>
                        </a:cubicBezTo>
                        <a:close/>
                        <a:moveTo>
                          <a:pt x="921" y="1658"/>
                        </a:moveTo>
                        <a:cubicBezTo>
                          <a:pt x="91" y="1658"/>
                          <a:pt x="91" y="1658"/>
                          <a:pt x="91" y="1658"/>
                        </a:cubicBezTo>
                        <a:cubicBezTo>
                          <a:pt x="91" y="234"/>
                          <a:pt x="91" y="234"/>
                          <a:pt x="91" y="234"/>
                        </a:cubicBezTo>
                        <a:cubicBezTo>
                          <a:pt x="921" y="234"/>
                          <a:pt x="921" y="234"/>
                          <a:pt x="921" y="234"/>
                        </a:cubicBezTo>
                        <a:lnTo>
                          <a:pt x="921" y="1658"/>
                        </a:lnTo>
                        <a:close/>
                        <a:moveTo>
                          <a:pt x="860" y="1756"/>
                        </a:moveTo>
                        <a:cubicBezTo>
                          <a:pt x="855" y="1756"/>
                          <a:pt x="855" y="1756"/>
                          <a:pt x="855" y="1756"/>
                        </a:cubicBezTo>
                        <a:cubicBezTo>
                          <a:pt x="846" y="1756"/>
                          <a:pt x="839" y="1762"/>
                          <a:pt x="837" y="1771"/>
                        </a:cubicBezTo>
                        <a:cubicBezTo>
                          <a:pt x="833" y="1782"/>
                          <a:pt x="840" y="1793"/>
                          <a:pt x="851" y="1796"/>
                        </a:cubicBezTo>
                        <a:cubicBezTo>
                          <a:pt x="855" y="1796"/>
                          <a:pt x="855" y="1796"/>
                          <a:pt x="855" y="1796"/>
                        </a:cubicBezTo>
                        <a:cubicBezTo>
                          <a:pt x="865" y="1796"/>
                          <a:pt x="873" y="1790"/>
                          <a:pt x="875" y="1781"/>
                        </a:cubicBezTo>
                        <a:cubicBezTo>
                          <a:pt x="876" y="1776"/>
                          <a:pt x="875" y="1770"/>
                          <a:pt x="873" y="1766"/>
                        </a:cubicBezTo>
                        <a:cubicBezTo>
                          <a:pt x="870" y="1761"/>
                          <a:pt x="866" y="1757"/>
                          <a:pt x="860" y="175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92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 bwMode="auto">
                  <a:xfrm>
                    <a:off x="11135114" y="2704463"/>
                    <a:ext cx="217362" cy="443947"/>
                  </a:xfrm>
                  <a:custGeom>
                    <a:avLst/>
                    <a:gdLst>
                      <a:gd name="connsiteX0" fmla="*/ 1367972 w 2735943"/>
                      <a:gd name="connsiteY0" fmla="*/ 5040085 h 5588000"/>
                      <a:gd name="connsiteX1" fmla="*/ 1182914 w 2735943"/>
                      <a:gd name="connsiteY1" fmla="*/ 5225143 h 5588000"/>
                      <a:gd name="connsiteX2" fmla="*/ 1367972 w 2735943"/>
                      <a:gd name="connsiteY2" fmla="*/ 5410201 h 5588000"/>
                      <a:gd name="connsiteX3" fmla="*/ 1553030 w 2735943"/>
                      <a:gd name="connsiteY3" fmla="*/ 5225143 h 5588000"/>
                      <a:gd name="connsiteX4" fmla="*/ 1367972 w 2735943"/>
                      <a:gd name="connsiteY4" fmla="*/ 5040085 h 5588000"/>
                      <a:gd name="connsiteX5" fmla="*/ 154214 w 2735943"/>
                      <a:gd name="connsiteY5" fmla="*/ 642257 h 5588000"/>
                      <a:gd name="connsiteX6" fmla="*/ 154214 w 2735943"/>
                      <a:gd name="connsiteY6" fmla="*/ 4942114 h 5588000"/>
                      <a:gd name="connsiteX7" fmla="*/ 2581729 w 2735943"/>
                      <a:gd name="connsiteY7" fmla="*/ 4942114 h 5588000"/>
                      <a:gd name="connsiteX8" fmla="*/ 2581729 w 2735943"/>
                      <a:gd name="connsiteY8" fmla="*/ 642257 h 5588000"/>
                      <a:gd name="connsiteX9" fmla="*/ 368915 w 2735943"/>
                      <a:gd name="connsiteY9" fmla="*/ 0 h 5588000"/>
                      <a:gd name="connsiteX10" fmla="*/ 2367028 w 2735943"/>
                      <a:gd name="connsiteY10" fmla="*/ 0 h 5588000"/>
                      <a:gd name="connsiteX11" fmla="*/ 2735943 w 2735943"/>
                      <a:gd name="connsiteY11" fmla="*/ 368915 h 5588000"/>
                      <a:gd name="connsiteX12" fmla="*/ 2735943 w 2735943"/>
                      <a:gd name="connsiteY12" fmla="*/ 5219085 h 5588000"/>
                      <a:gd name="connsiteX13" fmla="*/ 2367028 w 2735943"/>
                      <a:gd name="connsiteY13" fmla="*/ 5588000 h 5588000"/>
                      <a:gd name="connsiteX14" fmla="*/ 368915 w 2735943"/>
                      <a:gd name="connsiteY14" fmla="*/ 5588000 h 5588000"/>
                      <a:gd name="connsiteX15" fmla="*/ 0 w 2735943"/>
                      <a:gd name="connsiteY15" fmla="*/ 5219085 h 5588000"/>
                      <a:gd name="connsiteX16" fmla="*/ 0 w 2735943"/>
                      <a:gd name="connsiteY16" fmla="*/ 368915 h 5588000"/>
                      <a:gd name="connsiteX17" fmla="*/ 368915 w 2735943"/>
                      <a:gd name="connsiteY17" fmla="*/ 0 h 55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35943" h="5588000">
                        <a:moveTo>
                          <a:pt x="1367972" y="5040085"/>
                        </a:moveTo>
                        <a:cubicBezTo>
                          <a:pt x="1265767" y="5040085"/>
                          <a:pt x="1182914" y="5122938"/>
                          <a:pt x="1182914" y="5225143"/>
                        </a:cubicBezTo>
                        <a:cubicBezTo>
                          <a:pt x="1182914" y="5327348"/>
                          <a:pt x="1265767" y="5410201"/>
                          <a:pt x="1367972" y="5410201"/>
                        </a:cubicBezTo>
                        <a:cubicBezTo>
                          <a:pt x="1470177" y="5410201"/>
                          <a:pt x="1553030" y="5327348"/>
                          <a:pt x="1553030" y="5225143"/>
                        </a:cubicBezTo>
                        <a:cubicBezTo>
                          <a:pt x="1553030" y="5122938"/>
                          <a:pt x="1470177" y="5040085"/>
                          <a:pt x="1367972" y="5040085"/>
                        </a:cubicBezTo>
                        <a:close/>
                        <a:moveTo>
                          <a:pt x="154214" y="642257"/>
                        </a:moveTo>
                        <a:lnTo>
                          <a:pt x="154214" y="4942114"/>
                        </a:lnTo>
                        <a:lnTo>
                          <a:pt x="2581729" y="4942114"/>
                        </a:lnTo>
                        <a:lnTo>
                          <a:pt x="2581729" y="642257"/>
                        </a:lnTo>
                        <a:close/>
                        <a:moveTo>
                          <a:pt x="368915" y="0"/>
                        </a:moveTo>
                        <a:lnTo>
                          <a:pt x="2367028" y="0"/>
                        </a:lnTo>
                        <a:cubicBezTo>
                          <a:pt x="2570774" y="0"/>
                          <a:pt x="2735943" y="165169"/>
                          <a:pt x="2735943" y="368915"/>
                        </a:cubicBezTo>
                        <a:lnTo>
                          <a:pt x="2735943" y="5219085"/>
                        </a:lnTo>
                        <a:cubicBezTo>
                          <a:pt x="2735943" y="5422831"/>
                          <a:pt x="2570774" y="5588000"/>
                          <a:pt x="2367028" y="5588000"/>
                        </a:cubicBezTo>
                        <a:lnTo>
                          <a:pt x="368915" y="5588000"/>
                        </a:lnTo>
                        <a:cubicBezTo>
                          <a:pt x="165169" y="5588000"/>
                          <a:pt x="0" y="5422831"/>
                          <a:pt x="0" y="5219085"/>
                        </a:cubicBezTo>
                        <a:lnTo>
                          <a:pt x="0" y="368915"/>
                        </a:lnTo>
                        <a:cubicBezTo>
                          <a:pt x="0" y="165169"/>
                          <a:pt x="165169" y="0"/>
                          <a:pt x="36891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81" name="Group 80"/>
            <p:cNvGrpSpPr/>
            <p:nvPr/>
          </p:nvGrpSpPr>
          <p:grpSpPr>
            <a:xfrm>
              <a:off x="8904740" y="1651937"/>
              <a:ext cx="2236252" cy="550962"/>
              <a:chOff x="8904740" y="1726453"/>
              <a:chExt cx="2236252" cy="550962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8904740" y="1726453"/>
                <a:ext cx="2236252" cy="550962"/>
              </a:xfrm>
              <a:prstGeom prst="round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7">
                  <a:defRPr/>
                </a:pPr>
                <a:r>
                  <a:rPr lang="en-US" sz="1568" kern="0">
                    <a:solidFill>
                      <a:srgbClr val="505050"/>
                    </a:solidFill>
                    <a:latin typeface="Segoe UI Light"/>
                    <a:ea typeface="Segoe UI Semilight" charset="0"/>
                    <a:cs typeface="Segoe UI" panose="020B0502040204020203" pitchFamily="34" charset="0"/>
                    <a:sym typeface="Arial"/>
                    <a:rtl val="0"/>
                  </a:rPr>
                  <a:t>1000+ devices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9024845" y="2217919"/>
                <a:ext cx="2084730" cy="0"/>
              </a:xfrm>
              <a:prstGeom prst="line">
                <a:avLst/>
              </a:prstGeom>
              <a:ln w="19050">
                <a:solidFill>
                  <a:srgbClr val="32145A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Rectangle 157"/>
          <p:cNvSpPr/>
          <p:nvPr/>
        </p:nvSpPr>
        <p:spPr>
          <a:xfrm>
            <a:off x="555135" y="5025902"/>
            <a:ext cx="2663723" cy="1176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sk-SK" sz="2353" dirty="0">
                <a:solidFill>
                  <a:srgbClr val="505050">
                    <a:lumMod val="60000"/>
                    <a:lumOff val="40000"/>
                  </a:srgbClr>
                </a:solidFill>
                <a:latin typeface="Segoe UI Light"/>
              </a:rPr>
              <a:t>Business demands</a:t>
            </a:r>
          </a:p>
          <a:p>
            <a:pPr defTabSz="914367"/>
            <a:r>
              <a:rPr lang="sk-SK" sz="2353" dirty="0">
                <a:solidFill>
                  <a:srgbClr val="505050">
                    <a:lumMod val="60000"/>
                    <a:lumOff val="40000"/>
                  </a:srgbClr>
                </a:solidFill>
                <a:latin typeface="Segoe UI Light"/>
              </a:rPr>
              <a:t>(rapidly release high quality apps)</a:t>
            </a:r>
            <a:endParaRPr lang="en-US" sz="2353" dirty="0">
              <a:solidFill>
                <a:srgbClr val="505050">
                  <a:lumMod val="60000"/>
                  <a:lumOff val="40000"/>
                </a:srgbClr>
              </a:solidFill>
              <a:latin typeface="Segoe UI Light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489234" y="5031397"/>
            <a:ext cx="3301577" cy="1176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sk-SK" sz="2353" dirty="0">
                <a:solidFill>
                  <a:srgbClr val="505050">
                    <a:lumMod val="60000"/>
                    <a:lumOff val="40000"/>
                  </a:srgbClr>
                </a:solidFill>
                <a:latin typeface="Segoe UI Light"/>
              </a:rPr>
              <a:t>Multi-stage development (each app involves many stages)</a:t>
            </a:r>
            <a:endParaRPr lang="en-US" sz="2353" dirty="0">
              <a:solidFill>
                <a:srgbClr val="505050">
                  <a:lumMod val="60000"/>
                  <a:lumOff val="40000"/>
                </a:srgbClr>
              </a:solidFill>
              <a:latin typeface="Segoe UI Ligh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745103" y="5025902"/>
            <a:ext cx="2977594" cy="1176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sk-SK" sz="2353" dirty="0">
                <a:solidFill>
                  <a:srgbClr val="505050">
                    <a:lumMod val="60000"/>
                    <a:lumOff val="40000"/>
                  </a:srgbClr>
                </a:solidFill>
                <a:latin typeface="Segoe UI Light"/>
              </a:rPr>
              <a:t>Complex ecosystem (multiple devices &amp; OS matrix)</a:t>
            </a:r>
            <a:endParaRPr lang="en-US" sz="2353" dirty="0">
              <a:solidFill>
                <a:srgbClr val="505050">
                  <a:lumMod val="60000"/>
                  <a:lumOff val="40000"/>
                </a:srgbClr>
              </a:solidFill>
              <a:latin typeface="Segoe UI Ligh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738" y="228600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43456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23" y="2647408"/>
            <a:ext cx="1099834" cy="1496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511" y="1600903"/>
            <a:ext cx="1497621" cy="530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991" y="811235"/>
            <a:ext cx="1360998" cy="535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060" y="1661628"/>
            <a:ext cx="2275337" cy="4886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387" y="704816"/>
            <a:ext cx="2154474" cy="48869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997017" y="1900173"/>
            <a:ext cx="2481020" cy="702317"/>
            <a:chOff x="1037953" y="299060"/>
            <a:chExt cx="1476391" cy="41793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7953" y="299060"/>
              <a:ext cx="335160" cy="4104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428152" y="399876"/>
              <a:ext cx="1086192" cy="317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2797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Live Update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7017" y="3263293"/>
            <a:ext cx="2074410" cy="781617"/>
            <a:chOff x="788293" y="5082871"/>
            <a:chExt cx="1234428" cy="46512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8293" y="5082871"/>
              <a:ext cx="499320" cy="46512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304775" y="5157308"/>
              <a:ext cx="717946" cy="317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2797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Storage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8263" y="4460521"/>
            <a:ext cx="3557197" cy="839089"/>
            <a:chOff x="945613" y="3735903"/>
            <a:chExt cx="2116797" cy="4993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5613" y="3735903"/>
              <a:ext cx="519840" cy="49932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431118" y="3842390"/>
              <a:ext cx="1631292" cy="317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2797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Push Notifications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4270" y="3067822"/>
            <a:ext cx="3194411" cy="643684"/>
            <a:chOff x="398413" y="3007109"/>
            <a:chExt cx="1900911" cy="383040"/>
          </a:xfrm>
        </p:grpSpPr>
        <p:sp>
          <p:nvSpPr>
            <p:cNvPr id="63" name="TextBox 62"/>
            <p:cNvSpPr txBox="1"/>
            <p:nvPr/>
          </p:nvSpPr>
          <p:spPr>
            <a:xfrm>
              <a:off x="857364" y="3022815"/>
              <a:ext cx="1441960" cy="317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2797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Crash Reporting</a:t>
              </a:r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8413" y="3007109"/>
              <a:ext cx="389880" cy="38304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920967" y="4916153"/>
            <a:ext cx="2134326" cy="919548"/>
            <a:chOff x="10310502" y="2808057"/>
            <a:chExt cx="1270083" cy="547200"/>
          </a:xfrm>
        </p:grpSpPr>
        <p:sp>
          <p:nvSpPr>
            <p:cNvPr id="50" name="TextBox 49"/>
            <p:cNvSpPr txBox="1"/>
            <p:nvPr/>
          </p:nvSpPr>
          <p:spPr>
            <a:xfrm>
              <a:off x="10849017" y="2924868"/>
              <a:ext cx="731568" cy="317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2797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Identity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310502" y="2808057"/>
              <a:ext cx="547200" cy="547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5075022" y="5422014"/>
            <a:ext cx="1846138" cy="736981"/>
            <a:chOff x="2716950" y="3143371"/>
            <a:chExt cx="1113490" cy="444507"/>
          </a:xfrm>
        </p:grpSpPr>
        <p:sp>
          <p:nvSpPr>
            <p:cNvPr id="95" name="TextBox 94"/>
            <p:cNvSpPr txBox="1"/>
            <p:nvPr/>
          </p:nvSpPr>
          <p:spPr>
            <a:xfrm>
              <a:off x="3220866" y="3164462"/>
              <a:ext cx="609574" cy="321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2797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Tables</a:t>
              </a: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16950" y="3143371"/>
              <a:ext cx="510710" cy="444507"/>
            </a:xfrm>
            <a:prstGeom prst="rect">
              <a:avLst/>
            </a:prstGeom>
          </p:spPr>
        </p:pic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55205" y="2626083"/>
            <a:ext cx="3049538" cy="19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93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/>
          <p:cNvSpPr/>
          <p:nvPr/>
        </p:nvSpPr>
        <p:spPr>
          <a:xfrm>
            <a:off x="1584561" y="786611"/>
            <a:ext cx="9072935" cy="2652337"/>
          </a:xfrm>
          <a:prstGeom prst="roundRect">
            <a:avLst>
              <a:gd name="adj" fmla="val 13598"/>
            </a:avLst>
          </a:prstGeom>
          <a:solidFill>
            <a:schemeClr val="accent2"/>
          </a:solidFill>
          <a:ln w="38100" cap="rnd">
            <a:noFill/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35" tIns="50735" rIns="50735" bIns="50735" numCol="1" spcCol="38100" rtlCol="0" anchor="ctr">
            <a:noAutofit/>
          </a:bodyPr>
          <a:lstStyle/>
          <a:p>
            <a:pPr algn="ctr" defTabSz="824433" hangingPunct="0">
              <a:defRPr/>
            </a:pPr>
            <a:endParaRPr lang="en-US" sz="3196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23" y="4356986"/>
            <a:ext cx="1099834" cy="1496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077" y="1161108"/>
            <a:ext cx="875594" cy="310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107" y="1159572"/>
            <a:ext cx="795716" cy="313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003" y="1138473"/>
            <a:ext cx="1330290" cy="285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449" y="1161756"/>
            <a:ext cx="1259627" cy="28572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625582" y="2554998"/>
            <a:ext cx="1440070" cy="429014"/>
            <a:chOff x="1069143" y="299060"/>
            <a:chExt cx="1465731" cy="4366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9143" y="299060"/>
              <a:ext cx="335160" cy="4104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428152" y="381149"/>
              <a:ext cx="1106722" cy="35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1598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Live Update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15887" y="2575873"/>
            <a:ext cx="1241870" cy="456977"/>
            <a:chOff x="788293" y="5082871"/>
            <a:chExt cx="1263997" cy="46512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8293" y="5082871"/>
              <a:ext cx="499320" cy="46512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304775" y="5138579"/>
              <a:ext cx="747515" cy="35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1598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Storage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14719" y="1047684"/>
            <a:ext cx="2082763" cy="490579"/>
            <a:chOff x="945613" y="3735903"/>
            <a:chExt cx="2119876" cy="4993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5613" y="3735903"/>
              <a:ext cx="519840" cy="49932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431118" y="3823660"/>
              <a:ext cx="1634371" cy="354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1598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Push Notifications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01303" y="2626286"/>
            <a:ext cx="1877907" cy="379303"/>
            <a:chOff x="398413" y="3004088"/>
            <a:chExt cx="1911369" cy="386061"/>
          </a:xfrm>
        </p:grpSpPr>
        <p:sp>
          <p:nvSpPr>
            <p:cNvPr id="63" name="TextBox 62"/>
            <p:cNvSpPr txBox="1"/>
            <p:nvPr/>
          </p:nvSpPr>
          <p:spPr>
            <a:xfrm>
              <a:off x="857364" y="3004088"/>
              <a:ext cx="1452418" cy="354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1598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Crash Reporting</a:t>
              </a:r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8413" y="3007109"/>
              <a:ext cx="389880" cy="38304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62795" y="2535551"/>
            <a:ext cx="1275702" cy="537620"/>
            <a:chOff x="10310502" y="2808057"/>
            <a:chExt cx="1298435" cy="547200"/>
          </a:xfrm>
        </p:grpSpPr>
        <p:sp>
          <p:nvSpPr>
            <p:cNvPr id="50" name="TextBox 49"/>
            <p:cNvSpPr txBox="1"/>
            <p:nvPr/>
          </p:nvSpPr>
          <p:spPr>
            <a:xfrm>
              <a:off x="10849021" y="2906139"/>
              <a:ext cx="759916" cy="35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1598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Identity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310502" y="2808057"/>
              <a:ext cx="547200" cy="5472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233418" y="2628958"/>
            <a:ext cx="1123569" cy="443940"/>
            <a:chOff x="2716950" y="3143371"/>
            <a:chExt cx="1125005" cy="444507"/>
          </a:xfrm>
        </p:grpSpPr>
        <p:sp>
          <p:nvSpPr>
            <p:cNvPr id="52" name="TextBox 51"/>
            <p:cNvSpPr txBox="1"/>
            <p:nvPr/>
          </p:nvSpPr>
          <p:spPr>
            <a:xfrm>
              <a:off x="3220867" y="3143371"/>
              <a:ext cx="621088" cy="348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35" tIns="50735" rIns="50735" bIns="50735" numCol="1" spcCol="38100" rtlCol="0" anchor="ctr">
              <a:spAutoFit/>
            </a:bodyPr>
            <a:lstStyle/>
            <a:p>
              <a:pPr defTabSz="824433" hangingPunct="0">
                <a:defRPr/>
              </a:pPr>
              <a:r>
                <a:rPr lang="en-US" sz="1598">
                  <a:solidFill>
                    <a:srgbClr val="FFFFFF"/>
                  </a:solidFill>
                  <a:cs typeface="Segoe UI Semibold" panose="020B0702040204020203" pitchFamily="34" charset="0"/>
                  <a:sym typeface="Helvetica Light"/>
                </a:rPr>
                <a:t>Tables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16950" y="3143371"/>
              <a:ext cx="510710" cy="444507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4000138" y="1621071"/>
            <a:ext cx="4151262" cy="53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35" tIns="50735" rIns="50735" bIns="50735" numCol="1" spcCol="38100" rtlCol="0" anchor="ctr">
            <a:spAutoFit/>
          </a:bodyPr>
          <a:lstStyle/>
          <a:p>
            <a:pPr algn="ctr" defTabSz="824433" hangingPunct="0">
              <a:defRPr/>
            </a:pPr>
            <a:r>
              <a:rPr lang="en-US" sz="2797">
                <a:solidFill>
                  <a:srgbClr val="FFFFFF"/>
                </a:solidFill>
                <a:cs typeface="Segoe UI Semibold" panose="020B0702040204020203" pitchFamily="34" charset="0"/>
                <a:sym typeface="Helvetica Light"/>
              </a:rPr>
              <a:t>Visual Studio Mobile Center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42728" y="2065632"/>
            <a:ext cx="3066094" cy="379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35" tIns="50735" rIns="50735" bIns="50735" numCol="1" spcCol="38100" rtlCol="0" anchor="ctr">
            <a:spAutoFit/>
          </a:bodyPr>
          <a:lstStyle/>
          <a:p>
            <a:pPr algn="ctr" defTabSz="824433" hangingPunct="0">
              <a:defRPr/>
            </a:pPr>
            <a:r>
              <a:rPr lang="en-US" sz="1798">
                <a:solidFill>
                  <a:srgbClr val="4EB1FF"/>
                </a:solidFill>
                <a:cs typeface="Segoe UI" panose="020B0502040204020203" pitchFamily="34" charset="0"/>
                <a:sym typeface="Helvetica Light"/>
              </a:rPr>
              <a:t>Mission control for mobile apps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55205" y="4468457"/>
            <a:ext cx="3049538" cy="1964458"/>
          </a:xfrm>
          <a:prstGeom prst="rect">
            <a:avLst/>
          </a:prstGeom>
        </p:spPr>
      </p:pic>
      <p:cxnSp>
        <p:nvCxnSpPr>
          <p:cNvPr id="75" name="Straight Connector 74"/>
          <p:cNvCxnSpPr>
            <a:cxnSpLocks/>
            <a:endCxn id="73" idx="0"/>
          </p:cNvCxnSpPr>
          <p:nvPr/>
        </p:nvCxnSpPr>
        <p:spPr>
          <a:xfrm>
            <a:off x="6079974" y="3290309"/>
            <a:ext cx="0" cy="1178147"/>
          </a:xfrm>
          <a:prstGeom prst="line">
            <a:avLst/>
          </a:prstGeom>
          <a:noFill/>
          <a:ln w="57150" cap="flat">
            <a:solidFill>
              <a:srgbClr val="4EB1FF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587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1" y="2116922"/>
            <a:ext cx="2845288" cy="2583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481" y="2086769"/>
            <a:ext cx="2679601" cy="2679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90" y="2116922"/>
            <a:ext cx="4250168" cy="25839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425" y="4865761"/>
            <a:ext cx="3803505" cy="45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sk-SK" sz="2353" dirty="0" smtClean="0">
                <a:solidFill>
                  <a:srgbClr val="505050">
                    <a:lumMod val="60000"/>
                    <a:lumOff val="40000"/>
                  </a:srgbClr>
                </a:solidFill>
                <a:latin typeface="Segoe UI Light"/>
              </a:rPr>
              <a:t>Continuous everything</a:t>
            </a:r>
            <a:endParaRPr lang="en-US" sz="2353" dirty="0">
              <a:solidFill>
                <a:srgbClr val="505050">
                  <a:lumMod val="60000"/>
                  <a:lumOff val="40000"/>
                </a:srgbClr>
              </a:solidFill>
              <a:latin typeface="Segoe UI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9026" y="4865761"/>
            <a:ext cx="3706913" cy="45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sk-SK" sz="2353" dirty="0" smtClean="0">
                <a:solidFill>
                  <a:srgbClr val="505050">
                    <a:lumMod val="60000"/>
                    <a:lumOff val="40000"/>
                  </a:srgbClr>
                </a:solidFill>
                <a:latin typeface="Segoe UI Light"/>
              </a:rPr>
              <a:t>Retain Flexibility and Choice</a:t>
            </a:r>
            <a:endParaRPr lang="en-US" sz="2353" dirty="0">
              <a:solidFill>
                <a:srgbClr val="505050">
                  <a:lumMod val="60000"/>
                  <a:lumOff val="40000"/>
                </a:srgbClr>
              </a:solidFill>
              <a:latin typeface="Segoe UI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13528" y="4842834"/>
            <a:ext cx="2986290" cy="45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sk-SK" sz="2353" dirty="0" smtClean="0">
                <a:solidFill>
                  <a:srgbClr val="505050">
                    <a:lumMod val="60000"/>
                    <a:lumOff val="40000"/>
                  </a:srgbClr>
                </a:solidFill>
                <a:latin typeface="Segoe UI Light"/>
              </a:rPr>
              <a:t>Build five star apps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9" y="409432"/>
            <a:ext cx="11655840" cy="899665"/>
          </a:xfrm>
        </p:spPr>
        <p:txBody>
          <a:bodyPr/>
          <a:lstStyle/>
          <a:p>
            <a:r>
              <a:rPr lang="en-US" dirty="0" smtClean="0"/>
              <a:t>Mobile Center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6" y="974"/>
            <a:ext cx="12190271" cy="685605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96128" y="2290181"/>
            <a:ext cx="1523568" cy="1523568"/>
            <a:chOff x="10591800" y="4579713"/>
            <a:chExt cx="3048000" cy="3048001"/>
          </a:xfrm>
        </p:grpSpPr>
        <p:sp>
          <p:nvSpPr>
            <p:cNvPr id="8" name="Shape 125"/>
            <p:cNvSpPr/>
            <p:nvPr/>
          </p:nvSpPr>
          <p:spPr>
            <a:xfrm>
              <a:off x="10591800" y="4579713"/>
              <a:ext cx="3048000" cy="3048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4" tIns="25394" rIns="25394" bIns="25394" numCol="1" anchor="ctr">
              <a:noAutofit/>
            </a:bodyPr>
            <a:lstStyle/>
            <a:p>
              <a:pPr defTabSz="896214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latin typeface="Segoe UI Light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47449" y="5348432"/>
              <a:ext cx="1537277" cy="1537277"/>
            </a:xfrm>
            <a:prstGeom prst="rect">
              <a:avLst/>
            </a:prstGeom>
          </p:spPr>
        </p:pic>
      </p:grpSp>
      <p:grpSp>
        <p:nvGrpSpPr>
          <p:cNvPr id="10" name="Group 124"/>
          <p:cNvGrpSpPr/>
          <p:nvPr/>
        </p:nvGrpSpPr>
        <p:grpSpPr>
          <a:xfrm>
            <a:off x="5296128" y="816718"/>
            <a:ext cx="1523568" cy="1523568"/>
            <a:chOff x="0" y="0"/>
            <a:chExt cx="3048000" cy="3048000"/>
          </a:xfrm>
        </p:grpSpPr>
        <p:sp>
          <p:nvSpPr>
            <p:cNvPr id="11" name="Shape 122"/>
            <p:cNvSpPr/>
            <p:nvPr/>
          </p:nvSpPr>
          <p:spPr>
            <a:xfrm>
              <a:off x="0" y="0"/>
              <a:ext cx="3048000" cy="3048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4" tIns="25394" rIns="25394" bIns="25394" numCol="1" anchor="ctr">
              <a:noAutofit/>
            </a:bodyPr>
            <a:lstStyle/>
            <a:p>
              <a:pPr defTabSz="896214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latin typeface="Segoe UI Light"/>
              </a:endParaRPr>
            </a:p>
          </p:txBody>
        </p: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4850" y="772391"/>
              <a:ext cx="1638300" cy="165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" name="Group 127"/>
          <p:cNvGrpSpPr/>
          <p:nvPr/>
        </p:nvGrpSpPr>
        <p:grpSpPr>
          <a:xfrm>
            <a:off x="8328979" y="816718"/>
            <a:ext cx="1523568" cy="1523568"/>
            <a:chOff x="0" y="0"/>
            <a:chExt cx="3048000" cy="3048000"/>
          </a:xfrm>
        </p:grpSpPr>
        <p:sp>
          <p:nvSpPr>
            <p:cNvPr id="14" name="Shape 125"/>
            <p:cNvSpPr/>
            <p:nvPr/>
          </p:nvSpPr>
          <p:spPr>
            <a:xfrm>
              <a:off x="0" y="0"/>
              <a:ext cx="3048000" cy="3048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4" tIns="25394" rIns="25394" bIns="25394" numCol="1" anchor="ctr">
              <a:noAutofit/>
            </a:bodyPr>
            <a:lstStyle/>
            <a:p>
              <a:pPr defTabSz="896214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latin typeface="Segoe UI Light"/>
              </a:endParaRPr>
            </a:p>
          </p:txBody>
        </p:sp>
        <p:pic>
          <p:nvPicPr>
            <p:cNvPr id="15" name="pasted-image.pdf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5800" y="685800"/>
              <a:ext cx="1676400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Group 130"/>
          <p:cNvGrpSpPr/>
          <p:nvPr/>
        </p:nvGrpSpPr>
        <p:grpSpPr>
          <a:xfrm>
            <a:off x="8328979" y="3743237"/>
            <a:ext cx="1523568" cy="1523568"/>
            <a:chOff x="0" y="0"/>
            <a:chExt cx="3048000" cy="3048000"/>
          </a:xfrm>
        </p:grpSpPr>
        <p:sp>
          <p:nvSpPr>
            <p:cNvPr id="18" name="Shape 128"/>
            <p:cNvSpPr/>
            <p:nvPr/>
          </p:nvSpPr>
          <p:spPr>
            <a:xfrm>
              <a:off x="0" y="0"/>
              <a:ext cx="3048000" cy="3048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4" tIns="25394" rIns="25394" bIns="25394" numCol="1" anchor="ctr">
              <a:noAutofit/>
            </a:bodyPr>
            <a:lstStyle/>
            <a:p>
              <a:pPr defTabSz="896214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latin typeface="Segoe UI Light"/>
              </a:endParaRPr>
            </a:p>
          </p:txBody>
        </p:sp>
        <p:pic>
          <p:nvPicPr>
            <p:cNvPr id="19" name="pasted-image.pdf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8650" y="1119332"/>
              <a:ext cx="1917700" cy="901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" name="Group 19"/>
          <p:cNvGrpSpPr/>
          <p:nvPr/>
        </p:nvGrpSpPr>
        <p:grpSpPr>
          <a:xfrm>
            <a:off x="5296128" y="3743237"/>
            <a:ext cx="1523568" cy="1523568"/>
            <a:chOff x="10591800" y="7486650"/>
            <a:chExt cx="3048000" cy="3048001"/>
          </a:xfrm>
        </p:grpSpPr>
        <p:sp>
          <p:nvSpPr>
            <p:cNvPr id="21" name="Shape 131"/>
            <p:cNvSpPr/>
            <p:nvPr/>
          </p:nvSpPr>
          <p:spPr>
            <a:xfrm>
              <a:off x="10591800" y="7486650"/>
              <a:ext cx="3048000" cy="30480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25394" tIns="25394" rIns="25394" bIns="25394" anchor="ctr"/>
            <a:lstStyle/>
            <a:p>
              <a:pPr defTabSz="896214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latin typeface="Segoe UI Light"/>
              </a:endParaRPr>
            </a:p>
          </p:txBody>
        </p:sp>
        <p:pic>
          <p:nvPicPr>
            <p:cNvPr id="22" name="pasted-image.pdf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531600" y="8159750"/>
              <a:ext cx="1168400" cy="17018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1167510" y="2525896"/>
            <a:ext cx="8850670" cy="3595258"/>
            <a:chOff x="2332222" y="5051278"/>
            <a:chExt cx="17706360" cy="7192554"/>
          </a:xfrm>
        </p:grpSpPr>
        <p:sp>
          <p:nvSpPr>
            <p:cNvPr id="24" name="Shape 134"/>
            <p:cNvSpPr/>
            <p:nvPr/>
          </p:nvSpPr>
          <p:spPr>
            <a:xfrm>
              <a:off x="4774926" y="5051278"/>
              <a:ext cx="2513852" cy="730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Segoe Pro Display Light"/>
                  <a:ea typeface="Segoe Pro Display Light"/>
                  <a:cs typeface="Segoe Pro Display Light"/>
                  <a:sym typeface="Segoe Pro Display Light"/>
                </a:defRPr>
              </a:lvl1pPr>
            </a:lstStyle>
            <a:p>
              <a:pPr defTabSz="896214"/>
              <a:r>
                <a:rPr sz="2000" kern="0">
                  <a:latin typeface="Segoe UI Light"/>
                </a:rPr>
                <a:t>HockeyApp</a:t>
              </a:r>
            </a:p>
          </p:txBody>
        </p:sp>
        <p:sp>
          <p:nvSpPr>
            <p:cNvPr id="25" name="Shape 135"/>
            <p:cNvSpPr/>
            <p:nvPr/>
          </p:nvSpPr>
          <p:spPr>
            <a:xfrm>
              <a:off x="10065098" y="5051278"/>
              <a:ext cx="4229310" cy="730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Segoe Pro Display Light"/>
                  <a:ea typeface="Segoe Pro Display Light"/>
                  <a:cs typeface="Segoe Pro Display Light"/>
                  <a:sym typeface="Segoe Pro Display Light"/>
                </a:defRPr>
              </a:lvl1pPr>
            </a:lstStyle>
            <a:p>
              <a:pPr defTabSz="896214"/>
              <a:r>
                <a:rPr sz="2000" kern="0">
                  <a:latin typeface="Segoe UI Light"/>
                </a:rPr>
                <a:t>Xamarin Test Cloud</a:t>
              </a:r>
            </a:p>
          </p:txBody>
        </p:sp>
        <p:sp>
          <p:nvSpPr>
            <p:cNvPr id="26" name="Shape 136"/>
            <p:cNvSpPr/>
            <p:nvPr/>
          </p:nvSpPr>
          <p:spPr>
            <a:xfrm>
              <a:off x="16415294" y="5051278"/>
              <a:ext cx="3623288" cy="730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Segoe Pro Display Light"/>
                  <a:ea typeface="Segoe Pro Display Light"/>
                  <a:cs typeface="Segoe Pro Display Light"/>
                  <a:sym typeface="Segoe Pro Display Light"/>
                </a:defRPr>
              </a:lvl1pPr>
            </a:lstStyle>
            <a:p>
              <a:pPr defTabSz="896214"/>
              <a:r>
                <a:rPr sz="2000" kern="0">
                  <a:latin typeface="Segoe UI Light"/>
                </a:rPr>
                <a:t>Xamarin Insights</a:t>
              </a:r>
            </a:p>
          </p:txBody>
        </p:sp>
        <p:sp>
          <p:nvSpPr>
            <p:cNvPr id="27" name="Shape 137"/>
            <p:cNvSpPr/>
            <p:nvPr/>
          </p:nvSpPr>
          <p:spPr>
            <a:xfrm>
              <a:off x="2332222" y="5853676"/>
              <a:ext cx="7431653" cy="5735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5394" tIns="25394" rIns="25394" bIns="25394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Segoe Pro Display"/>
                  <a:ea typeface="Segoe Pro Display"/>
                  <a:cs typeface="Segoe Pro Display"/>
                  <a:sym typeface="Segoe Pro Display"/>
                </a:defRPr>
              </a:lvl1pPr>
            </a:lstStyle>
            <a:p>
              <a:pPr algn="ctr" defTabSz="896214"/>
              <a:r>
                <a:rPr sz="1500" kern="0">
                  <a:latin typeface="Segoe UI Light"/>
                </a:rPr>
                <a:t>Distribut</a:t>
              </a:r>
              <a:r>
                <a:rPr lang="de-DE" sz="1500" kern="0" err="1">
                  <a:latin typeface="Segoe UI Light"/>
                </a:rPr>
                <a:t>e</a:t>
              </a:r>
              <a:r>
                <a:rPr lang="en-US" sz="1500" kern="0">
                  <a:latin typeface="Segoe UI Light"/>
                </a:rPr>
                <a:t> • Crashes • Analytics</a:t>
              </a:r>
            </a:p>
          </p:txBody>
        </p:sp>
        <p:sp>
          <p:nvSpPr>
            <p:cNvPr id="28" name="Shape 138"/>
            <p:cNvSpPr/>
            <p:nvPr/>
          </p:nvSpPr>
          <p:spPr>
            <a:xfrm>
              <a:off x="11057021" y="5853676"/>
              <a:ext cx="2084187" cy="5735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Segoe Pro Display"/>
                  <a:ea typeface="Segoe Pro Display"/>
                  <a:cs typeface="Segoe Pro Display"/>
                  <a:sym typeface="Segoe Pro Display"/>
                </a:defRPr>
              </a:lvl1pPr>
            </a:lstStyle>
            <a:p>
              <a:pPr defTabSz="896214"/>
              <a:r>
                <a:rPr lang="de-DE" sz="1500" kern="0">
                  <a:latin typeface="Segoe UI Light"/>
                </a:rPr>
                <a:t>Device </a:t>
              </a:r>
              <a:r>
                <a:rPr sz="1500" kern="0">
                  <a:latin typeface="Segoe UI Light"/>
                </a:rPr>
                <a:t>Test</a:t>
              </a:r>
              <a:r>
                <a:rPr lang="de-DE" sz="1500" kern="0">
                  <a:latin typeface="Segoe UI Light"/>
                </a:rPr>
                <a:t>s</a:t>
              </a:r>
              <a:endParaRPr sz="1500" kern="0">
                <a:latin typeface="Segoe UI Light"/>
              </a:endParaRPr>
            </a:p>
          </p:txBody>
        </p:sp>
        <p:sp>
          <p:nvSpPr>
            <p:cNvPr id="29" name="Shape 139"/>
            <p:cNvSpPr/>
            <p:nvPr/>
          </p:nvSpPr>
          <p:spPr>
            <a:xfrm>
              <a:off x="16605053" y="5858259"/>
              <a:ext cx="3088236" cy="5643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Segoe Pro Display"/>
                  <a:ea typeface="Segoe Pro Display"/>
                  <a:cs typeface="Segoe Pro Display"/>
                  <a:sym typeface="Segoe Pro Display"/>
                </a:defRPr>
              </a:lvl1pPr>
            </a:lstStyle>
            <a:p>
              <a:pPr defTabSz="896214"/>
              <a:r>
                <a:rPr sz="1500" kern="0">
                  <a:latin typeface="Segoe UI Light"/>
                </a:rPr>
                <a:t>Crashes • Analytics</a:t>
              </a:r>
            </a:p>
          </p:txBody>
        </p:sp>
        <p:sp>
          <p:nvSpPr>
            <p:cNvPr id="30" name="Shape 140"/>
            <p:cNvSpPr/>
            <p:nvPr/>
          </p:nvSpPr>
          <p:spPr>
            <a:xfrm>
              <a:off x="3202107" y="10867877"/>
              <a:ext cx="5726726" cy="730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Segoe Pro Display Light"/>
                  <a:ea typeface="Segoe Pro Display Light"/>
                  <a:cs typeface="Segoe Pro Display Light"/>
                  <a:sym typeface="Segoe Pro Display Light"/>
                </a:defRPr>
              </a:lvl1pPr>
            </a:lstStyle>
            <a:p>
              <a:pPr defTabSz="896214"/>
              <a:r>
                <a:rPr sz="2000" kern="0">
                  <a:latin typeface="Segoe UI Light"/>
                </a:rPr>
                <a:t>Azure Mobile Engagement</a:t>
              </a:r>
            </a:p>
          </p:txBody>
        </p:sp>
        <p:sp>
          <p:nvSpPr>
            <p:cNvPr id="31" name="Shape 141"/>
            <p:cNvSpPr/>
            <p:nvPr/>
          </p:nvSpPr>
          <p:spPr>
            <a:xfrm>
              <a:off x="10134098" y="10867877"/>
              <a:ext cx="3937522" cy="730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Segoe Pro Display Light"/>
                  <a:ea typeface="Segoe Pro Display Light"/>
                  <a:cs typeface="Segoe Pro Display Light"/>
                  <a:sym typeface="Segoe Pro Display Light"/>
                </a:defRPr>
              </a:lvl1pPr>
            </a:lstStyle>
            <a:p>
              <a:pPr defTabSz="896214"/>
              <a:r>
                <a:rPr sz="2000" kern="0">
                  <a:latin typeface="Segoe UI Light"/>
                </a:rPr>
                <a:t>Azure App Service</a:t>
              </a:r>
            </a:p>
          </p:txBody>
        </p:sp>
        <p:sp>
          <p:nvSpPr>
            <p:cNvPr id="32" name="Shape 142"/>
            <p:cNvSpPr/>
            <p:nvPr/>
          </p:nvSpPr>
          <p:spPr>
            <a:xfrm>
              <a:off x="17056293" y="10867877"/>
              <a:ext cx="2218859" cy="7305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Segoe Pro Display Light"/>
                  <a:ea typeface="Segoe Pro Display Light"/>
                  <a:cs typeface="Segoe Pro Display Light"/>
                  <a:sym typeface="Segoe Pro Display Light"/>
                </a:defRPr>
              </a:lvl1pPr>
            </a:lstStyle>
            <a:p>
              <a:pPr defTabSz="896214"/>
              <a:r>
                <a:rPr sz="2000" kern="0">
                  <a:latin typeface="Segoe UI Light"/>
                </a:rPr>
                <a:t>CodePush</a:t>
              </a:r>
            </a:p>
          </p:txBody>
        </p:sp>
        <p:sp>
          <p:nvSpPr>
            <p:cNvPr id="33" name="Shape 143"/>
            <p:cNvSpPr/>
            <p:nvPr/>
          </p:nvSpPr>
          <p:spPr>
            <a:xfrm>
              <a:off x="4705488" y="11670273"/>
              <a:ext cx="2674175" cy="5735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Segoe Pro Display"/>
                  <a:ea typeface="Segoe Pro Display"/>
                  <a:cs typeface="Segoe Pro Display"/>
                  <a:sym typeface="Segoe Pro Display"/>
                </a:defRPr>
              </a:lvl1pPr>
            </a:lstStyle>
            <a:p>
              <a:pPr defTabSz="896214"/>
              <a:r>
                <a:rPr sz="1500" kern="0">
                  <a:latin typeface="Segoe UI Light"/>
                </a:rPr>
                <a:t>Analytics • Push</a:t>
              </a:r>
            </a:p>
          </p:txBody>
        </p:sp>
        <p:sp>
          <p:nvSpPr>
            <p:cNvPr id="34" name="Shape 144"/>
            <p:cNvSpPr/>
            <p:nvPr/>
          </p:nvSpPr>
          <p:spPr>
            <a:xfrm>
              <a:off x="10439168" y="11674855"/>
              <a:ext cx="3344788" cy="5643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Segoe Pro Display"/>
                  <a:ea typeface="Segoe Pro Display"/>
                  <a:cs typeface="Segoe Pro Display"/>
                  <a:sym typeface="Segoe Pro Display"/>
                </a:defRPr>
              </a:lvl1pPr>
            </a:lstStyle>
            <a:p>
              <a:pPr defTabSz="896214"/>
              <a:r>
                <a:rPr sz="1500" kern="0">
                  <a:latin typeface="Segoe UI Light"/>
                </a:rPr>
                <a:t>Tables • Auth • Push</a:t>
              </a:r>
            </a:p>
          </p:txBody>
        </p:sp>
        <p:sp>
          <p:nvSpPr>
            <p:cNvPr id="35" name="Shape 145"/>
            <p:cNvSpPr/>
            <p:nvPr/>
          </p:nvSpPr>
          <p:spPr>
            <a:xfrm>
              <a:off x="17158180" y="11670273"/>
              <a:ext cx="1991200" cy="5735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4" tIns="25394" rIns="25394" bIns="25394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Segoe Pro Display"/>
                  <a:ea typeface="Segoe Pro Display"/>
                  <a:cs typeface="Segoe Pro Display"/>
                  <a:sym typeface="Segoe Pro Display"/>
                </a:defRPr>
              </a:lvl1pPr>
            </a:lstStyle>
            <a:p>
              <a:pPr defTabSz="896214"/>
              <a:r>
                <a:rPr sz="1500" kern="0">
                  <a:latin typeface="Segoe UI Light"/>
                </a:rPr>
                <a:t>Distribution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63276" y="3743237"/>
            <a:ext cx="1523568" cy="1523568"/>
            <a:chOff x="4524375" y="7502521"/>
            <a:chExt cx="3048000" cy="3048001"/>
          </a:xfrm>
        </p:grpSpPr>
        <p:sp>
          <p:nvSpPr>
            <p:cNvPr id="37" name="Shape 131"/>
            <p:cNvSpPr/>
            <p:nvPr/>
          </p:nvSpPr>
          <p:spPr>
            <a:xfrm>
              <a:off x="4524375" y="7502521"/>
              <a:ext cx="3048000" cy="30480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25394" tIns="25394" rIns="25394" bIns="25394" anchor="ctr"/>
            <a:lstStyle/>
            <a:p>
              <a:pPr defTabSz="896214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latin typeface="Segoe UI Light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63849" y="8177208"/>
              <a:ext cx="1168400" cy="1698627"/>
            </a:xfrm>
            <a:prstGeom prst="rect">
              <a:avLst/>
            </a:prstGeom>
          </p:spPr>
        </p:pic>
      </p:grpSp>
      <p:sp>
        <p:nvSpPr>
          <p:cNvPr id="39" name="Shape 164"/>
          <p:cNvSpPr/>
          <p:nvPr/>
        </p:nvSpPr>
        <p:spPr>
          <a:xfrm>
            <a:off x="3459410" y="4300034"/>
            <a:ext cx="5364484" cy="61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394" tIns="25394" rIns="25394" bIns="25394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Segoe Pro Display Light"/>
                <a:ea typeface="Segoe Pro Display Light"/>
                <a:cs typeface="Segoe Pro Display Light"/>
                <a:sym typeface="Segoe Pro Display Light"/>
              </a:defRPr>
            </a:lvl1pPr>
          </a:lstStyle>
          <a:p>
            <a:pPr defTabSz="896214"/>
            <a:r>
              <a:rPr sz="3600" kern="0">
                <a:latin typeface="Segoe UI Light"/>
              </a:rPr>
              <a:t>Visual Studio Mobile Center</a:t>
            </a:r>
          </a:p>
        </p:txBody>
      </p:sp>
      <p:grpSp>
        <p:nvGrpSpPr>
          <p:cNvPr id="40" name="Group 121"/>
          <p:cNvGrpSpPr/>
          <p:nvPr/>
        </p:nvGrpSpPr>
        <p:grpSpPr>
          <a:xfrm>
            <a:off x="2263276" y="816718"/>
            <a:ext cx="1523568" cy="1523568"/>
            <a:chOff x="0" y="0"/>
            <a:chExt cx="3048000" cy="3048000"/>
          </a:xfrm>
        </p:grpSpPr>
        <p:sp>
          <p:nvSpPr>
            <p:cNvPr id="41" name="Shape 119"/>
            <p:cNvSpPr/>
            <p:nvPr/>
          </p:nvSpPr>
          <p:spPr>
            <a:xfrm>
              <a:off x="0" y="0"/>
              <a:ext cx="3048000" cy="3048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4" tIns="25394" rIns="25394" bIns="25394" numCol="1" anchor="ctr">
              <a:noAutofit/>
            </a:bodyPr>
            <a:lstStyle/>
            <a:p>
              <a:pPr defTabSz="896214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latin typeface="Segoe UI Light"/>
              </a:endParaRPr>
            </a:p>
          </p:txBody>
        </p:sp>
        <p:pic>
          <p:nvPicPr>
            <p:cNvPr id="42" name="pasted-image.pdf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7850" y="1039668"/>
              <a:ext cx="18923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602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417E-6 -4.07407E-6 L 0.24856 0.2143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1" y="1070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-0.00143 0.2163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109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24909 0.2143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070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77778E-6 L -0.25026 -0.212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1061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00026 -0.2084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3 -0.00034 L 0.24856 -0.21053 " pathEditMode="relative" ptsTypes="AA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and 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608" b="58867"/>
          <a:stretch/>
        </p:blipFill>
        <p:spPr>
          <a:xfrm>
            <a:off x="481255" y="1743296"/>
            <a:ext cx="11114056" cy="945014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0" y="2956162"/>
            <a:ext cx="3943639" cy="341632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Build your apps automatically</a:t>
            </a:r>
            <a:endParaRPr lang="en-US" sz="2000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marL="336145" lvl="1" indent="0">
              <a:buNone/>
            </a:pPr>
            <a:endParaRPr lang="en-US" sz="2000" dirty="0" smtClean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marL="336145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Just point Mobile Center at your code and it will automatically build your code, on every commit.</a:t>
            </a:r>
          </a:p>
          <a:p>
            <a:pPr marL="380990" lvl="1" indent="-380990">
              <a:buFontTx/>
              <a:buChar char="-"/>
            </a:pPr>
            <a:endParaRPr lang="en-US" sz="2400" dirty="0" smtClean="0">
              <a:latin typeface="Segoe UI Light" charset="0"/>
              <a:cs typeface="Segoe UI Light" charset="0"/>
            </a:endParaRPr>
          </a:p>
          <a:p>
            <a:pPr lvl="1"/>
            <a:endParaRPr lang="en-US" sz="3200" dirty="0">
              <a:latin typeface="Segoe UI Light" charset="0"/>
              <a:cs typeface="Segoe UI Light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845991" y="2956162"/>
            <a:ext cx="4173005" cy="2529923"/>
          </a:xfrm>
          <a:prstGeom prst="rect">
            <a:avLst/>
          </a:prstGeom>
        </p:spPr>
        <p:txBody>
          <a:bodyPr vert="horz" wrap="square" lIns="195072" tIns="121920" rIns="195072" bIns="121920" rtlCol="0">
            <a:spAutoFit/>
          </a:bodyPr>
          <a:lstStyle>
            <a:lvl1pPr marL="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94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6809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36179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04269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074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97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20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43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Test on thousands of real </a:t>
            </a:r>
            <a:r>
              <a:rPr lang="en-US" sz="28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devices</a:t>
            </a:r>
            <a:endParaRPr lang="en-US" sz="2000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Find </a:t>
            </a:r>
            <a:r>
              <a:rPr lang="en-US" sz="20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bugs before you ship.  Automatically test your app on every commit against the same devices your users use</a:t>
            </a:r>
            <a:r>
              <a:rPr lang="en-US" sz="20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.</a:t>
            </a:r>
            <a:endParaRPr lang="en-US" sz="3200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018996" y="2956162"/>
            <a:ext cx="4041288" cy="3071610"/>
          </a:xfrm>
          <a:prstGeom prst="rect">
            <a:avLst/>
          </a:prstGeom>
        </p:spPr>
        <p:txBody>
          <a:bodyPr vert="horz" wrap="square" lIns="195072" tIns="121920" rIns="195072" bIns="121920" rtlCol="0">
            <a:spAutoFit/>
          </a:bodyPr>
          <a:lstStyle>
            <a:lvl1pPr marL="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94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68090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36179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04269" marR="0" indent="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074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97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20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43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Personal app store for </a:t>
            </a:r>
            <a:r>
              <a:rPr lang="en-US" sz="28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testing</a:t>
            </a:r>
            <a:endParaRPr lang="en-US" sz="2000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Easily distribute your beta </a:t>
            </a:r>
            <a:r>
              <a:rPr lang="en-US" sz="20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versions </a:t>
            </a:r>
            <a:r>
              <a:rPr lang="en-US" sz="2000" dirty="0" smtClean="0">
                <a:solidFill>
                  <a:schemeClr val="tx1"/>
                </a:solidFill>
                <a:latin typeface="Segoe UI Light" charset="0"/>
                <a:cs typeface="Segoe UI Light" charset="0"/>
              </a:rPr>
              <a:t>to your testers with every build. Keep </a:t>
            </a:r>
            <a:r>
              <a:rPr lang="en-US" sz="2000" dirty="0">
                <a:solidFill>
                  <a:schemeClr val="tx1"/>
                </a:solidFill>
                <a:latin typeface="Segoe UI Light" charset="0"/>
                <a:cs typeface="Segoe UI Light" charset="0"/>
              </a:rPr>
              <a:t>your users updated and your beta apps in one place.</a:t>
            </a:r>
            <a:endParaRPr lang="en-US" sz="3200" dirty="0">
              <a:solidFill>
                <a:schemeClr val="tx1"/>
              </a:solidFill>
              <a:latin typeface="Segoe UI Light" charset="0"/>
              <a:cs typeface="Segoe UI Light" charset="0"/>
            </a:endParaRPr>
          </a:p>
          <a:p>
            <a:pPr lvl="1"/>
            <a:endParaRPr lang="en-US" sz="3200" dirty="0">
              <a:latin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48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77" y="2127239"/>
            <a:ext cx="9859116" cy="1077163"/>
          </a:xfrm>
        </p:spPr>
        <p:txBody>
          <a:bodyPr/>
          <a:lstStyle/>
          <a:p>
            <a:r>
              <a:rPr lang="en-US" sz="6470" dirty="0" smtClean="0"/>
              <a:t>Demo: </a:t>
            </a:r>
            <a:r>
              <a:rPr lang="en-US" sz="6470" dirty="0" smtClean="0"/>
              <a:t>CI/CD </a:t>
            </a:r>
            <a:r>
              <a:rPr lang="en-US" sz="6470" dirty="0" smtClean="0"/>
              <a:t>Pipeline</a:t>
            </a:r>
            <a:endParaRPr lang="en-US" sz="6470" dirty="0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2.xml><?xml version="1.0" encoding="utf-8"?>
<a:theme xmlns:a="http://schemas.openxmlformats.org/drawingml/2006/main" name="WHITE TEMPLATE">
  <a:themeElements>
    <a:clrScheme name="VSPS">
      <a:dk1>
        <a:srgbClr val="505050"/>
      </a:dk1>
      <a:lt1>
        <a:srgbClr val="FFFFFF"/>
      </a:lt1>
      <a:dk2>
        <a:srgbClr val="001F50"/>
      </a:dk2>
      <a:lt2>
        <a:srgbClr val="505050"/>
      </a:lt2>
      <a:accent1>
        <a:srgbClr val="001F50"/>
      </a:accent1>
      <a:accent2>
        <a:srgbClr val="672979"/>
      </a:accent2>
      <a:accent3>
        <a:srgbClr val="0177D6"/>
      </a:accent3>
      <a:accent4>
        <a:srgbClr val="5B2C90"/>
      </a:accent4>
      <a:accent5>
        <a:srgbClr val="B3269D"/>
      </a:accent5>
      <a:accent6>
        <a:srgbClr val="00BCF2"/>
      </a:accent6>
      <a:hlink>
        <a:srgbClr val="FEFFFF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5_1.potx" id="{2C267AC3-800A-4B70-92AD-0A45BB31B9D8}" vid="{92F29D83-6EFF-4F25-9B46-134A417D2152}"/>
    </a:ext>
  </a:extLst>
</a:theme>
</file>

<file path=ppt/theme/theme3.xml><?xml version="1.0" encoding="utf-8"?>
<a:theme xmlns:a="http://schemas.openxmlformats.org/drawingml/2006/main" name="3_Template (March 2016)">
  <a:themeElements>
    <a:clrScheme name="MC2">
      <a:dk1>
        <a:srgbClr val="262D32"/>
      </a:dk1>
      <a:lt1>
        <a:srgbClr val="FFFFFF"/>
      </a:lt1>
      <a:dk2>
        <a:srgbClr val="0178D7"/>
      </a:dk2>
      <a:lt2>
        <a:srgbClr val="F7F8F7"/>
      </a:lt2>
      <a:accent1>
        <a:srgbClr val="67297B"/>
      </a:accent1>
      <a:accent2>
        <a:srgbClr val="0078D7"/>
      </a:accent2>
      <a:accent3>
        <a:srgbClr val="FBD116"/>
      </a:accent3>
      <a:accent4>
        <a:srgbClr val="00B0F0"/>
      </a:accent4>
      <a:accent5>
        <a:srgbClr val="F3472F"/>
      </a:accent5>
      <a:accent6>
        <a:srgbClr val="EC008C"/>
      </a:accent6>
      <a:hlink>
        <a:srgbClr val="0178D7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Props1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2051C8-1D54-4CAE-822B-9BF5C05E3E63}">
  <ds:schemaRefs>
    <ds:schemaRef ds:uri="http://purl.org/dc/terms/"/>
    <ds:schemaRef ds:uri="b0e4521d-181b-4aee-b4a8-952b2bc14729"/>
    <ds:schemaRef ds:uri="http://schemas.microsoft.com/office/2006/documentManagement/types"/>
    <ds:schemaRef ds:uri="ed971524-76e7-40a8-a01a-f99956bd17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NETConfTemplate</Template>
  <TotalTime>775</TotalTime>
  <Words>510</Words>
  <Application>Microsoft Macintosh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Calibri</vt:lpstr>
      <vt:lpstr>Consolas</vt:lpstr>
      <vt:lpstr>Helvetica Light</vt:lpstr>
      <vt:lpstr>Helvetica Neue</vt:lpstr>
      <vt:lpstr>Segoe Pro Display</vt:lpstr>
      <vt:lpstr>Segoe Pro Display Light</vt:lpstr>
      <vt:lpstr>Segoe UI</vt:lpstr>
      <vt:lpstr>Segoe UI Light</vt:lpstr>
      <vt:lpstr>Segoe UI Semibold</vt:lpstr>
      <vt:lpstr>Segoe UI Semilight</vt:lpstr>
      <vt:lpstr>Wingdings</vt:lpstr>
      <vt:lpstr>Arial</vt:lpstr>
      <vt:lpstr>Connect_2016_Template_Light</vt:lpstr>
      <vt:lpstr>WHITE TEMPLATE</vt:lpstr>
      <vt:lpstr>3_Template (March 2016)</vt:lpstr>
      <vt:lpstr> Learn. Imagine. Build. .NET Conf  </vt:lpstr>
      <vt:lpstr>Today’s Agenda</vt:lpstr>
      <vt:lpstr>Mobile development challenges</vt:lpstr>
      <vt:lpstr>PowerPoint Presentation</vt:lpstr>
      <vt:lpstr>PowerPoint Presentation</vt:lpstr>
      <vt:lpstr>Mobile Center Objectives</vt:lpstr>
      <vt:lpstr>PowerPoint Presentation</vt:lpstr>
      <vt:lpstr>Continuous Integration and deployment</vt:lpstr>
      <vt:lpstr>Demo: CI/CD Pipeline</vt:lpstr>
      <vt:lpstr>Monitoring Services</vt:lpstr>
      <vt:lpstr>Demo: Monitor your app</vt:lpstr>
      <vt:lpstr>Session Resources</vt:lpstr>
      <vt:lpstr>Connect with us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Learn. Imagine. Build. .NET Conf  </dc:title>
  <dc:creator>Blanca Delgado Parra</dc:creator>
  <cp:lastModifiedBy>Blanca Delgado Parra</cp:lastModifiedBy>
  <cp:revision>13</cp:revision>
  <dcterms:created xsi:type="dcterms:W3CDTF">2017-09-12T18:49:49Z</dcterms:created>
  <dcterms:modified xsi:type="dcterms:W3CDTF">2017-09-19T22:37:51Z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