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9"/>
  </p:notesMasterIdLst>
  <p:sldIdLst>
    <p:sldId id="287" r:id="rId5"/>
    <p:sldId id="293" r:id="rId6"/>
    <p:sldId id="295" r:id="rId7"/>
    <p:sldId id="297" r:id="rId8"/>
    <p:sldId id="299" r:id="rId9"/>
    <p:sldId id="300" r:id="rId10"/>
    <p:sldId id="301" r:id="rId11"/>
    <p:sldId id="303" r:id="rId12"/>
    <p:sldId id="304" r:id="rId13"/>
    <p:sldId id="306" r:id="rId14"/>
    <p:sldId id="310" r:id="rId15"/>
    <p:sldId id="311" r:id="rId16"/>
    <p:sldId id="31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382"/>
    <a:srgbClr val="00BCF2"/>
    <a:srgbClr val="505050"/>
    <a:srgbClr val="D2D2D2"/>
    <a:srgbClr val="737373"/>
    <a:srgbClr val="5C2D91"/>
    <a:srgbClr val="00827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77045" autoAdjust="0"/>
  </p:normalViewPr>
  <p:slideViewPr>
    <p:cSldViewPr snapToGrid="0">
      <p:cViewPr varScale="1">
        <p:scale>
          <a:sx n="76" d="100"/>
          <a:sy n="76" d="100"/>
        </p:scale>
        <p:origin x="840" y="27"/>
      </p:cViewPr>
      <p:guideLst/>
    </p:cSldViewPr>
  </p:slideViewPr>
  <p:outlineViewPr>
    <p:cViewPr>
      <p:scale>
        <a:sx n="33" d="100"/>
        <a:sy n="33" d="100"/>
      </p:scale>
      <p:origin x="0" y="-152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Vega" userId="8b8bc4c3-c3df-4b83-b6df-716c8ad767ad" providerId="ADAL" clId="{46BB7001-FDDE-4AE3-BDAA-D6A1E6E1F552}"/>
    <pc:docChg chg="undo custSel addSld delSld modSld">
      <pc:chgData name="Diego Vega" userId="8b8bc4c3-c3df-4b83-b6df-716c8ad767ad" providerId="ADAL" clId="{46BB7001-FDDE-4AE3-BDAA-D6A1E6E1F552}" dt="2017-09-08T23:59:15.888" v="853" actId="2696"/>
      <pc:docMkLst>
        <pc:docMk/>
      </pc:docMkLst>
      <pc:sldChg chg="del">
        <pc:chgData name="Diego Vega" userId="8b8bc4c3-c3df-4b83-b6df-716c8ad767ad" providerId="ADAL" clId="{46BB7001-FDDE-4AE3-BDAA-D6A1E6E1F552}" dt="2017-09-08T22:05:37.116" v="56" actId="2696"/>
        <pc:sldMkLst>
          <pc:docMk/>
          <pc:sldMk cId="3275314779" sldId="260"/>
        </pc:sldMkLst>
      </pc:sldChg>
      <pc:sldChg chg="del">
        <pc:chgData name="Diego Vega" userId="8b8bc4c3-c3df-4b83-b6df-716c8ad767ad" providerId="ADAL" clId="{46BB7001-FDDE-4AE3-BDAA-D6A1E6E1F552}" dt="2017-09-08T23:59:15.888" v="853" actId="2696"/>
        <pc:sldMkLst>
          <pc:docMk/>
          <pc:sldMk cId="1319530739" sldId="262"/>
        </pc:sldMkLst>
      </pc:sldChg>
      <pc:sldChg chg="modSp">
        <pc:chgData name="Diego Vega" userId="8b8bc4c3-c3df-4b83-b6df-716c8ad767ad" providerId="ADAL" clId="{46BB7001-FDDE-4AE3-BDAA-D6A1E6E1F552}" dt="2017-09-08T22:20:06.355" v="255" actId="313"/>
        <pc:sldMkLst>
          <pc:docMk/>
          <pc:sldMk cId="111782835" sldId="287"/>
        </pc:sldMkLst>
        <pc:spChg chg="mod">
          <ac:chgData name="Diego Vega" userId="8b8bc4c3-c3df-4b83-b6df-716c8ad767ad" providerId="ADAL" clId="{46BB7001-FDDE-4AE3-BDAA-D6A1E6E1F552}" dt="2017-09-08T22:20:06.355" v="255" actId="313"/>
          <ac:spMkLst>
            <pc:docMk/>
            <pc:sldMk cId="111782835" sldId="287"/>
            <ac:spMk id="3" creationId="{5E058538-92E4-4599-A7E3-7B6D8A353732}"/>
          </ac:spMkLst>
        </pc:spChg>
        <pc:spChg chg="mod">
          <ac:chgData name="Diego Vega" userId="8b8bc4c3-c3df-4b83-b6df-716c8ad767ad" providerId="ADAL" clId="{46BB7001-FDDE-4AE3-BDAA-D6A1E6E1F552}" dt="2017-09-08T22:19:56.228" v="251" actId="20577"/>
          <ac:spMkLst>
            <pc:docMk/>
            <pc:sldMk cId="111782835" sldId="287"/>
            <ac:spMk id="4" creationId="{D04B2266-E97B-470D-97CF-784B6D847E77}"/>
          </ac:spMkLst>
        </pc:spChg>
      </pc:sldChg>
      <pc:sldChg chg="add del">
        <pc:chgData name="Diego Vega" userId="8b8bc4c3-c3df-4b83-b6df-716c8ad767ad" providerId="ADAL" clId="{46BB7001-FDDE-4AE3-BDAA-D6A1E6E1F552}" dt="2017-09-08T22:05:46.058" v="57" actId="2696"/>
        <pc:sldMkLst>
          <pc:docMk/>
          <pc:sldMk cId="1212935728" sldId="288"/>
        </pc:sldMkLst>
      </pc:sldChg>
      <pc:sldChg chg="add del">
        <pc:chgData name="Diego Vega" userId="8b8bc4c3-c3df-4b83-b6df-716c8ad767ad" providerId="ADAL" clId="{46BB7001-FDDE-4AE3-BDAA-D6A1E6E1F552}" dt="2017-09-08T22:05:46.941" v="59" actId="2696"/>
        <pc:sldMkLst>
          <pc:docMk/>
          <pc:sldMk cId="2488193218" sldId="289"/>
        </pc:sldMkLst>
      </pc:sldChg>
      <pc:sldChg chg="add del">
        <pc:chgData name="Diego Vega" userId="8b8bc4c3-c3df-4b83-b6df-716c8ad767ad" providerId="ADAL" clId="{46BB7001-FDDE-4AE3-BDAA-D6A1E6E1F552}" dt="2017-09-08T22:05:49.125" v="60" actId="2696"/>
        <pc:sldMkLst>
          <pc:docMk/>
          <pc:sldMk cId="660200368" sldId="290"/>
        </pc:sldMkLst>
      </pc:sldChg>
      <pc:sldChg chg="addSp modSp add del modTransition setBg">
        <pc:chgData name="Diego Vega" userId="8b8bc4c3-c3df-4b83-b6df-716c8ad767ad" providerId="ADAL" clId="{46BB7001-FDDE-4AE3-BDAA-D6A1E6E1F552}" dt="2017-09-08T22:15:54.689" v="211" actId="2696"/>
        <pc:sldMkLst>
          <pc:docMk/>
          <pc:sldMk cId="3808698125" sldId="291"/>
        </pc:sldMkLst>
        <pc:spChg chg="mod">
          <ac:chgData name="Diego Vega" userId="8b8bc4c3-c3df-4b83-b6df-716c8ad767ad" providerId="ADAL" clId="{46BB7001-FDDE-4AE3-BDAA-D6A1E6E1F552}" dt="2017-09-08T22:06:13.667" v="62" actId="2696"/>
          <ac:spMkLst>
            <pc:docMk/>
            <pc:sldMk cId="3808698125" sldId="291"/>
            <ac:spMk id="2" creationId="{00000000-0000-0000-0000-000000000000}"/>
          </ac:spMkLst>
        </pc:spChg>
        <pc:spChg chg="add mod">
          <ac:chgData name="Diego Vega" userId="8b8bc4c3-c3df-4b83-b6df-716c8ad767ad" providerId="ADAL" clId="{46BB7001-FDDE-4AE3-BDAA-D6A1E6E1F552}" dt="2017-09-08T22:10:50.997" v="116" actId="2696"/>
          <ac:spMkLst>
            <pc:docMk/>
            <pc:sldMk cId="3808698125" sldId="291"/>
            <ac:spMk id="3" creationId="{FA54172A-3AC7-429B-BAAD-72A64185ABE2}"/>
          </ac:spMkLst>
        </pc:spChg>
        <pc:spChg chg="add mod">
          <ac:chgData name="Diego Vega" userId="8b8bc4c3-c3df-4b83-b6df-716c8ad767ad" providerId="ADAL" clId="{46BB7001-FDDE-4AE3-BDAA-D6A1E6E1F552}" dt="2017-09-08T22:11:17.148" v="148" actId="2696"/>
          <ac:spMkLst>
            <pc:docMk/>
            <pc:sldMk cId="3808698125" sldId="291"/>
            <ac:spMk id="4" creationId="{63623E32-E59B-4A0C-AD73-4393FA40F396}"/>
          </ac:spMkLst>
        </pc:spChg>
      </pc:sldChg>
      <pc:sldChg chg="add del setBg">
        <pc:chgData name="Diego Vega" userId="8b8bc4c3-c3df-4b83-b6df-716c8ad767ad" providerId="ADAL" clId="{46BB7001-FDDE-4AE3-BDAA-D6A1E6E1F552}" dt="2017-09-08T22:06:27.517" v="65" actId="2696"/>
        <pc:sldMkLst>
          <pc:docMk/>
          <pc:sldMk cId="749493163" sldId="292"/>
        </pc:sldMkLst>
      </pc:sldChg>
      <pc:sldChg chg="addSp delSp modSp add modAnim">
        <pc:chgData name="Diego Vega" userId="8b8bc4c3-c3df-4b83-b6df-716c8ad767ad" providerId="ADAL" clId="{46BB7001-FDDE-4AE3-BDAA-D6A1E6E1F552}" dt="2017-09-08T22:15:49.649" v="210" actId="20577"/>
        <pc:sldMkLst>
          <pc:docMk/>
          <pc:sldMk cId="3793743506" sldId="293"/>
        </pc:sldMkLst>
        <pc:spChg chg="mod">
          <ac:chgData name="Diego Vega" userId="8b8bc4c3-c3df-4b83-b6df-716c8ad767ad" providerId="ADAL" clId="{46BB7001-FDDE-4AE3-BDAA-D6A1E6E1F552}" dt="2017-09-08T22:15:49.649" v="210" actId="20577"/>
          <ac:spMkLst>
            <pc:docMk/>
            <pc:sldMk cId="3793743506" sldId="293"/>
            <ac:spMk id="2" creationId="{00000000-0000-0000-0000-000000000000}"/>
          </ac:spMkLst>
        </pc:spChg>
        <pc:spChg chg="add mod">
          <ac:chgData name="Diego Vega" userId="8b8bc4c3-c3df-4b83-b6df-716c8ad767ad" providerId="ADAL" clId="{46BB7001-FDDE-4AE3-BDAA-D6A1E6E1F552}" dt="2017-09-08T22:07:18.935" v="89" actId="20577"/>
          <ac:spMkLst>
            <pc:docMk/>
            <pc:sldMk cId="3793743506" sldId="293"/>
            <ac:spMk id="3" creationId="{209A6A10-C7BC-48F5-BC0A-7D3AA26A348D}"/>
          </ac:spMkLst>
        </pc:spChg>
        <pc:spChg chg="add mod">
          <ac:chgData name="Diego Vega" userId="8b8bc4c3-c3df-4b83-b6df-716c8ad767ad" providerId="ADAL" clId="{46BB7001-FDDE-4AE3-BDAA-D6A1E6E1F552}" dt="2017-09-08T22:07:18.935" v="89" actId="20577"/>
          <ac:spMkLst>
            <pc:docMk/>
            <pc:sldMk cId="3793743506" sldId="293"/>
            <ac:spMk id="4" creationId="{ECC42260-DD8A-4094-8CAA-3EE01CF4FF70}"/>
          </ac:spMkLst>
        </pc:spChg>
        <pc:spChg chg="add mod">
          <ac:chgData name="Diego Vega" userId="8b8bc4c3-c3df-4b83-b6df-716c8ad767ad" providerId="ADAL" clId="{46BB7001-FDDE-4AE3-BDAA-D6A1E6E1F552}" dt="2017-09-08T22:09:18.295" v="112" actId="20577"/>
          <ac:spMkLst>
            <pc:docMk/>
            <pc:sldMk cId="3793743506" sldId="293"/>
            <ac:spMk id="12" creationId="{EFE3CC2B-8917-4E6B-9B70-1F61CD093F14}"/>
          </ac:spMkLst>
        </pc:spChg>
        <pc:spChg chg="mod">
          <ac:chgData name="Diego Vega" userId="8b8bc4c3-c3df-4b83-b6df-716c8ad767ad" providerId="ADAL" clId="{46BB7001-FDDE-4AE3-BDAA-D6A1E6E1F552}" dt="2017-09-08T22:15:18.397" v="184" actId="20577"/>
          <ac:spMkLst>
            <pc:docMk/>
            <pc:sldMk cId="3793743506" sldId="293"/>
            <ac:spMk id="17" creationId="{ABC44549-B9CD-421C-AA4D-C0C22BB78A56}"/>
          </ac:spMkLst>
        </pc:spChg>
        <pc:spChg chg="mod">
          <ac:chgData name="Diego Vega" userId="8b8bc4c3-c3df-4b83-b6df-716c8ad767ad" providerId="ADAL" clId="{46BB7001-FDDE-4AE3-BDAA-D6A1E6E1F552}" dt="2017-09-08T22:12:59.394" v="176" actId="947"/>
          <ac:spMkLst>
            <pc:docMk/>
            <pc:sldMk cId="3793743506" sldId="293"/>
            <ac:spMk id="19" creationId="{CB294104-F211-4EFA-89E1-6F358322599F}"/>
          </ac:spMkLst>
        </pc:spChg>
        <pc:spChg chg="mod">
          <ac:chgData name="Diego Vega" userId="8b8bc4c3-c3df-4b83-b6df-716c8ad767ad" providerId="ADAL" clId="{46BB7001-FDDE-4AE3-BDAA-D6A1E6E1F552}" dt="2017-09-08T22:12:59.394" v="176" actId="947"/>
          <ac:spMkLst>
            <pc:docMk/>
            <pc:sldMk cId="3793743506" sldId="293"/>
            <ac:spMk id="20" creationId="{8CECA081-FE74-4387-8A9A-CFFBDF96636A}"/>
          </ac:spMkLst>
        </pc:spChg>
        <pc:spChg chg="mod">
          <ac:chgData name="Diego Vega" userId="8b8bc4c3-c3df-4b83-b6df-716c8ad767ad" providerId="ADAL" clId="{46BB7001-FDDE-4AE3-BDAA-D6A1E6E1F552}" dt="2017-09-08T22:12:59.394" v="176" actId="947"/>
          <ac:spMkLst>
            <pc:docMk/>
            <pc:sldMk cId="3793743506" sldId="293"/>
            <ac:spMk id="21" creationId="{1673E071-CDD0-4F5D-8009-758DFB4A68BF}"/>
          </ac:spMkLst>
        </pc:spChg>
        <pc:spChg chg="add del 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2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5:27.295" v="185" actId="20577"/>
          <ac:spMkLst>
            <pc:docMk/>
            <pc:sldMk cId="3793743506" sldId="293"/>
            <ac:spMk id="23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4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5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2:59.394" v="176" actId="947"/>
          <ac:spMkLst>
            <pc:docMk/>
            <pc:sldMk cId="3793743506" sldId="293"/>
            <ac:spMk id="26" creationId="{19431C14-C6B5-484F-AD9F-2BC5423F6DF7}"/>
          </ac:spMkLst>
        </pc:spChg>
        <pc:spChg chg="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7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8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07:45.224" v="94" actId="20577"/>
          <ac:spMkLst>
            <pc:docMk/>
            <pc:sldMk cId="3793743506" sldId="293"/>
            <ac:spMk id="29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0:02.422" v="113" actId="20577"/>
          <ac:spMkLst>
            <pc:docMk/>
            <pc:sldMk cId="3793743506" sldId="293"/>
            <ac:spMk id="32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0:31.817" v="115" actId="947"/>
          <ac:spMkLst>
            <pc:docMk/>
            <pc:sldMk cId="3793743506" sldId="293"/>
            <ac:spMk id="33" creationId="{00000000-0000-0000-0000-000000000000}"/>
          </ac:spMkLst>
        </pc:spChg>
        <pc:grpChg chg="add del mod">
          <ac:chgData name="Diego Vega" userId="8b8bc4c3-c3df-4b83-b6df-716c8ad767ad" providerId="ADAL" clId="{46BB7001-FDDE-4AE3-BDAA-D6A1E6E1F552}" dt="2017-09-08T22:07:47.066" v="95" actId="20577"/>
          <ac:grpSpMkLst>
            <pc:docMk/>
            <pc:sldMk cId="3793743506" sldId="293"/>
            <ac:grpSpMk id="5" creationId="{75DDABDC-58E0-4CC5-BD3A-E3105C83C349}"/>
          </ac:grpSpMkLst>
        </pc:grpChg>
        <pc:grpChg chg="add mod">
          <ac:chgData name="Diego Vega" userId="8b8bc4c3-c3df-4b83-b6df-716c8ad767ad" providerId="ADAL" clId="{46BB7001-FDDE-4AE3-BDAA-D6A1E6E1F552}" dt="2017-09-08T22:14:18.341" v="179" actId="20577"/>
          <ac:grpSpMkLst>
            <pc:docMk/>
            <pc:sldMk cId="3793743506" sldId="293"/>
            <ac:grpSpMk id="6" creationId="{085E1795-B4D9-4B0D-B840-CFDE9ACD5BF1}"/>
          </ac:grpSpMkLst>
        </pc:grpChg>
        <pc:grpChg chg="add mod">
          <ac:chgData name="Diego Vega" userId="8b8bc4c3-c3df-4b83-b6df-716c8ad767ad" providerId="ADAL" clId="{46BB7001-FDDE-4AE3-BDAA-D6A1E6E1F552}" dt="2017-09-08T22:13:19.846" v="177" actId="20577"/>
          <ac:grpSpMkLst>
            <pc:docMk/>
            <pc:sldMk cId="3793743506" sldId="293"/>
            <ac:grpSpMk id="16" creationId="{FEA4D40B-CBDF-4BEF-9DA7-40AB121D81EA}"/>
          </ac:grpSpMkLst>
        </pc:grpChg>
      </pc:sldChg>
      <pc:sldChg chg="addSp delSp modSp add del modAnim">
        <pc:chgData name="Diego Vega" userId="8b8bc4c3-c3df-4b83-b6df-716c8ad767ad" providerId="ADAL" clId="{46BB7001-FDDE-4AE3-BDAA-D6A1E6E1F552}" dt="2017-09-08T22:18:19.149" v="225" actId="2696"/>
        <pc:sldMkLst>
          <pc:docMk/>
          <pc:sldMk cId="2968887210" sldId="294"/>
        </pc:sldMkLst>
        <pc:spChg chg="add mod">
          <ac:chgData name="Diego Vega" userId="8b8bc4c3-c3df-4b83-b6df-716c8ad767ad" providerId="ADAL" clId="{46BB7001-FDDE-4AE3-BDAA-D6A1E6E1F552}" dt="2017-09-08T22:16:20.538" v="214" actId="2696"/>
          <ac:spMkLst>
            <pc:docMk/>
            <pc:sldMk cId="2968887210" sldId="294"/>
            <ac:spMk id="5" creationId="{99A1344E-F2DB-433B-AD8C-C2FD89FF1666}"/>
          </ac:spMkLst>
        </pc:spChg>
        <pc:spChg chg="mod">
          <ac:chgData name="Diego Vega" userId="8b8bc4c3-c3df-4b83-b6df-716c8ad767ad" providerId="ADAL" clId="{46BB7001-FDDE-4AE3-BDAA-D6A1E6E1F552}" dt="2017-09-08T22:16:16.854" v="213" actId="1076"/>
          <ac:spMkLst>
            <pc:docMk/>
            <pc:sldMk cId="2968887210" sldId="294"/>
            <ac:spMk id="17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26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27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82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102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106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109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110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2:17:28.520" v="224" actId="2696"/>
          <ac:spMkLst>
            <pc:docMk/>
            <pc:sldMk cId="2968887210" sldId="294"/>
            <ac:spMk id="111" creationId="{00000000-0000-0000-0000-000000000000}"/>
          </ac:spMkLst>
        </pc:spChg>
        <pc:grpChg chg="mod">
          <ac:chgData name="Diego Vega" userId="8b8bc4c3-c3df-4b83-b6df-716c8ad767ad" providerId="ADAL" clId="{46BB7001-FDDE-4AE3-BDAA-D6A1E6E1F552}" dt="2017-09-08T22:17:28.520" v="224" actId="2696"/>
          <ac:grpSpMkLst>
            <pc:docMk/>
            <pc:sldMk cId="2968887210" sldId="294"/>
            <ac:grpSpMk id="4" creationId="{687B9011-23F5-4A9A-B323-B988B0B8C66E}"/>
          </ac:grpSpMkLst>
        </pc:grpChg>
        <pc:grpChg chg="add del mod">
          <ac:chgData name="Diego Vega" userId="8b8bc4c3-c3df-4b83-b6df-716c8ad767ad" providerId="ADAL" clId="{46BB7001-FDDE-4AE3-BDAA-D6A1E6E1F552}" dt="2017-09-08T22:17:28.520" v="224" actId="2696"/>
          <ac:grpSpMkLst>
            <pc:docMk/>
            <pc:sldMk cId="2968887210" sldId="294"/>
            <ac:grpSpMk id="6" creationId="{909403F6-2D10-4A1E-B727-243027029EE0}"/>
          </ac:grpSpMkLst>
        </pc:grpChg>
        <pc:grpChg chg="mod">
          <ac:chgData name="Diego Vega" userId="8b8bc4c3-c3df-4b83-b6df-716c8ad767ad" providerId="ADAL" clId="{46BB7001-FDDE-4AE3-BDAA-D6A1E6E1F552}" dt="2017-09-08T22:17:28.520" v="224" actId="2696"/>
          <ac:grpSpMkLst>
            <pc:docMk/>
            <pc:sldMk cId="2968887210" sldId="294"/>
            <ac:grpSpMk id="10" creationId="{E2BA5ED6-30FD-47A2-A174-86CF78A6CD95}"/>
          </ac:grpSpMkLst>
        </pc:grpChg>
        <pc:grpChg chg="mod">
          <ac:chgData name="Diego Vega" userId="8b8bc4c3-c3df-4b83-b6df-716c8ad767ad" providerId="ADAL" clId="{46BB7001-FDDE-4AE3-BDAA-D6A1E6E1F552}" dt="2017-09-08T22:17:28.520" v="224" actId="2696"/>
          <ac:grpSpMkLst>
            <pc:docMk/>
            <pc:sldMk cId="2968887210" sldId="294"/>
            <ac:grpSpMk id="11" creationId="{78379205-3430-4727-851C-767F5B13D139}"/>
          </ac:grpSpMkLst>
        </pc:grpChg>
        <pc:grpChg chg="mod">
          <ac:chgData name="Diego Vega" userId="8b8bc4c3-c3df-4b83-b6df-716c8ad767ad" providerId="ADAL" clId="{46BB7001-FDDE-4AE3-BDAA-D6A1E6E1F552}" dt="2017-09-08T22:17:28.520" v="224" actId="2696"/>
          <ac:grpSpMkLst>
            <pc:docMk/>
            <pc:sldMk cId="2968887210" sldId="294"/>
            <ac:grpSpMk id="12" creationId="{74933362-E051-49A5-AA15-012EDA74ABE3}"/>
          </ac:grpSpMkLst>
        </pc:grpChg>
        <pc:grpChg chg="add del mod">
          <ac:chgData name="Diego Vega" userId="8b8bc4c3-c3df-4b83-b6df-716c8ad767ad" providerId="ADAL" clId="{46BB7001-FDDE-4AE3-BDAA-D6A1E6E1F552}" dt="2017-09-08T22:17:26.710" v="222" actId="2696"/>
          <ac:grpSpMkLst>
            <pc:docMk/>
            <pc:sldMk cId="2968887210" sldId="294"/>
            <ac:grpSpMk id="32" creationId="{932222E7-AC40-465A-8245-3390BDFFF89D}"/>
          </ac:grpSpMkLst>
        </pc:grpChg>
        <pc:picChg chg="mod">
          <ac:chgData name="Diego Vega" userId="8b8bc4c3-c3df-4b83-b6df-716c8ad767ad" providerId="ADAL" clId="{46BB7001-FDDE-4AE3-BDAA-D6A1E6E1F552}" dt="2017-09-08T22:17:28.520" v="224" actId="2696"/>
          <ac:picMkLst>
            <pc:docMk/>
            <pc:sldMk cId="2968887210" sldId="294"/>
            <ac:picMk id="2" creationId="{00000000-0000-0000-0000-000000000000}"/>
          </ac:picMkLst>
        </pc:picChg>
        <pc:picChg chg="mod">
          <ac:chgData name="Diego Vega" userId="8b8bc4c3-c3df-4b83-b6df-716c8ad767ad" providerId="ADAL" clId="{46BB7001-FDDE-4AE3-BDAA-D6A1E6E1F552}" dt="2017-09-08T22:17:28.520" v="224" actId="2696"/>
          <ac:picMkLst>
            <pc:docMk/>
            <pc:sldMk cId="2968887210" sldId="294"/>
            <ac:picMk id="3" creationId="{00000000-0000-0000-0000-000000000000}"/>
          </ac:picMkLst>
        </pc:picChg>
        <pc:picChg chg="mod">
          <ac:chgData name="Diego Vega" userId="8b8bc4c3-c3df-4b83-b6df-716c8ad767ad" providerId="ADAL" clId="{46BB7001-FDDE-4AE3-BDAA-D6A1E6E1F552}" dt="2017-09-08T22:17:28.520" v="224" actId="2696"/>
          <ac:picMkLst>
            <pc:docMk/>
            <pc:sldMk cId="2968887210" sldId="294"/>
            <ac:picMk id="107" creationId="{00000000-0000-0000-0000-000000000000}"/>
          </ac:picMkLst>
        </pc:picChg>
      </pc:sldChg>
      <pc:sldChg chg="modSp add">
        <pc:chgData name="Diego Vega" userId="8b8bc4c3-c3df-4b83-b6df-716c8ad767ad" providerId="ADAL" clId="{46BB7001-FDDE-4AE3-BDAA-D6A1E6E1F552}" dt="2017-09-08T22:20:57.019" v="271" actId="20577"/>
        <pc:sldMkLst>
          <pc:docMk/>
          <pc:sldMk cId="3435004452" sldId="295"/>
        </pc:sldMkLst>
        <pc:spChg chg="mod">
          <ac:chgData name="Diego Vega" userId="8b8bc4c3-c3df-4b83-b6df-716c8ad767ad" providerId="ADAL" clId="{46BB7001-FDDE-4AE3-BDAA-D6A1E6E1F552}" dt="2017-09-08T22:20:57.019" v="271" actId="20577"/>
          <ac:spMkLst>
            <pc:docMk/>
            <pc:sldMk cId="3435004452" sldId="295"/>
            <ac:spMk id="3" creationId="{3F794302-DC9A-4EEF-92C1-A80C2A8BB53D}"/>
          </ac:spMkLst>
        </pc:spChg>
      </pc:sldChg>
      <pc:sldChg chg="modSp add del">
        <pc:chgData name="Diego Vega" userId="8b8bc4c3-c3df-4b83-b6df-716c8ad767ad" providerId="ADAL" clId="{46BB7001-FDDE-4AE3-BDAA-D6A1E6E1F552}" dt="2017-09-08T22:19:32.804" v="230" actId="2696"/>
        <pc:sldMkLst>
          <pc:docMk/>
          <pc:sldMk cId="4151172388" sldId="296"/>
        </pc:sldMkLst>
        <pc:spChg chg="mod">
          <ac:chgData name="Diego Vega" userId="8b8bc4c3-c3df-4b83-b6df-716c8ad767ad" providerId="ADAL" clId="{46BB7001-FDDE-4AE3-BDAA-D6A1E6E1F552}" dt="2017-09-08T22:19:23.883" v="229" actId="6549"/>
          <ac:spMkLst>
            <pc:docMk/>
            <pc:sldMk cId="4151172388" sldId="296"/>
            <ac:spMk id="4" creationId="{00000000-0000-0000-0000-000000000000}"/>
          </ac:spMkLst>
        </pc:spChg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2916870464" sldId="297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1961569855" sldId="298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130478266" sldId="299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2669052646" sldId="300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2860658465" sldId="301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2633115319" sldId="302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2503038717" sldId="303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2008941250" sldId="304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3868951448" sldId="305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343821621" sldId="306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2671346362" sldId="307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2089976000" sldId="308"/>
        </pc:sldMkLst>
      </pc:sldChg>
      <pc:sldChg chg="add">
        <pc:chgData name="Diego Vega" userId="8b8bc4c3-c3df-4b83-b6df-716c8ad767ad" providerId="ADAL" clId="{46BB7001-FDDE-4AE3-BDAA-D6A1E6E1F552}" dt="2017-09-08T22:05:23.371" v="55" actId="2696"/>
        <pc:sldMkLst>
          <pc:docMk/>
          <pc:sldMk cId="2622623031" sldId="309"/>
        </pc:sldMkLst>
      </pc:sldChg>
      <pc:sldChg chg="add setBg">
        <pc:chgData name="Diego Vega" userId="8b8bc4c3-c3df-4b83-b6df-716c8ad767ad" providerId="ADAL" clId="{46BB7001-FDDE-4AE3-BDAA-D6A1E6E1F552}" dt="2017-09-08T22:05:23.371" v="55" actId="2696"/>
        <pc:sldMkLst>
          <pc:docMk/>
          <pc:sldMk cId="896025720" sldId="310"/>
        </pc:sldMkLst>
      </pc:sldChg>
      <pc:sldChg chg="modSp add">
        <pc:chgData name="Diego Vega" userId="8b8bc4c3-c3df-4b83-b6df-716c8ad767ad" providerId="ADAL" clId="{46BB7001-FDDE-4AE3-BDAA-D6A1E6E1F552}" dt="2017-09-08T23:52:29.042" v="736" actId="404"/>
        <pc:sldMkLst>
          <pc:docMk/>
          <pc:sldMk cId="1926716539" sldId="311"/>
        </pc:sldMkLst>
        <pc:spChg chg="mod">
          <ac:chgData name="Diego Vega" userId="8b8bc4c3-c3df-4b83-b6df-716c8ad767ad" providerId="ADAL" clId="{46BB7001-FDDE-4AE3-BDAA-D6A1E6E1F552}" dt="2017-09-08T23:52:29.042" v="736" actId="404"/>
          <ac:spMkLst>
            <pc:docMk/>
            <pc:sldMk cId="1926716539" sldId="311"/>
            <ac:spMk id="2" creationId="{08D73780-3F00-4EE5-940D-D969BE8D9B99}"/>
          </ac:spMkLst>
        </pc:spChg>
        <pc:spChg chg="mod">
          <ac:chgData name="Diego Vega" userId="8b8bc4c3-c3df-4b83-b6df-716c8ad767ad" providerId="ADAL" clId="{46BB7001-FDDE-4AE3-BDAA-D6A1E6E1F552}" dt="2017-09-08T23:52:25.474" v="735" actId="404"/>
          <ac:spMkLst>
            <pc:docMk/>
            <pc:sldMk cId="1926716539" sldId="311"/>
            <ac:spMk id="6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3:28:17.536" v="607" actId="20577"/>
          <ac:spMkLst>
            <pc:docMk/>
            <pc:sldMk cId="1926716539" sldId="311"/>
            <ac:spMk id="17" creationId="{00000000-0000-0000-0000-000000000000}"/>
          </ac:spMkLst>
        </pc:spChg>
      </pc:sldChg>
      <pc:sldChg chg="modSp add del">
        <pc:chgData name="Diego Vega" userId="8b8bc4c3-c3df-4b83-b6df-716c8ad767ad" providerId="ADAL" clId="{46BB7001-FDDE-4AE3-BDAA-D6A1E6E1F552}" dt="2017-09-08T23:58:12.181" v="828" actId="2696"/>
        <pc:sldMkLst>
          <pc:docMk/>
          <pc:sldMk cId="1991310242" sldId="312"/>
        </pc:sldMkLst>
        <pc:spChg chg="mod">
          <ac:chgData name="Diego Vega" userId="8b8bc4c3-c3df-4b83-b6df-716c8ad767ad" providerId="ADAL" clId="{46BB7001-FDDE-4AE3-BDAA-D6A1E6E1F552}" dt="2017-09-08T23:49:30.090" v="673" actId="2696"/>
          <ac:spMkLst>
            <pc:docMk/>
            <pc:sldMk cId="1991310242" sldId="312"/>
            <ac:spMk id="2" creationId="{08D73780-3F00-4EE5-940D-D969BE8D9B99}"/>
          </ac:spMkLst>
        </pc:spChg>
        <pc:spChg chg="mod">
          <ac:chgData name="Diego Vega" userId="8b8bc4c3-c3df-4b83-b6df-716c8ad767ad" providerId="ADAL" clId="{46BB7001-FDDE-4AE3-BDAA-D6A1E6E1F552}" dt="2017-09-08T23:49:15.368" v="672" actId="6549"/>
          <ac:spMkLst>
            <pc:docMk/>
            <pc:sldMk cId="1991310242" sldId="312"/>
            <ac:spMk id="6" creationId="{00000000-0000-0000-0000-000000000000}"/>
          </ac:spMkLst>
        </pc:spChg>
      </pc:sldChg>
      <pc:sldChg chg="modSp add">
        <pc:chgData name="Diego Vega" userId="8b8bc4c3-c3df-4b83-b6df-716c8ad767ad" providerId="ADAL" clId="{46BB7001-FDDE-4AE3-BDAA-D6A1E6E1F552}" dt="2017-09-08T23:59:10.771" v="852" actId="20577"/>
        <pc:sldMkLst>
          <pc:docMk/>
          <pc:sldMk cId="845816345" sldId="313"/>
        </pc:sldMkLst>
        <pc:spChg chg="mod">
          <ac:chgData name="Diego Vega" userId="8b8bc4c3-c3df-4b83-b6df-716c8ad767ad" providerId="ADAL" clId="{46BB7001-FDDE-4AE3-BDAA-D6A1E6E1F552}" dt="2017-09-08T23:59:10.771" v="852" actId="20577"/>
          <ac:spMkLst>
            <pc:docMk/>
            <pc:sldMk cId="845816345" sldId="313"/>
            <ac:spMk id="6" creationId="{00000000-0000-0000-0000-000000000000}"/>
          </ac:spMkLst>
        </pc:spChg>
      </pc:sldChg>
      <pc:sldChg chg="modSp add">
        <pc:chgData name="Diego Vega" userId="8b8bc4c3-c3df-4b83-b6df-716c8ad767ad" providerId="ADAL" clId="{46BB7001-FDDE-4AE3-BDAA-D6A1E6E1F552}" dt="2017-09-08T23:58:24.549" v="832" actId="6549"/>
        <pc:sldMkLst>
          <pc:docMk/>
          <pc:sldMk cId="494335123" sldId="314"/>
        </pc:sldMkLst>
        <pc:spChg chg="mod">
          <ac:chgData name="Diego Vega" userId="8b8bc4c3-c3df-4b83-b6df-716c8ad767ad" providerId="ADAL" clId="{46BB7001-FDDE-4AE3-BDAA-D6A1E6E1F552}" dt="2017-09-08T23:58:24.549" v="832" actId="6549"/>
          <ac:spMkLst>
            <pc:docMk/>
            <pc:sldMk cId="494335123" sldId="314"/>
            <ac:spMk id="2" creationId="{08D73780-3F00-4EE5-940D-D969BE8D9B99}"/>
          </ac:spMkLst>
        </pc:spChg>
        <pc:spChg chg="mod">
          <ac:chgData name="Diego Vega" userId="8b8bc4c3-c3df-4b83-b6df-716c8ad767ad" providerId="ADAL" clId="{46BB7001-FDDE-4AE3-BDAA-D6A1E6E1F552}" dt="2017-09-08T23:58:20.352" v="829" actId="6549"/>
          <ac:spMkLst>
            <pc:docMk/>
            <pc:sldMk cId="494335123" sldId="314"/>
            <ac:spMk id="6" creationId="{00000000-0000-0000-0000-000000000000}"/>
          </ac:spMkLst>
        </pc:spChg>
        <pc:spChg chg="mod">
          <ac:chgData name="Diego Vega" userId="8b8bc4c3-c3df-4b83-b6df-716c8ad767ad" providerId="ADAL" clId="{46BB7001-FDDE-4AE3-BDAA-D6A1E6E1F552}" dt="2017-09-08T23:47:23.521" v="651" actId="20577"/>
          <ac:spMkLst>
            <pc:docMk/>
            <pc:sldMk cId="494335123" sldId="314"/>
            <ac:spMk id="17" creationId="{00000000-0000-0000-0000-000000000000}"/>
          </ac:spMkLst>
        </pc:spChg>
      </pc:sldChg>
      <pc:sldMasterChg chg="delSldLayout">
        <pc:chgData name="Diego Vega" userId="8b8bc4c3-c3df-4b83-b6df-716c8ad767ad" providerId="ADAL" clId="{46BB7001-FDDE-4AE3-BDAA-D6A1E6E1F552}" dt="2017-09-08T22:06:27.518" v="66" actId="2696"/>
        <pc:sldMasterMkLst>
          <pc:docMk/>
          <pc:sldMasterMk cId="3512875427" sldId="2147483674"/>
        </pc:sldMasterMkLst>
        <pc:sldLayoutChg chg="del">
          <pc:chgData name="Diego Vega" userId="8b8bc4c3-c3df-4b83-b6df-716c8ad767ad" providerId="ADAL" clId="{46BB7001-FDDE-4AE3-BDAA-D6A1E6E1F552}" dt="2017-09-08T22:05:46.059" v="58" actId="2696"/>
          <pc:sldLayoutMkLst>
            <pc:docMk/>
            <pc:sldMasterMk cId="3512875427" sldId="2147483674"/>
            <pc:sldLayoutMk cId="2216821203" sldId="2147483698"/>
          </pc:sldLayoutMkLst>
        </pc:sldLayoutChg>
        <pc:sldLayoutChg chg="del">
          <pc:chgData name="Diego Vega" userId="8b8bc4c3-c3df-4b83-b6df-716c8ad767ad" providerId="ADAL" clId="{46BB7001-FDDE-4AE3-BDAA-D6A1E6E1F552}" dt="2017-09-08T22:06:27.518" v="66" actId="2696"/>
          <pc:sldLayoutMkLst>
            <pc:docMk/>
            <pc:sldMasterMk cId="3512875427" sldId="2147483674"/>
            <pc:sldLayoutMk cId="3777387872" sldId="2147483699"/>
          </pc:sldLayoutMkLst>
        </pc:sldLayoutChg>
      </pc:sldMasterChg>
    </pc:docChg>
  </pc:docChgLst>
  <pc:docChgLst>
    <pc:chgData name="Diego Vega" userId="8b8bc4c3-c3df-4b83-b6df-716c8ad767ad" providerId="ADAL" clId="{E4F4E019-13D5-4945-8A07-76CD4A9BB4E7}"/>
    <pc:docChg chg="undo custSel delSld modSld">
      <pc:chgData name="Diego Vega" userId="8b8bc4c3-c3df-4b83-b6df-716c8ad767ad" providerId="ADAL" clId="{E4F4E019-13D5-4945-8A07-76CD4A9BB4E7}" dt="2017-09-20T15:12:34.280" v="523" actId="20577"/>
      <pc:docMkLst>
        <pc:docMk/>
      </pc:docMkLst>
      <pc:sldChg chg="modSp modNotesTx">
        <pc:chgData name="Diego Vega" userId="8b8bc4c3-c3df-4b83-b6df-716c8ad767ad" providerId="ADAL" clId="{E4F4E019-13D5-4945-8A07-76CD4A9BB4E7}" dt="2017-09-20T15:12:34.280" v="523" actId="20577"/>
        <pc:sldMkLst>
          <pc:docMk/>
          <pc:sldMk cId="3793743506" sldId="293"/>
        </pc:sldMkLst>
        <pc:spChg chg="mod">
          <ac:chgData name="Diego Vega" userId="8b8bc4c3-c3df-4b83-b6df-716c8ad767ad" providerId="ADAL" clId="{E4F4E019-13D5-4945-8A07-76CD4A9BB4E7}" dt="2017-09-20T15:11:16.528" v="511" actId="2085"/>
          <ac:spMkLst>
            <pc:docMk/>
            <pc:sldMk cId="3793743506" sldId="293"/>
            <ac:spMk id="12" creationId="{EFE3CC2B-8917-4E6B-9B70-1F61CD093F14}"/>
          </ac:spMkLst>
        </pc:spChg>
        <pc:spChg chg="mod">
          <ac:chgData name="Diego Vega" userId="8b8bc4c3-c3df-4b83-b6df-716c8ad767ad" providerId="ADAL" clId="{E4F4E019-13D5-4945-8A07-76CD4A9BB4E7}" dt="2017-09-20T04:33:27.174" v="452" actId="20577"/>
          <ac:spMkLst>
            <pc:docMk/>
            <pc:sldMk cId="3793743506" sldId="293"/>
            <ac:spMk id="17" creationId="{ABC44549-B9CD-421C-AA4D-C0C22BB78A56}"/>
          </ac:spMkLst>
        </pc:spChg>
        <pc:spChg chg="mod">
          <ac:chgData name="Diego Vega" userId="8b8bc4c3-c3df-4b83-b6df-716c8ad767ad" providerId="ADAL" clId="{E4F4E019-13D5-4945-8A07-76CD4A9BB4E7}" dt="2017-09-20T15:11:12.097" v="510" actId="2085"/>
          <ac:spMkLst>
            <pc:docMk/>
            <pc:sldMk cId="3793743506" sldId="293"/>
            <ac:spMk id="18" creationId="{F24F9BCB-FFAD-490D-91FC-4219630146AE}"/>
          </ac:spMkLst>
        </pc:spChg>
        <pc:spChg chg="mod">
          <ac:chgData name="Diego Vega" userId="8b8bc4c3-c3df-4b83-b6df-716c8ad767ad" providerId="ADAL" clId="{E4F4E019-13D5-4945-8A07-76CD4A9BB4E7}" dt="2017-09-20T15:12:30.320" v="517" actId="20577"/>
          <ac:spMkLst>
            <pc:docMk/>
            <pc:sldMk cId="3793743506" sldId="293"/>
            <ac:spMk id="19" creationId="{CB294104-F211-4EFA-89E1-6F358322599F}"/>
          </ac:spMkLst>
        </pc:spChg>
        <pc:spChg chg="mod">
          <ac:chgData name="Diego Vega" userId="8b8bc4c3-c3df-4b83-b6df-716c8ad767ad" providerId="ADAL" clId="{E4F4E019-13D5-4945-8A07-76CD4A9BB4E7}" dt="2017-09-20T04:29:14.499" v="411" actId="20577"/>
          <ac:spMkLst>
            <pc:docMk/>
            <pc:sldMk cId="3793743506" sldId="293"/>
            <ac:spMk id="20" creationId="{8CECA081-FE74-4387-8A9A-CFFBDF96636A}"/>
          </ac:spMkLst>
        </pc:spChg>
        <pc:spChg chg="mod">
          <ac:chgData name="Diego Vega" userId="8b8bc4c3-c3df-4b83-b6df-716c8ad767ad" providerId="ADAL" clId="{E4F4E019-13D5-4945-8A07-76CD4A9BB4E7}" dt="2017-09-20T04:29:14.499" v="411" actId="20577"/>
          <ac:spMkLst>
            <pc:docMk/>
            <pc:sldMk cId="3793743506" sldId="293"/>
            <ac:spMk id="21" creationId="{1673E071-CDD0-4F5D-8009-758DFB4A68BF}"/>
          </ac:spMkLst>
        </pc:spChg>
        <pc:spChg chg="mod">
          <ac:chgData name="Diego Vega" userId="8b8bc4c3-c3df-4b83-b6df-716c8ad767ad" providerId="ADAL" clId="{E4F4E019-13D5-4945-8A07-76CD4A9BB4E7}" dt="2017-09-20T04:33:31.696" v="453" actId="20577"/>
          <ac:spMkLst>
            <pc:docMk/>
            <pc:sldMk cId="3793743506" sldId="293"/>
            <ac:spMk id="23" creationId="{00000000-0000-0000-0000-000000000000}"/>
          </ac:spMkLst>
        </pc:spChg>
        <pc:spChg chg="mod">
          <ac:chgData name="Diego Vega" userId="8b8bc4c3-c3df-4b83-b6df-716c8ad767ad" providerId="ADAL" clId="{E4F4E019-13D5-4945-8A07-76CD4A9BB4E7}" dt="2017-09-20T04:29:14.499" v="411" actId="20577"/>
          <ac:spMkLst>
            <pc:docMk/>
            <pc:sldMk cId="3793743506" sldId="293"/>
            <ac:spMk id="26" creationId="{19431C14-C6B5-484F-AD9F-2BC5423F6DF7}"/>
          </ac:spMkLst>
        </pc:spChg>
        <pc:spChg chg="mod">
          <ac:chgData name="Diego Vega" userId="8b8bc4c3-c3df-4b83-b6df-716c8ad767ad" providerId="ADAL" clId="{E4F4E019-13D5-4945-8A07-76CD4A9BB4E7}" dt="2017-09-20T15:12:34.280" v="523" actId="20577"/>
          <ac:spMkLst>
            <pc:docMk/>
            <pc:sldMk cId="3793743506" sldId="293"/>
            <ac:spMk id="32" creationId="{00000000-0000-0000-0000-000000000000}"/>
          </ac:spMkLst>
        </pc:spChg>
        <pc:spChg chg="mod">
          <ac:chgData name="Diego Vega" userId="8b8bc4c3-c3df-4b83-b6df-716c8ad767ad" providerId="ADAL" clId="{E4F4E019-13D5-4945-8A07-76CD4A9BB4E7}" dt="2017-09-20T04:31:12.933" v="417" actId="20577"/>
          <ac:spMkLst>
            <pc:docMk/>
            <pc:sldMk cId="3793743506" sldId="293"/>
            <ac:spMk id="33" creationId="{00000000-0000-0000-0000-000000000000}"/>
          </ac:spMkLst>
        </pc:spChg>
        <pc:grpChg chg="mod">
          <ac:chgData name="Diego Vega" userId="8b8bc4c3-c3df-4b83-b6df-716c8ad767ad" providerId="ADAL" clId="{E4F4E019-13D5-4945-8A07-76CD4A9BB4E7}" dt="2017-09-20T04:25:59.995" v="403" actId="20577"/>
          <ac:grpSpMkLst>
            <pc:docMk/>
            <pc:sldMk cId="3793743506" sldId="293"/>
            <ac:grpSpMk id="16" creationId="{FEA4D40B-CBDF-4BEF-9DA7-40AB121D81EA}"/>
          </ac:grpSpMkLst>
        </pc:grpChg>
      </pc:sldChg>
      <pc:sldChg chg="modSp">
        <pc:chgData name="Diego Vega" userId="8b8bc4c3-c3df-4b83-b6df-716c8ad767ad" providerId="ADAL" clId="{E4F4E019-13D5-4945-8A07-76CD4A9BB4E7}" dt="2017-09-20T06:04:42.281" v="493" actId="6549"/>
        <pc:sldMkLst>
          <pc:docMk/>
          <pc:sldMk cId="3435004452" sldId="295"/>
        </pc:sldMkLst>
        <pc:spChg chg="mod">
          <ac:chgData name="Diego Vega" userId="8b8bc4c3-c3df-4b83-b6df-716c8ad767ad" providerId="ADAL" clId="{E4F4E019-13D5-4945-8A07-76CD4A9BB4E7}" dt="2017-09-20T06:04:42.281" v="493" actId="6549"/>
          <ac:spMkLst>
            <pc:docMk/>
            <pc:sldMk cId="3435004452" sldId="295"/>
            <ac:spMk id="3" creationId="{3F794302-DC9A-4EEF-92C1-A80C2A8BB53D}"/>
          </ac:spMkLst>
        </pc:spChg>
      </pc:sldChg>
      <pc:sldChg chg="modNotesTx">
        <pc:chgData name="Diego Vega" userId="8b8bc4c3-c3df-4b83-b6df-716c8ad767ad" providerId="ADAL" clId="{E4F4E019-13D5-4945-8A07-76CD4A9BB4E7}" dt="2017-09-20T06:05:02.600" v="495" actId="20577"/>
        <pc:sldMkLst>
          <pc:docMk/>
          <pc:sldMk cId="2916870464" sldId="297"/>
        </pc:sldMkLst>
      </pc:sldChg>
      <pc:sldChg chg="modSp del">
        <pc:chgData name="Diego Vega" userId="8b8bc4c3-c3df-4b83-b6df-716c8ad767ad" providerId="ADAL" clId="{E4F4E019-13D5-4945-8A07-76CD4A9BB4E7}" dt="2017-09-19T22:39:21.709" v="9" actId="2696"/>
        <pc:sldMkLst>
          <pc:docMk/>
          <pc:sldMk cId="1961569855" sldId="298"/>
        </pc:sldMkLst>
        <pc:spChg chg="mod">
          <ac:chgData name="Diego Vega" userId="8b8bc4c3-c3df-4b83-b6df-716c8ad767ad" providerId="ADAL" clId="{E4F4E019-13D5-4945-8A07-76CD4A9BB4E7}" dt="2017-09-19T22:39:03.114" v="1" actId="2696"/>
          <ac:spMkLst>
            <pc:docMk/>
            <pc:sldMk cId="1961569855" sldId="298"/>
            <ac:spMk id="5" creationId="{4DF8CC13-7798-45E6-AAD5-129B4C82FDAC}"/>
          </ac:spMkLst>
        </pc:spChg>
      </pc:sldChg>
      <pc:sldChg chg="modSp del">
        <pc:chgData name="Diego Vega" userId="8b8bc4c3-c3df-4b83-b6df-716c8ad767ad" providerId="ADAL" clId="{E4F4E019-13D5-4945-8A07-76CD4A9BB4E7}" dt="2017-09-19T22:41:11.832" v="11" actId="2696"/>
        <pc:sldMkLst>
          <pc:docMk/>
          <pc:sldMk cId="2633115319" sldId="302"/>
        </pc:sldMkLst>
        <pc:spChg chg="mod">
          <ac:chgData name="Diego Vega" userId="8b8bc4c3-c3df-4b83-b6df-716c8ad767ad" providerId="ADAL" clId="{E4F4E019-13D5-4945-8A07-76CD4A9BB4E7}" dt="2017-09-19T22:41:02.224" v="10" actId="2696"/>
          <ac:spMkLst>
            <pc:docMk/>
            <pc:sldMk cId="2633115319" sldId="302"/>
            <ac:spMk id="5" creationId="{4DF8CC13-7798-45E6-AAD5-129B4C82FDAC}"/>
          </ac:spMkLst>
        </pc:spChg>
      </pc:sldChg>
      <pc:sldChg chg="modNotesTx">
        <pc:chgData name="Diego Vega" userId="8b8bc4c3-c3df-4b83-b6df-716c8ad767ad" providerId="ADAL" clId="{E4F4E019-13D5-4945-8A07-76CD4A9BB4E7}" dt="2017-09-19T23:51:18.104" v="377" actId="20577"/>
        <pc:sldMkLst>
          <pc:docMk/>
          <pc:sldMk cId="2008941250" sldId="304"/>
        </pc:sldMkLst>
      </pc:sldChg>
      <pc:sldChg chg="del">
        <pc:chgData name="Diego Vega" userId="8b8bc4c3-c3df-4b83-b6df-716c8ad767ad" providerId="ADAL" clId="{E4F4E019-13D5-4945-8A07-76CD4A9BB4E7}" dt="2017-09-19T22:41:48.674" v="12" actId="2696"/>
        <pc:sldMkLst>
          <pc:docMk/>
          <pc:sldMk cId="3868951448" sldId="305"/>
        </pc:sldMkLst>
      </pc:sldChg>
      <pc:sldChg chg="modSp del">
        <pc:chgData name="Diego Vega" userId="8b8bc4c3-c3df-4b83-b6df-716c8ad767ad" providerId="ADAL" clId="{E4F4E019-13D5-4945-8A07-76CD4A9BB4E7}" dt="2017-09-19T22:42:02.137" v="14" actId="2696"/>
        <pc:sldMkLst>
          <pc:docMk/>
          <pc:sldMk cId="2671346362" sldId="307"/>
        </pc:sldMkLst>
        <pc:spChg chg="mod">
          <ac:chgData name="Diego Vega" userId="8b8bc4c3-c3df-4b83-b6df-716c8ad767ad" providerId="ADAL" clId="{E4F4E019-13D5-4945-8A07-76CD4A9BB4E7}" dt="2017-09-19T22:41:53.748" v="13" actId="2696"/>
          <ac:spMkLst>
            <pc:docMk/>
            <pc:sldMk cId="2671346362" sldId="307"/>
            <ac:spMk id="3" creationId="{8D34E96A-FFC6-4475-9156-B792C8EAF4AA}"/>
          </ac:spMkLst>
        </pc:spChg>
      </pc:sldChg>
      <pc:sldChg chg="del">
        <pc:chgData name="Diego Vega" userId="8b8bc4c3-c3df-4b83-b6df-716c8ad767ad" providerId="ADAL" clId="{E4F4E019-13D5-4945-8A07-76CD4A9BB4E7}" dt="2017-09-20T00:15:21.956" v="380" actId="2696"/>
        <pc:sldMkLst>
          <pc:docMk/>
          <pc:sldMk cId="2089976000" sldId="308"/>
        </pc:sldMkLst>
      </pc:sldChg>
      <pc:sldChg chg="modSp del">
        <pc:chgData name="Diego Vega" userId="8b8bc4c3-c3df-4b83-b6df-716c8ad767ad" providerId="ADAL" clId="{E4F4E019-13D5-4945-8A07-76CD4A9BB4E7}" dt="2017-09-19T22:42:16.917" v="16" actId="2696"/>
        <pc:sldMkLst>
          <pc:docMk/>
          <pc:sldMk cId="2622623031" sldId="309"/>
        </pc:sldMkLst>
        <pc:spChg chg="mod">
          <ac:chgData name="Diego Vega" userId="8b8bc4c3-c3df-4b83-b6df-716c8ad767ad" providerId="ADAL" clId="{E4F4E019-13D5-4945-8A07-76CD4A9BB4E7}" dt="2017-09-19T22:42:09.149" v="15" actId="2696"/>
          <ac:spMkLst>
            <pc:docMk/>
            <pc:sldMk cId="2622623031" sldId="309"/>
            <ac:spMk id="3" creationId="{43487BFD-68D9-4004-B34C-BBB11E95C4BE}"/>
          </ac:spMkLst>
        </pc:spChg>
      </pc:sldChg>
      <pc:sldChg chg="modSp modNotesTx">
        <pc:chgData name="Diego Vega" userId="8b8bc4c3-c3df-4b83-b6df-716c8ad767ad" providerId="ADAL" clId="{E4F4E019-13D5-4945-8A07-76CD4A9BB4E7}" dt="2017-09-20T00:09:06.436" v="379" actId="1076"/>
        <pc:sldMkLst>
          <pc:docMk/>
          <pc:sldMk cId="1926716539" sldId="311"/>
        </pc:sldMkLst>
        <pc:spChg chg="mod">
          <ac:chgData name="Diego Vega" userId="8b8bc4c3-c3df-4b83-b6df-716c8ad767ad" providerId="ADAL" clId="{E4F4E019-13D5-4945-8A07-76CD4A9BB4E7}" dt="2017-09-20T00:07:04.053" v="378" actId="20577"/>
          <ac:spMkLst>
            <pc:docMk/>
            <pc:sldMk cId="1926716539" sldId="311"/>
            <ac:spMk id="2" creationId="{08D73780-3F00-4EE5-940D-D969BE8D9B99}"/>
          </ac:spMkLst>
        </pc:spChg>
        <pc:spChg chg="mod">
          <ac:chgData name="Diego Vega" userId="8b8bc4c3-c3df-4b83-b6df-716c8ad767ad" providerId="ADAL" clId="{E4F4E019-13D5-4945-8A07-76CD4A9BB4E7}" dt="2017-09-20T00:09:06.436" v="379" actId="1076"/>
          <ac:spMkLst>
            <pc:docMk/>
            <pc:sldMk cId="1926716539" sldId="311"/>
            <ac:spMk id="6" creationId="{00000000-0000-0000-0000-000000000000}"/>
          </ac:spMkLst>
        </pc:spChg>
        <pc:spChg chg="mod">
          <ac:chgData name="Diego Vega" userId="8b8bc4c3-c3df-4b83-b6df-716c8ad767ad" providerId="ADAL" clId="{E4F4E019-13D5-4945-8A07-76CD4A9BB4E7}" dt="2017-09-19T22:48:50.386" v="96" actId="20577"/>
          <ac:spMkLst>
            <pc:docMk/>
            <pc:sldMk cId="1926716539" sldId="311"/>
            <ac:spMk id="17" creationId="{00000000-0000-0000-0000-000000000000}"/>
          </ac:spMkLst>
        </pc:spChg>
      </pc:sldChg>
      <pc:sldChg chg="modSp">
        <pc:chgData name="Diego Vega" userId="8b8bc4c3-c3df-4b83-b6df-716c8ad767ad" providerId="ADAL" clId="{E4F4E019-13D5-4945-8A07-76CD4A9BB4E7}" dt="2017-09-20T06:06:51.767" v="501" actId="20577"/>
        <pc:sldMkLst>
          <pc:docMk/>
          <pc:sldMk cId="845816345" sldId="313"/>
        </pc:sldMkLst>
        <pc:spChg chg="mod">
          <ac:chgData name="Diego Vega" userId="8b8bc4c3-c3df-4b83-b6df-716c8ad767ad" providerId="ADAL" clId="{E4F4E019-13D5-4945-8A07-76CD4A9BB4E7}" dt="2017-09-20T06:06:51.767" v="501" actId="20577"/>
          <ac:spMkLst>
            <pc:docMk/>
            <pc:sldMk cId="845816345" sldId="313"/>
            <ac:spMk id="6" creationId="{00000000-0000-0000-0000-000000000000}"/>
          </ac:spMkLst>
        </pc:spChg>
      </pc:sldChg>
      <pc:sldChg chg="modSp del">
        <pc:chgData name="Diego Vega" userId="8b8bc4c3-c3df-4b83-b6df-716c8ad767ad" providerId="ADAL" clId="{E4F4E019-13D5-4945-8A07-76CD4A9BB4E7}" dt="2017-09-19T22:50:25.137" v="135" actId="2696"/>
        <pc:sldMkLst>
          <pc:docMk/>
          <pc:sldMk cId="494335123" sldId="314"/>
        </pc:sldMkLst>
        <pc:spChg chg="mod">
          <ac:chgData name="Diego Vega" userId="8b8bc4c3-c3df-4b83-b6df-716c8ad767ad" providerId="ADAL" clId="{E4F4E019-13D5-4945-8A07-76CD4A9BB4E7}" dt="2017-09-19T22:50:15.619" v="133" actId="2696"/>
          <ac:spMkLst>
            <pc:docMk/>
            <pc:sldMk cId="494335123" sldId="314"/>
            <ac:spMk id="2" creationId="{08D73780-3F00-4EE5-940D-D969BE8D9B99}"/>
          </ac:spMkLst>
        </pc:spChg>
        <pc:spChg chg="mod">
          <ac:chgData name="Diego Vega" userId="8b8bc4c3-c3df-4b83-b6df-716c8ad767ad" providerId="ADAL" clId="{E4F4E019-13D5-4945-8A07-76CD4A9BB4E7}" dt="2017-09-19T22:49:53.744" v="132" actId="20577"/>
          <ac:spMkLst>
            <pc:docMk/>
            <pc:sldMk cId="494335123" sldId="31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2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Backlog:</a:t>
            </a:r>
          </a:p>
          <a:p>
            <a:r>
              <a:rPr lang="en-US" sz="1200" dirty="0"/>
              <a:t>Many-to-many </a:t>
            </a:r>
          </a:p>
          <a:p>
            <a:r>
              <a:rPr lang="en-US" sz="1200" dirty="0"/>
              <a:t>Stored procedures</a:t>
            </a:r>
          </a:p>
          <a:p>
            <a:r>
              <a:rPr lang="en-US" sz="1200" dirty="0"/>
              <a:t>Table-Per-Type</a:t>
            </a:r>
          </a:p>
          <a:p>
            <a:r>
              <a:rPr lang="en-US" sz="1200" dirty="0"/>
              <a:t>Entity splitting </a:t>
            </a:r>
          </a:p>
          <a:p>
            <a:r>
              <a:rPr lang="en-US" sz="1200" dirty="0"/>
              <a:t>Easier logging</a:t>
            </a:r>
          </a:p>
          <a:p>
            <a:r>
              <a:rPr lang="en-US" sz="1200" dirty="0"/>
              <a:t>Spatial</a:t>
            </a:r>
          </a:p>
          <a:p>
            <a:r>
              <a:rPr lang="en-US" sz="1200" dirty="0"/>
              <a:t>SQL Server Temporal tables</a:t>
            </a:r>
          </a:p>
          <a:p>
            <a:r>
              <a:rPr lang="en-US" sz="1200" dirty="0"/>
              <a:t>Better support for views</a:t>
            </a:r>
          </a:p>
          <a:p>
            <a:r>
              <a:rPr lang="en-US" sz="1200" dirty="0"/>
              <a:t>Table rebuilds in migrations</a:t>
            </a:r>
          </a:p>
          <a:p>
            <a:r>
              <a:rPr lang="en-US" sz="1200" dirty="0"/>
              <a:t>Visual Studio Wizard for EF Core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1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"/>
              </a:rPr>
              <a:t>Use this slide to share additional content available that attendees should know about. In this section you can call out whitepapers or websites that you and your team have created.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9/20/2017 7:35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22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think about EF 6 and EF Core</a:t>
            </a:r>
          </a:p>
          <a:p>
            <a:pPr marL="171450" indent="-171450">
              <a:buFontTx/>
              <a:buChar char="-"/>
            </a:pPr>
            <a:r>
              <a:rPr lang="en-US" dirty="0"/>
              <a:t>Entity Framework Started more than 10 years ago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Many versions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Started with .NET 3.5 SP1 around the time that LINQ became a thing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Built for .NET Framework </a:t>
            </a:r>
            <a:r>
              <a:rPr lang="en-US" dirty="0">
                <a:sym typeface="Wingdings" panose="05000000000000000000" pitchFamily="2" charset="2"/>
              </a:rPr>
              <a:t> Windows Only (although Mono has a version of it)</a:t>
            </a:r>
          </a:p>
          <a:p>
            <a:pPr marL="171450" lvl="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Entity Framework Core is quite new</a:t>
            </a:r>
          </a:p>
          <a:p>
            <a:pPr marL="388712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Built for .NET Standard</a:t>
            </a:r>
          </a:p>
          <a:p>
            <a:pPr marL="388712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Cross platform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Version 1.1 and 2.0 out, 2.1. coming out in a few months</a:t>
            </a:r>
          </a:p>
          <a:p>
            <a:pPr marL="388712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EF 6.2 coming out soon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Important: 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EF Core is not a replacement for EF or the next version of EF 6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Both trains continue to go forward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EF Core will see more innovation</a:t>
            </a:r>
          </a:p>
          <a:p>
            <a:pPr marL="388712" lvl="1" indent="-171450">
              <a:buFontTx/>
              <a:buChar char="-"/>
            </a:pPr>
            <a:r>
              <a:rPr lang="en-US" dirty="0"/>
              <a:t>EF 6 is a Microsoft supported product, will have minor improvements and minor fixes, mostly driven by the community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9/20/2017 8:12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Fluent API for navigation properties mapped to field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Custom collection mapping</a:t>
            </a:r>
          </a:p>
          <a:p>
            <a:r>
              <a:rPr lang="en-US" dirty="0"/>
              <a:t>Richer collection support</a:t>
            </a:r>
          </a:p>
          <a:p>
            <a:r>
              <a:rPr lang="en-US" dirty="0"/>
              <a:t>Custom property access patterns</a:t>
            </a:r>
          </a:p>
          <a:p>
            <a:r>
              <a:rPr lang="en-US" dirty="0"/>
              <a:t>Collections of scalar types</a:t>
            </a:r>
          </a:p>
          <a:p>
            <a:r>
              <a:rPr lang="en-US" dirty="0"/>
              <a:t>Factory methods and DI</a:t>
            </a:r>
          </a:p>
          <a:p>
            <a:r>
              <a:rPr lang="en-US" dirty="0"/>
              <a:t>Setting properties in constructor parameters</a:t>
            </a:r>
          </a:p>
          <a:p>
            <a:r>
              <a:rPr lang="en-US" dirty="0"/>
              <a:t>Custom object construction patterns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8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9/20/2017 7:35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79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connection string to be mutated </a:t>
            </a:r>
          </a:p>
          <a:p>
            <a:r>
              <a:rPr lang="en-US" dirty="0"/>
              <a:t>Mechanism for user state reset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Build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9/20/2017 7:35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1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Collections of owned types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4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specification with navigation properties</a:t>
            </a:r>
          </a:p>
          <a:p>
            <a:r>
              <a:rPr lang="en-US" dirty="0"/>
              <a:t>Filters for derived types</a:t>
            </a:r>
          </a:p>
          <a:p>
            <a:r>
              <a:rPr lang="en-US" dirty="0"/>
              <a:t>Selectively disable filters</a:t>
            </a:r>
          </a:p>
          <a:p>
            <a:r>
              <a:rPr lang="en-US" dirty="0"/>
              <a:t>Global sort order</a:t>
            </a:r>
          </a:p>
          <a:p>
            <a:r>
              <a:rPr lang="en-US" dirty="0"/>
              <a:t>Defining queries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FAA446-E61B-4D43-A3B1-7749AA6DC131}" type="datetime8">
              <a:rPr lang="en-US" smtClean="0"/>
              <a:t>9/20/2017 7:35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B10B-C71C-4EF5-A560-A735E108C70D}"/>
              </a:ext>
            </a:extLst>
          </p:cNvPr>
          <p:cNvSpPr txBox="1"/>
          <p:nvPr userDrawn="1"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Session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4DF33-867A-4A36-83BA-1B9AEE45800C}"/>
              </a:ext>
            </a:extLst>
          </p:cNvPr>
          <p:cNvSpPr txBox="1"/>
          <p:nvPr userDrawn="1"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Speaker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2879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11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7" r:id="rId9"/>
    <p:sldLayoutId id="2147483700" r:id="rId1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f" TargetMode="External"/><Relationship Id="rId7" Type="http://schemas.openxmlformats.org/officeDocument/2006/relationships/hyperlink" Target="https://github.com/anpete/efdemo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vega/EFCoreDemos" TargetMode="External"/><Relationship Id="rId5" Type="http://schemas.openxmlformats.org/officeDocument/2006/relationships/hyperlink" Target="https://blogs.msdn.microsoft.com/dotnet/" TargetMode="External"/><Relationship Id="rId4" Type="http://schemas.openxmlformats.org/officeDocument/2006/relationships/hyperlink" Target="https://github.com/aspnet/EntityFramework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What’s new in Entity Framework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B2266-E97B-470D-97CF-784B6D847E77}"/>
              </a:ext>
            </a:extLst>
          </p:cNvPr>
          <p:cNvSpPr txBox="1"/>
          <p:nvPr/>
        </p:nvSpPr>
        <p:spPr>
          <a:xfrm>
            <a:off x="380011" y="4061420"/>
            <a:ext cx="496982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Andrew Peters (@</a:t>
            </a:r>
            <a:r>
              <a:rPr lang="en-US" sz="2400" dirty="0" err="1">
                <a:solidFill>
                  <a:schemeClr val="bg1"/>
                </a:solidFill>
              </a:rPr>
              <a:t>anpete</a:t>
            </a:r>
            <a:r>
              <a:rPr lang="en-US" sz="24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Diego Vega (@</a:t>
            </a:r>
            <a:r>
              <a:rPr lang="en-US" sz="2400" dirty="0" err="1">
                <a:solidFill>
                  <a:schemeClr val="bg1"/>
                </a:solidFill>
              </a:rPr>
              <a:t>divega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Global Query Filters</a:t>
            </a:r>
          </a:p>
        </p:txBody>
      </p:sp>
    </p:spTree>
    <p:extLst>
      <p:ext uri="{BB962C8B-B14F-4D97-AF65-F5344CB8AC3E}">
        <p14:creationId xmlns:p14="http://schemas.microsoft.com/office/powerpoint/2010/main" val="3438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String Interpolation for raw SQL queries</a:t>
            </a:r>
          </a:p>
        </p:txBody>
      </p:sp>
    </p:spTree>
    <p:extLst>
      <p:ext uri="{BB962C8B-B14F-4D97-AF65-F5344CB8AC3E}">
        <p14:creationId xmlns:p14="http://schemas.microsoft.com/office/powerpoint/2010/main" val="8960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3385" y="1187963"/>
            <a:ext cx="5378548" cy="4653582"/>
          </a:xfrm>
        </p:spPr>
        <p:txBody>
          <a:bodyPr/>
          <a:lstStyle/>
          <a:p>
            <a:r>
              <a:rPr lang="en-US" sz="3200" dirty="0" err="1"/>
              <a:t>GroupBy</a:t>
            </a:r>
            <a:r>
              <a:rPr lang="en-US" sz="3200" dirty="0"/>
              <a:t> translation </a:t>
            </a:r>
          </a:p>
          <a:p>
            <a:r>
              <a:rPr lang="en-US" sz="3200" dirty="0"/>
              <a:t>Lazy loading</a:t>
            </a:r>
          </a:p>
          <a:p>
            <a:r>
              <a:rPr lang="en-US" sz="3200" dirty="0"/>
              <a:t>Mapping types without keys</a:t>
            </a:r>
          </a:p>
          <a:p>
            <a:r>
              <a:rPr lang="en-US" sz="3200" dirty="0"/>
              <a:t>Data seeding</a:t>
            </a:r>
          </a:p>
          <a:p>
            <a:r>
              <a:rPr lang="en-US" sz="3200" dirty="0"/>
              <a:t>Type conversions</a:t>
            </a:r>
          </a:p>
          <a:p>
            <a:r>
              <a:rPr lang="en-US" sz="3200" dirty="0"/>
              <a:t>Lifecyle hooks</a:t>
            </a:r>
          </a:p>
          <a:p>
            <a:r>
              <a:rPr lang="en-US" sz="3200" dirty="0"/>
              <a:t>Column ordering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D73780-3F00-4EE5-940D-D969BE8D9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1187963"/>
            <a:ext cx="5378548" cy="4056495"/>
          </a:xfrm>
        </p:spPr>
        <p:txBody>
          <a:bodyPr/>
          <a:lstStyle/>
          <a:p>
            <a:r>
              <a:rPr lang="en-US" sz="3200" dirty="0"/>
              <a:t>Cosmos DB provider</a:t>
            </a:r>
          </a:p>
          <a:p>
            <a:r>
              <a:rPr lang="en-US" sz="3200" dirty="0"/>
              <a:t>Sample Oracle provider</a:t>
            </a:r>
          </a:p>
          <a:p>
            <a:r>
              <a:rPr lang="en-US" sz="3200" dirty="0"/>
              <a:t>Include for derived types</a:t>
            </a:r>
          </a:p>
          <a:p>
            <a:r>
              <a:rPr lang="en-US" sz="3200" dirty="0"/>
              <a:t>Non-default constructors</a:t>
            </a:r>
          </a:p>
          <a:p>
            <a:r>
              <a:rPr lang="en-US" sz="3200" dirty="0"/>
              <a:t>Update model from database</a:t>
            </a:r>
          </a:p>
          <a:p>
            <a:r>
              <a:rPr lang="en-US" sz="3200" dirty="0" err="1"/>
              <a:t>System.Transactions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671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2511457"/>
          </a:xfrm>
        </p:spPr>
        <p:txBody>
          <a:bodyPr/>
          <a:lstStyle/>
          <a:p>
            <a:r>
              <a:rPr lang="en-US" sz="3600" dirty="0"/>
              <a:t>Docs </a:t>
            </a:r>
            <a:r>
              <a:rPr lang="en-US" sz="3600" dirty="0">
                <a:hlinkClick r:id="rId3"/>
              </a:rPr>
              <a:t>https://docs.microsoft.com/ef/core</a:t>
            </a:r>
            <a:r>
              <a:rPr lang="en-US" sz="3600" dirty="0"/>
              <a:t> </a:t>
            </a:r>
          </a:p>
          <a:p>
            <a:r>
              <a:rPr lang="en-US" sz="3600" dirty="0"/>
              <a:t>Project </a:t>
            </a:r>
            <a:r>
              <a:rPr lang="en-US" sz="3600" dirty="0">
                <a:hlinkClick r:id="rId4"/>
              </a:rPr>
              <a:t>https://github.com/aspnet/EntityFrameworkCore</a:t>
            </a:r>
            <a:r>
              <a:rPr lang="en-US" sz="3600" dirty="0"/>
              <a:t> </a:t>
            </a:r>
          </a:p>
          <a:p>
            <a:r>
              <a:rPr lang="en-US" sz="3600" dirty="0"/>
              <a:t>Blog </a:t>
            </a:r>
            <a:r>
              <a:rPr lang="en-US" sz="3600" dirty="0">
                <a:hlinkClick r:id="rId5"/>
              </a:rPr>
              <a:t>https://blogs.msdn.microsoft.com/dotnet/</a:t>
            </a:r>
            <a:r>
              <a:rPr lang="en-US" sz="3600" dirty="0"/>
              <a:t> </a:t>
            </a:r>
            <a:endParaRPr lang="en-US" sz="3600" dirty="0">
              <a:hlinkClick r:id="rId6"/>
            </a:endParaRPr>
          </a:p>
          <a:p>
            <a:r>
              <a:rPr lang="en-US" sz="3600" dirty="0"/>
              <a:t>Demos </a:t>
            </a:r>
            <a:r>
              <a:rPr lang="en-US" sz="3600" dirty="0">
                <a:hlinkClick r:id="rId7"/>
              </a:rPr>
              <a:t>https://github.com/anpete/efdemos</a:t>
            </a:r>
            <a:endParaRPr lang="en-US" sz="36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</p:spTree>
    <p:extLst>
      <p:ext uri="{BB962C8B-B14F-4D97-AF65-F5344CB8AC3E}">
        <p14:creationId xmlns:p14="http://schemas.microsoft.com/office/powerpoint/2010/main" val="8458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48AE-22F2-430C-AC4D-A467BDA1C3C4}"/>
              </a:ext>
            </a:extLst>
          </p:cNvPr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6A10-C7BC-48F5-BC0A-7D3AA26A3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42260-DD8A-4094-8CAA-3EE01CF4F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5E1795-B4D9-4B0D-B840-CFDE9ACD5BF1}"/>
              </a:ext>
            </a:extLst>
          </p:cNvPr>
          <p:cNvGrpSpPr/>
          <p:nvPr/>
        </p:nvGrpSpPr>
        <p:grpSpPr>
          <a:xfrm>
            <a:off x="6544213" y="1189174"/>
            <a:ext cx="5378549" cy="4855634"/>
            <a:chOff x="6228363" y="1636151"/>
            <a:chExt cx="5378549" cy="4855634"/>
          </a:xfrm>
        </p:grpSpPr>
        <p:sp>
          <p:nvSpPr>
            <p:cNvPr id="23" name="Rectangle 22" title="Entty Framework Core Releases"/>
            <p:cNvSpPr/>
            <p:nvPr/>
          </p:nvSpPr>
          <p:spPr bwMode="auto">
            <a:xfrm>
              <a:off x="6228363" y="1636151"/>
              <a:ext cx="5378549" cy="4855634"/>
            </a:xfrm>
            <a:prstGeom prst="rect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137" dirty="0">
                  <a:solidFill>
                    <a:schemeClr val="accent6"/>
                  </a:solidFill>
                  <a:latin typeface="Segoe UI Semilight"/>
                  <a:cs typeface="Segoe UI" pitchFamily="34" charset="0"/>
                </a:rPr>
                <a:t>Entity Framework Core</a:t>
              </a:r>
            </a:p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6"/>
                  </a:solidFill>
                </a:rPr>
                <a:t>Lightweight, extensible, and cross-platform </a:t>
              </a:r>
              <a:br>
                <a:rPr lang="en-US" dirty="0">
                  <a:solidFill>
                    <a:schemeClr val="accent6"/>
                  </a:solidFill>
                </a:rPr>
              </a:br>
              <a:r>
                <a:rPr lang="en-US" dirty="0">
                  <a:solidFill>
                    <a:schemeClr val="accent6"/>
                  </a:solidFill>
                </a:rPr>
                <a:t>O/RM for .NET Standard</a:t>
              </a:r>
            </a:p>
          </p:txBody>
        </p:sp>
        <p:sp>
          <p:nvSpPr>
            <p:cNvPr id="32" name="Rounded Rectangle 13"/>
            <p:cNvSpPr/>
            <p:nvPr/>
          </p:nvSpPr>
          <p:spPr bwMode="auto">
            <a:xfrm>
              <a:off x="6469511" y="2954826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6E338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/>
            <a:p>
              <a:pPr algn="ctr" defTabSz="1218434">
                <a:defRPr/>
              </a:pPr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Core </a:t>
              </a:r>
              <a:r>
                <a:rPr lang="en-US" sz="1766" kern="0">
                  <a:solidFill>
                    <a:schemeClr val="bg1"/>
                  </a:solidFill>
                  <a:latin typeface="Segoe UI Semilight"/>
                </a:rPr>
                <a:t>2.0 (latest)</a:t>
              </a:r>
              <a:endParaRPr lang="en-US" sz="1766" kern="0" dirty="0">
                <a:solidFill>
                  <a:schemeClr val="bg1"/>
                </a:solidFill>
                <a:latin typeface="Segoe UI Semilight"/>
              </a:endParaRPr>
            </a:p>
          </p:txBody>
        </p:sp>
        <p:sp>
          <p:nvSpPr>
            <p:cNvPr id="33" name="Rounded Rectangle 20"/>
            <p:cNvSpPr/>
            <p:nvPr/>
          </p:nvSpPr>
          <p:spPr bwMode="auto">
            <a:xfrm>
              <a:off x="6455503" y="3601183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434">
                <a:defRPr/>
              </a:pPr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Core 1.x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EFE3CC2B-8917-4E6B-9B70-1F61CD093F14}"/>
                </a:ext>
              </a:extLst>
            </p:cNvPr>
            <p:cNvSpPr/>
            <p:nvPr/>
          </p:nvSpPr>
          <p:spPr bwMode="auto">
            <a:xfrm>
              <a:off x="6469511" y="2308469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/>
            <a:p>
              <a:pPr algn="ctr" defTabSz="1218434">
                <a:defRPr/>
              </a:pPr>
              <a:r>
                <a:rPr lang="en-US" sz="1766" kern="0" dirty="0">
                  <a:solidFill>
                    <a:schemeClr val="tx1">
                      <a:lumMod val="50000"/>
                    </a:schemeClr>
                  </a:solidFill>
                  <a:latin typeface="Segoe UI Semilight"/>
                </a:rPr>
                <a:t>EF Core 2.1 (ETA Q1 2018)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A4D40B-CBDF-4BEF-9DA7-40AB121D81EA}"/>
              </a:ext>
            </a:extLst>
          </p:cNvPr>
          <p:cNvGrpSpPr/>
          <p:nvPr/>
        </p:nvGrpSpPr>
        <p:grpSpPr>
          <a:xfrm>
            <a:off x="266923" y="1189174"/>
            <a:ext cx="5378549" cy="4855634"/>
            <a:chOff x="493345" y="1636151"/>
            <a:chExt cx="5378549" cy="4855634"/>
          </a:xfrm>
        </p:grpSpPr>
        <p:sp>
          <p:nvSpPr>
            <p:cNvPr id="17" name="Rectangle 16" title="Entity Framework Releases">
              <a:extLst>
                <a:ext uri="{FF2B5EF4-FFF2-40B4-BE49-F238E27FC236}">
                  <a16:creationId xmlns:a16="http://schemas.microsoft.com/office/drawing/2014/main" id="{ABC44549-B9CD-421C-AA4D-C0C22BB78A56}"/>
                </a:ext>
              </a:extLst>
            </p:cNvPr>
            <p:cNvSpPr/>
            <p:nvPr/>
          </p:nvSpPr>
          <p:spPr bwMode="auto">
            <a:xfrm>
              <a:off x="493345" y="1636151"/>
              <a:ext cx="5378549" cy="4855634"/>
            </a:xfrm>
            <a:prstGeom prst="rect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137" dirty="0">
                  <a:solidFill>
                    <a:schemeClr val="accent6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Entity Framework</a:t>
              </a:r>
            </a:p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65" dirty="0">
                  <a:solidFill>
                    <a:schemeClr val="accent6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O/R Mapper for .NET Framework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F24F9BCB-FFAD-490D-91FC-4219630146AE}"/>
                </a:ext>
              </a:extLst>
            </p:cNvPr>
            <p:cNvSpPr/>
            <p:nvPr/>
          </p:nvSpPr>
          <p:spPr bwMode="auto">
            <a:xfrm>
              <a:off x="717451" y="2308469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/>
            <a:p>
              <a:pPr algn="ctr" defTabSz="1218434">
                <a:defRPr/>
              </a:pPr>
              <a:r>
                <a:rPr lang="en-US" sz="1766" kern="0" dirty="0">
                  <a:solidFill>
                    <a:schemeClr val="tx1">
                      <a:lumMod val="50000"/>
                    </a:schemeClr>
                  </a:solidFill>
                  <a:latin typeface="Segoe UI Semilight"/>
                </a:rPr>
                <a:t>EF 6.2 (ETA really soon)</a:t>
              </a:r>
            </a:p>
          </p:txBody>
        </p:sp>
        <p:sp>
          <p:nvSpPr>
            <p:cNvPr id="19" name="Rounded Rectangle 12">
              <a:extLst>
                <a:ext uri="{FF2B5EF4-FFF2-40B4-BE49-F238E27FC236}">
                  <a16:creationId xmlns:a16="http://schemas.microsoft.com/office/drawing/2014/main" id="{CB294104-F211-4EFA-89E1-6F358322599F}"/>
                </a:ext>
              </a:extLst>
            </p:cNvPr>
            <p:cNvSpPr/>
            <p:nvPr/>
          </p:nvSpPr>
          <p:spPr bwMode="auto">
            <a:xfrm>
              <a:off x="717451" y="2954826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6E338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434">
                <a:defRPr/>
              </a:pPr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6.x</a:t>
              </a:r>
            </a:p>
          </p:txBody>
        </p:sp>
        <p:sp>
          <p:nvSpPr>
            <p:cNvPr id="20" name="Rounded Rectangle 11">
              <a:extLst>
                <a:ext uri="{FF2B5EF4-FFF2-40B4-BE49-F238E27FC236}">
                  <a16:creationId xmlns:a16="http://schemas.microsoft.com/office/drawing/2014/main" id="{8CECA081-FE74-4387-8A9A-CFFBDF96636A}"/>
                </a:ext>
              </a:extLst>
            </p:cNvPr>
            <p:cNvSpPr/>
            <p:nvPr/>
          </p:nvSpPr>
          <p:spPr bwMode="auto">
            <a:xfrm>
              <a:off x="717451" y="3601183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434"/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5.x</a:t>
              </a:r>
            </a:p>
          </p:txBody>
        </p:sp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1673E071-CDD0-4F5D-8009-758DFB4A68BF}"/>
                </a:ext>
              </a:extLst>
            </p:cNvPr>
            <p:cNvSpPr/>
            <p:nvPr/>
          </p:nvSpPr>
          <p:spPr bwMode="auto">
            <a:xfrm>
              <a:off x="717451" y="4247541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434"/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4.x</a:t>
              </a:r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19431C14-C6B5-484F-AD9F-2BC5423F6DF7}"/>
                </a:ext>
              </a:extLst>
            </p:cNvPr>
            <p:cNvSpPr/>
            <p:nvPr/>
          </p:nvSpPr>
          <p:spPr bwMode="auto">
            <a:xfrm>
              <a:off x="717451" y="4893899"/>
              <a:ext cx="4930336" cy="537855"/>
            </a:xfrm>
            <a:prstGeom prst="roundRect">
              <a:avLst>
                <a:gd name="adj" fmla="val 0"/>
              </a:avLst>
            </a:prstGeom>
            <a:solidFill>
              <a:srgbClr val="505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25482" tIns="60933" rIns="121862" bIns="60933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434"/>
              <a:r>
                <a:rPr lang="en-US" sz="1766" kern="0" dirty="0">
                  <a:solidFill>
                    <a:schemeClr val="bg1"/>
                  </a:solidFill>
                  <a:latin typeface="Segoe UI Semilight"/>
                </a:rPr>
                <a:t>EF 3.5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7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F3D2-9600-45DF-B84B-3638338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4302-DC9A-4EEF-92C1-A80C2A8BB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3382529"/>
          </a:xfrm>
        </p:spPr>
        <p:txBody>
          <a:bodyPr/>
          <a:lstStyle/>
          <a:p>
            <a:r>
              <a:rPr lang="en-US" dirty="0"/>
              <a:t>.NET Standard 2.0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Close feature gap</a:t>
            </a:r>
          </a:p>
          <a:p>
            <a:r>
              <a:rPr lang="en-US" dirty="0"/>
              <a:t>Reusable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4350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Flexible Object Mapping</a:t>
            </a:r>
          </a:p>
        </p:txBody>
      </p:sp>
    </p:spTree>
    <p:extLst>
      <p:ext uri="{BB962C8B-B14F-4D97-AF65-F5344CB8AC3E}">
        <p14:creationId xmlns:p14="http://schemas.microsoft.com/office/powerpoint/2010/main" val="291687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</p:spTree>
    <p:extLst>
      <p:ext uri="{BB962C8B-B14F-4D97-AF65-F5344CB8AC3E}">
        <p14:creationId xmlns:p14="http://schemas.microsoft.com/office/powerpoint/2010/main" val="1304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per Request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310" y="1189494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7238" y="1189494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96030" y="1399721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512311" y="1872499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152664" y="2015187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948968" y="1814244"/>
            <a:ext cx="3245461" cy="1336238"/>
            <a:chOff x="1461284" y="1360511"/>
            <a:chExt cx="2434441" cy="1002320"/>
          </a:xfrm>
        </p:grpSpPr>
        <p:sp>
          <p:nvSpPr>
            <p:cNvPr id="83" name="TextBox 82"/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2660805" y="1872498"/>
            <a:ext cx="149315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935800" y="3086320"/>
            <a:ext cx="3454077" cy="1750760"/>
            <a:chOff x="1451407" y="2314704"/>
            <a:chExt cx="2590925" cy="1313256"/>
          </a:xfrm>
        </p:grpSpPr>
        <p:sp>
          <p:nvSpPr>
            <p:cNvPr id="111" name="TextBox 110"/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3104413" y="2776369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995237" y="2669337"/>
              <a:ext cx="1110149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909890" y="4772919"/>
            <a:ext cx="3454077" cy="1750760"/>
            <a:chOff x="1461284" y="1049575"/>
            <a:chExt cx="2590925" cy="1313256"/>
          </a:xfrm>
        </p:grpSpPr>
        <p:sp>
          <p:nvSpPr>
            <p:cNvPr id="104" name="TextBox 103"/>
            <p:cNvSpPr txBox="1"/>
            <p:nvPr/>
          </p:nvSpPr>
          <p:spPr>
            <a:xfrm>
              <a:off x="1461284" y="1460515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3384065" y="1404208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V="1">
              <a:off x="3114290" y="1511240"/>
              <a:ext cx="269775" cy="3802"/>
            </a:xfrm>
            <a:prstGeom prst="straightConnector1">
              <a:avLst/>
            </a:prstGeom>
            <a:ln w="38100">
              <a:solidFill>
                <a:srgbClr val="1D1B0E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024549" y="1404208"/>
              <a:ext cx="1090713" cy="239232"/>
            </a:xfrm>
            <a:prstGeom prst="rect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BlogContext</a:t>
              </a: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46692" y="1049575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0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0" grpId="0"/>
      <p:bldP spid="100" grpId="1"/>
      <p:bldP spid="84" grpId="0" animBg="1"/>
      <p:bldP spid="84" grpId="1" animBg="1"/>
      <p:bldP spid="87" grpId="0" animBg="1"/>
      <p:bldP spid="8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Pooling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310" y="1189494"/>
            <a:ext cx="2865924" cy="545169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DI Container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57238" y="1189494"/>
            <a:ext cx="6739733" cy="5277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243805" tIns="195044" rIns="243805" bIns="195044" rtlCol="0">
            <a:spAutoFit/>
          </a:bodyPr>
          <a:lstStyle/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66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_context;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BlogsController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BlogContext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_context = context;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b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66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Index()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66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866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context.Blogs.ToList</a:t>
            </a: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367">
              <a:defRPr/>
            </a:pPr>
            <a:r>
              <a:rPr lang="en-US" sz="1866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367">
              <a:defRPr/>
            </a:pPr>
            <a:endParaRPr lang="en-US" sz="1866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96030" y="1399721"/>
            <a:ext cx="2407014" cy="615478"/>
          </a:xfrm>
          <a:prstGeom prst="rect">
            <a:avLst/>
          </a:prstGeom>
          <a:noFill/>
        </p:spPr>
        <p:txBody>
          <a:bodyPr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6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Request: /blogs/index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512311" y="1872499"/>
            <a:ext cx="626799" cy="1171194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Blogs</a:t>
            </a:r>
          </a:p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Controller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152664" y="2015187"/>
            <a:ext cx="359649" cy="50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948968" y="1814244"/>
            <a:ext cx="3245461" cy="1336238"/>
            <a:chOff x="1461284" y="1360511"/>
            <a:chExt cx="2434441" cy="1002320"/>
          </a:xfrm>
        </p:grpSpPr>
        <p:sp>
          <p:nvSpPr>
            <p:cNvPr id="83" name="TextBox 82"/>
            <p:cNvSpPr txBox="1"/>
            <p:nvPr/>
          </p:nvSpPr>
          <p:spPr>
            <a:xfrm>
              <a:off x="1461284" y="1460516"/>
              <a:ext cx="563162" cy="769219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607143" y="1360511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V="1">
            <a:off x="4113586" y="5388386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35800" y="3086320"/>
            <a:ext cx="3454077" cy="1750760"/>
            <a:chOff x="1451407" y="2314704"/>
            <a:chExt cx="2590925" cy="1313256"/>
          </a:xfrm>
        </p:grpSpPr>
        <p:sp>
          <p:nvSpPr>
            <p:cNvPr id="111" name="TextBox 110"/>
            <p:cNvSpPr txBox="1"/>
            <p:nvPr/>
          </p:nvSpPr>
          <p:spPr>
            <a:xfrm>
              <a:off x="1451407" y="2725644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374188" y="2669337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597266" y="2625640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36815" y="2314704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09890" y="4772919"/>
            <a:ext cx="3454077" cy="1750760"/>
            <a:chOff x="1431972" y="3579833"/>
            <a:chExt cx="2590925" cy="1313256"/>
          </a:xfrm>
        </p:grpSpPr>
        <p:sp>
          <p:nvSpPr>
            <p:cNvPr id="104" name="TextBox 103"/>
            <p:cNvSpPr txBox="1"/>
            <p:nvPr/>
          </p:nvSpPr>
          <p:spPr>
            <a:xfrm>
              <a:off x="1431972" y="3990773"/>
              <a:ext cx="563162" cy="769220"/>
            </a:xfrm>
            <a:prstGeom prst="rect">
              <a:avLst/>
            </a:prstGeom>
            <a:noFill/>
          </p:spPr>
          <p:txBody>
            <a:bodyPr vert="vert270"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866" dirty="0">
                  <a:solidFill>
                    <a:srgbClr val="FFFFFF"/>
                  </a:solidFill>
                  <a:latin typeface="Segoe UI Semilight"/>
                </a:rPr>
                <a:t>Scope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3354753" y="3934466"/>
              <a:ext cx="470166" cy="87852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Blogs</a:t>
              </a:r>
            </a:p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66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 Semilight"/>
                </a:rPr>
                <a:t>Controller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1577831" y="3890769"/>
              <a:ext cx="2288582" cy="1002320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62174" rIns="0" bIns="6217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4308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380" y="3579833"/>
              <a:ext cx="1805517" cy="461674"/>
            </a:xfrm>
            <a:prstGeom prst="rect">
              <a:avLst/>
            </a:prstGeom>
            <a:noFill/>
          </p:spPr>
          <p:txBody>
            <a:bodyPr wrap="none" lIns="243805" tIns="195044" rIns="243805" bIns="195044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800"/>
                </a:spcAft>
                <a:defRPr/>
              </a:pPr>
              <a:r>
                <a:rPr lang="en-US" sz="160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light"/>
                </a:rPr>
                <a:t>Request: /blogs/index</a:t>
              </a: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V="1">
            <a:off x="4139496" y="3701787"/>
            <a:ext cx="359649" cy="5068"/>
          </a:xfrm>
          <a:prstGeom prst="straightConnector1">
            <a:avLst/>
          </a:prstGeom>
          <a:ln w="38100">
            <a:solidFill>
              <a:srgbClr val="1D1B0E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9328" y="1718997"/>
            <a:ext cx="750776" cy="1025481"/>
          </a:xfrm>
          <a:prstGeom prst="rect">
            <a:avLst/>
          </a:prstGeom>
          <a:noFill/>
        </p:spPr>
        <p:txBody>
          <a:bodyPr vert="vert270" wrap="none" lIns="243805" tIns="195044" rIns="243805" bIns="195044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866" dirty="0">
                <a:solidFill>
                  <a:srgbClr val="FFFFFF"/>
                </a:solidFill>
                <a:latin typeface="Segoe UI Semilight"/>
              </a:rPr>
              <a:t>Scope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42807" y="1643931"/>
            <a:ext cx="1725261" cy="222317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t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Context Pool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514" y="1996151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57514" y="2357180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52480" y="2718209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2480" y="3079237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52480" y="3440268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658350" y="1855721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32441" y="355333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615923" y="5231455"/>
            <a:ext cx="1509525" cy="318931"/>
          </a:xfrm>
          <a:prstGeom prst="rect">
            <a:avLst/>
          </a:prstGeom>
          <a:solidFill>
            <a:srgbClr val="D83B0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2174" rIns="0" bIns="62174" numCol="1" rtlCol="0" anchor="ctr" anchorCtr="0" compatLnSpc="1">
            <a:prstTxWarp prst="textNoShape">
              <a:avLst/>
            </a:prstTxWarp>
          </a:bodyPr>
          <a:lstStyle/>
          <a:p>
            <a:pPr algn="ctr" defTabSz="12430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6" dirty="0" err="1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rPr>
              <a:t>BlogContext</a:t>
            </a:r>
            <a:endParaRPr lang="en-US" sz="1866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86065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84" grpId="0" animBg="1"/>
      <p:bldP spid="84" grpId="1" animBg="1"/>
      <p:bldP spid="27" grpId="0"/>
      <p:bldP spid="28" grpId="0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Explicit Compiled </a:t>
            </a:r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030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Owned Types and Table Splitting</a:t>
            </a:r>
          </a:p>
        </p:txBody>
      </p:sp>
    </p:spTree>
    <p:extLst>
      <p:ext uri="{BB962C8B-B14F-4D97-AF65-F5344CB8AC3E}">
        <p14:creationId xmlns:p14="http://schemas.microsoft.com/office/powerpoint/2010/main" val="20089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ConfTemplate.pptx" id="{ED994DE7-F3AB-4A23-8B22-013D4A87D844}" vid="{77E12752-2A9C-4F35-B3CD-BDB6A0E21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0e4521d-181b-4aee-b4a8-952b2bc14729"/>
    <ds:schemaRef ds:uri="ed971524-76e7-40a8-a01a-f99956bd17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946</Words>
  <Application>Microsoft Office PowerPoint</Application>
  <PresentationFormat>Widescreen</PresentationFormat>
  <Paragraphs>206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</vt:lpstr>
      <vt:lpstr>Segoe UI</vt:lpstr>
      <vt:lpstr>Segoe UI Light</vt:lpstr>
      <vt:lpstr>Segoe UI Semilight</vt:lpstr>
      <vt:lpstr>Wingdings</vt:lpstr>
      <vt:lpstr>Connect_2016_Template_Light</vt:lpstr>
      <vt:lpstr> Learn. Imagine. Build. .NET Conf  </vt:lpstr>
      <vt:lpstr>Entity Framework versions</vt:lpstr>
      <vt:lpstr>EF Core 2.0 themes</vt:lpstr>
      <vt:lpstr>Demo</vt:lpstr>
      <vt:lpstr>Demo</vt:lpstr>
      <vt:lpstr>DbContext per Request</vt:lpstr>
      <vt:lpstr>DbContext Pooling</vt:lpstr>
      <vt:lpstr>Demo</vt:lpstr>
      <vt:lpstr>Demo</vt:lpstr>
      <vt:lpstr>Demo</vt:lpstr>
      <vt:lpstr>Demo</vt:lpstr>
      <vt:lpstr>EF Core 2.1</vt:lpstr>
      <vt:lpstr>Session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Diego Vega</cp:lastModifiedBy>
  <cp:revision>3</cp:revision>
  <dcterms:modified xsi:type="dcterms:W3CDTF">2017-09-20T15:12:41Z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