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9"/>
  </p:notesMasterIdLst>
  <p:sldIdLst>
    <p:sldId id="287" r:id="rId5"/>
    <p:sldId id="260" r:id="rId6"/>
    <p:sldId id="262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Brazeau" initials="NB" lastIdx="2" clrIdx="0">
    <p:extLst>
      <p:ext uri="{19B8F6BF-5375-455C-9EA6-DF929625EA0E}">
        <p15:presenceInfo xmlns:p15="http://schemas.microsoft.com/office/powerpoint/2012/main" userId="S-1-5-21-2127521184-1604012920-1887927527-16880922" providerId="AD"/>
      </p:ext>
    </p:extLst>
  </p:cmAuthor>
  <p:cmAuthor id="2" name="Achim Dettweiler" initials="AD" lastIdx="4" clrIdx="1">
    <p:extLst>
      <p:ext uri="{19B8F6BF-5375-455C-9EA6-DF929625EA0E}">
        <p15:presenceInfo xmlns:p15="http://schemas.microsoft.com/office/powerpoint/2012/main" userId="S-1-5-21-2127521184-1604012920-1887927527-8448984" providerId="AD"/>
      </p:ext>
    </p:extLst>
  </p:cmAuthor>
  <p:cmAuthor id="3" name="Beth Massi" initials="BM" lastIdx="4" clrIdx="2">
    <p:extLst>
      <p:ext uri="{19B8F6BF-5375-455C-9EA6-DF929625EA0E}">
        <p15:presenceInfo xmlns:p15="http://schemas.microsoft.com/office/powerpoint/2012/main" userId="S-1-5-21-2127521184-1604012920-1887927527-3218060" providerId="AD"/>
      </p:ext>
    </p:extLst>
  </p:cmAuthor>
  <p:cmAuthor id="4" name="Diego Vega" initials="DV" lastIdx="2" clrIdx="3">
    <p:extLst>
      <p:ext uri="{19B8F6BF-5375-455C-9EA6-DF929625EA0E}">
        <p15:presenceInfo xmlns:p15="http://schemas.microsoft.com/office/powerpoint/2012/main" userId="S003BFFD801C0A84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6E3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77063" autoAdjust="0"/>
  </p:normalViewPr>
  <p:slideViewPr>
    <p:cSldViewPr snapToGrid="0">
      <p:cViewPr varScale="1">
        <p:scale>
          <a:sx n="96" d="100"/>
          <a:sy n="96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A0A5C-BDFE-4AA0-8363-842B4B5195FB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195A8-0CC9-4EC5-84EE-12317B82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8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5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8C26-F2EE-4531-A8A2-E8EE440569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44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2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3560EA-E0BC-4D23-AB03-94687AB577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CBA2C8-3215-4ADB-AC4C-D39B15E75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3E9E9A-5DF0-461C-9286-4130DEB11327}"/>
              </a:ext>
            </a:extLst>
          </p:cNvPr>
          <p:cNvSpPr txBox="1"/>
          <p:nvPr userDrawn="1"/>
        </p:nvSpPr>
        <p:spPr>
          <a:xfrm>
            <a:off x="8201320" y="5448693"/>
            <a:ext cx="4128940" cy="15419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Learn. Imagine. Build.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6600" dirty="0">
                <a:solidFill>
                  <a:schemeClr val="bg1"/>
                </a:solidFill>
                <a:latin typeface="+mn-lt"/>
              </a:rPr>
              <a:t>.NET Conf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FA8C-0B63-40B6-A827-BFFE5D75FD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206" y="2608084"/>
            <a:ext cx="11655840" cy="89966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F327309-25BC-4FEC-AA25-95EAC43188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8150" y="4140200"/>
            <a:ext cx="5708650" cy="627864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9227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122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9328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33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453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6652" y="882710"/>
            <a:ext cx="7984402" cy="5763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62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8161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02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49114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AC467E-40BB-4167-B886-3BE80F4C6BFF}"/>
              </a:ext>
            </a:extLst>
          </p:cNvPr>
          <p:cNvGrpSpPr/>
          <p:nvPr userDrawn="1"/>
        </p:nvGrpSpPr>
        <p:grpSpPr>
          <a:xfrm>
            <a:off x="1" y="6150820"/>
            <a:ext cx="13541654" cy="904863"/>
            <a:chOff x="1" y="6150820"/>
            <a:chExt cx="13541654" cy="9048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122FB3-2713-493C-AB08-276B6613B1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" y="6272117"/>
              <a:ext cx="12192000" cy="5905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9C8AD2-E3AF-433C-91E6-F177F22D3A0D}"/>
                </a:ext>
              </a:extLst>
            </p:cNvPr>
            <p:cNvSpPr txBox="1"/>
            <p:nvPr userDrawn="1"/>
          </p:nvSpPr>
          <p:spPr>
            <a:xfrm>
              <a:off x="9412715" y="6150820"/>
              <a:ext cx="4128940" cy="904863"/>
            </a:xfrm>
            <a:prstGeom prst="rect">
              <a:avLst/>
            </a:prstGeom>
            <a:noFill/>
            <a:effectLst>
              <a:outerShdw sx="1000" sy="1000" algn="ctr" rotWithShape="0">
                <a:schemeClr val="bg1"/>
              </a:outerShdw>
            </a:effectLst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4400" dirty="0">
                  <a:solidFill>
                    <a:srgbClr val="F8F8F8"/>
                  </a:solidFill>
                  <a:effectLst/>
                  <a:latin typeface="+mn-lt"/>
                </a:rPr>
                <a:t>.NET Conf</a:t>
              </a:r>
              <a:endParaRPr lang="en-US" sz="4400" dirty="0">
                <a:solidFill>
                  <a:srgbClr val="F8F8F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87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79" r:id="rId4"/>
    <p:sldLayoutId id="2147483680" r:id="rId5"/>
    <p:sldLayoutId id="2147483683" r:id="rId6"/>
    <p:sldLayoutId id="2147483686" r:id="rId7"/>
    <p:sldLayoutId id="2147483687" r:id="rId8"/>
    <p:sldLayoutId id="2147483697" r:id="rId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3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1E340D-E4F5-43F6-B9CB-F9B75FA82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1C0FB0-4C94-4FAB-9C64-1B93E8C5E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F6E106-D1CC-47CA-8569-84F2DB6A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92" y="5462650"/>
            <a:ext cx="4294908" cy="72470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Learn. Imagine. Build.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.NET Conf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58538-92E4-4599-A7E3-7B6D8A353732}"/>
              </a:ext>
            </a:extLst>
          </p:cNvPr>
          <p:cNvSpPr txBox="1"/>
          <p:nvPr/>
        </p:nvSpPr>
        <p:spPr>
          <a:xfrm>
            <a:off x="380011" y="2087126"/>
            <a:ext cx="10390909" cy="9048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Session 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B2266-E97B-470D-97CF-784B6D847E77}"/>
              </a:ext>
            </a:extLst>
          </p:cNvPr>
          <p:cNvSpPr txBox="1"/>
          <p:nvPr/>
        </p:nvSpPr>
        <p:spPr>
          <a:xfrm>
            <a:off x="380011" y="4132614"/>
            <a:ext cx="496982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117828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CA4-634A-447F-8FA4-95C6D1EE6D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1477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084377"/>
            <a:ext cx="9859116" cy="1077163"/>
          </a:xfrm>
        </p:spPr>
        <p:txBody>
          <a:bodyPr/>
          <a:lstStyle/>
          <a:p>
            <a:r>
              <a:rPr lang="en-US" sz="6470" dirty="0"/>
              <a:t>Demo: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3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148AE-22F2-430C-AC4D-A467BDA1C3C4}"/>
              </a:ext>
            </a:extLst>
          </p:cNvPr>
          <p:cNvSpPr txBox="1"/>
          <p:nvPr/>
        </p:nvSpPr>
        <p:spPr>
          <a:xfrm>
            <a:off x="2641600" y="1533236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38716089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nnect_2016_Template_Light">
  <a:themeElements>
    <a:clrScheme name="Custom 1">
      <a:dk1>
        <a:srgbClr val="505050"/>
      </a:dk1>
      <a:lt1>
        <a:srgbClr val="FFFFFF"/>
      </a:lt1>
      <a:dk2>
        <a:srgbClr val="6E3382"/>
      </a:dk2>
      <a:lt2>
        <a:srgbClr val="FFFFFF"/>
      </a:lt2>
      <a:accent1>
        <a:srgbClr val="6E3382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6" ma:contentTypeDescription="Create a new document." ma:contentTypeScope="" ma:versionID="1ab1d48702f2dbd936fe586f8043726f">
  <xsd:schema xmlns:xsd="http://www.w3.org/2001/XMLSchema" xmlns:xs="http://www.w3.org/2001/XMLSchema" xmlns:p="http://schemas.microsoft.com/office/2006/metadata/properties" xmlns:ns2="ed971524-76e7-40a8-a01a-f99956bd178c" xmlns:ns3="b0e4521d-181b-4aee-b4a8-952b2bc14729" targetNamespace="http://schemas.microsoft.com/office/2006/metadata/properties" ma:root="true" ma:fieldsID="4fd0fd4a66fbd0bff1385b057556f9df" ns2:_="" ns3:_="">
    <xsd:import namespace="ed971524-76e7-40a8-a01a-f99956bd178c"/>
    <xsd:import namespace="b0e4521d-181b-4aee-b4a8-952b2bc147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b0e4521d-181b-4aee-b4a8-952b2bc14729">scothu@microsoft.com</LastSharedByUser>
    <SharedWithUsers xmlns="b0e4521d-181b-4aee-b4a8-952b2bc14729">
      <UserInfo>
        <DisplayName>Diego Vega</DisplayName>
        <AccountId>30</AccountId>
        <AccountType/>
      </UserInfo>
      <UserInfo>
        <DisplayName>Daniel Roth</DisplayName>
        <AccountId>31</AccountId>
        <AccountType/>
      </UserInfo>
      <UserInfo>
        <DisplayName>Kasey Uhlenhuth</DisplayName>
        <AccountId>32</AccountId>
        <AccountType/>
      </UserInfo>
      <UserInfo>
        <DisplayName>Andrew Hall (DEVDIV)</DisplayName>
        <AccountId>33</AccountId>
        <AccountType/>
      </UserInfo>
    </SharedWithUsers>
    <LastSharedByTime xmlns="b0e4521d-181b-4aee-b4a8-952b2bc14729">2017-08-02T01:28:32+00:00</LastSharedByTime>
  </documentManagement>
</p:properties>
</file>

<file path=customXml/itemProps1.xml><?xml version="1.0" encoding="utf-8"?>
<ds:datastoreItem xmlns:ds="http://schemas.openxmlformats.org/officeDocument/2006/customXml" ds:itemID="{5479B346-B91C-44CF-9CBE-5329E476BF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694AB9-464F-4B73-9FBB-9826DE7A52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971524-76e7-40a8-a01a-f99956bd178c"/>
    <ds:schemaRef ds:uri="b0e4521d-181b-4aee-b4a8-952b2bc147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2051C8-1D54-4CAE-822B-9BF5C05E3E63}">
  <ds:schemaRefs>
    <ds:schemaRef ds:uri="http://purl.org/dc/terms/"/>
    <ds:schemaRef ds:uri="b0e4521d-181b-4aee-b4a8-952b2bc14729"/>
    <ds:schemaRef ds:uri="http://schemas.microsoft.com/office/2006/documentManagement/types"/>
    <ds:schemaRef ds:uri="ed971524-76e7-40a8-a01a-f99956bd178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19</Words>
  <Application>Microsoft Office PowerPoint</Application>
  <PresentationFormat>Widescreen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Wingdings</vt:lpstr>
      <vt:lpstr>Connect_2016_Template_Light</vt:lpstr>
      <vt:lpstr> Learn. Imagine. Build. .NET Conf  </vt:lpstr>
      <vt:lpstr>PowerPoint Presentation</vt:lpstr>
      <vt:lpstr>Demo: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Jon Galloway</cp:lastModifiedBy>
  <cp:revision>4</cp:revision>
  <dcterms:modified xsi:type="dcterms:W3CDTF">2017-09-11T06:40:38Z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bethma@microsoft.com</vt:lpwstr>
  </property>
  <property fmtid="{D5CDD505-2E9C-101B-9397-08002B2CF9AE}" pid="7" name="MSIP_Label_f42aa342-8706-4288-bd11-ebb85995028c_SetDate">
    <vt:lpwstr>2017-07-28T15:05:09.2926995-07:00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