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442" r:id="rId3"/>
    <p:sldId id="443" r:id="rId4"/>
    <p:sldId id="257" r:id="rId5"/>
    <p:sldId id="300" r:id="rId6"/>
    <p:sldId id="259" r:id="rId7"/>
    <p:sldId id="260" r:id="rId8"/>
    <p:sldId id="261" r:id="rId9"/>
    <p:sldId id="262" r:id="rId10"/>
    <p:sldId id="263" r:id="rId11"/>
    <p:sldId id="264" r:id="rId12"/>
    <p:sldId id="265" r:id="rId13"/>
    <p:sldId id="302" r:id="rId14"/>
    <p:sldId id="266" r:id="rId15"/>
    <p:sldId id="293" r:id="rId16"/>
    <p:sldId id="294" r:id="rId17"/>
    <p:sldId id="295" r:id="rId18"/>
    <p:sldId id="298" r:id="rId19"/>
    <p:sldId id="267" r:id="rId20"/>
    <p:sldId id="301" r:id="rId21"/>
    <p:sldId id="270" r:id="rId22"/>
    <p:sldId id="271" r:id="rId23"/>
    <p:sldId id="272" r:id="rId24"/>
    <p:sldId id="273" r:id="rId25"/>
    <p:sldId id="274" r:id="rId26"/>
    <p:sldId id="276" r:id="rId27"/>
    <p:sldId id="299" r:id="rId28"/>
    <p:sldId id="290" r:id="rId29"/>
    <p:sldId id="291" r:id="rId30"/>
    <p:sldId id="29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5" autoAdjust="0"/>
    <p:restoredTop sz="95349" autoAdjust="0"/>
  </p:normalViewPr>
  <p:slideViewPr>
    <p:cSldViewPr>
      <p:cViewPr varScale="1">
        <p:scale>
          <a:sx n="129" d="100"/>
          <a:sy n="129" d="100"/>
        </p:scale>
        <p:origin x="1416" y="192"/>
      </p:cViewPr>
      <p:guideLst>
        <p:guide orient="horz" pos="2160"/>
        <p:guide pos="2880"/>
      </p:guideLst>
    </p:cSldViewPr>
  </p:slideViewPr>
  <p:outlineViewPr>
    <p:cViewPr>
      <p:scale>
        <a:sx n="33" d="100"/>
        <a:sy n="33" d="100"/>
      </p:scale>
      <p:origin x="0" y="30852"/>
    </p:cViewPr>
  </p:outlineViewPr>
  <p:notesTextViewPr>
    <p:cViewPr>
      <p:scale>
        <a:sx n="100" d="100"/>
        <a:sy n="100" d="100"/>
      </p:scale>
      <p:origin x="0" y="0"/>
    </p:cViewPr>
  </p:notesTextViewPr>
  <p:sorterViewPr>
    <p:cViewPr>
      <p:scale>
        <a:sx n="66" d="100"/>
        <a:sy n="66" d="100"/>
      </p:scale>
      <p:origin x="0" y="2418"/>
    </p:cViewPr>
  </p:sorterViewPr>
  <p:notesViewPr>
    <p:cSldViewPr>
      <p:cViewPr varScale="1">
        <p:scale>
          <a:sx n="69" d="100"/>
          <a:sy n="69" d="100"/>
        </p:scale>
        <p:origin x="-279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EA30D-DBA3-2242-9478-702A8DE6661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22B99DCE-DA96-7C46-829A-580149FA7B8D}">
      <dgm:prSet>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dirty="0"/>
            <a:t>Platform Developed by Google</a:t>
          </a:r>
          <a:endParaRPr lang="en-RO" dirty="0"/>
        </a:p>
      </dgm:t>
    </dgm:pt>
    <dgm:pt modelId="{EEF821BC-94AF-0D4E-A366-7707D20145B1}" type="parTrans" cxnId="{9FB4368F-C687-1F43-BC7F-AD06CB452665}">
      <dgm:prSet/>
      <dgm:spPr/>
      <dgm:t>
        <a:bodyPr/>
        <a:lstStyle/>
        <a:p>
          <a:endParaRPr lang="en-GB"/>
        </a:p>
      </dgm:t>
    </dgm:pt>
    <dgm:pt modelId="{E357502D-2074-C24A-AD69-49FE50786469}" type="sibTrans" cxnId="{9FB4368F-C687-1F43-BC7F-AD06CB452665}">
      <dgm:prSet/>
      <dgm:spPr/>
      <dgm:t>
        <a:bodyPr/>
        <a:lstStyle/>
        <a:p>
          <a:endParaRPr lang="en-GB"/>
        </a:p>
      </dgm:t>
    </dgm:pt>
    <dgm:pt modelId="{3EE5135A-3090-F843-B058-678A0C4322FC}">
      <dgm:prSet>
        <dgm:style>
          <a:lnRef idx="2">
            <a:schemeClr val="accent6">
              <a:shade val="50000"/>
            </a:schemeClr>
          </a:lnRef>
          <a:fillRef idx="1">
            <a:schemeClr val="accent6"/>
          </a:fillRef>
          <a:effectRef idx="0">
            <a:schemeClr val="accent6"/>
          </a:effectRef>
          <a:fontRef idx="minor">
            <a:schemeClr val="lt1"/>
          </a:fontRef>
        </dgm:style>
      </dgm:prSet>
      <dgm:spPr>
        <a:ln/>
      </dgm:spPr>
      <dgm:t>
        <a:bodyPr/>
        <a:lstStyle/>
        <a:p>
          <a:r>
            <a:rPr lang="en-US" dirty="0"/>
            <a:t>Based upon Linux</a:t>
          </a:r>
          <a:endParaRPr lang="en-RO" dirty="0"/>
        </a:p>
      </dgm:t>
    </dgm:pt>
    <dgm:pt modelId="{E642623D-C938-A94E-AE86-93E272539BCE}" type="parTrans" cxnId="{3688460F-3240-AB4B-B122-424336854F5F}">
      <dgm:prSet/>
      <dgm:spPr/>
      <dgm:t>
        <a:bodyPr/>
        <a:lstStyle/>
        <a:p>
          <a:endParaRPr lang="en-GB"/>
        </a:p>
      </dgm:t>
    </dgm:pt>
    <dgm:pt modelId="{E4355BDC-7AFF-FE4A-BD9F-1634EE03A880}" type="sibTrans" cxnId="{3688460F-3240-AB4B-B122-424336854F5F}">
      <dgm:prSet/>
      <dgm:spPr/>
      <dgm:t>
        <a:bodyPr/>
        <a:lstStyle/>
        <a:p>
          <a:endParaRPr lang="en-GB"/>
        </a:p>
      </dgm:t>
    </dgm:pt>
    <dgm:pt modelId="{62EE6253-E484-2A42-A60A-8C87B92954E1}">
      <dgm:prSet/>
      <dgm:spPr>
        <a:solidFill>
          <a:srgbClr val="FF0000"/>
        </a:solidFill>
        <a:ln>
          <a:solidFill>
            <a:srgbClr val="C00000"/>
          </a:solidFill>
        </a:ln>
      </dgm:spPr>
      <dgm:t>
        <a:bodyPr/>
        <a:lstStyle/>
        <a:p>
          <a:r>
            <a:rPr lang="en-US" dirty="0"/>
            <a:t>Virtual Machine (Dalvik) &amp; ART</a:t>
          </a:r>
          <a:endParaRPr lang="en-RO" dirty="0"/>
        </a:p>
      </dgm:t>
    </dgm:pt>
    <dgm:pt modelId="{14BA562F-9BC0-7048-B326-BC1D1F5285FE}" type="parTrans" cxnId="{41D70C44-8FFF-DF40-A2B9-CB015C4C3D33}">
      <dgm:prSet/>
      <dgm:spPr/>
      <dgm:t>
        <a:bodyPr/>
        <a:lstStyle/>
        <a:p>
          <a:endParaRPr lang="en-GB"/>
        </a:p>
      </dgm:t>
    </dgm:pt>
    <dgm:pt modelId="{11ACFE30-D343-934B-ACB0-9E6529B87EB9}" type="sibTrans" cxnId="{41D70C44-8FFF-DF40-A2B9-CB015C4C3D33}">
      <dgm:prSet/>
      <dgm:spPr/>
      <dgm:t>
        <a:bodyPr/>
        <a:lstStyle/>
        <a:p>
          <a:endParaRPr lang="en-GB"/>
        </a:p>
      </dgm:t>
    </dgm:pt>
    <dgm:pt modelId="{75FB74A5-A376-684E-8892-DABB56D393A3}">
      <dgm:prSet/>
      <dgm:spPr>
        <a:solidFill>
          <a:srgbClr val="92D050"/>
        </a:solidFill>
        <a:ln>
          <a:solidFill>
            <a:schemeClr val="accent3">
              <a:lumMod val="75000"/>
            </a:schemeClr>
          </a:solidFill>
        </a:ln>
      </dgm:spPr>
      <dgm:t>
        <a:bodyPr/>
        <a:lstStyle/>
        <a:p>
          <a:r>
            <a:rPr lang="en-US" dirty="0"/>
            <a:t>Open Source</a:t>
          </a:r>
          <a:endParaRPr lang="en-RO" dirty="0"/>
        </a:p>
      </dgm:t>
    </dgm:pt>
    <dgm:pt modelId="{7D27D966-DBE0-5442-A8C6-07EDF247882F}" type="parTrans" cxnId="{3D32C0D5-5910-B740-8C67-1E89E012C48F}">
      <dgm:prSet/>
      <dgm:spPr/>
      <dgm:t>
        <a:bodyPr/>
        <a:lstStyle/>
        <a:p>
          <a:endParaRPr lang="en-GB"/>
        </a:p>
      </dgm:t>
    </dgm:pt>
    <dgm:pt modelId="{8EE83487-BA52-9B4D-9A5F-12CEC722A9A2}" type="sibTrans" cxnId="{3D32C0D5-5910-B740-8C67-1E89E012C48F}">
      <dgm:prSet/>
      <dgm:spPr/>
      <dgm:t>
        <a:bodyPr/>
        <a:lstStyle/>
        <a:p>
          <a:endParaRPr lang="en-GB"/>
        </a:p>
      </dgm:t>
    </dgm:pt>
    <dgm:pt modelId="{902C1B55-FCC8-CC4B-88ED-047F79EC3F8C}" type="pres">
      <dgm:prSet presAssocID="{F23EA30D-DBA3-2242-9478-702A8DE66612}" presName="linearFlow" presStyleCnt="0">
        <dgm:presLayoutVars>
          <dgm:dir/>
          <dgm:resizeHandles val="exact"/>
        </dgm:presLayoutVars>
      </dgm:prSet>
      <dgm:spPr/>
    </dgm:pt>
    <dgm:pt modelId="{13A834BD-987A-9D47-9A69-01B6F0B5C394}" type="pres">
      <dgm:prSet presAssocID="{22B99DCE-DA96-7C46-829A-580149FA7B8D}" presName="composite" presStyleCnt="0"/>
      <dgm:spPr/>
    </dgm:pt>
    <dgm:pt modelId="{46D41643-6AC8-664A-A187-D50EA1A666E4}" type="pres">
      <dgm:prSet presAssocID="{22B99DCE-DA96-7C46-829A-580149FA7B8D}"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EAAC9E8E-0EC8-9248-A6F3-58D3907E9C00}" type="pres">
      <dgm:prSet presAssocID="{22B99DCE-DA96-7C46-829A-580149FA7B8D}" presName="txShp" presStyleLbl="node1" presStyleIdx="0" presStyleCnt="4">
        <dgm:presLayoutVars>
          <dgm:bulletEnabled val="1"/>
        </dgm:presLayoutVars>
      </dgm:prSet>
      <dgm:spPr/>
    </dgm:pt>
    <dgm:pt modelId="{D3FDE4ED-FBEB-C446-A3B8-2547C5AE98A4}" type="pres">
      <dgm:prSet presAssocID="{E357502D-2074-C24A-AD69-49FE50786469}" presName="spacing" presStyleCnt="0"/>
      <dgm:spPr/>
    </dgm:pt>
    <dgm:pt modelId="{43F1E35E-4472-694F-ABAB-74C98790E8C6}" type="pres">
      <dgm:prSet presAssocID="{3EE5135A-3090-F843-B058-678A0C4322FC}" presName="composite" presStyleCnt="0"/>
      <dgm:spPr/>
    </dgm:pt>
    <dgm:pt modelId="{EF46E223-64DE-4C48-AA4E-61A90AB3639B}" type="pres">
      <dgm:prSet presAssocID="{3EE5135A-3090-F843-B058-678A0C4322FC}"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7D683664-0151-8A4E-B616-4A61C373929F}" type="pres">
      <dgm:prSet presAssocID="{3EE5135A-3090-F843-B058-678A0C4322FC}" presName="txShp" presStyleLbl="node1" presStyleIdx="1" presStyleCnt="4">
        <dgm:presLayoutVars>
          <dgm:bulletEnabled val="1"/>
        </dgm:presLayoutVars>
      </dgm:prSet>
      <dgm:spPr/>
    </dgm:pt>
    <dgm:pt modelId="{FE825908-D3A6-2940-886C-286E725CD27C}" type="pres">
      <dgm:prSet presAssocID="{E4355BDC-7AFF-FE4A-BD9F-1634EE03A880}" presName="spacing" presStyleCnt="0"/>
      <dgm:spPr/>
    </dgm:pt>
    <dgm:pt modelId="{628AD649-276A-9342-ABB0-E47566B9BCBE}" type="pres">
      <dgm:prSet presAssocID="{62EE6253-E484-2A42-A60A-8C87B92954E1}" presName="composite" presStyleCnt="0"/>
      <dgm:spPr/>
    </dgm:pt>
    <dgm:pt modelId="{01698185-21CC-2F49-BC46-3EB1B2FBFB87}" type="pres">
      <dgm:prSet presAssocID="{62EE6253-E484-2A42-A60A-8C87B92954E1}"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dgm:spPr>
    </dgm:pt>
    <dgm:pt modelId="{AE9143C9-AF92-554F-810F-4B19DCFAC6F7}" type="pres">
      <dgm:prSet presAssocID="{62EE6253-E484-2A42-A60A-8C87B92954E1}" presName="txShp" presStyleLbl="node1" presStyleIdx="2" presStyleCnt="4">
        <dgm:presLayoutVars>
          <dgm:bulletEnabled val="1"/>
        </dgm:presLayoutVars>
      </dgm:prSet>
      <dgm:spPr/>
    </dgm:pt>
    <dgm:pt modelId="{56FE7660-9B46-E44D-B61D-14D6869BE519}" type="pres">
      <dgm:prSet presAssocID="{11ACFE30-D343-934B-ACB0-9E6529B87EB9}" presName="spacing" presStyleCnt="0"/>
      <dgm:spPr/>
    </dgm:pt>
    <dgm:pt modelId="{984D65E3-A453-3D4F-8349-B7916966CC15}" type="pres">
      <dgm:prSet presAssocID="{75FB74A5-A376-684E-8892-DABB56D393A3}" presName="composite" presStyleCnt="0"/>
      <dgm:spPr/>
    </dgm:pt>
    <dgm:pt modelId="{22742A14-98E8-4744-B5F3-0016B329C619}" type="pres">
      <dgm:prSet presAssocID="{75FB74A5-A376-684E-8892-DABB56D393A3}"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89E18C8-2622-234F-9EAD-5C4FBF6EF4BF}" type="pres">
      <dgm:prSet presAssocID="{75FB74A5-A376-684E-8892-DABB56D393A3}" presName="txShp" presStyleLbl="node1" presStyleIdx="3" presStyleCnt="4">
        <dgm:presLayoutVars>
          <dgm:bulletEnabled val="1"/>
        </dgm:presLayoutVars>
      </dgm:prSet>
      <dgm:spPr/>
    </dgm:pt>
  </dgm:ptLst>
  <dgm:cxnLst>
    <dgm:cxn modelId="{3688460F-3240-AB4B-B122-424336854F5F}" srcId="{F23EA30D-DBA3-2242-9478-702A8DE66612}" destId="{3EE5135A-3090-F843-B058-678A0C4322FC}" srcOrd="1" destOrd="0" parTransId="{E642623D-C938-A94E-AE86-93E272539BCE}" sibTransId="{E4355BDC-7AFF-FE4A-BD9F-1634EE03A880}"/>
    <dgm:cxn modelId="{41D70C44-8FFF-DF40-A2B9-CB015C4C3D33}" srcId="{F23EA30D-DBA3-2242-9478-702A8DE66612}" destId="{62EE6253-E484-2A42-A60A-8C87B92954E1}" srcOrd="2" destOrd="0" parTransId="{14BA562F-9BC0-7048-B326-BC1D1F5285FE}" sibTransId="{11ACFE30-D343-934B-ACB0-9E6529B87EB9}"/>
    <dgm:cxn modelId="{436CBB5F-7D26-C14D-B46A-2FD3BC0C670E}" type="presOf" srcId="{F23EA30D-DBA3-2242-9478-702A8DE66612}" destId="{902C1B55-FCC8-CC4B-88ED-047F79EC3F8C}" srcOrd="0" destOrd="0" presId="urn:microsoft.com/office/officeart/2005/8/layout/vList3"/>
    <dgm:cxn modelId="{86BB9485-13B9-3344-BF8D-3245B234ED90}" type="presOf" srcId="{22B99DCE-DA96-7C46-829A-580149FA7B8D}" destId="{EAAC9E8E-0EC8-9248-A6F3-58D3907E9C00}" srcOrd="0" destOrd="0" presId="urn:microsoft.com/office/officeart/2005/8/layout/vList3"/>
    <dgm:cxn modelId="{9FB4368F-C687-1F43-BC7F-AD06CB452665}" srcId="{F23EA30D-DBA3-2242-9478-702A8DE66612}" destId="{22B99DCE-DA96-7C46-829A-580149FA7B8D}" srcOrd="0" destOrd="0" parTransId="{EEF821BC-94AF-0D4E-A366-7707D20145B1}" sibTransId="{E357502D-2074-C24A-AD69-49FE50786469}"/>
    <dgm:cxn modelId="{3D8229BA-1D90-7348-A017-F900C1B7FD16}" type="presOf" srcId="{75FB74A5-A376-684E-8892-DABB56D393A3}" destId="{589E18C8-2622-234F-9EAD-5C4FBF6EF4BF}" srcOrd="0" destOrd="0" presId="urn:microsoft.com/office/officeart/2005/8/layout/vList3"/>
    <dgm:cxn modelId="{3D32C0D5-5910-B740-8C67-1E89E012C48F}" srcId="{F23EA30D-DBA3-2242-9478-702A8DE66612}" destId="{75FB74A5-A376-684E-8892-DABB56D393A3}" srcOrd="3" destOrd="0" parTransId="{7D27D966-DBE0-5442-A8C6-07EDF247882F}" sibTransId="{8EE83487-BA52-9B4D-9A5F-12CEC722A9A2}"/>
    <dgm:cxn modelId="{C77F17ED-9092-D44D-81A6-F8EE9A909EEF}" type="presOf" srcId="{62EE6253-E484-2A42-A60A-8C87B92954E1}" destId="{AE9143C9-AF92-554F-810F-4B19DCFAC6F7}" srcOrd="0" destOrd="0" presId="urn:microsoft.com/office/officeart/2005/8/layout/vList3"/>
    <dgm:cxn modelId="{6ABE6BF5-BAD3-EC46-B1C4-D6E42711B7C4}" type="presOf" srcId="{3EE5135A-3090-F843-B058-678A0C4322FC}" destId="{7D683664-0151-8A4E-B616-4A61C373929F}" srcOrd="0" destOrd="0" presId="urn:microsoft.com/office/officeart/2005/8/layout/vList3"/>
    <dgm:cxn modelId="{2D0EF695-3D58-A643-B563-CA753041FB15}" type="presParOf" srcId="{902C1B55-FCC8-CC4B-88ED-047F79EC3F8C}" destId="{13A834BD-987A-9D47-9A69-01B6F0B5C394}" srcOrd="0" destOrd="0" presId="urn:microsoft.com/office/officeart/2005/8/layout/vList3"/>
    <dgm:cxn modelId="{E6392920-4785-944D-B8D0-5DCC84548EAA}" type="presParOf" srcId="{13A834BD-987A-9D47-9A69-01B6F0B5C394}" destId="{46D41643-6AC8-664A-A187-D50EA1A666E4}" srcOrd="0" destOrd="0" presId="urn:microsoft.com/office/officeart/2005/8/layout/vList3"/>
    <dgm:cxn modelId="{A73A5681-EE42-FF47-8B1A-2113FD24ED41}" type="presParOf" srcId="{13A834BD-987A-9D47-9A69-01B6F0B5C394}" destId="{EAAC9E8E-0EC8-9248-A6F3-58D3907E9C00}" srcOrd="1" destOrd="0" presId="urn:microsoft.com/office/officeart/2005/8/layout/vList3"/>
    <dgm:cxn modelId="{38A527DF-CDFC-9D40-A838-DE2A8BC71574}" type="presParOf" srcId="{902C1B55-FCC8-CC4B-88ED-047F79EC3F8C}" destId="{D3FDE4ED-FBEB-C446-A3B8-2547C5AE98A4}" srcOrd="1" destOrd="0" presId="urn:microsoft.com/office/officeart/2005/8/layout/vList3"/>
    <dgm:cxn modelId="{F0EF0D53-EAE9-5342-B17E-422AB46794FB}" type="presParOf" srcId="{902C1B55-FCC8-CC4B-88ED-047F79EC3F8C}" destId="{43F1E35E-4472-694F-ABAB-74C98790E8C6}" srcOrd="2" destOrd="0" presId="urn:microsoft.com/office/officeart/2005/8/layout/vList3"/>
    <dgm:cxn modelId="{2950E0CE-8006-8941-9D4C-19ADD2EC32BD}" type="presParOf" srcId="{43F1E35E-4472-694F-ABAB-74C98790E8C6}" destId="{EF46E223-64DE-4C48-AA4E-61A90AB3639B}" srcOrd="0" destOrd="0" presId="urn:microsoft.com/office/officeart/2005/8/layout/vList3"/>
    <dgm:cxn modelId="{DF3339CF-DE93-E740-A7EE-D50059D47287}" type="presParOf" srcId="{43F1E35E-4472-694F-ABAB-74C98790E8C6}" destId="{7D683664-0151-8A4E-B616-4A61C373929F}" srcOrd="1" destOrd="0" presId="urn:microsoft.com/office/officeart/2005/8/layout/vList3"/>
    <dgm:cxn modelId="{83B62083-2444-894F-B6D2-B226D9DA73BC}" type="presParOf" srcId="{902C1B55-FCC8-CC4B-88ED-047F79EC3F8C}" destId="{FE825908-D3A6-2940-886C-286E725CD27C}" srcOrd="3" destOrd="0" presId="urn:microsoft.com/office/officeart/2005/8/layout/vList3"/>
    <dgm:cxn modelId="{7A7DAAD6-AA08-B44C-A748-1279F01954E7}" type="presParOf" srcId="{902C1B55-FCC8-CC4B-88ED-047F79EC3F8C}" destId="{628AD649-276A-9342-ABB0-E47566B9BCBE}" srcOrd="4" destOrd="0" presId="urn:microsoft.com/office/officeart/2005/8/layout/vList3"/>
    <dgm:cxn modelId="{59E084F8-D41E-2045-8CE5-0BEE9C2FD0A9}" type="presParOf" srcId="{628AD649-276A-9342-ABB0-E47566B9BCBE}" destId="{01698185-21CC-2F49-BC46-3EB1B2FBFB87}" srcOrd="0" destOrd="0" presId="urn:microsoft.com/office/officeart/2005/8/layout/vList3"/>
    <dgm:cxn modelId="{4144643D-735C-6740-9F24-551F75BF137A}" type="presParOf" srcId="{628AD649-276A-9342-ABB0-E47566B9BCBE}" destId="{AE9143C9-AF92-554F-810F-4B19DCFAC6F7}" srcOrd="1" destOrd="0" presId="urn:microsoft.com/office/officeart/2005/8/layout/vList3"/>
    <dgm:cxn modelId="{AB45A48A-25E9-4740-BF09-2F251B186F3C}" type="presParOf" srcId="{902C1B55-FCC8-CC4B-88ED-047F79EC3F8C}" destId="{56FE7660-9B46-E44D-B61D-14D6869BE519}" srcOrd="5" destOrd="0" presId="urn:microsoft.com/office/officeart/2005/8/layout/vList3"/>
    <dgm:cxn modelId="{FBD60970-5A62-E045-9F8B-01F9CDE09E3A}" type="presParOf" srcId="{902C1B55-FCC8-CC4B-88ED-047F79EC3F8C}" destId="{984D65E3-A453-3D4F-8349-B7916966CC15}" srcOrd="6" destOrd="0" presId="urn:microsoft.com/office/officeart/2005/8/layout/vList3"/>
    <dgm:cxn modelId="{78A64563-7424-BA42-8F4C-B695F63EB6F9}" type="presParOf" srcId="{984D65E3-A453-3D4F-8349-B7916966CC15}" destId="{22742A14-98E8-4744-B5F3-0016B329C619}" srcOrd="0" destOrd="0" presId="urn:microsoft.com/office/officeart/2005/8/layout/vList3"/>
    <dgm:cxn modelId="{0168A5A8-D377-AB43-BDAB-E20C49FFA9C2}" type="presParOf" srcId="{984D65E3-A453-3D4F-8349-B7916966CC15}" destId="{589E18C8-2622-234F-9EAD-5C4FBF6EF4B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C9E8E-0EC8-9248-A6F3-58D3907E9C00}">
      <dsp:nvSpPr>
        <dsp:cNvPr id="0" name=""/>
        <dsp:cNvSpPr/>
      </dsp:nvSpPr>
      <dsp:spPr>
        <a:xfrm rot="10800000">
          <a:off x="1609322" y="2573"/>
          <a:ext cx="5472684" cy="923459"/>
        </a:xfrm>
        <a:prstGeom prst="homePlate">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0722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Platform Developed by Google</a:t>
          </a:r>
          <a:endParaRPr lang="en-RO" sz="2900" kern="1200" dirty="0"/>
        </a:p>
      </dsp:txBody>
      <dsp:txXfrm rot="10800000">
        <a:off x="1840187" y="2573"/>
        <a:ext cx="5241819" cy="923459"/>
      </dsp:txXfrm>
    </dsp:sp>
    <dsp:sp modelId="{46D41643-6AC8-664A-A187-D50EA1A666E4}">
      <dsp:nvSpPr>
        <dsp:cNvPr id="0" name=""/>
        <dsp:cNvSpPr/>
      </dsp:nvSpPr>
      <dsp:spPr>
        <a:xfrm>
          <a:off x="1147593" y="2573"/>
          <a:ext cx="923459" cy="92345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83664-0151-8A4E-B616-4A61C373929F}">
      <dsp:nvSpPr>
        <dsp:cNvPr id="0" name=""/>
        <dsp:cNvSpPr/>
      </dsp:nvSpPr>
      <dsp:spPr>
        <a:xfrm rot="10800000">
          <a:off x="1609322" y="1201692"/>
          <a:ext cx="5472684" cy="923459"/>
        </a:xfrm>
        <a:prstGeom prst="homePlate">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0722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Based upon Linux</a:t>
          </a:r>
          <a:endParaRPr lang="en-RO" sz="2900" kern="1200" dirty="0"/>
        </a:p>
      </dsp:txBody>
      <dsp:txXfrm rot="10800000">
        <a:off x="1840187" y="1201692"/>
        <a:ext cx="5241819" cy="923459"/>
      </dsp:txXfrm>
    </dsp:sp>
    <dsp:sp modelId="{EF46E223-64DE-4C48-AA4E-61A90AB3639B}">
      <dsp:nvSpPr>
        <dsp:cNvPr id="0" name=""/>
        <dsp:cNvSpPr/>
      </dsp:nvSpPr>
      <dsp:spPr>
        <a:xfrm>
          <a:off x="1147593" y="1201692"/>
          <a:ext cx="923459" cy="92345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9143C9-AF92-554F-810F-4B19DCFAC6F7}">
      <dsp:nvSpPr>
        <dsp:cNvPr id="0" name=""/>
        <dsp:cNvSpPr/>
      </dsp:nvSpPr>
      <dsp:spPr>
        <a:xfrm rot="10800000">
          <a:off x="1609322" y="2400811"/>
          <a:ext cx="5472684" cy="923459"/>
        </a:xfrm>
        <a:prstGeom prst="homePlate">
          <a:avLst/>
        </a:prstGeom>
        <a:solidFill>
          <a:srgbClr val="FF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Virtual Machine (Dalvik) &amp; ART</a:t>
          </a:r>
          <a:endParaRPr lang="en-RO" sz="2900" kern="1200" dirty="0"/>
        </a:p>
      </dsp:txBody>
      <dsp:txXfrm rot="10800000">
        <a:off x="1840187" y="2400811"/>
        <a:ext cx="5241819" cy="923459"/>
      </dsp:txXfrm>
    </dsp:sp>
    <dsp:sp modelId="{01698185-21CC-2F49-BC46-3EB1B2FBFB87}">
      <dsp:nvSpPr>
        <dsp:cNvPr id="0" name=""/>
        <dsp:cNvSpPr/>
      </dsp:nvSpPr>
      <dsp:spPr>
        <a:xfrm>
          <a:off x="1147593" y="2400811"/>
          <a:ext cx="923459" cy="92345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E18C8-2622-234F-9EAD-5C4FBF6EF4BF}">
      <dsp:nvSpPr>
        <dsp:cNvPr id="0" name=""/>
        <dsp:cNvSpPr/>
      </dsp:nvSpPr>
      <dsp:spPr>
        <a:xfrm rot="10800000">
          <a:off x="1609322" y="3599929"/>
          <a:ext cx="5472684" cy="923459"/>
        </a:xfrm>
        <a:prstGeom prst="homePlat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Open Source</a:t>
          </a:r>
          <a:endParaRPr lang="en-RO" sz="2900" kern="1200" dirty="0"/>
        </a:p>
      </dsp:txBody>
      <dsp:txXfrm rot="10800000">
        <a:off x="1840187" y="3599929"/>
        <a:ext cx="5241819" cy="923459"/>
      </dsp:txXfrm>
    </dsp:sp>
    <dsp:sp modelId="{22742A14-98E8-4744-B5F3-0016B329C619}">
      <dsp:nvSpPr>
        <dsp:cNvPr id="0" name=""/>
        <dsp:cNvSpPr/>
      </dsp:nvSpPr>
      <dsp:spPr>
        <a:xfrm>
          <a:off x="1147593" y="3599929"/>
          <a:ext cx="923459" cy="92345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624DB69-92D3-4A79-8741-E97F1FEAEA1D}" type="datetimeFigureOut">
              <a:rPr lang="en-US"/>
              <a:pPr>
                <a:defRPr/>
              </a:pPr>
              <a:t>10/5/24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8D1D19A-13AC-400C-9215-7C082E1C84FD}" type="slidenum">
              <a:rPr lang="en-US"/>
              <a:pPr>
                <a:defRPr/>
              </a:pPr>
              <a:t>‹#›</a:t>
            </a:fld>
            <a:endParaRPr lang="en-US"/>
          </a:p>
        </p:txBody>
      </p:sp>
    </p:spTree>
    <p:extLst>
      <p:ext uri="{BB962C8B-B14F-4D97-AF65-F5344CB8AC3E}">
        <p14:creationId xmlns:p14="http://schemas.microsoft.com/office/powerpoint/2010/main" val="2682379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C66317-1401-46B4-8F0A-7DB9DCFB9464}" type="datetimeFigureOut">
              <a:rPr lang="en-US"/>
              <a:pPr>
                <a:defRPr/>
              </a:pPr>
              <a:t>10/5/24</a:t>
            </a:fld>
            <a:endParaRPr lang="en-US" dirty="0"/>
          </a:p>
        </p:txBody>
      </p:sp>
      <p:sp>
        <p:nvSpPr>
          <p:cNvPr id="4" name="Slide Image Placeholder 3"/>
          <p:cNvSpPr>
            <a:spLocks noGrp="1" noRot="1" noChangeAspect="1"/>
          </p:cNvSpPr>
          <p:nvPr>
            <p:ph type="sldImg" idx="2"/>
          </p:nvPr>
        </p:nvSpPr>
        <p:spPr>
          <a:xfrm>
            <a:off x="1143000" y="6096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191000"/>
            <a:ext cx="5486400" cy="42672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CE18FC1-D014-41B8-90EE-2DE83DF62E5D}" type="slidenum">
              <a:rPr lang="en-US"/>
              <a:pPr>
                <a:defRPr/>
              </a:pPr>
              <a:t>‹#›</a:t>
            </a:fld>
            <a:endParaRPr lang="en-US" dirty="0"/>
          </a:p>
        </p:txBody>
      </p:sp>
    </p:spTree>
    <p:extLst>
      <p:ext uri="{BB962C8B-B14F-4D97-AF65-F5344CB8AC3E}">
        <p14:creationId xmlns:p14="http://schemas.microsoft.com/office/powerpoint/2010/main" val="27616399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990600" y="381000"/>
            <a:ext cx="4876800" cy="3657600"/>
          </a:xfrm>
          <a:noFill/>
          <a:ln>
            <a:solidFill>
              <a:srgbClr val="000000"/>
            </a:solidFill>
            <a:miter lim="800000"/>
            <a:headEnd/>
            <a:tailEnd/>
          </a:ln>
        </p:spPr>
      </p:sp>
      <p:sp>
        <p:nvSpPr>
          <p:cNvPr id="52227" name="Notes Placeholder 2"/>
          <p:cNvSpPr>
            <a:spLocks noGrp="1"/>
          </p:cNvSpPr>
          <p:nvPr>
            <p:ph type="body" idx="1"/>
          </p:nvPr>
        </p:nvSpPr>
        <p:spPr bwMode="auto">
          <a:xfrm>
            <a:off x="685800" y="4343400"/>
            <a:ext cx="5486400" cy="4114800"/>
          </a:xfrm>
          <a:noFill/>
        </p:spPr>
        <p:txBody>
          <a:bodyPr wrap="square" numCol="1" anchor="t" anchorCtr="0" compatLnSpc="1">
            <a:prstTxWarp prst="textNoShape">
              <a:avLst/>
            </a:prstTxWarp>
          </a:bodyPr>
          <a:lstStyle/>
          <a:p>
            <a:pPr eaLnBrk="1" hangingPunct="1">
              <a:spcBef>
                <a:spcPct val="0"/>
              </a:spcBef>
            </a:pP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974305-ECD1-4A70-B2A7-28165709CC75}" type="slidenum">
              <a:rPr lang="en-US" smtClean="0"/>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AOT – la instalare se face compilarea</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16</a:t>
            </a:fld>
            <a:endParaRPr lang="en-US" dirty="0"/>
          </a:p>
        </p:txBody>
      </p:sp>
    </p:spTree>
    <p:extLst>
      <p:ext uri="{BB962C8B-B14F-4D97-AF65-F5344CB8AC3E}">
        <p14:creationId xmlns:p14="http://schemas.microsoft.com/office/powerpoint/2010/main" val="403260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 </a:t>
            </a:r>
            <a:r>
              <a:rPr lang="en-GB" dirty="0"/>
              <a:t>L</a:t>
            </a:r>
            <a:r>
              <a:rPr lang="en-RO" dirty="0"/>
              <a:t>ajocuri (composable) tu oricum randezi folosing openGL, pe cand la sah, tu faci toate calculele in JAVA (se calculeaza toate mutarile posibile, si se alege cea mai buna, dar de fapt calculeaza un singur minut si apoi alege; cum performanta e mai buna la ART, poate calcula mult mai multe mutari)</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18</a:t>
            </a:fld>
            <a:endParaRPr lang="en-US" dirty="0"/>
          </a:p>
        </p:txBody>
      </p:sp>
    </p:spTree>
    <p:extLst>
      <p:ext uri="{BB962C8B-B14F-4D97-AF65-F5344CB8AC3E}">
        <p14:creationId xmlns:p14="http://schemas.microsoft.com/office/powerpoint/2010/main" val="3087929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2 aplicatii semnate cu aceeasi cheie vor rula pe acelasi user</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25</a:t>
            </a:fld>
            <a:endParaRPr lang="en-US" dirty="0"/>
          </a:p>
        </p:txBody>
      </p:sp>
    </p:spTree>
    <p:extLst>
      <p:ext uri="{BB962C8B-B14F-4D97-AF65-F5344CB8AC3E}">
        <p14:creationId xmlns:p14="http://schemas.microsoft.com/office/powerpoint/2010/main" val="60006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3D193E-93DE-4A8E-B5A7-240EBF33BAC2}" type="slidenum">
              <a:rPr lang="en-US" smtClean="0"/>
              <a:pPr fontAlgn="base">
                <a:spcBef>
                  <a:spcPct val="0"/>
                </a:spcBef>
                <a:spcAft>
                  <a:spcPct val="0"/>
                </a:spcAft>
                <a:defRPr/>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301EB-536E-459D-BF26-B7AF0B3C17C8}" type="slidenum">
              <a:rPr lang="en-US" smtClean="0"/>
              <a:pPr/>
              <a:t>29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BB1930-3BD1-432E-BF84-F5A1AFC2BB14}" type="slidenum">
              <a:rPr lang="en-US" smtClean="0"/>
              <a:pPr fontAlgn="base">
                <a:spcBef>
                  <a:spcPct val="0"/>
                </a:spcBef>
                <a:spcAft>
                  <a:spcPct val="0"/>
                </a:spcAft>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 </a:t>
            </a:r>
            <a:r>
              <a:rPr lang="en-GB" dirty="0"/>
              <a:t>D</a:t>
            </a:r>
            <a:r>
              <a:rPr lang="en-RO" dirty="0"/>
              <a:t>alvik &amp; ART</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5</a:t>
            </a:fld>
            <a:endParaRPr lang="en-US" dirty="0"/>
          </a:p>
        </p:txBody>
      </p:sp>
    </p:spTree>
    <p:extLst>
      <p:ext uri="{BB962C8B-B14F-4D97-AF65-F5344CB8AC3E}">
        <p14:creationId xmlns:p14="http://schemas.microsoft.com/office/powerpoint/2010/main" val="36158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E94033-192E-4DC3-B55D-61F03D1367C2}" type="slidenum">
              <a:rPr lang="en-US" smtClean="0"/>
              <a:pPr fontAlgn="base">
                <a:spcBef>
                  <a:spcPct val="0"/>
                </a:spcBef>
                <a:spcAft>
                  <a:spcPct val="0"/>
                </a:spcAft>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RO" dirty="0"/>
              <a:t>ionic este de fapt un libc mai restrans</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7</a:t>
            </a:fld>
            <a:endParaRPr lang="en-US" dirty="0"/>
          </a:p>
        </p:txBody>
      </p:sp>
    </p:spTree>
    <p:extLst>
      <p:ext uri="{BB962C8B-B14F-4D97-AF65-F5344CB8AC3E}">
        <p14:creationId xmlns:p14="http://schemas.microsoft.com/office/powerpoint/2010/main" val="151313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R</a:t>
            </a:r>
            <a:r>
              <a:rPr lang="en-RO" dirty="0"/>
              <a:t>eprezinta o abstractizare a hardwareului (info general valabil)  + managing de periferice blabla</a:t>
            </a:r>
          </a:p>
          <a:p>
            <a:pPr marL="171450" indent="-171450">
              <a:buFontTx/>
              <a:buChar char="-"/>
            </a:pPr>
            <a:endParaRPr lang="en-RO" dirty="0"/>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9</a:t>
            </a:fld>
            <a:endParaRPr lang="en-US" dirty="0"/>
          </a:p>
        </p:txBody>
      </p:sp>
    </p:spTree>
    <p:extLst>
      <p:ext uri="{BB962C8B-B14F-4D97-AF65-F5344CB8AC3E}">
        <p14:creationId xmlns:p14="http://schemas.microsoft.com/office/powerpoint/2010/main" val="395976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 </a:t>
            </a:r>
            <a:r>
              <a:rPr lang="en-GB" dirty="0"/>
              <a:t>L</a:t>
            </a:r>
            <a:r>
              <a:rPr lang="en-RO" dirty="0"/>
              <a:t>a laptop nu se deschide laptopu de la sine, in schimb la tlf trebuie ca tlf sa se poata deschide la nevoie</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10</a:t>
            </a:fld>
            <a:endParaRPr lang="en-US" dirty="0"/>
          </a:p>
        </p:txBody>
      </p:sp>
    </p:spTree>
    <p:extLst>
      <p:ext uri="{BB962C8B-B14F-4D97-AF65-F5344CB8AC3E}">
        <p14:creationId xmlns:p14="http://schemas.microsoft.com/office/powerpoint/2010/main" val="165269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11</a:t>
            </a:fld>
            <a:endParaRPr lang="en-US" dirty="0"/>
          </a:p>
        </p:txBody>
      </p:sp>
    </p:spTree>
    <p:extLst>
      <p:ext uri="{BB962C8B-B14F-4D97-AF65-F5344CB8AC3E}">
        <p14:creationId xmlns:p14="http://schemas.microsoft.com/office/powerpoint/2010/main" val="103550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RO" dirty="0"/>
              <a:t>ebkit – browser</a:t>
            </a:r>
          </a:p>
          <a:p>
            <a:r>
              <a:rPr lang="en-GB" dirty="0"/>
              <a:t>S</a:t>
            </a:r>
            <a:r>
              <a:rPr lang="en-RO" dirty="0"/>
              <a:t>urfaces – compositorul de interfata grafica (rendering) (in linux se numeste xorg)</a:t>
            </a:r>
          </a:p>
          <a:p>
            <a:r>
              <a:rPr lang="en-RO" dirty="0"/>
              <a:t>FreeType - fonturi</a:t>
            </a:r>
          </a:p>
          <a:p>
            <a:r>
              <a:rPr lang="en-RO" dirty="0"/>
              <a:t>Media Framework – decodare video/audio</a:t>
            </a:r>
            <a:br>
              <a:rPr lang="en-RO" dirty="0"/>
            </a:br>
            <a:r>
              <a:rPr lang="en-RO" dirty="0"/>
              <a:t>OpenGL – randare grafica (jocuri de ex)</a:t>
            </a:r>
          </a:p>
          <a:p>
            <a:r>
              <a:rPr lang="en-RO" dirty="0"/>
              <a:t>SSL - </a:t>
            </a:r>
          </a:p>
          <a:p>
            <a:endParaRPr lang="en-RO" dirty="0"/>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12</a:t>
            </a:fld>
            <a:endParaRPr lang="en-US" dirty="0"/>
          </a:p>
        </p:txBody>
      </p:sp>
    </p:spTree>
    <p:extLst>
      <p:ext uri="{BB962C8B-B14F-4D97-AF65-F5344CB8AC3E}">
        <p14:creationId xmlns:p14="http://schemas.microsoft.com/office/powerpoint/2010/main" val="115802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 </a:t>
            </a:r>
            <a:r>
              <a:rPr lang="en-GB" dirty="0"/>
              <a:t>I</a:t>
            </a:r>
            <a:r>
              <a:rPr lang="en-RO" dirty="0"/>
              <a:t>mplementarea driverelor s-a mutat mai sus, sub forma de servicii de android (pentru ca licenta kernelului este de tip GPL, ceea ce impune ca orice contributie trebie sa fie open source)</a:t>
            </a:r>
          </a:p>
        </p:txBody>
      </p:sp>
      <p:sp>
        <p:nvSpPr>
          <p:cNvPr id="4" name="Slide Number Placeholder 3"/>
          <p:cNvSpPr>
            <a:spLocks noGrp="1"/>
          </p:cNvSpPr>
          <p:nvPr>
            <p:ph type="sldNum" sz="quarter" idx="5"/>
          </p:nvPr>
        </p:nvSpPr>
        <p:spPr/>
        <p:txBody>
          <a:bodyPr/>
          <a:lstStyle/>
          <a:p>
            <a:pPr>
              <a:defRPr/>
            </a:pPr>
            <a:fld id="{CCE18FC1-D014-41B8-90EE-2DE83DF62E5D}" type="slidenum">
              <a:rPr lang="en-US" smtClean="0"/>
              <a:pPr>
                <a:defRPr/>
              </a:pPr>
              <a:t>13</a:t>
            </a:fld>
            <a:endParaRPr lang="en-US" dirty="0"/>
          </a:p>
        </p:txBody>
      </p:sp>
    </p:spTree>
    <p:extLst>
      <p:ext uri="{BB962C8B-B14F-4D97-AF65-F5344CB8AC3E}">
        <p14:creationId xmlns:p14="http://schemas.microsoft.com/office/powerpoint/2010/main" val="2252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2438400"/>
            <a:ext cx="4648200" cy="1066800"/>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038600" y="3886200"/>
            <a:ext cx="4495800" cy="533400"/>
          </a:xfrm>
        </p:spPr>
        <p:txBody>
          <a:bodyPr>
            <a:no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Picture Placeholder 7"/>
          <p:cNvSpPr>
            <a:spLocks noGrp="1"/>
          </p:cNvSpPr>
          <p:nvPr>
            <p:ph type="pic" sz="quarter" idx="13"/>
          </p:nvPr>
        </p:nvSpPr>
        <p:spPr>
          <a:xfrm>
            <a:off x="381000" y="1828800"/>
            <a:ext cx="3352800" cy="3276600"/>
          </a:xfrm>
        </p:spPr>
        <p:txBody>
          <a:bodyPr rtlCol="0">
            <a:normAutofit/>
          </a:bodyPr>
          <a:lstStyle/>
          <a:p>
            <a:pPr lvl="0"/>
            <a:endParaRPr lang="en-US" noProof="0"/>
          </a:p>
        </p:txBody>
      </p:sp>
      <p:sp>
        <p:nvSpPr>
          <p:cNvPr id="5" name="Date Placeholder 3"/>
          <p:cNvSpPr>
            <a:spLocks noGrp="1"/>
          </p:cNvSpPr>
          <p:nvPr>
            <p:ph type="dt" sz="half" idx="14"/>
          </p:nvPr>
        </p:nvSpPr>
        <p:spPr/>
        <p:txBody>
          <a:bodyPr/>
          <a:lstStyle>
            <a:lvl1pPr>
              <a:defRPr/>
            </a:lvl1pPr>
          </a:lstStyle>
          <a:p>
            <a:pPr>
              <a:defRPr/>
            </a:pPr>
            <a:fld id="{BF97F871-400A-3545-8427-DC72FDDF3BB4}" type="datetime1">
              <a:rPr lang="en-US" smtClean="0"/>
              <a:t>10/5/24</a:t>
            </a:fld>
            <a:endParaRPr lang="en-US"/>
          </a:p>
        </p:txBody>
      </p:sp>
      <p:sp>
        <p:nvSpPr>
          <p:cNvPr id="6" name="Footer Placeholder 4"/>
          <p:cNvSpPr>
            <a:spLocks noGrp="1"/>
          </p:cNvSpPr>
          <p:nvPr>
            <p:ph type="ftr" sz="quarter" idx="15"/>
          </p:nvPr>
        </p:nvSpPr>
        <p:spPr/>
        <p:txBody>
          <a:bodyPr/>
          <a:lstStyle>
            <a:lvl1pPr>
              <a:defRPr/>
            </a:lvl1pPr>
          </a:lstStyle>
          <a:p>
            <a:pPr>
              <a:defRPr/>
            </a:pPr>
            <a:r>
              <a:rPr lang="en-US"/>
              <a:t>Copyright Alexandru RADOVICI, Universitatea "Petru Maior", Tirgu Mures, 2013</a:t>
            </a:r>
          </a:p>
        </p:txBody>
      </p:sp>
      <p:sp>
        <p:nvSpPr>
          <p:cNvPr id="7" name="Slide Number Placeholder 5"/>
          <p:cNvSpPr>
            <a:spLocks noGrp="1"/>
          </p:cNvSpPr>
          <p:nvPr>
            <p:ph type="sldNum" sz="quarter" idx="16"/>
          </p:nvPr>
        </p:nvSpPr>
        <p:spPr/>
        <p:txBody>
          <a:bodyPr/>
          <a:lstStyle>
            <a:lvl1pPr>
              <a:defRPr/>
            </a:lvl1pPr>
          </a:lstStyle>
          <a:p>
            <a:pPr>
              <a:defRPr/>
            </a:pPr>
            <a:fld id="{C05F9EBF-4288-459D-B3F1-28BCFC36E4C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48007C-2CB5-D547-9040-87620BB11F95}" type="datetime1">
              <a:rPr lang="en-US" smtClean="0"/>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6" name="Slide Number Placeholder 5"/>
          <p:cNvSpPr>
            <a:spLocks noGrp="1"/>
          </p:cNvSpPr>
          <p:nvPr>
            <p:ph type="sldNum" sz="quarter" idx="12"/>
          </p:nvPr>
        </p:nvSpPr>
        <p:spPr/>
        <p:txBody>
          <a:bodyPr/>
          <a:lstStyle>
            <a:lvl1pPr>
              <a:defRPr/>
            </a:lvl1pPr>
          </a:lstStyle>
          <a:p>
            <a:pPr>
              <a:defRPr/>
            </a:pPr>
            <a:fld id="{BB5A182F-1259-46EF-B6B6-95E176FF8A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FA5050-6BC9-4D44-92F4-B391C9005D1B}" type="datetime1">
              <a:rPr lang="en-US" smtClean="0"/>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6" name="Slide Number Placeholder 5"/>
          <p:cNvSpPr>
            <a:spLocks noGrp="1"/>
          </p:cNvSpPr>
          <p:nvPr>
            <p:ph type="sldNum" sz="quarter" idx="12"/>
          </p:nvPr>
        </p:nvSpPr>
        <p:spPr/>
        <p:txBody>
          <a:bodyPr/>
          <a:lstStyle>
            <a:lvl1pPr>
              <a:defRPr/>
            </a:lvl1pPr>
          </a:lstStyle>
          <a:p>
            <a:pPr>
              <a:defRPr/>
            </a:pPr>
            <a:fld id="{6A6D5A66-C394-4ECF-8408-0639472EDA1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228600" y="938213"/>
            <a:ext cx="8763000" cy="0"/>
          </a:xfrm>
          <a:prstGeom prst="line">
            <a:avLst/>
          </a:prstGeom>
          <a:ln w="25400"/>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1000" y="274638"/>
            <a:ext cx="7162800" cy="563562"/>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B5679D12-F63A-7643-ABAB-7919098C5421}" type="datetime1">
              <a:rPr lang="en-US" smtClean="0"/>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7" name="Slide Number Placeholder 5"/>
          <p:cNvSpPr>
            <a:spLocks noGrp="1"/>
          </p:cNvSpPr>
          <p:nvPr>
            <p:ph type="sldNum" sz="quarter" idx="12"/>
          </p:nvPr>
        </p:nvSpPr>
        <p:spPr/>
        <p:txBody>
          <a:bodyPr/>
          <a:lstStyle>
            <a:lvl1pPr>
              <a:defRPr/>
            </a:lvl1pPr>
          </a:lstStyle>
          <a:p>
            <a:pPr>
              <a:defRPr/>
            </a:pPr>
            <a:fld id="{E4CCAD5B-3851-481A-A942-4286DA07D7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0DBE672-E035-0E4E-80FD-8A6FF5A05E59}" type="datetime1">
              <a:rPr lang="en-US" smtClean="0"/>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6" name="Slide Number Placeholder 5"/>
          <p:cNvSpPr>
            <a:spLocks noGrp="1"/>
          </p:cNvSpPr>
          <p:nvPr>
            <p:ph type="sldNum" sz="quarter" idx="12"/>
          </p:nvPr>
        </p:nvSpPr>
        <p:spPr/>
        <p:txBody>
          <a:bodyPr/>
          <a:lstStyle>
            <a:lvl1pPr>
              <a:defRPr/>
            </a:lvl1pPr>
          </a:lstStyle>
          <a:p>
            <a:pPr>
              <a:defRPr/>
            </a:pPr>
            <a:fld id="{73DBCCC9-CAA8-4119-961E-96F4421846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228600" y="938213"/>
            <a:ext cx="8763000" cy="0"/>
          </a:xfrm>
          <a:prstGeom prst="line">
            <a:avLst/>
          </a:prstGeom>
          <a:ln w="25400"/>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B907A400-B151-E249-9B8E-43D65F28DB18}" type="datetime1">
              <a:rPr lang="en-US" smtClean="0"/>
              <a:t>10/5/24</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8" name="Slide Number Placeholder 6"/>
          <p:cNvSpPr>
            <a:spLocks noGrp="1"/>
          </p:cNvSpPr>
          <p:nvPr>
            <p:ph type="sldNum" sz="quarter" idx="12"/>
          </p:nvPr>
        </p:nvSpPr>
        <p:spPr/>
        <p:txBody>
          <a:bodyPr/>
          <a:lstStyle>
            <a:lvl1pPr>
              <a:defRPr/>
            </a:lvl1pPr>
          </a:lstStyle>
          <a:p>
            <a:pPr>
              <a:defRPr/>
            </a:pPr>
            <a:fld id="{47BEA5ED-E118-44F0-99B6-929A0C57D1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228600" y="938213"/>
            <a:ext cx="8763000" cy="0"/>
          </a:xfrm>
          <a:prstGeom prst="line">
            <a:avLst/>
          </a:prstGeom>
          <a:ln w="25400"/>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C0A4B20F-0BC9-D840-ADF8-C68C4CC5246C}" type="datetime1">
              <a:rPr lang="en-US" smtClean="0"/>
              <a:t>10/5/24</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10" name="Slide Number Placeholder 8"/>
          <p:cNvSpPr>
            <a:spLocks noGrp="1"/>
          </p:cNvSpPr>
          <p:nvPr>
            <p:ph type="sldNum" sz="quarter" idx="12"/>
          </p:nvPr>
        </p:nvSpPr>
        <p:spPr/>
        <p:txBody>
          <a:bodyPr/>
          <a:lstStyle>
            <a:lvl1pPr>
              <a:defRPr/>
            </a:lvl1pPr>
          </a:lstStyle>
          <a:p>
            <a:pPr>
              <a:defRPr/>
            </a:pPr>
            <a:fld id="{4A2B54F1-2F8B-4FB5-B029-A9C201B7B2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228600" y="938213"/>
            <a:ext cx="8763000" cy="0"/>
          </a:xfrm>
          <a:prstGeom prst="line">
            <a:avLst/>
          </a:prstGeom>
          <a:ln w="25400"/>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B790037C-A5E6-8A46-A168-A618D8259741}" type="datetime1">
              <a:rPr lang="en-US" smtClean="0"/>
              <a:t>10/5/24</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6" name="Slide Number Placeholder 4"/>
          <p:cNvSpPr>
            <a:spLocks noGrp="1"/>
          </p:cNvSpPr>
          <p:nvPr>
            <p:ph type="sldNum" sz="quarter" idx="12"/>
          </p:nvPr>
        </p:nvSpPr>
        <p:spPr/>
        <p:txBody>
          <a:bodyPr/>
          <a:lstStyle>
            <a:lvl1pPr>
              <a:defRPr/>
            </a:lvl1pPr>
          </a:lstStyle>
          <a:p>
            <a:pPr>
              <a:defRPr/>
            </a:pPr>
            <a:fld id="{AAF6433D-9712-487F-B4C5-2439329685B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97DA8A-AD1D-824C-95F6-09EF91C88286}" type="datetime1">
              <a:rPr lang="en-US" smtClean="0"/>
              <a:t>10/5/24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4" name="Slide Number Placeholder 5"/>
          <p:cNvSpPr>
            <a:spLocks noGrp="1"/>
          </p:cNvSpPr>
          <p:nvPr>
            <p:ph type="sldNum" sz="quarter" idx="12"/>
          </p:nvPr>
        </p:nvSpPr>
        <p:spPr/>
        <p:txBody>
          <a:bodyPr/>
          <a:lstStyle>
            <a:lvl1pPr>
              <a:defRPr/>
            </a:lvl1pPr>
          </a:lstStyle>
          <a:p>
            <a:pPr>
              <a:defRPr/>
            </a:pPr>
            <a:fld id="{1CE196AE-9D76-4C81-890E-CBE09217B2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E26D50A-8BAE-6B4D-AFC8-025EF3D1F8DE}" type="datetime1">
              <a:rPr lang="en-US" smtClean="0"/>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7" name="Slide Number Placeholder 5"/>
          <p:cNvSpPr>
            <a:spLocks noGrp="1"/>
          </p:cNvSpPr>
          <p:nvPr>
            <p:ph type="sldNum" sz="quarter" idx="12"/>
          </p:nvPr>
        </p:nvSpPr>
        <p:spPr/>
        <p:txBody>
          <a:bodyPr/>
          <a:lstStyle>
            <a:lvl1pPr>
              <a:defRPr/>
            </a:lvl1pPr>
          </a:lstStyle>
          <a:p>
            <a:pPr>
              <a:defRPr/>
            </a:pPr>
            <a:fld id="{4AC8B21F-FDC2-4690-A327-F66F38AE69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B9EB837-58E3-144C-A5BD-FF0902FE82E8}" type="datetime1">
              <a:rPr lang="en-US" smtClean="0"/>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Alexandru RADOVICI, Universitatea "Petru Maior", Tirgu Mures, 2013</a:t>
            </a:r>
          </a:p>
        </p:txBody>
      </p:sp>
      <p:sp>
        <p:nvSpPr>
          <p:cNvPr id="7" name="Slide Number Placeholder 5"/>
          <p:cNvSpPr>
            <a:spLocks noGrp="1"/>
          </p:cNvSpPr>
          <p:nvPr>
            <p:ph type="sldNum" sz="quarter" idx="12"/>
          </p:nvPr>
        </p:nvSpPr>
        <p:spPr/>
        <p:txBody>
          <a:bodyPr/>
          <a:lstStyle>
            <a:lvl1pPr>
              <a:defRPr/>
            </a:lvl1pPr>
          </a:lstStyle>
          <a:p>
            <a:pPr>
              <a:defRPr/>
            </a:pPr>
            <a:fld id="{2F73FF1C-1517-48E5-9B1D-491BCF3C58F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2400" y="152400"/>
            <a:ext cx="7467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FF8D92F-2E0E-7744-BDAB-F1E4EE7FC167}" type="datetime1">
              <a:rPr lang="en-US" smtClean="0"/>
              <a:t>10/5/24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Copyright Alexandru RADOVICI, Universitatea "Petru Maior", Tirgu Mures,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273384F-AA37-4B88-8140-12A79849A4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701" r:id="rId2"/>
    <p:sldLayoutId id="2147483695" r:id="rId3"/>
    <p:sldLayoutId id="2147483702" r:id="rId4"/>
    <p:sldLayoutId id="2147483703" r:id="rId5"/>
    <p:sldLayoutId id="2147483704" r:id="rId6"/>
    <p:sldLayoutId id="2147483696" r:id="rId7"/>
    <p:sldLayoutId id="2147483697" r:id="rId8"/>
    <p:sldLayoutId id="2147483698" r:id="rId9"/>
    <p:sldLayoutId id="2147483699" r:id="rId10"/>
    <p:sldLayoutId id="2147483700" r:id="rId11"/>
  </p:sldLayoutIdLst>
  <p:hf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C000"/>
        </a:buClr>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B050"/>
        </a:buClr>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android.com/guide/topics/fundamental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t>Android</a:t>
            </a:r>
          </a:p>
        </p:txBody>
      </p:sp>
      <p:sp>
        <p:nvSpPr>
          <p:cNvPr id="6147" name="Subtitle 2"/>
          <p:cNvSpPr>
            <a:spLocks noGrp="1"/>
          </p:cNvSpPr>
          <p:nvPr>
            <p:ph type="subTitle" idx="1"/>
          </p:nvPr>
        </p:nvSpPr>
        <p:spPr>
          <a:xfrm>
            <a:off x="3962400" y="3581400"/>
            <a:ext cx="4876800" cy="533400"/>
          </a:xfrm>
        </p:spPr>
        <p:txBody>
          <a:bodyPr/>
          <a:lstStyle/>
          <a:p>
            <a:pPr eaLnBrk="1" hangingPunct="1"/>
            <a:r>
              <a:rPr lang="en-US" dirty="0"/>
              <a:t>System, platform and application types</a:t>
            </a:r>
          </a:p>
          <a:p>
            <a:pPr eaLnBrk="1" hangingPunct="1"/>
            <a:endParaRPr lang="en-US" dirty="0"/>
          </a:p>
        </p:txBody>
      </p:sp>
      <p:pic>
        <p:nvPicPr>
          <p:cNvPr id="6" name="Picture Placeholder 5">
            <a:extLst>
              <a:ext uri="{FF2B5EF4-FFF2-40B4-BE49-F238E27FC236}">
                <a16:creationId xmlns:a16="http://schemas.microsoft.com/office/drawing/2014/main" id="{169F8B54-B8DA-3249-988C-F8899DEB7A1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5973" b="-5973"/>
          <a:stretch/>
        </p:blipFill>
        <p:spPr>
          <a:xfrm>
            <a:off x="990600" y="2209800"/>
            <a:ext cx="2183219" cy="2133600"/>
          </a:xfrm>
        </p:spPr>
      </p:pic>
    </p:spTree>
    <p:extLst>
      <p:ext uri="{BB962C8B-B14F-4D97-AF65-F5344CB8AC3E}">
        <p14:creationId xmlns:p14="http://schemas.microsoft.com/office/powerpoint/2010/main" val="266502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C00000"/>
                </a:solidFill>
              </a:rPr>
              <a:t>Kernel - Optimizations</a:t>
            </a:r>
          </a:p>
        </p:txBody>
      </p:sp>
      <p:sp>
        <p:nvSpPr>
          <p:cNvPr id="13315" name="Content Placeholder 2"/>
          <p:cNvSpPr>
            <a:spLocks noGrp="1"/>
          </p:cNvSpPr>
          <p:nvPr>
            <p:ph sz="half" idx="1"/>
          </p:nvPr>
        </p:nvSpPr>
        <p:spPr>
          <a:xfrm>
            <a:off x="457200" y="1371600"/>
            <a:ext cx="4724400" cy="4953000"/>
          </a:xfrm>
        </p:spPr>
        <p:txBody>
          <a:bodyPr/>
          <a:lstStyle/>
          <a:p>
            <a:pPr eaLnBrk="1" hangingPunct="1"/>
            <a:r>
              <a:rPr lang="en-US" dirty="0"/>
              <a:t>Memory Management</a:t>
            </a:r>
          </a:p>
          <a:p>
            <a:pPr lvl="1" eaLnBrk="1" hangingPunct="1"/>
            <a:r>
              <a:rPr lang="en-US" b="1" dirty="0"/>
              <a:t>No </a:t>
            </a:r>
            <a:r>
              <a:rPr lang="en-US" b="1" i="1" dirty="0"/>
              <a:t>swap</a:t>
            </a:r>
          </a:p>
          <a:p>
            <a:pPr lvl="1" eaLnBrk="1" hangingPunct="1"/>
            <a:r>
              <a:rPr lang="en-US" dirty="0"/>
              <a:t>On demand application closing system</a:t>
            </a:r>
          </a:p>
          <a:p>
            <a:pPr eaLnBrk="1" hangingPunct="1"/>
            <a:r>
              <a:rPr lang="en-US" dirty="0"/>
              <a:t>Power management</a:t>
            </a:r>
          </a:p>
          <a:p>
            <a:pPr lvl="1" eaLnBrk="1" hangingPunct="1"/>
            <a:r>
              <a:rPr lang="en-US" dirty="0"/>
              <a:t>WAIT_LOCK</a:t>
            </a:r>
          </a:p>
          <a:p>
            <a:pPr eaLnBrk="1" hangingPunct="1"/>
            <a:r>
              <a:rPr lang="en-US" dirty="0"/>
              <a:t>Specific IPC</a:t>
            </a:r>
          </a:p>
          <a:p>
            <a:pPr lvl="1" eaLnBrk="1" hangingPunct="1"/>
            <a:r>
              <a:rPr lang="en-US" dirty="0"/>
              <a:t>Binder</a:t>
            </a:r>
          </a:p>
          <a:p>
            <a:pPr lvl="2" eaLnBrk="1" hangingPunct="1"/>
            <a:r>
              <a:rPr lang="en-US" dirty="0"/>
              <a:t>AIDL</a:t>
            </a:r>
          </a:p>
          <a:p>
            <a:pPr lvl="2" eaLnBrk="1" hangingPunct="1"/>
            <a:r>
              <a:rPr lang="en-US" dirty="0"/>
              <a:t>Synchronous call between processes</a:t>
            </a:r>
          </a:p>
          <a:p>
            <a:pPr lvl="1" eaLnBrk="1" hangingPunct="1"/>
            <a:endParaRPr lang="en-US" dirty="0"/>
          </a:p>
        </p:txBody>
      </p:sp>
      <p:pic>
        <p:nvPicPr>
          <p:cNvPr id="13316" name="Content Placeholder 5" descr="linux.jpg"/>
          <p:cNvPicPr>
            <a:picLocks noGrp="1" noChangeAspect="1"/>
          </p:cNvPicPr>
          <p:nvPr>
            <p:ph sz="half" idx="2"/>
          </p:nvPr>
        </p:nvPicPr>
        <p:blipFill>
          <a:blip r:embed="rId3" cstate="print"/>
          <a:srcRect/>
          <a:stretch>
            <a:fillRect/>
          </a:stretch>
        </p:blipFill>
        <p:spPr>
          <a:xfrm>
            <a:off x="5176838" y="2078038"/>
            <a:ext cx="2981325" cy="3571875"/>
          </a:xfrm>
        </p:spPr>
      </p:pic>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10</a:t>
            </a:fld>
            <a:endParaRPr lang="en-US"/>
          </a:p>
        </p:txBody>
      </p:sp>
    </p:spTree>
    <p:extLst>
      <p:ext uri="{BB962C8B-B14F-4D97-AF65-F5344CB8AC3E}">
        <p14:creationId xmlns:p14="http://schemas.microsoft.com/office/powerpoint/2010/main" val="388059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accent4"/>
                </a:solidFill>
              </a:rPr>
              <a:t>User Space Libraries</a:t>
            </a:r>
          </a:p>
        </p:txBody>
      </p:sp>
      <p:sp>
        <p:nvSpPr>
          <p:cNvPr id="3" name="Content Placeholder 2"/>
          <p:cNvSpPr>
            <a:spLocks noGrp="1"/>
          </p:cNvSpPr>
          <p:nvPr>
            <p:ph sz="half" idx="1"/>
          </p:nvPr>
        </p:nvSpPr>
        <p:spPr>
          <a:xfrm>
            <a:off x="457200" y="1600200"/>
            <a:ext cx="4038600" cy="4525963"/>
          </a:xfrm>
        </p:spPr>
        <p:txBody>
          <a:bodyPr rtlCol="0">
            <a:normAutofit/>
          </a:bodyPr>
          <a:lstStyle/>
          <a:p>
            <a:pPr eaLnBrk="1" fontAlgn="auto" hangingPunct="1">
              <a:spcAft>
                <a:spcPts val="0"/>
              </a:spcAft>
              <a:buFont typeface="Arial" pitchFamily="34" charset="0"/>
              <a:buChar char="•"/>
              <a:defRPr/>
            </a:pPr>
            <a:r>
              <a:rPr lang="en-US" dirty="0"/>
              <a:t>Programming libraries</a:t>
            </a:r>
          </a:p>
          <a:p>
            <a:pPr lvl="1" eaLnBrk="1" fontAlgn="auto" hangingPunct="1">
              <a:spcAft>
                <a:spcPts val="0"/>
              </a:spcAft>
              <a:buFont typeface="Arial" pitchFamily="34" charset="0"/>
              <a:buChar char="–"/>
              <a:defRPr/>
            </a:pPr>
            <a:r>
              <a:rPr lang="en-US" dirty="0"/>
              <a:t>Link between the </a:t>
            </a:r>
            <a:r>
              <a:rPr lang="en-US" i="1" dirty="0"/>
              <a:t>kernel</a:t>
            </a:r>
            <a:r>
              <a:rPr lang="en-US" dirty="0"/>
              <a:t> and </a:t>
            </a:r>
            <a:r>
              <a:rPr lang="en-US" i="1" dirty="0"/>
              <a:t>programs</a:t>
            </a:r>
          </a:p>
          <a:p>
            <a:pPr lvl="1" eaLnBrk="1" fontAlgn="auto" hangingPunct="1">
              <a:spcAft>
                <a:spcPts val="0"/>
              </a:spcAft>
              <a:buFont typeface="Arial" pitchFamily="34" charset="0"/>
              <a:buChar char="–"/>
              <a:defRPr/>
            </a:pPr>
            <a:r>
              <a:rPr lang="en-US" dirty="0"/>
              <a:t>Screen display </a:t>
            </a:r>
          </a:p>
          <a:p>
            <a:pPr lvl="2" eaLnBrk="1" fontAlgn="auto" hangingPunct="1">
              <a:spcAft>
                <a:spcPts val="0"/>
              </a:spcAft>
              <a:buFont typeface="Arial" pitchFamily="34" charset="0"/>
              <a:buChar char="•"/>
              <a:defRPr/>
            </a:pPr>
            <a:r>
              <a:rPr lang="en-US" i="1" dirty="0" err="1"/>
              <a:t>printf</a:t>
            </a:r>
            <a:r>
              <a:rPr lang="en-US" i="1" dirty="0"/>
              <a:t> </a:t>
            </a:r>
            <a:r>
              <a:rPr lang="en-US" dirty="0"/>
              <a:t>(…)</a:t>
            </a:r>
            <a:endParaRPr lang="en-US" i="1" dirty="0"/>
          </a:p>
          <a:p>
            <a:pPr lvl="2" eaLnBrk="1" fontAlgn="auto" hangingPunct="1">
              <a:spcAft>
                <a:spcPts val="0"/>
              </a:spcAft>
              <a:buFont typeface="Arial" pitchFamily="34" charset="0"/>
              <a:buChar char="•"/>
              <a:defRPr/>
            </a:pPr>
            <a:r>
              <a:rPr lang="en-US" i="1" dirty="0" err="1"/>
              <a:t>scanf</a:t>
            </a:r>
            <a:r>
              <a:rPr lang="en-US" i="1" dirty="0"/>
              <a:t> </a:t>
            </a:r>
            <a:r>
              <a:rPr lang="en-US" dirty="0"/>
              <a:t>(…)</a:t>
            </a:r>
          </a:p>
          <a:p>
            <a:pPr lvl="1" eaLnBrk="1" fontAlgn="auto" hangingPunct="1">
              <a:spcAft>
                <a:spcPts val="0"/>
              </a:spcAft>
              <a:buFont typeface="Arial" pitchFamily="34" charset="0"/>
              <a:buChar char="–"/>
              <a:defRPr/>
            </a:pPr>
            <a:r>
              <a:rPr lang="en-US" dirty="0"/>
              <a:t>Network access</a:t>
            </a:r>
          </a:p>
          <a:p>
            <a:pPr lvl="2" eaLnBrk="1" fontAlgn="auto" hangingPunct="1">
              <a:spcAft>
                <a:spcPts val="0"/>
              </a:spcAft>
              <a:buFont typeface="Arial" pitchFamily="34" charset="0"/>
              <a:buChar char="•"/>
              <a:defRPr/>
            </a:pPr>
            <a:r>
              <a:rPr lang="en-US" i="1" dirty="0"/>
              <a:t>socket</a:t>
            </a:r>
            <a:r>
              <a:rPr lang="en-US" dirty="0"/>
              <a:t> (…)</a:t>
            </a:r>
            <a:endParaRPr lang="en-US" i="1" dirty="0"/>
          </a:p>
          <a:p>
            <a:pPr eaLnBrk="1" fontAlgn="auto" hangingPunct="1">
              <a:spcAft>
                <a:spcPts val="0"/>
              </a:spcAft>
              <a:buFont typeface="Arial" pitchFamily="34" charset="0"/>
              <a:buChar char="•"/>
              <a:defRPr/>
            </a:pPr>
            <a:r>
              <a:rPr lang="en-US" i="1" dirty="0"/>
              <a:t>Bionic</a:t>
            </a:r>
          </a:p>
          <a:p>
            <a:pPr lvl="1" eaLnBrk="1" fontAlgn="auto" hangingPunct="1">
              <a:spcAft>
                <a:spcPts val="0"/>
              </a:spcAft>
              <a:buFont typeface="Arial" pitchFamily="34" charset="0"/>
              <a:buChar char="–"/>
              <a:defRPr/>
            </a:pPr>
            <a:r>
              <a:rPr lang="en-US" i="1" dirty="0" err="1"/>
              <a:t>Libc</a:t>
            </a:r>
            <a:r>
              <a:rPr lang="en-US" dirty="0"/>
              <a:t> for Android</a:t>
            </a:r>
          </a:p>
        </p:txBody>
      </p:sp>
      <p:sp>
        <p:nvSpPr>
          <p:cNvPr id="4" name="Content Placeholder 3"/>
          <p:cNvSpPr>
            <a:spLocks noGrp="1"/>
          </p:cNvSpPr>
          <p:nvPr>
            <p:ph sz="half" idx="2"/>
          </p:nvPr>
        </p:nvSpPr>
        <p:spPr>
          <a:xfrm>
            <a:off x="4648200" y="1600200"/>
            <a:ext cx="4038600" cy="4525963"/>
          </a:xfrm>
        </p:spPr>
        <p:txBody>
          <a:bodyPr rtlCol="0">
            <a:normAutofit/>
          </a:bodyPr>
          <a:lstStyle/>
          <a:p>
            <a:pPr eaLnBrk="1" fontAlgn="auto" hangingPunct="1">
              <a:spcAft>
                <a:spcPts val="0"/>
              </a:spcAft>
              <a:buFont typeface="Arial" pitchFamily="34" charset="0"/>
              <a:buChar char="•"/>
              <a:defRPr/>
            </a:pPr>
            <a:endParaRPr lang="en-US" dirty="0"/>
          </a:p>
        </p:txBody>
      </p:sp>
      <p:sp>
        <p:nvSpPr>
          <p:cNvPr id="5" name="Slide Number Placeholder 4"/>
          <p:cNvSpPr>
            <a:spLocks noGrp="1"/>
          </p:cNvSpPr>
          <p:nvPr>
            <p:ph type="sldNum" sz="quarter" idx="12"/>
          </p:nvPr>
        </p:nvSpPr>
        <p:spPr/>
        <p:txBody>
          <a:bodyPr/>
          <a:lstStyle/>
          <a:p>
            <a:pPr>
              <a:defRPr/>
            </a:pPr>
            <a:fld id="{47BEA5ED-E118-44F0-99B6-929A0C57D1C4}" type="slidenum">
              <a:rPr lang="en-US" smtClean="0"/>
              <a:pPr>
                <a:defRPr/>
              </a:pPr>
              <a:t>11</a:t>
            </a:fld>
            <a:endParaRPr lang="en-US"/>
          </a:p>
        </p:txBody>
      </p:sp>
    </p:spTree>
    <p:extLst>
      <p:ext uri="{BB962C8B-B14F-4D97-AF65-F5344CB8AC3E}">
        <p14:creationId xmlns:p14="http://schemas.microsoft.com/office/powerpoint/2010/main" val="287387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accent4"/>
                </a:solidFill>
              </a:rPr>
              <a:t>User Space Libraries</a:t>
            </a:r>
          </a:p>
        </p:txBody>
      </p:sp>
      <p:sp>
        <p:nvSpPr>
          <p:cNvPr id="16387" name="Content Placeholder 2"/>
          <p:cNvSpPr>
            <a:spLocks noGrp="1"/>
          </p:cNvSpPr>
          <p:nvPr>
            <p:ph sz="half" idx="1"/>
          </p:nvPr>
        </p:nvSpPr>
        <p:spPr>
          <a:xfrm>
            <a:off x="457200" y="1600200"/>
            <a:ext cx="4038600" cy="4525963"/>
          </a:xfrm>
        </p:spPr>
        <p:txBody>
          <a:bodyPr/>
          <a:lstStyle/>
          <a:p>
            <a:pPr eaLnBrk="1" hangingPunct="1"/>
            <a:r>
              <a:rPr lang="en-US" dirty="0" err="1"/>
              <a:t>SQlite</a:t>
            </a:r>
            <a:endParaRPr lang="en-US" dirty="0"/>
          </a:p>
          <a:p>
            <a:pPr eaLnBrk="1" hangingPunct="1"/>
            <a:r>
              <a:rPr lang="en-US" dirty="0" err="1"/>
              <a:t>WebKit</a:t>
            </a:r>
            <a:endParaRPr lang="en-US" dirty="0"/>
          </a:p>
          <a:p>
            <a:pPr eaLnBrk="1" hangingPunct="1"/>
            <a:r>
              <a:rPr lang="en-US" dirty="0"/>
              <a:t>Surfaces</a:t>
            </a:r>
          </a:p>
          <a:p>
            <a:pPr eaLnBrk="1" hangingPunct="1"/>
            <a:r>
              <a:rPr lang="en-US" dirty="0" err="1"/>
              <a:t>FreeType</a:t>
            </a:r>
            <a:endParaRPr lang="en-US" dirty="0"/>
          </a:p>
          <a:p>
            <a:pPr eaLnBrk="1" hangingPunct="1"/>
            <a:r>
              <a:rPr lang="en-US" dirty="0"/>
              <a:t>Media Framework</a:t>
            </a:r>
          </a:p>
          <a:p>
            <a:pPr eaLnBrk="1" hangingPunct="1"/>
            <a:r>
              <a:rPr lang="en-US" dirty="0" err="1"/>
              <a:t>OpenGL|ES</a:t>
            </a:r>
            <a:endParaRPr lang="en-US" dirty="0"/>
          </a:p>
          <a:p>
            <a:pPr eaLnBrk="1" hangingPunct="1"/>
            <a:r>
              <a:rPr lang="en-US" dirty="0"/>
              <a:t>SSL</a:t>
            </a:r>
          </a:p>
          <a:p>
            <a:pPr eaLnBrk="1" hangingPunct="1"/>
            <a:r>
              <a:rPr lang="en-US" dirty="0"/>
              <a:t>…</a:t>
            </a:r>
          </a:p>
        </p:txBody>
      </p:sp>
      <p:sp>
        <p:nvSpPr>
          <p:cNvPr id="16388" name="Content Placeholder 3"/>
          <p:cNvSpPr>
            <a:spLocks noGrp="1"/>
          </p:cNvSpPr>
          <p:nvPr>
            <p:ph sz="half" idx="2"/>
          </p:nvPr>
        </p:nvSpPr>
        <p:spPr>
          <a:xfrm>
            <a:off x="4648200" y="1600200"/>
            <a:ext cx="4038600" cy="4525963"/>
          </a:xfrm>
        </p:spPr>
        <p:txBody>
          <a:bodyPr/>
          <a:lstStyle/>
          <a:p>
            <a:pPr eaLnBrk="1" hangingPunct="1"/>
            <a:endParaRPr lang="en-US"/>
          </a:p>
        </p:txBody>
      </p:sp>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12</a:t>
            </a:fld>
            <a:endParaRPr lang="en-US"/>
          </a:p>
        </p:txBody>
      </p:sp>
    </p:spTree>
    <p:extLst>
      <p:ext uri="{BB962C8B-B14F-4D97-AF65-F5344CB8AC3E}">
        <p14:creationId xmlns:p14="http://schemas.microsoft.com/office/powerpoint/2010/main" val="174318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08C7-F0F0-E94C-BE03-3BF8AE271556}"/>
              </a:ext>
            </a:extLst>
          </p:cNvPr>
          <p:cNvSpPr>
            <a:spLocks noGrp="1"/>
          </p:cNvSpPr>
          <p:nvPr>
            <p:ph type="title"/>
          </p:nvPr>
        </p:nvSpPr>
        <p:spPr/>
        <p:txBody>
          <a:bodyPr/>
          <a:lstStyle/>
          <a:p>
            <a:r>
              <a:rPr lang="en-US" dirty="0">
                <a:solidFill>
                  <a:schemeClr val="accent5"/>
                </a:solidFill>
              </a:rPr>
              <a:t>Hardware Abstraction Layer</a:t>
            </a:r>
          </a:p>
        </p:txBody>
      </p:sp>
      <p:sp>
        <p:nvSpPr>
          <p:cNvPr id="3" name="Content Placeholder 2">
            <a:extLst>
              <a:ext uri="{FF2B5EF4-FFF2-40B4-BE49-F238E27FC236}">
                <a16:creationId xmlns:a16="http://schemas.microsoft.com/office/drawing/2014/main" id="{B67E4AAB-EC92-9740-920E-019498B8E51C}"/>
              </a:ext>
            </a:extLst>
          </p:cNvPr>
          <p:cNvSpPr>
            <a:spLocks noGrp="1"/>
          </p:cNvSpPr>
          <p:nvPr>
            <p:ph sz="half" idx="1"/>
          </p:nvPr>
        </p:nvSpPr>
        <p:spPr/>
        <p:txBody>
          <a:bodyPr/>
          <a:lstStyle/>
          <a:p>
            <a:r>
              <a:rPr lang="en-US" dirty="0"/>
              <a:t>Drivers </a:t>
            </a:r>
          </a:p>
          <a:p>
            <a:pPr lvl="1"/>
            <a:r>
              <a:rPr lang="en-US" dirty="0"/>
              <a:t>hardware dependent</a:t>
            </a:r>
          </a:p>
          <a:p>
            <a:pPr lvl="1"/>
            <a:r>
              <a:rPr lang="en-US" dirty="0"/>
              <a:t>vendor dependent</a:t>
            </a:r>
          </a:p>
          <a:p>
            <a:pPr lvl="1"/>
            <a:r>
              <a:rPr lang="en-US" dirty="0">
                <a:solidFill>
                  <a:schemeClr val="accent5"/>
                </a:solidFill>
              </a:rPr>
              <a:t>have to be licensed as GPL</a:t>
            </a:r>
          </a:p>
          <a:p>
            <a:r>
              <a:rPr lang="en-US" dirty="0"/>
              <a:t>Drivers are abstracted by a service</a:t>
            </a:r>
          </a:p>
          <a:p>
            <a:pPr lvl="1"/>
            <a:r>
              <a:rPr lang="en-US" dirty="0"/>
              <a:t>the service is changed when hardware is changed</a:t>
            </a:r>
          </a:p>
          <a:p>
            <a:endParaRPr lang="en-US" dirty="0"/>
          </a:p>
        </p:txBody>
      </p:sp>
      <p:pic>
        <p:nvPicPr>
          <p:cNvPr id="9" name="Content Placeholder 8">
            <a:extLst>
              <a:ext uri="{FF2B5EF4-FFF2-40B4-BE49-F238E27FC236}">
                <a16:creationId xmlns:a16="http://schemas.microsoft.com/office/drawing/2014/main" id="{05A8B286-DA91-2845-B136-FB9A098692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930" y="1600200"/>
            <a:ext cx="2921139" cy="4525963"/>
          </a:xfrm>
        </p:spPr>
      </p:pic>
      <p:sp>
        <p:nvSpPr>
          <p:cNvPr id="5" name="Slide Number Placeholder 4">
            <a:extLst>
              <a:ext uri="{FF2B5EF4-FFF2-40B4-BE49-F238E27FC236}">
                <a16:creationId xmlns:a16="http://schemas.microsoft.com/office/drawing/2014/main" id="{CE312E93-FB5A-3C4E-B035-5D6106542C97}"/>
              </a:ext>
            </a:extLst>
          </p:cNvPr>
          <p:cNvSpPr>
            <a:spLocks noGrp="1"/>
          </p:cNvSpPr>
          <p:nvPr>
            <p:ph type="sldNum" sz="quarter" idx="12"/>
          </p:nvPr>
        </p:nvSpPr>
        <p:spPr/>
        <p:txBody>
          <a:bodyPr/>
          <a:lstStyle/>
          <a:p>
            <a:pPr>
              <a:defRPr/>
            </a:pPr>
            <a:fld id="{47BEA5ED-E118-44F0-99B6-929A0C57D1C4}" type="slidenum">
              <a:rPr lang="en-US" smtClean="0"/>
              <a:pPr>
                <a:defRPr/>
              </a:pPr>
              <a:t>13</a:t>
            </a:fld>
            <a:endParaRPr lang="en-US"/>
          </a:p>
        </p:txBody>
      </p:sp>
    </p:spTree>
    <p:extLst>
      <p:ext uri="{BB962C8B-B14F-4D97-AF65-F5344CB8AC3E}">
        <p14:creationId xmlns:p14="http://schemas.microsoft.com/office/powerpoint/2010/main" val="30918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rgbClr val="FFC000"/>
                </a:solidFill>
              </a:rPr>
              <a:t>Dalvik  - </a:t>
            </a:r>
            <a:r>
              <a:rPr lang="en-US" dirty="0">
                <a:solidFill>
                  <a:srgbClr val="FFC000"/>
                </a:solidFill>
              </a:rPr>
              <a:t>Android VM</a:t>
            </a:r>
            <a:endParaRPr lang="en-US" b="1" dirty="0">
              <a:solidFill>
                <a:srgbClr val="FFC000"/>
              </a:solidFill>
            </a:endParaRPr>
          </a:p>
        </p:txBody>
      </p:sp>
      <p:sp>
        <p:nvSpPr>
          <p:cNvPr id="3" name="Content Placeholder 2"/>
          <p:cNvSpPr>
            <a:spLocks noGrp="1"/>
          </p:cNvSpPr>
          <p:nvPr>
            <p:ph sz="half" idx="1"/>
          </p:nvPr>
        </p:nvSpPr>
        <p:spPr>
          <a:xfrm>
            <a:off x="457200" y="1447800"/>
            <a:ext cx="4343400" cy="4876800"/>
          </a:xfrm>
        </p:spPr>
        <p:txBody>
          <a:bodyPr rtlCol="0">
            <a:normAutofit lnSpcReduction="10000"/>
          </a:bodyPr>
          <a:lstStyle/>
          <a:p>
            <a:pPr eaLnBrk="1" fontAlgn="auto" hangingPunct="1">
              <a:spcAft>
                <a:spcPts val="0"/>
              </a:spcAft>
              <a:buFont typeface="Arial" pitchFamily="34" charset="0"/>
              <a:buChar char="•"/>
              <a:defRPr/>
            </a:pPr>
            <a:r>
              <a:rPr lang="en-US" dirty="0"/>
              <a:t>Virtual Machine(Java)</a:t>
            </a:r>
            <a:endParaRPr lang="en-US" b="1" dirty="0"/>
          </a:p>
          <a:p>
            <a:pPr lvl="1" eaLnBrk="1" fontAlgn="auto" hangingPunct="1">
              <a:spcAft>
                <a:spcPts val="0"/>
              </a:spcAft>
              <a:buFont typeface="Arial" pitchFamily="34" charset="0"/>
              <a:buChar char="–"/>
              <a:defRPr/>
            </a:pPr>
            <a:r>
              <a:rPr lang="en-US" b="1" dirty="0"/>
              <a:t>Java 1.5 SE</a:t>
            </a:r>
          </a:p>
          <a:p>
            <a:pPr lvl="2" eaLnBrk="1" fontAlgn="auto" hangingPunct="1">
              <a:spcAft>
                <a:spcPts val="0"/>
              </a:spcAft>
              <a:buFont typeface="Arial" pitchFamily="34" charset="0"/>
              <a:buChar char="•"/>
              <a:defRPr/>
            </a:pPr>
            <a:r>
              <a:rPr lang="en-US" dirty="0"/>
              <a:t>Most of it</a:t>
            </a:r>
          </a:p>
          <a:p>
            <a:pPr lvl="2" eaLnBrk="1" fontAlgn="auto" hangingPunct="1">
              <a:spcAft>
                <a:spcPts val="0"/>
              </a:spcAft>
              <a:buFont typeface="Arial" pitchFamily="34" charset="0"/>
              <a:buChar char="•"/>
              <a:defRPr/>
            </a:pPr>
            <a:r>
              <a:rPr lang="en-US" dirty="0"/>
              <a:t>Missing</a:t>
            </a:r>
          </a:p>
          <a:p>
            <a:pPr lvl="3" eaLnBrk="1" fontAlgn="auto" hangingPunct="1">
              <a:spcAft>
                <a:spcPts val="0"/>
              </a:spcAft>
              <a:buFont typeface="Arial" pitchFamily="34" charset="0"/>
              <a:buChar char="–"/>
              <a:defRPr/>
            </a:pPr>
            <a:r>
              <a:rPr lang="en-US" dirty="0"/>
              <a:t>AWT / Swing</a:t>
            </a:r>
          </a:p>
          <a:p>
            <a:pPr lvl="3" eaLnBrk="1" fontAlgn="auto" hangingPunct="1">
              <a:spcAft>
                <a:spcPts val="0"/>
              </a:spcAft>
              <a:buFont typeface="Arial" pitchFamily="34" charset="0"/>
              <a:buChar char="–"/>
              <a:defRPr/>
            </a:pPr>
            <a:r>
              <a:rPr lang="en-US" dirty="0"/>
              <a:t>Printing</a:t>
            </a:r>
          </a:p>
          <a:p>
            <a:pPr lvl="3" eaLnBrk="1" fontAlgn="auto" hangingPunct="1">
              <a:spcAft>
                <a:spcPts val="0"/>
              </a:spcAft>
              <a:buFont typeface="Arial" pitchFamily="34" charset="0"/>
              <a:buChar char="–"/>
              <a:defRPr/>
            </a:pPr>
            <a:r>
              <a:rPr lang="en-US" dirty="0"/>
              <a:t>Other special components</a:t>
            </a:r>
          </a:p>
          <a:p>
            <a:pPr lvl="1" eaLnBrk="1" fontAlgn="auto" hangingPunct="1">
              <a:spcAft>
                <a:spcPts val="0"/>
              </a:spcAft>
              <a:buFont typeface="Arial" pitchFamily="34" charset="0"/>
              <a:buChar char="–"/>
              <a:defRPr/>
            </a:pPr>
            <a:r>
              <a:rPr lang="en-US" dirty="0" err="1"/>
              <a:t>Optimised</a:t>
            </a:r>
            <a:r>
              <a:rPr lang="en-US" dirty="0"/>
              <a:t> for mobile</a:t>
            </a:r>
          </a:p>
          <a:p>
            <a:pPr lvl="2" eaLnBrk="1" fontAlgn="auto" hangingPunct="1">
              <a:spcAft>
                <a:spcPts val="0"/>
              </a:spcAft>
              <a:buFont typeface="Arial" pitchFamily="34" charset="0"/>
              <a:buChar char="•"/>
              <a:defRPr/>
            </a:pPr>
            <a:r>
              <a:rPr lang="en-US" dirty="0"/>
              <a:t>Small memory </a:t>
            </a:r>
          </a:p>
          <a:p>
            <a:pPr lvl="2" eaLnBrk="1" fontAlgn="auto" hangingPunct="1">
              <a:spcAft>
                <a:spcPts val="0"/>
              </a:spcAft>
              <a:buFont typeface="Arial" pitchFamily="34" charset="0"/>
              <a:buChar char="•"/>
              <a:defRPr/>
            </a:pPr>
            <a:r>
              <a:rPr lang="en-US" dirty="0"/>
              <a:t>Fast garbage collection</a:t>
            </a:r>
          </a:p>
          <a:p>
            <a:pPr lvl="1" eaLnBrk="1" fontAlgn="auto" hangingPunct="1">
              <a:spcAft>
                <a:spcPts val="0"/>
              </a:spcAft>
              <a:buFont typeface="Arial" pitchFamily="34" charset="0"/>
              <a:buChar char="–"/>
              <a:defRPr/>
            </a:pPr>
            <a:r>
              <a:rPr lang="en-US" dirty="0"/>
              <a:t>Different file format</a:t>
            </a:r>
          </a:p>
          <a:p>
            <a:pPr lvl="2" eaLnBrk="1" fontAlgn="auto" hangingPunct="1">
              <a:spcAft>
                <a:spcPts val="0"/>
              </a:spcAft>
              <a:buFont typeface="Arial" pitchFamily="34" charset="0"/>
              <a:buChar char="•"/>
              <a:defRPr/>
            </a:pPr>
            <a:r>
              <a:rPr lang="en-US" dirty="0"/>
              <a:t>.class -&gt; </a:t>
            </a:r>
            <a:r>
              <a:rPr lang="en-US" b="1" dirty="0"/>
              <a:t>.</a:t>
            </a:r>
            <a:r>
              <a:rPr lang="en-US" b="1" dirty="0" err="1"/>
              <a:t>dex</a:t>
            </a:r>
            <a:endParaRPr lang="en-US" b="1" dirty="0"/>
          </a:p>
          <a:p>
            <a:pPr eaLnBrk="1" fontAlgn="auto" hangingPunct="1">
              <a:spcAft>
                <a:spcPts val="0"/>
              </a:spcAft>
              <a:buFont typeface="Arial" pitchFamily="34" charset="0"/>
              <a:buChar char="•"/>
              <a:defRPr/>
            </a:pPr>
            <a:r>
              <a:rPr lang="en-US" dirty="0"/>
              <a:t>JIT Compiler</a:t>
            </a:r>
            <a:endParaRPr lang="en-US" b="1" dirty="0"/>
          </a:p>
          <a:p>
            <a:pPr lvl="1" eaLnBrk="1" fontAlgn="auto" hangingPunct="1">
              <a:spcAft>
                <a:spcPts val="0"/>
              </a:spcAft>
              <a:buFont typeface="Arial" pitchFamily="34" charset="0"/>
              <a:buChar char="–"/>
              <a:defRPr/>
            </a:pPr>
            <a:endParaRPr lang="en-US" b="1" dirty="0"/>
          </a:p>
        </p:txBody>
      </p:sp>
      <p:pic>
        <p:nvPicPr>
          <p:cNvPr id="7" name="Content Placeholder 6" descr="port-of-Dalvik-Iceland-001.jpeg"/>
          <p:cNvPicPr>
            <a:picLocks noGrp="1" noChangeAspect="1"/>
          </p:cNvPicPr>
          <p:nvPr>
            <p:ph sz="half" idx="2"/>
          </p:nvPr>
        </p:nvPicPr>
        <p:blipFill>
          <a:blip r:embed="rId2">
            <a:extLst>
              <a:ext uri="{28A0092B-C50C-407E-A947-70E740481C1C}">
                <a14:useLocalDpi xmlns:a14="http://schemas.microsoft.com/office/drawing/2010/main" val="0"/>
              </a:ext>
            </a:extLst>
          </a:blip>
          <a:srcRect t="-43390" b="-43390"/>
          <a:stretch>
            <a:fillRect/>
          </a:stretch>
        </p:blipFill>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14</a:t>
            </a:fld>
            <a:endParaRPr lang="en-US"/>
          </a:p>
        </p:txBody>
      </p:sp>
    </p:spTree>
    <p:extLst>
      <p:ext uri="{BB962C8B-B14F-4D97-AF65-F5344CB8AC3E}">
        <p14:creationId xmlns:p14="http://schemas.microsoft.com/office/powerpoint/2010/main" val="188010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err="1">
                <a:solidFill>
                  <a:srgbClr val="FFC000"/>
                </a:solidFill>
              </a:rPr>
              <a:t>Dalvik</a:t>
            </a:r>
            <a:r>
              <a:rPr lang="en-US" b="1" dirty="0">
                <a:solidFill>
                  <a:srgbClr val="FFC000"/>
                </a:solidFill>
              </a:rPr>
              <a:t>  JIT</a:t>
            </a:r>
          </a:p>
        </p:txBody>
      </p:sp>
      <p:pic>
        <p:nvPicPr>
          <p:cNvPr id="4" name="Content Placeholder 3" descr="Screen Shot 2014-10-15 at 23.27.42.png"/>
          <p:cNvPicPr>
            <a:picLocks noGrp="1" noChangeAspect="1"/>
          </p:cNvPicPr>
          <p:nvPr>
            <p:ph idx="1"/>
          </p:nvPr>
        </p:nvPicPr>
        <p:blipFill>
          <a:blip r:embed="rId2">
            <a:extLst>
              <a:ext uri="{28A0092B-C50C-407E-A947-70E740481C1C}">
                <a14:useLocalDpi xmlns:a14="http://schemas.microsoft.com/office/drawing/2010/main" val="0"/>
              </a:ext>
            </a:extLst>
          </a:blip>
          <a:srcRect l="-16671" r="-16671"/>
          <a:stretch>
            <a:fillRect/>
          </a:stretch>
        </p:blipFill>
        <p:spPr/>
      </p:pic>
      <p:sp>
        <p:nvSpPr>
          <p:cNvPr id="5" name="Slide Number Placeholder 4"/>
          <p:cNvSpPr>
            <a:spLocks noGrp="1"/>
          </p:cNvSpPr>
          <p:nvPr>
            <p:ph type="sldNum" sz="quarter" idx="12"/>
          </p:nvPr>
        </p:nvSpPr>
        <p:spPr/>
        <p:txBody>
          <a:bodyPr/>
          <a:lstStyle/>
          <a:p>
            <a:pPr>
              <a:defRPr/>
            </a:pPr>
            <a:fld id="{E4CCAD5B-3851-481A-A942-4286DA07D746}" type="slidenum">
              <a:rPr lang="en-US" smtClean="0"/>
              <a:pPr>
                <a:defRPr/>
              </a:pPr>
              <a:t>15</a:t>
            </a:fld>
            <a:endParaRPr lang="en-US"/>
          </a:p>
        </p:txBody>
      </p:sp>
    </p:spTree>
    <p:extLst>
      <p:ext uri="{BB962C8B-B14F-4D97-AF65-F5344CB8AC3E}">
        <p14:creationId xmlns:p14="http://schemas.microsoft.com/office/powerpoint/2010/main" val="102085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rgbClr val="FFC000"/>
                </a:solidFill>
              </a:rPr>
              <a:t>ART  - </a:t>
            </a:r>
            <a:r>
              <a:rPr lang="en-US" dirty="0">
                <a:solidFill>
                  <a:srgbClr val="FFC000"/>
                </a:solidFill>
              </a:rPr>
              <a:t>Android Runtime</a:t>
            </a:r>
            <a:endParaRPr lang="en-US" b="1" dirty="0">
              <a:solidFill>
                <a:srgbClr val="FFC000"/>
              </a:solidFill>
            </a:endParaRPr>
          </a:p>
        </p:txBody>
      </p:sp>
      <p:sp>
        <p:nvSpPr>
          <p:cNvPr id="3" name="Content Placeholder 2"/>
          <p:cNvSpPr>
            <a:spLocks noGrp="1"/>
          </p:cNvSpPr>
          <p:nvPr>
            <p:ph sz="half" idx="1"/>
          </p:nvPr>
        </p:nvSpPr>
        <p:spPr>
          <a:xfrm>
            <a:off x="457200" y="1447800"/>
            <a:ext cx="4343400" cy="4876800"/>
          </a:xfrm>
        </p:spPr>
        <p:txBody>
          <a:bodyPr rtlCol="0">
            <a:normAutofit/>
          </a:bodyPr>
          <a:lstStyle/>
          <a:p>
            <a:pPr eaLnBrk="1" fontAlgn="auto" hangingPunct="1">
              <a:spcAft>
                <a:spcPts val="0"/>
              </a:spcAft>
              <a:buFont typeface="Arial" pitchFamily="34" charset="0"/>
              <a:buChar char="•"/>
              <a:defRPr/>
            </a:pPr>
            <a:r>
              <a:rPr lang="en-US" dirty="0"/>
              <a:t>Environment for compiler and executer</a:t>
            </a:r>
          </a:p>
          <a:p>
            <a:pPr lvl="1" eaLnBrk="1" fontAlgn="auto" hangingPunct="1">
              <a:spcAft>
                <a:spcPts val="0"/>
              </a:spcAft>
              <a:buFont typeface="Arial" pitchFamily="34" charset="0"/>
              <a:buChar char="–"/>
              <a:defRPr/>
            </a:pPr>
            <a:r>
              <a:rPr lang="en-US" b="1" dirty="0" err="1"/>
              <a:t>Dalvik</a:t>
            </a:r>
            <a:endParaRPr lang="en-US" b="1" dirty="0"/>
          </a:p>
          <a:p>
            <a:pPr lvl="1" eaLnBrk="1" fontAlgn="auto" hangingPunct="1">
              <a:spcAft>
                <a:spcPts val="0"/>
              </a:spcAft>
              <a:buFont typeface="Arial" pitchFamily="34" charset="0"/>
              <a:buChar char="–"/>
              <a:defRPr/>
            </a:pPr>
            <a:r>
              <a:rPr lang="en-US" dirty="0"/>
              <a:t>Different file format</a:t>
            </a:r>
          </a:p>
          <a:p>
            <a:pPr lvl="2" eaLnBrk="1" fontAlgn="auto" hangingPunct="1">
              <a:spcAft>
                <a:spcPts val="0"/>
              </a:spcAft>
              <a:buFont typeface="Arial" pitchFamily="34" charset="0"/>
              <a:buChar char="•"/>
              <a:defRPr/>
            </a:pPr>
            <a:r>
              <a:rPr lang="en-US" dirty="0"/>
              <a:t>.</a:t>
            </a:r>
            <a:r>
              <a:rPr lang="en-US" dirty="0" err="1"/>
              <a:t>dex</a:t>
            </a:r>
            <a:r>
              <a:rPr lang="en-US" dirty="0"/>
              <a:t> -&gt; </a:t>
            </a:r>
            <a:r>
              <a:rPr lang="en-US" b="1" dirty="0"/>
              <a:t>.elf and </a:t>
            </a:r>
            <a:r>
              <a:rPr lang="en-US" b="1" dirty="0" err="1"/>
              <a:t>odex</a:t>
            </a:r>
            <a:endParaRPr lang="en-US" b="1" dirty="0"/>
          </a:p>
          <a:p>
            <a:pPr eaLnBrk="1" fontAlgn="auto" hangingPunct="1">
              <a:spcAft>
                <a:spcPts val="0"/>
              </a:spcAft>
              <a:buFont typeface="Arial" pitchFamily="34" charset="0"/>
              <a:buChar char="•"/>
              <a:defRPr/>
            </a:pPr>
            <a:r>
              <a:rPr lang="en-US" dirty="0"/>
              <a:t>Ahead of Time compiling (AOT)</a:t>
            </a:r>
          </a:p>
          <a:p>
            <a:pPr eaLnBrk="1" fontAlgn="auto" hangingPunct="1">
              <a:spcAft>
                <a:spcPts val="0"/>
              </a:spcAft>
              <a:buFont typeface="Arial" pitchFamily="34" charset="0"/>
              <a:buChar char="•"/>
              <a:defRPr/>
            </a:pPr>
            <a:r>
              <a:rPr lang="en-US" dirty="0"/>
              <a:t>Includes a memory allocator</a:t>
            </a:r>
          </a:p>
          <a:p>
            <a:pPr lvl="1" eaLnBrk="1" fontAlgn="auto" hangingPunct="1">
              <a:spcAft>
                <a:spcPts val="0"/>
              </a:spcAft>
              <a:buFont typeface="Arial" pitchFamily="34" charset="0"/>
              <a:buChar char="–"/>
              <a:defRPr/>
            </a:pPr>
            <a:endParaRPr lang="en-US" b="1" dirty="0"/>
          </a:p>
        </p:txBody>
      </p:sp>
      <p:pic>
        <p:nvPicPr>
          <p:cNvPr id="7" name="Content Placeholder 6" descr="port-of-Dalvik-Iceland-001.jpeg"/>
          <p:cNvPicPr>
            <a:picLocks noGrp="1" noChangeAspect="1"/>
          </p:cNvPicPr>
          <p:nvPr>
            <p:ph sz="half" idx="2"/>
          </p:nvPr>
        </p:nvPicPr>
        <p:blipFill>
          <a:blip r:embed="rId3">
            <a:extLst>
              <a:ext uri="{28A0092B-C50C-407E-A947-70E740481C1C}">
                <a14:useLocalDpi xmlns:a14="http://schemas.microsoft.com/office/drawing/2010/main" val="0"/>
              </a:ext>
            </a:extLst>
          </a:blip>
          <a:srcRect t="-43390" b="-43390"/>
          <a:stretch>
            <a:fillRect/>
          </a:stretch>
        </p:blipFill>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16</a:t>
            </a:fld>
            <a:endParaRPr lang="en-US"/>
          </a:p>
        </p:txBody>
      </p:sp>
      <p:sp>
        <p:nvSpPr>
          <p:cNvPr id="6" name="Rectangle 5">
            <a:extLst>
              <a:ext uri="{FF2B5EF4-FFF2-40B4-BE49-F238E27FC236}">
                <a16:creationId xmlns:a16="http://schemas.microsoft.com/office/drawing/2014/main" id="{B87A40E6-87F2-C14F-9B90-55383519AD10}"/>
              </a:ext>
            </a:extLst>
          </p:cNvPr>
          <p:cNvSpPr/>
          <p:nvPr/>
        </p:nvSpPr>
        <p:spPr>
          <a:xfrm>
            <a:off x="838200" y="5562600"/>
            <a:ext cx="4953000" cy="369332"/>
          </a:xfrm>
          <a:prstGeom prst="rect">
            <a:avLst/>
          </a:prstGeom>
        </p:spPr>
        <p:txBody>
          <a:bodyPr wrap="square">
            <a:spAutoFit/>
          </a:bodyPr>
          <a:lstStyle/>
          <a:p>
            <a:r>
              <a:rPr lang="en-US" dirty="0"/>
              <a:t>https://</a:t>
            </a:r>
            <a:r>
              <a:rPr lang="en-US" dirty="0" err="1"/>
              <a:t>source.android.com</a:t>
            </a:r>
            <a:r>
              <a:rPr lang="en-US" dirty="0"/>
              <a:t>/devices/tech/</a:t>
            </a:r>
            <a:r>
              <a:rPr lang="en-US" dirty="0" err="1"/>
              <a:t>dalvik</a:t>
            </a:r>
            <a:endParaRPr lang="en-US" dirty="0"/>
          </a:p>
        </p:txBody>
      </p:sp>
    </p:spTree>
    <p:extLst>
      <p:ext uri="{BB962C8B-B14F-4D97-AF65-F5344CB8AC3E}">
        <p14:creationId xmlns:p14="http://schemas.microsoft.com/office/powerpoint/2010/main" val="370002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Android ART</a:t>
            </a:r>
          </a:p>
        </p:txBody>
      </p:sp>
      <p:pic>
        <p:nvPicPr>
          <p:cNvPr id="6" name="Content Placeholder 5" descr="Screen Shot 2014-10-15 at 23.21.27.png"/>
          <p:cNvPicPr>
            <a:picLocks noGrp="1" noChangeAspect="1"/>
          </p:cNvPicPr>
          <p:nvPr>
            <p:ph idx="1"/>
          </p:nvPr>
        </p:nvPicPr>
        <p:blipFill>
          <a:blip r:embed="rId2">
            <a:extLst>
              <a:ext uri="{28A0092B-C50C-407E-A947-70E740481C1C}">
                <a14:useLocalDpi xmlns:a14="http://schemas.microsoft.com/office/drawing/2010/main" val="0"/>
              </a:ext>
            </a:extLst>
          </a:blip>
          <a:srcRect l="-25504" r="-25504"/>
          <a:stretch>
            <a:fillRect/>
          </a:stretch>
        </p:blipFill>
        <p:spPr/>
      </p:pic>
      <p:sp>
        <p:nvSpPr>
          <p:cNvPr id="9" name="Slide Number Placeholder 8"/>
          <p:cNvSpPr>
            <a:spLocks noGrp="1"/>
          </p:cNvSpPr>
          <p:nvPr>
            <p:ph type="sldNum" sz="quarter" idx="12"/>
          </p:nvPr>
        </p:nvSpPr>
        <p:spPr/>
        <p:txBody>
          <a:bodyPr/>
          <a:lstStyle/>
          <a:p>
            <a:pPr>
              <a:defRPr/>
            </a:pPr>
            <a:fld id="{E4CCAD5B-3851-481A-A942-4286DA07D746}" type="slidenum">
              <a:rPr lang="en-US" smtClean="0"/>
              <a:pPr>
                <a:defRPr/>
              </a:pPr>
              <a:t>17</a:t>
            </a:fld>
            <a:endParaRPr lang="en-US"/>
          </a:p>
        </p:txBody>
      </p:sp>
    </p:spTree>
    <p:extLst>
      <p:ext uri="{BB962C8B-B14F-4D97-AF65-F5344CB8AC3E}">
        <p14:creationId xmlns:p14="http://schemas.microsoft.com/office/powerpoint/2010/main" val="245487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ART Performance</a:t>
            </a:r>
          </a:p>
        </p:txBody>
      </p:sp>
      <p:pic>
        <p:nvPicPr>
          <p:cNvPr id="5" name="Content Placeholder 4" descr="Screen Shot 2014-10-15 at 23.22.45.png"/>
          <p:cNvPicPr>
            <a:picLocks noGrp="1" noChangeAspect="1"/>
          </p:cNvPicPr>
          <p:nvPr>
            <p:ph idx="1"/>
          </p:nvPr>
        </p:nvPicPr>
        <p:blipFill>
          <a:blip r:embed="rId3">
            <a:extLst>
              <a:ext uri="{28A0092B-C50C-407E-A947-70E740481C1C}">
                <a14:useLocalDpi xmlns:a14="http://schemas.microsoft.com/office/drawing/2010/main" val="0"/>
              </a:ext>
            </a:extLst>
          </a:blip>
          <a:srcRect l="-515" r="-515"/>
          <a:stretch>
            <a:fillRect/>
          </a:stretch>
        </p:blipFill>
        <p:spPr/>
      </p:pic>
      <p:sp>
        <p:nvSpPr>
          <p:cNvPr id="4" name="Slide Number Placeholder 3"/>
          <p:cNvSpPr>
            <a:spLocks noGrp="1"/>
          </p:cNvSpPr>
          <p:nvPr>
            <p:ph type="sldNum" sz="quarter" idx="12"/>
          </p:nvPr>
        </p:nvSpPr>
        <p:spPr/>
        <p:txBody>
          <a:bodyPr/>
          <a:lstStyle/>
          <a:p>
            <a:pPr>
              <a:defRPr/>
            </a:pPr>
            <a:fld id="{E4CCAD5B-3851-481A-A942-4286DA07D746}" type="slidenum">
              <a:rPr lang="en-US" smtClean="0"/>
              <a:pPr>
                <a:defRPr/>
              </a:pPr>
              <a:t>18</a:t>
            </a:fld>
            <a:endParaRPr lang="en-US"/>
          </a:p>
        </p:txBody>
      </p:sp>
    </p:spTree>
    <p:extLst>
      <p:ext uri="{BB962C8B-B14F-4D97-AF65-F5344CB8AC3E}">
        <p14:creationId xmlns:p14="http://schemas.microsoft.com/office/powerpoint/2010/main" val="268748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92D050"/>
                </a:solidFill>
              </a:rPr>
              <a:t>Android Libraries</a:t>
            </a:r>
          </a:p>
        </p:txBody>
      </p:sp>
      <p:sp>
        <p:nvSpPr>
          <p:cNvPr id="3" name="Content Placeholder 2"/>
          <p:cNvSpPr>
            <a:spLocks noGrp="1"/>
          </p:cNvSpPr>
          <p:nvPr>
            <p:ph sz="half" idx="1"/>
          </p:nvPr>
        </p:nvSpPr>
        <p:spPr>
          <a:xfrm>
            <a:off x="457200" y="1600200"/>
            <a:ext cx="4038600" cy="4525963"/>
          </a:xfrm>
        </p:spPr>
        <p:txBody>
          <a:bodyPr rtlCol="0">
            <a:normAutofit fontScale="92500" lnSpcReduction="10000"/>
          </a:bodyPr>
          <a:lstStyle/>
          <a:p>
            <a:pPr eaLnBrk="1" fontAlgn="auto" hangingPunct="1">
              <a:spcAft>
                <a:spcPts val="0"/>
              </a:spcAft>
              <a:buFont typeface="Arial" pitchFamily="34" charset="0"/>
              <a:buChar char="•"/>
              <a:defRPr/>
            </a:pPr>
            <a:r>
              <a:rPr lang="en-US" dirty="0"/>
              <a:t>For Dalvik/ART</a:t>
            </a:r>
          </a:p>
          <a:p>
            <a:pPr lvl="1" eaLnBrk="1" fontAlgn="auto" hangingPunct="1">
              <a:spcAft>
                <a:spcPts val="0"/>
              </a:spcAft>
              <a:buFont typeface="Arial" pitchFamily="34" charset="0"/>
              <a:buChar char="–"/>
              <a:defRPr/>
            </a:pPr>
            <a:r>
              <a:rPr lang="en-US" dirty="0">
                <a:solidFill>
                  <a:srgbClr val="C00000"/>
                </a:solidFill>
              </a:rPr>
              <a:t>Not user space libraries!</a:t>
            </a:r>
          </a:p>
          <a:p>
            <a:pPr eaLnBrk="1" fontAlgn="auto" hangingPunct="1">
              <a:spcAft>
                <a:spcPts val="0"/>
              </a:spcAft>
              <a:buFont typeface="Arial" pitchFamily="34" charset="0"/>
              <a:buChar char="•"/>
              <a:defRPr/>
            </a:pPr>
            <a:r>
              <a:rPr lang="en-US" dirty="0"/>
              <a:t>Written in Java/Kotlin</a:t>
            </a:r>
          </a:p>
          <a:p>
            <a:pPr eaLnBrk="1" fontAlgn="auto" hangingPunct="1">
              <a:spcAft>
                <a:spcPts val="0"/>
              </a:spcAft>
              <a:buFont typeface="Arial" pitchFamily="34" charset="0"/>
              <a:buChar char="•"/>
              <a:defRPr/>
            </a:pPr>
            <a:r>
              <a:rPr lang="en-US" dirty="0"/>
              <a:t>Access to the device’s functions</a:t>
            </a:r>
          </a:p>
          <a:p>
            <a:pPr lvl="1" eaLnBrk="1" fontAlgn="auto" hangingPunct="1">
              <a:spcAft>
                <a:spcPts val="0"/>
              </a:spcAft>
              <a:buFont typeface="Arial" pitchFamily="34" charset="0"/>
              <a:buChar char="–"/>
              <a:defRPr/>
            </a:pPr>
            <a:r>
              <a:rPr lang="en-US" dirty="0"/>
              <a:t>Phone</a:t>
            </a:r>
          </a:p>
          <a:p>
            <a:pPr lvl="1" eaLnBrk="1" fontAlgn="auto" hangingPunct="1">
              <a:spcAft>
                <a:spcPts val="0"/>
              </a:spcAft>
              <a:buFont typeface="Arial" pitchFamily="34" charset="0"/>
              <a:buChar char="–"/>
              <a:defRPr/>
            </a:pPr>
            <a:r>
              <a:rPr lang="en-US" dirty="0"/>
              <a:t>Messages</a:t>
            </a:r>
          </a:p>
          <a:p>
            <a:pPr lvl="1" eaLnBrk="1" fontAlgn="auto" hangingPunct="1">
              <a:spcAft>
                <a:spcPts val="0"/>
              </a:spcAft>
              <a:buFont typeface="Arial" pitchFamily="34" charset="0"/>
              <a:buChar char="–"/>
              <a:defRPr/>
            </a:pPr>
            <a:r>
              <a:rPr lang="en-US" dirty="0"/>
              <a:t>Sensors</a:t>
            </a:r>
          </a:p>
          <a:p>
            <a:pPr eaLnBrk="1" fontAlgn="auto" hangingPunct="1">
              <a:spcAft>
                <a:spcPts val="0"/>
              </a:spcAft>
              <a:buFont typeface="Arial" pitchFamily="34" charset="0"/>
              <a:buChar char="•"/>
              <a:defRPr/>
            </a:pPr>
            <a:r>
              <a:rPr lang="en-US" dirty="0"/>
              <a:t>Services</a:t>
            </a:r>
          </a:p>
          <a:p>
            <a:pPr lvl="1" eaLnBrk="1" fontAlgn="auto" hangingPunct="1">
              <a:spcAft>
                <a:spcPts val="0"/>
              </a:spcAft>
              <a:buFont typeface="Arial" pitchFamily="34" charset="0"/>
              <a:buChar char="–"/>
              <a:defRPr/>
            </a:pPr>
            <a:r>
              <a:rPr lang="en-US" dirty="0"/>
              <a:t>Window Manager</a:t>
            </a:r>
          </a:p>
          <a:p>
            <a:pPr lvl="1" eaLnBrk="1" fontAlgn="auto" hangingPunct="1">
              <a:spcAft>
                <a:spcPts val="0"/>
              </a:spcAft>
              <a:buFont typeface="Arial" pitchFamily="34" charset="0"/>
              <a:buChar char="–"/>
              <a:defRPr/>
            </a:pPr>
            <a:r>
              <a:rPr lang="en-US" dirty="0"/>
              <a:t>Audio Manager</a:t>
            </a:r>
          </a:p>
          <a:p>
            <a:pPr lvl="1" eaLnBrk="1" fontAlgn="auto" hangingPunct="1">
              <a:spcAft>
                <a:spcPts val="0"/>
              </a:spcAft>
              <a:buFont typeface="Arial" pitchFamily="34" charset="0"/>
              <a:buChar char="–"/>
              <a:defRPr/>
            </a:pPr>
            <a:endParaRPr lang="en-US" dirty="0"/>
          </a:p>
        </p:txBody>
      </p:sp>
      <p:pic>
        <p:nvPicPr>
          <p:cNvPr id="18438" name="Content Placeholder 5" descr="ae_gwt_java.png"/>
          <p:cNvPicPr>
            <a:picLocks noChangeAspect="1"/>
          </p:cNvPicPr>
          <p:nvPr/>
        </p:nvPicPr>
        <p:blipFill>
          <a:blip r:embed="rId2" cstate="print"/>
          <a:srcRect/>
          <a:stretch>
            <a:fillRect/>
          </a:stretch>
        </p:blipFill>
        <p:spPr bwMode="auto">
          <a:xfrm>
            <a:off x="5410200" y="2687638"/>
            <a:ext cx="3048000" cy="23526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7BEA5ED-E118-44F0-99B6-929A0C57D1C4}" type="slidenum">
              <a:rPr lang="en-US" smtClean="0"/>
              <a:pPr>
                <a:defRPr/>
              </a:pPr>
              <a:t>19</a:t>
            </a:fld>
            <a:endParaRPr lang="en-US"/>
          </a:p>
        </p:txBody>
      </p:sp>
    </p:spTree>
    <p:extLst>
      <p:ext uri="{BB962C8B-B14F-4D97-AF65-F5344CB8AC3E}">
        <p14:creationId xmlns:p14="http://schemas.microsoft.com/office/powerpoint/2010/main" val="373556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9380-8F3D-BFD6-0A7A-B8A181C7A40F}"/>
              </a:ext>
            </a:extLst>
          </p:cNvPr>
          <p:cNvSpPr>
            <a:spLocks noGrp="1"/>
          </p:cNvSpPr>
          <p:nvPr>
            <p:ph type="title"/>
          </p:nvPr>
        </p:nvSpPr>
        <p:spPr/>
        <p:txBody>
          <a:bodyPr/>
          <a:lstStyle/>
          <a:p>
            <a:r>
              <a:rPr lang="en-RO" dirty="0"/>
              <a:t>Administrative</a:t>
            </a:r>
          </a:p>
        </p:txBody>
      </p:sp>
      <p:sp>
        <p:nvSpPr>
          <p:cNvPr id="3" name="Content Placeholder 2">
            <a:extLst>
              <a:ext uri="{FF2B5EF4-FFF2-40B4-BE49-F238E27FC236}">
                <a16:creationId xmlns:a16="http://schemas.microsoft.com/office/drawing/2014/main" id="{E84CEB82-55A2-ED9C-25C9-E27FFAF353AC}"/>
              </a:ext>
            </a:extLst>
          </p:cNvPr>
          <p:cNvSpPr>
            <a:spLocks noGrp="1"/>
          </p:cNvSpPr>
          <p:nvPr>
            <p:ph idx="1"/>
          </p:nvPr>
        </p:nvSpPr>
        <p:spPr/>
        <p:txBody>
          <a:bodyPr/>
          <a:lstStyle/>
          <a:p>
            <a:r>
              <a:rPr lang="en-RO" dirty="0"/>
              <a:t>Tests 10p</a:t>
            </a:r>
          </a:p>
          <a:p>
            <a:r>
              <a:rPr lang="en-RO" dirty="0"/>
              <a:t>Project 40p</a:t>
            </a:r>
          </a:p>
          <a:p>
            <a:r>
              <a:rPr lang="en-RO" dirty="0"/>
              <a:t>Exam 50p</a:t>
            </a:r>
          </a:p>
        </p:txBody>
      </p:sp>
      <p:sp>
        <p:nvSpPr>
          <p:cNvPr id="4" name="Slide Number Placeholder 3">
            <a:extLst>
              <a:ext uri="{FF2B5EF4-FFF2-40B4-BE49-F238E27FC236}">
                <a16:creationId xmlns:a16="http://schemas.microsoft.com/office/drawing/2014/main" id="{3CFBA146-F0A4-3D67-6276-7DD9FE914C0B}"/>
              </a:ext>
            </a:extLst>
          </p:cNvPr>
          <p:cNvSpPr>
            <a:spLocks noGrp="1"/>
          </p:cNvSpPr>
          <p:nvPr>
            <p:ph type="sldNum" sz="quarter" idx="12"/>
          </p:nvPr>
        </p:nvSpPr>
        <p:spPr/>
        <p:txBody>
          <a:bodyPr/>
          <a:lstStyle/>
          <a:p>
            <a:pPr>
              <a:defRPr/>
            </a:pPr>
            <a:fld id="{E4CCAD5B-3851-481A-A942-4286DA07D746}" type="slidenum">
              <a:rPr lang="en-US" smtClean="0"/>
              <a:pPr>
                <a:defRPr/>
              </a:pPr>
              <a:t>2</a:t>
            </a:fld>
            <a:endParaRPr lang="en-US"/>
          </a:p>
        </p:txBody>
      </p:sp>
    </p:spTree>
    <p:extLst>
      <p:ext uri="{BB962C8B-B14F-4D97-AF65-F5344CB8AC3E}">
        <p14:creationId xmlns:p14="http://schemas.microsoft.com/office/powerpoint/2010/main" val="62295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Android Schematics</a:t>
            </a:r>
          </a:p>
        </p:txBody>
      </p:sp>
      <p:sp>
        <p:nvSpPr>
          <p:cNvPr id="3" name="Slide Number Placeholder 2"/>
          <p:cNvSpPr>
            <a:spLocks noGrp="1"/>
          </p:cNvSpPr>
          <p:nvPr>
            <p:ph type="sldNum" sz="quarter" idx="12"/>
          </p:nvPr>
        </p:nvSpPr>
        <p:spPr/>
        <p:txBody>
          <a:bodyPr/>
          <a:lstStyle/>
          <a:p>
            <a:pPr>
              <a:defRPr/>
            </a:pPr>
            <a:fld id="{E4CCAD5B-3851-481A-A942-4286DA07D746}" type="slidenum">
              <a:rPr lang="en-US" smtClean="0"/>
              <a:pPr>
                <a:defRPr/>
              </a:pPr>
              <a:t>20</a:t>
            </a:fld>
            <a:endParaRPr lang="en-US"/>
          </a:p>
        </p:txBody>
      </p:sp>
      <p:pic>
        <p:nvPicPr>
          <p:cNvPr id="7" name="Content Placeholder 6">
            <a:extLst>
              <a:ext uri="{FF2B5EF4-FFF2-40B4-BE49-F238E27FC236}">
                <a16:creationId xmlns:a16="http://schemas.microsoft.com/office/drawing/2014/main" id="{D89CA678-240B-CF42-B6E6-F2B54B957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734" y="1143002"/>
            <a:ext cx="3694532" cy="5440360"/>
          </a:xfrm>
        </p:spPr>
      </p:pic>
    </p:spTree>
    <p:extLst>
      <p:ext uri="{BB962C8B-B14F-4D97-AF65-F5344CB8AC3E}">
        <p14:creationId xmlns:p14="http://schemas.microsoft.com/office/powerpoint/2010/main" val="393794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Programming</a:t>
            </a:r>
          </a:p>
        </p:txBody>
      </p:sp>
      <p:sp>
        <p:nvSpPr>
          <p:cNvPr id="3" name="Content Placeholder 2"/>
          <p:cNvSpPr>
            <a:spLocks noGrp="1"/>
          </p:cNvSpPr>
          <p:nvPr>
            <p:ph sz="half" idx="1"/>
          </p:nvPr>
        </p:nvSpPr>
        <p:spPr>
          <a:xfrm>
            <a:off x="457200" y="1371600"/>
            <a:ext cx="4114800" cy="4876800"/>
          </a:xfrm>
        </p:spPr>
        <p:txBody>
          <a:bodyPr rtlCol="0">
            <a:normAutofit fontScale="70000" lnSpcReduction="20000"/>
          </a:bodyPr>
          <a:lstStyle/>
          <a:p>
            <a:pPr eaLnBrk="1" fontAlgn="auto" hangingPunct="1">
              <a:spcAft>
                <a:spcPts val="0"/>
              </a:spcAft>
              <a:buFont typeface="Arial" pitchFamily="34" charset="0"/>
              <a:buChar char="•"/>
              <a:defRPr/>
            </a:pPr>
            <a:r>
              <a:rPr lang="en-US" b="1" dirty="0"/>
              <a:t>Dalvik/ART </a:t>
            </a:r>
            <a:r>
              <a:rPr lang="en-US" dirty="0"/>
              <a:t>(Application)</a:t>
            </a:r>
          </a:p>
          <a:p>
            <a:pPr lvl="1" eaLnBrk="1" fontAlgn="auto" hangingPunct="1">
              <a:spcAft>
                <a:spcPts val="0"/>
              </a:spcAft>
              <a:buFont typeface="Arial" pitchFamily="34" charset="0"/>
              <a:buChar char="–"/>
              <a:defRPr/>
            </a:pPr>
            <a:r>
              <a:rPr lang="en-US" dirty="0"/>
              <a:t>in Java/Kotlin</a:t>
            </a:r>
          </a:p>
          <a:p>
            <a:pPr lvl="1" eaLnBrk="1" fontAlgn="auto" hangingPunct="1">
              <a:spcAft>
                <a:spcPts val="0"/>
              </a:spcAft>
              <a:buFont typeface="Arial" pitchFamily="34" charset="0"/>
              <a:buChar char="–"/>
              <a:defRPr/>
            </a:pPr>
            <a:r>
              <a:rPr lang="en-US" dirty="0"/>
              <a:t>High speed</a:t>
            </a:r>
          </a:p>
          <a:p>
            <a:pPr lvl="1" eaLnBrk="1" fontAlgn="auto" hangingPunct="1">
              <a:spcAft>
                <a:spcPts val="0"/>
              </a:spcAft>
              <a:buFont typeface="Arial" pitchFamily="34" charset="0"/>
              <a:buChar char="–"/>
              <a:defRPr/>
            </a:pPr>
            <a:r>
              <a:rPr lang="en-US" dirty="0"/>
              <a:t>Access to many libraries</a:t>
            </a:r>
          </a:p>
          <a:p>
            <a:pPr eaLnBrk="1" fontAlgn="auto" hangingPunct="1">
              <a:spcAft>
                <a:spcPts val="0"/>
              </a:spcAft>
              <a:buFont typeface="Arial" pitchFamily="34" charset="0"/>
              <a:buChar char="•"/>
              <a:defRPr/>
            </a:pPr>
            <a:r>
              <a:rPr lang="en-US" dirty="0"/>
              <a:t>PWA (Progressive WebApp)</a:t>
            </a:r>
          </a:p>
          <a:p>
            <a:pPr lvl="1" eaLnBrk="1" fontAlgn="auto" hangingPunct="1">
              <a:spcAft>
                <a:spcPts val="0"/>
              </a:spcAft>
              <a:buFont typeface="Arial" pitchFamily="34" charset="0"/>
              <a:buChar char="–"/>
              <a:defRPr/>
            </a:pPr>
            <a:r>
              <a:rPr lang="en-US" dirty="0"/>
              <a:t>In the browser (</a:t>
            </a:r>
            <a:r>
              <a:rPr lang="en-US" dirty="0" err="1"/>
              <a:t>WebKit</a:t>
            </a:r>
            <a:r>
              <a:rPr lang="en-US" dirty="0"/>
              <a:t>)</a:t>
            </a:r>
          </a:p>
          <a:p>
            <a:pPr lvl="1" eaLnBrk="1" fontAlgn="auto" hangingPunct="1">
              <a:spcAft>
                <a:spcPts val="0"/>
              </a:spcAft>
              <a:buFont typeface="Arial" pitchFamily="34" charset="0"/>
              <a:buChar char="–"/>
              <a:defRPr/>
            </a:pPr>
            <a:r>
              <a:rPr lang="en-US" dirty="0"/>
              <a:t>Slow</a:t>
            </a:r>
          </a:p>
          <a:p>
            <a:pPr lvl="1" eaLnBrk="1" fontAlgn="auto" hangingPunct="1">
              <a:spcAft>
                <a:spcPts val="0"/>
              </a:spcAft>
              <a:buFont typeface="Arial" pitchFamily="34" charset="0"/>
              <a:buChar char="–"/>
              <a:defRPr/>
            </a:pPr>
            <a:r>
              <a:rPr lang="en-US" dirty="0"/>
              <a:t>JavaScript</a:t>
            </a:r>
          </a:p>
          <a:p>
            <a:pPr eaLnBrk="1" fontAlgn="auto" hangingPunct="1">
              <a:spcAft>
                <a:spcPts val="0"/>
              </a:spcAft>
              <a:buFont typeface="Arial" pitchFamily="34" charset="0"/>
              <a:buChar char="•"/>
              <a:defRPr/>
            </a:pPr>
            <a:r>
              <a:rPr lang="en-US" dirty="0"/>
              <a:t>Native Development Kit (NDK)</a:t>
            </a:r>
          </a:p>
          <a:p>
            <a:pPr lvl="1" eaLnBrk="1" fontAlgn="auto" hangingPunct="1">
              <a:spcAft>
                <a:spcPts val="0"/>
              </a:spcAft>
              <a:buFont typeface="Arial" pitchFamily="34" charset="0"/>
              <a:buChar char="–"/>
              <a:defRPr/>
            </a:pPr>
            <a:r>
              <a:rPr lang="en-US" dirty="0"/>
              <a:t>C/C++</a:t>
            </a:r>
          </a:p>
          <a:p>
            <a:pPr lvl="1" eaLnBrk="1" fontAlgn="auto" hangingPunct="1">
              <a:spcAft>
                <a:spcPts val="0"/>
              </a:spcAft>
              <a:buFont typeface="Arial" pitchFamily="34" charset="0"/>
              <a:buChar char="–"/>
              <a:defRPr/>
            </a:pPr>
            <a:r>
              <a:rPr lang="en-US" dirty="0"/>
              <a:t>Limited number of libraries</a:t>
            </a:r>
          </a:p>
          <a:p>
            <a:pPr lvl="1" eaLnBrk="1" fontAlgn="auto" hangingPunct="1">
              <a:spcAft>
                <a:spcPts val="0"/>
              </a:spcAft>
              <a:buFont typeface="Arial" pitchFamily="34" charset="0"/>
              <a:buChar char="–"/>
              <a:defRPr/>
            </a:pPr>
            <a:r>
              <a:rPr lang="en-US" dirty="0"/>
              <a:t>High speed</a:t>
            </a:r>
          </a:p>
          <a:p>
            <a:pPr lvl="1" eaLnBrk="1" fontAlgn="auto" hangingPunct="1">
              <a:spcAft>
                <a:spcPts val="0"/>
              </a:spcAft>
              <a:buFont typeface="Arial" pitchFamily="34" charset="0"/>
              <a:buChar char="–"/>
              <a:defRPr/>
            </a:pPr>
            <a:r>
              <a:rPr lang="en-US" dirty="0"/>
              <a:t>JNI Support</a:t>
            </a:r>
          </a:p>
          <a:p>
            <a:pPr lvl="1" eaLnBrk="1" fontAlgn="auto" hangingPunct="1">
              <a:spcAft>
                <a:spcPts val="0"/>
              </a:spcAft>
              <a:buFont typeface="Arial" pitchFamily="34" charset="0"/>
              <a:buChar char="–"/>
              <a:defRPr/>
            </a:pPr>
            <a:r>
              <a:rPr lang="en-US" dirty="0"/>
              <a:t>Not recommended for standard applications</a:t>
            </a:r>
          </a:p>
          <a:p>
            <a:pPr eaLnBrk="1" fontAlgn="auto" hangingPunct="1">
              <a:spcAft>
                <a:spcPts val="0"/>
              </a:spcAft>
              <a:buFont typeface="Arial" pitchFamily="34" charset="0"/>
              <a:buChar char="•"/>
              <a:defRPr/>
            </a:pPr>
            <a:r>
              <a:rPr lang="en-US" dirty="0">
                <a:solidFill>
                  <a:schemeClr val="tx1">
                    <a:lumMod val="65000"/>
                    <a:lumOff val="35000"/>
                  </a:schemeClr>
                </a:solidFill>
              </a:rPr>
              <a:t>C/C++/Rust (services, used by vendors)</a:t>
            </a:r>
          </a:p>
        </p:txBody>
      </p:sp>
      <p:pic>
        <p:nvPicPr>
          <p:cNvPr id="21511" name="Picture 7" descr="cplusplus.jpg"/>
          <p:cNvPicPr>
            <a:picLocks noChangeAspect="1"/>
          </p:cNvPicPr>
          <p:nvPr/>
        </p:nvPicPr>
        <p:blipFill>
          <a:blip r:embed="rId2" cstate="print"/>
          <a:srcRect/>
          <a:stretch>
            <a:fillRect/>
          </a:stretch>
        </p:blipFill>
        <p:spPr bwMode="auto">
          <a:xfrm>
            <a:off x="7086600" y="4095589"/>
            <a:ext cx="1600200" cy="15922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21</a:t>
            </a:fld>
            <a:endParaRPr lang="en-US"/>
          </a:p>
        </p:txBody>
      </p:sp>
      <p:pic>
        <p:nvPicPr>
          <p:cNvPr id="8" name="Content Placeholder 7">
            <a:extLst>
              <a:ext uri="{FF2B5EF4-FFF2-40B4-BE49-F238E27FC236}">
                <a16:creationId xmlns:a16="http://schemas.microsoft.com/office/drawing/2014/main" id="{C8B9E78F-7FCA-9447-A979-188FD98A67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43600" y="1405752"/>
            <a:ext cx="1546599" cy="1200923"/>
          </a:xfrm>
        </p:spPr>
      </p:pic>
      <p:pic>
        <p:nvPicPr>
          <p:cNvPr id="10" name="Picture 9">
            <a:extLst>
              <a:ext uri="{FF2B5EF4-FFF2-40B4-BE49-F238E27FC236}">
                <a16:creationId xmlns:a16="http://schemas.microsoft.com/office/drawing/2014/main" id="{A1AF293D-8AD5-F640-9DE9-6B117B008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290" y="1035050"/>
            <a:ext cx="1371600" cy="685800"/>
          </a:xfrm>
          <a:prstGeom prst="rect">
            <a:avLst/>
          </a:prstGeom>
        </p:spPr>
      </p:pic>
      <p:pic>
        <p:nvPicPr>
          <p:cNvPr id="12" name="Picture 11">
            <a:extLst>
              <a:ext uri="{FF2B5EF4-FFF2-40B4-BE49-F238E27FC236}">
                <a16:creationId xmlns:a16="http://schemas.microsoft.com/office/drawing/2014/main" id="{9919A5F9-F684-3F46-A911-7B8F22BCB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4500" y="767646"/>
            <a:ext cx="1587500" cy="1041400"/>
          </a:xfrm>
          <a:prstGeom prst="rect">
            <a:avLst/>
          </a:prstGeom>
        </p:spPr>
      </p:pic>
      <p:pic>
        <p:nvPicPr>
          <p:cNvPr id="1026" name="Picture 2" descr="Progressive Web App Development - Application Nexus Webservices">
            <a:extLst>
              <a:ext uri="{FF2B5EF4-FFF2-40B4-BE49-F238E27FC236}">
                <a16:creationId xmlns:a16="http://schemas.microsoft.com/office/drawing/2014/main" id="{59BB3666-3495-5AD8-73A0-1AE428EFF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710" y="2879178"/>
            <a:ext cx="1892300" cy="15289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ust (programming language) - Wikipedia">
            <a:extLst>
              <a:ext uri="{FF2B5EF4-FFF2-40B4-BE49-F238E27FC236}">
                <a16:creationId xmlns:a16="http://schemas.microsoft.com/office/drawing/2014/main" id="{3A6F48FD-EC27-266F-0B37-1ED236CEA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781" y="5332841"/>
            <a:ext cx="980217" cy="98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70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Application Security</a:t>
            </a:r>
          </a:p>
        </p:txBody>
      </p:sp>
      <p:sp>
        <p:nvSpPr>
          <p:cNvPr id="6" name="Content Placeholder 5"/>
          <p:cNvSpPr>
            <a:spLocks noGrp="1"/>
          </p:cNvSpPr>
          <p:nvPr>
            <p:ph sz="half" idx="1"/>
          </p:nvPr>
        </p:nvSpPr>
        <p:spPr>
          <a:xfrm>
            <a:off x="457200" y="1295400"/>
            <a:ext cx="4953000" cy="5029200"/>
          </a:xfrm>
        </p:spPr>
        <p:txBody>
          <a:bodyPr rtlCol="0">
            <a:normAutofit fontScale="92500" lnSpcReduction="10000"/>
          </a:bodyPr>
          <a:lstStyle/>
          <a:p>
            <a:pPr eaLnBrk="1" fontAlgn="auto" hangingPunct="1">
              <a:spcAft>
                <a:spcPts val="0"/>
              </a:spcAft>
              <a:buFont typeface="Arial" pitchFamily="34" charset="0"/>
              <a:buChar char="•"/>
              <a:defRPr/>
            </a:pPr>
            <a:r>
              <a:rPr lang="en-US" b="1" dirty="0"/>
              <a:t>Implemented in the kernel</a:t>
            </a:r>
            <a:endParaRPr lang="en-US" dirty="0"/>
          </a:p>
          <a:p>
            <a:pPr lvl="1" eaLnBrk="1" fontAlgn="auto" hangingPunct="1">
              <a:spcAft>
                <a:spcPts val="0"/>
              </a:spcAft>
              <a:buFont typeface="Arial" pitchFamily="34" charset="0"/>
              <a:buChar char="–"/>
              <a:defRPr/>
            </a:pPr>
            <a:r>
              <a:rPr lang="en-US" dirty="0"/>
              <a:t>Linux policy</a:t>
            </a:r>
          </a:p>
          <a:p>
            <a:pPr lvl="2" eaLnBrk="1" fontAlgn="auto" hangingPunct="1">
              <a:spcAft>
                <a:spcPts val="0"/>
              </a:spcAft>
              <a:buFont typeface="Arial" pitchFamily="34" charset="0"/>
              <a:buChar char="•"/>
              <a:defRPr/>
            </a:pPr>
            <a:r>
              <a:rPr lang="en-US" i="1" dirty="0"/>
              <a:t>Ext3</a:t>
            </a:r>
            <a:r>
              <a:rPr lang="en-US" dirty="0"/>
              <a:t> file system</a:t>
            </a:r>
          </a:p>
          <a:p>
            <a:pPr lvl="2" eaLnBrk="1" fontAlgn="auto" hangingPunct="1">
              <a:spcAft>
                <a:spcPts val="0"/>
              </a:spcAft>
              <a:buFont typeface="Arial" pitchFamily="34" charset="0"/>
              <a:buChar char="•"/>
              <a:defRPr/>
            </a:pPr>
            <a:r>
              <a:rPr lang="en-US" i="1" dirty="0" err="1"/>
              <a:t>SELinux</a:t>
            </a:r>
            <a:endParaRPr lang="en-US" i="1" dirty="0"/>
          </a:p>
          <a:p>
            <a:pPr lvl="2" eaLnBrk="1" fontAlgn="auto" hangingPunct="1">
              <a:spcAft>
                <a:spcPts val="0"/>
              </a:spcAft>
              <a:buFont typeface="Arial" pitchFamily="34" charset="0"/>
              <a:buChar char="•"/>
              <a:defRPr/>
            </a:pPr>
            <a:r>
              <a:rPr lang="en-US" dirty="0"/>
              <a:t>Users can write only in their folder</a:t>
            </a:r>
          </a:p>
          <a:p>
            <a:pPr lvl="1" eaLnBrk="1" fontAlgn="auto" hangingPunct="1">
              <a:spcAft>
                <a:spcPts val="0"/>
              </a:spcAft>
              <a:buFont typeface="Arial" pitchFamily="34" charset="0"/>
              <a:buChar char="–"/>
              <a:defRPr/>
            </a:pPr>
            <a:r>
              <a:rPr lang="en-US" dirty="0"/>
              <a:t>Every application runs with its own user</a:t>
            </a:r>
          </a:p>
          <a:p>
            <a:pPr lvl="2" eaLnBrk="1" fontAlgn="auto" hangingPunct="1">
              <a:spcAft>
                <a:spcPts val="0"/>
              </a:spcAft>
              <a:buFont typeface="Arial" pitchFamily="34" charset="0"/>
              <a:buChar char="•"/>
              <a:defRPr/>
            </a:pPr>
            <a:r>
              <a:rPr lang="en-US" dirty="0">
                <a:solidFill>
                  <a:srgbClr val="C00000"/>
                </a:solidFill>
              </a:rPr>
              <a:t>Determined by the digital signature!</a:t>
            </a:r>
          </a:p>
          <a:p>
            <a:pPr lvl="1" eaLnBrk="1" fontAlgn="auto" hangingPunct="1">
              <a:spcAft>
                <a:spcPts val="0"/>
              </a:spcAft>
              <a:buFont typeface="Arial" pitchFamily="34" charset="0"/>
              <a:buChar char="•"/>
              <a:defRPr/>
            </a:pPr>
            <a:r>
              <a:rPr lang="en-US" dirty="0"/>
              <a:t>Group permissions</a:t>
            </a:r>
          </a:p>
          <a:p>
            <a:pPr lvl="1" eaLnBrk="1" fontAlgn="auto" hangingPunct="1">
              <a:spcAft>
                <a:spcPts val="0"/>
              </a:spcAft>
              <a:buFont typeface="Arial" pitchFamily="34" charset="0"/>
              <a:buChar char="–"/>
              <a:defRPr/>
            </a:pPr>
            <a:r>
              <a:rPr lang="en-US" dirty="0"/>
              <a:t>May write in</a:t>
            </a:r>
          </a:p>
          <a:p>
            <a:pPr lvl="2" eaLnBrk="1" fontAlgn="auto" hangingPunct="1">
              <a:spcAft>
                <a:spcPts val="0"/>
              </a:spcAft>
              <a:buFont typeface="Arial" pitchFamily="34" charset="0"/>
              <a:buChar char="•"/>
              <a:defRPr/>
            </a:pPr>
            <a:r>
              <a:rPr lang="en-US" dirty="0"/>
              <a:t>/data/</a:t>
            </a:r>
            <a:r>
              <a:rPr lang="en-US" dirty="0" err="1"/>
              <a:t>name.package.application</a:t>
            </a:r>
            <a:r>
              <a:rPr lang="en-US" dirty="0"/>
              <a:t> /</a:t>
            </a:r>
          </a:p>
          <a:p>
            <a:pPr lvl="2" eaLnBrk="1" fontAlgn="auto" hangingPunct="1">
              <a:spcAft>
                <a:spcPts val="0"/>
              </a:spcAft>
              <a:buFont typeface="Arial" pitchFamily="34" charset="0"/>
              <a:buChar char="•"/>
              <a:defRPr/>
            </a:pPr>
            <a:r>
              <a:rPr lang="en-US" dirty="0"/>
              <a:t>/</a:t>
            </a:r>
            <a:r>
              <a:rPr lang="en-US" dirty="0" err="1"/>
              <a:t>SDCard</a:t>
            </a:r>
            <a:r>
              <a:rPr lang="en-US" dirty="0"/>
              <a:t>/</a:t>
            </a:r>
          </a:p>
          <a:p>
            <a:pPr lvl="1" eaLnBrk="1" fontAlgn="auto" hangingPunct="1">
              <a:spcAft>
                <a:spcPts val="0"/>
              </a:spcAft>
              <a:buFont typeface="Arial" pitchFamily="34" charset="0"/>
              <a:buChar char="–"/>
              <a:defRPr/>
            </a:pPr>
            <a:r>
              <a:rPr lang="en-US" b="1" dirty="0"/>
              <a:t>Works for any application type</a:t>
            </a:r>
          </a:p>
          <a:p>
            <a:pPr lvl="2" eaLnBrk="1" fontAlgn="auto" hangingPunct="1">
              <a:spcAft>
                <a:spcPts val="0"/>
              </a:spcAft>
              <a:buFont typeface="Arial" pitchFamily="34" charset="0"/>
              <a:buChar char="•"/>
              <a:defRPr/>
            </a:pPr>
            <a:r>
              <a:rPr lang="en-US" dirty="0"/>
              <a:t>Dalvik / PWA / NDK / C/C++ / Rust</a:t>
            </a:r>
          </a:p>
        </p:txBody>
      </p:sp>
      <p:pic>
        <p:nvPicPr>
          <p:cNvPr id="22532" name="Content Placeholder 7" descr="solo_-tux-municipal-police-naples-b-19020.png"/>
          <p:cNvPicPr>
            <a:picLocks noGrp="1" noChangeAspect="1"/>
          </p:cNvPicPr>
          <p:nvPr>
            <p:ph sz="half" idx="2"/>
          </p:nvPr>
        </p:nvPicPr>
        <p:blipFill>
          <a:blip r:embed="rId2" cstate="print"/>
          <a:srcRect/>
          <a:stretch>
            <a:fillRect/>
          </a:stretch>
        </p:blipFill>
        <p:spPr>
          <a:xfrm>
            <a:off x="6134100" y="2643188"/>
            <a:ext cx="2438400" cy="2438400"/>
          </a:xfrm>
        </p:spPr>
      </p:pic>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22</a:t>
            </a:fld>
            <a:endParaRPr lang="en-US"/>
          </a:p>
        </p:txBody>
      </p:sp>
    </p:spTree>
    <p:extLst>
      <p:ext uri="{BB962C8B-B14F-4D97-AF65-F5344CB8AC3E}">
        <p14:creationId xmlns:p14="http://schemas.microsoft.com/office/powerpoint/2010/main" val="188850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Application Security</a:t>
            </a:r>
          </a:p>
        </p:txBody>
      </p:sp>
      <p:sp>
        <p:nvSpPr>
          <p:cNvPr id="6" name="Content Placeholder 5"/>
          <p:cNvSpPr>
            <a:spLocks noGrp="1"/>
          </p:cNvSpPr>
          <p:nvPr>
            <p:ph sz="half" idx="1"/>
          </p:nvPr>
        </p:nvSpPr>
        <p:spPr>
          <a:xfrm>
            <a:off x="457200" y="1295400"/>
            <a:ext cx="5791200" cy="4953000"/>
          </a:xfrm>
        </p:spPr>
        <p:txBody>
          <a:bodyPr rtlCol="0">
            <a:normAutofit fontScale="85000" lnSpcReduction="20000"/>
          </a:bodyPr>
          <a:lstStyle/>
          <a:p>
            <a:pPr eaLnBrk="1" fontAlgn="auto" hangingPunct="1">
              <a:spcAft>
                <a:spcPts val="0"/>
              </a:spcAft>
              <a:buFont typeface="Arial" pitchFamily="34" charset="0"/>
              <a:buChar char="•"/>
              <a:defRPr/>
            </a:pPr>
            <a:r>
              <a:rPr lang="en-US" b="1" dirty="0"/>
              <a:t>Implemented in the Android Libraries and Services</a:t>
            </a:r>
            <a:endParaRPr lang="en-US" dirty="0"/>
          </a:p>
          <a:p>
            <a:pPr lvl="1" eaLnBrk="1" fontAlgn="auto" hangingPunct="1">
              <a:spcAft>
                <a:spcPts val="0"/>
              </a:spcAft>
              <a:buFont typeface="Arial" pitchFamily="34" charset="0"/>
              <a:buChar char="–"/>
              <a:defRPr/>
            </a:pPr>
            <a:r>
              <a:rPr lang="en-US" dirty="0"/>
              <a:t>Permissions</a:t>
            </a:r>
          </a:p>
          <a:p>
            <a:pPr lvl="2" eaLnBrk="1" fontAlgn="auto" hangingPunct="1">
              <a:spcAft>
                <a:spcPts val="0"/>
              </a:spcAft>
              <a:buFont typeface="Arial" pitchFamily="34" charset="0"/>
              <a:buChar char="•"/>
              <a:defRPr/>
            </a:pPr>
            <a:r>
              <a:rPr lang="en-US" dirty="0"/>
              <a:t>Declared in the </a:t>
            </a:r>
            <a:r>
              <a:rPr lang="en-US" i="1" dirty="0"/>
              <a:t>Manifest</a:t>
            </a:r>
          </a:p>
          <a:p>
            <a:pPr lvl="2" eaLnBrk="1" fontAlgn="auto" hangingPunct="1">
              <a:spcAft>
                <a:spcPts val="0"/>
              </a:spcAft>
              <a:buFont typeface="Arial" pitchFamily="34" charset="0"/>
              <a:buChar char="•"/>
              <a:defRPr/>
            </a:pPr>
            <a:r>
              <a:rPr lang="en-US" dirty="0"/>
              <a:t>Access device’s functions</a:t>
            </a:r>
          </a:p>
          <a:p>
            <a:pPr lvl="3" eaLnBrk="1" fontAlgn="auto" hangingPunct="1">
              <a:spcAft>
                <a:spcPts val="0"/>
              </a:spcAft>
              <a:buFont typeface="Arial" pitchFamily="34" charset="0"/>
              <a:buChar char="–"/>
              <a:defRPr/>
            </a:pPr>
            <a:r>
              <a:rPr lang="en-US" dirty="0">
                <a:solidFill>
                  <a:schemeClr val="accent6">
                    <a:lumMod val="75000"/>
                  </a:schemeClr>
                </a:solidFill>
              </a:rPr>
              <a:t>Network</a:t>
            </a:r>
          </a:p>
          <a:p>
            <a:pPr lvl="3" eaLnBrk="1" fontAlgn="auto" hangingPunct="1">
              <a:spcAft>
                <a:spcPts val="0"/>
              </a:spcAft>
              <a:buFont typeface="Arial" pitchFamily="34" charset="0"/>
              <a:buChar char="–"/>
              <a:defRPr/>
            </a:pPr>
            <a:r>
              <a:rPr lang="en-US" dirty="0">
                <a:solidFill>
                  <a:schemeClr val="accent6">
                    <a:lumMod val="75000"/>
                  </a:schemeClr>
                </a:solidFill>
              </a:rPr>
              <a:t>Phone / messages</a:t>
            </a:r>
          </a:p>
          <a:p>
            <a:pPr lvl="3" eaLnBrk="1" fontAlgn="auto" hangingPunct="1">
              <a:spcAft>
                <a:spcPts val="0"/>
              </a:spcAft>
              <a:buFont typeface="Arial" pitchFamily="34" charset="0"/>
              <a:buChar char="–"/>
              <a:defRPr/>
            </a:pPr>
            <a:r>
              <a:rPr lang="en-US" dirty="0">
                <a:solidFill>
                  <a:schemeClr val="accent6">
                    <a:lumMod val="75000"/>
                  </a:schemeClr>
                </a:solidFill>
              </a:rPr>
              <a:t>Photo</a:t>
            </a:r>
          </a:p>
          <a:p>
            <a:pPr lvl="3" eaLnBrk="1" fontAlgn="auto" hangingPunct="1">
              <a:spcAft>
                <a:spcPts val="0"/>
              </a:spcAft>
              <a:buFont typeface="Arial" pitchFamily="34" charset="0"/>
              <a:buChar char="–"/>
              <a:defRPr/>
            </a:pPr>
            <a:r>
              <a:rPr lang="en-US" dirty="0">
                <a:solidFill>
                  <a:schemeClr val="accent6">
                    <a:lumMod val="75000"/>
                  </a:schemeClr>
                </a:solidFill>
              </a:rPr>
              <a:t>GPS</a:t>
            </a:r>
          </a:p>
          <a:p>
            <a:pPr lvl="2" eaLnBrk="1" fontAlgn="auto" hangingPunct="1">
              <a:spcAft>
                <a:spcPts val="0"/>
              </a:spcAft>
              <a:buFont typeface="Arial" pitchFamily="34" charset="0"/>
              <a:buChar char="•"/>
              <a:defRPr/>
            </a:pPr>
            <a:r>
              <a:rPr lang="en-US" dirty="0"/>
              <a:t>Access to another application’s components</a:t>
            </a:r>
          </a:p>
          <a:p>
            <a:pPr lvl="3" eaLnBrk="1" fontAlgn="auto" hangingPunct="1">
              <a:spcAft>
                <a:spcPts val="0"/>
              </a:spcAft>
              <a:buFont typeface="Arial" pitchFamily="34" charset="0"/>
              <a:buChar char="–"/>
              <a:defRPr/>
            </a:pPr>
            <a:r>
              <a:rPr lang="en-US" dirty="0">
                <a:solidFill>
                  <a:schemeClr val="accent6">
                    <a:lumMod val="75000"/>
                  </a:schemeClr>
                </a:solidFill>
              </a:rPr>
              <a:t>Permissions imposed by that application</a:t>
            </a:r>
          </a:p>
          <a:p>
            <a:pPr lvl="1" eaLnBrk="1" fontAlgn="auto" hangingPunct="1">
              <a:spcAft>
                <a:spcPts val="0"/>
              </a:spcAft>
              <a:buFont typeface="Arial" pitchFamily="34" charset="0"/>
              <a:buChar char="–"/>
              <a:defRPr/>
            </a:pPr>
            <a:r>
              <a:rPr lang="en-US" dirty="0"/>
              <a:t>User will be asked </a:t>
            </a:r>
          </a:p>
          <a:p>
            <a:pPr lvl="2" eaLnBrk="1" fontAlgn="auto" hangingPunct="1">
              <a:spcAft>
                <a:spcPts val="0"/>
              </a:spcAft>
              <a:buFont typeface="Arial" pitchFamily="34" charset="0"/>
              <a:buChar char="–"/>
              <a:defRPr/>
            </a:pPr>
            <a:r>
              <a:rPr lang="en-US" dirty="0"/>
              <a:t>at install (Android &lt; 6)</a:t>
            </a:r>
          </a:p>
          <a:p>
            <a:pPr lvl="2" eaLnBrk="1" fontAlgn="auto" hangingPunct="1">
              <a:spcAft>
                <a:spcPts val="0"/>
              </a:spcAft>
              <a:buFont typeface="Arial" pitchFamily="34" charset="0"/>
              <a:buChar char="–"/>
              <a:defRPr/>
            </a:pPr>
            <a:r>
              <a:rPr lang="en-US" dirty="0"/>
              <a:t>at usage (Android &gt;= 6)</a:t>
            </a:r>
          </a:p>
          <a:p>
            <a:pPr lvl="1" eaLnBrk="1" fontAlgn="auto" hangingPunct="1">
              <a:spcAft>
                <a:spcPts val="0"/>
              </a:spcAft>
              <a:buFont typeface="Arial" pitchFamily="34" charset="0"/>
              <a:buChar char="–"/>
              <a:defRPr/>
            </a:pPr>
            <a:r>
              <a:rPr lang="en-US" b="1" dirty="0"/>
              <a:t>Works only for </a:t>
            </a:r>
            <a:r>
              <a:rPr lang="en-US" b="1" i="1" dirty="0"/>
              <a:t>Dalvik / ART</a:t>
            </a:r>
            <a:r>
              <a:rPr lang="en-US" b="1" dirty="0"/>
              <a:t> applications</a:t>
            </a:r>
          </a:p>
          <a:p>
            <a:pPr lvl="1" eaLnBrk="1" fontAlgn="auto" hangingPunct="1">
              <a:spcAft>
                <a:spcPts val="0"/>
              </a:spcAft>
              <a:buFont typeface="Arial" pitchFamily="34" charset="0"/>
              <a:buChar char="–"/>
              <a:defRPr/>
            </a:pPr>
            <a:r>
              <a:rPr lang="en-US" dirty="0"/>
              <a:t>Native services have to check permissions themselves</a:t>
            </a:r>
          </a:p>
        </p:txBody>
      </p:sp>
      <p:pic>
        <p:nvPicPr>
          <p:cNvPr id="23557" name="Content Placeholder 8" descr="android-security.jpg"/>
          <p:cNvPicPr>
            <a:picLocks noGrp="1" noChangeAspect="1"/>
          </p:cNvPicPr>
          <p:nvPr>
            <p:ph sz="half" idx="2"/>
          </p:nvPr>
        </p:nvPicPr>
        <p:blipFill>
          <a:blip r:embed="rId2" cstate="print"/>
          <a:srcRect/>
          <a:stretch>
            <a:fillRect/>
          </a:stretch>
        </p:blipFill>
        <p:spPr>
          <a:xfrm>
            <a:off x="6553200" y="2971800"/>
            <a:ext cx="1866900" cy="1885950"/>
          </a:xfrm>
        </p:spPr>
      </p:pic>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23</a:t>
            </a:fld>
            <a:endParaRPr lang="en-US"/>
          </a:p>
        </p:txBody>
      </p:sp>
    </p:spTree>
    <p:extLst>
      <p:ext uri="{BB962C8B-B14F-4D97-AF65-F5344CB8AC3E}">
        <p14:creationId xmlns:p14="http://schemas.microsoft.com/office/powerpoint/2010/main" val="2256567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Application &amp; Services (Dalvik/ART)</a:t>
            </a:r>
          </a:p>
        </p:txBody>
      </p:sp>
      <p:sp>
        <p:nvSpPr>
          <p:cNvPr id="24579" name="Content Placeholder 2"/>
          <p:cNvSpPr>
            <a:spLocks noGrp="1"/>
          </p:cNvSpPr>
          <p:nvPr>
            <p:ph sz="half" idx="1"/>
          </p:nvPr>
        </p:nvSpPr>
        <p:spPr>
          <a:xfrm>
            <a:off x="457200" y="1600200"/>
            <a:ext cx="4495800" cy="4525963"/>
          </a:xfrm>
        </p:spPr>
        <p:txBody>
          <a:bodyPr/>
          <a:lstStyle/>
          <a:p>
            <a:pPr eaLnBrk="1" hangingPunct="1"/>
            <a:r>
              <a:rPr lang="en-US" b="1" dirty="0"/>
              <a:t>There is no </a:t>
            </a:r>
            <a:r>
              <a:rPr lang="en-US" b="1" i="1" dirty="0"/>
              <a:t>main</a:t>
            </a:r>
            <a:r>
              <a:rPr lang="en-US" b="1" dirty="0"/>
              <a:t>()</a:t>
            </a:r>
          </a:p>
          <a:p>
            <a:pPr eaLnBrk="1" hangingPunct="1"/>
            <a:r>
              <a:rPr lang="en-US" b="1" dirty="0"/>
              <a:t>Formed of components</a:t>
            </a:r>
          </a:p>
          <a:p>
            <a:pPr lvl="1" eaLnBrk="1" hangingPunct="1"/>
            <a:r>
              <a:rPr lang="en-US" dirty="0"/>
              <a:t>Activities</a:t>
            </a:r>
          </a:p>
          <a:p>
            <a:pPr lvl="1" eaLnBrk="1" hangingPunct="1"/>
            <a:r>
              <a:rPr lang="en-US" dirty="0"/>
              <a:t>Services</a:t>
            </a:r>
          </a:p>
          <a:p>
            <a:pPr lvl="1" eaLnBrk="1" hangingPunct="1"/>
            <a:r>
              <a:rPr lang="en-US" dirty="0"/>
              <a:t>Content Providers</a:t>
            </a:r>
          </a:p>
          <a:p>
            <a:pPr lvl="1" eaLnBrk="1" hangingPunct="1"/>
            <a:r>
              <a:rPr lang="en-US" dirty="0"/>
              <a:t>Broadcast Receivers</a:t>
            </a:r>
          </a:p>
          <a:p>
            <a:pPr eaLnBrk="1" hangingPunct="1"/>
            <a:r>
              <a:rPr lang="en-US" dirty="0"/>
              <a:t>Components can run separately</a:t>
            </a:r>
          </a:p>
          <a:p>
            <a:pPr eaLnBrk="1" hangingPunct="1">
              <a:buFont typeface="Arial" charset="0"/>
              <a:buNone/>
            </a:pPr>
            <a:endParaRPr lang="en-US" dirty="0"/>
          </a:p>
          <a:p>
            <a:pPr lvl="1" eaLnBrk="1" hangingPunct="1"/>
            <a:endParaRPr lang="en-US" dirty="0"/>
          </a:p>
        </p:txBody>
      </p:sp>
      <p:pic>
        <p:nvPicPr>
          <p:cNvPr id="24580" name="Content Placeholder 5" descr="rmp_puzzle.jpg"/>
          <p:cNvPicPr>
            <a:picLocks noGrp="1" noChangeAspect="1"/>
          </p:cNvPicPr>
          <p:nvPr>
            <p:ph sz="half" idx="2"/>
          </p:nvPr>
        </p:nvPicPr>
        <p:blipFill>
          <a:blip r:embed="rId2" cstate="print"/>
          <a:srcRect/>
          <a:stretch>
            <a:fillRect/>
          </a:stretch>
        </p:blipFill>
        <p:spPr>
          <a:xfrm>
            <a:off x="5029200" y="1600200"/>
            <a:ext cx="3365500" cy="3403600"/>
          </a:xfrm>
        </p:spPr>
      </p:pic>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24</a:t>
            </a:fld>
            <a:endParaRPr lang="en-US"/>
          </a:p>
        </p:txBody>
      </p:sp>
    </p:spTree>
    <p:extLst>
      <p:ext uri="{BB962C8B-B14F-4D97-AF65-F5344CB8AC3E}">
        <p14:creationId xmlns:p14="http://schemas.microsoft.com/office/powerpoint/2010/main" val="11584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Application Bundle (Dalvik/ART)</a:t>
            </a:r>
          </a:p>
        </p:txBody>
      </p:sp>
      <p:sp>
        <p:nvSpPr>
          <p:cNvPr id="3" name="Content Placeholder 2"/>
          <p:cNvSpPr>
            <a:spLocks noGrp="1"/>
          </p:cNvSpPr>
          <p:nvPr>
            <p:ph sz="half" idx="1"/>
          </p:nvPr>
        </p:nvSpPr>
        <p:spPr>
          <a:xfrm>
            <a:off x="457200" y="1371600"/>
            <a:ext cx="4038600" cy="4876800"/>
          </a:xfrm>
        </p:spPr>
        <p:txBody>
          <a:bodyPr rtlCol="0">
            <a:normAutofit fontScale="92500" lnSpcReduction="10000"/>
          </a:bodyPr>
          <a:lstStyle/>
          <a:p>
            <a:pPr eaLnBrk="1" fontAlgn="auto" hangingPunct="1">
              <a:spcAft>
                <a:spcPts val="0"/>
              </a:spcAft>
              <a:buFont typeface="Arial" pitchFamily="34" charset="0"/>
              <a:buChar char="•"/>
              <a:defRPr/>
            </a:pPr>
            <a:r>
              <a:rPr lang="en-US" b="1" dirty="0"/>
              <a:t>APK </a:t>
            </a:r>
            <a:r>
              <a:rPr lang="en-US" dirty="0"/>
              <a:t>File</a:t>
            </a:r>
          </a:p>
          <a:p>
            <a:pPr lvl="1" eaLnBrk="1" fontAlgn="auto" hangingPunct="1">
              <a:spcAft>
                <a:spcPts val="0"/>
              </a:spcAft>
              <a:buFont typeface="Arial" pitchFamily="34" charset="0"/>
              <a:buChar char="–"/>
              <a:defRPr/>
            </a:pPr>
            <a:r>
              <a:rPr lang="en-US" dirty="0"/>
              <a:t>JAR uncompressed</a:t>
            </a:r>
          </a:p>
          <a:p>
            <a:pPr lvl="2" eaLnBrk="1" fontAlgn="auto" hangingPunct="1">
              <a:spcAft>
                <a:spcPts val="0"/>
              </a:spcAft>
              <a:buFont typeface="Arial" pitchFamily="34" charset="0"/>
              <a:buChar char="•"/>
              <a:defRPr/>
            </a:pPr>
            <a:r>
              <a:rPr lang="en-US" dirty="0"/>
              <a:t>Components</a:t>
            </a:r>
          </a:p>
          <a:p>
            <a:pPr lvl="3" eaLnBrk="1" fontAlgn="auto" hangingPunct="1">
              <a:spcAft>
                <a:spcPts val="0"/>
              </a:spcAft>
              <a:buFont typeface="Arial" pitchFamily="34" charset="0"/>
              <a:buChar char="–"/>
              <a:defRPr/>
            </a:pPr>
            <a:r>
              <a:rPr lang="en-US" b="1" i="1" dirty="0"/>
              <a:t>.</a:t>
            </a:r>
            <a:r>
              <a:rPr lang="en-US" b="1" i="1" dirty="0" err="1"/>
              <a:t>dex</a:t>
            </a:r>
            <a:r>
              <a:rPr lang="en-US" b="1" i="1" dirty="0"/>
              <a:t> </a:t>
            </a:r>
            <a:r>
              <a:rPr lang="en-US" b="1" dirty="0"/>
              <a:t>File</a:t>
            </a:r>
          </a:p>
          <a:p>
            <a:pPr lvl="2" eaLnBrk="1" fontAlgn="auto" hangingPunct="1">
              <a:spcAft>
                <a:spcPts val="0"/>
              </a:spcAft>
              <a:buFont typeface="Arial" pitchFamily="34" charset="0"/>
              <a:buChar char="•"/>
              <a:defRPr/>
            </a:pPr>
            <a:r>
              <a:rPr lang="en-US" dirty="0"/>
              <a:t>Resources</a:t>
            </a:r>
          </a:p>
          <a:p>
            <a:pPr lvl="3" eaLnBrk="1" fontAlgn="auto" hangingPunct="1">
              <a:spcAft>
                <a:spcPts val="0"/>
              </a:spcAft>
              <a:buFont typeface="Arial" pitchFamily="34" charset="0"/>
              <a:buChar char="–"/>
              <a:defRPr/>
            </a:pPr>
            <a:r>
              <a:rPr lang="en-US" dirty="0"/>
              <a:t>Images</a:t>
            </a:r>
          </a:p>
          <a:p>
            <a:pPr lvl="3" eaLnBrk="1" fontAlgn="auto" hangingPunct="1">
              <a:spcAft>
                <a:spcPts val="0"/>
              </a:spcAft>
              <a:buFont typeface="Arial" pitchFamily="34" charset="0"/>
              <a:buChar char="–"/>
              <a:defRPr/>
            </a:pPr>
            <a:r>
              <a:rPr lang="en-US" dirty="0"/>
              <a:t>XML Files</a:t>
            </a:r>
          </a:p>
          <a:p>
            <a:pPr lvl="2" eaLnBrk="1" fontAlgn="auto" hangingPunct="1">
              <a:spcAft>
                <a:spcPts val="0"/>
              </a:spcAft>
              <a:buFont typeface="Arial" pitchFamily="34" charset="0"/>
              <a:buChar char="•"/>
              <a:defRPr/>
            </a:pPr>
            <a:r>
              <a:rPr lang="en-US" dirty="0"/>
              <a:t>Manifest</a:t>
            </a:r>
          </a:p>
          <a:p>
            <a:pPr lvl="3" eaLnBrk="1" fontAlgn="auto" hangingPunct="1">
              <a:spcAft>
                <a:spcPts val="0"/>
              </a:spcAft>
              <a:buFont typeface="Arial" pitchFamily="34" charset="0"/>
              <a:buChar char="–"/>
              <a:defRPr/>
            </a:pPr>
            <a:r>
              <a:rPr lang="en-US" dirty="0"/>
              <a:t>File with information</a:t>
            </a:r>
          </a:p>
          <a:p>
            <a:pPr lvl="1" eaLnBrk="1" fontAlgn="auto" hangingPunct="1">
              <a:spcAft>
                <a:spcPts val="0"/>
              </a:spcAft>
              <a:buFont typeface="Arial" pitchFamily="34" charset="0"/>
              <a:buChar char="–"/>
              <a:defRPr/>
            </a:pPr>
            <a:r>
              <a:rPr lang="en-US" b="1" dirty="0"/>
              <a:t>Digital signature</a:t>
            </a:r>
          </a:p>
          <a:p>
            <a:pPr lvl="2" eaLnBrk="1" fontAlgn="auto" hangingPunct="1">
              <a:spcAft>
                <a:spcPts val="0"/>
              </a:spcAft>
              <a:buFont typeface="Arial" pitchFamily="34" charset="0"/>
              <a:buChar char="–"/>
              <a:defRPr/>
            </a:pPr>
            <a:r>
              <a:rPr lang="en-US" dirty="0"/>
              <a:t>Determines the user</a:t>
            </a:r>
            <a:endParaRPr lang="en-US" b="1" dirty="0"/>
          </a:p>
          <a:p>
            <a:pPr lvl="2" eaLnBrk="1" fontAlgn="auto" hangingPunct="1">
              <a:spcAft>
                <a:spcPts val="0"/>
              </a:spcAft>
              <a:buFont typeface="Arial" pitchFamily="34" charset="0"/>
              <a:buChar char="•"/>
              <a:defRPr/>
            </a:pPr>
            <a:r>
              <a:rPr lang="en-US" dirty="0"/>
              <a:t>For development</a:t>
            </a:r>
          </a:p>
          <a:p>
            <a:pPr lvl="2" eaLnBrk="1" fontAlgn="auto" hangingPunct="1">
              <a:spcAft>
                <a:spcPts val="0"/>
              </a:spcAft>
              <a:buFont typeface="Arial" pitchFamily="34" charset="0"/>
              <a:buChar char="•"/>
              <a:defRPr/>
            </a:pPr>
            <a:r>
              <a:rPr lang="en-US" dirty="0"/>
              <a:t>For production</a:t>
            </a:r>
          </a:p>
          <a:p>
            <a:pPr lvl="3" eaLnBrk="1" fontAlgn="auto" hangingPunct="1">
              <a:spcAft>
                <a:spcPts val="0"/>
              </a:spcAft>
              <a:buFont typeface="Arial" pitchFamily="34" charset="0"/>
              <a:buChar char="–"/>
              <a:defRPr/>
            </a:pPr>
            <a:r>
              <a:rPr lang="en-US" dirty="0"/>
              <a:t>Authentic</a:t>
            </a:r>
          </a:p>
          <a:p>
            <a:pPr lvl="3" eaLnBrk="1" fontAlgn="auto" hangingPunct="1">
              <a:spcAft>
                <a:spcPts val="0"/>
              </a:spcAft>
              <a:buFont typeface="Arial" pitchFamily="34" charset="0"/>
              <a:buChar char="–"/>
              <a:defRPr/>
            </a:pPr>
            <a:r>
              <a:rPr lang="en-US" dirty="0"/>
              <a:t>Self signed</a:t>
            </a:r>
          </a:p>
          <a:p>
            <a:pPr marL="1371600" lvl="3" indent="0" eaLnBrk="1" fontAlgn="auto" hangingPunct="1">
              <a:spcAft>
                <a:spcPts val="0"/>
              </a:spcAft>
              <a:buNone/>
              <a:defRPr/>
            </a:pPr>
            <a:endParaRPr lang="en-US" dirty="0"/>
          </a:p>
        </p:txBody>
      </p:sp>
      <p:pic>
        <p:nvPicPr>
          <p:cNvPr id="25604" name="Content Placeholder 5" descr="google-android-applications-300x292.jpg"/>
          <p:cNvPicPr>
            <a:picLocks noGrp="1" noChangeAspect="1"/>
          </p:cNvPicPr>
          <p:nvPr>
            <p:ph sz="half" idx="2"/>
          </p:nvPr>
        </p:nvPicPr>
        <p:blipFill>
          <a:blip r:embed="rId3" cstate="print"/>
          <a:srcRect/>
          <a:stretch>
            <a:fillRect/>
          </a:stretch>
        </p:blipFill>
        <p:spPr>
          <a:xfrm>
            <a:off x="5238750" y="2471738"/>
            <a:ext cx="2857500" cy="2781300"/>
          </a:xfrm>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25</a:t>
            </a:fld>
            <a:endParaRPr lang="en-US"/>
          </a:p>
        </p:txBody>
      </p:sp>
    </p:spTree>
    <p:extLst>
      <p:ext uri="{BB962C8B-B14F-4D97-AF65-F5344CB8AC3E}">
        <p14:creationId xmlns:p14="http://schemas.microsoft.com/office/powerpoint/2010/main" val="4164150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Task (UI Application)</a:t>
            </a:r>
          </a:p>
        </p:txBody>
      </p:sp>
      <p:sp>
        <p:nvSpPr>
          <p:cNvPr id="3" name="Content Placeholder 2"/>
          <p:cNvSpPr>
            <a:spLocks noGrp="1"/>
          </p:cNvSpPr>
          <p:nvPr>
            <p:ph sz="half" idx="1"/>
          </p:nvPr>
        </p:nvSpPr>
        <p:spPr>
          <a:xfrm>
            <a:off x="457200" y="1219200"/>
            <a:ext cx="4038600" cy="5334000"/>
          </a:xfrm>
        </p:spPr>
        <p:txBody>
          <a:bodyPr rtlCol="0">
            <a:normAutofit lnSpcReduction="10000"/>
          </a:bodyPr>
          <a:lstStyle/>
          <a:p>
            <a:pPr eaLnBrk="1" fontAlgn="auto" hangingPunct="1">
              <a:spcAft>
                <a:spcPts val="0"/>
              </a:spcAft>
              <a:buFont typeface="Arial" pitchFamily="34" charset="0"/>
              <a:buChar char="•"/>
              <a:defRPr/>
            </a:pPr>
            <a:r>
              <a:rPr lang="en-US" dirty="0"/>
              <a:t>Runs in one process</a:t>
            </a:r>
          </a:p>
          <a:p>
            <a:pPr lvl="1" eaLnBrk="1" fontAlgn="auto" hangingPunct="1">
              <a:spcAft>
                <a:spcPts val="0"/>
              </a:spcAft>
              <a:buFont typeface="Arial" pitchFamily="34" charset="0"/>
              <a:buChar char="–"/>
              <a:defRPr/>
            </a:pPr>
            <a:r>
              <a:rPr lang="en-US" dirty="0"/>
              <a:t>usually!</a:t>
            </a:r>
          </a:p>
          <a:p>
            <a:pPr lvl="1" eaLnBrk="1" fontAlgn="auto" hangingPunct="1">
              <a:spcAft>
                <a:spcPts val="0"/>
              </a:spcAft>
              <a:buFont typeface="Arial" pitchFamily="34" charset="0"/>
              <a:buChar char="–"/>
              <a:defRPr/>
            </a:pPr>
            <a:r>
              <a:rPr lang="en-US" dirty="0"/>
              <a:t>There are exceptions</a:t>
            </a:r>
          </a:p>
          <a:p>
            <a:pPr eaLnBrk="1" fontAlgn="auto" hangingPunct="1">
              <a:spcAft>
                <a:spcPts val="0"/>
              </a:spcAft>
              <a:buFont typeface="Arial" pitchFamily="34" charset="0"/>
              <a:buChar char="•"/>
              <a:defRPr/>
            </a:pPr>
            <a:r>
              <a:rPr lang="en-US" dirty="0"/>
              <a:t>Stack of activities</a:t>
            </a:r>
          </a:p>
          <a:p>
            <a:pPr lvl="1" eaLnBrk="1" fontAlgn="auto" hangingPunct="1">
              <a:spcAft>
                <a:spcPts val="0"/>
              </a:spcAft>
              <a:buFont typeface="Arial" pitchFamily="34" charset="0"/>
              <a:buChar char="•"/>
              <a:defRPr/>
            </a:pPr>
            <a:r>
              <a:rPr lang="en-US" b="1" dirty="0"/>
              <a:t>Root activity</a:t>
            </a:r>
          </a:p>
          <a:p>
            <a:pPr lvl="1" eaLnBrk="1" fontAlgn="auto" hangingPunct="1">
              <a:spcAft>
                <a:spcPts val="0"/>
              </a:spcAft>
              <a:buFont typeface="Arial" pitchFamily="34" charset="0"/>
              <a:buChar char="–"/>
              <a:defRPr/>
            </a:pPr>
            <a:r>
              <a:rPr lang="en-US" dirty="0"/>
              <a:t>Add</a:t>
            </a:r>
          </a:p>
          <a:p>
            <a:pPr lvl="2" eaLnBrk="1" fontAlgn="auto" hangingPunct="1">
              <a:spcAft>
                <a:spcPts val="0"/>
              </a:spcAft>
              <a:buFont typeface="Arial" pitchFamily="34" charset="0"/>
              <a:buChar char="•"/>
              <a:defRPr/>
            </a:pPr>
            <a:r>
              <a:rPr lang="en-US" dirty="0"/>
              <a:t>Display</a:t>
            </a:r>
          </a:p>
          <a:p>
            <a:pPr lvl="2" eaLnBrk="1" fontAlgn="auto" hangingPunct="1">
              <a:spcAft>
                <a:spcPts val="0"/>
              </a:spcAft>
              <a:buFont typeface="Arial" pitchFamily="34" charset="0"/>
              <a:buChar char="•"/>
              <a:defRPr/>
            </a:pPr>
            <a:r>
              <a:rPr lang="en-US" i="1" dirty="0"/>
              <a:t>push</a:t>
            </a:r>
          </a:p>
          <a:p>
            <a:pPr lvl="1" eaLnBrk="1" fontAlgn="auto" hangingPunct="1">
              <a:spcAft>
                <a:spcPts val="0"/>
              </a:spcAft>
              <a:buFont typeface="Arial" pitchFamily="34" charset="0"/>
              <a:buChar char="–"/>
              <a:defRPr/>
            </a:pPr>
            <a:r>
              <a:rPr lang="en-US" dirty="0"/>
              <a:t>Remove</a:t>
            </a:r>
          </a:p>
          <a:p>
            <a:pPr lvl="2" eaLnBrk="1" fontAlgn="auto" hangingPunct="1">
              <a:spcAft>
                <a:spcPts val="0"/>
              </a:spcAft>
              <a:buFont typeface="Arial" pitchFamily="34" charset="0"/>
              <a:buChar char="•"/>
              <a:defRPr/>
            </a:pPr>
            <a:r>
              <a:rPr lang="en-US" dirty="0"/>
              <a:t>Hide</a:t>
            </a:r>
          </a:p>
          <a:p>
            <a:pPr lvl="2" eaLnBrk="1" fontAlgn="auto" hangingPunct="1">
              <a:spcAft>
                <a:spcPts val="0"/>
              </a:spcAft>
              <a:buFont typeface="Arial" pitchFamily="34" charset="0"/>
              <a:buChar char="•"/>
              <a:defRPr/>
            </a:pPr>
            <a:r>
              <a:rPr lang="en-US" i="1" dirty="0"/>
              <a:t>pop</a:t>
            </a:r>
          </a:p>
          <a:p>
            <a:pPr lvl="1" eaLnBrk="1" fontAlgn="auto" hangingPunct="1">
              <a:spcAft>
                <a:spcPts val="0"/>
              </a:spcAft>
              <a:buFont typeface="Arial" pitchFamily="34" charset="0"/>
              <a:buChar char="–"/>
              <a:defRPr/>
            </a:pPr>
            <a:r>
              <a:rPr lang="en-US" dirty="0"/>
              <a:t>Activities from other applications</a:t>
            </a:r>
          </a:p>
        </p:txBody>
      </p:sp>
      <p:pic>
        <p:nvPicPr>
          <p:cNvPr id="27653" name="Content Placeholder 8" descr="ReplacingAnActivity.png"/>
          <p:cNvPicPr>
            <a:picLocks noGrp="1" noChangeAspect="1"/>
          </p:cNvPicPr>
          <p:nvPr>
            <p:ph sz="half" idx="2"/>
          </p:nvPr>
        </p:nvPicPr>
        <p:blipFill>
          <a:blip r:embed="rId2" cstate="print"/>
          <a:srcRect/>
          <a:stretch>
            <a:fillRect/>
          </a:stretch>
        </p:blipFill>
        <p:spPr>
          <a:xfrm>
            <a:off x="4419600" y="1676400"/>
            <a:ext cx="4149725" cy="3168650"/>
          </a:xfrm>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26</a:t>
            </a:fld>
            <a:endParaRPr lang="en-US"/>
          </a:p>
        </p:txBody>
      </p:sp>
    </p:spTree>
    <p:extLst>
      <p:ext uri="{BB962C8B-B14F-4D97-AF65-F5344CB8AC3E}">
        <p14:creationId xmlns:p14="http://schemas.microsoft.com/office/powerpoint/2010/main" val="224192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Task (UI Application)</a:t>
            </a:r>
          </a:p>
        </p:txBody>
      </p:sp>
      <p:sp>
        <p:nvSpPr>
          <p:cNvPr id="3" name="Content Placeholder 2"/>
          <p:cNvSpPr>
            <a:spLocks noGrp="1"/>
          </p:cNvSpPr>
          <p:nvPr>
            <p:ph sz="half" idx="1"/>
          </p:nvPr>
        </p:nvSpPr>
        <p:spPr>
          <a:xfrm>
            <a:off x="457200" y="1219200"/>
            <a:ext cx="4038600" cy="5334000"/>
          </a:xfrm>
        </p:spPr>
        <p:txBody>
          <a:bodyPr rtlCol="0">
            <a:normAutofit lnSpcReduction="10000"/>
          </a:bodyPr>
          <a:lstStyle/>
          <a:p>
            <a:pPr eaLnBrk="1" fontAlgn="auto" hangingPunct="1">
              <a:spcAft>
                <a:spcPts val="0"/>
              </a:spcAft>
              <a:buFont typeface="Arial" pitchFamily="34" charset="0"/>
              <a:buChar char="•"/>
              <a:defRPr/>
            </a:pPr>
            <a:r>
              <a:rPr lang="en-US" dirty="0"/>
              <a:t>Runs in one process</a:t>
            </a:r>
          </a:p>
          <a:p>
            <a:pPr lvl="1" eaLnBrk="1" fontAlgn="auto" hangingPunct="1">
              <a:spcAft>
                <a:spcPts val="0"/>
              </a:spcAft>
              <a:buFont typeface="Arial" pitchFamily="34" charset="0"/>
              <a:buChar char="–"/>
              <a:defRPr/>
            </a:pPr>
            <a:r>
              <a:rPr lang="en-US" dirty="0"/>
              <a:t>usually!</a:t>
            </a:r>
          </a:p>
          <a:p>
            <a:pPr lvl="1" eaLnBrk="1" fontAlgn="auto" hangingPunct="1">
              <a:spcAft>
                <a:spcPts val="0"/>
              </a:spcAft>
              <a:buFont typeface="Arial" pitchFamily="34" charset="0"/>
              <a:buChar char="–"/>
              <a:defRPr/>
            </a:pPr>
            <a:r>
              <a:rPr lang="en-US" dirty="0"/>
              <a:t>There are exceptions</a:t>
            </a:r>
          </a:p>
          <a:p>
            <a:pPr eaLnBrk="1" fontAlgn="auto" hangingPunct="1">
              <a:spcAft>
                <a:spcPts val="0"/>
              </a:spcAft>
              <a:buFont typeface="Arial" pitchFamily="34" charset="0"/>
              <a:buChar char="•"/>
              <a:defRPr/>
            </a:pPr>
            <a:r>
              <a:rPr lang="en-US" dirty="0"/>
              <a:t>Stack of activities</a:t>
            </a:r>
          </a:p>
          <a:p>
            <a:pPr lvl="1" eaLnBrk="1" fontAlgn="auto" hangingPunct="1">
              <a:spcAft>
                <a:spcPts val="0"/>
              </a:spcAft>
              <a:buFont typeface="Arial" pitchFamily="34" charset="0"/>
              <a:buChar char="•"/>
              <a:defRPr/>
            </a:pPr>
            <a:r>
              <a:rPr lang="en-US" b="1" dirty="0"/>
              <a:t>Root activity</a:t>
            </a:r>
          </a:p>
          <a:p>
            <a:pPr lvl="1" eaLnBrk="1" fontAlgn="auto" hangingPunct="1">
              <a:spcAft>
                <a:spcPts val="0"/>
              </a:spcAft>
              <a:buFont typeface="Arial" pitchFamily="34" charset="0"/>
              <a:buChar char="–"/>
              <a:defRPr/>
            </a:pPr>
            <a:r>
              <a:rPr lang="en-US" dirty="0"/>
              <a:t>Add</a:t>
            </a:r>
          </a:p>
          <a:p>
            <a:pPr lvl="2" eaLnBrk="1" fontAlgn="auto" hangingPunct="1">
              <a:spcAft>
                <a:spcPts val="0"/>
              </a:spcAft>
              <a:buFont typeface="Arial" pitchFamily="34" charset="0"/>
              <a:buChar char="•"/>
              <a:defRPr/>
            </a:pPr>
            <a:r>
              <a:rPr lang="en-US" dirty="0"/>
              <a:t>Display</a:t>
            </a:r>
          </a:p>
          <a:p>
            <a:pPr lvl="2" eaLnBrk="1" fontAlgn="auto" hangingPunct="1">
              <a:spcAft>
                <a:spcPts val="0"/>
              </a:spcAft>
              <a:buFont typeface="Arial" pitchFamily="34" charset="0"/>
              <a:buChar char="•"/>
              <a:defRPr/>
            </a:pPr>
            <a:r>
              <a:rPr lang="en-US" i="1" dirty="0"/>
              <a:t>push</a:t>
            </a:r>
          </a:p>
          <a:p>
            <a:pPr lvl="1" eaLnBrk="1" fontAlgn="auto" hangingPunct="1">
              <a:spcAft>
                <a:spcPts val="0"/>
              </a:spcAft>
              <a:buFont typeface="Arial" pitchFamily="34" charset="0"/>
              <a:buChar char="–"/>
              <a:defRPr/>
            </a:pPr>
            <a:r>
              <a:rPr lang="en-US" dirty="0"/>
              <a:t>Remove</a:t>
            </a:r>
          </a:p>
          <a:p>
            <a:pPr lvl="2" eaLnBrk="1" fontAlgn="auto" hangingPunct="1">
              <a:spcAft>
                <a:spcPts val="0"/>
              </a:spcAft>
              <a:buFont typeface="Arial" pitchFamily="34" charset="0"/>
              <a:buChar char="•"/>
              <a:defRPr/>
            </a:pPr>
            <a:r>
              <a:rPr lang="en-US" dirty="0"/>
              <a:t>Hide</a:t>
            </a:r>
          </a:p>
          <a:p>
            <a:pPr lvl="2" eaLnBrk="1" fontAlgn="auto" hangingPunct="1">
              <a:spcAft>
                <a:spcPts val="0"/>
              </a:spcAft>
              <a:buFont typeface="Arial" pitchFamily="34" charset="0"/>
              <a:buChar char="•"/>
              <a:defRPr/>
            </a:pPr>
            <a:r>
              <a:rPr lang="en-US" i="1" dirty="0"/>
              <a:t>pop</a:t>
            </a:r>
          </a:p>
          <a:p>
            <a:pPr lvl="1" eaLnBrk="1" fontAlgn="auto" hangingPunct="1">
              <a:spcAft>
                <a:spcPts val="0"/>
              </a:spcAft>
              <a:buFont typeface="Arial" pitchFamily="34" charset="0"/>
              <a:buChar char="–"/>
              <a:defRPr/>
            </a:pPr>
            <a:r>
              <a:rPr lang="en-US" dirty="0"/>
              <a:t>Activities from other applications</a:t>
            </a:r>
          </a:p>
        </p:txBody>
      </p:sp>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27</a:t>
            </a:fld>
            <a:endParaRPr lang="en-US"/>
          </a:p>
        </p:txBody>
      </p:sp>
      <p:sp>
        <p:nvSpPr>
          <p:cNvPr id="5" name="Content Placeholder 4"/>
          <p:cNvSpPr>
            <a:spLocks noGrp="1"/>
          </p:cNvSpPr>
          <p:nvPr>
            <p:ph sz="half" idx="2"/>
          </p:nvPr>
        </p:nvSpPr>
        <p:spPr/>
        <p:txBody>
          <a:bodyPr/>
          <a:lstStyle/>
          <a:p>
            <a:endParaRPr lang="en-US"/>
          </a:p>
        </p:txBody>
      </p:sp>
      <p:pic>
        <p:nvPicPr>
          <p:cNvPr id="7" name="Content Placeholder 6" descr="ReusingAnActivity1.png"/>
          <p:cNvPicPr>
            <a:picLocks noChangeAspect="1"/>
          </p:cNvPicPr>
          <p:nvPr/>
        </p:nvPicPr>
        <p:blipFill>
          <a:blip r:embed="rId2" cstate="print"/>
          <a:srcRect/>
          <a:stretch>
            <a:fillRect/>
          </a:stretch>
        </p:blipFill>
        <p:spPr bwMode="auto">
          <a:xfrm>
            <a:off x="5181600" y="1676400"/>
            <a:ext cx="3349625" cy="3810000"/>
          </a:xfrm>
          <a:prstGeom prst="rect">
            <a:avLst/>
          </a:prstGeom>
          <a:noFill/>
          <a:ln w="9525">
            <a:noFill/>
            <a:miter lim="800000"/>
            <a:headEnd/>
            <a:tailEnd/>
          </a:ln>
        </p:spPr>
      </p:pic>
    </p:spTree>
    <p:extLst>
      <p:ext uri="{BB962C8B-B14F-4D97-AF65-F5344CB8AC3E}">
        <p14:creationId xmlns:p14="http://schemas.microsoft.com/office/powerpoint/2010/main" val="120431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Conclusions</a:t>
            </a:r>
          </a:p>
        </p:txBody>
      </p:sp>
      <p:sp>
        <p:nvSpPr>
          <p:cNvPr id="3" name="Content Placeholder 2"/>
          <p:cNvSpPr>
            <a:spLocks noGrp="1"/>
          </p:cNvSpPr>
          <p:nvPr>
            <p:ph idx="1"/>
          </p:nvPr>
        </p:nvSpPr>
        <p:spPr>
          <a:xfrm>
            <a:off x="457200" y="1219200"/>
            <a:ext cx="8229600" cy="5334000"/>
          </a:xfrm>
        </p:spPr>
        <p:txBody>
          <a:bodyPr rtlCol="0">
            <a:normAutofit fontScale="70000" lnSpcReduction="20000"/>
          </a:bodyPr>
          <a:lstStyle/>
          <a:p>
            <a:pPr eaLnBrk="1" fontAlgn="auto" hangingPunct="1">
              <a:spcAft>
                <a:spcPts val="0"/>
              </a:spcAft>
              <a:buFont typeface="Arial" pitchFamily="34" charset="0"/>
              <a:buChar char="•"/>
              <a:defRPr/>
            </a:pPr>
            <a:r>
              <a:rPr lang="en-US" dirty="0"/>
              <a:t>Android Platform</a:t>
            </a:r>
          </a:p>
          <a:p>
            <a:pPr lvl="1" eaLnBrk="1" fontAlgn="auto" hangingPunct="1">
              <a:spcAft>
                <a:spcPts val="0"/>
              </a:spcAft>
              <a:buFont typeface="Arial" pitchFamily="34" charset="0"/>
              <a:buChar char="–"/>
              <a:defRPr/>
            </a:pPr>
            <a:r>
              <a:rPr lang="en-US" dirty="0"/>
              <a:t>Linux OS</a:t>
            </a:r>
          </a:p>
          <a:p>
            <a:pPr lvl="1" eaLnBrk="1" fontAlgn="auto" hangingPunct="1">
              <a:spcAft>
                <a:spcPts val="0"/>
              </a:spcAft>
              <a:buFont typeface="Arial" pitchFamily="34" charset="0"/>
              <a:buChar char="–"/>
              <a:defRPr/>
            </a:pPr>
            <a:r>
              <a:rPr lang="en-US" dirty="0"/>
              <a:t>Set of libraries for Android</a:t>
            </a:r>
          </a:p>
          <a:p>
            <a:pPr eaLnBrk="1" fontAlgn="auto" hangingPunct="1">
              <a:spcAft>
                <a:spcPts val="0"/>
              </a:spcAft>
              <a:buFont typeface="Arial" pitchFamily="34" charset="0"/>
              <a:buChar char="•"/>
              <a:defRPr/>
            </a:pPr>
            <a:r>
              <a:rPr lang="en-US" dirty="0"/>
              <a:t>Programming ways</a:t>
            </a:r>
          </a:p>
          <a:p>
            <a:pPr lvl="1" eaLnBrk="1" fontAlgn="auto" hangingPunct="1">
              <a:spcAft>
                <a:spcPts val="0"/>
              </a:spcAft>
              <a:buFont typeface="Arial" pitchFamily="34" charset="0"/>
              <a:buChar char="–"/>
              <a:defRPr/>
            </a:pPr>
            <a:r>
              <a:rPr lang="en-US" b="1" dirty="0"/>
              <a:t>Dalvik/ART – Java/Kotlin</a:t>
            </a:r>
          </a:p>
          <a:p>
            <a:pPr lvl="1" eaLnBrk="1" fontAlgn="auto" hangingPunct="1">
              <a:spcAft>
                <a:spcPts val="0"/>
              </a:spcAft>
              <a:buFont typeface="Arial" pitchFamily="34" charset="0"/>
              <a:buChar char="–"/>
              <a:defRPr/>
            </a:pPr>
            <a:r>
              <a:rPr lang="en-US" dirty="0"/>
              <a:t>AJAX – Web</a:t>
            </a:r>
          </a:p>
          <a:p>
            <a:pPr lvl="1" eaLnBrk="1" fontAlgn="auto" hangingPunct="1">
              <a:spcAft>
                <a:spcPts val="0"/>
              </a:spcAft>
              <a:buFont typeface="Arial" pitchFamily="34" charset="0"/>
              <a:buChar char="–"/>
              <a:defRPr/>
            </a:pPr>
            <a:r>
              <a:rPr lang="en-US" dirty="0"/>
              <a:t>NDK – C/C++</a:t>
            </a:r>
          </a:p>
          <a:p>
            <a:pPr eaLnBrk="1" fontAlgn="auto" hangingPunct="1">
              <a:spcAft>
                <a:spcPts val="0"/>
              </a:spcAft>
              <a:buFont typeface="Arial" pitchFamily="34" charset="0"/>
              <a:buChar char="•"/>
              <a:defRPr/>
            </a:pPr>
            <a:r>
              <a:rPr lang="en-US" dirty="0"/>
              <a:t>Android Applications are a set of components</a:t>
            </a:r>
          </a:p>
          <a:p>
            <a:pPr lvl="1" eaLnBrk="1" fontAlgn="auto" hangingPunct="1">
              <a:spcAft>
                <a:spcPts val="0"/>
              </a:spcAft>
              <a:buFont typeface="Arial" pitchFamily="34" charset="0"/>
              <a:buChar char="–"/>
              <a:defRPr/>
            </a:pPr>
            <a:r>
              <a:rPr lang="en-US" dirty="0"/>
              <a:t>Activities</a:t>
            </a:r>
          </a:p>
          <a:p>
            <a:pPr lvl="1" eaLnBrk="1" fontAlgn="auto" hangingPunct="1">
              <a:spcAft>
                <a:spcPts val="0"/>
              </a:spcAft>
              <a:buFont typeface="Arial" pitchFamily="34" charset="0"/>
              <a:buChar char="–"/>
              <a:defRPr/>
            </a:pPr>
            <a:r>
              <a:rPr lang="en-US" dirty="0"/>
              <a:t>Services</a:t>
            </a:r>
          </a:p>
          <a:p>
            <a:pPr lvl="1" eaLnBrk="1" fontAlgn="auto" hangingPunct="1">
              <a:spcAft>
                <a:spcPts val="0"/>
              </a:spcAft>
              <a:buFont typeface="Arial" pitchFamily="34" charset="0"/>
              <a:buChar char="–"/>
              <a:defRPr/>
            </a:pPr>
            <a:r>
              <a:rPr lang="en-US" dirty="0"/>
              <a:t>Content Providers</a:t>
            </a:r>
          </a:p>
          <a:p>
            <a:pPr lvl="1" eaLnBrk="1" fontAlgn="auto" hangingPunct="1">
              <a:spcAft>
                <a:spcPts val="0"/>
              </a:spcAft>
              <a:buFont typeface="Arial" pitchFamily="34" charset="0"/>
              <a:buChar char="–"/>
              <a:defRPr/>
            </a:pPr>
            <a:r>
              <a:rPr lang="en-US" dirty="0"/>
              <a:t>Broadcast Receivers</a:t>
            </a:r>
          </a:p>
          <a:p>
            <a:pPr lvl="1" eaLnBrk="1" fontAlgn="auto" hangingPunct="1">
              <a:spcAft>
                <a:spcPts val="0"/>
              </a:spcAft>
              <a:buFont typeface="Arial" pitchFamily="34" charset="0"/>
              <a:buChar char="–"/>
              <a:defRPr/>
            </a:pPr>
            <a:r>
              <a:rPr lang="en-US" dirty="0"/>
              <a:t>There is no </a:t>
            </a:r>
            <a:r>
              <a:rPr lang="en-US" i="1" dirty="0"/>
              <a:t>main</a:t>
            </a:r>
            <a:r>
              <a:rPr lang="en-US" dirty="0"/>
              <a:t>()</a:t>
            </a:r>
          </a:p>
          <a:p>
            <a:pPr eaLnBrk="1" fontAlgn="auto" hangingPunct="1">
              <a:spcAft>
                <a:spcPts val="0"/>
              </a:spcAft>
              <a:buFont typeface="Arial" pitchFamily="34" charset="0"/>
              <a:buChar char="•"/>
              <a:defRPr/>
            </a:pPr>
            <a:r>
              <a:rPr lang="en-US" dirty="0"/>
              <a:t>Task – UI Applications</a:t>
            </a:r>
          </a:p>
          <a:p>
            <a:pPr lvl="1" eaLnBrk="1" fontAlgn="auto" hangingPunct="1">
              <a:spcAft>
                <a:spcPts val="0"/>
              </a:spcAft>
              <a:buFont typeface="Arial" pitchFamily="34" charset="0"/>
              <a:buChar char="–"/>
              <a:defRPr/>
            </a:pPr>
            <a:r>
              <a:rPr lang="en-US" dirty="0"/>
              <a:t>Set of Activities</a:t>
            </a:r>
          </a:p>
          <a:p>
            <a:pPr lvl="2" eaLnBrk="1" fontAlgn="auto" hangingPunct="1">
              <a:spcAft>
                <a:spcPts val="0"/>
              </a:spcAft>
              <a:buFont typeface="Arial" pitchFamily="34" charset="0"/>
              <a:buChar char="•"/>
              <a:defRPr/>
            </a:pPr>
            <a:r>
              <a:rPr lang="en-US" dirty="0"/>
              <a:t>Survive the process</a:t>
            </a:r>
          </a:p>
        </p:txBody>
      </p:sp>
      <p:sp>
        <p:nvSpPr>
          <p:cNvPr id="4" name="Slide Number Placeholder 3"/>
          <p:cNvSpPr>
            <a:spLocks noGrp="1"/>
          </p:cNvSpPr>
          <p:nvPr>
            <p:ph type="sldNum" sz="quarter" idx="12"/>
          </p:nvPr>
        </p:nvSpPr>
        <p:spPr/>
        <p:txBody>
          <a:bodyPr/>
          <a:lstStyle/>
          <a:p>
            <a:pPr>
              <a:defRPr/>
            </a:pPr>
            <a:fld id="{E4CCAD5B-3851-481A-A942-4286DA07D746}" type="slidenum">
              <a:rPr lang="en-US" smtClean="0"/>
              <a:pPr>
                <a:defRPr/>
              </a:pPr>
              <a:t>28</a:t>
            </a:fld>
            <a:endParaRPr lang="en-US"/>
          </a:p>
        </p:txBody>
      </p:sp>
    </p:spTree>
    <p:extLst>
      <p:ext uri="{BB962C8B-B14F-4D97-AF65-F5344CB8AC3E}">
        <p14:creationId xmlns:p14="http://schemas.microsoft.com/office/powerpoint/2010/main" val="3067775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Keywords</a:t>
            </a:r>
          </a:p>
        </p:txBody>
      </p:sp>
      <p:sp>
        <p:nvSpPr>
          <p:cNvPr id="5" name="Content Placeholder 4"/>
          <p:cNvSpPr>
            <a:spLocks noGrp="1"/>
          </p:cNvSpPr>
          <p:nvPr>
            <p:ph sz="half" idx="1"/>
          </p:nvPr>
        </p:nvSpPr>
        <p:spPr/>
        <p:txBody>
          <a:bodyPr>
            <a:normAutofit fontScale="92500" lnSpcReduction="10000"/>
          </a:bodyPr>
          <a:lstStyle/>
          <a:p>
            <a:r>
              <a:rPr lang="en-US" dirty="0"/>
              <a:t>Operating System</a:t>
            </a:r>
          </a:p>
          <a:p>
            <a:pPr lvl="1"/>
            <a:r>
              <a:rPr lang="en-US" dirty="0"/>
              <a:t>Kernel</a:t>
            </a:r>
          </a:p>
          <a:p>
            <a:pPr lvl="1"/>
            <a:r>
              <a:rPr lang="en-US" dirty="0"/>
              <a:t>User Space Library</a:t>
            </a:r>
          </a:p>
          <a:p>
            <a:r>
              <a:rPr lang="en-US" dirty="0"/>
              <a:t>Linux</a:t>
            </a:r>
          </a:p>
          <a:p>
            <a:pPr lvl="1"/>
            <a:r>
              <a:rPr lang="en-US" dirty="0"/>
              <a:t>Process</a:t>
            </a:r>
          </a:p>
          <a:p>
            <a:r>
              <a:rPr lang="en-US" dirty="0"/>
              <a:t>Dalvik</a:t>
            </a:r>
          </a:p>
          <a:p>
            <a:pPr lvl="1"/>
            <a:r>
              <a:rPr lang="en-US" dirty="0"/>
              <a:t>Activity</a:t>
            </a:r>
          </a:p>
          <a:p>
            <a:pPr lvl="1"/>
            <a:r>
              <a:rPr lang="en-US" dirty="0"/>
              <a:t>Service</a:t>
            </a:r>
          </a:p>
          <a:p>
            <a:pPr lvl="1"/>
            <a:r>
              <a:rPr lang="en-US" dirty="0"/>
              <a:t>Content Provider</a:t>
            </a:r>
          </a:p>
          <a:p>
            <a:pPr lvl="1"/>
            <a:r>
              <a:rPr lang="en-US" dirty="0"/>
              <a:t>Broadcast Receiver</a:t>
            </a:r>
          </a:p>
          <a:p>
            <a:r>
              <a:rPr lang="en-US" dirty="0"/>
              <a:t>ART</a:t>
            </a:r>
          </a:p>
          <a:p>
            <a:endParaRPr lang="en-US" dirty="0"/>
          </a:p>
          <a:p>
            <a:endParaRPr lang="en-US" dirty="0"/>
          </a:p>
        </p:txBody>
      </p:sp>
      <p:sp>
        <p:nvSpPr>
          <p:cNvPr id="6" name="Content Placeholder 5"/>
          <p:cNvSpPr>
            <a:spLocks noGrp="1"/>
          </p:cNvSpPr>
          <p:nvPr>
            <p:ph sz="half" idx="2"/>
          </p:nvPr>
        </p:nvSpPr>
        <p:spPr/>
        <p:txBody>
          <a:bodyPr>
            <a:normAutofit fontScale="92500" lnSpcReduction="10000"/>
          </a:bodyPr>
          <a:lstStyle/>
          <a:p>
            <a:pPr marL="342900" lvl="1" indent="-342900">
              <a:buClr>
                <a:schemeClr val="tx2"/>
              </a:buClr>
              <a:buFont typeface="Arial" pitchFamily="34" charset="0"/>
              <a:buChar char="•"/>
            </a:pPr>
            <a:r>
              <a:rPr lang="en-US" dirty="0"/>
              <a:t>Security</a:t>
            </a:r>
          </a:p>
          <a:p>
            <a:pPr marL="742950" lvl="2" indent="-342900">
              <a:buClr>
                <a:schemeClr val="tx2"/>
              </a:buClr>
            </a:pPr>
            <a:r>
              <a:rPr lang="en-US" dirty="0"/>
              <a:t>Kernel (file system)</a:t>
            </a:r>
          </a:p>
          <a:p>
            <a:pPr marL="742950" lvl="2" indent="-342900">
              <a:buClr>
                <a:schemeClr val="tx2"/>
              </a:buClr>
            </a:pPr>
            <a:r>
              <a:rPr lang="en-US" dirty="0"/>
              <a:t>User Mode (Dalvik/ART)</a:t>
            </a:r>
          </a:p>
          <a:p>
            <a:pPr marL="342900" lvl="1" indent="-342900">
              <a:buClr>
                <a:schemeClr val="tx2"/>
              </a:buClr>
              <a:buFont typeface="Arial" pitchFamily="34" charset="0"/>
              <a:buChar char="•"/>
            </a:pPr>
            <a:r>
              <a:rPr lang="en-US" dirty="0"/>
              <a:t>Task</a:t>
            </a:r>
          </a:p>
          <a:p>
            <a:pPr lvl="1"/>
            <a:r>
              <a:rPr lang="en-US" dirty="0"/>
              <a:t>Activities Stack</a:t>
            </a:r>
          </a:p>
          <a:p>
            <a:pPr lvl="1"/>
            <a:endParaRPr lang="en-US" dirty="0"/>
          </a:p>
        </p:txBody>
      </p:sp>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29</a:t>
            </a:fld>
            <a:endParaRPr lang="en-US"/>
          </a:p>
        </p:txBody>
      </p:sp>
    </p:spTree>
    <p:extLst>
      <p:ext uri="{BB962C8B-B14F-4D97-AF65-F5344CB8AC3E}">
        <p14:creationId xmlns:p14="http://schemas.microsoft.com/office/powerpoint/2010/main" val="158672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6D815-497B-4A56-4B95-1F38E6258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E19E5-5E72-7BD0-3F7D-2E30065CE9C2}"/>
              </a:ext>
            </a:extLst>
          </p:cNvPr>
          <p:cNvSpPr>
            <a:spLocks noGrp="1"/>
          </p:cNvSpPr>
          <p:nvPr>
            <p:ph type="title"/>
          </p:nvPr>
        </p:nvSpPr>
        <p:spPr/>
        <p:txBody>
          <a:bodyPr/>
          <a:lstStyle/>
          <a:p>
            <a:r>
              <a:rPr lang="en-RO" dirty="0"/>
              <a:t>Course link</a:t>
            </a:r>
          </a:p>
        </p:txBody>
      </p:sp>
      <p:sp>
        <p:nvSpPr>
          <p:cNvPr id="3" name="Content Placeholder 2">
            <a:extLst>
              <a:ext uri="{FF2B5EF4-FFF2-40B4-BE49-F238E27FC236}">
                <a16:creationId xmlns:a16="http://schemas.microsoft.com/office/drawing/2014/main" id="{9292F13A-34CD-46CC-6672-85EB2B93E0E4}"/>
              </a:ext>
            </a:extLst>
          </p:cNvPr>
          <p:cNvSpPr>
            <a:spLocks noGrp="1"/>
          </p:cNvSpPr>
          <p:nvPr>
            <p:ph idx="1"/>
          </p:nvPr>
        </p:nvSpPr>
        <p:spPr/>
        <p:txBody>
          <a:bodyPr/>
          <a:lstStyle/>
          <a:p>
            <a:r>
              <a:rPr lang="en-GB" dirty="0" err="1"/>
              <a:t>upb-fils-mdad.github.io</a:t>
            </a:r>
            <a:endParaRPr lang="en-RO" dirty="0"/>
          </a:p>
        </p:txBody>
      </p:sp>
      <p:sp>
        <p:nvSpPr>
          <p:cNvPr id="4" name="Slide Number Placeholder 3">
            <a:extLst>
              <a:ext uri="{FF2B5EF4-FFF2-40B4-BE49-F238E27FC236}">
                <a16:creationId xmlns:a16="http://schemas.microsoft.com/office/drawing/2014/main" id="{938438BD-833A-385D-0AA3-AA4A941B2A40}"/>
              </a:ext>
            </a:extLst>
          </p:cNvPr>
          <p:cNvSpPr>
            <a:spLocks noGrp="1"/>
          </p:cNvSpPr>
          <p:nvPr>
            <p:ph type="sldNum" sz="quarter" idx="12"/>
          </p:nvPr>
        </p:nvSpPr>
        <p:spPr/>
        <p:txBody>
          <a:bodyPr/>
          <a:lstStyle/>
          <a:p>
            <a:pPr>
              <a:defRPr/>
            </a:pPr>
            <a:fld id="{E4CCAD5B-3851-481A-A942-4286DA07D746}" type="slidenum">
              <a:rPr lang="en-US" smtClean="0"/>
              <a:pPr>
                <a:defRPr/>
              </a:pPr>
              <a:t>3</a:t>
            </a:fld>
            <a:endParaRPr lang="en-US"/>
          </a:p>
        </p:txBody>
      </p:sp>
    </p:spTree>
    <p:extLst>
      <p:ext uri="{BB962C8B-B14F-4D97-AF65-F5344CB8AC3E}">
        <p14:creationId xmlns:p14="http://schemas.microsoft.com/office/powerpoint/2010/main" val="19627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Questions</a:t>
            </a:r>
          </a:p>
        </p:txBody>
      </p:sp>
      <p:pic>
        <p:nvPicPr>
          <p:cNvPr id="50179" name="Content Placeholder 5" descr="questionMarkIcon.jpg"/>
          <p:cNvPicPr>
            <a:picLocks noGrp="1" noChangeAspect="1"/>
          </p:cNvPicPr>
          <p:nvPr>
            <p:ph idx="1"/>
          </p:nvPr>
        </p:nvPicPr>
        <p:blipFill>
          <a:blip r:embed="rId3" cstate="print"/>
          <a:srcRect/>
          <a:stretch>
            <a:fillRect/>
          </a:stretch>
        </p:blipFill>
        <p:spPr>
          <a:xfrm>
            <a:off x="3833813" y="3135313"/>
            <a:ext cx="1476375" cy="1455737"/>
          </a:xfrm>
        </p:spPr>
      </p:pic>
      <p:sp>
        <p:nvSpPr>
          <p:cNvPr id="3" name="Slide Number Placeholder 2"/>
          <p:cNvSpPr>
            <a:spLocks noGrp="1"/>
          </p:cNvSpPr>
          <p:nvPr>
            <p:ph type="sldNum" sz="quarter" idx="12"/>
          </p:nvPr>
        </p:nvSpPr>
        <p:spPr/>
        <p:txBody>
          <a:bodyPr/>
          <a:lstStyle/>
          <a:p>
            <a:pPr>
              <a:defRPr/>
            </a:pPr>
            <a:fld id="{E4CCAD5B-3851-481A-A942-4286DA07D746}" type="slidenum">
              <a:rPr lang="en-US" smtClean="0"/>
              <a:pPr>
                <a:defRPr/>
              </a:pPr>
              <a:t>30</a:t>
            </a:fld>
            <a:endParaRPr lang="en-US"/>
          </a:p>
        </p:txBody>
      </p:sp>
    </p:spTree>
    <p:extLst>
      <p:ext uri="{BB962C8B-B14F-4D97-AF65-F5344CB8AC3E}">
        <p14:creationId xmlns:p14="http://schemas.microsoft.com/office/powerpoint/2010/main" val="86621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Bibliography</a:t>
            </a:r>
          </a:p>
        </p:txBody>
      </p:sp>
      <p:sp>
        <p:nvSpPr>
          <p:cNvPr id="7171" name="Content Placeholder 2"/>
          <p:cNvSpPr>
            <a:spLocks noGrp="1"/>
          </p:cNvSpPr>
          <p:nvPr>
            <p:ph idx="1"/>
          </p:nvPr>
        </p:nvSpPr>
        <p:spPr>
          <a:xfrm>
            <a:off x="457200" y="1295400"/>
            <a:ext cx="8229600" cy="4953000"/>
          </a:xfrm>
        </p:spPr>
        <p:txBody>
          <a:bodyPr/>
          <a:lstStyle/>
          <a:p>
            <a:pPr marL="514350" indent="-514350" eaLnBrk="1" hangingPunct="1">
              <a:buFont typeface="Calibri" pitchFamily="34" charset="0"/>
              <a:buAutoNum type="arabicPeriod"/>
            </a:pPr>
            <a:r>
              <a:rPr lang="ro-RO" dirty="0"/>
              <a:t>Wallace Jackson,</a:t>
            </a:r>
            <a:r>
              <a:rPr lang="en-US" dirty="0"/>
              <a:t> </a:t>
            </a:r>
            <a:r>
              <a:rPr lang="ro-RO" i="1" dirty="0"/>
              <a:t>Android </a:t>
            </a:r>
            <a:r>
              <a:rPr lang="ro-RO" i="1" dirty="0" err="1"/>
              <a:t>Apps</a:t>
            </a:r>
            <a:r>
              <a:rPr lang="ro-RO" i="1" dirty="0"/>
              <a:t> for Absolute </a:t>
            </a:r>
            <a:r>
              <a:rPr lang="ro-RO" i="1" dirty="0" err="1"/>
              <a:t>Beginners</a:t>
            </a:r>
            <a:r>
              <a:rPr lang="ro-RO" dirty="0"/>
              <a:t>, Apress, 20</a:t>
            </a:r>
            <a:r>
              <a:rPr lang="en-US" dirty="0"/>
              <a:t>17</a:t>
            </a:r>
          </a:p>
          <a:p>
            <a:pPr marL="514350" indent="-514350" eaLnBrk="1" hangingPunct="1">
              <a:buFont typeface="Calibri" pitchFamily="34" charset="0"/>
              <a:buAutoNum type="arabicPeriod"/>
            </a:pPr>
            <a:r>
              <a:rPr lang="en-US" dirty="0"/>
              <a:t>Peter </a:t>
            </a:r>
            <a:r>
              <a:rPr lang="en-US" dirty="0" err="1"/>
              <a:t>Späth</a:t>
            </a:r>
            <a:r>
              <a:rPr lang="en-US" dirty="0"/>
              <a:t>, </a:t>
            </a:r>
            <a:r>
              <a:rPr lang="en-US" i="1" dirty="0"/>
              <a:t>Learn Kotlin for Android Development, </a:t>
            </a:r>
            <a:r>
              <a:rPr lang="en-US" dirty="0" err="1"/>
              <a:t>Apress</a:t>
            </a:r>
            <a:r>
              <a:rPr lang="en-US" dirty="0"/>
              <a:t> 2019</a:t>
            </a:r>
            <a:endParaRPr lang="en-US" i="1" dirty="0"/>
          </a:p>
          <a:p>
            <a:pPr marL="514350" indent="-514350" eaLnBrk="1" hangingPunct="1">
              <a:buFont typeface="Calibri" pitchFamily="34" charset="0"/>
              <a:buAutoNum type="arabicPeriod"/>
            </a:pPr>
            <a:r>
              <a:rPr lang="en-US" dirty="0"/>
              <a:t>Android Application Fundamentals, </a:t>
            </a:r>
            <a:r>
              <a:rPr lang="en-US" dirty="0">
                <a:hlinkClick r:id="rId2"/>
              </a:rPr>
              <a:t>http://developer.android.com/guide/topics/fundamentals.html</a:t>
            </a:r>
            <a:endParaRPr lang="en-US" dirty="0"/>
          </a:p>
        </p:txBody>
      </p:sp>
      <p:sp>
        <p:nvSpPr>
          <p:cNvPr id="3" name="Slide Number Placeholder 2"/>
          <p:cNvSpPr>
            <a:spLocks noGrp="1"/>
          </p:cNvSpPr>
          <p:nvPr>
            <p:ph type="sldNum" sz="quarter" idx="12"/>
          </p:nvPr>
        </p:nvSpPr>
        <p:spPr/>
        <p:txBody>
          <a:bodyPr/>
          <a:lstStyle/>
          <a:p>
            <a:pPr>
              <a:defRPr/>
            </a:pPr>
            <a:fld id="{E4CCAD5B-3851-481A-A942-4286DA07D746}" type="slidenum">
              <a:rPr lang="en-US" smtClean="0"/>
              <a:pPr>
                <a:defRPr/>
              </a:pPr>
              <a:t>4</a:t>
            </a:fld>
            <a:endParaRPr lang="en-US"/>
          </a:p>
        </p:txBody>
      </p:sp>
    </p:spTree>
    <p:extLst>
      <p:ext uri="{BB962C8B-B14F-4D97-AF65-F5344CB8AC3E}">
        <p14:creationId xmlns:p14="http://schemas.microsoft.com/office/powerpoint/2010/main" val="107398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Google Android</a:t>
            </a:r>
          </a:p>
        </p:txBody>
      </p:sp>
      <p:graphicFrame>
        <p:nvGraphicFramePr>
          <p:cNvPr id="5" name="Content Placeholder 4">
            <a:extLst>
              <a:ext uri="{FF2B5EF4-FFF2-40B4-BE49-F238E27FC236}">
                <a16:creationId xmlns:a16="http://schemas.microsoft.com/office/drawing/2014/main" id="{54F60544-1187-B148-ABB6-E3F3A972BB7C}"/>
              </a:ext>
            </a:extLst>
          </p:cNvPr>
          <p:cNvGraphicFramePr>
            <a:graphicFrameLocks noGrp="1"/>
          </p:cNvGraphicFramePr>
          <p:nvPr>
            <p:ph idx="1"/>
            <p:extLst>
              <p:ext uri="{D42A27DB-BD31-4B8C-83A1-F6EECF244321}">
                <p14:modId xmlns:p14="http://schemas.microsoft.com/office/powerpoint/2010/main" val="41747416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E4CCAD5B-3851-481A-A942-4286DA07D746}" type="slidenum">
              <a:rPr lang="en-US" smtClean="0"/>
              <a:pPr>
                <a:defRPr/>
              </a:pPr>
              <a:t>5</a:t>
            </a:fld>
            <a:endParaRPr lang="en-US"/>
          </a:p>
        </p:txBody>
      </p:sp>
    </p:spTree>
    <p:extLst>
      <p:ext uri="{BB962C8B-B14F-4D97-AF65-F5344CB8AC3E}">
        <p14:creationId xmlns:p14="http://schemas.microsoft.com/office/powerpoint/2010/main" val="110953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Android Platform</a:t>
            </a:r>
          </a:p>
        </p:txBody>
      </p:sp>
      <p:sp>
        <p:nvSpPr>
          <p:cNvPr id="9219" name="Content Placeholder 2"/>
          <p:cNvSpPr>
            <a:spLocks noGrp="1"/>
          </p:cNvSpPr>
          <p:nvPr>
            <p:ph sz="half" idx="1"/>
          </p:nvPr>
        </p:nvSpPr>
        <p:spPr>
          <a:xfrm>
            <a:off x="457200" y="1600200"/>
            <a:ext cx="5181600" cy="4525963"/>
          </a:xfrm>
        </p:spPr>
        <p:txBody>
          <a:bodyPr/>
          <a:lstStyle/>
          <a:p>
            <a:pPr eaLnBrk="1" hangingPunct="1"/>
            <a:r>
              <a:rPr lang="en-US" dirty="0"/>
              <a:t>Android</a:t>
            </a:r>
          </a:p>
          <a:p>
            <a:pPr lvl="1" eaLnBrk="1" hangingPunct="1"/>
            <a:r>
              <a:rPr lang="en-US" dirty="0"/>
              <a:t>OS</a:t>
            </a:r>
          </a:p>
          <a:p>
            <a:pPr lvl="1" eaLnBrk="1" hangingPunct="1"/>
            <a:r>
              <a:rPr lang="en-US" dirty="0"/>
              <a:t>Platform</a:t>
            </a:r>
          </a:p>
          <a:p>
            <a:pPr eaLnBrk="1" hangingPunct="1"/>
            <a:r>
              <a:rPr lang="en-US" i="1" dirty="0"/>
              <a:t>Application </a:t>
            </a:r>
            <a:r>
              <a:rPr lang="en-US" dirty="0"/>
              <a:t>types</a:t>
            </a:r>
            <a:endParaRPr lang="en-US" i="1" dirty="0"/>
          </a:p>
          <a:p>
            <a:pPr lvl="1" eaLnBrk="1" hangingPunct="1"/>
            <a:r>
              <a:rPr lang="en-US" dirty="0"/>
              <a:t>Activities</a:t>
            </a:r>
          </a:p>
          <a:p>
            <a:pPr lvl="1" eaLnBrk="1" hangingPunct="1"/>
            <a:r>
              <a:rPr lang="en-US" dirty="0"/>
              <a:t>Services</a:t>
            </a:r>
          </a:p>
          <a:p>
            <a:pPr lvl="1" eaLnBrk="1" hangingPunct="1"/>
            <a:r>
              <a:rPr lang="en-US" dirty="0"/>
              <a:t>Content providers</a:t>
            </a:r>
          </a:p>
          <a:p>
            <a:pPr lvl="1" eaLnBrk="1" hangingPunct="1"/>
            <a:r>
              <a:rPr lang="en-US" dirty="0"/>
              <a:t>Broadcast Receivers</a:t>
            </a:r>
          </a:p>
          <a:p>
            <a:pPr eaLnBrk="1" hangingPunct="1">
              <a:buFont typeface="Arial" charset="0"/>
              <a:buNone/>
            </a:pPr>
            <a:endParaRPr lang="en-US" dirty="0"/>
          </a:p>
        </p:txBody>
      </p:sp>
      <p:cxnSp>
        <p:nvCxnSpPr>
          <p:cNvPr id="6" name="Straight Connector 5"/>
          <p:cNvCxnSpPr/>
          <p:nvPr/>
        </p:nvCxnSpPr>
        <p:spPr>
          <a:xfrm>
            <a:off x="228600" y="938213"/>
            <a:ext cx="8763000" cy="0"/>
          </a:xfrm>
          <a:prstGeom prst="line">
            <a:avLst/>
          </a:prstGeom>
          <a:ln w="25400"/>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9222" name="Content Placeholder 8" descr="android_logo.gif"/>
          <p:cNvPicPr>
            <a:picLocks noGrp="1" noChangeAspect="1"/>
          </p:cNvPicPr>
          <p:nvPr>
            <p:ph sz="half" idx="2"/>
          </p:nvPr>
        </p:nvPicPr>
        <p:blipFill>
          <a:blip r:embed="rId3" cstate="print"/>
          <a:srcRect/>
          <a:stretch>
            <a:fillRect/>
          </a:stretch>
        </p:blipFill>
        <p:spPr>
          <a:xfrm>
            <a:off x="5143500" y="2338388"/>
            <a:ext cx="3048000" cy="3048000"/>
          </a:xfrm>
        </p:spPr>
      </p:pic>
      <p:sp>
        <p:nvSpPr>
          <p:cNvPr id="3" name="Slide Number Placeholder 2"/>
          <p:cNvSpPr>
            <a:spLocks noGrp="1"/>
          </p:cNvSpPr>
          <p:nvPr>
            <p:ph type="sldNum" sz="quarter" idx="12"/>
          </p:nvPr>
        </p:nvSpPr>
        <p:spPr/>
        <p:txBody>
          <a:bodyPr/>
          <a:lstStyle/>
          <a:p>
            <a:pPr>
              <a:defRPr/>
            </a:pPr>
            <a:fld id="{47BEA5ED-E118-44F0-99B6-929A0C57D1C4}" type="slidenum">
              <a:rPr lang="en-US" smtClean="0"/>
              <a:pPr>
                <a:defRPr/>
              </a:pPr>
              <a:t>6</a:t>
            </a:fld>
            <a:endParaRPr lang="en-US"/>
          </a:p>
        </p:txBody>
      </p:sp>
    </p:spTree>
    <p:extLst>
      <p:ext uri="{BB962C8B-B14F-4D97-AF65-F5344CB8AC3E}">
        <p14:creationId xmlns:p14="http://schemas.microsoft.com/office/powerpoint/2010/main" val="43777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NOT only a OS</a:t>
            </a:r>
          </a:p>
        </p:txBody>
      </p:sp>
      <p:sp>
        <p:nvSpPr>
          <p:cNvPr id="3" name="Content Placeholder 2"/>
          <p:cNvSpPr>
            <a:spLocks noGrp="1"/>
          </p:cNvSpPr>
          <p:nvPr>
            <p:ph sz="half" idx="1"/>
          </p:nvPr>
        </p:nvSpPr>
        <p:spPr>
          <a:xfrm>
            <a:off x="457200" y="1600200"/>
            <a:ext cx="4495800" cy="4525963"/>
          </a:xfrm>
        </p:spPr>
        <p:txBody>
          <a:bodyPr rtlCol="0">
            <a:normAutofit fontScale="92500" lnSpcReduction="20000"/>
          </a:bodyPr>
          <a:lstStyle/>
          <a:p>
            <a:pPr eaLnBrk="1" fontAlgn="auto" hangingPunct="1">
              <a:spcAft>
                <a:spcPts val="0"/>
              </a:spcAft>
              <a:buFont typeface="Arial" pitchFamily="34" charset="0"/>
              <a:buChar char="•"/>
              <a:defRPr/>
            </a:pPr>
            <a:r>
              <a:rPr lang="en-US" dirty="0"/>
              <a:t>Radio Firmware</a:t>
            </a:r>
          </a:p>
          <a:p>
            <a:pPr lvl="1" eaLnBrk="1" fontAlgn="auto" hangingPunct="1">
              <a:spcAft>
                <a:spcPts val="0"/>
              </a:spcAft>
              <a:buFont typeface="Arial" pitchFamily="34" charset="0"/>
              <a:buChar char="–"/>
              <a:defRPr/>
            </a:pPr>
            <a:r>
              <a:rPr lang="en-US" dirty="0"/>
              <a:t>Phone system</a:t>
            </a:r>
          </a:p>
          <a:p>
            <a:pPr lvl="2" eaLnBrk="1" fontAlgn="auto" hangingPunct="1">
              <a:spcAft>
                <a:spcPts val="0"/>
              </a:spcAft>
              <a:buFont typeface="Arial" pitchFamily="34" charset="0"/>
              <a:buChar char="•"/>
              <a:defRPr/>
            </a:pPr>
            <a:r>
              <a:rPr lang="en-US" dirty="0"/>
              <a:t>GSM/CDMA /UMTS</a:t>
            </a:r>
          </a:p>
          <a:p>
            <a:pPr eaLnBrk="1" fontAlgn="auto" hangingPunct="1">
              <a:spcAft>
                <a:spcPts val="0"/>
              </a:spcAft>
              <a:buFont typeface="Arial" pitchFamily="34" charset="0"/>
              <a:buChar char="•"/>
              <a:defRPr/>
            </a:pPr>
            <a:r>
              <a:rPr lang="en-US" b="1" dirty="0"/>
              <a:t>Linux</a:t>
            </a:r>
          </a:p>
          <a:p>
            <a:pPr lvl="1" eaLnBrk="1" fontAlgn="auto" hangingPunct="1">
              <a:spcAft>
                <a:spcPts val="0"/>
              </a:spcAft>
              <a:buFont typeface="Arial" pitchFamily="34" charset="0"/>
              <a:buChar char="–"/>
              <a:defRPr/>
            </a:pPr>
            <a:r>
              <a:rPr lang="en-US" dirty="0"/>
              <a:t>Kernel 4.x and 5.x</a:t>
            </a:r>
          </a:p>
          <a:p>
            <a:pPr lvl="2" eaLnBrk="1" fontAlgn="auto" hangingPunct="1">
              <a:spcAft>
                <a:spcPts val="0"/>
              </a:spcAft>
              <a:buFont typeface="Arial" pitchFamily="34" charset="0"/>
              <a:buChar char="•"/>
              <a:defRPr/>
            </a:pPr>
            <a:r>
              <a:rPr lang="en-US" dirty="0"/>
              <a:t>Android 11 and newer</a:t>
            </a:r>
          </a:p>
          <a:p>
            <a:pPr lvl="1" eaLnBrk="1" fontAlgn="auto" hangingPunct="1">
              <a:spcAft>
                <a:spcPts val="0"/>
              </a:spcAft>
              <a:buFont typeface="Arial" pitchFamily="34" charset="0"/>
              <a:buChar char="–"/>
              <a:defRPr/>
            </a:pPr>
            <a:r>
              <a:rPr lang="en-US" dirty="0" err="1"/>
              <a:t>Optimised</a:t>
            </a:r>
            <a:r>
              <a:rPr lang="en-US" dirty="0"/>
              <a:t> for ARM</a:t>
            </a:r>
          </a:p>
          <a:p>
            <a:pPr eaLnBrk="1" fontAlgn="auto" hangingPunct="1">
              <a:spcAft>
                <a:spcPts val="0"/>
              </a:spcAft>
              <a:buFont typeface="Arial" pitchFamily="34" charset="0"/>
              <a:buChar char="•"/>
              <a:defRPr/>
            </a:pPr>
            <a:r>
              <a:rPr lang="en-US" dirty="0"/>
              <a:t>User Space Libraries</a:t>
            </a:r>
          </a:p>
          <a:p>
            <a:pPr lvl="1" eaLnBrk="1" fontAlgn="auto" hangingPunct="1">
              <a:spcAft>
                <a:spcPts val="0"/>
              </a:spcAft>
              <a:buFont typeface="Arial" pitchFamily="34" charset="0"/>
              <a:buChar char="–"/>
              <a:defRPr/>
            </a:pPr>
            <a:r>
              <a:rPr lang="en-US" i="1" dirty="0"/>
              <a:t>Bionic</a:t>
            </a:r>
          </a:p>
          <a:p>
            <a:pPr lvl="1" eaLnBrk="1" fontAlgn="auto" hangingPunct="1">
              <a:spcAft>
                <a:spcPts val="0"/>
              </a:spcAft>
              <a:buFont typeface="Arial" pitchFamily="34" charset="0"/>
              <a:buChar char="–"/>
              <a:defRPr/>
            </a:pPr>
            <a:r>
              <a:rPr lang="en-US" i="1" dirty="0" err="1"/>
              <a:t>SQLite</a:t>
            </a:r>
            <a:endParaRPr lang="en-US" i="1" dirty="0"/>
          </a:p>
          <a:p>
            <a:pPr lvl="1" eaLnBrk="1" fontAlgn="auto" hangingPunct="1">
              <a:spcAft>
                <a:spcPts val="0"/>
              </a:spcAft>
              <a:buFont typeface="Arial" pitchFamily="34" charset="0"/>
              <a:buChar char="–"/>
              <a:defRPr/>
            </a:pPr>
            <a:r>
              <a:rPr lang="en-US" i="1" dirty="0" err="1"/>
              <a:t>WebKit</a:t>
            </a:r>
            <a:endParaRPr lang="en-US" i="1" dirty="0"/>
          </a:p>
          <a:p>
            <a:pPr eaLnBrk="1" fontAlgn="auto" hangingPunct="1">
              <a:spcAft>
                <a:spcPts val="0"/>
              </a:spcAft>
              <a:buFont typeface="Arial" pitchFamily="34" charset="0"/>
              <a:buChar char="•"/>
              <a:defRPr/>
            </a:pPr>
            <a:r>
              <a:rPr lang="en-US" b="1" dirty="0"/>
              <a:t>Application platform</a:t>
            </a:r>
          </a:p>
          <a:p>
            <a:pPr eaLnBrk="1" fontAlgn="auto" hangingPunct="1">
              <a:spcAft>
                <a:spcPts val="0"/>
              </a:spcAft>
              <a:buFont typeface="Arial" pitchFamily="34" charset="0"/>
              <a:buNone/>
              <a:defRPr/>
            </a:pPr>
            <a:endParaRPr lang="en-US" b="1" dirty="0"/>
          </a:p>
          <a:p>
            <a:pPr lvl="1" eaLnBrk="1" fontAlgn="auto" hangingPunct="1">
              <a:spcAft>
                <a:spcPts val="0"/>
              </a:spcAft>
              <a:buFont typeface="Arial" pitchFamily="34" charset="0"/>
              <a:buChar char="–"/>
              <a:defRPr/>
            </a:pPr>
            <a:endParaRPr lang="en-US" dirty="0"/>
          </a:p>
        </p:txBody>
      </p:sp>
      <p:pic>
        <p:nvPicPr>
          <p:cNvPr id="10244" name="Content Placeholder 5" descr="linux.jpg"/>
          <p:cNvPicPr>
            <a:picLocks noGrp="1" noChangeAspect="1"/>
          </p:cNvPicPr>
          <p:nvPr>
            <p:ph sz="half" idx="2"/>
          </p:nvPr>
        </p:nvPicPr>
        <p:blipFill>
          <a:blip r:embed="rId3" cstate="print"/>
          <a:srcRect/>
          <a:stretch>
            <a:fillRect/>
          </a:stretch>
        </p:blipFill>
        <p:spPr>
          <a:xfrm>
            <a:off x="5176838" y="2057400"/>
            <a:ext cx="2981325" cy="3571875"/>
          </a:xfrm>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7</a:t>
            </a:fld>
            <a:endParaRPr lang="en-US"/>
          </a:p>
        </p:txBody>
      </p:sp>
    </p:spTree>
    <p:extLst>
      <p:ext uri="{BB962C8B-B14F-4D97-AF65-F5344CB8AC3E}">
        <p14:creationId xmlns:p14="http://schemas.microsoft.com/office/powerpoint/2010/main" val="163237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Android Schematics</a:t>
            </a:r>
          </a:p>
        </p:txBody>
      </p:sp>
      <p:sp>
        <p:nvSpPr>
          <p:cNvPr id="3" name="Slide Number Placeholder 2"/>
          <p:cNvSpPr>
            <a:spLocks noGrp="1"/>
          </p:cNvSpPr>
          <p:nvPr>
            <p:ph type="sldNum" sz="quarter" idx="12"/>
          </p:nvPr>
        </p:nvSpPr>
        <p:spPr/>
        <p:txBody>
          <a:bodyPr/>
          <a:lstStyle/>
          <a:p>
            <a:pPr>
              <a:defRPr/>
            </a:pPr>
            <a:fld id="{E4CCAD5B-3851-481A-A942-4286DA07D746}" type="slidenum">
              <a:rPr lang="en-US" smtClean="0"/>
              <a:pPr>
                <a:defRPr/>
              </a:pPr>
              <a:t>8</a:t>
            </a:fld>
            <a:endParaRPr lang="en-US"/>
          </a:p>
        </p:txBody>
      </p:sp>
      <p:pic>
        <p:nvPicPr>
          <p:cNvPr id="7" name="Content Placeholder 6">
            <a:extLst>
              <a:ext uri="{FF2B5EF4-FFF2-40B4-BE49-F238E27FC236}">
                <a16:creationId xmlns:a16="http://schemas.microsoft.com/office/drawing/2014/main" id="{D89CA678-240B-CF42-B6E6-F2B54B957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734" y="1143002"/>
            <a:ext cx="3694532" cy="5440360"/>
          </a:xfrm>
        </p:spPr>
      </p:pic>
    </p:spTree>
    <p:extLst>
      <p:ext uri="{BB962C8B-B14F-4D97-AF65-F5344CB8AC3E}">
        <p14:creationId xmlns:p14="http://schemas.microsoft.com/office/powerpoint/2010/main" val="396898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C00000"/>
                </a:solidFill>
              </a:rPr>
              <a:t>Kernel</a:t>
            </a:r>
          </a:p>
        </p:txBody>
      </p:sp>
      <p:sp>
        <p:nvSpPr>
          <p:cNvPr id="3" name="Content Placeholder 2"/>
          <p:cNvSpPr>
            <a:spLocks noGrp="1"/>
          </p:cNvSpPr>
          <p:nvPr>
            <p:ph sz="half" idx="1"/>
          </p:nvPr>
        </p:nvSpPr>
        <p:spPr>
          <a:xfrm>
            <a:off x="457200" y="1371600"/>
            <a:ext cx="4343400" cy="4953000"/>
          </a:xfrm>
        </p:spPr>
        <p:txBody>
          <a:bodyPr rtlCol="0">
            <a:normAutofit fontScale="92500" lnSpcReduction="20000"/>
          </a:bodyPr>
          <a:lstStyle/>
          <a:p>
            <a:pPr eaLnBrk="1" fontAlgn="auto" hangingPunct="1">
              <a:spcAft>
                <a:spcPts val="0"/>
              </a:spcAft>
              <a:buFont typeface="Arial" pitchFamily="34" charset="0"/>
              <a:buChar char="•"/>
              <a:defRPr/>
            </a:pPr>
            <a:r>
              <a:rPr lang="en-US" dirty="0"/>
              <a:t>OS</a:t>
            </a:r>
          </a:p>
          <a:p>
            <a:pPr eaLnBrk="1" fontAlgn="auto" hangingPunct="1">
              <a:spcAft>
                <a:spcPts val="0"/>
              </a:spcAft>
              <a:buFont typeface="Arial" pitchFamily="34" charset="0"/>
              <a:buChar char="•"/>
              <a:defRPr/>
            </a:pPr>
            <a:r>
              <a:rPr lang="en-US" i="1" dirty="0"/>
              <a:t>Not visible</a:t>
            </a:r>
          </a:p>
          <a:p>
            <a:pPr eaLnBrk="1" fontAlgn="auto" hangingPunct="1">
              <a:spcAft>
                <a:spcPts val="0"/>
              </a:spcAft>
              <a:buFont typeface="Arial" pitchFamily="34" charset="0"/>
              <a:buChar char="•"/>
              <a:defRPr/>
            </a:pPr>
            <a:r>
              <a:rPr lang="en-US" dirty="0"/>
              <a:t>Extended Machine</a:t>
            </a:r>
          </a:p>
          <a:p>
            <a:pPr lvl="1" eaLnBrk="1" fontAlgn="auto" hangingPunct="1">
              <a:spcAft>
                <a:spcPts val="0"/>
              </a:spcAft>
              <a:buFont typeface="Arial" pitchFamily="34" charset="0"/>
              <a:buChar char="–"/>
              <a:defRPr/>
            </a:pPr>
            <a:r>
              <a:rPr lang="en-US" dirty="0"/>
              <a:t>Hardware abstraction</a:t>
            </a:r>
          </a:p>
          <a:p>
            <a:pPr eaLnBrk="1" fontAlgn="auto" hangingPunct="1">
              <a:spcAft>
                <a:spcPts val="0"/>
              </a:spcAft>
              <a:buFont typeface="Arial" pitchFamily="34" charset="0"/>
              <a:buChar char="•"/>
              <a:defRPr/>
            </a:pPr>
            <a:r>
              <a:rPr lang="en-US" dirty="0"/>
              <a:t>Contains </a:t>
            </a:r>
            <a:r>
              <a:rPr lang="en-US" i="1" dirty="0"/>
              <a:t>drivers</a:t>
            </a:r>
          </a:p>
          <a:p>
            <a:pPr eaLnBrk="1" fontAlgn="auto" hangingPunct="1">
              <a:spcAft>
                <a:spcPts val="0"/>
              </a:spcAft>
              <a:buFont typeface="Arial" pitchFamily="34" charset="0"/>
              <a:buChar char="•"/>
              <a:defRPr/>
            </a:pPr>
            <a:r>
              <a:rPr lang="en-US" dirty="0"/>
              <a:t>Manages</a:t>
            </a:r>
          </a:p>
          <a:p>
            <a:pPr lvl="1" eaLnBrk="1" fontAlgn="auto" hangingPunct="1">
              <a:spcAft>
                <a:spcPts val="0"/>
              </a:spcAft>
              <a:buFont typeface="Arial" pitchFamily="34" charset="0"/>
              <a:buChar char="–"/>
              <a:defRPr/>
            </a:pPr>
            <a:r>
              <a:rPr lang="en-US" dirty="0"/>
              <a:t>Processor</a:t>
            </a:r>
          </a:p>
          <a:p>
            <a:pPr lvl="1" eaLnBrk="1" fontAlgn="auto" hangingPunct="1">
              <a:spcAft>
                <a:spcPts val="0"/>
              </a:spcAft>
              <a:buFont typeface="Arial" pitchFamily="34" charset="0"/>
              <a:buChar char="–"/>
              <a:defRPr/>
            </a:pPr>
            <a:r>
              <a:rPr lang="en-US" dirty="0"/>
              <a:t>Peripherals</a:t>
            </a:r>
          </a:p>
          <a:p>
            <a:pPr lvl="2" eaLnBrk="1" fontAlgn="auto" hangingPunct="1">
              <a:spcAft>
                <a:spcPts val="0"/>
              </a:spcAft>
              <a:buFont typeface="Arial" pitchFamily="34" charset="0"/>
              <a:buChar char="•"/>
              <a:defRPr/>
            </a:pPr>
            <a:r>
              <a:rPr lang="en-US" dirty="0"/>
              <a:t>Audio</a:t>
            </a:r>
          </a:p>
          <a:p>
            <a:pPr lvl="2" eaLnBrk="1" fontAlgn="auto" hangingPunct="1">
              <a:spcAft>
                <a:spcPts val="0"/>
              </a:spcAft>
              <a:buFont typeface="Arial" pitchFamily="34" charset="0"/>
              <a:buChar char="•"/>
              <a:defRPr/>
            </a:pPr>
            <a:r>
              <a:rPr lang="en-US" dirty="0"/>
              <a:t>Video</a:t>
            </a:r>
          </a:p>
          <a:p>
            <a:pPr lvl="2" eaLnBrk="1" fontAlgn="auto" hangingPunct="1">
              <a:spcAft>
                <a:spcPts val="0"/>
              </a:spcAft>
              <a:buFont typeface="Arial" pitchFamily="34" charset="0"/>
              <a:buChar char="•"/>
              <a:defRPr/>
            </a:pPr>
            <a:r>
              <a:rPr lang="en-US" dirty="0"/>
              <a:t>GPS</a:t>
            </a:r>
          </a:p>
          <a:p>
            <a:pPr lvl="2" eaLnBrk="1" fontAlgn="auto" hangingPunct="1">
              <a:spcAft>
                <a:spcPts val="0"/>
              </a:spcAft>
              <a:buFont typeface="Arial" pitchFamily="34" charset="0"/>
              <a:buChar char="•"/>
              <a:defRPr/>
            </a:pPr>
            <a:r>
              <a:rPr lang="en-US" dirty="0" err="1"/>
              <a:t>WiFi</a:t>
            </a:r>
            <a:endParaRPr lang="en-US" dirty="0"/>
          </a:p>
          <a:p>
            <a:pPr lvl="1" eaLnBrk="1" fontAlgn="auto" hangingPunct="1">
              <a:spcAft>
                <a:spcPts val="0"/>
              </a:spcAft>
              <a:buFont typeface="Arial" pitchFamily="34" charset="0"/>
              <a:buChar char="–"/>
              <a:defRPr/>
            </a:pPr>
            <a:r>
              <a:rPr lang="en-US" dirty="0" err="1"/>
              <a:t>Input/Output</a:t>
            </a:r>
            <a:endParaRPr lang="en-US" dirty="0"/>
          </a:p>
          <a:p>
            <a:pPr lvl="1" eaLnBrk="1" fontAlgn="auto" hangingPunct="1">
              <a:spcAft>
                <a:spcPts val="0"/>
              </a:spcAft>
              <a:buFont typeface="Arial" pitchFamily="34" charset="0"/>
              <a:buChar char="–"/>
              <a:defRPr/>
            </a:pPr>
            <a:r>
              <a:rPr lang="en-US" dirty="0"/>
              <a:t>Network stack</a:t>
            </a:r>
          </a:p>
        </p:txBody>
      </p:sp>
      <p:pic>
        <p:nvPicPr>
          <p:cNvPr id="12292" name="Content Placeholder 5" descr="linux.jpg"/>
          <p:cNvPicPr>
            <a:picLocks noGrp="1" noChangeAspect="1"/>
          </p:cNvPicPr>
          <p:nvPr>
            <p:ph sz="half" idx="2"/>
          </p:nvPr>
        </p:nvPicPr>
        <p:blipFill>
          <a:blip r:embed="rId3" cstate="print"/>
          <a:srcRect/>
          <a:stretch>
            <a:fillRect/>
          </a:stretch>
        </p:blipFill>
        <p:spPr>
          <a:xfrm>
            <a:off x="5176838" y="2078038"/>
            <a:ext cx="2981325" cy="3571875"/>
          </a:xfrm>
        </p:spPr>
      </p:pic>
      <p:sp>
        <p:nvSpPr>
          <p:cNvPr id="4" name="Slide Number Placeholder 3"/>
          <p:cNvSpPr>
            <a:spLocks noGrp="1"/>
          </p:cNvSpPr>
          <p:nvPr>
            <p:ph type="sldNum" sz="quarter" idx="12"/>
          </p:nvPr>
        </p:nvSpPr>
        <p:spPr/>
        <p:txBody>
          <a:bodyPr/>
          <a:lstStyle/>
          <a:p>
            <a:pPr>
              <a:defRPr/>
            </a:pPr>
            <a:fld id="{47BEA5ED-E118-44F0-99B6-929A0C57D1C4}" type="slidenum">
              <a:rPr lang="en-US" smtClean="0"/>
              <a:pPr>
                <a:defRPr/>
              </a:pPr>
              <a:t>9</a:t>
            </a:fld>
            <a:endParaRPr lang="en-US"/>
          </a:p>
        </p:txBody>
      </p:sp>
    </p:spTree>
    <p:extLst>
      <p:ext uri="{BB962C8B-B14F-4D97-AF65-F5344CB8AC3E}">
        <p14:creationId xmlns:p14="http://schemas.microsoft.com/office/powerpoint/2010/main" val="1350093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4548</TotalTime>
  <Words>1036</Words>
  <Application>Microsoft Macintosh PowerPoint</Application>
  <PresentationFormat>On-screen Show (4:3)</PresentationFormat>
  <Paragraphs>316</Paragraphs>
  <Slides>30</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Android</vt:lpstr>
      <vt:lpstr>Administrative</vt:lpstr>
      <vt:lpstr>Course link</vt:lpstr>
      <vt:lpstr>Bibliography</vt:lpstr>
      <vt:lpstr>Google Android</vt:lpstr>
      <vt:lpstr>Android Platform</vt:lpstr>
      <vt:lpstr>NOT only a OS</vt:lpstr>
      <vt:lpstr>Android Schematics</vt:lpstr>
      <vt:lpstr>Kernel</vt:lpstr>
      <vt:lpstr>Kernel - Optimizations</vt:lpstr>
      <vt:lpstr>User Space Libraries</vt:lpstr>
      <vt:lpstr>User Space Libraries</vt:lpstr>
      <vt:lpstr>Hardware Abstraction Layer</vt:lpstr>
      <vt:lpstr>Dalvik  - Android VM</vt:lpstr>
      <vt:lpstr>Dalvik  JIT</vt:lpstr>
      <vt:lpstr>ART  - Android Runtime</vt:lpstr>
      <vt:lpstr>Android ART</vt:lpstr>
      <vt:lpstr>ART Performance</vt:lpstr>
      <vt:lpstr>Android Libraries</vt:lpstr>
      <vt:lpstr>Android Schematics</vt:lpstr>
      <vt:lpstr>Programming</vt:lpstr>
      <vt:lpstr>Application Security</vt:lpstr>
      <vt:lpstr>Application Security</vt:lpstr>
      <vt:lpstr>Application &amp; Services (Dalvik/ART)</vt:lpstr>
      <vt:lpstr>Application Bundle (Dalvik/ART)</vt:lpstr>
      <vt:lpstr>Task (UI Application)</vt:lpstr>
      <vt:lpstr>Task (UI Application)</vt:lpstr>
      <vt:lpstr>Conclusions</vt:lpstr>
      <vt:lpstr>Keywords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dc:creator>
  <cp:lastModifiedBy>Amalia SIMION</cp:lastModifiedBy>
  <cp:revision>652</cp:revision>
  <dcterms:created xsi:type="dcterms:W3CDTF">2010-02-23T11:53:40Z</dcterms:created>
  <dcterms:modified xsi:type="dcterms:W3CDTF">2024-10-06T18:24:50Z</dcterms:modified>
</cp:coreProperties>
</file>