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12"/>
  </p:notesMasterIdLst>
  <p:handoutMasterIdLst>
    <p:handoutMasterId r:id="rId13"/>
  </p:handoutMasterIdLst>
  <p:sldIdLst>
    <p:sldId id="259" r:id="rId2"/>
    <p:sldId id="299" r:id="rId3"/>
    <p:sldId id="283" r:id="rId4"/>
    <p:sldId id="295" r:id="rId5"/>
    <p:sldId id="304" r:id="rId6"/>
    <p:sldId id="305" r:id="rId7"/>
    <p:sldId id="306" r:id="rId8"/>
    <p:sldId id="302" r:id="rId9"/>
    <p:sldId id="307" r:id="rId10"/>
    <p:sldId id="281" r:id="rId11"/>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5C72"/>
    <a:srgbClr val="0C596D"/>
    <a:srgbClr val="067F9C"/>
    <a:srgbClr val="79AE02"/>
    <a:srgbClr val="01C6FD"/>
    <a:srgbClr val="014E52"/>
    <a:srgbClr val="03556D"/>
    <a:srgbClr val="0000A4"/>
    <a:srgbClr val="1ABEEB"/>
    <a:srgbClr val="1DA9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57" autoAdjust="0"/>
    <p:restoredTop sz="94660"/>
  </p:normalViewPr>
  <p:slideViewPr>
    <p:cSldViewPr snapToGrid="0">
      <p:cViewPr varScale="1">
        <p:scale>
          <a:sx n="50" d="100"/>
          <a:sy n="50" d="100"/>
        </p:scale>
        <p:origin x="48" y="180"/>
      </p:cViewPr>
      <p:guideLst/>
    </p:cSldViewPr>
  </p:slideViewPr>
  <p:notesTextViewPr>
    <p:cViewPr>
      <p:scale>
        <a:sx n="1" d="1"/>
        <a:sy n="1" d="1"/>
      </p:scale>
      <p:origin x="0" y="0"/>
    </p:cViewPr>
  </p:notesTextViewPr>
  <p:notesViewPr>
    <p:cSldViewPr snapToGrid="0">
      <p:cViewPr varScale="1">
        <p:scale>
          <a:sx n="85" d="100"/>
          <a:sy n="85" d="100"/>
        </p:scale>
        <p:origin x="377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D1A256B-9B5B-4051-BBA5-1B55207E8D91}" type="datetime1">
              <a:rPr lang="zh-CN" altLang="en-US" smtClean="0">
                <a:latin typeface="Microsoft YaHei UI" panose="020B0503020204020204" pitchFamily="34" charset="-122"/>
                <a:ea typeface="Microsoft YaHei UI" panose="020B0503020204020204" pitchFamily="34" charset="-122"/>
              </a:rPr>
              <a:t>2020/7/9</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E62C3C4-9460-4343-9283-24A378E2714B}"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EDD6EAA8-F606-4C25-8E59-2CAB5F9FECCA}" type="datetime1">
              <a:rPr lang="zh-CN" altLang="en-US" smtClean="0"/>
              <a:t>2020/7/9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F6DE8F2A-B3D4-43F2-B39B-CD77F64A1950}" type="slidenum">
              <a:rPr lang="en-US" altLang="zh-CN" noProof="0" smtClean="0"/>
              <a:t>‹#›</a:t>
            </a:fld>
            <a:endParaRPr lang="zh-CN" altLang="en-US" noProof="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F6DE8F2A-B3D4-43F2-B39B-CD77F64A1950}" type="slidenum">
              <a:rPr lang="en-US" altLang="zh-CN"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流体（石油、天然气、水等）输运终端管网存在流体漏失、流体偷盗、流体浪费、管网合理运维等诸多亟待解决的问题。目前主干线管网智慧化研究相对成熟，而终端管网的智慧化研究尚处于起步阶段。前期以私人住宅内的供水终端管网为研究对象，已提出了供水终端管网漏失在线监控技术，可为其它场景的供水终端管网、以及其它流体输运终端管网漏失在线监控提供思路，进一步为各种流体（石油、天然气、水等）输运终端管网的流体偷盗、流体浪费、管网合理运维等在线监控提供指导。并已开发了多套供水终端管网漏失在线监控仪，且已在现场安装试点，为流体输运终端管网运行的大数据分析和人工智能检测提供研究数据，另外也已初步开发了手机</a:t>
            </a:r>
            <a:r>
              <a:rPr lang="en-US" altLang="zh-CN" sz="1200" dirty="0"/>
              <a:t>APP</a:t>
            </a:r>
            <a:r>
              <a:rPr lang="zh-CN" altLang="en-US" sz="1200" dirty="0"/>
              <a:t>和云管理平台。本项目在此基础上，深化流体输运终端管网智慧化研究，研究内容主要包括：终端管网漏失在线监控，终端管网浪费使用在线识别，终端管网偷盗在线侦查，终端管网压力调节，终端管网与市政管网协调等。 </a:t>
            </a:r>
          </a:p>
        </p:txBody>
      </p:sp>
      <p:sp>
        <p:nvSpPr>
          <p:cNvPr id="4" name="幻灯片编号占位符 3"/>
          <p:cNvSpPr>
            <a:spLocks noGrp="1"/>
          </p:cNvSpPr>
          <p:nvPr>
            <p:ph type="sldNum" sz="quarter" idx="5"/>
          </p:nvPr>
        </p:nvSpPr>
        <p:spPr/>
        <p:txBody>
          <a:bodyPr rtlCol="0"/>
          <a:lstStyle/>
          <a:p>
            <a:pPr rtl="0"/>
            <a:fld id="{F6DE8F2A-B3D4-43F2-B39B-CD77F64A1950}" type="slidenum">
              <a:rPr lang="en-US" altLang="zh-CN" smtClean="0"/>
              <a:t>4</a:t>
            </a:fld>
            <a:endParaRPr lang="zh-CN" altLang="en-US"/>
          </a:p>
        </p:txBody>
      </p:sp>
    </p:spTree>
    <p:extLst>
      <p:ext uri="{BB962C8B-B14F-4D97-AF65-F5344CB8AC3E}">
        <p14:creationId xmlns:p14="http://schemas.microsoft.com/office/powerpoint/2010/main" val="1197728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流体（石油、天然气、水等）输运终端管网存在流体漏失、流体偷盗、流体浪费、管网合理运维等诸多亟待解决的问题。目前主干线管网智慧化研究相对成熟，而终端管网的智慧化研究尚处于起步阶段。前期以私人住宅内的供水终端管网为研究对象，已提出了供水终端管网漏失在线监控技术，可为其它场景的供水终端管网、以及其它流体输运终端管网漏失在线监控提供思路，进一步为各种流体（石油、天然气、水等）输运终端管网的流体偷盗、流体浪费、管网合理运维等在线监控提供指导。并已开发了多套供水终端管网漏失在线监控仪，且已在现场安装试点，为流体输运终端管网运行的大数据分析和人工智能检测提供研究数据，另外也已初步开发了手机</a:t>
            </a:r>
            <a:r>
              <a:rPr lang="en-US" altLang="zh-CN" sz="1200" dirty="0"/>
              <a:t>APP</a:t>
            </a:r>
            <a:r>
              <a:rPr lang="zh-CN" altLang="en-US" sz="1200" dirty="0"/>
              <a:t>和云管理平台。本项目在此基础上，深化流体输运终端管网智慧化研究，研究内容主要包括：终端管网漏失在线监控，终端管网浪费使用在线识别，终端管网偷盗在线侦查，终端管网压力调节，终端管网与市政管网协调等。 </a:t>
            </a:r>
          </a:p>
        </p:txBody>
      </p:sp>
      <p:sp>
        <p:nvSpPr>
          <p:cNvPr id="4" name="幻灯片编号占位符 3"/>
          <p:cNvSpPr>
            <a:spLocks noGrp="1"/>
          </p:cNvSpPr>
          <p:nvPr>
            <p:ph type="sldNum" sz="quarter" idx="5"/>
          </p:nvPr>
        </p:nvSpPr>
        <p:spPr/>
        <p:txBody>
          <a:bodyPr rtlCol="0"/>
          <a:lstStyle/>
          <a:p>
            <a:pPr rtl="0"/>
            <a:fld id="{F6DE8F2A-B3D4-43F2-B39B-CD77F64A1950}" type="slidenum">
              <a:rPr lang="en-US" altLang="zh-CN" smtClean="0"/>
              <a:t>5</a:t>
            </a:fld>
            <a:endParaRPr lang="zh-CN" altLang="en-US"/>
          </a:p>
        </p:txBody>
      </p:sp>
    </p:spTree>
    <p:extLst>
      <p:ext uri="{BB962C8B-B14F-4D97-AF65-F5344CB8AC3E}">
        <p14:creationId xmlns:p14="http://schemas.microsoft.com/office/powerpoint/2010/main" val="1197728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流体（石油、天然气、水等）输运终端管网存在流体漏失、流体偷盗、流体浪费、管网合理运维等诸多亟待解决的问题。目前主干线管网智慧化研究相对成熟，而终端管网的智慧化研究尚处于起步阶段。前期以私人住宅内的供水终端管网为研究对象，已提出了供水终端管网漏失在线监控技术，可为其它场景的供水终端管网、以及其它流体输运终端管网漏失在线监控提供思路，进一步为各种流体（石油、天然气、水等）输运终端管网的流体偷盗、流体浪费、管网合理运维等在线监控提供指导。并已开发了多套供水终端管网漏失在线监控仪，且已在现场安装试点，为流体输运终端管网运行的大数据分析和人工智能检测提供研究数据，另外也已初步开发了手机</a:t>
            </a:r>
            <a:r>
              <a:rPr lang="en-US" altLang="zh-CN" sz="1200" dirty="0"/>
              <a:t>APP</a:t>
            </a:r>
            <a:r>
              <a:rPr lang="zh-CN" altLang="en-US" sz="1200" dirty="0"/>
              <a:t>和云管理平台。本项目在此基础上，深化流体输运终端管网智慧化研究，研究内容主要包括：终端管网漏失在线监控，终端管网浪费使用在线识别，终端管网偷盗在线侦查，终端管网压力调节，终端管网与市政管网协调等。 </a:t>
            </a:r>
          </a:p>
        </p:txBody>
      </p:sp>
      <p:sp>
        <p:nvSpPr>
          <p:cNvPr id="4" name="幻灯片编号占位符 3"/>
          <p:cNvSpPr>
            <a:spLocks noGrp="1"/>
          </p:cNvSpPr>
          <p:nvPr>
            <p:ph type="sldNum" sz="quarter" idx="5"/>
          </p:nvPr>
        </p:nvSpPr>
        <p:spPr/>
        <p:txBody>
          <a:bodyPr rtlCol="0"/>
          <a:lstStyle/>
          <a:p>
            <a:pPr rtl="0"/>
            <a:fld id="{F6DE8F2A-B3D4-43F2-B39B-CD77F64A1950}" type="slidenum">
              <a:rPr lang="en-US" altLang="zh-CN" smtClean="0"/>
              <a:t>6</a:t>
            </a:fld>
            <a:endParaRPr lang="zh-CN" altLang="en-US"/>
          </a:p>
        </p:txBody>
      </p:sp>
    </p:spTree>
    <p:extLst>
      <p:ext uri="{BB962C8B-B14F-4D97-AF65-F5344CB8AC3E}">
        <p14:creationId xmlns:p14="http://schemas.microsoft.com/office/powerpoint/2010/main" val="1197728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流体（石油、天然气、水等）输运终端管网存在流体漏失、流体偷盗、流体浪费、管网合理运维等诸多亟待解决的问题。目前主干线管网智慧化研究相对成熟，而终端管网的智慧化研究尚处于起步阶段。前期以私人住宅内的供水终端管网为研究对象，已提出了供水终端管网漏失在线监控技术，可为其它场景的供水终端管网、以及其它流体输运终端管网漏失在线监控提供思路，进一步为各种流体（石油、天然气、水等）输运终端管网的流体偷盗、流体浪费、管网合理运维等在线监控提供指导。并已开发了多套供水终端管网漏失在线监控仪，且已在现场安装试点，为流体输运终端管网运行的大数据分析和人工智能检测提供研究数据，另外也已初步开发了手机</a:t>
            </a:r>
            <a:r>
              <a:rPr lang="en-US" altLang="zh-CN" sz="1200" dirty="0"/>
              <a:t>APP</a:t>
            </a:r>
            <a:r>
              <a:rPr lang="zh-CN" altLang="en-US" sz="1200" dirty="0"/>
              <a:t>和云管理平台。本项目在此基础上，深化流体输运终端管网智慧化研究，研究内容主要包括：终端管网漏失在线监控，终端管网浪费使用在线识别，终端管网偷盗在线侦查，终端管网压力调节，终端管网与市政管网协调等。 </a:t>
            </a:r>
          </a:p>
        </p:txBody>
      </p:sp>
      <p:sp>
        <p:nvSpPr>
          <p:cNvPr id="4" name="幻灯片编号占位符 3"/>
          <p:cNvSpPr>
            <a:spLocks noGrp="1"/>
          </p:cNvSpPr>
          <p:nvPr>
            <p:ph type="sldNum" sz="quarter" idx="5"/>
          </p:nvPr>
        </p:nvSpPr>
        <p:spPr/>
        <p:txBody>
          <a:bodyPr rtlCol="0"/>
          <a:lstStyle/>
          <a:p>
            <a:pPr rtl="0"/>
            <a:fld id="{F6DE8F2A-B3D4-43F2-B39B-CD77F64A1950}" type="slidenum">
              <a:rPr lang="en-US" altLang="zh-CN" smtClean="0"/>
              <a:t>7</a:t>
            </a:fld>
            <a:endParaRPr lang="zh-CN" altLang="en-US"/>
          </a:p>
        </p:txBody>
      </p:sp>
    </p:spTree>
    <p:extLst>
      <p:ext uri="{BB962C8B-B14F-4D97-AF65-F5344CB8AC3E}">
        <p14:creationId xmlns:p14="http://schemas.microsoft.com/office/powerpoint/2010/main" val="1197728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流体（石油、天然气、水等）输运终端管网存在流体漏失、流体偷盗、流体浪费、管网合理运维等诸多亟待解决的问题。目前主干线管网智慧化研究相对成熟，而终端管网的智慧化研究尚处于起步阶段。前期以私人住宅内的供水终端管网为研究对象，已提出了供水终端管网漏失在线监控技术，可为其它场景的供水终端管网、以及其它流体输运终端管网漏失在线监控提供思路，进一步为各种流体（石油、天然气、水等）输运终端管网的流体偷盗、流体浪费、管网合理运维等在线监控提供指导。并已开发了多套供水终端管网漏失在线监控仪，且已在现场安装试点，为流体输运终端管网运行的大数据分析和人工智能检测提供研究数据，另外也已初步开发了手机</a:t>
            </a:r>
            <a:r>
              <a:rPr lang="en-US" altLang="zh-CN" sz="1200" dirty="0"/>
              <a:t>APP</a:t>
            </a:r>
            <a:r>
              <a:rPr lang="zh-CN" altLang="en-US" sz="1200" dirty="0"/>
              <a:t>和云管理平台。本项目在此基础上，深化流体输运终端管网智慧化研究，研究内容主要包括：终端管网漏失在线监控，终端管网浪费使用在线识别，终端管网偷盗在线侦查，终端管网压力调节，终端管网与市政管网协调等。 </a:t>
            </a:r>
          </a:p>
        </p:txBody>
      </p:sp>
      <p:sp>
        <p:nvSpPr>
          <p:cNvPr id="4" name="幻灯片编号占位符 3"/>
          <p:cNvSpPr>
            <a:spLocks noGrp="1"/>
          </p:cNvSpPr>
          <p:nvPr>
            <p:ph type="sldNum" sz="quarter" idx="5"/>
          </p:nvPr>
        </p:nvSpPr>
        <p:spPr/>
        <p:txBody>
          <a:bodyPr rtlCol="0"/>
          <a:lstStyle/>
          <a:p>
            <a:pPr rtl="0"/>
            <a:fld id="{F6DE8F2A-B3D4-43F2-B39B-CD77F64A1950}" type="slidenum">
              <a:rPr lang="en-US" altLang="zh-CN" smtClean="0"/>
              <a:t>9</a:t>
            </a:fld>
            <a:endParaRPr lang="zh-CN" altLang="en-US"/>
          </a:p>
        </p:txBody>
      </p:sp>
    </p:spTree>
    <p:extLst>
      <p:ext uri="{BB962C8B-B14F-4D97-AF65-F5344CB8AC3E}">
        <p14:creationId xmlns:p14="http://schemas.microsoft.com/office/powerpoint/2010/main" val="1197728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包含图像的标题幻灯片">
    <p:spTree>
      <p:nvGrpSpPr>
        <p:cNvPr id="1" name=""/>
        <p:cNvGrpSpPr/>
        <p:nvPr/>
      </p:nvGrpSpPr>
      <p:grpSpPr>
        <a:xfrm>
          <a:off x="0" y="0"/>
          <a:ext cx="0" cy="0"/>
          <a:chOff x="0" y="0"/>
          <a:chExt cx="0" cy="0"/>
        </a:xfrm>
      </p:grpSpPr>
      <p:sp>
        <p:nvSpPr>
          <p:cNvPr id="36" name="图片占位符 35"/>
          <p:cNvSpPr>
            <a:spLocks noGrp="1"/>
          </p:cNvSpPr>
          <p:nvPr>
            <p:ph type="pic" sz="quarter" idx="10" hasCustomPrompt="1"/>
          </p:nvPr>
        </p:nvSpPr>
        <p:spPr>
          <a:xfrm>
            <a:off x="123992" y="124953"/>
            <a:ext cx="11944014" cy="4372387"/>
          </a:xfrm>
          <a:custGeom>
            <a:avLst/>
            <a:gdLst>
              <a:gd name="connsiteX0" fmla="*/ 0 w 11944014"/>
              <a:gd name="connsiteY0" fmla="*/ 0 h 4372387"/>
              <a:gd name="connsiteX1" fmla="*/ 11944014 w 11944014"/>
              <a:gd name="connsiteY1" fmla="*/ 0 h 4372387"/>
              <a:gd name="connsiteX2" fmla="*/ 11944014 w 11944014"/>
              <a:gd name="connsiteY2" fmla="*/ 4064314 h 4372387"/>
              <a:gd name="connsiteX3" fmla="*/ 11419539 w 11944014"/>
              <a:gd name="connsiteY3" fmla="*/ 4152711 h 4372387"/>
              <a:gd name="connsiteX4" fmla="*/ 4857299 w 11944014"/>
              <a:gd name="connsiteY4" fmla="*/ 3772522 h 4372387"/>
              <a:gd name="connsiteX5" fmla="*/ 510557 w 11944014"/>
              <a:gd name="connsiteY5" fmla="*/ 3115117 h 4372387"/>
              <a:gd name="connsiteX6" fmla="*/ 0 w 11944014"/>
              <a:gd name="connsiteY6" fmla="*/ 3085767 h 43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44014" h="4372387">
                <a:moveTo>
                  <a:pt x="0" y="0"/>
                </a:moveTo>
                <a:lnTo>
                  <a:pt x="11944014" y="0"/>
                </a:lnTo>
                <a:lnTo>
                  <a:pt x="11944014" y="4064314"/>
                </a:lnTo>
                <a:lnTo>
                  <a:pt x="11419539" y="4152711"/>
                </a:lnTo>
                <a:cubicBezTo>
                  <a:pt x="10120431" y="4379826"/>
                  <a:pt x="8581267" y="4634432"/>
                  <a:pt x="4857299" y="3772522"/>
                </a:cubicBezTo>
                <a:cubicBezTo>
                  <a:pt x="3261016" y="3403063"/>
                  <a:pt x="1951876" y="3212078"/>
                  <a:pt x="510557" y="3115117"/>
                </a:cubicBezTo>
                <a:lnTo>
                  <a:pt x="0" y="3085767"/>
                </a:ln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atin typeface="Microsoft YaHei UI" panose="020B0503020204020204" pitchFamily="34" charset="-122"/>
                <a:ea typeface="Microsoft YaHei UI" panose="020B0503020204020204" pitchFamily="34" charset="-122"/>
              </a:defRPr>
            </a:lvl1pPr>
          </a:lstStyle>
          <a:p>
            <a:pPr marL="228600" lvl="0" indent="-228600" algn="ctr" rtl="0"/>
            <a:r>
              <a:rPr lang="zh-CN" altLang="en-US" noProof="0"/>
              <a:t>插入图像</a:t>
            </a:r>
          </a:p>
        </p:txBody>
      </p:sp>
      <p:sp>
        <p:nvSpPr>
          <p:cNvPr id="8" name="任意多边形：形状 7"/>
          <p:cNvSpPr/>
          <p:nvPr userDrawn="1"/>
        </p:nvSpPr>
        <p:spPr>
          <a:xfrm>
            <a:off x="-1" y="0"/>
            <a:ext cx="12192001" cy="6858000"/>
          </a:xfrm>
          <a:custGeom>
            <a:avLst/>
            <a:gdLst>
              <a:gd name="connsiteX0" fmla="*/ 123993 w 12192001"/>
              <a:gd name="connsiteY0" fmla="*/ 123993 h 6858000"/>
              <a:gd name="connsiteX1" fmla="*/ 123993 w 12192001"/>
              <a:gd name="connsiteY1" fmla="*/ 3209760 h 6858000"/>
              <a:gd name="connsiteX2" fmla="*/ 634550 w 12192001"/>
              <a:gd name="connsiteY2" fmla="*/ 3239110 h 6858000"/>
              <a:gd name="connsiteX3" fmla="*/ 4981292 w 12192001"/>
              <a:gd name="connsiteY3" fmla="*/ 3896515 h 6858000"/>
              <a:gd name="connsiteX4" fmla="*/ 11543532 w 12192001"/>
              <a:gd name="connsiteY4" fmla="*/ 4276704 h 6858000"/>
              <a:gd name="connsiteX5" fmla="*/ 12068007 w 12192001"/>
              <a:gd name="connsiteY5" fmla="*/ 4188307 h 6858000"/>
              <a:gd name="connsiteX6" fmla="*/ 12068007 w 12192001"/>
              <a:gd name="connsiteY6" fmla="*/ 123993 h 6858000"/>
              <a:gd name="connsiteX7" fmla="*/ 0 w 12192001"/>
              <a:gd name="connsiteY7" fmla="*/ 0 h 6858000"/>
              <a:gd name="connsiteX8" fmla="*/ 12192000 w 12192001"/>
              <a:gd name="connsiteY8" fmla="*/ 0 h 6858000"/>
              <a:gd name="connsiteX9" fmla="*/ 12192000 w 12192001"/>
              <a:gd name="connsiteY9" fmla="*/ 4167393 h 6858000"/>
              <a:gd name="connsiteX10" fmla="*/ 12192001 w 12192001"/>
              <a:gd name="connsiteY10" fmla="*/ 4167393 h 6858000"/>
              <a:gd name="connsiteX11" fmla="*/ 12192001 w 12192001"/>
              <a:gd name="connsiteY11" fmla="*/ 4799849 h 6858000"/>
              <a:gd name="connsiteX12" fmla="*/ 12192001 w 12192001"/>
              <a:gd name="connsiteY12" fmla="*/ 4950491 h 6858000"/>
              <a:gd name="connsiteX13" fmla="*/ 12192001 w 12192001"/>
              <a:gd name="connsiteY13" fmla="*/ 6858000 h 6858000"/>
              <a:gd name="connsiteX14" fmla="*/ 12192000 w 12192001"/>
              <a:gd name="connsiteY14" fmla="*/ 6858000 h 6858000"/>
              <a:gd name="connsiteX15" fmla="*/ 1 w 12192001"/>
              <a:gd name="connsiteY15" fmla="*/ 6858000 h 6858000"/>
              <a:gd name="connsiteX16" fmla="*/ 0 w 12192001"/>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1" h="6858000">
                <a:moveTo>
                  <a:pt x="123993" y="123993"/>
                </a:moveTo>
                <a:lnTo>
                  <a:pt x="123993" y="3209760"/>
                </a:lnTo>
                <a:lnTo>
                  <a:pt x="634550" y="3239110"/>
                </a:lnTo>
                <a:cubicBezTo>
                  <a:pt x="2075869" y="3336071"/>
                  <a:pt x="3385009" y="3527056"/>
                  <a:pt x="4981292" y="3896515"/>
                </a:cubicBezTo>
                <a:cubicBezTo>
                  <a:pt x="8705260" y="4758425"/>
                  <a:pt x="10244424" y="4503819"/>
                  <a:pt x="11543532" y="4276704"/>
                </a:cubicBezTo>
                <a:lnTo>
                  <a:pt x="12068007" y="4188307"/>
                </a:lnTo>
                <a:lnTo>
                  <a:pt x="12068007" y="123993"/>
                </a:lnTo>
                <a:close/>
                <a:moveTo>
                  <a:pt x="0" y="0"/>
                </a:moveTo>
                <a:lnTo>
                  <a:pt x="12192000" y="0"/>
                </a:lnTo>
                <a:lnTo>
                  <a:pt x="12192000" y="4167393"/>
                </a:lnTo>
                <a:lnTo>
                  <a:pt x="12192001" y="4167393"/>
                </a:lnTo>
                <a:lnTo>
                  <a:pt x="12192001" y="4799849"/>
                </a:lnTo>
                <a:lnTo>
                  <a:pt x="12192001" y="4950491"/>
                </a:lnTo>
                <a:lnTo>
                  <a:pt x="12192001" y="6858000"/>
                </a:lnTo>
                <a:lnTo>
                  <a:pt x="12192000" y="6858000"/>
                </a:lnTo>
                <a:lnTo>
                  <a:pt x="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2">
                    <a:lumMod val="50000"/>
                  </a:schemeClr>
                </a:solidFill>
                <a:latin typeface="Microsoft YaHei UI" panose="020B0503020204020204" pitchFamily="34" charset="-122"/>
                <a:ea typeface="Microsoft YaHei UI" panose="020B0503020204020204" pitchFamily="34" charset="-122"/>
              </a:defRPr>
            </a:lvl1pPr>
          </a:lstStyle>
          <a:p>
            <a:pPr marL="228600" lvl="0" indent="-228600" rtl="0"/>
            <a:r>
              <a:rPr lang="zh-CN" altLang="en-US" noProof="0"/>
              <a:t>副标题</a:t>
            </a:r>
          </a:p>
        </p:txBody>
      </p:sp>
      <p:sp>
        <p:nvSpPr>
          <p:cNvPr id="2" name="标题 1"/>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marL="0" lvl="0" rtl="0"/>
            <a:r>
              <a:rPr lang="zh-CN" altLang="en-US" noProof="0"/>
              <a:t>标题</a:t>
            </a:r>
          </a:p>
        </p:txBody>
      </p:sp>
      <p:sp>
        <p:nvSpPr>
          <p:cNvPr id="11" name="长方形 10"/>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照片 + 文本">
    <p:spTree>
      <p:nvGrpSpPr>
        <p:cNvPr id="1" name=""/>
        <p:cNvGrpSpPr/>
        <p:nvPr/>
      </p:nvGrpSpPr>
      <p:grpSpPr>
        <a:xfrm>
          <a:off x="0" y="0"/>
          <a:ext cx="0" cy="0"/>
          <a:chOff x="0" y="0"/>
          <a:chExt cx="0" cy="0"/>
        </a:xfrm>
      </p:grpSpPr>
      <p:sp>
        <p:nvSpPr>
          <p:cNvPr id="2" name="标题 1"/>
          <p:cNvSpPr>
            <a:spLocks noGrp="1"/>
          </p:cNvSpPr>
          <p:nvPr>
            <p:ph type="title"/>
          </p:nvPr>
        </p:nvSpPr>
        <p:spPr>
          <a:xfrm>
            <a:off x="446314" y="500215"/>
            <a:ext cx="11174186" cy="590931"/>
          </a:xfrm>
        </p:spPr>
        <p:txBody>
          <a:bodyPr vert="horz" wrap="square" lIns="91440" tIns="45720" rIns="91440" bIns="45720" rtlCol="0" anchor="ctr">
            <a:spAutoFit/>
          </a:bodyPr>
          <a:lstStyle>
            <a:lvl1pPr>
              <a:defRPr lang="en-GB" sz="3600" spc="-60" dirty="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单击此处编辑母版标题样式</a:t>
            </a:r>
          </a:p>
        </p:txBody>
      </p:sp>
      <p:sp>
        <p:nvSpPr>
          <p:cNvPr id="5" name="图片占位符 4"/>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atin typeface="Microsoft YaHei UI" panose="020B0503020204020204" pitchFamily="34" charset="-122"/>
                <a:ea typeface="Microsoft YaHei UI" panose="020B0503020204020204" pitchFamily="34" charset="-122"/>
              </a:defRPr>
            </a:lvl1pPr>
          </a:lstStyle>
          <a:p>
            <a:pPr marL="228600" lvl="0" indent="-228600" algn="ctr" rtl="0"/>
            <a:r>
              <a:rPr lang="zh-CN" altLang="en-US" noProof="0"/>
              <a:t>插入图像</a:t>
            </a:r>
          </a:p>
        </p:txBody>
      </p:sp>
      <p:sp>
        <p:nvSpPr>
          <p:cNvPr id="9" name="文本占位符 8"/>
          <p:cNvSpPr>
            <a:spLocks noGrp="1"/>
          </p:cNvSpPr>
          <p:nvPr>
            <p:ph type="body" sz="quarter" idx="14" hasCustomPrompt="1"/>
          </p:nvPr>
        </p:nvSpPr>
        <p:spPr>
          <a:xfrm>
            <a:off x="735240" y="3802065"/>
            <a:ext cx="9784080" cy="334508"/>
          </a:xfrm>
        </p:spPr>
        <p:txBody>
          <a:bodyPr rtlCol="0">
            <a:noAutofit/>
          </a:bodyPr>
          <a:lstStyle>
            <a:lvl1pPr marL="0" indent="0" algn="l">
              <a:buNone/>
              <a:defRPr sz="1600" b="1">
                <a:solidFill>
                  <a:schemeClr val="accent3"/>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12" name="文本占位符 8"/>
          <p:cNvSpPr>
            <a:spLocks noGrp="1"/>
          </p:cNvSpPr>
          <p:nvPr>
            <p:ph type="body" sz="quarter" idx="17" hasCustomPrompt="1"/>
          </p:nvPr>
        </p:nvSpPr>
        <p:spPr>
          <a:xfrm>
            <a:off x="735240" y="4294303"/>
            <a:ext cx="9784080" cy="1737360"/>
          </a:xfrm>
        </p:spPr>
        <p:txBody>
          <a:bodyPr rtlCol="0">
            <a:noAutofit/>
          </a:bodyPr>
          <a:lstStyle>
            <a:lvl1pPr marL="0" indent="0" algn="l">
              <a:buNone/>
              <a:defRPr sz="1400" b="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15" name="长方形 14"/>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照片 + 三节">
    <p:spTree>
      <p:nvGrpSpPr>
        <p:cNvPr id="1" name=""/>
        <p:cNvGrpSpPr/>
        <p:nvPr/>
      </p:nvGrpSpPr>
      <p:grpSpPr>
        <a:xfrm>
          <a:off x="0" y="0"/>
          <a:ext cx="0" cy="0"/>
          <a:chOff x="0" y="0"/>
          <a:chExt cx="0" cy="0"/>
        </a:xfrm>
      </p:grpSpPr>
      <p:sp>
        <p:nvSpPr>
          <p:cNvPr id="7" name="长方形 6"/>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5" name="图片占位符 4"/>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atin typeface="Microsoft YaHei UI" panose="020B0503020204020204" pitchFamily="34" charset="-122"/>
                <a:ea typeface="Microsoft YaHei UI" panose="020B0503020204020204" pitchFamily="34" charset="-122"/>
              </a:defRPr>
            </a:lvl1pPr>
          </a:lstStyle>
          <a:p>
            <a:pPr marL="228600" lvl="0" indent="-228600" algn="ctr" rtl="0"/>
            <a:r>
              <a:rPr lang="zh-CN" altLang="en-US" noProof="0"/>
              <a:t>插入图像</a:t>
            </a:r>
          </a:p>
        </p:txBody>
      </p:sp>
      <p:sp>
        <p:nvSpPr>
          <p:cNvPr id="9" name="文本占位符 8"/>
          <p:cNvSpPr>
            <a:spLocks noGrp="1"/>
          </p:cNvSpPr>
          <p:nvPr>
            <p:ph type="body" sz="quarter" idx="14" hasCustomPrompt="1"/>
          </p:nvPr>
        </p:nvSpPr>
        <p:spPr>
          <a:xfrm>
            <a:off x="735240" y="3802065"/>
            <a:ext cx="2820761" cy="334508"/>
          </a:xfrm>
        </p:spPr>
        <p:txBody>
          <a:bodyPr rtlCol="0">
            <a:noAutofit/>
          </a:bodyPr>
          <a:lstStyle>
            <a:lvl1pPr marL="0" indent="0" algn="ctr">
              <a:buNone/>
              <a:defRPr sz="1600" b="1">
                <a:solidFill>
                  <a:schemeClr val="accent6"/>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10" name="文本占位符 8"/>
          <p:cNvSpPr>
            <a:spLocks noGrp="1"/>
          </p:cNvSpPr>
          <p:nvPr>
            <p:ph type="body" sz="quarter" idx="15" hasCustomPrompt="1"/>
          </p:nvPr>
        </p:nvSpPr>
        <p:spPr>
          <a:xfrm>
            <a:off x="4623026" y="3802065"/>
            <a:ext cx="2820761" cy="334508"/>
          </a:xfrm>
        </p:spPr>
        <p:txBody>
          <a:bodyPr rtlCol="0">
            <a:noAutofit/>
          </a:bodyPr>
          <a:lstStyle>
            <a:lvl1pPr marL="0" indent="0" algn="ctr">
              <a:buNone/>
              <a:defRPr sz="1600" b="1">
                <a:solidFill>
                  <a:schemeClr val="accent3"/>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11" name="文本占位符 8"/>
          <p:cNvSpPr>
            <a:spLocks noGrp="1"/>
          </p:cNvSpPr>
          <p:nvPr>
            <p:ph type="body" sz="quarter" idx="16" hasCustomPrompt="1"/>
          </p:nvPr>
        </p:nvSpPr>
        <p:spPr>
          <a:xfrm>
            <a:off x="8635999" y="3802065"/>
            <a:ext cx="2820761" cy="334508"/>
          </a:xfrm>
        </p:spPr>
        <p:txBody>
          <a:bodyPr rtlCol="0">
            <a:noAutofit/>
          </a:bodyPr>
          <a:lstStyle>
            <a:lvl1pPr marL="0" indent="0" algn="ctr">
              <a:buNone/>
              <a:defRPr sz="1600" b="1">
                <a:solidFill>
                  <a:schemeClr val="accent5">
                    <a:lumMod val="7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12" name="文本占位符 8"/>
          <p:cNvSpPr>
            <a:spLocks noGrp="1"/>
          </p:cNvSpPr>
          <p:nvPr>
            <p:ph type="body" sz="quarter" idx="17" hasCustomPrompt="1"/>
          </p:nvPr>
        </p:nvSpPr>
        <p:spPr>
          <a:xfrm>
            <a:off x="735240" y="4294303"/>
            <a:ext cx="2820761" cy="1496898"/>
          </a:xfrm>
        </p:spPr>
        <p:txBody>
          <a:bodyPr rtlCol="0">
            <a:noAutofit/>
          </a:bodyPr>
          <a:lstStyle>
            <a:lvl1pPr marL="0" indent="0" algn="l">
              <a:spcAft>
                <a:spcPts val="600"/>
              </a:spcAft>
              <a:buNone/>
              <a:defRPr sz="1400" b="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13" name="文本占位符 8"/>
          <p:cNvSpPr>
            <a:spLocks noGrp="1"/>
          </p:cNvSpPr>
          <p:nvPr>
            <p:ph type="body" sz="quarter" idx="18" hasCustomPrompt="1"/>
          </p:nvPr>
        </p:nvSpPr>
        <p:spPr>
          <a:xfrm>
            <a:off x="4623026" y="4294303"/>
            <a:ext cx="2820761" cy="1496898"/>
          </a:xfrm>
        </p:spPr>
        <p:txBody>
          <a:bodyPr rtlCol="0">
            <a:noAutofit/>
          </a:bodyPr>
          <a:lstStyle>
            <a:lvl1pPr marL="0" indent="0" algn="l">
              <a:spcAft>
                <a:spcPts val="600"/>
              </a:spcAft>
              <a:buNone/>
              <a:defRPr sz="1400" b="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14" name="文本占位符 8"/>
          <p:cNvSpPr>
            <a:spLocks noGrp="1"/>
          </p:cNvSpPr>
          <p:nvPr>
            <p:ph type="body" sz="quarter" idx="19" hasCustomPrompt="1"/>
          </p:nvPr>
        </p:nvSpPr>
        <p:spPr>
          <a:xfrm>
            <a:off x="8635999" y="4294303"/>
            <a:ext cx="2820761" cy="1496898"/>
          </a:xfrm>
        </p:spPr>
        <p:txBody>
          <a:bodyPr rtlCol="0">
            <a:noAutofit/>
          </a:bodyPr>
          <a:lstStyle>
            <a:lvl1pPr marL="0" indent="0" algn="l">
              <a:spcAft>
                <a:spcPts val="600"/>
              </a:spcAft>
              <a:buNone/>
              <a:defRPr sz="1400" b="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3" name="标题 2"/>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半页照片 + 文本">
    <p:spTree>
      <p:nvGrpSpPr>
        <p:cNvPr id="1" name=""/>
        <p:cNvGrpSpPr/>
        <p:nvPr/>
      </p:nvGrpSpPr>
      <p:grpSpPr>
        <a:xfrm>
          <a:off x="0" y="0"/>
          <a:ext cx="0" cy="0"/>
          <a:chOff x="0" y="0"/>
          <a:chExt cx="0" cy="0"/>
        </a:xfrm>
      </p:grpSpPr>
      <p:sp>
        <p:nvSpPr>
          <p:cNvPr id="11" name="图片占位符 4"/>
          <p:cNvSpPr>
            <a:spLocks noGrp="1"/>
          </p:cNvSpPr>
          <p:nvPr>
            <p:ph type="pic" sz="quarter" idx="13" hasCustomPrompt="1"/>
          </p:nvPr>
        </p:nvSpPr>
        <p:spPr>
          <a:xfrm>
            <a:off x="6299200" y="0"/>
            <a:ext cx="58928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atin typeface="Microsoft YaHei UI" panose="020B0503020204020204" pitchFamily="34" charset="-122"/>
                <a:ea typeface="Microsoft YaHei UI" panose="020B0503020204020204" pitchFamily="34" charset="-122"/>
              </a:defRPr>
            </a:lvl1pPr>
          </a:lstStyle>
          <a:p>
            <a:pPr marL="228600" lvl="0" indent="-228600" algn="ctr" rtl="0"/>
            <a:r>
              <a:rPr lang="zh-CN" altLang="en-US" noProof="0"/>
              <a:t>插入图像</a:t>
            </a:r>
          </a:p>
        </p:txBody>
      </p:sp>
      <p:sp>
        <p:nvSpPr>
          <p:cNvPr id="2" name="标题 1"/>
          <p:cNvSpPr>
            <a:spLocks noGrp="1"/>
          </p:cNvSpPr>
          <p:nvPr>
            <p:ph type="title"/>
          </p:nvPr>
        </p:nvSpPr>
        <p:spPr>
          <a:xfrm>
            <a:off x="446314" y="493776"/>
            <a:ext cx="5170715" cy="1089529"/>
          </a:xfrm>
        </p:spPr>
        <p:txBody>
          <a:bodyPr vert="horz" wrap="square" lIns="91440" tIns="45720" rIns="91440" bIns="45720" rtlCol="0" anchor="ctr">
            <a:spAutoFit/>
          </a:bodyPr>
          <a:lstStyle>
            <a:lvl1pPr>
              <a:defRPr lang="en-GB" sz="3600" spc="-60" dirty="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单击此处编辑母版标题样式</a:t>
            </a:r>
          </a:p>
        </p:txBody>
      </p:sp>
      <p:sp>
        <p:nvSpPr>
          <p:cNvPr id="9" name="文本占位符 8"/>
          <p:cNvSpPr>
            <a:spLocks noGrp="1"/>
          </p:cNvSpPr>
          <p:nvPr>
            <p:ph type="body" sz="quarter" idx="14" hasCustomPrompt="1"/>
          </p:nvPr>
        </p:nvSpPr>
        <p:spPr>
          <a:xfrm>
            <a:off x="571499" y="2061165"/>
            <a:ext cx="5045529" cy="334508"/>
          </a:xfrm>
        </p:spPr>
        <p:txBody>
          <a:bodyPr rtlCol="0">
            <a:noAutofit/>
          </a:bodyPr>
          <a:lstStyle>
            <a:lvl1pPr marL="0" indent="0" algn="l">
              <a:buNone/>
              <a:defRPr sz="1600" b="1">
                <a:solidFill>
                  <a:schemeClr val="accent3"/>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12" name="文本占位符 8"/>
          <p:cNvSpPr>
            <a:spLocks noGrp="1"/>
          </p:cNvSpPr>
          <p:nvPr>
            <p:ph type="body" sz="quarter" idx="17" hasCustomPrompt="1"/>
          </p:nvPr>
        </p:nvSpPr>
        <p:spPr>
          <a:xfrm>
            <a:off x="571499" y="2708227"/>
            <a:ext cx="5045529" cy="3561943"/>
          </a:xfrm>
        </p:spPr>
        <p:txBody>
          <a:bodyPr rtlCol="0">
            <a:noAutofit/>
          </a:bodyPr>
          <a:lstStyle>
            <a:lvl1pPr marL="0" indent="0" algn="l">
              <a:buNone/>
              <a:defRPr sz="1400" b="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7" name="长方形 6"/>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8" name="长方形 7"/>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10" name="幻灯片编号占位符 5"/>
          <p:cNvSpPr txBox="1"/>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n-US" altLang="zh-CN" b="1" noProof="0" smtClean="0">
                <a:solidFill>
                  <a:schemeClr val="bg1"/>
                </a:solidFill>
                <a:latin typeface="Microsoft YaHei UI" panose="020B0503020204020204" pitchFamily="34" charset="-122"/>
                <a:ea typeface="Microsoft YaHei UI" panose="020B0503020204020204" pitchFamily="34" charset="-122"/>
              </a:rPr>
              <a:t>‹#›</a:t>
            </a:fld>
            <a:endParaRPr lang="zh-CN" altLang="en-US" b="1" noProof="0">
              <a:solidFill>
                <a:schemeClr val="bg1"/>
              </a:solidFill>
              <a:latin typeface="Microsoft YaHei UI" panose="020B0503020204020204" pitchFamily="34" charset="-122"/>
              <a:ea typeface="Microsoft YaHei UI"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流程图：文档 3"/>
          <p:cNvSpPr/>
          <p:nvPr userDrawn="1"/>
        </p:nvSpPr>
        <p:spPr>
          <a:xfrm flipH="1">
            <a:off x="123987" y="124955"/>
            <a:ext cx="11953415" cy="440800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1" fmla="*/ 17 w 21617"/>
              <a:gd name="connsiteY0-2" fmla="*/ 0 h 23765"/>
              <a:gd name="connsiteX1-3" fmla="*/ 21617 w 21617"/>
              <a:gd name="connsiteY1-4" fmla="*/ 0 h 23765"/>
              <a:gd name="connsiteX2-5" fmla="*/ 21617 w 21617"/>
              <a:gd name="connsiteY2-6" fmla="*/ 17322 h 23765"/>
              <a:gd name="connsiteX3-7" fmla="*/ 0 w 21617"/>
              <a:gd name="connsiteY3-8" fmla="*/ 22875 h 23765"/>
              <a:gd name="connsiteX4-9" fmla="*/ 17 w 21617"/>
              <a:gd name="connsiteY4-10" fmla="*/ 0 h 23765"/>
              <a:gd name="connsiteX0-11" fmla="*/ 17 w 21617"/>
              <a:gd name="connsiteY0-12" fmla="*/ 0 h 24368"/>
              <a:gd name="connsiteX1-13" fmla="*/ 21617 w 21617"/>
              <a:gd name="connsiteY1-14" fmla="*/ 0 h 24368"/>
              <a:gd name="connsiteX2-15" fmla="*/ 21617 w 21617"/>
              <a:gd name="connsiteY2-16" fmla="*/ 17322 h 24368"/>
              <a:gd name="connsiteX3-17" fmla="*/ 0 w 21617"/>
              <a:gd name="connsiteY3-18" fmla="*/ 22875 h 24368"/>
              <a:gd name="connsiteX4-19" fmla="*/ 17 w 21617"/>
              <a:gd name="connsiteY4-20" fmla="*/ 0 h 24368"/>
              <a:gd name="connsiteX0-21" fmla="*/ 17 w 21617"/>
              <a:gd name="connsiteY0-22" fmla="*/ 0 h 24514"/>
              <a:gd name="connsiteX1-23" fmla="*/ 21617 w 21617"/>
              <a:gd name="connsiteY1-24" fmla="*/ 0 h 24514"/>
              <a:gd name="connsiteX2-25" fmla="*/ 21617 w 21617"/>
              <a:gd name="connsiteY2-26" fmla="*/ 17322 h 24514"/>
              <a:gd name="connsiteX3-27" fmla="*/ 0 w 21617"/>
              <a:gd name="connsiteY3-28" fmla="*/ 22875 h 24514"/>
              <a:gd name="connsiteX4-29" fmla="*/ 17 w 21617"/>
              <a:gd name="connsiteY4-30" fmla="*/ 0 h 24514"/>
              <a:gd name="connsiteX0-31" fmla="*/ 17 w 21617"/>
              <a:gd name="connsiteY0-32" fmla="*/ 0 h 24569"/>
              <a:gd name="connsiteX1-33" fmla="*/ 21617 w 21617"/>
              <a:gd name="connsiteY1-34" fmla="*/ 0 h 24569"/>
              <a:gd name="connsiteX2-35" fmla="*/ 21617 w 21617"/>
              <a:gd name="connsiteY2-36" fmla="*/ 17322 h 24569"/>
              <a:gd name="connsiteX3-37" fmla="*/ 0 w 21617"/>
              <a:gd name="connsiteY3-38" fmla="*/ 22875 h 24569"/>
              <a:gd name="connsiteX4-39" fmla="*/ 17 w 21617"/>
              <a:gd name="connsiteY4-40" fmla="*/ 0 h 24569"/>
              <a:gd name="connsiteX0-41" fmla="*/ 17 w 21617"/>
              <a:gd name="connsiteY0-42" fmla="*/ 0 h 24698"/>
              <a:gd name="connsiteX1-43" fmla="*/ 21617 w 21617"/>
              <a:gd name="connsiteY1-44" fmla="*/ 0 h 24698"/>
              <a:gd name="connsiteX2-45" fmla="*/ 21617 w 21617"/>
              <a:gd name="connsiteY2-46" fmla="*/ 17322 h 24698"/>
              <a:gd name="connsiteX3-47" fmla="*/ 0 w 21617"/>
              <a:gd name="connsiteY3-48" fmla="*/ 22875 h 24698"/>
              <a:gd name="connsiteX4-49" fmla="*/ 17 w 21617"/>
              <a:gd name="connsiteY4-50" fmla="*/ 0 h 24698"/>
              <a:gd name="connsiteX0-51" fmla="*/ 17 w 21617"/>
              <a:gd name="connsiteY0-52" fmla="*/ 0 h 24785"/>
              <a:gd name="connsiteX1-53" fmla="*/ 21617 w 21617"/>
              <a:gd name="connsiteY1-54" fmla="*/ 0 h 24785"/>
              <a:gd name="connsiteX2-55" fmla="*/ 21617 w 21617"/>
              <a:gd name="connsiteY2-56" fmla="*/ 17322 h 24785"/>
              <a:gd name="connsiteX3-57" fmla="*/ 0 w 21617"/>
              <a:gd name="connsiteY3-58" fmla="*/ 22875 h 24785"/>
              <a:gd name="connsiteX4-59" fmla="*/ 17 w 21617"/>
              <a:gd name="connsiteY4-60" fmla="*/ 0 h 247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617" h="24785">
                <a:moveTo>
                  <a:pt x="17" y="0"/>
                </a:moveTo>
                <a:lnTo>
                  <a:pt x="21617" y="0"/>
                </a:lnTo>
                <a:lnTo>
                  <a:pt x="21617" y="17322"/>
                </a:lnTo>
                <a:cubicBezTo>
                  <a:pt x="10919" y="19230"/>
                  <a:pt x="10221" y="28798"/>
                  <a:pt x="0" y="22875"/>
                </a:cubicBezTo>
                <a:cubicBezTo>
                  <a:pt x="6" y="15250"/>
                  <a:pt x="11" y="7625"/>
                  <a:pt x="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2">
                    <a:lumMod val="50000"/>
                  </a:schemeClr>
                </a:solidFill>
                <a:latin typeface="Microsoft YaHei UI" panose="020B0503020204020204" pitchFamily="34" charset="-122"/>
                <a:ea typeface="Microsoft YaHei UI" panose="020B0503020204020204" pitchFamily="34" charset="-122"/>
              </a:defRPr>
            </a:lvl1pPr>
          </a:lstStyle>
          <a:p>
            <a:pPr marL="228600" lvl="0" indent="-228600" rtl="0"/>
            <a:r>
              <a:rPr lang="zh-CN" altLang="en-US" noProof="0"/>
              <a:t>副标题</a:t>
            </a:r>
          </a:p>
        </p:txBody>
      </p:sp>
      <p:sp>
        <p:nvSpPr>
          <p:cNvPr id="2" name="标题 1"/>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marL="0" lvl="0" rtl="0"/>
            <a:r>
              <a:rPr lang="zh-CN" altLang="en-US" noProof="0"/>
              <a:t>标题</a:t>
            </a:r>
          </a:p>
        </p:txBody>
      </p:sp>
      <p:sp>
        <p:nvSpPr>
          <p:cNvPr id="11" name="长方形 10"/>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4" name="流程图：文档 3"/>
          <p:cNvSpPr/>
          <p:nvPr userDrawn="1"/>
        </p:nvSpPr>
        <p:spPr>
          <a:xfrm flipH="1" flipV="1">
            <a:off x="114590" y="4581492"/>
            <a:ext cx="11962815" cy="215268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1" fmla="*/ 17 w 21617"/>
              <a:gd name="connsiteY0-2" fmla="*/ 0 h 23765"/>
              <a:gd name="connsiteX1-3" fmla="*/ 21617 w 21617"/>
              <a:gd name="connsiteY1-4" fmla="*/ 0 h 23765"/>
              <a:gd name="connsiteX2-5" fmla="*/ 21617 w 21617"/>
              <a:gd name="connsiteY2-6" fmla="*/ 17322 h 23765"/>
              <a:gd name="connsiteX3-7" fmla="*/ 0 w 21617"/>
              <a:gd name="connsiteY3-8" fmla="*/ 22875 h 23765"/>
              <a:gd name="connsiteX4-9" fmla="*/ 17 w 21617"/>
              <a:gd name="connsiteY4-10" fmla="*/ 0 h 23765"/>
              <a:gd name="connsiteX0-11" fmla="*/ 17 w 21617"/>
              <a:gd name="connsiteY0-12" fmla="*/ 0 h 24368"/>
              <a:gd name="connsiteX1-13" fmla="*/ 21617 w 21617"/>
              <a:gd name="connsiteY1-14" fmla="*/ 0 h 24368"/>
              <a:gd name="connsiteX2-15" fmla="*/ 21617 w 21617"/>
              <a:gd name="connsiteY2-16" fmla="*/ 17322 h 24368"/>
              <a:gd name="connsiteX3-17" fmla="*/ 0 w 21617"/>
              <a:gd name="connsiteY3-18" fmla="*/ 22875 h 24368"/>
              <a:gd name="connsiteX4-19" fmla="*/ 17 w 21617"/>
              <a:gd name="connsiteY4-20" fmla="*/ 0 h 24368"/>
              <a:gd name="connsiteX0-21" fmla="*/ 17 w 21617"/>
              <a:gd name="connsiteY0-22" fmla="*/ 0 h 24514"/>
              <a:gd name="connsiteX1-23" fmla="*/ 21617 w 21617"/>
              <a:gd name="connsiteY1-24" fmla="*/ 0 h 24514"/>
              <a:gd name="connsiteX2-25" fmla="*/ 21617 w 21617"/>
              <a:gd name="connsiteY2-26" fmla="*/ 17322 h 24514"/>
              <a:gd name="connsiteX3-27" fmla="*/ 0 w 21617"/>
              <a:gd name="connsiteY3-28" fmla="*/ 22875 h 24514"/>
              <a:gd name="connsiteX4-29" fmla="*/ 17 w 21617"/>
              <a:gd name="connsiteY4-30" fmla="*/ 0 h 24514"/>
              <a:gd name="connsiteX0-31" fmla="*/ 17 w 21617"/>
              <a:gd name="connsiteY0-32" fmla="*/ 0 h 24569"/>
              <a:gd name="connsiteX1-33" fmla="*/ 21617 w 21617"/>
              <a:gd name="connsiteY1-34" fmla="*/ 0 h 24569"/>
              <a:gd name="connsiteX2-35" fmla="*/ 21617 w 21617"/>
              <a:gd name="connsiteY2-36" fmla="*/ 17322 h 24569"/>
              <a:gd name="connsiteX3-37" fmla="*/ 0 w 21617"/>
              <a:gd name="connsiteY3-38" fmla="*/ 22875 h 24569"/>
              <a:gd name="connsiteX4-39" fmla="*/ 17 w 21617"/>
              <a:gd name="connsiteY4-40" fmla="*/ 0 h 24569"/>
              <a:gd name="connsiteX0-41" fmla="*/ 17 w 21617"/>
              <a:gd name="connsiteY0-42" fmla="*/ 0 h 24698"/>
              <a:gd name="connsiteX1-43" fmla="*/ 21617 w 21617"/>
              <a:gd name="connsiteY1-44" fmla="*/ 0 h 24698"/>
              <a:gd name="connsiteX2-45" fmla="*/ 21617 w 21617"/>
              <a:gd name="connsiteY2-46" fmla="*/ 17322 h 24698"/>
              <a:gd name="connsiteX3-47" fmla="*/ 0 w 21617"/>
              <a:gd name="connsiteY3-48" fmla="*/ 22875 h 24698"/>
              <a:gd name="connsiteX4-49" fmla="*/ 17 w 21617"/>
              <a:gd name="connsiteY4-50" fmla="*/ 0 h 24698"/>
              <a:gd name="connsiteX0-51" fmla="*/ 17 w 21617"/>
              <a:gd name="connsiteY0-52" fmla="*/ 0 h 24785"/>
              <a:gd name="connsiteX1-53" fmla="*/ 21617 w 21617"/>
              <a:gd name="connsiteY1-54" fmla="*/ 0 h 24785"/>
              <a:gd name="connsiteX2-55" fmla="*/ 21617 w 21617"/>
              <a:gd name="connsiteY2-56" fmla="*/ 17322 h 24785"/>
              <a:gd name="connsiteX3-57" fmla="*/ 0 w 21617"/>
              <a:gd name="connsiteY3-58" fmla="*/ 22875 h 24785"/>
              <a:gd name="connsiteX4-59" fmla="*/ 17 w 21617"/>
              <a:gd name="connsiteY4-60" fmla="*/ 0 h 24785"/>
              <a:gd name="connsiteX0-61" fmla="*/ 34 w 21634"/>
              <a:gd name="connsiteY0-62" fmla="*/ 0 h 36778"/>
              <a:gd name="connsiteX1-63" fmla="*/ 21634 w 21634"/>
              <a:gd name="connsiteY1-64" fmla="*/ 0 h 36778"/>
              <a:gd name="connsiteX2-65" fmla="*/ 21634 w 21634"/>
              <a:gd name="connsiteY2-66" fmla="*/ 17322 h 36778"/>
              <a:gd name="connsiteX3-67" fmla="*/ 0 w 21634"/>
              <a:gd name="connsiteY3-68" fmla="*/ 35787 h 36778"/>
              <a:gd name="connsiteX4-69" fmla="*/ 34 w 21634"/>
              <a:gd name="connsiteY4-70" fmla="*/ 0 h 36778"/>
              <a:gd name="connsiteX0-71" fmla="*/ 34 w 21634"/>
              <a:gd name="connsiteY0-72" fmla="*/ 0 h 41874"/>
              <a:gd name="connsiteX1-73" fmla="*/ 21634 w 21634"/>
              <a:gd name="connsiteY1-74" fmla="*/ 0 h 41874"/>
              <a:gd name="connsiteX2-75" fmla="*/ 21634 w 21634"/>
              <a:gd name="connsiteY2-76" fmla="*/ 17322 h 41874"/>
              <a:gd name="connsiteX3-77" fmla="*/ 0 w 21634"/>
              <a:gd name="connsiteY3-78" fmla="*/ 35787 h 41874"/>
              <a:gd name="connsiteX4-79" fmla="*/ 34 w 21634"/>
              <a:gd name="connsiteY4-80" fmla="*/ 0 h 41874"/>
              <a:gd name="connsiteX0-81" fmla="*/ 34 w 21634"/>
              <a:gd name="connsiteY0-82" fmla="*/ 0 h 42123"/>
              <a:gd name="connsiteX1-83" fmla="*/ 21634 w 21634"/>
              <a:gd name="connsiteY1-84" fmla="*/ 0 h 42123"/>
              <a:gd name="connsiteX2-85" fmla="*/ 21634 w 21634"/>
              <a:gd name="connsiteY2-86" fmla="*/ 17322 h 42123"/>
              <a:gd name="connsiteX3-87" fmla="*/ 0 w 21634"/>
              <a:gd name="connsiteY3-88" fmla="*/ 35787 h 42123"/>
              <a:gd name="connsiteX4-89" fmla="*/ 34 w 21634"/>
              <a:gd name="connsiteY4-90" fmla="*/ 0 h 421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634" h="42123">
                <a:moveTo>
                  <a:pt x="34" y="0"/>
                </a:moveTo>
                <a:lnTo>
                  <a:pt x="21634" y="0"/>
                </a:lnTo>
                <a:lnTo>
                  <a:pt x="21634" y="17322"/>
                </a:lnTo>
                <a:cubicBezTo>
                  <a:pt x="10970" y="21444"/>
                  <a:pt x="9198" y="56098"/>
                  <a:pt x="0" y="35787"/>
                </a:cubicBezTo>
                <a:cubicBezTo>
                  <a:pt x="6" y="28162"/>
                  <a:pt x="28" y="7625"/>
                  <a:pt x="3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hasCustomPrompt="1"/>
          </p:nvPr>
        </p:nvSpPr>
        <p:spPr>
          <a:xfrm>
            <a:off x="696686" y="1611383"/>
            <a:ext cx="9666514" cy="746846"/>
          </a:xfrm>
        </p:spPr>
        <p:txBody>
          <a:bodyPr rtlCol="0" anchor="t">
            <a:noAutofit/>
          </a:bodyPr>
          <a:lstStyle>
            <a:lvl1pPr>
              <a:defRPr sz="4800" spc="-15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节标题 </a:t>
            </a:r>
            <a:r>
              <a:rPr lang="en-US" altLang="zh-CN" noProof="0"/>
              <a:t>1</a:t>
            </a:r>
          </a:p>
        </p:txBody>
      </p:sp>
      <p:sp>
        <p:nvSpPr>
          <p:cNvPr id="3" name="文本占位符 2"/>
          <p:cNvSpPr>
            <a:spLocks noGrp="1"/>
          </p:cNvSpPr>
          <p:nvPr>
            <p:ph type="body" idx="1" hasCustomPrompt="1"/>
          </p:nvPr>
        </p:nvSpPr>
        <p:spPr>
          <a:xfrm>
            <a:off x="696686" y="2464424"/>
            <a:ext cx="9666514" cy="221599"/>
          </a:xfrm>
        </p:spPr>
        <p:txBody>
          <a:bodyPr tIns="0" bIns="0" rtlCol="0">
            <a:spAutoFit/>
          </a:bodyPr>
          <a:lstStyle>
            <a:lvl1pPr marL="0" indent="0">
              <a:buNone/>
              <a:defRPr sz="1600">
                <a:solidFill>
                  <a:schemeClr val="accent3"/>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副标题</a:t>
            </a:r>
          </a:p>
        </p:txBody>
      </p:sp>
      <p:sp>
        <p:nvSpPr>
          <p:cNvPr id="13" name="长方形 12"/>
          <p:cNvSpPr/>
          <p:nvPr userDrawn="1"/>
        </p:nvSpPr>
        <p:spPr>
          <a:xfrm>
            <a:off x="435429" y="1532049"/>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长方形 7"/>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9" name="幻灯片编号占位符 5"/>
          <p:cNvSpPr txBox="1"/>
          <p:nvPr userDrawn="1"/>
        </p:nvSpPr>
        <p:spPr>
          <a:xfrm>
            <a:off x="11360016" y="6369050"/>
            <a:ext cx="335909" cy="365125"/>
          </a:xfrm>
          <a:prstGeom prst="rect">
            <a:avLst/>
          </a:prstGeom>
          <a:solidFill>
            <a:schemeClr val="bg1">
              <a:lumMod val="85000"/>
            </a:schemeClr>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n-US" altLang="zh-CN" b="1" noProof="0" smtClean="0">
                <a:solidFill>
                  <a:schemeClr val="tx1"/>
                </a:solidFill>
                <a:latin typeface="Microsoft YaHei UI" panose="020B0503020204020204" pitchFamily="34" charset="-122"/>
                <a:ea typeface="Microsoft YaHei UI" panose="020B0503020204020204" pitchFamily="34" charset="-122"/>
              </a:rPr>
              <a:t>‹#›</a:t>
            </a:fld>
            <a:endParaRPr lang="zh-CN" altLang="en-US" b="1" noProof="0">
              <a:solidFill>
                <a:schemeClr val="tx1"/>
              </a:solidFill>
              <a:latin typeface="Microsoft YaHei UI" panose="020B0503020204020204" pitchFamily="34" charset="-122"/>
              <a:ea typeface="Microsoft YaHei UI"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lumMod val="95000"/>
          </a:schemeClr>
        </a:solidFill>
        <a:effectLst/>
      </p:bgPr>
    </p:bg>
    <p:spTree>
      <p:nvGrpSpPr>
        <p:cNvPr id="1" name=""/>
        <p:cNvGrpSpPr/>
        <p:nvPr/>
      </p:nvGrpSpPr>
      <p:grpSpPr>
        <a:xfrm>
          <a:off x="0" y="0"/>
          <a:ext cx="0" cy="0"/>
          <a:chOff x="0" y="0"/>
          <a:chExt cx="0" cy="0"/>
        </a:xfrm>
      </p:grpSpPr>
      <p:sp>
        <p:nvSpPr>
          <p:cNvPr id="8" name="框架 7"/>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7" name="长方形 6"/>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9" name="长方形 8"/>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12" name="灯片编号占位符 5"/>
          <p:cNvSpPr txBox="1"/>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n-US" altLang="zh-CN" b="1" noProof="0" smtClean="0">
                <a:solidFill>
                  <a:schemeClr val="bg1"/>
                </a:solidFill>
                <a:latin typeface="Microsoft YaHei UI" panose="020B0503020204020204" pitchFamily="34" charset="-122"/>
                <a:ea typeface="Microsoft YaHei UI" panose="020B0503020204020204" pitchFamily="34" charset="-122"/>
              </a:rPr>
              <a:t>‹#›</a:t>
            </a:fld>
            <a:endParaRPr lang="zh-CN" altLang="en-US" b="1" noProof="0">
              <a:solidFill>
                <a:schemeClr val="bg1"/>
              </a:solidFill>
              <a:latin typeface="Microsoft YaHei UI" panose="020B0503020204020204" pitchFamily="34" charset="-122"/>
              <a:ea typeface="Microsoft YaHei UI" panose="020B0503020204020204" pitchFamily="34" charset="-122"/>
            </a:endParaRPr>
          </a:p>
        </p:txBody>
      </p:sp>
      <p:sp>
        <p:nvSpPr>
          <p:cNvPr id="4" name="标题 3"/>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1" name="内容占位符 2"/>
          <p:cNvSpPr>
            <a:spLocks noGrp="1"/>
          </p:cNvSpPr>
          <p:nvPr>
            <p:ph sz="half" idx="1" hasCustomPrompt="1"/>
          </p:nvPr>
        </p:nvSpPr>
        <p:spPr>
          <a:xfrm>
            <a:off x="446314" y="1825625"/>
            <a:ext cx="5306787" cy="4351338"/>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13" name="内容占位符 3"/>
          <p:cNvSpPr>
            <a:spLocks noGrp="1"/>
          </p:cNvSpPr>
          <p:nvPr>
            <p:ph sz="half" idx="2" hasCustomPrompt="1"/>
          </p:nvPr>
        </p:nvSpPr>
        <p:spPr>
          <a:xfrm>
            <a:off x="6438900" y="1825625"/>
            <a:ext cx="5181600" cy="4351338"/>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带标题的内容">
    <p:bg>
      <p:bgPr>
        <a:solidFill>
          <a:schemeClr val="bg1">
            <a:lumMod val="95000"/>
          </a:schemeClr>
        </a:solidFill>
        <a:effectLst/>
      </p:bgPr>
    </p:bg>
    <p:spTree>
      <p:nvGrpSpPr>
        <p:cNvPr id="1" name=""/>
        <p:cNvGrpSpPr/>
        <p:nvPr/>
      </p:nvGrpSpPr>
      <p:grpSpPr>
        <a:xfrm>
          <a:off x="0" y="0"/>
          <a:ext cx="0" cy="0"/>
          <a:chOff x="0" y="0"/>
          <a:chExt cx="0" cy="0"/>
        </a:xfrm>
      </p:grpSpPr>
      <p:sp>
        <p:nvSpPr>
          <p:cNvPr id="8" name="框架 7"/>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7" name="长方形 6"/>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9" name="长方形 8"/>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12" name="灯片编号占位符 5"/>
          <p:cNvSpPr txBox="1"/>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n-US" altLang="zh-CN" b="1" noProof="0" smtClean="0">
                <a:solidFill>
                  <a:schemeClr val="bg1"/>
                </a:solidFill>
                <a:latin typeface="Microsoft YaHei UI" panose="020B0503020204020204" pitchFamily="34" charset="-122"/>
                <a:ea typeface="Microsoft YaHei UI" panose="020B0503020204020204" pitchFamily="34" charset="-122"/>
              </a:rPr>
              <a:t>‹#›</a:t>
            </a:fld>
            <a:endParaRPr lang="zh-CN" altLang="en-US" b="1" noProof="0">
              <a:solidFill>
                <a:schemeClr val="bg1"/>
              </a:solidFill>
              <a:latin typeface="Microsoft YaHei UI" panose="020B0503020204020204" pitchFamily="34" charset="-122"/>
              <a:ea typeface="Microsoft YaHei UI" panose="020B0503020204020204" pitchFamily="34" charset="-122"/>
            </a:endParaRPr>
          </a:p>
        </p:txBody>
      </p:sp>
      <p:sp>
        <p:nvSpPr>
          <p:cNvPr id="4" name="标题 3"/>
          <p:cNvSpPr>
            <a:spLocks noGrp="1"/>
          </p:cNvSpPr>
          <p:nvPr>
            <p:ph type="title"/>
          </p:nvPr>
        </p:nvSpPr>
        <p:spPr>
          <a:xfrm>
            <a:off x="839788" y="734043"/>
            <a:ext cx="3932237" cy="1089529"/>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5" name="文本占位符 3"/>
          <p:cNvSpPr>
            <a:spLocks noGrp="1"/>
          </p:cNvSpPr>
          <p:nvPr>
            <p:ph type="body" sz="half" idx="2" hasCustomPrompt="1"/>
          </p:nvPr>
        </p:nvSpPr>
        <p:spPr>
          <a:xfrm>
            <a:off x="839788" y="2057400"/>
            <a:ext cx="3932237" cy="3811588"/>
          </a:xfrm>
        </p:spPr>
        <p:txBody>
          <a:bodyPr rtlCol="0"/>
          <a:lstStyle>
            <a:lvl1pPr marL="0" inden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
        <p:nvSpPr>
          <p:cNvPr id="16" name="内容占位符 2"/>
          <p:cNvSpPr>
            <a:spLocks noGrp="1"/>
          </p:cNvSpPr>
          <p:nvPr>
            <p:ph idx="1" hasCustomPrompt="1"/>
          </p:nvPr>
        </p:nvSpPr>
        <p:spPr>
          <a:xfrm>
            <a:off x="5183188" y="500215"/>
            <a:ext cx="6172200" cy="5368773"/>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2000"/>
            </a:lvl6pPr>
            <a:lvl7pPr>
              <a:defRPr sz="2000"/>
            </a:lvl7pPr>
            <a:lvl8pPr>
              <a:defRPr sz="2000"/>
            </a:lvl8pPr>
            <a:lvl9pPr>
              <a:defRPr sz="20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带标题的图片">
    <p:bg>
      <p:bgPr>
        <a:solidFill>
          <a:schemeClr val="bg1">
            <a:lumMod val="95000"/>
          </a:schemeClr>
        </a:solidFill>
        <a:effectLst/>
      </p:bgPr>
    </p:bg>
    <p:spTree>
      <p:nvGrpSpPr>
        <p:cNvPr id="1" name=""/>
        <p:cNvGrpSpPr/>
        <p:nvPr/>
      </p:nvGrpSpPr>
      <p:grpSpPr>
        <a:xfrm>
          <a:off x="0" y="0"/>
          <a:ext cx="0" cy="0"/>
          <a:chOff x="0" y="0"/>
          <a:chExt cx="0" cy="0"/>
        </a:xfrm>
      </p:grpSpPr>
      <p:sp>
        <p:nvSpPr>
          <p:cNvPr id="8" name="框架 7"/>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7" name="长方形 6"/>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9" name="长方形 8"/>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12" name="灯片编号占位符 5"/>
          <p:cNvSpPr txBox="1"/>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n-US" altLang="zh-CN" b="1" noProof="0" smtClean="0">
                <a:solidFill>
                  <a:schemeClr val="bg1"/>
                </a:solidFill>
                <a:latin typeface="Microsoft YaHei UI" panose="020B0503020204020204" pitchFamily="34" charset="-122"/>
                <a:ea typeface="Microsoft YaHei UI" panose="020B0503020204020204" pitchFamily="34" charset="-122"/>
              </a:rPr>
              <a:t>‹#›</a:t>
            </a:fld>
            <a:endParaRPr lang="zh-CN" altLang="en-US" b="1" noProof="0">
              <a:solidFill>
                <a:schemeClr val="bg1"/>
              </a:solidFill>
              <a:latin typeface="Microsoft YaHei UI" panose="020B0503020204020204" pitchFamily="34" charset="-122"/>
              <a:ea typeface="Microsoft YaHei UI" panose="020B0503020204020204" pitchFamily="34" charset="-122"/>
            </a:endParaRPr>
          </a:p>
        </p:txBody>
      </p:sp>
      <p:sp>
        <p:nvSpPr>
          <p:cNvPr id="4" name="标题 3"/>
          <p:cNvSpPr>
            <a:spLocks noGrp="1"/>
          </p:cNvSpPr>
          <p:nvPr>
            <p:ph type="title"/>
          </p:nvPr>
        </p:nvSpPr>
        <p:spPr>
          <a:xfrm>
            <a:off x="839788" y="734043"/>
            <a:ext cx="3932237" cy="1089529"/>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5" name="文本占位符 3"/>
          <p:cNvSpPr>
            <a:spLocks noGrp="1"/>
          </p:cNvSpPr>
          <p:nvPr>
            <p:ph type="body" sz="half" idx="2" hasCustomPrompt="1"/>
          </p:nvPr>
        </p:nvSpPr>
        <p:spPr>
          <a:xfrm>
            <a:off x="839788" y="2057400"/>
            <a:ext cx="3932237" cy="3811588"/>
          </a:xfrm>
        </p:spPr>
        <p:txBody>
          <a:bodyPr rtlCol="0"/>
          <a:lstStyle>
            <a:lvl1pPr marL="0" inden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
        <p:nvSpPr>
          <p:cNvPr id="11" name="图片占位符 2"/>
          <p:cNvSpPr>
            <a:spLocks noGrp="1"/>
          </p:cNvSpPr>
          <p:nvPr>
            <p:ph type="pic" idx="1"/>
          </p:nvPr>
        </p:nvSpPr>
        <p:spPr>
          <a:xfrm>
            <a:off x="5183188" y="500215"/>
            <a:ext cx="6172200" cy="5368773"/>
          </a:xfrm>
        </p:spPr>
        <p:txBody>
          <a:bodyPr rtlCol="0"/>
          <a:lstStyle>
            <a:lvl1pPr marL="0" indent="0">
              <a:buNone/>
              <a:defRPr sz="32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引用幻灯片">
    <p:spTree>
      <p:nvGrpSpPr>
        <p:cNvPr id="1" name=""/>
        <p:cNvGrpSpPr/>
        <p:nvPr/>
      </p:nvGrpSpPr>
      <p:grpSpPr>
        <a:xfrm>
          <a:off x="0" y="0"/>
          <a:ext cx="0" cy="0"/>
          <a:chOff x="0" y="0"/>
          <a:chExt cx="0" cy="0"/>
        </a:xfrm>
      </p:grpSpPr>
      <p:sp>
        <p:nvSpPr>
          <p:cNvPr id="4" name="图片占位符 3"/>
          <p:cNvSpPr>
            <a:spLocks noGrp="1"/>
          </p:cNvSpPr>
          <p:nvPr>
            <p:ph type="pic" sz="quarter" idx="13" hasCustomPrompt="1"/>
          </p:nvPr>
        </p:nvSpPr>
        <p:spPr>
          <a:xfrm>
            <a:off x="120650" y="136525"/>
            <a:ext cx="11950700" cy="6584951"/>
          </a:xfrm>
          <a:solidFill>
            <a:schemeClr val="bg1">
              <a:lumMod val="95000"/>
            </a:schemeClr>
          </a:solidFill>
        </p:spPr>
        <p:txBody>
          <a:bodyPr vert="horz" wrap="square" lIns="91440" tIns="45720" rIns="91440" bIns="45720" rtlCol="0" anchor="ctr" anchorCtr="1">
            <a:noAutofit/>
          </a:bodyPr>
          <a:lstStyle>
            <a:lvl1pPr marL="0" indent="0">
              <a:buNone/>
              <a:defRPr lang="en-GB" sz="1800">
                <a:latin typeface="Microsoft YaHei UI" panose="020B0503020204020204" pitchFamily="34" charset="-122"/>
                <a:ea typeface="Microsoft YaHei UI" panose="020B0503020204020204" pitchFamily="34" charset="-122"/>
              </a:defRPr>
            </a:lvl1pPr>
          </a:lstStyle>
          <a:p>
            <a:pPr marL="228600" lvl="0" indent="-228600" algn="ctr" rtl="0"/>
            <a:r>
              <a:rPr lang="zh-CN" altLang="en-US" noProof="0"/>
              <a:t>插入图像</a:t>
            </a:r>
          </a:p>
        </p:txBody>
      </p:sp>
      <p:sp>
        <p:nvSpPr>
          <p:cNvPr id="7" name="文本占位符 6"/>
          <p:cNvSpPr>
            <a:spLocks noGrp="1"/>
          </p:cNvSpPr>
          <p:nvPr>
            <p:ph type="body" sz="quarter" idx="14" hasCustomPrompt="1"/>
          </p:nvPr>
        </p:nvSpPr>
        <p:spPr>
          <a:xfrm>
            <a:off x="1587500" y="4022725"/>
            <a:ext cx="10033000" cy="1236236"/>
          </a:xfrm>
          <a:solidFill>
            <a:schemeClr val="tx1">
              <a:alpha val="68000"/>
            </a:schemeClr>
          </a:solidFill>
        </p:spPr>
        <p:txBody>
          <a:bodyPr lIns="274320" tIns="274320" rIns="274320" bIns="274320" rtlCol="0" anchor="ctr">
            <a:spAutoFit/>
          </a:bodyPr>
          <a:lstStyle>
            <a:lvl1pPr marL="0" indent="0">
              <a:lnSpc>
                <a:spcPct val="100000"/>
              </a:lnSpc>
              <a:buNone/>
              <a:defRPr sz="1800" b="0">
                <a:solidFill>
                  <a:schemeClr val="bg1"/>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a:p>
            <a:pPr lvl="0" rtl="0"/>
            <a:endParaRPr lang="zh-CN" altLang="en-US" noProof="0"/>
          </a:p>
        </p:txBody>
      </p:sp>
      <p:sp>
        <p:nvSpPr>
          <p:cNvPr id="8" name="文本占位符 6"/>
          <p:cNvSpPr>
            <a:spLocks noGrp="1"/>
          </p:cNvSpPr>
          <p:nvPr>
            <p:ph type="body" sz="quarter" idx="15" hasCustomPrompt="1"/>
          </p:nvPr>
        </p:nvSpPr>
        <p:spPr>
          <a:xfrm>
            <a:off x="336550" y="3269342"/>
            <a:ext cx="1155366" cy="2576090"/>
          </a:xfrm>
          <a:noFill/>
        </p:spPr>
        <p:txBody>
          <a:bodyPr wrap="square" lIns="182880" tIns="182880" rIns="182880" bIns="91440" rtlCol="0">
            <a:spAutoFit/>
          </a:bodyPr>
          <a:lstStyle>
            <a:lvl1pPr marL="0" indent="0">
              <a:buNone/>
              <a:defRPr sz="16600" b="1">
                <a:solidFill>
                  <a:schemeClr val="bg1"/>
                </a:solidFill>
                <a:latin typeface="Microsoft YaHei UI" panose="020B0503020204020204" pitchFamily="34" charset="-122"/>
                <a:ea typeface="Microsoft YaHei UI" panose="020B0503020204020204" pitchFamily="34" charset="-122"/>
                <a:cs typeface="Arial" panose="020B0604020202020204" pitchFamily="34" charset="0"/>
              </a:defRPr>
            </a:lvl1pPr>
          </a:lstStyle>
          <a:p>
            <a:pPr lvl="0" rtl="0"/>
            <a:r>
              <a:rPr lang="zh-CN" altLang="en-US" noProof="0"/>
              <a:t>“</a:t>
            </a:r>
          </a:p>
        </p:txBody>
      </p:sp>
      <p:sp>
        <p:nvSpPr>
          <p:cNvPr id="9" name="框架 8"/>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10" name="长方形 9"/>
          <p:cNvSpPr/>
          <p:nvPr userDrawn="1"/>
        </p:nvSpPr>
        <p:spPr>
          <a:xfrm>
            <a:off x="11360016" y="6369050"/>
            <a:ext cx="335909" cy="4889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11" name="幻灯片编号占位符 5"/>
          <p:cNvSpPr txBox="1"/>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n-US" altLang="zh-CN" b="1" noProof="0" smtClean="0">
                <a:solidFill>
                  <a:schemeClr val="bg1"/>
                </a:solidFill>
                <a:latin typeface="Microsoft YaHei UI" panose="020B0503020204020204" pitchFamily="34" charset="-122"/>
                <a:ea typeface="Microsoft YaHei UI" panose="020B0503020204020204" pitchFamily="34" charset="-122"/>
              </a:rPr>
              <a:t>‹#›</a:t>
            </a:fld>
            <a:endParaRPr lang="zh-CN" altLang="en-US" b="1" noProof="0">
              <a:solidFill>
                <a:schemeClr val="bg1"/>
              </a:solidFill>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包含图像的标题幻灯片 2">
    <p:spTree>
      <p:nvGrpSpPr>
        <p:cNvPr id="1" name=""/>
        <p:cNvGrpSpPr/>
        <p:nvPr/>
      </p:nvGrpSpPr>
      <p:grpSpPr>
        <a:xfrm>
          <a:off x="0" y="0"/>
          <a:ext cx="0" cy="0"/>
          <a:chOff x="0" y="0"/>
          <a:chExt cx="0" cy="0"/>
        </a:xfrm>
      </p:grpSpPr>
      <p:sp>
        <p:nvSpPr>
          <p:cNvPr id="5" name="图片占位符 4"/>
          <p:cNvSpPr>
            <a:spLocks noGrp="1"/>
          </p:cNvSpPr>
          <p:nvPr>
            <p:ph type="pic" sz="quarter" idx="11" hasCustomPrompt="1"/>
          </p:nvPr>
        </p:nvSpPr>
        <p:spPr>
          <a:xfrm>
            <a:off x="0" y="0"/>
            <a:ext cx="12191999" cy="39624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latin typeface="Microsoft YaHei UI" panose="020B0503020204020204" pitchFamily="34" charset="-122"/>
                <a:ea typeface="Microsoft YaHei UI" panose="020B0503020204020204" pitchFamily="34" charset="-122"/>
              </a:defRPr>
            </a:lvl1pPr>
          </a:lstStyle>
          <a:p>
            <a:pPr marL="228600" lvl="0" indent="-228600" algn="ctr" rtl="0"/>
            <a:r>
              <a:rPr lang="zh-CN" altLang="en-US" noProof="0"/>
              <a:t>插入图像</a:t>
            </a:r>
          </a:p>
        </p:txBody>
      </p:sp>
      <p:sp>
        <p:nvSpPr>
          <p:cNvPr id="3" name="副标题 2"/>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3"/>
                </a:solidFill>
                <a:latin typeface="Microsoft YaHei UI" panose="020B0503020204020204" pitchFamily="34" charset="-122"/>
                <a:ea typeface="Microsoft YaHei UI" panose="020B0503020204020204" pitchFamily="34" charset="-122"/>
              </a:defRPr>
            </a:lvl1pPr>
          </a:lstStyle>
          <a:p>
            <a:pPr marL="228600" lvl="0" indent="-228600" rtl="0"/>
            <a:r>
              <a:rPr lang="zh-CN" altLang="en-US" noProof="0"/>
              <a:t>副标题</a:t>
            </a:r>
          </a:p>
        </p:txBody>
      </p:sp>
      <p:sp>
        <p:nvSpPr>
          <p:cNvPr id="2" name="标题 1"/>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marL="0" lvl="0" rtl="0"/>
            <a:r>
              <a:rPr lang="zh-CN" altLang="en-US" noProof="0"/>
              <a:t>标题</a:t>
            </a:r>
          </a:p>
        </p:txBody>
      </p:sp>
      <p:sp>
        <p:nvSpPr>
          <p:cNvPr id="11" name="长方形 10"/>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 name="长方形 3"/>
          <p:cNvSpPr/>
          <p:nvPr userDrawn="1"/>
        </p:nvSpPr>
        <p:spPr>
          <a:xfrm>
            <a:off x="11008895" y="6220326"/>
            <a:ext cx="866273" cy="63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感谢幻灯片">
    <p:spTree>
      <p:nvGrpSpPr>
        <p:cNvPr id="1" name=""/>
        <p:cNvGrpSpPr/>
        <p:nvPr/>
      </p:nvGrpSpPr>
      <p:grpSpPr>
        <a:xfrm>
          <a:off x="0" y="0"/>
          <a:ext cx="0" cy="0"/>
          <a:chOff x="0" y="0"/>
          <a:chExt cx="0" cy="0"/>
        </a:xfrm>
      </p:grpSpPr>
      <p:sp>
        <p:nvSpPr>
          <p:cNvPr id="9" name="图片占位符 3"/>
          <p:cNvSpPr>
            <a:spLocks noGrp="1"/>
          </p:cNvSpPr>
          <p:nvPr>
            <p:ph type="pic" sz="quarter" idx="13" hasCustomPrompt="1"/>
          </p:nvPr>
        </p:nvSpPr>
        <p:spPr>
          <a:xfrm>
            <a:off x="0" y="0"/>
            <a:ext cx="121920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atin typeface="Microsoft YaHei UI" panose="020B0503020204020204" pitchFamily="34" charset="-122"/>
                <a:ea typeface="Microsoft YaHei UI" panose="020B0503020204020204" pitchFamily="34" charset="-122"/>
              </a:defRPr>
            </a:lvl1pPr>
          </a:lstStyle>
          <a:p>
            <a:pPr marL="228600" lvl="0" indent="-228600" algn="ctr" rtl="0"/>
            <a:r>
              <a:rPr lang="zh-CN" altLang="en-US" noProof="0"/>
              <a:t>插入图像</a:t>
            </a:r>
            <a:endParaRPr lang="zh-CN" altLang="en-GB" noProof="0"/>
          </a:p>
        </p:txBody>
      </p:sp>
      <p:sp>
        <p:nvSpPr>
          <p:cNvPr id="2" name="标题 1"/>
          <p:cNvSpPr>
            <a:spLocks noGrp="1"/>
          </p:cNvSpPr>
          <p:nvPr>
            <p:ph type="ctrTitle" hasCustomPrompt="1"/>
          </p:nvPr>
        </p:nvSpPr>
        <p:spPr>
          <a:xfrm>
            <a:off x="694871" y="4901450"/>
            <a:ext cx="4907643" cy="701731"/>
          </a:xfrm>
        </p:spPr>
        <p:txBody>
          <a:bodyPr vert="horz" wrap="square" lIns="91440" tIns="45720" rIns="91440" bIns="45720" rtlCol="0" anchor="b">
            <a:spAutoFit/>
          </a:bodyPr>
          <a:lstStyle>
            <a:lvl1pPr>
              <a:defRPr lang="en-GB" sz="4400" b="1" spc="-150" dirty="0">
                <a:solidFill>
                  <a:schemeClr val="bg1"/>
                </a:solidFill>
                <a:latin typeface="Microsoft YaHei UI" panose="020B0503020204020204" pitchFamily="34" charset="-122"/>
                <a:ea typeface="Microsoft YaHei UI" panose="020B0503020204020204" pitchFamily="34" charset="-122"/>
              </a:defRPr>
            </a:lvl1pPr>
          </a:lstStyle>
          <a:p>
            <a:pPr marL="0" lvl="0" rtl="0"/>
            <a:r>
              <a:rPr lang="zh-CN" altLang="en-US" noProof="0"/>
              <a:t>谢谢</a:t>
            </a:r>
            <a:endParaRPr lang="zh-CN" altLang="en-GB" noProof="0"/>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包含图像的节标题 1">
    <p:spTree>
      <p:nvGrpSpPr>
        <p:cNvPr id="1" name=""/>
        <p:cNvGrpSpPr/>
        <p:nvPr/>
      </p:nvGrpSpPr>
      <p:grpSpPr>
        <a:xfrm>
          <a:off x="0" y="0"/>
          <a:ext cx="0" cy="0"/>
          <a:chOff x="0" y="0"/>
          <a:chExt cx="0" cy="0"/>
        </a:xfrm>
      </p:grpSpPr>
      <p:sp>
        <p:nvSpPr>
          <p:cNvPr id="12" name="任意多边形：形状 11"/>
          <p:cNvSpPr/>
          <p:nvPr userDrawn="1"/>
        </p:nvSpPr>
        <p:spPr>
          <a:xfrm flipV="1">
            <a:off x="-1" y="-3"/>
            <a:ext cx="12192001" cy="6858003"/>
          </a:xfrm>
          <a:custGeom>
            <a:avLst/>
            <a:gdLst>
              <a:gd name="connsiteX0" fmla="*/ 9171734 w 12192001"/>
              <a:gd name="connsiteY0" fmla="*/ 2269381 h 6858003"/>
              <a:gd name="connsiteX1" fmla="*/ 4981292 w 12192001"/>
              <a:gd name="connsiteY1" fmla="*/ 1670903 h 6858003"/>
              <a:gd name="connsiteX2" fmla="*/ 634550 w 12192001"/>
              <a:gd name="connsiteY2" fmla="*/ 1013497 h 6858003"/>
              <a:gd name="connsiteX3" fmla="*/ 123993 w 12192001"/>
              <a:gd name="connsiteY3" fmla="*/ 984148 h 6858003"/>
              <a:gd name="connsiteX4" fmla="*/ 123993 w 12192001"/>
              <a:gd name="connsiteY4" fmla="*/ 123993 h 6858003"/>
              <a:gd name="connsiteX5" fmla="*/ 12068007 w 12192001"/>
              <a:gd name="connsiteY5" fmla="*/ 123993 h 6858003"/>
              <a:gd name="connsiteX6" fmla="*/ 12068007 w 12192001"/>
              <a:gd name="connsiteY6" fmla="*/ 1962695 h 6858003"/>
              <a:gd name="connsiteX7" fmla="*/ 11543532 w 12192001"/>
              <a:gd name="connsiteY7" fmla="*/ 2051091 h 6858003"/>
              <a:gd name="connsiteX8" fmla="*/ 9171734 w 12192001"/>
              <a:gd name="connsiteY8" fmla="*/ 2269381 h 6858003"/>
              <a:gd name="connsiteX9" fmla="*/ 1 w 12192001"/>
              <a:gd name="connsiteY9" fmla="*/ 6858003 h 6858003"/>
              <a:gd name="connsiteX10" fmla="*/ 12192001 w 12192001"/>
              <a:gd name="connsiteY10" fmla="*/ 6858003 h 6858003"/>
              <a:gd name="connsiteX11" fmla="*/ 12192001 w 12192001"/>
              <a:gd name="connsiteY11" fmla="*/ 2724879 h 6858003"/>
              <a:gd name="connsiteX12" fmla="*/ 12192001 w 12192001"/>
              <a:gd name="connsiteY12" fmla="*/ 2477360 h 6858003"/>
              <a:gd name="connsiteX13" fmla="*/ 12192001 w 12192001"/>
              <a:gd name="connsiteY13" fmla="*/ 1941781 h 6858003"/>
              <a:gd name="connsiteX14" fmla="*/ 12192000 w 12192001"/>
              <a:gd name="connsiteY14" fmla="*/ 1941781 h 6858003"/>
              <a:gd name="connsiteX15" fmla="*/ 12192000 w 12192001"/>
              <a:gd name="connsiteY15" fmla="*/ 0 h 6858003"/>
              <a:gd name="connsiteX16" fmla="*/ 0 w 12192001"/>
              <a:gd name="connsiteY16" fmla="*/ 0 h 6858003"/>
              <a:gd name="connsiteX17" fmla="*/ 0 w 12192001"/>
              <a:gd name="connsiteY17" fmla="*/ 6858000 h 6858003"/>
              <a:gd name="connsiteX18" fmla="*/ 1 w 12192001"/>
              <a:gd name="connsiteY18" fmla="*/ 6858000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6858003">
                <a:moveTo>
                  <a:pt x="9171734" y="2269381"/>
                </a:moveTo>
                <a:cubicBezTo>
                  <a:pt x="8159059" y="2253684"/>
                  <a:pt x="6843276" y="2101858"/>
                  <a:pt x="4981292" y="1670903"/>
                </a:cubicBezTo>
                <a:cubicBezTo>
                  <a:pt x="3385010" y="1301444"/>
                  <a:pt x="2075869" y="1110459"/>
                  <a:pt x="634550" y="1013497"/>
                </a:cubicBezTo>
                <a:lnTo>
                  <a:pt x="123993" y="984148"/>
                </a:lnTo>
                <a:lnTo>
                  <a:pt x="123993" y="123993"/>
                </a:lnTo>
                <a:lnTo>
                  <a:pt x="12068007" y="123993"/>
                </a:lnTo>
                <a:lnTo>
                  <a:pt x="12068007" y="1962695"/>
                </a:lnTo>
                <a:lnTo>
                  <a:pt x="11543532" y="2051091"/>
                </a:lnTo>
                <a:cubicBezTo>
                  <a:pt x="10893978" y="2164649"/>
                  <a:pt x="10184410" y="2285079"/>
                  <a:pt x="9171734" y="2269381"/>
                </a:cubicBezTo>
                <a:close/>
                <a:moveTo>
                  <a:pt x="1" y="6858003"/>
                </a:moveTo>
                <a:lnTo>
                  <a:pt x="12192001" y="6858003"/>
                </a:lnTo>
                <a:lnTo>
                  <a:pt x="12192001" y="2724879"/>
                </a:lnTo>
                <a:lnTo>
                  <a:pt x="12192001" y="2477360"/>
                </a:lnTo>
                <a:lnTo>
                  <a:pt x="12192001" y="1941781"/>
                </a:lnTo>
                <a:lnTo>
                  <a:pt x="12192000" y="1941781"/>
                </a:lnTo>
                <a:lnTo>
                  <a:pt x="12192000" y="0"/>
                </a:lnTo>
                <a:lnTo>
                  <a:pt x="0" y="0"/>
                </a:lnTo>
                <a:lnTo>
                  <a:pt x="0" y="6858000"/>
                </a:lnTo>
                <a:lnTo>
                  <a:pt x="1"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1" name="图片占位符 10"/>
          <p:cNvSpPr>
            <a:spLocks noGrp="1"/>
          </p:cNvSpPr>
          <p:nvPr>
            <p:ph type="pic" sz="quarter" idx="13" hasCustomPrompt="1"/>
          </p:nvPr>
        </p:nvSpPr>
        <p:spPr>
          <a:xfrm>
            <a:off x="123992" y="4587876"/>
            <a:ext cx="11944014" cy="2146775"/>
          </a:xfrm>
          <a:custGeom>
            <a:avLst/>
            <a:gdLst>
              <a:gd name="connsiteX0" fmla="*/ 9047741 w 11944014"/>
              <a:gd name="connsiteY0" fmla="*/ 1387 h 2146775"/>
              <a:gd name="connsiteX1" fmla="*/ 11419539 w 11944014"/>
              <a:gd name="connsiteY1" fmla="*/ 219677 h 2146775"/>
              <a:gd name="connsiteX2" fmla="*/ 11944014 w 11944014"/>
              <a:gd name="connsiteY2" fmla="*/ 308073 h 2146775"/>
              <a:gd name="connsiteX3" fmla="*/ 11944014 w 11944014"/>
              <a:gd name="connsiteY3" fmla="*/ 2146775 h 2146775"/>
              <a:gd name="connsiteX4" fmla="*/ 0 w 11944014"/>
              <a:gd name="connsiteY4" fmla="*/ 2146775 h 2146775"/>
              <a:gd name="connsiteX5" fmla="*/ 0 w 11944014"/>
              <a:gd name="connsiteY5" fmla="*/ 1286620 h 2146775"/>
              <a:gd name="connsiteX6" fmla="*/ 510557 w 11944014"/>
              <a:gd name="connsiteY6" fmla="*/ 1257271 h 2146775"/>
              <a:gd name="connsiteX7" fmla="*/ 4857299 w 11944014"/>
              <a:gd name="connsiteY7" fmla="*/ 599865 h 2146775"/>
              <a:gd name="connsiteX8" fmla="*/ 9047741 w 11944014"/>
              <a:gd name="connsiteY8" fmla="*/ 1387 h 214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4014" h="2146775">
                <a:moveTo>
                  <a:pt x="9047741" y="1387"/>
                </a:moveTo>
                <a:cubicBezTo>
                  <a:pt x="10060417" y="-14311"/>
                  <a:pt x="10769985" y="106119"/>
                  <a:pt x="11419539" y="219677"/>
                </a:cubicBezTo>
                <a:lnTo>
                  <a:pt x="11944014" y="308073"/>
                </a:lnTo>
                <a:lnTo>
                  <a:pt x="11944014" y="2146775"/>
                </a:lnTo>
                <a:lnTo>
                  <a:pt x="0" y="2146775"/>
                </a:lnTo>
                <a:lnTo>
                  <a:pt x="0" y="1286620"/>
                </a:lnTo>
                <a:lnTo>
                  <a:pt x="510557" y="1257271"/>
                </a:lnTo>
                <a:cubicBezTo>
                  <a:pt x="1951876" y="1160309"/>
                  <a:pt x="3261017" y="969324"/>
                  <a:pt x="4857299" y="599865"/>
                </a:cubicBezTo>
                <a:cubicBezTo>
                  <a:pt x="6719283" y="168910"/>
                  <a:pt x="8035066" y="17084"/>
                  <a:pt x="9047741" y="1387"/>
                </a:cubicBez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atin typeface="Microsoft YaHei UI" panose="020B0503020204020204" pitchFamily="34" charset="-122"/>
                <a:ea typeface="Microsoft YaHei UI" panose="020B0503020204020204" pitchFamily="34" charset="-122"/>
              </a:defRPr>
            </a:lvl1pPr>
          </a:lstStyle>
          <a:p>
            <a:pPr marL="228600" lvl="0" indent="-228600" algn="ctr" rtl="0"/>
            <a:r>
              <a:rPr lang="zh-CN" altLang="en-US" noProof="0"/>
              <a:t>插入图像</a:t>
            </a:r>
          </a:p>
        </p:txBody>
      </p:sp>
      <p:sp>
        <p:nvSpPr>
          <p:cNvPr id="2" name="标题 1"/>
          <p:cNvSpPr>
            <a:spLocks noGrp="1"/>
          </p:cNvSpPr>
          <p:nvPr>
            <p:ph type="title" hasCustomPrompt="1"/>
          </p:nvPr>
        </p:nvSpPr>
        <p:spPr>
          <a:xfrm>
            <a:off x="696686" y="1611383"/>
            <a:ext cx="9666514" cy="746846"/>
          </a:xfrm>
        </p:spPr>
        <p:txBody>
          <a:bodyPr rtlCol="0" anchor="t">
            <a:noAutofit/>
          </a:bodyPr>
          <a:lstStyle>
            <a:lvl1pPr>
              <a:defRPr sz="4800" spc="-15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节标题 </a:t>
            </a:r>
            <a:r>
              <a:rPr lang="en-US" altLang="zh-CN" noProof="0"/>
              <a:t>1</a:t>
            </a:r>
          </a:p>
        </p:txBody>
      </p:sp>
      <p:sp>
        <p:nvSpPr>
          <p:cNvPr id="3" name="文本占位符 2"/>
          <p:cNvSpPr>
            <a:spLocks noGrp="1"/>
          </p:cNvSpPr>
          <p:nvPr>
            <p:ph type="body" idx="1" hasCustomPrompt="1"/>
          </p:nvPr>
        </p:nvSpPr>
        <p:spPr>
          <a:xfrm>
            <a:off x="696686" y="2464424"/>
            <a:ext cx="9666514" cy="221599"/>
          </a:xfrm>
        </p:spPr>
        <p:txBody>
          <a:bodyPr tIns="0" bIns="0" rtlCol="0">
            <a:spAutoFit/>
          </a:bodyPr>
          <a:lstStyle>
            <a:lvl1pPr marL="0" indent="0">
              <a:buNone/>
              <a:defRPr sz="1600">
                <a:solidFill>
                  <a:schemeClr val="accent3"/>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副标题</a:t>
            </a:r>
          </a:p>
        </p:txBody>
      </p:sp>
      <p:sp>
        <p:nvSpPr>
          <p:cNvPr id="13" name="长方形 12"/>
          <p:cNvSpPr/>
          <p:nvPr userDrawn="1"/>
        </p:nvSpPr>
        <p:spPr>
          <a:xfrm>
            <a:off x="435429" y="1532049"/>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长方形 7"/>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9" name="幻灯片编号占位符 5"/>
          <p:cNvSpPr txBox="1"/>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n-US" altLang="zh-CN" b="1" noProof="0" smtClean="0">
                <a:solidFill>
                  <a:schemeClr val="bg1"/>
                </a:solidFill>
                <a:latin typeface="Microsoft YaHei UI" panose="020B0503020204020204" pitchFamily="34" charset="-122"/>
                <a:ea typeface="Microsoft YaHei UI" panose="020B0503020204020204" pitchFamily="34" charset="-122"/>
              </a:rPr>
              <a:t>‹#›</a:t>
            </a:fld>
            <a:endParaRPr lang="zh-CN" altLang="en-US" b="1" noProof="0">
              <a:solidFill>
                <a:schemeClr val="bg1"/>
              </a:solidFill>
              <a:latin typeface="Microsoft YaHei UI" panose="020B0503020204020204" pitchFamily="34" charset="-122"/>
              <a:ea typeface="Microsoft YaHei UI"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包含图像的节标题 2">
    <p:spTree>
      <p:nvGrpSpPr>
        <p:cNvPr id="1" name=""/>
        <p:cNvGrpSpPr/>
        <p:nvPr/>
      </p:nvGrpSpPr>
      <p:grpSpPr>
        <a:xfrm>
          <a:off x="0" y="0"/>
          <a:ext cx="0" cy="0"/>
          <a:chOff x="0" y="0"/>
          <a:chExt cx="0" cy="0"/>
        </a:xfrm>
      </p:grpSpPr>
      <p:sp>
        <p:nvSpPr>
          <p:cNvPr id="7" name="图片占位符 4"/>
          <p:cNvSpPr>
            <a:spLocks noGrp="1"/>
          </p:cNvSpPr>
          <p:nvPr>
            <p:ph type="pic" sz="quarter" idx="11" hasCustomPrompt="1"/>
          </p:nvPr>
        </p:nvSpPr>
        <p:spPr>
          <a:xfrm>
            <a:off x="0" y="0"/>
            <a:ext cx="12191999"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solidFill>
                  <a:schemeClr val="tx1"/>
                </a:solidFill>
                <a:latin typeface="Microsoft YaHei UI" panose="020B0503020204020204" pitchFamily="34" charset="-122"/>
                <a:ea typeface="Microsoft YaHei UI" panose="020B0503020204020204" pitchFamily="34" charset="-122"/>
              </a:defRPr>
            </a:lvl1pPr>
          </a:lstStyle>
          <a:p>
            <a:pPr marL="228600" lvl="0" indent="-228600" algn="ctr" rtl="0"/>
            <a:r>
              <a:rPr lang="zh-CN" altLang="en-US" noProof="0"/>
              <a:t>插入图像</a:t>
            </a:r>
          </a:p>
        </p:txBody>
      </p:sp>
      <p:sp>
        <p:nvSpPr>
          <p:cNvPr id="2" name="标题 1"/>
          <p:cNvSpPr>
            <a:spLocks noGrp="1"/>
          </p:cNvSpPr>
          <p:nvPr>
            <p:ph type="title" hasCustomPrompt="1"/>
          </p:nvPr>
        </p:nvSpPr>
        <p:spPr>
          <a:xfrm>
            <a:off x="696686" y="3860800"/>
            <a:ext cx="9666514" cy="1686720"/>
          </a:xfrm>
        </p:spPr>
        <p:txBody>
          <a:bodyPr rtlCol="0" anchor="b">
            <a:noAutofit/>
          </a:bodyPr>
          <a:lstStyle>
            <a:lvl1pPr>
              <a:defRPr sz="4800" spc="-15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节标题 </a:t>
            </a:r>
            <a:r>
              <a:rPr lang="en-US" altLang="zh-CN" noProof="0"/>
              <a:t>2</a:t>
            </a:r>
          </a:p>
        </p:txBody>
      </p:sp>
      <p:sp>
        <p:nvSpPr>
          <p:cNvPr id="3" name="文本占位符 2"/>
          <p:cNvSpPr>
            <a:spLocks noGrp="1"/>
          </p:cNvSpPr>
          <p:nvPr>
            <p:ph type="body" idx="1" hasCustomPrompt="1"/>
          </p:nvPr>
        </p:nvSpPr>
        <p:spPr>
          <a:xfrm>
            <a:off x="696686" y="5610170"/>
            <a:ext cx="9666514" cy="221599"/>
          </a:xfrm>
        </p:spPr>
        <p:txBody>
          <a:bodyPr tIns="0" bIns="0" rtlCol="0">
            <a:spAutoFit/>
          </a:bodyPr>
          <a:lstStyle>
            <a:lvl1pPr marL="0" indent="0">
              <a:buNone/>
              <a:defRPr sz="1600">
                <a:solidFill>
                  <a:schemeClr val="bg1"/>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副标题</a:t>
            </a:r>
          </a:p>
        </p:txBody>
      </p:sp>
      <p:sp>
        <p:nvSpPr>
          <p:cNvPr id="8" name="长方形 7"/>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9" name="幻灯片编号占位符 5"/>
          <p:cNvSpPr txBox="1"/>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n-US" altLang="zh-CN" b="1" noProof="0" smtClean="0">
                <a:solidFill>
                  <a:schemeClr val="bg1"/>
                </a:solidFill>
                <a:latin typeface="Microsoft YaHei UI" panose="020B0503020204020204" pitchFamily="34" charset="-122"/>
                <a:ea typeface="Microsoft YaHei UI" panose="020B0503020204020204" pitchFamily="34" charset="-122"/>
              </a:rPr>
              <a:t>‹#›</a:t>
            </a:fld>
            <a:endParaRPr lang="zh-CN" altLang="en-US" b="1" noProof="0">
              <a:solidFill>
                <a:schemeClr val="bg1"/>
              </a:solidFill>
              <a:latin typeface="Microsoft YaHei UI" panose="020B0503020204020204" pitchFamily="34" charset="-122"/>
              <a:ea typeface="Microsoft YaHei UI"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sp>
        <p:nvSpPr>
          <p:cNvPr id="8" name="框架 7"/>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7" name="长方形 6"/>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9" name="长方形 8"/>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12" name="灯片编号占位符 5"/>
          <p:cNvSpPr txBox="1"/>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n-US" altLang="zh-CN" b="1" noProof="0" smtClean="0">
                <a:solidFill>
                  <a:schemeClr val="bg1"/>
                </a:solidFill>
                <a:latin typeface="Microsoft YaHei UI" panose="020B0503020204020204" pitchFamily="34" charset="-122"/>
                <a:ea typeface="Microsoft YaHei UI" panose="020B0503020204020204" pitchFamily="34" charset="-122"/>
              </a:rPr>
              <a:t>‹#›</a:t>
            </a:fld>
            <a:endParaRPr lang="zh-CN" altLang="en-US" b="1" noProof="0">
              <a:solidFill>
                <a:schemeClr val="bg1"/>
              </a:solidFill>
              <a:latin typeface="Microsoft YaHei UI" panose="020B0503020204020204" pitchFamily="34" charset="-122"/>
              <a:ea typeface="Microsoft YaHei UI" panose="020B0503020204020204" pitchFamily="34" charset="-122"/>
            </a:endParaRPr>
          </a:p>
        </p:txBody>
      </p:sp>
      <p:sp>
        <p:nvSpPr>
          <p:cNvPr id="4" name="标题 3"/>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0" name="内容占位符 2"/>
          <p:cNvSpPr>
            <a:spLocks noGrp="1"/>
          </p:cNvSpPr>
          <p:nvPr>
            <p:ph idx="1" hasCustomPrompt="1"/>
          </p:nvPr>
        </p:nvSpPr>
        <p:spPr>
          <a:xfrm>
            <a:off x="446315" y="1463040"/>
            <a:ext cx="8030935" cy="4770098"/>
          </a:xfrm>
        </p:spPr>
        <p:txBody>
          <a:bodyPr rtlCol="0">
            <a:noAutofit/>
          </a:bodyPr>
          <a:lstStyle>
            <a:lvl1pPr>
              <a:lnSpc>
                <a:spcPct val="100000"/>
              </a:lnSpc>
              <a:spcBef>
                <a:spcPts val="600"/>
              </a:spcBef>
              <a:spcAft>
                <a:spcPts val="1200"/>
              </a:spcAft>
              <a:defRPr sz="180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lnSpc>
                <a:spcPct val="100000"/>
              </a:lnSpc>
              <a:spcBef>
                <a:spcPts val="600"/>
              </a:spcBef>
              <a:spcAft>
                <a:spcPts val="1200"/>
              </a:spcAft>
              <a:defRPr sz="160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lnSpc>
                <a:spcPct val="100000"/>
              </a:lnSpc>
              <a:spcBef>
                <a:spcPts val="600"/>
              </a:spcBef>
              <a:spcAft>
                <a:spcPts val="1200"/>
              </a:spcAft>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sz="1400"/>
            </a:lvl4pPr>
            <a:lvl5pPr>
              <a:defRPr sz="1400"/>
            </a:lvl5pPr>
          </a:lstStyle>
          <a:p>
            <a:pPr lvl="0" rtl="0"/>
            <a:r>
              <a:rPr lang="zh-CN" altLang="en-US" noProof="0"/>
              <a:t>编辑母版文本样式</a:t>
            </a:r>
          </a:p>
          <a:p>
            <a:pPr lvl="1" rtl="0"/>
            <a:r>
              <a:rPr lang="zh-CN" altLang="en-US" noProof="0"/>
              <a:t>第二级</a:t>
            </a:r>
          </a:p>
          <a:p>
            <a:pPr lvl="2" rtl="0"/>
            <a:r>
              <a:rPr lang="zh-CN" altLang="en-US" noProof="0"/>
              <a:t>第三级</a:t>
            </a: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 白色">
    <p:spTree>
      <p:nvGrpSpPr>
        <p:cNvPr id="1" name=""/>
        <p:cNvGrpSpPr/>
        <p:nvPr/>
      </p:nvGrpSpPr>
      <p:grpSpPr>
        <a:xfrm>
          <a:off x="0" y="0"/>
          <a:ext cx="0" cy="0"/>
          <a:chOff x="0" y="0"/>
          <a:chExt cx="0" cy="0"/>
        </a:xfrm>
      </p:grpSpPr>
      <p:sp>
        <p:nvSpPr>
          <p:cNvPr id="2" name="标题 1"/>
          <p:cNvSpPr>
            <a:spLocks noGrp="1"/>
          </p:cNvSpPr>
          <p:nvPr>
            <p:ph type="title"/>
          </p:nvPr>
        </p:nvSpPr>
        <p:spPr>
          <a:xfrm>
            <a:off x="446314" y="500215"/>
            <a:ext cx="11174186" cy="590931"/>
          </a:xfrm>
        </p:spPr>
        <p:txBody>
          <a:bodyPr vert="horz" wrap="square" lIns="91440" tIns="45720" rIns="91440" bIns="45720" rtlCol="0" anchor="ctr">
            <a:spAutoFit/>
          </a:bodyPr>
          <a:lstStyle>
            <a:lvl1pPr>
              <a:defRPr lang="en-GB" sz="3600" spc="-60" dirty="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单击此处编辑母版标题样式</a:t>
            </a:r>
          </a:p>
        </p:txBody>
      </p:sp>
      <p:sp>
        <p:nvSpPr>
          <p:cNvPr id="3" name="内容占位符 2"/>
          <p:cNvSpPr>
            <a:spLocks noGrp="1"/>
          </p:cNvSpPr>
          <p:nvPr>
            <p:ph idx="1" hasCustomPrompt="1"/>
          </p:nvPr>
        </p:nvSpPr>
        <p:spPr>
          <a:xfrm>
            <a:off x="446315" y="1463040"/>
            <a:ext cx="8030935" cy="4770098"/>
          </a:xfrm>
        </p:spPr>
        <p:txBody>
          <a:bodyPr rtlCol="0">
            <a:noAutofit/>
          </a:bodyPr>
          <a:lstStyle>
            <a:lvl1pPr>
              <a:lnSpc>
                <a:spcPct val="100000"/>
              </a:lnSpc>
              <a:spcBef>
                <a:spcPts val="600"/>
              </a:spcBef>
              <a:spcAft>
                <a:spcPts val="1200"/>
              </a:spcAft>
              <a:defRPr sz="180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lnSpc>
                <a:spcPct val="100000"/>
              </a:lnSpc>
              <a:spcBef>
                <a:spcPts val="600"/>
              </a:spcBef>
              <a:spcAft>
                <a:spcPts val="1200"/>
              </a:spcAft>
              <a:defRPr sz="160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lnSpc>
                <a:spcPct val="100000"/>
              </a:lnSpc>
              <a:spcBef>
                <a:spcPts val="600"/>
              </a:spcBef>
              <a:spcAft>
                <a:spcPts val="1200"/>
              </a:spcAft>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sz="1400"/>
            </a:lvl4pPr>
            <a:lvl5pPr>
              <a:defRPr sz="1400"/>
            </a:lvl5pPr>
          </a:lstStyle>
          <a:p>
            <a:pPr lvl="0" rtl="0"/>
            <a:r>
              <a:rPr lang="zh-CN" altLang="en-US" noProof="0"/>
              <a:t>编辑母版文本样式</a:t>
            </a:r>
          </a:p>
          <a:p>
            <a:pPr lvl="1" rtl="0"/>
            <a:r>
              <a:rPr lang="zh-CN" altLang="en-US" noProof="0"/>
              <a:t>第二级</a:t>
            </a:r>
          </a:p>
          <a:p>
            <a:pPr lvl="2" rtl="0"/>
            <a:r>
              <a:rPr lang="zh-CN" altLang="en-US" noProof="0"/>
              <a:t>第三级</a:t>
            </a:r>
          </a:p>
        </p:txBody>
      </p:sp>
      <p:sp>
        <p:nvSpPr>
          <p:cNvPr id="7" name="长方形 6"/>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长方形 6"/>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3" name="标题 2"/>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bg1">
            <a:lumMod val="95000"/>
          </a:schemeClr>
        </a:solidFill>
        <a:effectLst/>
      </p:bgPr>
    </p:bg>
    <p:spTree>
      <p:nvGrpSpPr>
        <p:cNvPr id="1" name=""/>
        <p:cNvGrpSpPr/>
        <p:nvPr/>
      </p:nvGrpSpPr>
      <p:grpSpPr>
        <a:xfrm>
          <a:off x="0" y="0"/>
          <a:ext cx="0" cy="0"/>
          <a:chOff x="0" y="0"/>
          <a:chExt cx="0" cy="0"/>
        </a:xfrm>
      </p:grpSpPr>
      <p:sp>
        <p:nvSpPr>
          <p:cNvPr id="8" name="框架 7"/>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7" name="长方形 6"/>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9" name="长方形 8"/>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12" name="灯片编号占位符 5"/>
          <p:cNvSpPr txBox="1"/>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n-US" altLang="zh-CN" b="1" noProof="0" smtClean="0">
                <a:solidFill>
                  <a:schemeClr val="bg1"/>
                </a:solidFill>
                <a:latin typeface="Microsoft YaHei UI" panose="020B0503020204020204" pitchFamily="34" charset="-122"/>
                <a:ea typeface="Microsoft YaHei UI" panose="020B0503020204020204" pitchFamily="34" charset="-122"/>
              </a:rPr>
              <a:t>‹#›</a:t>
            </a:fld>
            <a:endParaRPr lang="zh-CN" altLang="en-US" b="1" noProof="0">
              <a:solidFill>
                <a:schemeClr val="bg1"/>
              </a:solidFill>
              <a:latin typeface="Microsoft YaHei UI" panose="020B0503020204020204" pitchFamily="34" charset="-122"/>
              <a:ea typeface="Microsoft YaHei UI" panose="020B0503020204020204" pitchFamily="34" charset="-122"/>
            </a:endParaRPr>
          </a:p>
        </p:txBody>
      </p:sp>
      <p:sp>
        <p:nvSpPr>
          <p:cNvPr id="4" name="标题 3"/>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6" name="文本占位符 4"/>
          <p:cNvSpPr>
            <a:spLocks noGrp="1"/>
          </p:cNvSpPr>
          <p:nvPr>
            <p:ph type="body" sz="quarter" idx="3" hasCustomPrompt="1"/>
          </p:nvPr>
        </p:nvSpPr>
        <p:spPr>
          <a:xfrm>
            <a:off x="6438900" y="1463346"/>
            <a:ext cx="5181600" cy="487003"/>
          </a:xfrm>
        </p:spPr>
        <p:txBody>
          <a:bodyPr rtlCol="0" anchor="b">
            <a:normAutofit/>
          </a:bodyPr>
          <a:lstStyle>
            <a:lvl1pPr marL="0" indent="0">
              <a:buNone/>
              <a:defRPr sz="1600" b="1">
                <a:solidFill>
                  <a:schemeClr val="accent6"/>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18" name="内容占位符 5"/>
          <p:cNvSpPr>
            <a:spLocks noGrp="1"/>
          </p:cNvSpPr>
          <p:nvPr>
            <p:ph sz="quarter" idx="4" hasCustomPrompt="1"/>
          </p:nvPr>
        </p:nvSpPr>
        <p:spPr>
          <a:xfrm>
            <a:off x="6438898" y="2149311"/>
            <a:ext cx="5181601" cy="4040352"/>
          </a:xfrm>
        </p:spPr>
        <p:txBody>
          <a:bodyPr rtlCol="0">
            <a:normAutofit/>
          </a:bodyPr>
          <a:lstStyle>
            <a:lvl1pPr>
              <a:defRPr sz="1400">
                <a:latin typeface="Microsoft YaHei UI" panose="020B0503020204020204" pitchFamily="34" charset="-122"/>
                <a:ea typeface="Microsoft YaHei UI" panose="020B0503020204020204" pitchFamily="34" charset="-122"/>
              </a:defRPr>
            </a:lvl1pPr>
            <a:lvl2pPr>
              <a:defRPr sz="1400">
                <a:latin typeface="Microsoft YaHei UI" panose="020B0503020204020204" pitchFamily="34" charset="-122"/>
                <a:ea typeface="Microsoft YaHei UI" panose="020B0503020204020204" pitchFamily="34" charset="-122"/>
              </a:defRPr>
            </a:lvl2pPr>
            <a:lvl3pPr>
              <a:defRPr sz="14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19" name="文本占位符 2"/>
          <p:cNvSpPr>
            <a:spLocks noGrp="1"/>
          </p:cNvSpPr>
          <p:nvPr>
            <p:ph type="body" idx="1" hasCustomPrompt="1"/>
          </p:nvPr>
        </p:nvSpPr>
        <p:spPr>
          <a:xfrm>
            <a:off x="446314" y="1463346"/>
            <a:ext cx="5306787" cy="487003"/>
          </a:xfrm>
        </p:spPr>
        <p:txBody>
          <a:bodyPr rtlCol="0" anchor="b">
            <a:normAutofit/>
          </a:bodyPr>
          <a:lstStyle>
            <a:lvl1pPr marL="0" indent="0">
              <a:buNone/>
              <a:defRPr sz="1600" b="1">
                <a:solidFill>
                  <a:schemeClr val="accent3"/>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20" name="内容占位符 3"/>
          <p:cNvSpPr>
            <a:spLocks noGrp="1"/>
          </p:cNvSpPr>
          <p:nvPr>
            <p:ph sz="half" idx="2" hasCustomPrompt="1"/>
          </p:nvPr>
        </p:nvSpPr>
        <p:spPr>
          <a:xfrm>
            <a:off x="446314" y="2149311"/>
            <a:ext cx="5306789" cy="4040352"/>
          </a:xfrm>
        </p:spPr>
        <p:txBody>
          <a:bodyPr rtlCol="0">
            <a:normAutofit/>
          </a:bodyPr>
          <a:lstStyle>
            <a:lvl1pPr>
              <a:defRPr sz="1400">
                <a:latin typeface="Microsoft YaHei UI" panose="020B0503020204020204" pitchFamily="34" charset="-122"/>
                <a:ea typeface="Microsoft YaHei UI" panose="020B0503020204020204" pitchFamily="34" charset="-122"/>
              </a:defRPr>
            </a:lvl1pPr>
            <a:lvl2pPr>
              <a:defRPr sz="1400">
                <a:latin typeface="Microsoft YaHei UI" panose="020B0503020204020204" pitchFamily="34" charset="-122"/>
                <a:ea typeface="Microsoft YaHei UI" panose="020B0503020204020204" pitchFamily="34" charset="-122"/>
              </a:defRPr>
            </a:lvl2pPr>
            <a:lvl3pPr>
              <a:defRPr sz="14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较白色背景">
    <p:spTree>
      <p:nvGrpSpPr>
        <p:cNvPr id="1" name=""/>
        <p:cNvGrpSpPr/>
        <p:nvPr/>
      </p:nvGrpSpPr>
      <p:grpSpPr>
        <a:xfrm>
          <a:off x="0" y="0"/>
          <a:ext cx="0" cy="0"/>
          <a:chOff x="0" y="0"/>
          <a:chExt cx="0" cy="0"/>
        </a:xfrm>
      </p:grpSpPr>
      <p:sp>
        <p:nvSpPr>
          <p:cNvPr id="7" name="长方形 6"/>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4" hasCustomPrompt="1"/>
          </p:nvPr>
        </p:nvSpPr>
        <p:spPr>
          <a:xfrm>
            <a:off x="571500" y="1509626"/>
            <a:ext cx="4900386" cy="334508"/>
          </a:xfrm>
        </p:spPr>
        <p:txBody>
          <a:bodyPr rtlCol="0">
            <a:noAutofit/>
          </a:bodyPr>
          <a:lstStyle>
            <a:lvl1pPr marL="0" indent="0" algn="l">
              <a:buNone/>
              <a:defRPr sz="1600" b="1">
                <a:solidFill>
                  <a:schemeClr val="accent3"/>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10" name="文本占位符 8"/>
          <p:cNvSpPr>
            <a:spLocks noGrp="1"/>
          </p:cNvSpPr>
          <p:nvPr>
            <p:ph type="body" sz="quarter" idx="15" hasCustomPrompt="1"/>
          </p:nvPr>
        </p:nvSpPr>
        <p:spPr>
          <a:xfrm>
            <a:off x="6720114" y="1509626"/>
            <a:ext cx="4900386" cy="334508"/>
          </a:xfrm>
        </p:spPr>
        <p:txBody>
          <a:bodyPr rtlCol="0">
            <a:noAutofit/>
          </a:bodyPr>
          <a:lstStyle>
            <a:lvl1pPr marL="0" indent="0" algn="l">
              <a:buNone/>
              <a:defRPr sz="1600" b="1">
                <a:solidFill>
                  <a:schemeClr val="accent6"/>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12" name="文本占位符 8"/>
          <p:cNvSpPr>
            <a:spLocks noGrp="1"/>
          </p:cNvSpPr>
          <p:nvPr>
            <p:ph type="body" sz="quarter" idx="17" hasCustomPrompt="1"/>
          </p:nvPr>
        </p:nvSpPr>
        <p:spPr>
          <a:xfrm>
            <a:off x="571500" y="2156688"/>
            <a:ext cx="4900386" cy="3561943"/>
          </a:xfrm>
        </p:spPr>
        <p:txBody>
          <a:bodyPr rtlCol="0">
            <a:noAutofit/>
          </a:bodyPr>
          <a:lstStyle>
            <a:lvl1pPr marL="0" indent="0" algn="l">
              <a:buNone/>
              <a:defRPr sz="1400" b="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13" name="文本占位符 8"/>
          <p:cNvSpPr>
            <a:spLocks noGrp="1"/>
          </p:cNvSpPr>
          <p:nvPr>
            <p:ph type="body" sz="quarter" idx="18" hasCustomPrompt="1"/>
          </p:nvPr>
        </p:nvSpPr>
        <p:spPr>
          <a:xfrm>
            <a:off x="6720114" y="2156688"/>
            <a:ext cx="4900386" cy="3561943"/>
          </a:xfrm>
        </p:spPr>
        <p:txBody>
          <a:bodyPr rtlCol="0">
            <a:noAutofit/>
          </a:bodyPr>
          <a:lstStyle>
            <a:lvl1pPr marL="0" indent="0" algn="l">
              <a:buNone/>
              <a:defRPr sz="1400" b="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3" name="标题 2"/>
          <p:cNvSpPr>
            <a:spLocks noGrp="1"/>
          </p:cNvSpPr>
          <p:nvPr>
            <p:ph type="title"/>
          </p:nvPr>
        </p:nvSpPr>
        <p:spPr>
          <a:xfrm>
            <a:off x="446314" y="500215"/>
            <a:ext cx="11174186" cy="590931"/>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46314" y="500215"/>
            <a:ext cx="11174186" cy="590931"/>
          </a:xfrm>
          <a:prstGeom prst="rect">
            <a:avLst/>
          </a:prstGeom>
        </p:spPr>
        <p:txBody>
          <a:bodyPr vert="horz" wrap="square" lIns="91440" tIns="45720" rIns="91440" bIns="45720" rtlCol="0" anchor="ctr">
            <a:spAutoFit/>
          </a:bodyPr>
          <a:lstStyle/>
          <a:p>
            <a:pPr lvl="0" rtl="0"/>
            <a:r>
              <a:rPr lang="zh-CN" altLang="en-US" noProof="0"/>
              <a:t>单击此处编辑母版标题样式</a:t>
            </a:r>
          </a:p>
        </p:txBody>
      </p:sp>
      <p:sp>
        <p:nvSpPr>
          <p:cNvPr id="3" name="文本占位符 2"/>
          <p:cNvSpPr>
            <a:spLocks noGrp="1"/>
          </p:cNvSpPr>
          <p:nvPr>
            <p:ph type="body" idx="1"/>
          </p:nvPr>
        </p:nvSpPr>
        <p:spPr>
          <a:xfrm>
            <a:off x="446314" y="1253331"/>
            <a:ext cx="11174186" cy="4770098"/>
          </a:xfrm>
          <a:prstGeom prst="rect">
            <a:avLst/>
          </a:prstGeom>
        </p:spPr>
        <p:txBody>
          <a:bodyPr vert="horz" lIns="91440" tIns="45720" rIns="91440" bIns="45720" rtlCol="0">
            <a:normAutofit/>
          </a:body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3"/>
          </p:nvPr>
        </p:nvSpPr>
        <p:spPr>
          <a:xfrm>
            <a:off x="446314" y="6356350"/>
            <a:ext cx="41148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长方形 6"/>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8" name="灯片编号占位符 5"/>
          <p:cNvSpPr txBox="1"/>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n-US" altLang="zh-CN" b="1" noProof="0" smtClean="0">
                <a:solidFill>
                  <a:schemeClr val="bg1"/>
                </a:solidFill>
                <a:latin typeface="Microsoft YaHei UI" panose="020B0503020204020204" pitchFamily="34" charset="-122"/>
                <a:ea typeface="Microsoft YaHei UI" panose="020B0503020204020204" pitchFamily="34" charset="-122"/>
              </a:rPr>
              <a:t>‹#›</a:t>
            </a:fld>
            <a:endParaRPr lang="zh-CN" altLang="en-US" b="1" noProof="0">
              <a:solidFill>
                <a:schemeClr val="bg1"/>
              </a:solidFill>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lang="en-GB" sz="3600" b="1" kern="1200" spc="-60" baseline="0" dirty="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13886" y="1695803"/>
            <a:ext cx="10846130" cy="982353"/>
          </a:xfrm>
        </p:spPr>
        <p:txBody>
          <a:bodyPr rtlCol="0"/>
          <a:lstStyle/>
          <a:p>
            <a:pPr>
              <a:lnSpc>
                <a:spcPct val="100000"/>
              </a:lnSpc>
            </a:pPr>
            <a:r>
              <a:rPr lang="zh-CN" altLang="en-US" dirty="0"/>
              <a:t>旅行社信息管理系统</a:t>
            </a:r>
            <a:r>
              <a:rPr lang="en-US" altLang="zh-CN" dirty="0"/>
              <a:t>-</a:t>
            </a:r>
            <a:r>
              <a:rPr lang="zh-CN" altLang="en-US" dirty="0"/>
              <a:t>订单管理与结算</a:t>
            </a:r>
            <a:br>
              <a:rPr lang="en-US" altLang="zh-CN" dirty="0"/>
            </a:br>
            <a:endParaRPr lang="en-US" altLang="zh-CN" dirty="0"/>
          </a:p>
        </p:txBody>
      </p:sp>
      <p:sp>
        <p:nvSpPr>
          <p:cNvPr id="4" name="文本占位符 3"/>
          <p:cNvSpPr>
            <a:spLocks noGrp="1"/>
          </p:cNvSpPr>
          <p:nvPr>
            <p:ph type="body" idx="1"/>
          </p:nvPr>
        </p:nvSpPr>
        <p:spPr>
          <a:xfrm>
            <a:off x="552697" y="3255114"/>
            <a:ext cx="10584873" cy="977832"/>
          </a:xfrm>
        </p:spPr>
        <p:txBody>
          <a:bodyPr rtlCol="0"/>
          <a:lstStyle/>
          <a:p>
            <a:pPr>
              <a:lnSpc>
                <a:spcPct val="120000"/>
              </a:lnSpc>
            </a:pPr>
            <a:r>
              <a:rPr lang="zh-CN" altLang="en-US" sz="2400" dirty="0"/>
              <a:t>信息管理与信息系统</a:t>
            </a:r>
            <a:r>
              <a:rPr lang="en-US" altLang="zh-CN" sz="2400" dirty="0"/>
              <a:t>1701</a:t>
            </a:r>
            <a:r>
              <a:rPr lang="zh-CN" altLang="en-US" sz="2400" dirty="0"/>
              <a:t>张晗天</a:t>
            </a:r>
            <a:endParaRPr lang="en-US" altLang="zh-CN" sz="2400" dirty="0"/>
          </a:p>
          <a:p>
            <a:pPr>
              <a:lnSpc>
                <a:spcPct val="120000"/>
              </a:lnSpc>
            </a:pPr>
            <a:r>
              <a:rPr lang="zh-CN" altLang="en-US" sz="2400" dirty="0"/>
              <a:t>日期：</a:t>
            </a:r>
            <a:r>
              <a:rPr lang="en-US" altLang="zh-CN" sz="2400" dirty="0"/>
              <a:t>2020</a:t>
            </a:r>
            <a:r>
              <a:rPr lang="zh-CN" altLang="en-US" sz="2400" dirty="0"/>
              <a:t>年</a:t>
            </a:r>
            <a:r>
              <a:rPr lang="en-US" altLang="zh-CN" sz="2400" dirty="0"/>
              <a:t>7</a:t>
            </a:r>
            <a:r>
              <a:rPr lang="zh-CN" altLang="en-US" sz="2400" dirty="0"/>
              <a:t>月</a:t>
            </a:r>
          </a:p>
        </p:txBody>
      </p:sp>
      <p:pic>
        <p:nvPicPr>
          <p:cNvPr id="11" name="图片占位符 10" descr="分隔幻灯片重点标记图像"/>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a:fillRect/>
          </a:stretch>
        </p:blipFill>
        <p:spPr>
          <a:xfrm>
            <a:off x="123992" y="4587876"/>
            <a:ext cx="11944014" cy="2146775"/>
          </a:xfrm>
        </p:spPr>
      </p:pic>
      <p:sp>
        <p:nvSpPr>
          <p:cNvPr id="16" name="长方形 15" descr="幻灯片编号背景块"/>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a:solidFill>
                <a:schemeClr val="tx1"/>
              </a:solidFill>
              <a:latin typeface="Microsoft YaHei UI" panose="020B0503020204020204" pitchFamily="34" charset="-122"/>
              <a:ea typeface="Microsoft YaHei UI" panose="020B0503020204020204" pitchFamily="34" charset="-122"/>
            </a:endParaRPr>
          </a:p>
        </p:txBody>
      </p:sp>
      <p:sp>
        <p:nvSpPr>
          <p:cNvPr id="17" name="灯片编号占位符 5"/>
          <p:cNvSpPr txBox="1"/>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n-US" altLang="zh-CN" b="1" smtClean="0">
                <a:solidFill>
                  <a:schemeClr val="bg1"/>
                </a:solidFill>
                <a:latin typeface="Microsoft YaHei UI" panose="020B0503020204020204" pitchFamily="34" charset="-122"/>
                <a:ea typeface="Microsoft YaHei UI" panose="020B0503020204020204" pitchFamily="34" charset="-122"/>
              </a:rPr>
              <a:t>1</a:t>
            </a:fld>
            <a:endParaRPr lang="zh-CN" altLang="en-US" b="1">
              <a:solidFill>
                <a:schemeClr val="bg1"/>
              </a:solidFill>
              <a:latin typeface="Microsoft YaHei UI" panose="020B0503020204020204" pitchFamily="34" charset="-122"/>
              <a:ea typeface="Microsoft YaHei UI" panose="020B0503020204020204" pitchFamily="34" charset="-122"/>
            </a:endParaRPr>
          </a:p>
        </p:txBody>
      </p:sp>
      <p:pic>
        <p:nvPicPr>
          <p:cNvPr id="8" name="图片 7"/>
          <p:cNvPicPr>
            <a:picLocks noChangeAspect="1"/>
          </p:cNvPicPr>
          <p:nvPr/>
        </p:nvPicPr>
        <p:blipFill>
          <a:blip r:embed="rId4"/>
          <a:stretch>
            <a:fillRect/>
          </a:stretch>
        </p:blipFill>
        <p:spPr>
          <a:xfrm>
            <a:off x="9057991" y="472515"/>
            <a:ext cx="2624421" cy="646331"/>
          </a:xfrm>
          <a:prstGeom prst="rect">
            <a:avLst/>
          </a:prstGeom>
        </p:spPr>
      </p:pic>
    </p:spTree>
  </p:cSld>
  <p:clrMapOvr>
    <a:masterClrMapping/>
  </p:clrMapOvr>
  <mc:AlternateContent xmlns:mc="http://schemas.openxmlformats.org/markup-compatibility/2006" xmlns:p15="http://schemas.microsoft.com/office/powerpoint/2012/main">
    <mc:Choice Requires="p15">
      <p:transition spd="slow" advTm="11172">
        <p15:prstTrans prst="pageCurlSingle"/>
      </p:transition>
    </mc:Choice>
    <mc:Fallback xmlns="">
      <p:transition spd="slow" advTm="11172">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p:cNvPicPr>
            <a:picLocks noGrp="1" noChangeAspect="1"/>
          </p:cNvPicPr>
          <p:nvPr>
            <p:ph type="pic" sz="quarter" idx="10"/>
          </p:nvPr>
        </p:nvPicPr>
        <p:blipFill rotWithShape="1">
          <a:blip r:embed="rId2"/>
          <a:srcRect l="814" t="2858" r="20782" b="-2858"/>
          <a:stretch>
            <a:fillRect/>
          </a:stretch>
        </p:blipFill>
        <p:spPr>
          <a:xfrm>
            <a:off x="123992" y="124953"/>
            <a:ext cx="11944014" cy="4372387"/>
          </a:xfrm>
        </p:spPr>
      </p:pic>
      <p:sp>
        <p:nvSpPr>
          <p:cNvPr id="3" name="副标题 2"/>
          <p:cNvSpPr>
            <a:spLocks noGrp="1"/>
          </p:cNvSpPr>
          <p:nvPr>
            <p:ph type="subTitle" idx="1"/>
          </p:nvPr>
        </p:nvSpPr>
        <p:spPr>
          <a:xfrm>
            <a:off x="694871" y="5603181"/>
            <a:ext cx="9144000" cy="424732"/>
          </a:xfrm>
        </p:spPr>
        <p:txBody>
          <a:bodyPr/>
          <a:lstStyle/>
          <a:p>
            <a:r>
              <a:rPr lang="zh-CN" altLang="en-US" sz="2400" spc="300" dirty="0"/>
              <a:t>请老师批评指正</a:t>
            </a:r>
          </a:p>
        </p:txBody>
      </p:sp>
      <p:sp>
        <p:nvSpPr>
          <p:cNvPr id="4" name="标题 3"/>
          <p:cNvSpPr>
            <a:spLocks noGrp="1"/>
          </p:cNvSpPr>
          <p:nvPr>
            <p:ph type="ctrTitle"/>
          </p:nvPr>
        </p:nvSpPr>
        <p:spPr>
          <a:xfrm>
            <a:off x="694871" y="4762951"/>
            <a:ext cx="10607040" cy="840230"/>
          </a:xfrm>
        </p:spPr>
        <p:txBody>
          <a:bodyPr/>
          <a:lstStyle/>
          <a:p>
            <a:r>
              <a:rPr lang="zh-CN" altLang="en-US" sz="5400" spc="600" dirty="0"/>
              <a:t>感谢聆听</a:t>
            </a:r>
          </a:p>
        </p:txBody>
      </p:sp>
      <p:pic>
        <p:nvPicPr>
          <p:cNvPr id="7" name="图片 6"/>
          <p:cNvPicPr>
            <a:picLocks noChangeAspect="1"/>
          </p:cNvPicPr>
          <p:nvPr/>
        </p:nvPicPr>
        <p:blipFill>
          <a:blip r:embed="rId3"/>
          <a:stretch>
            <a:fillRect/>
          </a:stretch>
        </p:blipFill>
        <p:spPr>
          <a:xfrm>
            <a:off x="9057991" y="472515"/>
            <a:ext cx="2624421" cy="646331"/>
          </a:xfrm>
          <a:prstGeom prst="rect">
            <a:avLst/>
          </a:prstGeom>
        </p:spPr>
      </p:pic>
    </p:spTree>
  </p:cSld>
  <p:clrMapOvr>
    <a:masterClrMapping/>
  </p:clrMapOvr>
  <mc:AlternateContent xmlns:mc="http://schemas.openxmlformats.org/markup-compatibility/2006" xmlns:p15="http://schemas.microsoft.com/office/powerpoint/2012/main">
    <mc:Choice Requires="p15">
      <p:transition spd="slow">
        <p15:prstTrans prst="pageCurlSing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1D023-D80B-4CF5-8AD2-C10241B83826}"/>
              </a:ext>
            </a:extLst>
          </p:cNvPr>
          <p:cNvSpPr>
            <a:spLocks noGrp="1"/>
          </p:cNvSpPr>
          <p:nvPr>
            <p:ph type="title"/>
          </p:nvPr>
        </p:nvSpPr>
        <p:spPr/>
        <p:txBody>
          <a:bodyPr/>
          <a:lstStyle/>
          <a:p>
            <a:r>
              <a:rPr lang="en-US" altLang="zh-CN" dirty="0"/>
              <a:t>1 </a:t>
            </a:r>
            <a:r>
              <a:rPr lang="zh-CN" altLang="en-US" dirty="0"/>
              <a:t>基本框架介绍</a:t>
            </a:r>
            <a:br>
              <a:rPr lang="zh-CN" altLang="en-US" dirty="0"/>
            </a:br>
            <a:endParaRPr lang="zh-CN" altLang="en-US" dirty="0"/>
          </a:p>
        </p:txBody>
      </p:sp>
      <p:pic>
        <p:nvPicPr>
          <p:cNvPr id="4" name="图片占位符 10" descr="分隔幻灯片重点标记图像">
            <a:extLst>
              <a:ext uri="{FF2B5EF4-FFF2-40B4-BE49-F238E27FC236}">
                <a16:creationId xmlns:a16="http://schemas.microsoft.com/office/drawing/2014/main" id="{A1FF27DD-B27E-4916-AAA3-A319A6B2A55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123992" y="4587876"/>
            <a:ext cx="11944014" cy="2146775"/>
          </a:xfrm>
          <a:custGeom>
            <a:avLst/>
            <a:gdLst>
              <a:gd name="connsiteX0" fmla="*/ 9047741 w 11944014"/>
              <a:gd name="connsiteY0" fmla="*/ 1387 h 2146775"/>
              <a:gd name="connsiteX1" fmla="*/ 11419539 w 11944014"/>
              <a:gd name="connsiteY1" fmla="*/ 219677 h 2146775"/>
              <a:gd name="connsiteX2" fmla="*/ 11944014 w 11944014"/>
              <a:gd name="connsiteY2" fmla="*/ 308073 h 2146775"/>
              <a:gd name="connsiteX3" fmla="*/ 11944014 w 11944014"/>
              <a:gd name="connsiteY3" fmla="*/ 2146775 h 2146775"/>
              <a:gd name="connsiteX4" fmla="*/ 0 w 11944014"/>
              <a:gd name="connsiteY4" fmla="*/ 2146775 h 2146775"/>
              <a:gd name="connsiteX5" fmla="*/ 0 w 11944014"/>
              <a:gd name="connsiteY5" fmla="*/ 1286620 h 2146775"/>
              <a:gd name="connsiteX6" fmla="*/ 510557 w 11944014"/>
              <a:gd name="connsiteY6" fmla="*/ 1257271 h 2146775"/>
              <a:gd name="connsiteX7" fmla="*/ 4857299 w 11944014"/>
              <a:gd name="connsiteY7" fmla="*/ 599865 h 2146775"/>
              <a:gd name="connsiteX8" fmla="*/ 9047741 w 11944014"/>
              <a:gd name="connsiteY8" fmla="*/ 1387 h 214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4014" h="2146775">
                <a:moveTo>
                  <a:pt x="9047741" y="1387"/>
                </a:moveTo>
                <a:cubicBezTo>
                  <a:pt x="10060417" y="-14311"/>
                  <a:pt x="10769985" y="106119"/>
                  <a:pt x="11419539" y="219677"/>
                </a:cubicBezTo>
                <a:lnTo>
                  <a:pt x="11944014" y="308073"/>
                </a:lnTo>
                <a:lnTo>
                  <a:pt x="11944014" y="2146775"/>
                </a:lnTo>
                <a:lnTo>
                  <a:pt x="0" y="2146775"/>
                </a:lnTo>
                <a:lnTo>
                  <a:pt x="0" y="1286620"/>
                </a:lnTo>
                <a:lnTo>
                  <a:pt x="510557" y="1257271"/>
                </a:lnTo>
                <a:cubicBezTo>
                  <a:pt x="1951876" y="1160309"/>
                  <a:pt x="3261017" y="969324"/>
                  <a:pt x="4857299" y="599865"/>
                </a:cubicBezTo>
                <a:cubicBezTo>
                  <a:pt x="6719283" y="168910"/>
                  <a:pt x="8035066" y="17084"/>
                  <a:pt x="9047741" y="1387"/>
                </a:cubicBezTo>
                <a:close/>
              </a:path>
            </a:pathLst>
          </a:custGeom>
        </p:spPr>
      </p:pic>
      <p:sp>
        <p:nvSpPr>
          <p:cNvPr id="6" name="文本占位符 5">
            <a:extLst>
              <a:ext uri="{FF2B5EF4-FFF2-40B4-BE49-F238E27FC236}">
                <a16:creationId xmlns:a16="http://schemas.microsoft.com/office/drawing/2014/main" id="{976333C0-2EF8-4830-89B1-94A1166D26E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97376094"/>
      </p:ext>
    </p:extLst>
  </p:cSld>
  <p:clrMapOvr>
    <a:masterClrMapping/>
  </p:clrMapOvr>
  <mc:AlternateContent xmlns:mc="http://schemas.openxmlformats.org/markup-compatibility/2006" xmlns:p15="http://schemas.microsoft.com/office/powerpoint/2012/main">
    <mc:Choice Requires="p15">
      <p:transition spd="slow">
        <p15:prstTrans prst="pageCurlSing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CE0C60-7238-40A2-B783-17D231E28291}"/>
              </a:ext>
            </a:extLst>
          </p:cNvPr>
          <p:cNvSpPr>
            <a:spLocks noGrp="1"/>
          </p:cNvSpPr>
          <p:nvPr>
            <p:ph type="title"/>
          </p:nvPr>
        </p:nvSpPr>
        <p:spPr/>
        <p:txBody>
          <a:bodyPr/>
          <a:lstStyle/>
          <a:p>
            <a:r>
              <a:rPr lang="zh-CN" altLang="en-US" dirty="0"/>
              <a:t>基本框架</a:t>
            </a:r>
          </a:p>
        </p:txBody>
      </p:sp>
      <p:pic>
        <p:nvPicPr>
          <p:cNvPr id="4" name="图片 3">
            <a:extLst>
              <a:ext uri="{FF2B5EF4-FFF2-40B4-BE49-F238E27FC236}">
                <a16:creationId xmlns:a16="http://schemas.microsoft.com/office/drawing/2014/main" id="{60AF67B5-BE69-4C91-993B-24D9594FF16B}"/>
              </a:ext>
            </a:extLst>
          </p:cNvPr>
          <p:cNvPicPr>
            <a:picLocks noChangeAspect="1"/>
          </p:cNvPicPr>
          <p:nvPr/>
        </p:nvPicPr>
        <p:blipFill>
          <a:blip r:embed="rId2"/>
          <a:stretch>
            <a:fillRect/>
          </a:stretch>
        </p:blipFill>
        <p:spPr>
          <a:xfrm>
            <a:off x="9057991" y="472515"/>
            <a:ext cx="2624421" cy="646331"/>
          </a:xfrm>
          <a:prstGeom prst="rect">
            <a:avLst/>
          </a:prstGeom>
        </p:spPr>
      </p:pic>
      <p:pic>
        <p:nvPicPr>
          <p:cNvPr id="6" name="图片 5">
            <a:extLst>
              <a:ext uri="{FF2B5EF4-FFF2-40B4-BE49-F238E27FC236}">
                <a16:creationId xmlns:a16="http://schemas.microsoft.com/office/drawing/2014/main" id="{22815573-BA04-4DCA-90BD-F23A56539004}"/>
              </a:ext>
            </a:extLst>
          </p:cNvPr>
          <p:cNvPicPr>
            <a:picLocks noChangeAspect="1"/>
          </p:cNvPicPr>
          <p:nvPr/>
        </p:nvPicPr>
        <p:blipFill>
          <a:blip r:embed="rId3"/>
          <a:stretch>
            <a:fillRect/>
          </a:stretch>
        </p:blipFill>
        <p:spPr>
          <a:xfrm>
            <a:off x="1380974" y="1387883"/>
            <a:ext cx="9430051" cy="4755893"/>
          </a:xfrm>
          <a:prstGeom prst="rect">
            <a:avLst/>
          </a:prstGeom>
        </p:spPr>
      </p:pic>
    </p:spTree>
    <p:extLst>
      <p:ext uri="{BB962C8B-B14F-4D97-AF65-F5344CB8AC3E}">
        <p14:creationId xmlns:p14="http://schemas.microsoft.com/office/powerpoint/2010/main" val="3090727584"/>
      </p:ext>
    </p:extLst>
  </p:cSld>
  <p:clrMapOvr>
    <a:masterClrMapping/>
  </p:clrMapOvr>
  <mc:AlternateContent xmlns:mc="http://schemas.openxmlformats.org/markup-compatibility/2006" xmlns:p15="http://schemas.microsoft.com/office/powerpoint/2012/main">
    <mc:Choice Requires="p15">
      <p:transition spd="slow">
        <p15:prstTrans prst="pageCurlSing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446314" y="500215"/>
            <a:ext cx="11174186" cy="590931"/>
          </a:xfrm>
        </p:spPr>
        <p:txBody>
          <a:bodyPr rtlCol="0"/>
          <a:lstStyle/>
          <a:p>
            <a:r>
              <a:rPr lang="zh-CN" altLang="en-US" dirty="0"/>
              <a:t>基本框架</a:t>
            </a:r>
          </a:p>
        </p:txBody>
      </p:sp>
      <p:pic>
        <p:nvPicPr>
          <p:cNvPr id="7" name="图片 6"/>
          <p:cNvPicPr>
            <a:picLocks noChangeAspect="1"/>
          </p:cNvPicPr>
          <p:nvPr/>
        </p:nvPicPr>
        <p:blipFill>
          <a:blip r:embed="rId3"/>
          <a:stretch>
            <a:fillRect/>
          </a:stretch>
        </p:blipFill>
        <p:spPr>
          <a:xfrm>
            <a:off x="9057991" y="472515"/>
            <a:ext cx="2624421" cy="646331"/>
          </a:xfrm>
          <a:prstGeom prst="rect">
            <a:avLst/>
          </a:prstGeom>
        </p:spPr>
      </p:pic>
      <p:sp>
        <p:nvSpPr>
          <p:cNvPr id="3" name="矩形 2">
            <a:extLst>
              <a:ext uri="{FF2B5EF4-FFF2-40B4-BE49-F238E27FC236}">
                <a16:creationId xmlns:a16="http://schemas.microsoft.com/office/drawing/2014/main" id="{6DAC5406-8994-4DD6-B167-8837EA439462}"/>
              </a:ext>
            </a:extLst>
          </p:cNvPr>
          <p:cNvSpPr/>
          <p:nvPr/>
        </p:nvSpPr>
        <p:spPr>
          <a:xfrm>
            <a:off x="6096000" y="1739900"/>
            <a:ext cx="5287055" cy="3785652"/>
          </a:xfrm>
          <a:prstGeom prst="rect">
            <a:avLst/>
          </a:prstGeom>
        </p:spPr>
        <p:txBody>
          <a:bodyPr wrap="square">
            <a:spAutoFit/>
          </a:bodyPr>
          <a:lstStyle/>
          <a:p>
            <a:r>
              <a:rPr lang="en-US" altLang="zh-CN" sz="2400" dirty="0" err="1">
                <a:solidFill>
                  <a:srgbClr val="0C596D"/>
                </a:solidFill>
              </a:rPr>
              <a:t>AdminLTE</a:t>
            </a:r>
            <a:r>
              <a:rPr lang="zh-CN" altLang="en-US" sz="2400" dirty="0">
                <a:solidFill>
                  <a:srgbClr val="0C596D"/>
                </a:solidFill>
              </a:rPr>
              <a:t>是一个完全响应管理模板。</a:t>
            </a:r>
            <a:endParaRPr lang="en-US" altLang="zh-CN" sz="2400" dirty="0">
              <a:solidFill>
                <a:srgbClr val="0C596D"/>
              </a:solidFill>
            </a:endParaRPr>
          </a:p>
          <a:p>
            <a:r>
              <a:rPr lang="zh-CN" altLang="en-US" sz="2400" dirty="0">
                <a:solidFill>
                  <a:srgbClr val="0C596D"/>
                </a:solidFill>
              </a:rPr>
              <a:t>基于</a:t>
            </a:r>
            <a:r>
              <a:rPr lang="en-US" altLang="zh-CN" sz="2400" dirty="0">
                <a:solidFill>
                  <a:srgbClr val="0C596D"/>
                </a:solidFill>
              </a:rPr>
              <a:t>Bootstrap3</a:t>
            </a:r>
            <a:r>
              <a:rPr lang="zh-CN" altLang="en-US" sz="2400" dirty="0">
                <a:solidFill>
                  <a:srgbClr val="0C596D"/>
                </a:solidFill>
              </a:rPr>
              <a:t>，</a:t>
            </a:r>
            <a:r>
              <a:rPr lang="en-US" altLang="zh-CN" sz="2400" dirty="0">
                <a:solidFill>
                  <a:srgbClr val="0C596D"/>
                </a:solidFill>
              </a:rPr>
              <a:t>jQuery 3.3.1 </a:t>
            </a:r>
            <a:r>
              <a:rPr lang="zh-CN" altLang="en-US" sz="2400" dirty="0">
                <a:solidFill>
                  <a:srgbClr val="0C596D"/>
                </a:solidFill>
              </a:rPr>
              <a:t>这两个框架框架，易定制模板。</a:t>
            </a:r>
            <a:endParaRPr lang="en-US" altLang="zh-CN" sz="2400" dirty="0">
              <a:solidFill>
                <a:srgbClr val="0C596D"/>
              </a:solidFill>
            </a:endParaRPr>
          </a:p>
          <a:p>
            <a:r>
              <a:rPr lang="zh-CN" altLang="en-US" sz="2400" dirty="0">
                <a:solidFill>
                  <a:srgbClr val="0C596D"/>
                </a:solidFill>
              </a:rPr>
              <a:t>适合多种屏幕分辨率，从小型移动设备到大型台式机。</a:t>
            </a:r>
            <a:endParaRPr lang="en-US" altLang="zh-CN" sz="2400" dirty="0">
              <a:solidFill>
                <a:srgbClr val="0C596D"/>
              </a:solidFill>
            </a:endParaRPr>
          </a:p>
          <a:p>
            <a:r>
              <a:rPr lang="zh-CN" altLang="en-US" sz="2400" dirty="0">
                <a:solidFill>
                  <a:srgbClr val="0C596D"/>
                </a:solidFill>
              </a:rPr>
              <a:t>内置了多个页面，包括仪表盘、邮箱、日历、锁屏、登录及注册、</a:t>
            </a:r>
            <a:r>
              <a:rPr lang="en-US" altLang="zh-CN" sz="2400" dirty="0">
                <a:solidFill>
                  <a:srgbClr val="0C596D"/>
                </a:solidFill>
              </a:rPr>
              <a:t>404</a:t>
            </a:r>
            <a:r>
              <a:rPr lang="zh-CN" altLang="en-US" sz="2400" dirty="0">
                <a:solidFill>
                  <a:srgbClr val="0C596D"/>
                </a:solidFill>
              </a:rPr>
              <a:t>错误、</a:t>
            </a:r>
            <a:r>
              <a:rPr lang="en-US" altLang="zh-CN" sz="2400" dirty="0">
                <a:solidFill>
                  <a:srgbClr val="0C596D"/>
                </a:solidFill>
              </a:rPr>
              <a:t>500</a:t>
            </a:r>
            <a:r>
              <a:rPr lang="zh-CN" altLang="en-US" sz="2400" dirty="0">
                <a:solidFill>
                  <a:srgbClr val="0C596D"/>
                </a:solidFill>
              </a:rPr>
              <a:t>错误等页面。</a:t>
            </a:r>
            <a:endParaRPr lang="en-US" altLang="zh-CN" sz="2400" dirty="0">
              <a:solidFill>
                <a:srgbClr val="0C596D"/>
              </a:solidFill>
            </a:endParaRPr>
          </a:p>
          <a:p>
            <a:r>
              <a:rPr lang="zh-CN" altLang="en-US" sz="2400" dirty="0">
                <a:solidFill>
                  <a:srgbClr val="0C596D"/>
                </a:solidFill>
              </a:rPr>
              <a:t>对于后台站点的模板渲染，有很大的作用。</a:t>
            </a:r>
          </a:p>
        </p:txBody>
      </p:sp>
      <p:pic>
        <p:nvPicPr>
          <p:cNvPr id="5" name="图片 4">
            <a:extLst>
              <a:ext uri="{FF2B5EF4-FFF2-40B4-BE49-F238E27FC236}">
                <a16:creationId xmlns:a16="http://schemas.microsoft.com/office/drawing/2014/main" id="{01D5EE7C-B4BE-47CB-9864-EEB5C8377F95}"/>
              </a:ext>
            </a:extLst>
          </p:cNvPr>
          <p:cNvPicPr>
            <a:picLocks noChangeAspect="1"/>
          </p:cNvPicPr>
          <p:nvPr/>
        </p:nvPicPr>
        <p:blipFill>
          <a:blip r:embed="rId4"/>
          <a:stretch>
            <a:fillRect/>
          </a:stretch>
        </p:blipFill>
        <p:spPr>
          <a:xfrm>
            <a:off x="446314" y="1631823"/>
            <a:ext cx="5317137" cy="4349877"/>
          </a:xfrm>
          <a:prstGeom prst="rect">
            <a:avLst/>
          </a:prstGeom>
        </p:spPr>
      </p:pic>
    </p:spTree>
    <p:extLst>
      <p:ext uri="{BB962C8B-B14F-4D97-AF65-F5344CB8AC3E}">
        <p14:creationId xmlns:p14="http://schemas.microsoft.com/office/powerpoint/2010/main" val="126270839"/>
      </p:ext>
    </p:extLst>
  </p:cSld>
  <p:clrMapOvr>
    <a:masterClrMapping/>
  </p:clrMapOvr>
  <mc:AlternateContent xmlns:mc="http://schemas.openxmlformats.org/markup-compatibility/2006" xmlns:p15="http://schemas.microsoft.com/office/powerpoint/2012/main">
    <mc:Choice Requires="p15">
      <p:transition spd="slow">
        <p15:prstTrans prst="pageCurlSing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446314" y="500215"/>
            <a:ext cx="11174186" cy="590931"/>
          </a:xfrm>
        </p:spPr>
        <p:txBody>
          <a:bodyPr rtlCol="0"/>
          <a:lstStyle/>
          <a:p>
            <a:r>
              <a:rPr lang="zh-CN" altLang="en-US" dirty="0"/>
              <a:t>数据库架构</a:t>
            </a:r>
          </a:p>
        </p:txBody>
      </p:sp>
      <p:pic>
        <p:nvPicPr>
          <p:cNvPr id="7" name="图片 6"/>
          <p:cNvPicPr>
            <a:picLocks noChangeAspect="1"/>
          </p:cNvPicPr>
          <p:nvPr/>
        </p:nvPicPr>
        <p:blipFill>
          <a:blip r:embed="rId3"/>
          <a:stretch>
            <a:fillRect/>
          </a:stretch>
        </p:blipFill>
        <p:spPr>
          <a:xfrm>
            <a:off x="9057991" y="472515"/>
            <a:ext cx="2624421" cy="646331"/>
          </a:xfrm>
          <a:prstGeom prst="rect">
            <a:avLst/>
          </a:prstGeom>
        </p:spPr>
      </p:pic>
      <p:sp>
        <p:nvSpPr>
          <p:cNvPr id="3" name="矩形 2">
            <a:extLst>
              <a:ext uri="{FF2B5EF4-FFF2-40B4-BE49-F238E27FC236}">
                <a16:creationId xmlns:a16="http://schemas.microsoft.com/office/drawing/2014/main" id="{6DAC5406-8994-4DD6-B167-8837EA439462}"/>
              </a:ext>
            </a:extLst>
          </p:cNvPr>
          <p:cNvSpPr/>
          <p:nvPr/>
        </p:nvSpPr>
        <p:spPr>
          <a:xfrm>
            <a:off x="6096000" y="1739900"/>
            <a:ext cx="5287055" cy="4154984"/>
          </a:xfrm>
          <a:prstGeom prst="rect">
            <a:avLst/>
          </a:prstGeom>
        </p:spPr>
        <p:txBody>
          <a:bodyPr wrap="square">
            <a:spAutoFit/>
          </a:bodyPr>
          <a:lstStyle/>
          <a:p>
            <a:r>
              <a:rPr lang="en-US" altLang="zh-CN" sz="2400" dirty="0">
                <a:solidFill>
                  <a:srgbClr val="0C596D"/>
                </a:solidFill>
              </a:rPr>
              <a:t>MySQL </a:t>
            </a:r>
            <a:r>
              <a:rPr lang="zh-CN" altLang="en-US" sz="2400" dirty="0">
                <a:solidFill>
                  <a:srgbClr val="0C596D"/>
                </a:solidFill>
              </a:rPr>
              <a:t>是最流行的关系型数据库管理系统，由瑞典 </a:t>
            </a:r>
            <a:r>
              <a:rPr lang="en-US" altLang="zh-CN" sz="2400" dirty="0">
                <a:solidFill>
                  <a:srgbClr val="0C596D"/>
                </a:solidFill>
              </a:rPr>
              <a:t>MySQL AB </a:t>
            </a:r>
            <a:r>
              <a:rPr lang="zh-CN" altLang="en-US" sz="2400" dirty="0">
                <a:solidFill>
                  <a:srgbClr val="0C596D"/>
                </a:solidFill>
              </a:rPr>
              <a:t>公司开发，目前属于 </a:t>
            </a:r>
            <a:r>
              <a:rPr lang="en-US" altLang="zh-CN" sz="2400" dirty="0">
                <a:solidFill>
                  <a:srgbClr val="0C596D"/>
                </a:solidFill>
              </a:rPr>
              <a:t>Oracle </a:t>
            </a:r>
            <a:r>
              <a:rPr lang="zh-CN" altLang="en-US" sz="2400" dirty="0">
                <a:solidFill>
                  <a:srgbClr val="0C596D"/>
                </a:solidFill>
              </a:rPr>
              <a:t>公司。</a:t>
            </a:r>
            <a:endParaRPr lang="en-US" altLang="zh-CN" sz="2400" dirty="0">
              <a:solidFill>
                <a:srgbClr val="0C596D"/>
              </a:solidFill>
            </a:endParaRPr>
          </a:p>
          <a:p>
            <a:r>
              <a:rPr lang="en-US" altLang="zh-CN" sz="2400" dirty="0">
                <a:solidFill>
                  <a:srgbClr val="0C596D"/>
                </a:solidFill>
              </a:rPr>
              <a:t>MySQL </a:t>
            </a:r>
            <a:r>
              <a:rPr lang="zh-CN" altLang="en-US" sz="2400" dirty="0">
                <a:solidFill>
                  <a:srgbClr val="0C596D"/>
                </a:solidFill>
              </a:rPr>
              <a:t>是一种关联数据库管理系统，关联数据库将数据保存在不同的表中，而不是将所有数据放在一个大仓库内，这样就增加了速度并提高了灵活性。</a:t>
            </a:r>
            <a:endParaRPr lang="en-US" altLang="zh-CN" sz="2400" dirty="0">
              <a:solidFill>
                <a:srgbClr val="0C596D"/>
              </a:solidFill>
            </a:endParaRPr>
          </a:p>
          <a:p>
            <a:r>
              <a:rPr lang="en-US" altLang="zh-CN" sz="2400" dirty="0">
                <a:solidFill>
                  <a:srgbClr val="0C596D"/>
                </a:solidFill>
              </a:rPr>
              <a:t>MySQL </a:t>
            </a:r>
            <a:r>
              <a:rPr lang="zh-CN" altLang="en-US" sz="2400" dirty="0">
                <a:solidFill>
                  <a:srgbClr val="0C596D"/>
                </a:solidFill>
              </a:rPr>
              <a:t>是开源的，所以你不需要支付额外的费用。</a:t>
            </a:r>
          </a:p>
          <a:p>
            <a:r>
              <a:rPr lang="en-US" altLang="zh-CN" sz="2400" dirty="0">
                <a:solidFill>
                  <a:srgbClr val="0C596D"/>
                </a:solidFill>
              </a:rPr>
              <a:t>MySQL </a:t>
            </a:r>
            <a:r>
              <a:rPr lang="zh-CN" altLang="en-US" sz="2400" dirty="0">
                <a:solidFill>
                  <a:srgbClr val="0C596D"/>
                </a:solidFill>
              </a:rPr>
              <a:t>支持大型的数据库。可以处理拥有上千万条记录的大型数据库。</a:t>
            </a:r>
            <a:endParaRPr lang="en-US" altLang="zh-CN" sz="2400" dirty="0">
              <a:solidFill>
                <a:srgbClr val="0C596D"/>
              </a:solidFill>
            </a:endParaRPr>
          </a:p>
        </p:txBody>
      </p:sp>
      <p:pic>
        <p:nvPicPr>
          <p:cNvPr id="6" name="图片 5">
            <a:extLst>
              <a:ext uri="{FF2B5EF4-FFF2-40B4-BE49-F238E27FC236}">
                <a16:creationId xmlns:a16="http://schemas.microsoft.com/office/drawing/2014/main" id="{7521E5A2-F901-40ED-B0A4-8D64A28B2A6A}"/>
              </a:ext>
            </a:extLst>
          </p:cNvPr>
          <p:cNvPicPr>
            <a:picLocks noChangeAspect="1"/>
          </p:cNvPicPr>
          <p:nvPr/>
        </p:nvPicPr>
        <p:blipFill>
          <a:blip r:embed="rId4"/>
          <a:stretch>
            <a:fillRect/>
          </a:stretch>
        </p:blipFill>
        <p:spPr>
          <a:xfrm>
            <a:off x="446314" y="1234951"/>
            <a:ext cx="5372376" cy="4819898"/>
          </a:xfrm>
          <a:prstGeom prst="rect">
            <a:avLst/>
          </a:prstGeom>
        </p:spPr>
      </p:pic>
    </p:spTree>
    <p:extLst>
      <p:ext uri="{BB962C8B-B14F-4D97-AF65-F5344CB8AC3E}">
        <p14:creationId xmlns:p14="http://schemas.microsoft.com/office/powerpoint/2010/main" val="326554297"/>
      </p:ext>
    </p:extLst>
  </p:cSld>
  <p:clrMapOvr>
    <a:masterClrMapping/>
  </p:clrMapOvr>
  <mc:AlternateContent xmlns:mc="http://schemas.openxmlformats.org/markup-compatibility/2006" xmlns:p15="http://schemas.microsoft.com/office/powerpoint/2012/main">
    <mc:Choice Requires="p15">
      <p:transition spd="slow">
        <p15:prstTrans prst="pageCurlSing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446314" y="500215"/>
            <a:ext cx="11174186" cy="590931"/>
          </a:xfrm>
        </p:spPr>
        <p:txBody>
          <a:bodyPr rtlCol="0"/>
          <a:lstStyle/>
          <a:p>
            <a:r>
              <a:rPr lang="zh-CN" altLang="en-US" dirty="0"/>
              <a:t>开发工具</a:t>
            </a:r>
          </a:p>
        </p:txBody>
      </p:sp>
      <p:pic>
        <p:nvPicPr>
          <p:cNvPr id="7" name="图片 6"/>
          <p:cNvPicPr>
            <a:picLocks noChangeAspect="1"/>
          </p:cNvPicPr>
          <p:nvPr/>
        </p:nvPicPr>
        <p:blipFill>
          <a:blip r:embed="rId3"/>
          <a:stretch>
            <a:fillRect/>
          </a:stretch>
        </p:blipFill>
        <p:spPr>
          <a:xfrm>
            <a:off x="9057991" y="472515"/>
            <a:ext cx="2624421" cy="646331"/>
          </a:xfrm>
          <a:prstGeom prst="rect">
            <a:avLst/>
          </a:prstGeom>
        </p:spPr>
      </p:pic>
      <p:sp>
        <p:nvSpPr>
          <p:cNvPr id="3" name="矩形 2">
            <a:extLst>
              <a:ext uri="{FF2B5EF4-FFF2-40B4-BE49-F238E27FC236}">
                <a16:creationId xmlns:a16="http://schemas.microsoft.com/office/drawing/2014/main" id="{6DAC5406-8994-4DD6-B167-8837EA439462}"/>
              </a:ext>
            </a:extLst>
          </p:cNvPr>
          <p:cNvSpPr/>
          <p:nvPr/>
        </p:nvSpPr>
        <p:spPr>
          <a:xfrm>
            <a:off x="6096000" y="2001238"/>
            <a:ext cx="5287055" cy="3046988"/>
          </a:xfrm>
          <a:prstGeom prst="rect">
            <a:avLst/>
          </a:prstGeom>
        </p:spPr>
        <p:txBody>
          <a:bodyPr wrap="square">
            <a:spAutoFit/>
          </a:bodyPr>
          <a:lstStyle/>
          <a:p>
            <a:r>
              <a:rPr lang="en-US" altLang="zh-CN" sz="2400" dirty="0">
                <a:solidFill>
                  <a:srgbClr val="0C596D"/>
                </a:solidFill>
              </a:rPr>
              <a:t>IDEA </a:t>
            </a:r>
            <a:r>
              <a:rPr lang="zh-CN" altLang="en-US" sz="2400" dirty="0">
                <a:solidFill>
                  <a:srgbClr val="0C596D"/>
                </a:solidFill>
              </a:rPr>
              <a:t>全称 </a:t>
            </a:r>
            <a:r>
              <a:rPr lang="en-US" altLang="zh-CN" sz="2400" dirty="0">
                <a:solidFill>
                  <a:srgbClr val="0C596D"/>
                </a:solidFill>
              </a:rPr>
              <a:t>IntelliJ IDEA</a:t>
            </a:r>
            <a:r>
              <a:rPr lang="zh-CN" altLang="en-US" sz="2400" dirty="0">
                <a:solidFill>
                  <a:srgbClr val="0C596D"/>
                </a:solidFill>
              </a:rPr>
              <a:t>，是</a:t>
            </a:r>
            <a:r>
              <a:rPr lang="en-US" altLang="zh-CN" sz="2400" dirty="0">
                <a:solidFill>
                  <a:srgbClr val="0C596D"/>
                </a:solidFill>
              </a:rPr>
              <a:t>java</a:t>
            </a:r>
            <a:r>
              <a:rPr lang="zh-CN" altLang="en-US" sz="2400" dirty="0">
                <a:solidFill>
                  <a:srgbClr val="0C596D"/>
                </a:solidFill>
              </a:rPr>
              <a:t>编程语言开发的集成环境。</a:t>
            </a:r>
            <a:endParaRPr lang="en-US" altLang="zh-CN" sz="2400" dirty="0">
              <a:solidFill>
                <a:srgbClr val="0C596D"/>
              </a:solidFill>
            </a:endParaRPr>
          </a:p>
          <a:p>
            <a:r>
              <a:rPr lang="en-US" altLang="zh-CN" sz="2400" dirty="0">
                <a:solidFill>
                  <a:srgbClr val="0C596D"/>
                </a:solidFill>
              </a:rPr>
              <a:t>IntelliJ</a:t>
            </a:r>
            <a:r>
              <a:rPr lang="zh-CN" altLang="en-US" sz="2400" dirty="0">
                <a:solidFill>
                  <a:srgbClr val="0C596D"/>
                </a:solidFill>
              </a:rPr>
              <a:t>在业界被公认为最好的</a:t>
            </a:r>
            <a:r>
              <a:rPr lang="en-US" altLang="zh-CN" sz="2400" dirty="0">
                <a:solidFill>
                  <a:srgbClr val="0C596D"/>
                </a:solidFill>
              </a:rPr>
              <a:t>java</a:t>
            </a:r>
            <a:r>
              <a:rPr lang="zh-CN" altLang="en-US" sz="2400" dirty="0">
                <a:solidFill>
                  <a:srgbClr val="0C596D"/>
                </a:solidFill>
              </a:rPr>
              <a:t>开发工具，尤其在智能代码助手、代码自动提示、重构、</a:t>
            </a:r>
            <a:r>
              <a:rPr lang="en-US" altLang="zh-CN" sz="2400" dirty="0" err="1">
                <a:solidFill>
                  <a:srgbClr val="0C596D"/>
                </a:solidFill>
              </a:rPr>
              <a:t>JavaEE</a:t>
            </a:r>
            <a:r>
              <a:rPr lang="zh-CN" altLang="en-US" sz="2400" dirty="0">
                <a:solidFill>
                  <a:srgbClr val="0C596D"/>
                </a:solidFill>
              </a:rPr>
              <a:t>支持、各类版本工具</a:t>
            </a:r>
            <a:r>
              <a:rPr lang="en-US" altLang="zh-CN" sz="2400" dirty="0">
                <a:solidFill>
                  <a:srgbClr val="0C596D"/>
                </a:solidFill>
              </a:rPr>
              <a:t>(git</a:t>
            </a:r>
            <a:r>
              <a:rPr lang="zh-CN" altLang="en-US" sz="2400" dirty="0">
                <a:solidFill>
                  <a:srgbClr val="0C596D"/>
                </a:solidFill>
              </a:rPr>
              <a:t>、</a:t>
            </a:r>
            <a:r>
              <a:rPr lang="en-US" altLang="zh-CN" sz="2400" dirty="0" err="1">
                <a:solidFill>
                  <a:srgbClr val="0C596D"/>
                </a:solidFill>
              </a:rPr>
              <a:t>svn</a:t>
            </a:r>
            <a:r>
              <a:rPr lang="zh-CN" altLang="en-US" sz="2400" dirty="0">
                <a:solidFill>
                  <a:srgbClr val="0C596D"/>
                </a:solidFill>
              </a:rPr>
              <a:t>等</a:t>
            </a:r>
            <a:r>
              <a:rPr lang="en-US" altLang="zh-CN" sz="2400" dirty="0">
                <a:solidFill>
                  <a:srgbClr val="0C596D"/>
                </a:solidFill>
              </a:rPr>
              <a:t>)</a:t>
            </a:r>
            <a:r>
              <a:rPr lang="zh-CN" altLang="en-US" sz="2400" dirty="0">
                <a:solidFill>
                  <a:srgbClr val="0C596D"/>
                </a:solidFill>
              </a:rPr>
              <a:t>、</a:t>
            </a:r>
            <a:r>
              <a:rPr lang="en-US" altLang="zh-CN" sz="2400" dirty="0">
                <a:solidFill>
                  <a:srgbClr val="0C596D"/>
                </a:solidFill>
              </a:rPr>
              <a:t>JUnit</a:t>
            </a:r>
            <a:r>
              <a:rPr lang="zh-CN" altLang="en-US" sz="2400" dirty="0">
                <a:solidFill>
                  <a:srgbClr val="0C596D"/>
                </a:solidFill>
              </a:rPr>
              <a:t>、</a:t>
            </a:r>
            <a:r>
              <a:rPr lang="en-US" altLang="zh-CN" sz="2400" dirty="0">
                <a:solidFill>
                  <a:srgbClr val="0C596D"/>
                </a:solidFill>
              </a:rPr>
              <a:t>CVS</a:t>
            </a:r>
            <a:r>
              <a:rPr lang="zh-CN" altLang="en-US" sz="2400" dirty="0">
                <a:solidFill>
                  <a:srgbClr val="0C596D"/>
                </a:solidFill>
              </a:rPr>
              <a:t>整合、代码分析、 创新的</a:t>
            </a:r>
            <a:r>
              <a:rPr lang="en-US" altLang="zh-CN" sz="2400" dirty="0">
                <a:solidFill>
                  <a:srgbClr val="0C596D"/>
                </a:solidFill>
              </a:rPr>
              <a:t>GUI</a:t>
            </a:r>
            <a:r>
              <a:rPr lang="zh-CN" altLang="en-US" sz="2400" dirty="0">
                <a:solidFill>
                  <a:srgbClr val="0C596D"/>
                </a:solidFill>
              </a:rPr>
              <a:t>设计等方面的功能可以说是超常的。</a:t>
            </a:r>
            <a:endParaRPr lang="en-US" altLang="zh-CN" sz="2400" dirty="0">
              <a:solidFill>
                <a:srgbClr val="0C596D"/>
              </a:solidFill>
            </a:endParaRPr>
          </a:p>
        </p:txBody>
      </p:sp>
      <p:pic>
        <p:nvPicPr>
          <p:cNvPr id="4" name="图片 3">
            <a:extLst>
              <a:ext uri="{FF2B5EF4-FFF2-40B4-BE49-F238E27FC236}">
                <a16:creationId xmlns:a16="http://schemas.microsoft.com/office/drawing/2014/main" id="{ECDBFD9C-14E8-44F8-8B6A-6F8F8E0B6B43}"/>
              </a:ext>
            </a:extLst>
          </p:cNvPr>
          <p:cNvPicPr>
            <a:picLocks noChangeAspect="1"/>
          </p:cNvPicPr>
          <p:nvPr/>
        </p:nvPicPr>
        <p:blipFill>
          <a:blip r:embed="rId4"/>
          <a:stretch>
            <a:fillRect/>
          </a:stretch>
        </p:blipFill>
        <p:spPr>
          <a:xfrm>
            <a:off x="446314" y="2131316"/>
            <a:ext cx="5287056" cy="2786833"/>
          </a:xfrm>
          <a:prstGeom prst="rect">
            <a:avLst/>
          </a:prstGeom>
        </p:spPr>
      </p:pic>
    </p:spTree>
    <p:extLst>
      <p:ext uri="{BB962C8B-B14F-4D97-AF65-F5344CB8AC3E}">
        <p14:creationId xmlns:p14="http://schemas.microsoft.com/office/powerpoint/2010/main" val="1641161644"/>
      </p:ext>
    </p:extLst>
  </p:cSld>
  <p:clrMapOvr>
    <a:masterClrMapping/>
  </p:clrMapOvr>
  <mc:AlternateContent xmlns:mc="http://schemas.openxmlformats.org/markup-compatibility/2006" xmlns:p15="http://schemas.microsoft.com/office/powerpoint/2012/main">
    <mc:Choice Requires="p15">
      <p:transition spd="slow">
        <p15:prstTrans prst="pageCurlSing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446314" y="500215"/>
            <a:ext cx="11174186" cy="590931"/>
          </a:xfrm>
        </p:spPr>
        <p:txBody>
          <a:bodyPr rtlCol="0"/>
          <a:lstStyle/>
          <a:p>
            <a:r>
              <a:rPr lang="zh-CN" altLang="en-US" dirty="0"/>
              <a:t>环境架构</a:t>
            </a:r>
          </a:p>
        </p:txBody>
      </p:sp>
      <p:pic>
        <p:nvPicPr>
          <p:cNvPr id="7" name="图片 6"/>
          <p:cNvPicPr>
            <a:picLocks noChangeAspect="1"/>
          </p:cNvPicPr>
          <p:nvPr/>
        </p:nvPicPr>
        <p:blipFill>
          <a:blip r:embed="rId3"/>
          <a:stretch>
            <a:fillRect/>
          </a:stretch>
        </p:blipFill>
        <p:spPr>
          <a:xfrm>
            <a:off x="9057991" y="472515"/>
            <a:ext cx="2624421" cy="646331"/>
          </a:xfrm>
          <a:prstGeom prst="rect">
            <a:avLst/>
          </a:prstGeom>
        </p:spPr>
      </p:pic>
      <p:sp>
        <p:nvSpPr>
          <p:cNvPr id="3" name="矩形 2">
            <a:extLst>
              <a:ext uri="{FF2B5EF4-FFF2-40B4-BE49-F238E27FC236}">
                <a16:creationId xmlns:a16="http://schemas.microsoft.com/office/drawing/2014/main" id="{6DAC5406-8994-4DD6-B167-8837EA439462}"/>
              </a:ext>
            </a:extLst>
          </p:cNvPr>
          <p:cNvSpPr/>
          <p:nvPr/>
        </p:nvSpPr>
        <p:spPr>
          <a:xfrm>
            <a:off x="6210300" y="1536174"/>
            <a:ext cx="5287055" cy="3785652"/>
          </a:xfrm>
          <a:prstGeom prst="rect">
            <a:avLst/>
          </a:prstGeom>
        </p:spPr>
        <p:txBody>
          <a:bodyPr wrap="square">
            <a:spAutoFit/>
          </a:bodyPr>
          <a:lstStyle/>
          <a:p>
            <a:r>
              <a:rPr lang="en-US" altLang="zh-CN" sz="2400" dirty="0">
                <a:solidFill>
                  <a:srgbClr val="0C596D"/>
                </a:solidFill>
              </a:rPr>
              <a:t>Maven </a:t>
            </a:r>
            <a:r>
              <a:rPr lang="zh-CN" altLang="en-US" sz="2400" dirty="0">
                <a:solidFill>
                  <a:srgbClr val="0C596D"/>
                </a:solidFill>
              </a:rPr>
              <a:t>是 </a:t>
            </a:r>
            <a:r>
              <a:rPr lang="en-US" altLang="zh-CN" sz="2400" dirty="0">
                <a:solidFill>
                  <a:srgbClr val="0C596D"/>
                </a:solidFill>
              </a:rPr>
              <a:t>Apache </a:t>
            </a:r>
            <a:r>
              <a:rPr lang="zh-CN" altLang="en-US" sz="2400" dirty="0">
                <a:solidFill>
                  <a:srgbClr val="0C596D"/>
                </a:solidFill>
              </a:rPr>
              <a:t>下的一个纯 </a:t>
            </a:r>
            <a:r>
              <a:rPr lang="en-US" altLang="zh-CN" sz="2400" dirty="0">
                <a:solidFill>
                  <a:srgbClr val="0C596D"/>
                </a:solidFill>
              </a:rPr>
              <a:t>Java </a:t>
            </a:r>
            <a:r>
              <a:rPr lang="zh-CN" altLang="en-US" sz="2400" dirty="0">
                <a:solidFill>
                  <a:srgbClr val="0C596D"/>
                </a:solidFill>
              </a:rPr>
              <a:t>开发的开源项目。</a:t>
            </a:r>
            <a:endParaRPr lang="en-US" altLang="zh-CN" sz="2400" dirty="0">
              <a:solidFill>
                <a:srgbClr val="0C596D"/>
              </a:solidFill>
            </a:endParaRPr>
          </a:p>
          <a:p>
            <a:r>
              <a:rPr lang="zh-CN" altLang="en-US" sz="2400" dirty="0">
                <a:solidFill>
                  <a:srgbClr val="0C596D"/>
                </a:solidFill>
              </a:rPr>
              <a:t>基于项目对象模型概念，</a:t>
            </a:r>
            <a:r>
              <a:rPr lang="en-US" altLang="zh-CN" sz="2400" dirty="0">
                <a:solidFill>
                  <a:srgbClr val="0C596D"/>
                </a:solidFill>
              </a:rPr>
              <a:t>Maven</a:t>
            </a:r>
            <a:r>
              <a:rPr lang="zh-CN" altLang="en-US" sz="2400" dirty="0">
                <a:solidFill>
                  <a:srgbClr val="0C596D"/>
                </a:solidFill>
              </a:rPr>
              <a:t>利用一个中央信息片断能管理一个项目的构建、报告和文档等步骤。</a:t>
            </a:r>
          </a:p>
          <a:p>
            <a:r>
              <a:rPr lang="en-US" altLang="zh-CN" sz="2400" dirty="0">
                <a:solidFill>
                  <a:srgbClr val="0C596D"/>
                </a:solidFill>
              </a:rPr>
              <a:t>Maven </a:t>
            </a:r>
            <a:r>
              <a:rPr lang="zh-CN" altLang="en-US" sz="2400" dirty="0">
                <a:solidFill>
                  <a:srgbClr val="0C596D"/>
                </a:solidFill>
              </a:rPr>
              <a:t>是一个项目管理工具，可以对 </a:t>
            </a:r>
            <a:r>
              <a:rPr lang="en-US" altLang="zh-CN" sz="2400" dirty="0">
                <a:solidFill>
                  <a:srgbClr val="0C596D"/>
                </a:solidFill>
              </a:rPr>
              <a:t>Java </a:t>
            </a:r>
            <a:r>
              <a:rPr lang="zh-CN" altLang="en-US" sz="2400" dirty="0">
                <a:solidFill>
                  <a:srgbClr val="0C596D"/>
                </a:solidFill>
              </a:rPr>
              <a:t>项目进行构建、依赖管理。</a:t>
            </a:r>
          </a:p>
          <a:p>
            <a:r>
              <a:rPr lang="en-US" altLang="zh-CN" sz="2400" dirty="0">
                <a:solidFill>
                  <a:srgbClr val="0C596D"/>
                </a:solidFill>
              </a:rPr>
              <a:t>Maven </a:t>
            </a:r>
            <a:r>
              <a:rPr lang="zh-CN" altLang="en-US" sz="2400" dirty="0">
                <a:solidFill>
                  <a:srgbClr val="0C596D"/>
                </a:solidFill>
              </a:rPr>
              <a:t>也可被用于构建和管理各种项目，例如 </a:t>
            </a:r>
            <a:r>
              <a:rPr lang="en-US" altLang="zh-CN" sz="2400" dirty="0">
                <a:solidFill>
                  <a:srgbClr val="0C596D"/>
                </a:solidFill>
              </a:rPr>
              <a:t>C#</a:t>
            </a:r>
            <a:r>
              <a:rPr lang="zh-CN" altLang="en-US" sz="2400" dirty="0">
                <a:solidFill>
                  <a:srgbClr val="0C596D"/>
                </a:solidFill>
              </a:rPr>
              <a:t>，</a:t>
            </a:r>
            <a:r>
              <a:rPr lang="en-US" altLang="zh-CN" sz="2400" dirty="0">
                <a:solidFill>
                  <a:srgbClr val="0C596D"/>
                </a:solidFill>
              </a:rPr>
              <a:t>Ruby</a:t>
            </a:r>
            <a:r>
              <a:rPr lang="zh-CN" altLang="en-US" sz="2400" dirty="0">
                <a:solidFill>
                  <a:srgbClr val="0C596D"/>
                </a:solidFill>
              </a:rPr>
              <a:t>，</a:t>
            </a:r>
            <a:r>
              <a:rPr lang="en-US" altLang="zh-CN" sz="2400" dirty="0">
                <a:solidFill>
                  <a:srgbClr val="0C596D"/>
                </a:solidFill>
              </a:rPr>
              <a:t>Scala </a:t>
            </a:r>
            <a:r>
              <a:rPr lang="zh-CN" altLang="en-US" sz="2400" dirty="0">
                <a:solidFill>
                  <a:srgbClr val="0C596D"/>
                </a:solidFill>
              </a:rPr>
              <a:t>和其他语言编写的项目。</a:t>
            </a:r>
            <a:endParaRPr lang="en-US" altLang="zh-CN" sz="2400" dirty="0">
              <a:solidFill>
                <a:srgbClr val="0C596D"/>
              </a:solidFill>
            </a:endParaRPr>
          </a:p>
        </p:txBody>
      </p:sp>
      <p:pic>
        <p:nvPicPr>
          <p:cNvPr id="5" name="图片 4">
            <a:extLst>
              <a:ext uri="{FF2B5EF4-FFF2-40B4-BE49-F238E27FC236}">
                <a16:creationId xmlns:a16="http://schemas.microsoft.com/office/drawing/2014/main" id="{3984FAA8-F3E8-4157-B4BC-9546399C128A}"/>
              </a:ext>
            </a:extLst>
          </p:cNvPr>
          <p:cNvPicPr>
            <a:picLocks noChangeAspect="1"/>
          </p:cNvPicPr>
          <p:nvPr/>
        </p:nvPicPr>
        <p:blipFill>
          <a:blip r:embed="rId4"/>
          <a:stretch>
            <a:fillRect/>
          </a:stretch>
        </p:blipFill>
        <p:spPr>
          <a:xfrm>
            <a:off x="694645" y="2837849"/>
            <a:ext cx="4918250" cy="3096335"/>
          </a:xfrm>
          <a:prstGeom prst="rect">
            <a:avLst/>
          </a:prstGeom>
        </p:spPr>
      </p:pic>
      <p:pic>
        <p:nvPicPr>
          <p:cNvPr id="8" name="图片 7">
            <a:extLst>
              <a:ext uri="{FF2B5EF4-FFF2-40B4-BE49-F238E27FC236}">
                <a16:creationId xmlns:a16="http://schemas.microsoft.com/office/drawing/2014/main" id="{1BF5DE74-566F-49F1-953D-907AF97D025F}"/>
              </a:ext>
            </a:extLst>
          </p:cNvPr>
          <p:cNvPicPr>
            <a:picLocks noChangeAspect="1"/>
          </p:cNvPicPr>
          <p:nvPr/>
        </p:nvPicPr>
        <p:blipFill>
          <a:blip r:embed="rId5"/>
          <a:stretch>
            <a:fillRect/>
          </a:stretch>
        </p:blipFill>
        <p:spPr>
          <a:xfrm>
            <a:off x="1455057" y="1446946"/>
            <a:ext cx="3397425" cy="1035103"/>
          </a:xfrm>
          <a:prstGeom prst="rect">
            <a:avLst/>
          </a:prstGeom>
        </p:spPr>
      </p:pic>
    </p:spTree>
    <p:extLst>
      <p:ext uri="{BB962C8B-B14F-4D97-AF65-F5344CB8AC3E}">
        <p14:creationId xmlns:p14="http://schemas.microsoft.com/office/powerpoint/2010/main" val="2672541438"/>
      </p:ext>
    </p:extLst>
  </p:cSld>
  <p:clrMapOvr>
    <a:masterClrMapping/>
  </p:clrMapOvr>
  <mc:AlternateContent xmlns:mc="http://schemas.openxmlformats.org/markup-compatibility/2006" xmlns:p15="http://schemas.microsoft.com/office/powerpoint/2012/main">
    <mc:Choice Requires="p15">
      <p:transition spd="slow">
        <p15:prstTrans prst="pageCurlSing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1D023-D80B-4CF5-8AD2-C10241B83826}"/>
              </a:ext>
            </a:extLst>
          </p:cNvPr>
          <p:cNvSpPr>
            <a:spLocks noGrp="1"/>
          </p:cNvSpPr>
          <p:nvPr>
            <p:ph type="title"/>
          </p:nvPr>
        </p:nvSpPr>
        <p:spPr/>
        <p:txBody>
          <a:bodyPr/>
          <a:lstStyle/>
          <a:p>
            <a:r>
              <a:rPr lang="en-US" altLang="zh-CN" dirty="0"/>
              <a:t>2 </a:t>
            </a:r>
            <a:r>
              <a:rPr lang="zh-CN" altLang="en-US" dirty="0"/>
              <a:t>系统基本展示</a:t>
            </a:r>
            <a:br>
              <a:rPr lang="zh-CN" altLang="en-US" dirty="0"/>
            </a:br>
            <a:endParaRPr lang="zh-CN" altLang="en-US" dirty="0"/>
          </a:p>
        </p:txBody>
      </p:sp>
      <p:pic>
        <p:nvPicPr>
          <p:cNvPr id="4" name="图片占位符 10" descr="分隔幻灯片重点标记图像">
            <a:extLst>
              <a:ext uri="{FF2B5EF4-FFF2-40B4-BE49-F238E27FC236}">
                <a16:creationId xmlns:a16="http://schemas.microsoft.com/office/drawing/2014/main" id="{A1FF27DD-B27E-4916-AAA3-A319A6B2A55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123992" y="4587876"/>
            <a:ext cx="11944014" cy="2146775"/>
          </a:xfrm>
          <a:custGeom>
            <a:avLst/>
            <a:gdLst>
              <a:gd name="connsiteX0" fmla="*/ 9047741 w 11944014"/>
              <a:gd name="connsiteY0" fmla="*/ 1387 h 2146775"/>
              <a:gd name="connsiteX1" fmla="*/ 11419539 w 11944014"/>
              <a:gd name="connsiteY1" fmla="*/ 219677 h 2146775"/>
              <a:gd name="connsiteX2" fmla="*/ 11944014 w 11944014"/>
              <a:gd name="connsiteY2" fmla="*/ 308073 h 2146775"/>
              <a:gd name="connsiteX3" fmla="*/ 11944014 w 11944014"/>
              <a:gd name="connsiteY3" fmla="*/ 2146775 h 2146775"/>
              <a:gd name="connsiteX4" fmla="*/ 0 w 11944014"/>
              <a:gd name="connsiteY4" fmla="*/ 2146775 h 2146775"/>
              <a:gd name="connsiteX5" fmla="*/ 0 w 11944014"/>
              <a:gd name="connsiteY5" fmla="*/ 1286620 h 2146775"/>
              <a:gd name="connsiteX6" fmla="*/ 510557 w 11944014"/>
              <a:gd name="connsiteY6" fmla="*/ 1257271 h 2146775"/>
              <a:gd name="connsiteX7" fmla="*/ 4857299 w 11944014"/>
              <a:gd name="connsiteY7" fmla="*/ 599865 h 2146775"/>
              <a:gd name="connsiteX8" fmla="*/ 9047741 w 11944014"/>
              <a:gd name="connsiteY8" fmla="*/ 1387 h 214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4014" h="2146775">
                <a:moveTo>
                  <a:pt x="9047741" y="1387"/>
                </a:moveTo>
                <a:cubicBezTo>
                  <a:pt x="10060417" y="-14311"/>
                  <a:pt x="10769985" y="106119"/>
                  <a:pt x="11419539" y="219677"/>
                </a:cubicBezTo>
                <a:lnTo>
                  <a:pt x="11944014" y="308073"/>
                </a:lnTo>
                <a:lnTo>
                  <a:pt x="11944014" y="2146775"/>
                </a:lnTo>
                <a:lnTo>
                  <a:pt x="0" y="2146775"/>
                </a:lnTo>
                <a:lnTo>
                  <a:pt x="0" y="1286620"/>
                </a:lnTo>
                <a:lnTo>
                  <a:pt x="510557" y="1257271"/>
                </a:lnTo>
                <a:cubicBezTo>
                  <a:pt x="1951876" y="1160309"/>
                  <a:pt x="3261017" y="969324"/>
                  <a:pt x="4857299" y="599865"/>
                </a:cubicBezTo>
                <a:cubicBezTo>
                  <a:pt x="6719283" y="168910"/>
                  <a:pt x="8035066" y="17084"/>
                  <a:pt x="9047741" y="1387"/>
                </a:cubicBezTo>
                <a:close/>
              </a:path>
            </a:pathLst>
          </a:custGeom>
        </p:spPr>
      </p:pic>
      <p:sp>
        <p:nvSpPr>
          <p:cNvPr id="6" name="文本占位符 5">
            <a:extLst>
              <a:ext uri="{FF2B5EF4-FFF2-40B4-BE49-F238E27FC236}">
                <a16:creationId xmlns:a16="http://schemas.microsoft.com/office/drawing/2014/main" id="{976333C0-2EF8-4830-89B1-94A1166D26E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74699184"/>
      </p:ext>
    </p:extLst>
  </p:cSld>
  <p:clrMapOvr>
    <a:masterClrMapping/>
  </p:clrMapOvr>
  <mc:AlternateContent xmlns:mc="http://schemas.openxmlformats.org/markup-compatibility/2006" xmlns:p15="http://schemas.microsoft.com/office/powerpoint/2012/main">
    <mc:Choice Requires="p15">
      <p:transition spd="slow">
        <p15:prstTrans prst="pageCurlSing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446314" y="500215"/>
            <a:ext cx="11174186" cy="590931"/>
          </a:xfrm>
        </p:spPr>
        <p:txBody>
          <a:bodyPr rtlCol="0"/>
          <a:lstStyle/>
          <a:p>
            <a:r>
              <a:rPr lang="zh-CN" altLang="en-US" dirty="0"/>
              <a:t>功能展示</a:t>
            </a:r>
          </a:p>
        </p:txBody>
      </p:sp>
      <p:pic>
        <p:nvPicPr>
          <p:cNvPr id="7" name="图片 6"/>
          <p:cNvPicPr>
            <a:picLocks noChangeAspect="1"/>
          </p:cNvPicPr>
          <p:nvPr/>
        </p:nvPicPr>
        <p:blipFill>
          <a:blip r:embed="rId3"/>
          <a:stretch>
            <a:fillRect/>
          </a:stretch>
        </p:blipFill>
        <p:spPr>
          <a:xfrm>
            <a:off x="9057991" y="472515"/>
            <a:ext cx="2624421" cy="646331"/>
          </a:xfrm>
          <a:prstGeom prst="rect">
            <a:avLst/>
          </a:prstGeom>
        </p:spPr>
      </p:pic>
      <p:sp>
        <p:nvSpPr>
          <p:cNvPr id="3" name="矩形 2">
            <a:extLst>
              <a:ext uri="{FF2B5EF4-FFF2-40B4-BE49-F238E27FC236}">
                <a16:creationId xmlns:a16="http://schemas.microsoft.com/office/drawing/2014/main" id="{6DAC5406-8994-4DD6-B167-8837EA439462}"/>
              </a:ext>
            </a:extLst>
          </p:cNvPr>
          <p:cNvSpPr/>
          <p:nvPr/>
        </p:nvSpPr>
        <p:spPr>
          <a:xfrm>
            <a:off x="446314" y="1536174"/>
            <a:ext cx="11051041" cy="335008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dirty="0">
                <a:solidFill>
                  <a:srgbClr val="0C596D"/>
                </a:solidFill>
              </a:rPr>
              <a:t>用户的登录和注销</a:t>
            </a:r>
            <a:endParaRPr lang="en-US" altLang="zh-CN" sz="2400" dirty="0">
              <a:solidFill>
                <a:srgbClr val="0C596D"/>
              </a:solidFill>
            </a:endParaRPr>
          </a:p>
          <a:p>
            <a:pPr marL="342900" indent="-342900">
              <a:lnSpc>
                <a:spcPct val="150000"/>
              </a:lnSpc>
              <a:buFont typeface="Arial" panose="020B0604020202020204" pitchFamily="34" charset="0"/>
              <a:buChar char="•"/>
            </a:pPr>
            <a:r>
              <a:rPr lang="zh-CN" altLang="en-US" sz="2400" dirty="0">
                <a:solidFill>
                  <a:srgbClr val="0C596D"/>
                </a:solidFill>
              </a:rPr>
              <a:t>线路产品的列表展示、添加、关闭、多项删除和多表关联详情展示</a:t>
            </a:r>
            <a:endParaRPr lang="en-US" altLang="zh-CN" sz="2400" dirty="0">
              <a:solidFill>
                <a:srgbClr val="0C596D"/>
              </a:solidFill>
            </a:endParaRPr>
          </a:p>
          <a:p>
            <a:pPr marL="342900" indent="-342900">
              <a:lnSpc>
                <a:spcPct val="150000"/>
              </a:lnSpc>
              <a:buFont typeface="Arial" panose="020B0604020202020204" pitchFamily="34" charset="0"/>
              <a:buChar char="•"/>
            </a:pPr>
            <a:r>
              <a:rPr lang="zh-CN" altLang="en-US" sz="2400" dirty="0">
                <a:solidFill>
                  <a:srgbClr val="0C596D"/>
                </a:solidFill>
              </a:rPr>
              <a:t>订单信息的列表展示、添加、删除和多表关联详情展示</a:t>
            </a:r>
            <a:endParaRPr lang="en-US" altLang="zh-CN" sz="2400" dirty="0">
              <a:solidFill>
                <a:srgbClr val="0C596D"/>
              </a:solidFill>
            </a:endParaRPr>
          </a:p>
          <a:p>
            <a:pPr marL="342900" indent="-342900">
              <a:lnSpc>
                <a:spcPct val="150000"/>
              </a:lnSpc>
              <a:buFont typeface="Arial" panose="020B0604020202020204" pitchFamily="34" charset="0"/>
              <a:buChar char="•"/>
            </a:pPr>
            <a:r>
              <a:rPr lang="zh-CN" altLang="en-US" sz="2400" dirty="0">
                <a:solidFill>
                  <a:srgbClr val="0C596D"/>
                </a:solidFill>
              </a:rPr>
              <a:t>订单的审核、添加乘客、产品反馈和关闭</a:t>
            </a:r>
            <a:endParaRPr lang="en-US" altLang="zh-CN" sz="2400" dirty="0">
              <a:solidFill>
                <a:srgbClr val="0C596D"/>
              </a:solidFill>
            </a:endParaRPr>
          </a:p>
          <a:p>
            <a:pPr marL="342900" indent="-342900">
              <a:lnSpc>
                <a:spcPct val="150000"/>
              </a:lnSpc>
              <a:buFont typeface="Arial" panose="020B0604020202020204" pitchFamily="34" charset="0"/>
              <a:buChar char="•"/>
            </a:pPr>
            <a:r>
              <a:rPr lang="zh-CN" altLang="en-US" sz="2400" dirty="0">
                <a:solidFill>
                  <a:srgbClr val="0C596D"/>
                </a:solidFill>
              </a:rPr>
              <a:t>乘客的列表展示和添加</a:t>
            </a:r>
            <a:endParaRPr lang="en-US" altLang="zh-CN" sz="2400" dirty="0">
              <a:solidFill>
                <a:srgbClr val="0C596D"/>
              </a:solidFill>
            </a:endParaRPr>
          </a:p>
          <a:p>
            <a:pPr marL="342900" indent="-342900">
              <a:lnSpc>
                <a:spcPct val="150000"/>
              </a:lnSpc>
              <a:buFont typeface="Arial" panose="020B0604020202020204" pitchFamily="34" charset="0"/>
              <a:buChar char="•"/>
            </a:pPr>
            <a:r>
              <a:rPr lang="zh-CN" altLang="en-US" sz="2400" dirty="0">
                <a:solidFill>
                  <a:srgbClr val="0C596D"/>
                </a:solidFill>
              </a:rPr>
              <a:t>导游信息和酒店信息的列表展示</a:t>
            </a:r>
            <a:endParaRPr lang="en-US" altLang="zh-CN" sz="2400" dirty="0">
              <a:solidFill>
                <a:srgbClr val="0C596D"/>
              </a:solidFill>
            </a:endParaRPr>
          </a:p>
        </p:txBody>
      </p:sp>
    </p:spTree>
    <p:extLst>
      <p:ext uri="{BB962C8B-B14F-4D97-AF65-F5344CB8AC3E}">
        <p14:creationId xmlns:p14="http://schemas.microsoft.com/office/powerpoint/2010/main" val="3970641362"/>
      </p:ext>
    </p:extLst>
  </p:cSld>
  <p:clrMapOvr>
    <a:masterClrMapping/>
  </p:clrMapOvr>
  <mc:AlternateContent xmlns:mc="http://schemas.openxmlformats.org/markup-compatibility/2006">
    <mc:Choice xmlns:p15="http://schemas.microsoft.com/office/powerpoint/2012/main" Requires="p15">
      <p:transition spd="slow">
        <p15:prstTrans prst="pageCurlSingle"/>
      </p:transition>
    </mc:Choice>
    <mc:Fallback>
      <p:transition spd="slow">
        <p:fade/>
      </p:transition>
    </mc:Fallback>
  </mc:AlternateContent>
</p:sld>
</file>

<file path=ppt/theme/theme1.xml><?xml version="1.0" encoding="utf-8"?>
<a:theme xmlns:a="http://schemas.openxmlformats.org/drawingml/2006/main" name="Office 主题">
  <a:themeElements>
    <a:clrScheme name="MSFT_01">
      <a:dk1>
        <a:sysClr val="windowText" lastClr="000000"/>
      </a:dk1>
      <a:lt1>
        <a:sysClr val="window" lastClr="FFFFFF"/>
      </a:lt1>
      <a:dk2>
        <a:srgbClr val="3F3F3F"/>
      </a:dk2>
      <a:lt2>
        <a:srgbClr val="FFFFFF"/>
      </a:lt2>
      <a:accent1>
        <a:srgbClr val="01C6FD"/>
      </a:accent1>
      <a:accent2>
        <a:srgbClr val="067F9C"/>
      </a:accent2>
      <a:accent3>
        <a:srgbClr val="014E52"/>
      </a:accent3>
      <a:accent4>
        <a:srgbClr val="ED7D31"/>
      </a:accent4>
      <a:accent5>
        <a:srgbClr val="79AE02"/>
      </a:accent5>
      <a:accent6>
        <a:srgbClr val="0070C0"/>
      </a:accent6>
      <a:hlink>
        <a:srgbClr val="01C6FD"/>
      </a:hlink>
      <a:folHlink>
        <a:srgbClr val="954F72"/>
      </a:folHlink>
    </a:clrScheme>
    <a:fontScheme name="MSFT_0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海洋图案演示文稿</Template>
  <TotalTime>0</TotalTime>
  <Words>1632</Words>
  <Application>Microsoft Office PowerPoint</Application>
  <PresentationFormat>宽屏</PresentationFormat>
  <Paragraphs>46</Paragraphs>
  <Slides>10</Slides>
  <Notes>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Microsoft YaHei UI</vt:lpstr>
      <vt:lpstr>Arial</vt:lpstr>
      <vt:lpstr>Century Gothic</vt:lpstr>
      <vt:lpstr>Office 主题</vt:lpstr>
      <vt:lpstr>旅行社信息管理系统-订单管理与结算 </vt:lpstr>
      <vt:lpstr>1 基本框架介绍 </vt:lpstr>
      <vt:lpstr>基本框架</vt:lpstr>
      <vt:lpstr>基本框架</vt:lpstr>
      <vt:lpstr>数据库架构</vt:lpstr>
      <vt:lpstr>开发工具</vt:lpstr>
      <vt:lpstr>环境架构</vt:lpstr>
      <vt:lpstr>2 系统基本展示 </vt:lpstr>
      <vt:lpstr>功能展示</vt:lpstr>
      <vt:lpstr>感谢聆听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9</cp:revision>
  <dcterms:created xsi:type="dcterms:W3CDTF">2019-09-07T04:52:00Z</dcterms:created>
  <dcterms:modified xsi:type="dcterms:W3CDTF">2020-07-09T01:13:12Z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KSOProductBuildVer">
    <vt:lpwstr>2052-11.1.0.8980</vt:lpwstr>
  </property>
</Properties>
</file>