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1"/>
  </p:notesMasterIdLst>
  <p:handoutMasterIdLst>
    <p:handoutMasterId r:id="rId12"/>
  </p:handoutMasterIdLst>
  <p:sldIdLst>
    <p:sldId id="259" r:id="rId2"/>
    <p:sldId id="299" r:id="rId3"/>
    <p:sldId id="283" r:id="rId4"/>
    <p:sldId id="295" r:id="rId5"/>
    <p:sldId id="304" r:id="rId6"/>
    <p:sldId id="305" r:id="rId7"/>
    <p:sldId id="306" r:id="rId8"/>
    <p:sldId id="302" r:id="rId9"/>
    <p:sldId id="281" r:id="rId10"/>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C72"/>
    <a:srgbClr val="0C596D"/>
    <a:srgbClr val="067F9C"/>
    <a:srgbClr val="79AE02"/>
    <a:srgbClr val="01C6FD"/>
    <a:srgbClr val="014E52"/>
    <a:srgbClr val="03556D"/>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94660"/>
  </p:normalViewPr>
  <p:slideViewPr>
    <p:cSldViewPr snapToGrid="0">
      <p:cViewPr varScale="1">
        <p:scale>
          <a:sx n="50" d="100"/>
          <a:sy n="50" d="100"/>
        </p:scale>
        <p:origin x="48" y="180"/>
      </p:cViewPr>
      <p:guideLst/>
    </p:cSldViewPr>
  </p:slideViewPr>
  <p:notesTextViewPr>
    <p:cViewPr>
      <p:scale>
        <a:sx n="1" d="1"/>
        <a:sy n="1" d="1"/>
      </p:scale>
      <p:origin x="0" y="0"/>
    </p:cViewPr>
  </p:notesTextViewPr>
  <p:notesViewPr>
    <p:cSldViewPr snapToGrid="0">
      <p:cViewPr varScale="1">
        <p:scale>
          <a:sx n="85" d="100"/>
          <a:sy n="85" d="100"/>
        </p:scale>
        <p:origin x="37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D1A256B-9B5B-4051-BBA5-1B55207E8D91}" type="datetime1">
              <a:rPr lang="zh-CN" altLang="en-US" smtClean="0">
                <a:latin typeface="Microsoft YaHei UI" panose="020B0503020204020204" pitchFamily="34" charset="-122"/>
                <a:ea typeface="Microsoft YaHei UI" panose="020B0503020204020204" pitchFamily="34" charset="-122"/>
              </a:rPr>
              <a:t>2020/7/9</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E62C3C4-9460-4343-9283-24A378E2714B}"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DD6EAA8-F606-4C25-8E59-2CAB5F9FECCA}" type="datetime1">
              <a:rPr lang="zh-CN" altLang="en-US" smtClean="0"/>
              <a:t>2020/7/9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6DE8F2A-B3D4-43F2-B39B-CD77F64A1950}" type="slidenum">
              <a:rPr lang="en-US" altLang="zh-CN" noProof="0" smtClean="0"/>
              <a:t>‹#›</a:t>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流体（石油、天然气、水等）输运终端管网存在流体漏失、流体偷盗、流体浪费、管网合理运维等诸多亟待解决的问题。目前主干线管网智慧化研究相对成熟，而终端管网的智慧化研究尚处于起步阶段。前期以私人住宅内的供水终端管网为研究对象，已提出了供水终端管网漏失在线监控技术，可为其它场景的供水终端管网、以及其它流体输运终端管网漏失在线监控提供思路，进一步为各种流体（石油、天然气、水等）输运终端管网的流体偷盗、流体浪费、管网合理运维等在线监控提供指导。并已开发了多套供水终端管网漏失在线监控仪，且已在现场安装试点，为流体输运终端管网运行的大数据分析和人工智能检测提供研究数据，另外也已初步开发了手机</a:t>
            </a:r>
            <a:r>
              <a:rPr lang="en-US" altLang="zh-CN" sz="1200" dirty="0"/>
              <a:t>APP</a:t>
            </a:r>
            <a:r>
              <a:rPr lang="zh-CN" altLang="en-US" sz="1200" dirty="0"/>
              <a:t>和云管理平台。本项目在此基础上，深化流体输运终端管网智慧化研究，研究内容主要包括：终端管网漏失在线监控，终端管网浪费使用在线识别，终端管网偷盗在线侦查，终端管网压力调节，终端管网与市政管网协调等。 </a:t>
            </a:r>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4</a:t>
            </a:fld>
            <a:endParaRPr lang="zh-CN" altLang="en-US"/>
          </a:p>
        </p:txBody>
      </p:sp>
    </p:spTree>
    <p:extLst>
      <p:ext uri="{BB962C8B-B14F-4D97-AF65-F5344CB8AC3E}">
        <p14:creationId xmlns:p14="http://schemas.microsoft.com/office/powerpoint/2010/main" val="1197728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流体（石油、天然气、水等）输运终端管网存在流体漏失、流体偷盗、流体浪费、管网合理运维等诸多亟待解决的问题。目前主干线管网智慧化研究相对成熟，而终端管网的智慧化研究尚处于起步阶段。前期以私人住宅内的供水终端管网为研究对象，已提出了供水终端管网漏失在线监控技术，可为其它场景的供水终端管网、以及其它流体输运终端管网漏失在线监控提供思路，进一步为各种流体（石油、天然气、水等）输运终端管网的流体偷盗、流体浪费、管网合理运维等在线监控提供指导。并已开发了多套供水终端管网漏失在线监控仪，且已在现场安装试点，为流体输运终端管网运行的大数据分析和人工智能检测提供研究数据，另外也已初步开发了手机</a:t>
            </a:r>
            <a:r>
              <a:rPr lang="en-US" altLang="zh-CN" sz="1200" dirty="0"/>
              <a:t>APP</a:t>
            </a:r>
            <a:r>
              <a:rPr lang="zh-CN" altLang="en-US" sz="1200" dirty="0"/>
              <a:t>和云管理平台。本项目在此基础上，深化流体输运终端管网智慧化研究，研究内容主要包括：终端管网漏失在线监控，终端管网浪费使用在线识别，终端管网偷盗在线侦查，终端管网压力调节，终端管网与市政管网协调等。 </a:t>
            </a:r>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5</a:t>
            </a:fld>
            <a:endParaRPr lang="zh-CN" altLang="en-US"/>
          </a:p>
        </p:txBody>
      </p:sp>
    </p:spTree>
    <p:extLst>
      <p:ext uri="{BB962C8B-B14F-4D97-AF65-F5344CB8AC3E}">
        <p14:creationId xmlns:p14="http://schemas.microsoft.com/office/powerpoint/2010/main" val="119772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流体（石油、天然气、水等）输运终端管网存在流体漏失、流体偷盗、流体浪费、管网合理运维等诸多亟待解决的问题。目前主干线管网智慧化研究相对成熟，而终端管网的智慧化研究尚处于起步阶段。前期以私人住宅内的供水终端管网为研究对象，已提出了供水终端管网漏失在线监控技术，可为其它场景的供水终端管网、以及其它流体输运终端管网漏失在线监控提供思路，进一步为各种流体（石油、天然气、水等）输运终端管网的流体偷盗、流体浪费、管网合理运维等在线监控提供指导。并已开发了多套供水终端管网漏失在线监控仪，且已在现场安装试点，为流体输运终端管网运行的大数据分析和人工智能检测提供研究数据，另外也已初步开发了手机</a:t>
            </a:r>
            <a:r>
              <a:rPr lang="en-US" altLang="zh-CN" sz="1200" dirty="0"/>
              <a:t>APP</a:t>
            </a:r>
            <a:r>
              <a:rPr lang="zh-CN" altLang="en-US" sz="1200" dirty="0"/>
              <a:t>和云管理平台。本项目在此基础上，深化流体输运终端管网智慧化研究，研究内容主要包括：终端管网漏失在线监控，终端管网浪费使用在线识别，终端管网偷盗在线侦查，终端管网压力调节，终端管网与市政管网协调等。 </a:t>
            </a:r>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6</a:t>
            </a:fld>
            <a:endParaRPr lang="zh-CN" altLang="en-US"/>
          </a:p>
        </p:txBody>
      </p:sp>
    </p:spTree>
    <p:extLst>
      <p:ext uri="{BB962C8B-B14F-4D97-AF65-F5344CB8AC3E}">
        <p14:creationId xmlns:p14="http://schemas.microsoft.com/office/powerpoint/2010/main" val="119772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流体（石油、天然气、水等）输运终端管网存在流体漏失、流体偷盗、流体浪费、管网合理运维等诸多亟待解决的问题。目前主干线管网智慧化研究相对成熟，而终端管网的智慧化研究尚处于起步阶段。前期以私人住宅内的供水终端管网为研究对象，已提出了供水终端管网漏失在线监控技术，可为其它场景的供水终端管网、以及其它流体输运终端管网漏失在线监控提供思路，进一步为各种流体（石油、天然气、水等）输运终端管网的流体偷盗、流体浪费、管网合理运维等在线监控提供指导。并已开发了多套供水终端管网漏失在线监控仪，且已在现场安装试点，为流体输运终端管网运行的大数据分析和人工智能检测提供研究数据，另外也已初步开发了手机</a:t>
            </a:r>
            <a:r>
              <a:rPr lang="en-US" altLang="zh-CN" sz="1200" dirty="0"/>
              <a:t>APP</a:t>
            </a:r>
            <a:r>
              <a:rPr lang="zh-CN" altLang="en-US" sz="1200" dirty="0"/>
              <a:t>和云管理平台。本项目在此基础上，深化流体输运终端管网智慧化研究，研究内容主要包括：终端管网漏失在线监控，终端管网浪费使用在线识别，终端管网偷盗在线侦查，终端管网压力调节，终端管网与市政管网协调等。 </a:t>
            </a:r>
          </a:p>
        </p:txBody>
      </p:sp>
      <p:sp>
        <p:nvSpPr>
          <p:cNvPr id="4" name="幻灯片编号占位符 3"/>
          <p:cNvSpPr>
            <a:spLocks noGrp="1"/>
          </p:cNvSpPr>
          <p:nvPr>
            <p:ph type="sldNum" sz="quarter" idx="5"/>
          </p:nvPr>
        </p:nvSpPr>
        <p:spPr/>
        <p:txBody>
          <a:bodyPr rtlCol="0"/>
          <a:lstStyle/>
          <a:p>
            <a:pPr rtl="0"/>
            <a:fld id="{F6DE8F2A-B3D4-43F2-B39B-CD77F64A1950}" type="slidenum">
              <a:rPr lang="en-US" altLang="zh-CN" smtClean="0"/>
              <a:t>7</a:t>
            </a:fld>
            <a:endParaRPr lang="zh-CN" altLang="en-US"/>
          </a:p>
        </p:txBody>
      </p:sp>
    </p:spTree>
    <p:extLst>
      <p:ext uri="{BB962C8B-B14F-4D97-AF65-F5344CB8AC3E}">
        <p14:creationId xmlns:p14="http://schemas.microsoft.com/office/powerpoint/2010/main" val="1197728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包含图像的标题幻灯片">
    <p:spTree>
      <p:nvGrpSpPr>
        <p:cNvPr id="1" name=""/>
        <p:cNvGrpSpPr/>
        <p:nvPr/>
      </p:nvGrpSpPr>
      <p:grpSpPr>
        <a:xfrm>
          <a:off x="0" y="0"/>
          <a:ext cx="0" cy="0"/>
          <a:chOff x="0" y="0"/>
          <a:chExt cx="0" cy="0"/>
        </a:xfrm>
      </p:grpSpPr>
      <p:sp>
        <p:nvSpPr>
          <p:cNvPr id="36" name="图片占位符 35"/>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8" name="任意多边形：形状 7"/>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icrosoft YaHei UI" panose="020B0503020204020204" pitchFamily="34" charset="-122"/>
                <a:ea typeface="Microsoft YaHei UI" panose="020B0503020204020204" pitchFamily="34" charset="-122"/>
              </a:defRPr>
            </a:lvl1pPr>
          </a:lstStyle>
          <a:p>
            <a:pPr marL="228600" lvl="0" indent="-228600" rtl="0"/>
            <a:r>
              <a:rPr lang="zh-CN" altLang="en-US" noProof="0"/>
              <a:t>副标题</a:t>
            </a:r>
          </a:p>
        </p:txBody>
      </p:sp>
      <p:sp>
        <p:nvSpPr>
          <p:cNvPr id="2" name="标题 1"/>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marL="0" lvl="0" rtl="0"/>
            <a:r>
              <a:rPr lang="zh-CN" altLang="en-US" noProof="0"/>
              <a:t>标题</a:t>
            </a:r>
          </a:p>
        </p:txBody>
      </p:sp>
      <p:sp>
        <p:nvSpPr>
          <p:cNvPr id="11" name="长方形 10"/>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照片 + 文本">
    <p:spTree>
      <p:nvGrpSpPr>
        <p:cNvPr id="1" name=""/>
        <p:cNvGrpSpPr/>
        <p:nvPr/>
      </p:nvGrpSpPr>
      <p:grpSpPr>
        <a:xfrm>
          <a:off x="0" y="0"/>
          <a:ext cx="0" cy="0"/>
          <a:chOff x="0" y="0"/>
          <a:chExt cx="0" cy="0"/>
        </a:xfrm>
      </p:grpSpPr>
      <p:sp>
        <p:nvSpPr>
          <p:cNvPr id="2" name="标题 1"/>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单击此处编辑母版标题样式</a:t>
            </a:r>
          </a:p>
        </p:txBody>
      </p:sp>
      <p:sp>
        <p:nvSpPr>
          <p:cNvPr id="5" name="图片占位符 4"/>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9" name="文本占位符 8"/>
          <p:cNvSpPr>
            <a:spLocks noGrp="1"/>
          </p:cNvSpPr>
          <p:nvPr>
            <p:ph type="body" sz="quarter" idx="14" hasCustomPrompt="1"/>
          </p:nvPr>
        </p:nvSpPr>
        <p:spPr>
          <a:xfrm>
            <a:off x="735240" y="3802065"/>
            <a:ext cx="9784080" cy="334508"/>
          </a:xfrm>
        </p:spPr>
        <p:txBody>
          <a:bodyPr rtlCol="0">
            <a:noAutofit/>
          </a:bodyPr>
          <a:lstStyle>
            <a:lvl1pPr marL="0" indent="0" algn="l">
              <a:buNone/>
              <a:defRPr sz="1600" b="1">
                <a:solidFill>
                  <a:schemeClr val="accent3"/>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2" name="文本占位符 8"/>
          <p:cNvSpPr>
            <a:spLocks noGrp="1"/>
          </p:cNvSpPr>
          <p:nvPr>
            <p:ph type="body" sz="quarter" idx="17" hasCustomPrompt="1"/>
          </p:nvPr>
        </p:nvSpPr>
        <p:spPr>
          <a:xfrm>
            <a:off x="735240" y="4294303"/>
            <a:ext cx="9784080" cy="1737360"/>
          </a:xfrm>
        </p:spPr>
        <p:txBody>
          <a:bodyPr rtlCol="0">
            <a:noAutofit/>
          </a:bodyPr>
          <a:lstStyle>
            <a:lvl1pPr marL="0" indent="0" algn="l">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5" name="长方形 14"/>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照片 + 三节">
    <p:spTree>
      <p:nvGrpSpPr>
        <p:cNvPr id="1" name=""/>
        <p:cNvGrpSpPr/>
        <p:nvPr/>
      </p:nvGrpSpPr>
      <p:grpSpPr>
        <a:xfrm>
          <a:off x="0" y="0"/>
          <a:ext cx="0" cy="0"/>
          <a:chOff x="0" y="0"/>
          <a:chExt cx="0" cy="0"/>
        </a:xfrm>
      </p:grpSpPr>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5" name="图片占位符 4"/>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9" name="文本占位符 8"/>
          <p:cNvSpPr>
            <a:spLocks noGrp="1"/>
          </p:cNvSpPr>
          <p:nvPr>
            <p:ph type="body" sz="quarter" idx="14" hasCustomPrompt="1"/>
          </p:nvPr>
        </p:nvSpPr>
        <p:spPr>
          <a:xfrm>
            <a:off x="735240" y="3802065"/>
            <a:ext cx="2820761" cy="334508"/>
          </a:xfrm>
        </p:spPr>
        <p:txBody>
          <a:bodyPr rtlCol="0">
            <a:noAutofit/>
          </a:bodyPr>
          <a:lstStyle>
            <a:lvl1pPr marL="0" indent="0" algn="ctr">
              <a:buNone/>
              <a:defRPr sz="1600" b="1">
                <a:solidFill>
                  <a:schemeClr val="accent6"/>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0" name="文本占位符 8"/>
          <p:cNvSpPr>
            <a:spLocks noGrp="1"/>
          </p:cNvSpPr>
          <p:nvPr>
            <p:ph type="body" sz="quarter" idx="15" hasCustomPrompt="1"/>
          </p:nvPr>
        </p:nvSpPr>
        <p:spPr>
          <a:xfrm>
            <a:off x="4623026" y="3802065"/>
            <a:ext cx="2820761" cy="334508"/>
          </a:xfrm>
        </p:spPr>
        <p:txBody>
          <a:bodyPr rtlCol="0">
            <a:noAutofit/>
          </a:bodyPr>
          <a:lstStyle>
            <a:lvl1pPr marL="0" indent="0" algn="ctr">
              <a:buNone/>
              <a:defRPr sz="1600" b="1">
                <a:solidFill>
                  <a:schemeClr val="accent3"/>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1" name="文本占位符 8"/>
          <p:cNvSpPr>
            <a:spLocks noGrp="1"/>
          </p:cNvSpPr>
          <p:nvPr>
            <p:ph type="body" sz="quarter" idx="16" hasCustomPrompt="1"/>
          </p:nvPr>
        </p:nvSpPr>
        <p:spPr>
          <a:xfrm>
            <a:off x="8635999" y="3802065"/>
            <a:ext cx="2820761" cy="334508"/>
          </a:xfrm>
        </p:spPr>
        <p:txBody>
          <a:bodyPr rtlCol="0">
            <a:noAutofit/>
          </a:bodyPr>
          <a:lstStyle>
            <a:lvl1pPr marL="0" indent="0" algn="ctr">
              <a:buNone/>
              <a:defRPr sz="1600" b="1">
                <a:solidFill>
                  <a:schemeClr val="accent5">
                    <a:lumMod val="7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2" name="文本占位符 8"/>
          <p:cNvSpPr>
            <a:spLocks noGrp="1"/>
          </p:cNvSpPr>
          <p:nvPr>
            <p:ph type="body" sz="quarter" idx="17" hasCustomPrompt="1"/>
          </p:nvPr>
        </p:nvSpPr>
        <p:spPr>
          <a:xfrm>
            <a:off x="735240" y="4294303"/>
            <a:ext cx="2820761" cy="1496898"/>
          </a:xfrm>
        </p:spPr>
        <p:txBody>
          <a:bodyPr rtlCol="0">
            <a:noAutofit/>
          </a:bodyPr>
          <a:lstStyle>
            <a:lvl1pPr marL="0" indent="0" algn="l">
              <a:spcAft>
                <a:spcPts val="600"/>
              </a:spcAft>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3" name="文本占位符 8"/>
          <p:cNvSpPr>
            <a:spLocks noGrp="1"/>
          </p:cNvSpPr>
          <p:nvPr>
            <p:ph type="body" sz="quarter" idx="18" hasCustomPrompt="1"/>
          </p:nvPr>
        </p:nvSpPr>
        <p:spPr>
          <a:xfrm>
            <a:off x="4623026" y="4294303"/>
            <a:ext cx="2820761" cy="1496898"/>
          </a:xfrm>
        </p:spPr>
        <p:txBody>
          <a:bodyPr rtlCol="0">
            <a:noAutofit/>
          </a:bodyPr>
          <a:lstStyle>
            <a:lvl1pPr marL="0" indent="0" algn="l">
              <a:spcAft>
                <a:spcPts val="600"/>
              </a:spcAft>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4" name="文本占位符 8"/>
          <p:cNvSpPr>
            <a:spLocks noGrp="1"/>
          </p:cNvSpPr>
          <p:nvPr>
            <p:ph type="body" sz="quarter" idx="19" hasCustomPrompt="1"/>
          </p:nvPr>
        </p:nvSpPr>
        <p:spPr>
          <a:xfrm>
            <a:off x="8635999" y="4294303"/>
            <a:ext cx="2820761" cy="1496898"/>
          </a:xfrm>
        </p:spPr>
        <p:txBody>
          <a:bodyPr rtlCol="0">
            <a:noAutofit/>
          </a:bodyPr>
          <a:lstStyle>
            <a:lvl1pPr marL="0" indent="0" algn="l">
              <a:spcAft>
                <a:spcPts val="600"/>
              </a:spcAft>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3" name="标题 2"/>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半页照片 + 文本">
    <p:spTree>
      <p:nvGrpSpPr>
        <p:cNvPr id="1" name=""/>
        <p:cNvGrpSpPr/>
        <p:nvPr/>
      </p:nvGrpSpPr>
      <p:grpSpPr>
        <a:xfrm>
          <a:off x="0" y="0"/>
          <a:ext cx="0" cy="0"/>
          <a:chOff x="0" y="0"/>
          <a:chExt cx="0" cy="0"/>
        </a:xfrm>
      </p:grpSpPr>
      <p:sp>
        <p:nvSpPr>
          <p:cNvPr id="11" name="图片占位符 4"/>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2" name="标题 1"/>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单击此处编辑母版标题样式</a:t>
            </a:r>
          </a:p>
        </p:txBody>
      </p:sp>
      <p:sp>
        <p:nvSpPr>
          <p:cNvPr id="9" name="文本占位符 8"/>
          <p:cNvSpPr>
            <a:spLocks noGrp="1"/>
          </p:cNvSpPr>
          <p:nvPr>
            <p:ph type="body" sz="quarter" idx="14" hasCustomPrompt="1"/>
          </p:nvPr>
        </p:nvSpPr>
        <p:spPr>
          <a:xfrm>
            <a:off x="571499" y="2061165"/>
            <a:ext cx="5045529" cy="334508"/>
          </a:xfrm>
        </p:spPr>
        <p:txBody>
          <a:bodyPr rtlCol="0">
            <a:noAutofit/>
          </a:bodyPr>
          <a:lstStyle>
            <a:lvl1pPr marL="0" indent="0" algn="l">
              <a:buNone/>
              <a:defRPr sz="1600" b="1">
                <a:solidFill>
                  <a:schemeClr val="accent3"/>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2" name="文本占位符 8"/>
          <p:cNvSpPr>
            <a:spLocks noGrp="1"/>
          </p:cNvSpPr>
          <p:nvPr>
            <p:ph type="body" sz="quarter" idx="17" hasCustomPrompt="1"/>
          </p:nvPr>
        </p:nvSpPr>
        <p:spPr>
          <a:xfrm>
            <a:off x="571499" y="2708227"/>
            <a:ext cx="5045529" cy="3561943"/>
          </a:xfrm>
        </p:spPr>
        <p:txBody>
          <a:bodyPr rtlCol="0">
            <a:noAutofit/>
          </a:bodyPr>
          <a:lstStyle>
            <a:lvl1pPr marL="0" indent="0" algn="l">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0" name="幻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流程图：文档 3"/>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1" fmla="*/ 17 w 21617"/>
              <a:gd name="connsiteY0-2" fmla="*/ 0 h 23765"/>
              <a:gd name="connsiteX1-3" fmla="*/ 21617 w 21617"/>
              <a:gd name="connsiteY1-4" fmla="*/ 0 h 23765"/>
              <a:gd name="connsiteX2-5" fmla="*/ 21617 w 21617"/>
              <a:gd name="connsiteY2-6" fmla="*/ 17322 h 23765"/>
              <a:gd name="connsiteX3-7" fmla="*/ 0 w 21617"/>
              <a:gd name="connsiteY3-8" fmla="*/ 22875 h 23765"/>
              <a:gd name="connsiteX4-9" fmla="*/ 17 w 21617"/>
              <a:gd name="connsiteY4-10" fmla="*/ 0 h 23765"/>
              <a:gd name="connsiteX0-11" fmla="*/ 17 w 21617"/>
              <a:gd name="connsiteY0-12" fmla="*/ 0 h 24368"/>
              <a:gd name="connsiteX1-13" fmla="*/ 21617 w 21617"/>
              <a:gd name="connsiteY1-14" fmla="*/ 0 h 24368"/>
              <a:gd name="connsiteX2-15" fmla="*/ 21617 w 21617"/>
              <a:gd name="connsiteY2-16" fmla="*/ 17322 h 24368"/>
              <a:gd name="connsiteX3-17" fmla="*/ 0 w 21617"/>
              <a:gd name="connsiteY3-18" fmla="*/ 22875 h 24368"/>
              <a:gd name="connsiteX4-19" fmla="*/ 17 w 21617"/>
              <a:gd name="connsiteY4-20" fmla="*/ 0 h 24368"/>
              <a:gd name="connsiteX0-21" fmla="*/ 17 w 21617"/>
              <a:gd name="connsiteY0-22" fmla="*/ 0 h 24514"/>
              <a:gd name="connsiteX1-23" fmla="*/ 21617 w 21617"/>
              <a:gd name="connsiteY1-24" fmla="*/ 0 h 24514"/>
              <a:gd name="connsiteX2-25" fmla="*/ 21617 w 21617"/>
              <a:gd name="connsiteY2-26" fmla="*/ 17322 h 24514"/>
              <a:gd name="connsiteX3-27" fmla="*/ 0 w 21617"/>
              <a:gd name="connsiteY3-28" fmla="*/ 22875 h 24514"/>
              <a:gd name="connsiteX4-29" fmla="*/ 17 w 21617"/>
              <a:gd name="connsiteY4-30" fmla="*/ 0 h 24514"/>
              <a:gd name="connsiteX0-31" fmla="*/ 17 w 21617"/>
              <a:gd name="connsiteY0-32" fmla="*/ 0 h 24569"/>
              <a:gd name="connsiteX1-33" fmla="*/ 21617 w 21617"/>
              <a:gd name="connsiteY1-34" fmla="*/ 0 h 24569"/>
              <a:gd name="connsiteX2-35" fmla="*/ 21617 w 21617"/>
              <a:gd name="connsiteY2-36" fmla="*/ 17322 h 24569"/>
              <a:gd name="connsiteX3-37" fmla="*/ 0 w 21617"/>
              <a:gd name="connsiteY3-38" fmla="*/ 22875 h 24569"/>
              <a:gd name="connsiteX4-39" fmla="*/ 17 w 21617"/>
              <a:gd name="connsiteY4-40" fmla="*/ 0 h 24569"/>
              <a:gd name="connsiteX0-41" fmla="*/ 17 w 21617"/>
              <a:gd name="connsiteY0-42" fmla="*/ 0 h 24698"/>
              <a:gd name="connsiteX1-43" fmla="*/ 21617 w 21617"/>
              <a:gd name="connsiteY1-44" fmla="*/ 0 h 24698"/>
              <a:gd name="connsiteX2-45" fmla="*/ 21617 w 21617"/>
              <a:gd name="connsiteY2-46" fmla="*/ 17322 h 24698"/>
              <a:gd name="connsiteX3-47" fmla="*/ 0 w 21617"/>
              <a:gd name="connsiteY3-48" fmla="*/ 22875 h 24698"/>
              <a:gd name="connsiteX4-49" fmla="*/ 17 w 21617"/>
              <a:gd name="connsiteY4-50" fmla="*/ 0 h 24698"/>
              <a:gd name="connsiteX0-51" fmla="*/ 17 w 21617"/>
              <a:gd name="connsiteY0-52" fmla="*/ 0 h 24785"/>
              <a:gd name="connsiteX1-53" fmla="*/ 21617 w 21617"/>
              <a:gd name="connsiteY1-54" fmla="*/ 0 h 24785"/>
              <a:gd name="connsiteX2-55" fmla="*/ 21617 w 21617"/>
              <a:gd name="connsiteY2-56" fmla="*/ 17322 h 24785"/>
              <a:gd name="connsiteX3-57" fmla="*/ 0 w 21617"/>
              <a:gd name="connsiteY3-58" fmla="*/ 22875 h 24785"/>
              <a:gd name="connsiteX4-59" fmla="*/ 17 w 21617"/>
              <a:gd name="connsiteY4-60" fmla="*/ 0 h 247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icrosoft YaHei UI" panose="020B0503020204020204" pitchFamily="34" charset="-122"/>
                <a:ea typeface="Microsoft YaHei UI" panose="020B0503020204020204" pitchFamily="34" charset="-122"/>
              </a:defRPr>
            </a:lvl1pPr>
          </a:lstStyle>
          <a:p>
            <a:pPr marL="228600" lvl="0" indent="-228600" rtl="0"/>
            <a:r>
              <a:rPr lang="zh-CN" altLang="en-US" noProof="0"/>
              <a:t>副标题</a:t>
            </a:r>
          </a:p>
        </p:txBody>
      </p:sp>
      <p:sp>
        <p:nvSpPr>
          <p:cNvPr id="2" name="标题 1"/>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marL="0" lvl="0" rtl="0"/>
            <a:r>
              <a:rPr lang="zh-CN" altLang="en-US" noProof="0"/>
              <a:t>标题</a:t>
            </a:r>
          </a:p>
        </p:txBody>
      </p:sp>
      <p:sp>
        <p:nvSpPr>
          <p:cNvPr id="11" name="长方形 10"/>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4" name="流程图：文档 3"/>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1" fmla="*/ 17 w 21617"/>
              <a:gd name="connsiteY0-2" fmla="*/ 0 h 23765"/>
              <a:gd name="connsiteX1-3" fmla="*/ 21617 w 21617"/>
              <a:gd name="connsiteY1-4" fmla="*/ 0 h 23765"/>
              <a:gd name="connsiteX2-5" fmla="*/ 21617 w 21617"/>
              <a:gd name="connsiteY2-6" fmla="*/ 17322 h 23765"/>
              <a:gd name="connsiteX3-7" fmla="*/ 0 w 21617"/>
              <a:gd name="connsiteY3-8" fmla="*/ 22875 h 23765"/>
              <a:gd name="connsiteX4-9" fmla="*/ 17 w 21617"/>
              <a:gd name="connsiteY4-10" fmla="*/ 0 h 23765"/>
              <a:gd name="connsiteX0-11" fmla="*/ 17 w 21617"/>
              <a:gd name="connsiteY0-12" fmla="*/ 0 h 24368"/>
              <a:gd name="connsiteX1-13" fmla="*/ 21617 w 21617"/>
              <a:gd name="connsiteY1-14" fmla="*/ 0 h 24368"/>
              <a:gd name="connsiteX2-15" fmla="*/ 21617 w 21617"/>
              <a:gd name="connsiteY2-16" fmla="*/ 17322 h 24368"/>
              <a:gd name="connsiteX3-17" fmla="*/ 0 w 21617"/>
              <a:gd name="connsiteY3-18" fmla="*/ 22875 h 24368"/>
              <a:gd name="connsiteX4-19" fmla="*/ 17 w 21617"/>
              <a:gd name="connsiteY4-20" fmla="*/ 0 h 24368"/>
              <a:gd name="connsiteX0-21" fmla="*/ 17 w 21617"/>
              <a:gd name="connsiteY0-22" fmla="*/ 0 h 24514"/>
              <a:gd name="connsiteX1-23" fmla="*/ 21617 w 21617"/>
              <a:gd name="connsiteY1-24" fmla="*/ 0 h 24514"/>
              <a:gd name="connsiteX2-25" fmla="*/ 21617 w 21617"/>
              <a:gd name="connsiteY2-26" fmla="*/ 17322 h 24514"/>
              <a:gd name="connsiteX3-27" fmla="*/ 0 w 21617"/>
              <a:gd name="connsiteY3-28" fmla="*/ 22875 h 24514"/>
              <a:gd name="connsiteX4-29" fmla="*/ 17 w 21617"/>
              <a:gd name="connsiteY4-30" fmla="*/ 0 h 24514"/>
              <a:gd name="connsiteX0-31" fmla="*/ 17 w 21617"/>
              <a:gd name="connsiteY0-32" fmla="*/ 0 h 24569"/>
              <a:gd name="connsiteX1-33" fmla="*/ 21617 w 21617"/>
              <a:gd name="connsiteY1-34" fmla="*/ 0 h 24569"/>
              <a:gd name="connsiteX2-35" fmla="*/ 21617 w 21617"/>
              <a:gd name="connsiteY2-36" fmla="*/ 17322 h 24569"/>
              <a:gd name="connsiteX3-37" fmla="*/ 0 w 21617"/>
              <a:gd name="connsiteY3-38" fmla="*/ 22875 h 24569"/>
              <a:gd name="connsiteX4-39" fmla="*/ 17 w 21617"/>
              <a:gd name="connsiteY4-40" fmla="*/ 0 h 24569"/>
              <a:gd name="connsiteX0-41" fmla="*/ 17 w 21617"/>
              <a:gd name="connsiteY0-42" fmla="*/ 0 h 24698"/>
              <a:gd name="connsiteX1-43" fmla="*/ 21617 w 21617"/>
              <a:gd name="connsiteY1-44" fmla="*/ 0 h 24698"/>
              <a:gd name="connsiteX2-45" fmla="*/ 21617 w 21617"/>
              <a:gd name="connsiteY2-46" fmla="*/ 17322 h 24698"/>
              <a:gd name="connsiteX3-47" fmla="*/ 0 w 21617"/>
              <a:gd name="connsiteY3-48" fmla="*/ 22875 h 24698"/>
              <a:gd name="connsiteX4-49" fmla="*/ 17 w 21617"/>
              <a:gd name="connsiteY4-50" fmla="*/ 0 h 24698"/>
              <a:gd name="connsiteX0-51" fmla="*/ 17 w 21617"/>
              <a:gd name="connsiteY0-52" fmla="*/ 0 h 24785"/>
              <a:gd name="connsiteX1-53" fmla="*/ 21617 w 21617"/>
              <a:gd name="connsiteY1-54" fmla="*/ 0 h 24785"/>
              <a:gd name="connsiteX2-55" fmla="*/ 21617 w 21617"/>
              <a:gd name="connsiteY2-56" fmla="*/ 17322 h 24785"/>
              <a:gd name="connsiteX3-57" fmla="*/ 0 w 21617"/>
              <a:gd name="connsiteY3-58" fmla="*/ 22875 h 24785"/>
              <a:gd name="connsiteX4-59" fmla="*/ 17 w 21617"/>
              <a:gd name="connsiteY4-60" fmla="*/ 0 h 24785"/>
              <a:gd name="connsiteX0-61" fmla="*/ 34 w 21634"/>
              <a:gd name="connsiteY0-62" fmla="*/ 0 h 36778"/>
              <a:gd name="connsiteX1-63" fmla="*/ 21634 w 21634"/>
              <a:gd name="connsiteY1-64" fmla="*/ 0 h 36778"/>
              <a:gd name="connsiteX2-65" fmla="*/ 21634 w 21634"/>
              <a:gd name="connsiteY2-66" fmla="*/ 17322 h 36778"/>
              <a:gd name="connsiteX3-67" fmla="*/ 0 w 21634"/>
              <a:gd name="connsiteY3-68" fmla="*/ 35787 h 36778"/>
              <a:gd name="connsiteX4-69" fmla="*/ 34 w 21634"/>
              <a:gd name="connsiteY4-70" fmla="*/ 0 h 36778"/>
              <a:gd name="connsiteX0-71" fmla="*/ 34 w 21634"/>
              <a:gd name="connsiteY0-72" fmla="*/ 0 h 41874"/>
              <a:gd name="connsiteX1-73" fmla="*/ 21634 w 21634"/>
              <a:gd name="connsiteY1-74" fmla="*/ 0 h 41874"/>
              <a:gd name="connsiteX2-75" fmla="*/ 21634 w 21634"/>
              <a:gd name="connsiteY2-76" fmla="*/ 17322 h 41874"/>
              <a:gd name="connsiteX3-77" fmla="*/ 0 w 21634"/>
              <a:gd name="connsiteY3-78" fmla="*/ 35787 h 41874"/>
              <a:gd name="connsiteX4-79" fmla="*/ 34 w 21634"/>
              <a:gd name="connsiteY4-80" fmla="*/ 0 h 41874"/>
              <a:gd name="connsiteX0-81" fmla="*/ 34 w 21634"/>
              <a:gd name="connsiteY0-82" fmla="*/ 0 h 42123"/>
              <a:gd name="connsiteX1-83" fmla="*/ 21634 w 21634"/>
              <a:gd name="connsiteY1-84" fmla="*/ 0 h 42123"/>
              <a:gd name="connsiteX2-85" fmla="*/ 21634 w 21634"/>
              <a:gd name="connsiteY2-86" fmla="*/ 17322 h 42123"/>
              <a:gd name="connsiteX3-87" fmla="*/ 0 w 21634"/>
              <a:gd name="connsiteY3-88" fmla="*/ 35787 h 42123"/>
              <a:gd name="connsiteX4-89" fmla="*/ 34 w 21634"/>
              <a:gd name="connsiteY4-90" fmla="*/ 0 h 421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696686" y="1611383"/>
            <a:ext cx="9666514" cy="746846"/>
          </a:xfrm>
        </p:spPr>
        <p:txBody>
          <a:bodyPr rtlCol="0" anchor="t">
            <a:noAutofit/>
          </a:bodyPr>
          <a:lstStyle>
            <a:lvl1pPr>
              <a:defRPr sz="4800" spc="-15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节标题 </a:t>
            </a:r>
            <a:r>
              <a:rPr lang="en-US" altLang="zh-CN" noProof="0"/>
              <a:t>1</a:t>
            </a:r>
          </a:p>
        </p:txBody>
      </p:sp>
      <p:sp>
        <p:nvSpPr>
          <p:cNvPr id="3" name="文本占位符 2"/>
          <p:cNvSpPr>
            <a:spLocks noGrp="1"/>
          </p:cNvSpPr>
          <p:nvPr>
            <p:ph type="body" idx="1" hasCustomPrompt="1"/>
          </p:nvPr>
        </p:nvSpPr>
        <p:spPr>
          <a:xfrm>
            <a:off x="696686" y="2464424"/>
            <a:ext cx="9666514" cy="221599"/>
          </a:xfrm>
        </p:spPr>
        <p:txBody>
          <a:bodyPr tIns="0" bIns="0" rtlCol="0">
            <a:spAutoFit/>
          </a:bodyPr>
          <a:lstStyle>
            <a:lvl1pPr marL="0" indent="0">
              <a:buNone/>
              <a:defRPr sz="1600">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副标题</a:t>
            </a:r>
          </a:p>
        </p:txBody>
      </p:sp>
      <p:sp>
        <p:nvSpPr>
          <p:cNvPr id="13" name="长方形 12"/>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幻灯片编号占位符 5"/>
          <p:cNvSpPr txBox="1"/>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tx1"/>
                </a:solidFill>
                <a:latin typeface="Microsoft YaHei UI" panose="020B0503020204020204" pitchFamily="34" charset="-122"/>
                <a:ea typeface="Microsoft YaHei UI" panose="020B0503020204020204" pitchFamily="34" charset="-122"/>
              </a:rPr>
              <a:t>‹#›</a:t>
            </a:fld>
            <a:endParaRPr lang="zh-CN" altLang="en-US" b="1" noProof="0">
              <a:solidFill>
                <a:schemeClr val="tx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1" name="内容占位符 2"/>
          <p:cNvSpPr>
            <a:spLocks noGrp="1"/>
          </p:cNvSpPr>
          <p:nvPr>
            <p:ph sz="half" idx="1" hasCustomPrompt="1"/>
          </p:nvPr>
        </p:nvSpPr>
        <p:spPr>
          <a:xfrm>
            <a:off x="446314" y="1825625"/>
            <a:ext cx="5306787" cy="435133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3" name="内容占位符 3"/>
          <p:cNvSpPr>
            <a:spLocks noGrp="1"/>
          </p:cNvSpPr>
          <p:nvPr>
            <p:ph sz="half" idx="2" hasCustomPrompt="1"/>
          </p:nvPr>
        </p:nvSpPr>
        <p:spPr>
          <a:xfrm>
            <a:off x="6438900" y="1825625"/>
            <a:ext cx="5181600" cy="435133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带标题的内容">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a:xfrm>
            <a:off x="839788" y="734043"/>
            <a:ext cx="3932237" cy="1089529"/>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5" name="文本占位符 3"/>
          <p:cNvSpPr>
            <a:spLocks noGrp="1"/>
          </p:cNvSpPr>
          <p:nvPr>
            <p:ph type="body" sz="half" idx="2" hasCustomPrompt="1"/>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6" name="内容占位符 2"/>
          <p:cNvSpPr>
            <a:spLocks noGrp="1"/>
          </p:cNvSpPr>
          <p:nvPr>
            <p:ph idx="1" hasCustomPrompt="1"/>
          </p:nvPr>
        </p:nvSpPr>
        <p:spPr>
          <a:xfrm>
            <a:off x="5183188" y="500215"/>
            <a:ext cx="6172200" cy="5368773"/>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带标题的图片">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a:xfrm>
            <a:off x="839788" y="734043"/>
            <a:ext cx="3932237" cy="1089529"/>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5" name="文本占位符 3"/>
          <p:cNvSpPr>
            <a:spLocks noGrp="1"/>
          </p:cNvSpPr>
          <p:nvPr>
            <p:ph type="body" sz="half" idx="2" hasCustomPrompt="1"/>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1" name="图片占位符 2"/>
          <p:cNvSpPr>
            <a:spLocks noGrp="1"/>
          </p:cNvSpPr>
          <p:nvPr>
            <p:ph type="pic" idx="1"/>
          </p:nvPr>
        </p:nvSpPr>
        <p:spPr>
          <a:xfrm>
            <a:off x="5183188" y="500215"/>
            <a:ext cx="6172200" cy="5368773"/>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引用幻灯片">
    <p:spTree>
      <p:nvGrpSpPr>
        <p:cNvPr id="1" name=""/>
        <p:cNvGrpSpPr/>
        <p:nvPr/>
      </p:nvGrpSpPr>
      <p:grpSpPr>
        <a:xfrm>
          <a:off x="0" y="0"/>
          <a:ext cx="0" cy="0"/>
          <a:chOff x="0" y="0"/>
          <a:chExt cx="0" cy="0"/>
        </a:xfrm>
      </p:grpSpPr>
      <p:sp>
        <p:nvSpPr>
          <p:cNvPr id="4" name="图片占位符 3"/>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7" name="文本占位符 6"/>
          <p:cNvSpPr>
            <a:spLocks noGrp="1"/>
          </p:cNvSpPr>
          <p:nvPr>
            <p:ph type="body" sz="quarter" idx="14" hasCustomPrompt="1"/>
          </p:nvPr>
        </p:nvSpPr>
        <p:spPr>
          <a:xfrm>
            <a:off x="1587500" y="4022725"/>
            <a:ext cx="10033000" cy="1236236"/>
          </a:xfrm>
          <a:solidFill>
            <a:schemeClr val="tx1">
              <a:alpha val="68000"/>
            </a:schemeClr>
          </a:solidFill>
        </p:spPr>
        <p:txBody>
          <a:bodyPr lIns="274320" tIns="274320" rIns="274320" bIns="274320" rtlCol="0" anchor="ctr">
            <a:spAutoFit/>
          </a:bodyPr>
          <a:lstStyle>
            <a:lvl1pPr marL="0" indent="0">
              <a:lnSpc>
                <a:spcPct val="100000"/>
              </a:lnSpc>
              <a:buNone/>
              <a:defRPr sz="1800" b="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a:p>
            <a:pPr lvl="0" rtl="0"/>
            <a:endParaRPr lang="zh-CN" altLang="en-US" noProof="0"/>
          </a:p>
        </p:txBody>
      </p:sp>
      <p:sp>
        <p:nvSpPr>
          <p:cNvPr id="8" name="文本占位符 6"/>
          <p:cNvSpPr>
            <a:spLocks noGrp="1"/>
          </p:cNvSpPr>
          <p:nvPr>
            <p:ph type="body" sz="quarter" idx="15" hasCustomPrompt="1"/>
          </p:nvPr>
        </p:nvSpPr>
        <p:spPr>
          <a:xfrm>
            <a:off x="336550" y="3269342"/>
            <a:ext cx="1155366" cy="2576090"/>
          </a:xfrm>
          <a:noFill/>
        </p:spPr>
        <p:txBody>
          <a:bodyPr wrap="square" lIns="182880" tIns="182880" rIns="182880" bIns="91440" rtlCol="0">
            <a:spAutoFit/>
          </a:bodyPr>
          <a:lstStyle>
            <a:lvl1pPr marL="0" indent="0">
              <a:buNone/>
              <a:defRPr sz="16600" b="1">
                <a:solidFill>
                  <a:schemeClr val="bg1"/>
                </a:solidFill>
                <a:latin typeface="Microsoft YaHei UI" panose="020B0503020204020204" pitchFamily="34" charset="-122"/>
                <a:ea typeface="Microsoft YaHei UI" panose="020B0503020204020204" pitchFamily="34" charset="-122"/>
                <a:cs typeface="Arial" panose="020B0604020202020204" pitchFamily="34" charset="0"/>
              </a:defRPr>
            </a:lvl1pPr>
          </a:lstStyle>
          <a:p>
            <a:pPr lvl="0" rtl="0"/>
            <a:r>
              <a:rPr lang="zh-CN" altLang="en-US" noProof="0"/>
              <a:t>“</a:t>
            </a:r>
          </a:p>
        </p:txBody>
      </p:sp>
      <p:sp>
        <p:nvSpPr>
          <p:cNvPr id="9" name="框架 8"/>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0" name="长方形 9"/>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1" name="幻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包含图像的标题幻灯片 2">
    <p:spTree>
      <p:nvGrpSpPr>
        <p:cNvPr id="1" name=""/>
        <p:cNvGrpSpPr/>
        <p:nvPr/>
      </p:nvGrpSpPr>
      <p:grpSpPr>
        <a:xfrm>
          <a:off x="0" y="0"/>
          <a:ext cx="0" cy="0"/>
          <a:chOff x="0" y="0"/>
          <a:chExt cx="0" cy="0"/>
        </a:xfrm>
      </p:grpSpPr>
      <p:sp>
        <p:nvSpPr>
          <p:cNvPr id="5" name="图片占位符 4"/>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3" name="副标题 2"/>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icrosoft YaHei UI" panose="020B0503020204020204" pitchFamily="34" charset="-122"/>
                <a:ea typeface="Microsoft YaHei UI" panose="020B0503020204020204" pitchFamily="34" charset="-122"/>
              </a:defRPr>
            </a:lvl1pPr>
          </a:lstStyle>
          <a:p>
            <a:pPr marL="228600" lvl="0" indent="-228600" rtl="0"/>
            <a:r>
              <a:rPr lang="zh-CN" altLang="en-US" noProof="0"/>
              <a:t>副标题</a:t>
            </a:r>
          </a:p>
        </p:txBody>
      </p:sp>
      <p:sp>
        <p:nvSpPr>
          <p:cNvPr id="2" name="标题 1"/>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marL="0" lvl="0" rtl="0"/>
            <a:r>
              <a:rPr lang="zh-CN" altLang="en-US" noProof="0"/>
              <a:t>标题</a:t>
            </a:r>
          </a:p>
        </p:txBody>
      </p:sp>
      <p:sp>
        <p:nvSpPr>
          <p:cNvPr id="11" name="长方形 10"/>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 name="长方形 3"/>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感谢幻灯片">
    <p:spTree>
      <p:nvGrpSpPr>
        <p:cNvPr id="1" name=""/>
        <p:cNvGrpSpPr/>
        <p:nvPr/>
      </p:nvGrpSpPr>
      <p:grpSpPr>
        <a:xfrm>
          <a:off x="0" y="0"/>
          <a:ext cx="0" cy="0"/>
          <a:chOff x="0" y="0"/>
          <a:chExt cx="0" cy="0"/>
        </a:xfrm>
      </p:grpSpPr>
      <p:sp>
        <p:nvSpPr>
          <p:cNvPr id="9" name="图片占位符 3"/>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endParaRPr lang="zh-CN" altLang="en-GB" noProof="0"/>
          </a:p>
        </p:txBody>
      </p:sp>
      <p:sp>
        <p:nvSpPr>
          <p:cNvPr id="2" name="标题 1"/>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icrosoft YaHei UI" panose="020B0503020204020204" pitchFamily="34" charset="-122"/>
                <a:ea typeface="Microsoft YaHei UI" panose="020B0503020204020204" pitchFamily="34" charset="-122"/>
              </a:defRPr>
            </a:lvl1pPr>
          </a:lstStyle>
          <a:p>
            <a:pPr marL="0" lvl="0" rtl="0"/>
            <a:r>
              <a:rPr lang="zh-CN" altLang="en-US" noProof="0"/>
              <a:t>谢谢</a:t>
            </a:r>
            <a:endParaRPr lang="zh-CN" altLang="en-GB" noProof="0"/>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包含图像的节标题 1">
    <p:spTree>
      <p:nvGrpSpPr>
        <p:cNvPr id="1" name=""/>
        <p:cNvGrpSpPr/>
        <p:nvPr/>
      </p:nvGrpSpPr>
      <p:grpSpPr>
        <a:xfrm>
          <a:off x="0" y="0"/>
          <a:ext cx="0" cy="0"/>
          <a:chOff x="0" y="0"/>
          <a:chExt cx="0" cy="0"/>
        </a:xfrm>
      </p:grpSpPr>
      <p:sp>
        <p:nvSpPr>
          <p:cNvPr id="12" name="任意多边形：形状 11"/>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图片占位符 10"/>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2" name="标题 1"/>
          <p:cNvSpPr>
            <a:spLocks noGrp="1"/>
          </p:cNvSpPr>
          <p:nvPr>
            <p:ph type="title" hasCustomPrompt="1"/>
          </p:nvPr>
        </p:nvSpPr>
        <p:spPr>
          <a:xfrm>
            <a:off x="696686" y="1611383"/>
            <a:ext cx="9666514" cy="746846"/>
          </a:xfrm>
        </p:spPr>
        <p:txBody>
          <a:bodyPr rtlCol="0" anchor="t">
            <a:noAutofit/>
          </a:bodyPr>
          <a:lstStyle>
            <a:lvl1pPr>
              <a:defRPr sz="4800" spc="-15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节标题 </a:t>
            </a:r>
            <a:r>
              <a:rPr lang="en-US" altLang="zh-CN" noProof="0"/>
              <a:t>1</a:t>
            </a:r>
          </a:p>
        </p:txBody>
      </p:sp>
      <p:sp>
        <p:nvSpPr>
          <p:cNvPr id="3" name="文本占位符 2"/>
          <p:cNvSpPr>
            <a:spLocks noGrp="1"/>
          </p:cNvSpPr>
          <p:nvPr>
            <p:ph type="body" idx="1" hasCustomPrompt="1"/>
          </p:nvPr>
        </p:nvSpPr>
        <p:spPr>
          <a:xfrm>
            <a:off x="696686" y="2464424"/>
            <a:ext cx="9666514" cy="221599"/>
          </a:xfrm>
        </p:spPr>
        <p:txBody>
          <a:bodyPr tIns="0" bIns="0" rtlCol="0">
            <a:spAutoFit/>
          </a:bodyPr>
          <a:lstStyle>
            <a:lvl1pPr marL="0" indent="0">
              <a:buNone/>
              <a:defRPr sz="1600">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副标题</a:t>
            </a:r>
          </a:p>
        </p:txBody>
      </p:sp>
      <p:sp>
        <p:nvSpPr>
          <p:cNvPr id="13" name="长方形 12"/>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幻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包含图像的节标题 2">
    <p:spTree>
      <p:nvGrpSpPr>
        <p:cNvPr id="1" name=""/>
        <p:cNvGrpSpPr/>
        <p:nvPr/>
      </p:nvGrpSpPr>
      <p:grpSpPr>
        <a:xfrm>
          <a:off x="0" y="0"/>
          <a:ext cx="0" cy="0"/>
          <a:chOff x="0" y="0"/>
          <a:chExt cx="0" cy="0"/>
        </a:xfrm>
      </p:grpSpPr>
      <p:sp>
        <p:nvSpPr>
          <p:cNvPr id="7" name="图片占位符 4"/>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latin typeface="Microsoft YaHei UI" panose="020B0503020204020204" pitchFamily="34" charset="-122"/>
                <a:ea typeface="Microsoft YaHei UI" panose="020B0503020204020204" pitchFamily="34" charset="-122"/>
              </a:defRPr>
            </a:lvl1pPr>
          </a:lstStyle>
          <a:p>
            <a:pPr marL="228600" lvl="0" indent="-228600" algn="ctr" rtl="0"/>
            <a:r>
              <a:rPr lang="zh-CN" altLang="en-US" noProof="0"/>
              <a:t>插入图像</a:t>
            </a:r>
          </a:p>
        </p:txBody>
      </p:sp>
      <p:sp>
        <p:nvSpPr>
          <p:cNvPr id="2" name="标题 1"/>
          <p:cNvSpPr>
            <a:spLocks noGrp="1"/>
          </p:cNvSpPr>
          <p:nvPr>
            <p:ph type="title" hasCustomPrompt="1"/>
          </p:nvPr>
        </p:nvSpPr>
        <p:spPr>
          <a:xfrm>
            <a:off x="696686" y="3860800"/>
            <a:ext cx="9666514" cy="1686720"/>
          </a:xfrm>
        </p:spPr>
        <p:txBody>
          <a:bodyPr rtlCol="0" anchor="b">
            <a:noAutofit/>
          </a:bodyPr>
          <a:lstStyle>
            <a:lvl1pPr>
              <a:defRPr sz="4800" spc="-15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节标题 </a:t>
            </a:r>
            <a:r>
              <a:rPr lang="en-US" altLang="zh-CN" noProof="0"/>
              <a:t>2</a:t>
            </a:r>
          </a:p>
        </p:txBody>
      </p:sp>
      <p:sp>
        <p:nvSpPr>
          <p:cNvPr id="3" name="文本占位符 2"/>
          <p:cNvSpPr>
            <a:spLocks noGrp="1"/>
          </p:cNvSpPr>
          <p:nvPr>
            <p:ph type="body" idx="1" hasCustomPrompt="1"/>
          </p:nvPr>
        </p:nvSpPr>
        <p:spPr>
          <a:xfrm>
            <a:off x="696686" y="5610170"/>
            <a:ext cx="9666514" cy="221599"/>
          </a:xfrm>
        </p:spPr>
        <p:txBody>
          <a:bodyPr tIns="0" bIns="0" rtlCol="0">
            <a:spAutoFit/>
          </a:bodyPr>
          <a:lstStyle>
            <a:lvl1pPr marL="0" indent="0">
              <a:buNone/>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副标题</a:t>
            </a:r>
          </a:p>
        </p:txBody>
      </p:sp>
      <p:sp>
        <p:nvSpPr>
          <p:cNvPr id="8" name="长方形 7"/>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幻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0" name="内容占位符 2"/>
          <p:cNvSpPr>
            <a:spLocks noGrp="1"/>
          </p:cNvSpPr>
          <p:nvPr>
            <p:ph idx="1" hasCustomPrompt="1"/>
          </p:nvPr>
        </p:nvSpPr>
        <p:spPr>
          <a:xfrm>
            <a:off x="446315" y="1463040"/>
            <a:ext cx="8030935" cy="4770098"/>
          </a:xfrm>
        </p:spPr>
        <p:txBody>
          <a:bodyPr rtlCol="0">
            <a:noAutofit/>
          </a:bodyPr>
          <a:lstStyle>
            <a:lvl1pPr>
              <a:lnSpc>
                <a:spcPct val="100000"/>
              </a:lnSpc>
              <a:spcBef>
                <a:spcPts val="600"/>
              </a:spcBef>
              <a:spcAft>
                <a:spcPts val="1200"/>
              </a:spcAft>
              <a:defRPr sz="18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nSpc>
                <a:spcPct val="100000"/>
              </a:lnSpc>
              <a:spcBef>
                <a:spcPts val="600"/>
              </a:spcBef>
              <a:spcAft>
                <a:spcPts val="1200"/>
              </a:spcAft>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nSpc>
                <a:spcPct val="100000"/>
              </a:lnSpc>
              <a:spcBef>
                <a:spcPts val="600"/>
              </a:spcBef>
              <a:spcAft>
                <a:spcPts val="1200"/>
              </a:spcAft>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sz="1400"/>
            </a:lvl4pPr>
            <a:lvl5pPr>
              <a:defRPr sz="1400"/>
            </a:lvl5pPr>
          </a:lstStyle>
          <a:p>
            <a:pPr lvl="0" rtl="0"/>
            <a:r>
              <a:rPr lang="zh-CN" altLang="en-US" noProof="0"/>
              <a:t>编辑母版文本样式</a:t>
            </a:r>
          </a:p>
          <a:p>
            <a:pPr lvl="1" rtl="0"/>
            <a:r>
              <a:rPr lang="zh-CN" altLang="en-US" noProof="0"/>
              <a:t>第二级</a:t>
            </a:r>
          </a:p>
          <a:p>
            <a:pPr lvl="2" rtl="0"/>
            <a:r>
              <a:rPr lang="zh-CN" altLang="en-US" noProof="0"/>
              <a:t>第三级</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 白色">
    <p:spTree>
      <p:nvGrpSpPr>
        <p:cNvPr id="1" name=""/>
        <p:cNvGrpSpPr/>
        <p:nvPr/>
      </p:nvGrpSpPr>
      <p:grpSpPr>
        <a:xfrm>
          <a:off x="0" y="0"/>
          <a:ext cx="0" cy="0"/>
          <a:chOff x="0" y="0"/>
          <a:chExt cx="0" cy="0"/>
        </a:xfrm>
      </p:grpSpPr>
      <p:sp>
        <p:nvSpPr>
          <p:cNvPr id="2" name="标题 1"/>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单击此处编辑母版标题样式</a:t>
            </a:r>
          </a:p>
        </p:txBody>
      </p:sp>
      <p:sp>
        <p:nvSpPr>
          <p:cNvPr id="3" name="内容占位符 2"/>
          <p:cNvSpPr>
            <a:spLocks noGrp="1"/>
          </p:cNvSpPr>
          <p:nvPr>
            <p:ph idx="1" hasCustomPrompt="1"/>
          </p:nvPr>
        </p:nvSpPr>
        <p:spPr>
          <a:xfrm>
            <a:off x="446315" y="1463040"/>
            <a:ext cx="8030935" cy="4770098"/>
          </a:xfrm>
        </p:spPr>
        <p:txBody>
          <a:bodyPr rtlCol="0">
            <a:noAutofit/>
          </a:bodyPr>
          <a:lstStyle>
            <a:lvl1pPr>
              <a:lnSpc>
                <a:spcPct val="100000"/>
              </a:lnSpc>
              <a:spcBef>
                <a:spcPts val="600"/>
              </a:spcBef>
              <a:spcAft>
                <a:spcPts val="1200"/>
              </a:spcAft>
              <a:defRPr sz="18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nSpc>
                <a:spcPct val="100000"/>
              </a:lnSpc>
              <a:spcBef>
                <a:spcPts val="600"/>
              </a:spcBef>
              <a:spcAft>
                <a:spcPts val="1200"/>
              </a:spcAft>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nSpc>
                <a:spcPct val="100000"/>
              </a:lnSpc>
              <a:spcBef>
                <a:spcPts val="600"/>
              </a:spcBef>
              <a:spcAft>
                <a:spcPts val="1200"/>
              </a:spcAft>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sz="1400"/>
            </a:lvl4pPr>
            <a:lvl5pPr>
              <a:defRPr sz="1400"/>
            </a:lvl5pPr>
          </a:lstStyle>
          <a:p>
            <a:pPr lvl="0" rtl="0"/>
            <a:r>
              <a:rPr lang="zh-CN" altLang="en-US" noProof="0"/>
              <a:t>编辑母版文本样式</a:t>
            </a:r>
          </a:p>
          <a:p>
            <a:pPr lvl="1" rtl="0"/>
            <a:r>
              <a:rPr lang="zh-CN" altLang="en-US" noProof="0"/>
              <a:t>第二级</a:t>
            </a:r>
          </a:p>
          <a:p>
            <a:pPr lvl="2" rtl="0"/>
            <a:r>
              <a:rPr lang="zh-CN" altLang="en-US" noProof="0"/>
              <a:t>第三级</a:t>
            </a: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3" name="标题 2"/>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lumMod val="95000"/>
          </a:schemeClr>
        </a:solidFill>
        <a:effectLst/>
      </p:bgPr>
    </p:bg>
    <p:spTree>
      <p:nvGrpSpPr>
        <p:cNvPr id="1" name=""/>
        <p:cNvGrpSpPr/>
        <p:nvPr/>
      </p:nvGrpSpPr>
      <p:grpSpPr>
        <a:xfrm>
          <a:off x="0" y="0"/>
          <a:ext cx="0" cy="0"/>
          <a:chOff x="0" y="0"/>
          <a:chExt cx="0" cy="0"/>
        </a:xfrm>
      </p:grpSpPr>
      <p:sp>
        <p:nvSpPr>
          <p:cNvPr id="8" name="框架 7"/>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长方形 8"/>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12"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
        <p:nvSpPr>
          <p:cNvPr id="4" name="标题 3"/>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6" name="文本占位符 4"/>
          <p:cNvSpPr>
            <a:spLocks noGrp="1"/>
          </p:cNvSpPr>
          <p:nvPr>
            <p:ph type="body" sz="quarter" idx="3" hasCustomPrompt="1"/>
          </p:nvPr>
        </p:nvSpPr>
        <p:spPr>
          <a:xfrm>
            <a:off x="6438900" y="1463346"/>
            <a:ext cx="5181600" cy="487003"/>
          </a:xfrm>
        </p:spPr>
        <p:txBody>
          <a:bodyPr rtlCol="0" anchor="b">
            <a:normAutofit/>
          </a:bodyPr>
          <a:lstStyle>
            <a:lvl1pPr marL="0" indent="0">
              <a:buNone/>
              <a:defRPr sz="1600" b="1">
                <a:solidFill>
                  <a:schemeClr val="accent6"/>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18" name="内容占位符 5"/>
          <p:cNvSpPr>
            <a:spLocks noGrp="1"/>
          </p:cNvSpPr>
          <p:nvPr>
            <p:ph sz="quarter" idx="4" hasCustomPrompt="1"/>
          </p:nvPr>
        </p:nvSpPr>
        <p:spPr>
          <a:xfrm>
            <a:off x="6438898" y="2149311"/>
            <a:ext cx="5181601" cy="4040352"/>
          </a:xfrm>
        </p:spPr>
        <p:txBody>
          <a:bodyPr rtlCol="0">
            <a:normAutofit/>
          </a:bodyPr>
          <a:lstStyle>
            <a:lvl1pPr>
              <a:defRPr sz="1400">
                <a:latin typeface="Microsoft YaHei UI" panose="020B0503020204020204" pitchFamily="34" charset="-122"/>
                <a:ea typeface="Microsoft YaHei UI" panose="020B0503020204020204" pitchFamily="34" charset="-122"/>
              </a:defRPr>
            </a:lvl1pPr>
            <a:lvl2pPr>
              <a:defRPr sz="14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9" name="文本占位符 2"/>
          <p:cNvSpPr>
            <a:spLocks noGrp="1"/>
          </p:cNvSpPr>
          <p:nvPr>
            <p:ph type="body" idx="1" hasCustomPrompt="1"/>
          </p:nvPr>
        </p:nvSpPr>
        <p:spPr>
          <a:xfrm>
            <a:off x="446314" y="1463346"/>
            <a:ext cx="5306787" cy="487003"/>
          </a:xfrm>
        </p:spPr>
        <p:txBody>
          <a:bodyPr rtlCol="0" anchor="b">
            <a:normAutofit/>
          </a:bodyPr>
          <a:lstStyle>
            <a:lvl1pPr marL="0" indent="0">
              <a:buNone/>
              <a:defRPr sz="1600" b="1">
                <a:solidFill>
                  <a:schemeClr val="accent3"/>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20" name="内容占位符 3"/>
          <p:cNvSpPr>
            <a:spLocks noGrp="1"/>
          </p:cNvSpPr>
          <p:nvPr>
            <p:ph sz="half" idx="2" hasCustomPrompt="1"/>
          </p:nvPr>
        </p:nvSpPr>
        <p:spPr>
          <a:xfrm>
            <a:off x="446314" y="2149311"/>
            <a:ext cx="5306789" cy="4040352"/>
          </a:xfrm>
        </p:spPr>
        <p:txBody>
          <a:bodyPr rtlCol="0">
            <a:normAutofit/>
          </a:bodyPr>
          <a:lstStyle>
            <a:lvl1pPr>
              <a:defRPr sz="1400">
                <a:latin typeface="Microsoft YaHei UI" panose="020B0503020204020204" pitchFamily="34" charset="-122"/>
                <a:ea typeface="Microsoft YaHei UI" panose="020B0503020204020204" pitchFamily="34" charset="-122"/>
              </a:defRPr>
            </a:lvl1pPr>
            <a:lvl2pPr>
              <a:defRPr sz="1400">
                <a:latin typeface="Microsoft YaHei UI" panose="020B0503020204020204" pitchFamily="34" charset="-122"/>
                <a:ea typeface="Microsoft YaHei UI" panose="020B0503020204020204" pitchFamily="34" charset="-122"/>
              </a:defRPr>
            </a:lvl2pPr>
            <a:lvl3pPr>
              <a:defRPr sz="14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白色背景">
    <p:spTree>
      <p:nvGrpSpPr>
        <p:cNvPr id="1" name=""/>
        <p:cNvGrpSpPr/>
        <p:nvPr/>
      </p:nvGrpSpPr>
      <p:grpSpPr>
        <a:xfrm>
          <a:off x="0" y="0"/>
          <a:ext cx="0" cy="0"/>
          <a:chOff x="0" y="0"/>
          <a:chExt cx="0" cy="0"/>
        </a:xfrm>
      </p:grpSpPr>
      <p:sp>
        <p:nvSpPr>
          <p:cNvPr id="7" name="长方形 6"/>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4" hasCustomPrompt="1"/>
          </p:nvPr>
        </p:nvSpPr>
        <p:spPr>
          <a:xfrm>
            <a:off x="571500" y="1509626"/>
            <a:ext cx="4900386" cy="334508"/>
          </a:xfrm>
        </p:spPr>
        <p:txBody>
          <a:bodyPr rtlCol="0">
            <a:noAutofit/>
          </a:bodyPr>
          <a:lstStyle>
            <a:lvl1pPr marL="0" indent="0" algn="l">
              <a:buNone/>
              <a:defRPr sz="1600" b="1">
                <a:solidFill>
                  <a:schemeClr val="accent3"/>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0" name="文本占位符 8"/>
          <p:cNvSpPr>
            <a:spLocks noGrp="1"/>
          </p:cNvSpPr>
          <p:nvPr>
            <p:ph type="body" sz="quarter" idx="15" hasCustomPrompt="1"/>
          </p:nvPr>
        </p:nvSpPr>
        <p:spPr>
          <a:xfrm>
            <a:off x="6720114" y="1509626"/>
            <a:ext cx="4900386" cy="334508"/>
          </a:xfrm>
        </p:spPr>
        <p:txBody>
          <a:bodyPr rtlCol="0">
            <a:noAutofit/>
          </a:bodyPr>
          <a:lstStyle>
            <a:lvl1pPr marL="0" indent="0" algn="l">
              <a:buNone/>
              <a:defRPr sz="1600" b="1">
                <a:solidFill>
                  <a:schemeClr val="accent6"/>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2" name="文本占位符 8"/>
          <p:cNvSpPr>
            <a:spLocks noGrp="1"/>
          </p:cNvSpPr>
          <p:nvPr>
            <p:ph type="body" sz="quarter" idx="17" hasCustomPrompt="1"/>
          </p:nvPr>
        </p:nvSpPr>
        <p:spPr>
          <a:xfrm>
            <a:off x="571500" y="2156688"/>
            <a:ext cx="4900386" cy="3561943"/>
          </a:xfrm>
        </p:spPr>
        <p:txBody>
          <a:bodyPr rtlCol="0">
            <a:noAutofit/>
          </a:bodyPr>
          <a:lstStyle>
            <a:lvl1pPr marL="0" indent="0" algn="l">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13" name="文本占位符 8"/>
          <p:cNvSpPr>
            <a:spLocks noGrp="1"/>
          </p:cNvSpPr>
          <p:nvPr>
            <p:ph type="body" sz="quarter" idx="18" hasCustomPrompt="1"/>
          </p:nvPr>
        </p:nvSpPr>
        <p:spPr>
          <a:xfrm>
            <a:off x="6720114" y="2156688"/>
            <a:ext cx="4900386" cy="3561943"/>
          </a:xfrm>
        </p:spPr>
        <p:txBody>
          <a:bodyPr rtlCol="0">
            <a:noAutofit/>
          </a:bodyPr>
          <a:lstStyle>
            <a:lvl1pPr marL="0" indent="0" algn="l">
              <a:buNone/>
              <a:defRPr sz="1400" b="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编辑母版文本样式</a:t>
            </a:r>
          </a:p>
        </p:txBody>
      </p:sp>
      <p:sp>
        <p:nvSpPr>
          <p:cNvPr id="3" name="标题 2"/>
          <p:cNvSpPr>
            <a:spLocks noGrp="1"/>
          </p:cNvSpPr>
          <p:nvPr>
            <p:ph type="title"/>
          </p:nvPr>
        </p:nvSpPr>
        <p:spPr>
          <a:xfrm>
            <a:off x="446314" y="500215"/>
            <a:ext cx="11174186" cy="590931"/>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cSld>
  <p:clrMapOvr>
    <a:masterClrMapping/>
  </p:clrMapOvr>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rtl="0"/>
            <a:r>
              <a:rPr lang="zh-CN" altLang="en-US" noProof="0"/>
              <a:t>单击此处编辑母版标题样式</a:t>
            </a:r>
          </a:p>
        </p:txBody>
      </p:sp>
      <p:sp>
        <p:nvSpPr>
          <p:cNvPr id="3" name="文本占位符 2"/>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长方形 6"/>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noProof="0">
              <a:solidFill>
                <a:schemeClr val="tx1"/>
              </a:solidFill>
              <a:latin typeface="Microsoft YaHei UI" panose="020B0503020204020204" pitchFamily="34" charset="-122"/>
              <a:ea typeface="Microsoft YaHei UI" panose="020B0503020204020204" pitchFamily="34" charset="-122"/>
            </a:endParaRPr>
          </a:p>
        </p:txBody>
      </p:sp>
      <p:sp>
        <p:nvSpPr>
          <p:cNvPr id="8" name="灯片编号占位符 5"/>
          <p:cNvSpPr txBox="1"/>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noProof="0" smtClean="0">
                <a:solidFill>
                  <a:schemeClr val="bg1"/>
                </a:solidFill>
                <a:latin typeface="Microsoft YaHei UI" panose="020B0503020204020204" pitchFamily="34" charset="-122"/>
                <a:ea typeface="Microsoft YaHei UI" panose="020B0503020204020204" pitchFamily="34" charset="-122"/>
              </a:rPr>
              <a:t>‹#›</a:t>
            </a:fld>
            <a:endParaRPr lang="zh-CN" altLang="en-US" b="1" noProof="0">
              <a:solidFill>
                <a:schemeClr val="bg1"/>
              </a:solidFill>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xmlns:p15="http://schemas.microsoft.com/office/powerpoint/2012/main">
    <mc:Choice Requires="p15">
      <p:transition spd="med">
        <p15:prstTrans prst="pageCurlSingl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13886" y="1695803"/>
            <a:ext cx="10846130" cy="982353"/>
          </a:xfrm>
        </p:spPr>
        <p:txBody>
          <a:bodyPr rtlCol="0"/>
          <a:lstStyle/>
          <a:p>
            <a:pPr>
              <a:lnSpc>
                <a:spcPct val="100000"/>
              </a:lnSpc>
            </a:pPr>
            <a:r>
              <a:rPr lang="zh-CN" altLang="en-US" dirty="0"/>
              <a:t>旅行社信息管理系统</a:t>
            </a:r>
            <a:r>
              <a:rPr lang="en-US" altLang="zh-CN" dirty="0"/>
              <a:t>-</a:t>
            </a:r>
            <a:r>
              <a:rPr lang="zh-CN" altLang="en-US" dirty="0"/>
              <a:t>订单管理与结算</a:t>
            </a:r>
            <a:br>
              <a:rPr lang="en-US" altLang="zh-CN" dirty="0"/>
            </a:br>
            <a:endParaRPr lang="en-US" altLang="zh-CN" dirty="0"/>
          </a:p>
        </p:txBody>
      </p:sp>
      <p:sp>
        <p:nvSpPr>
          <p:cNvPr id="4" name="文本占位符 3"/>
          <p:cNvSpPr>
            <a:spLocks noGrp="1"/>
          </p:cNvSpPr>
          <p:nvPr>
            <p:ph type="body" idx="1"/>
          </p:nvPr>
        </p:nvSpPr>
        <p:spPr>
          <a:xfrm>
            <a:off x="552697" y="3255114"/>
            <a:ext cx="10584873" cy="977832"/>
          </a:xfrm>
        </p:spPr>
        <p:txBody>
          <a:bodyPr rtlCol="0"/>
          <a:lstStyle/>
          <a:p>
            <a:pPr>
              <a:lnSpc>
                <a:spcPct val="120000"/>
              </a:lnSpc>
            </a:pPr>
            <a:r>
              <a:rPr lang="zh-CN" altLang="en-US" sz="2400" dirty="0"/>
              <a:t>信息管理与信息系统</a:t>
            </a:r>
            <a:r>
              <a:rPr lang="en-US" altLang="zh-CN" sz="2400" dirty="0"/>
              <a:t>1701</a:t>
            </a:r>
            <a:r>
              <a:rPr lang="zh-CN" altLang="en-US" sz="2400" dirty="0"/>
              <a:t>张晗天</a:t>
            </a:r>
            <a:endParaRPr lang="en-US" altLang="zh-CN" sz="2400" dirty="0"/>
          </a:p>
          <a:p>
            <a:pPr>
              <a:lnSpc>
                <a:spcPct val="120000"/>
              </a:lnSpc>
            </a:pPr>
            <a:r>
              <a:rPr lang="zh-CN" altLang="en-US" sz="2400" dirty="0"/>
              <a:t>日期：</a:t>
            </a:r>
            <a:r>
              <a:rPr lang="en-US" altLang="zh-CN" sz="2400" dirty="0"/>
              <a:t>2020</a:t>
            </a:r>
            <a:r>
              <a:rPr lang="zh-CN" altLang="en-US" sz="2400" dirty="0"/>
              <a:t>年</a:t>
            </a:r>
            <a:r>
              <a:rPr lang="en-US" altLang="zh-CN" sz="2400" dirty="0"/>
              <a:t>7</a:t>
            </a:r>
            <a:r>
              <a:rPr lang="zh-CN" altLang="en-US" sz="2400" dirty="0"/>
              <a:t>月</a:t>
            </a:r>
          </a:p>
        </p:txBody>
      </p:sp>
      <p:pic>
        <p:nvPicPr>
          <p:cNvPr id="11" name="图片占位符 10" descr="分隔幻灯片重点标记图像"/>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a:fillRect/>
          </a:stretch>
        </p:blipFill>
        <p:spPr>
          <a:xfrm>
            <a:off x="123992" y="4587876"/>
            <a:ext cx="11944014" cy="2146775"/>
          </a:xfrm>
        </p:spPr>
      </p:pic>
      <p:sp>
        <p:nvSpPr>
          <p:cNvPr id="16" name="长方形 15" descr="幻灯片编号背景块"/>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rtl="0"/>
            <a:endParaRPr lang="zh-CN" altLang="en-US">
              <a:solidFill>
                <a:schemeClr val="tx1"/>
              </a:solidFill>
              <a:latin typeface="Microsoft YaHei UI" panose="020B0503020204020204" pitchFamily="34" charset="-122"/>
              <a:ea typeface="Microsoft YaHei UI" panose="020B0503020204020204" pitchFamily="34" charset="-122"/>
            </a:endParaRPr>
          </a:p>
        </p:txBody>
      </p:sp>
      <p:sp>
        <p:nvSpPr>
          <p:cNvPr id="17" name="灯片编号占位符 5"/>
          <p:cNvSpPr txBox="1"/>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fld id="{78048C4E-7BD1-46A5-B2F2-6AD408DAAD47}" type="slidenum">
              <a:rPr lang="en-US" altLang="zh-CN" b="1" smtClean="0">
                <a:solidFill>
                  <a:schemeClr val="bg1"/>
                </a:solidFill>
                <a:latin typeface="Microsoft YaHei UI" panose="020B0503020204020204" pitchFamily="34" charset="-122"/>
                <a:ea typeface="Microsoft YaHei UI" panose="020B0503020204020204" pitchFamily="34" charset="-122"/>
              </a:rPr>
              <a:t>1</a:t>
            </a:fld>
            <a:endParaRPr lang="zh-CN" altLang="en-US" b="1">
              <a:solidFill>
                <a:schemeClr val="bg1"/>
              </a:solidFill>
              <a:latin typeface="Microsoft YaHei UI" panose="020B0503020204020204" pitchFamily="34" charset="-122"/>
              <a:ea typeface="Microsoft YaHei UI" panose="020B0503020204020204" pitchFamily="34" charset="-122"/>
            </a:endParaRPr>
          </a:p>
        </p:txBody>
      </p:sp>
      <p:pic>
        <p:nvPicPr>
          <p:cNvPr id="8" name="图片 7"/>
          <p:cNvPicPr>
            <a:picLocks noChangeAspect="1"/>
          </p:cNvPicPr>
          <p:nvPr/>
        </p:nvPicPr>
        <p:blipFill>
          <a:blip r:embed="rId4"/>
          <a:stretch>
            <a:fillRect/>
          </a:stretch>
        </p:blipFill>
        <p:spPr>
          <a:xfrm>
            <a:off x="9057991" y="472515"/>
            <a:ext cx="2624421" cy="646331"/>
          </a:xfrm>
          <a:prstGeom prst="rect">
            <a:avLst/>
          </a:prstGeom>
        </p:spPr>
      </p:pic>
    </p:spTree>
  </p:cSld>
  <p:clrMapOvr>
    <a:masterClrMapping/>
  </p:clrMapOvr>
  <mc:AlternateContent xmlns:mc="http://schemas.openxmlformats.org/markup-compatibility/2006" xmlns:p15="http://schemas.microsoft.com/office/powerpoint/2012/main">
    <mc:Choice Requires="p15">
      <p:transition spd="slow" advTm="11172">
        <p15:prstTrans prst="pageCurlSingle"/>
      </p:transition>
    </mc:Choice>
    <mc:Fallback xmlns="">
      <p:transition spd="slow" advTm="1117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1D023-D80B-4CF5-8AD2-C10241B83826}"/>
              </a:ext>
            </a:extLst>
          </p:cNvPr>
          <p:cNvSpPr>
            <a:spLocks noGrp="1"/>
          </p:cNvSpPr>
          <p:nvPr>
            <p:ph type="title"/>
          </p:nvPr>
        </p:nvSpPr>
        <p:spPr/>
        <p:txBody>
          <a:bodyPr/>
          <a:lstStyle/>
          <a:p>
            <a:r>
              <a:rPr lang="en-US" altLang="zh-CN" dirty="0"/>
              <a:t>1 </a:t>
            </a:r>
            <a:r>
              <a:rPr lang="zh-CN" altLang="en-US" dirty="0"/>
              <a:t>基本框架介绍</a:t>
            </a:r>
            <a:br>
              <a:rPr lang="zh-CN" altLang="en-US" dirty="0"/>
            </a:br>
            <a:endParaRPr lang="zh-CN" altLang="en-US" dirty="0"/>
          </a:p>
        </p:txBody>
      </p:sp>
      <p:pic>
        <p:nvPicPr>
          <p:cNvPr id="4" name="图片占位符 10" descr="分隔幻灯片重点标记图像">
            <a:extLst>
              <a:ext uri="{FF2B5EF4-FFF2-40B4-BE49-F238E27FC236}">
                <a16:creationId xmlns:a16="http://schemas.microsoft.com/office/drawing/2014/main" id="{A1FF27DD-B27E-4916-AAA3-A319A6B2A55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p:spPr>
      </p:pic>
      <p:sp>
        <p:nvSpPr>
          <p:cNvPr id="6" name="文本占位符 5">
            <a:extLst>
              <a:ext uri="{FF2B5EF4-FFF2-40B4-BE49-F238E27FC236}">
                <a16:creationId xmlns:a16="http://schemas.microsoft.com/office/drawing/2014/main" id="{976333C0-2EF8-4830-89B1-94A1166D26E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7376094"/>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E0C60-7238-40A2-B783-17D231E28291}"/>
              </a:ext>
            </a:extLst>
          </p:cNvPr>
          <p:cNvSpPr>
            <a:spLocks noGrp="1"/>
          </p:cNvSpPr>
          <p:nvPr>
            <p:ph type="title"/>
          </p:nvPr>
        </p:nvSpPr>
        <p:spPr/>
        <p:txBody>
          <a:bodyPr/>
          <a:lstStyle/>
          <a:p>
            <a:r>
              <a:rPr lang="zh-CN" altLang="en-US" dirty="0"/>
              <a:t>基本框架</a:t>
            </a:r>
          </a:p>
        </p:txBody>
      </p:sp>
      <p:pic>
        <p:nvPicPr>
          <p:cNvPr id="4" name="图片 3">
            <a:extLst>
              <a:ext uri="{FF2B5EF4-FFF2-40B4-BE49-F238E27FC236}">
                <a16:creationId xmlns:a16="http://schemas.microsoft.com/office/drawing/2014/main" id="{60AF67B5-BE69-4C91-993B-24D9594FF16B}"/>
              </a:ext>
            </a:extLst>
          </p:cNvPr>
          <p:cNvPicPr>
            <a:picLocks noChangeAspect="1"/>
          </p:cNvPicPr>
          <p:nvPr/>
        </p:nvPicPr>
        <p:blipFill>
          <a:blip r:embed="rId2"/>
          <a:stretch>
            <a:fillRect/>
          </a:stretch>
        </p:blipFill>
        <p:spPr>
          <a:xfrm>
            <a:off x="9057991" y="472515"/>
            <a:ext cx="2624421" cy="646331"/>
          </a:xfrm>
          <a:prstGeom prst="rect">
            <a:avLst/>
          </a:prstGeom>
        </p:spPr>
      </p:pic>
      <p:pic>
        <p:nvPicPr>
          <p:cNvPr id="6" name="图片 5">
            <a:extLst>
              <a:ext uri="{FF2B5EF4-FFF2-40B4-BE49-F238E27FC236}">
                <a16:creationId xmlns:a16="http://schemas.microsoft.com/office/drawing/2014/main" id="{22815573-BA04-4DCA-90BD-F23A56539004}"/>
              </a:ext>
            </a:extLst>
          </p:cNvPr>
          <p:cNvPicPr>
            <a:picLocks noChangeAspect="1"/>
          </p:cNvPicPr>
          <p:nvPr/>
        </p:nvPicPr>
        <p:blipFill>
          <a:blip r:embed="rId3"/>
          <a:stretch>
            <a:fillRect/>
          </a:stretch>
        </p:blipFill>
        <p:spPr>
          <a:xfrm>
            <a:off x="1380974" y="1387883"/>
            <a:ext cx="9430051" cy="4755893"/>
          </a:xfrm>
          <a:prstGeom prst="rect">
            <a:avLst/>
          </a:prstGeom>
        </p:spPr>
      </p:pic>
    </p:spTree>
    <p:extLst>
      <p:ext uri="{BB962C8B-B14F-4D97-AF65-F5344CB8AC3E}">
        <p14:creationId xmlns:p14="http://schemas.microsoft.com/office/powerpoint/2010/main" val="3090727584"/>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46314" y="500215"/>
            <a:ext cx="11174186" cy="590931"/>
          </a:xfrm>
        </p:spPr>
        <p:txBody>
          <a:bodyPr rtlCol="0"/>
          <a:lstStyle/>
          <a:p>
            <a:r>
              <a:rPr lang="zh-CN" altLang="en-US" dirty="0"/>
              <a:t>基本框架</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
        <p:nvSpPr>
          <p:cNvPr id="3" name="矩形 2">
            <a:extLst>
              <a:ext uri="{FF2B5EF4-FFF2-40B4-BE49-F238E27FC236}">
                <a16:creationId xmlns:a16="http://schemas.microsoft.com/office/drawing/2014/main" id="{6DAC5406-8994-4DD6-B167-8837EA439462}"/>
              </a:ext>
            </a:extLst>
          </p:cNvPr>
          <p:cNvSpPr/>
          <p:nvPr/>
        </p:nvSpPr>
        <p:spPr>
          <a:xfrm>
            <a:off x="6096000" y="1739900"/>
            <a:ext cx="5287055" cy="3785652"/>
          </a:xfrm>
          <a:prstGeom prst="rect">
            <a:avLst/>
          </a:prstGeom>
        </p:spPr>
        <p:txBody>
          <a:bodyPr wrap="square">
            <a:spAutoFit/>
          </a:bodyPr>
          <a:lstStyle/>
          <a:p>
            <a:r>
              <a:rPr lang="en-US" altLang="zh-CN" sz="2400" dirty="0" err="1">
                <a:solidFill>
                  <a:srgbClr val="0C596D"/>
                </a:solidFill>
              </a:rPr>
              <a:t>AdminLTE</a:t>
            </a:r>
            <a:r>
              <a:rPr lang="zh-CN" altLang="en-US" sz="2400" dirty="0">
                <a:solidFill>
                  <a:srgbClr val="0C596D"/>
                </a:solidFill>
              </a:rPr>
              <a:t>是一个完全响应管理模板。</a:t>
            </a:r>
            <a:endParaRPr lang="en-US" altLang="zh-CN" sz="2400" dirty="0">
              <a:solidFill>
                <a:srgbClr val="0C596D"/>
              </a:solidFill>
            </a:endParaRPr>
          </a:p>
          <a:p>
            <a:r>
              <a:rPr lang="zh-CN" altLang="en-US" sz="2400" dirty="0">
                <a:solidFill>
                  <a:srgbClr val="0C596D"/>
                </a:solidFill>
              </a:rPr>
              <a:t>基于</a:t>
            </a:r>
            <a:r>
              <a:rPr lang="en-US" altLang="zh-CN" sz="2400" dirty="0">
                <a:solidFill>
                  <a:srgbClr val="0C596D"/>
                </a:solidFill>
              </a:rPr>
              <a:t>Bootstrap3</a:t>
            </a:r>
            <a:r>
              <a:rPr lang="zh-CN" altLang="en-US" sz="2400" dirty="0">
                <a:solidFill>
                  <a:srgbClr val="0C596D"/>
                </a:solidFill>
              </a:rPr>
              <a:t>，</a:t>
            </a:r>
            <a:r>
              <a:rPr lang="en-US" altLang="zh-CN" sz="2400" dirty="0">
                <a:solidFill>
                  <a:srgbClr val="0C596D"/>
                </a:solidFill>
              </a:rPr>
              <a:t>jQuery 3.3.1 </a:t>
            </a:r>
            <a:r>
              <a:rPr lang="zh-CN" altLang="en-US" sz="2400" dirty="0">
                <a:solidFill>
                  <a:srgbClr val="0C596D"/>
                </a:solidFill>
              </a:rPr>
              <a:t>这两个框架框架，易定制模板。</a:t>
            </a:r>
            <a:endParaRPr lang="en-US" altLang="zh-CN" sz="2400" dirty="0">
              <a:solidFill>
                <a:srgbClr val="0C596D"/>
              </a:solidFill>
            </a:endParaRPr>
          </a:p>
          <a:p>
            <a:r>
              <a:rPr lang="zh-CN" altLang="en-US" sz="2400" dirty="0">
                <a:solidFill>
                  <a:srgbClr val="0C596D"/>
                </a:solidFill>
              </a:rPr>
              <a:t>适合多种屏幕分辨率，从小型移动设备到大型台式机。</a:t>
            </a:r>
            <a:endParaRPr lang="en-US" altLang="zh-CN" sz="2400" dirty="0">
              <a:solidFill>
                <a:srgbClr val="0C596D"/>
              </a:solidFill>
            </a:endParaRPr>
          </a:p>
          <a:p>
            <a:r>
              <a:rPr lang="zh-CN" altLang="en-US" sz="2400" dirty="0">
                <a:solidFill>
                  <a:srgbClr val="0C596D"/>
                </a:solidFill>
              </a:rPr>
              <a:t>内置了多个页面，包括仪表盘、邮箱、日历、锁屏、登录及注册、</a:t>
            </a:r>
            <a:r>
              <a:rPr lang="en-US" altLang="zh-CN" sz="2400" dirty="0">
                <a:solidFill>
                  <a:srgbClr val="0C596D"/>
                </a:solidFill>
              </a:rPr>
              <a:t>404</a:t>
            </a:r>
            <a:r>
              <a:rPr lang="zh-CN" altLang="en-US" sz="2400" dirty="0">
                <a:solidFill>
                  <a:srgbClr val="0C596D"/>
                </a:solidFill>
              </a:rPr>
              <a:t>错误、</a:t>
            </a:r>
            <a:r>
              <a:rPr lang="en-US" altLang="zh-CN" sz="2400" dirty="0">
                <a:solidFill>
                  <a:srgbClr val="0C596D"/>
                </a:solidFill>
              </a:rPr>
              <a:t>500</a:t>
            </a:r>
            <a:r>
              <a:rPr lang="zh-CN" altLang="en-US" sz="2400" dirty="0">
                <a:solidFill>
                  <a:srgbClr val="0C596D"/>
                </a:solidFill>
              </a:rPr>
              <a:t>错误等页面。</a:t>
            </a:r>
            <a:endParaRPr lang="en-US" altLang="zh-CN" sz="2400" dirty="0">
              <a:solidFill>
                <a:srgbClr val="0C596D"/>
              </a:solidFill>
            </a:endParaRPr>
          </a:p>
          <a:p>
            <a:r>
              <a:rPr lang="zh-CN" altLang="en-US" sz="2400" dirty="0">
                <a:solidFill>
                  <a:srgbClr val="0C596D"/>
                </a:solidFill>
              </a:rPr>
              <a:t>对于后台站点的模板渲染，有很大的作用。</a:t>
            </a:r>
          </a:p>
        </p:txBody>
      </p:sp>
      <p:pic>
        <p:nvPicPr>
          <p:cNvPr id="5" name="图片 4">
            <a:extLst>
              <a:ext uri="{FF2B5EF4-FFF2-40B4-BE49-F238E27FC236}">
                <a16:creationId xmlns:a16="http://schemas.microsoft.com/office/drawing/2014/main" id="{01D5EE7C-B4BE-47CB-9864-EEB5C8377F95}"/>
              </a:ext>
            </a:extLst>
          </p:cNvPr>
          <p:cNvPicPr>
            <a:picLocks noChangeAspect="1"/>
          </p:cNvPicPr>
          <p:nvPr/>
        </p:nvPicPr>
        <p:blipFill>
          <a:blip r:embed="rId4"/>
          <a:stretch>
            <a:fillRect/>
          </a:stretch>
        </p:blipFill>
        <p:spPr>
          <a:xfrm>
            <a:off x="446314" y="1631823"/>
            <a:ext cx="5317137" cy="4349877"/>
          </a:xfrm>
          <a:prstGeom prst="rect">
            <a:avLst/>
          </a:prstGeom>
        </p:spPr>
      </p:pic>
    </p:spTree>
    <p:extLst>
      <p:ext uri="{BB962C8B-B14F-4D97-AF65-F5344CB8AC3E}">
        <p14:creationId xmlns:p14="http://schemas.microsoft.com/office/powerpoint/2010/main" val="126270839"/>
      </p:ext>
    </p:extLst>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46314" y="500215"/>
            <a:ext cx="11174186" cy="590931"/>
          </a:xfrm>
        </p:spPr>
        <p:txBody>
          <a:bodyPr rtlCol="0"/>
          <a:lstStyle/>
          <a:p>
            <a:r>
              <a:rPr lang="zh-CN" altLang="en-US" dirty="0"/>
              <a:t>数据库架构</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
        <p:nvSpPr>
          <p:cNvPr id="3" name="矩形 2">
            <a:extLst>
              <a:ext uri="{FF2B5EF4-FFF2-40B4-BE49-F238E27FC236}">
                <a16:creationId xmlns:a16="http://schemas.microsoft.com/office/drawing/2014/main" id="{6DAC5406-8994-4DD6-B167-8837EA439462}"/>
              </a:ext>
            </a:extLst>
          </p:cNvPr>
          <p:cNvSpPr/>
          <p:nvPr/>
        </p:nvSpPr>
        <p:spPr>
          <a:xfrm>
            <a:off x="6096000" y="1739900"/>
            <a:ext cx="5287055" cy="4154984"/>
          </a:xfrm>
          <a:prstGeom prst="rect">
            <a:avLst/>
          </a:prstGeom>
        </p:spPr>
        <p:txBody>
          <a:bodyPr wrap="square">
            <a:spAutoFit/>
          </a:bodyPr>
          <a:lstStyle/>
          <a:p>
            <a:r>
              <a:rPr lang="en-US" altLang="zh-CN" sz="2400" dirty="0">
                <a:solidFill>
                  <a:srgbClr val="0C596D"/>
                </a:solidFill>
              </a:rPr>
              <a:t>MySQL </a:t>
            </a:r>
            <a:r>
              <a:rPr lang="zh-CN" altLang="en-US" sz="2400" dirty="0">
                <a:solidFill>
                  <a:srgbClr val="0C596D"/>
                </a:solidFill>
              </a:rPr>
              <a:t>是最流行的关系型数据库管理系统，由瑞典 </a:t>
            </a:r>
            <a:r>
              <a:rPr lang="en-US" altLang="zh-CN" sz="2400" dirty="0">
                <a:solidFill>
                  <a:srgbClr val="0C596D"/>
                </a:solidFill>
              </a:rPr>
              <a:t>MySQL AB </a:t>
            </a:r>
            <a:r>
              <a:rPr lang="zh-CN" altLang="en-US" sz="2400" dirty="0">
                <a:solidFill>
                  <a:srgbClr val="0C596D"/>
                </a:solidFill>
              </a:rPr>
              <a:t>公司开发，目前属于 </a:t>
            </a:r>
            <a:r>
              <a:rPr lang="en-US" altLang="zh-CN" sz="2400" dirty="0">
                <a:solidFill>
                  <a:srgbClr val="0C596D"/>
                </a:solidFill>
              </a:rPr>
              <a:t>Oracle </a:t>
            </a:r>
            <a:r>
              <a:rPr lang="zh-CN" altLang="en-US" sz="2400" dirty="0">
                <a:solidFill>
                  <a:srgbClr val="0C596D"/>
                </a:solidFill>
              </a:rPr>
              <a:t>公司。</a:t>
            </a:r>
            <a:endParaRPr lang="en-US" altLang="zh-CN" sz="2400" dirty="0">
              <a:solidFill>
                <a:srgbClr val="0C596D"/>
              </a:solidFill>
            </a:endParaRPr>
          </a:p>
          <a:p>
            <a:r>
              <a:rPr lang="en-US" altLang="zh-CN" sz="2400" dirty="0">
                <a:solidFill>
                  <a:srgbClr val="0C596D"/>
                </a:solidFill>
              </a:rPr>
              <a:t>MySQL </a:t>
            </a:r>
            <a:r>
              <a:rPr lang="zh-CN" altLang="en-US" sz="2400" dirty="0">
                <a:solidFill>
                  <a:srgbClr val="0C596D"/>
                </a:solidFill>
              </a:rPr>
              <a:t>是一种关联数据库管理系统，关联数据库将数据保存在不同的表中，而不是将所有数据放在一个大仓库内，这样就增加了速度并提高了灵活性。</a:t>
            </a:r>
            <a:endParaRPr lang="en-US" altLang="zh-CN" sz="2400" dirty="0">
              <a:solidFill>
                <a:srgbClr val="0C596D"/>
              </a:solidFill>
            </a:endParaRPr>
          </a:p>
          <a:p>
            <a:r>
              <a:rPr lang="en-US" altLang="zh-CN" sz="2400" dirty="0">
                <a:solidFill>
                  <a:srgbClr val="0C596D"/>
                </a:solidFill>
              </a:rPr>
              <a:t>MySQL </a:t>
            </a:r>
            <a:r>
              <a:rPr lang="zh-CN" altLang="en-US" sz="2400" dirty="0">
                <a:solidFill>
                  <a:srgbClr val="0C596D"/>
                </a:solidFill>
              </a:rPr>
              <a:t>是开源的，所以你不需要支付额外的费用。</a:t>
            </a:r>
          </a:p>
          <a:p>
            <a:r>
              <a:rPr lang="en-US" altLang="zh-CN" sz="2400" dirty="0">
                <a:solidFill>
                  <a:srgbClr val="0C596D"/>
                </a:solidFill>
              </a:rPr>
              <a:t>MySQL </a:t>
            </a:r>
            <a:r>
              <a:rPr lang="zh-CN" altLang="en-US" sz="2400" dirty="0">
                <a:solidFill>
                  <a:srgbClr val="0C596D"/>
                </a:solidFill>
              </a:rPr>
              <a:t>支持大型的数据库。可以处理拥有上千万条记录的大型数据库。</a:t>
            </a:r>
            <a:endParaRPr lang="en-US" altLang="zh-CN" sz="2400" dirty="0">
              <a:solidFill>
                <a:srgbClr val="0C596D"/>
              </a:solidFill>
            </a:endParaRPr>
          </a:p>
        </p:txBody>
      </p:sp>
      <p:pic>
        <p:nvPicPr>
          <p:cNvPr id="6" name="图片 5">
            <a:extLst>
              <a:ext uri="{FF2B5EF4-FFF2-40B4-BE49-F238E27FC236}">
                <a16:creationId xmlns:a16="http://schemas.microsoft.com/office/drawing/2014/main" id="{7521E5A2-F901-40ED-B0A4-8D64A28B2A6A}"/>
              </a:ext>
            </a:extLst>
          </p:cNvPr>
          <p:cNvPicPr>
            <a:picLocks noChangeAspect="1"/>
          </p:cNvPicPr>
          <p:nvPr/>
        </p:nvPicPr>
        <p:blipFill>
          <a:blip r:embed="rId4"/>
          <a:stretch>
            <a:fillRect/>
          </a:stretch>
        </p:blipFill>
        <p:spPr>
          <a:xfrm>
            <a:off x="446314" y="1234951"/>
            <a:ext cx="5372376" cy="4819898"/>
          </a:xfrm>
          <a:prstGeom prst="rect">
            <a:avLst/>
          </a:prstGeom>
        </p:spPr>
      </p:pic>
    </p:spTree>
    <p:extLst>
      <p:ext uri="{BB962C8B-B14F-4D97-AF65-F5344CB8AC3E}">
        <p14:creationId xmlns:p14="http://schemas.microsoft.com/office/powerpoint/2010/main" val="326554297"/>
      </p:ext>
    </p:extLst>
  </p:cSld>
  <p:clrMapOvr>
    <a:masterClrMapping/>
  </p:clrMapOvr>
  <mc:AlternateContent xmlns:mc="http://schemas.openxmlformats.org/markup-compatibility/2006">
    <mc:Choice xmlns:p15="http://schemas.microsoft.com/office/powerpoint/2012/main" Requires="p15">
      <p:transition spd="slow">
        <p15:prstTrans prst="pageCurlSing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46314" y="500215"/>
            <a:ext cx="11174186" cy="590931"/>
          </a:xfrm>
        </p:spPr>
        <p:txBody>
          <a:bodyPr rtlCol="0"/>
          <a:lstStyle/>
          <a:p>
            <a:r>
              <a:rPr lang="zh-CN" altLang="en-US" dirty="0"/>
              <a:t>开发工具</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
        <p:nvSpPr>
          <p:cNvPr id="3" name="矩形 2">
            <a:extLst>
              <a:ext uri="{FF2B5EF4-FFF2-40B4-BE49-F238E27FC236}">
                <a16:creationId xmlns:a16="http://schemas.microsoft.com/office/drawing/2014/main" id="{6DAC5406-8994-4DD6-B167-8837EA439462}"/>
              </a:ext>
            </a:extLst>
          </p:cNvPr>
          <p:cNvSpPr/>
          <p:nvPr/>
        </p:nvSpPr>
        <p:spPr>
          <a:xfrm>
            <a:off x="6096000" y="2001238"/>
            <a:ext cx="5287055" cy="3046988"/>
          </a:xfrm>
          <a:prstGeom prst="rect">
            <a:avLst/>
          </a:prstGeom>
        </p:spPr>
        <p:txBody>
          <a:bodyPr wrap="square">
            <a:spAutoFit/>
          </a:bodyPr>
          <a:lstStyle/>
          <a:p>
            <a:r>
              <a:rPr lang="en-US" altLang="zh-CN" sz="2400" dirty="0">
                <a:solidFill>
                  <a:srgbClr val="0C596D"/>
                </a:solidFill>
              </a:rPr>
              <a:t>IDEA </a:t>
            </a:r>
            <a:r>
              <a:rPr lang="zh-CN" altLang="en-US" sz="2400" dirty="0">
                <a:solidFill>
                  <a:srgbClr val="0C596D"/>
                </a:solidFill>
              </a:rPr>
              <a:t>全称 </a:t>
            </a:r>
            <a:r>
              <a:rPr lang="en-US" altLang="zh-CN" sz="2400" dirty="0">
                <a:solidFill>
                  <a:srgbClr val="0C596D"/>
                </a:solidFill>
              </a:rPr>
              <a:t>IntelliJ IDEA</a:t>
            </a:r>
            <a:r>
              <a:rPr lang="zh-CN" altLang="en-US" sz="2400" dirty="0">
                <a:solidFill>
                  <a:srgbClr val="0C596D"/>
                </a:solidFill>
              </a:rPr>
              <a:t>，是</a:t>
            </a:r>
            <a:r>
              <a:rPr lang="en-US" altLang="zh-CN" sz="2400" dirty="0">
                <a:solidFill>
                  <a:srgbClr val="0C596D"/>
                </a:solidFill>
              </a:rPr>
              <a:t>java</a:t>
            </a:r>
            <a:r>
              <a:rPr lang="zh-CN" altLang="en-US" sz="2400" dirty="0">
                <a:solidFill>
                  <a:srgbClr val="0C596D"/>
                </a:solidFill>
              </a:rPr>
              <a:t>编程语言开发的集成环境。</a:t>
            </a:r>
            <a:endParaRPr lang="en-US" altLang="zh-CN" sz="2400" dirty="0">
              <a:solidFill>
                <a:srgbClr val="0C596D"/>
              </a:solidFill>
            </a:endParaRPr>
          </a:p>
          <a:p>
            <a:r>
              <a:rPr lang="en-US" altLang="zh-CN" sz="2400" dirty="0">
                <a:solidFill>
                  <a:srgbClr val="0C596D"/>
                </a:solidFill>
              </a:rPr>
              <a:t>IntelliJ</a:t>
            </a:r>
            <a:r>
              <a:rPr lang="zh-CN" altLang="en-US" sz="2400" dirty="0">
                <a:solidFill>
                  <a:srgbClr val="0C596D"/>
                </a:solidFill>
              </a:rPr>
              <a:t>在业界被公认为最好的</a:t>
            </a:r>
            <a:r>
              <a:rPr lang="en-US" altLang="zh-CN" sz="2400" dirty="0">
                <a:solidFill>
                  <a:srgbClr val="0C596D"/>
                </a:solidFill>
              </a:rPr>
              <a:t>java</a:t>
            </a:r>
            <a:r>
              <a:rPr lang="zh-CN" altLang="en-US" sz="2400" dirty="0">
                <a:solidFill>
                  <a:srgbClr val="0C596D"/>
                </a:solidFill>
              </a:rPr>
              <a:t>开发工具，尤其在智能代码助手、代码自动提示、重构、</a:t>
            </a:r>
            <a:r>
              <a:rPr lang="en-US" altLang="zh-CN" sz="2400" dirty="0" err="1">
                <a:solidFill>
                  <a:srgbClr val="0C596D"/>
                </a:solidFill>
              </a:rPr>
              <a:t>JavaEE</a:t>
            </a:r>
            <a:r>
              <a:rPr lang="zh-CN" altLang="en-US" sz="2400" dirty="0">
                <a:solidFill>
                  <a:srgbClr val="0C596D"/>
                </a:solidFill>
              </a:rPr>
              <a:t>支持、各类版本工具</a:t>
            </a:r>
            <a:r>
              <a:rPr lang="en-US" altLang="zh-CN" sz="2400" dirty="0">
                <a:solidFill>
                  <a:srgbClr val="0C596D"/>
                </a:solidFill>
              </a:rPr>
              <a:t>(git</a:t>
            </a:r>
            <a:r>
              <a:rPr lang="zh-CN" altLang="en-US" sz="2400" dirty="0">
                <a:solidFill>
                  <a:srgbClr val="0C596D"/>
                </a:solidFill>
              </a:rPr>
              <a:t>、</a:t>
            </a:r>
            <a:r>
              <a:rPr lang="en-US" altLang="zh-CN" sz="2400" dirty="0" err="1">
                <a:solidFill>
                  <a:srgbClr val="0C596D"/>
                </a:solidFill>
              </a:rPr>
              <a:t>svn</a:t>
            </a:r>
            <a:r>
              <a:rPr lang="zh-CN" altLang="en-US" sz="2400" dirty="0">
                <a:solidFill>
                  <a:srgbClr val="0C596D"/>
                </a:solidFill>
              </a:rPr>
              <a:t>等</a:t>
            </a:r>
            <a:r>
              <a:rPr lang="en-US" altLang="zh-CN" sz="2400" dirty="0">
                <a:solidFill>
                  <a:srgbClr val="0C596D"/>
                </a:solidFill>
              </a:rPr>
              <a:t>)</a:t>
            </a:r>
            <a:r>
              <a:rPr lang="zh-CN" altLang="en-US" sz="2400" dirty="0">
                <a:solidFill>
                  <a:srgbClr val="0C596D"/>
                </a:solidFill>
              </a:rPr>
              <a:t>、</a:t>
            </a:r>
            <a:r>
              <a:rPr lang="en-US" altLang="zh-CN" sz="2400" dirty="0">
                <a:solidFill>
                  <a:srgbClr val="0C596D"/>
                </a:solidFill>
              </a:rPr>
              <a:t>JUnit</a:t>
            </a:r>
            <a:r>
              <a:rPr lang="zh-CN" altLang="en-US" sz="2400" dirty="0">
                <a:solidFill>
                  <a:srgbClr val="0C596D"/>
                </a:solidFill>
              </a:rPr>
              <a:t>、</a:t>
            </a:r>
            <a:r>
              <a:rPr lang="en-US" altLang="zh-CN" sz="2400" dirty="0">
                <a:solidFill>
                  <a:srgbClr val="0C596D"/>
                </a:solidFill>
              </a:rPr>
              <a:t>CVS</a:t>
            </a:r>
            <a:r>
              <a:rPr lang="zh-CN" altLang="en-US" sz="2400" dirty="0">
                <a:solidFill>
                  <a:srgbClr val="0C596D"/>
                </a:solidFill>
              </a:rPr>
              <a:t>整合、代码分析、 创新的</a:t>
            </a:r>
            <a:r>
              <a:rPr lang="en-US" altLang="zh-CN" sz="2400" dirty="0">
                <a:solidFill>
                  <a:srgbClr val="0C596D"/>
                </a:solidFill>
              </a:rPr>
              <a:t>GUI</a:t>
            </a:r>
            <a:r>
              <a:rPr lang="zh-CN" altLang="en-US" sz="2400" dirty="0">
                <a:solidFill>
                  <a:srgbClr val="0C596D"/>
                </a:solidFill>
              </a:rPr>
              <a:t>设计等方面的功能可以说是超常的。</a:t>
            </a:r>
            <a:endParaRPr lang="en-US" altLang="zh-CN" sz="2400" dirty="0">
              <a:solidFill>
                <a:srgbClr val="0C596D"/>
              </a:solidFill>
            </a:endParaRPr>
          </a:p>
        </p:txBody>
      </p:sp>
      <p:pic>
        <p:nvPicPr>
          <p:cNvPr id="4" name="图片 3">
            <a:extLst>
              <a:ext uri="{FF2B5EF4-FFF2-40B4-BE49-F238E27FC236}">
                <a16:creationId xmlns:a16="http://schemas.microsoft.com/office/drawing/2014/main" id="{ECDBFD9C-14E8-44F8-8B6A-6F8F8E0B6B43}"/>
              </a:ext>
            </a:extLst>
          </p:cNvPr>
          <p:cNvPicPr>
            <a:picLocks noChangeAspect="1"/>
          </p:cNvPicPr>
          <p:nvPr/>
        </p:nvPicPr>
        <p:blipFill>
          <a:blip r:embed="rId4"/>
          <a:stretch>
            <a:fillRect/>
          </a:stretch>
        </p:blipFill>
        <p:spPr>
          <a:xfrm>
            <a:off x="446314" y="2131316"/>
            <a:ext cx="5287056" cy="2786833"/>
          </a:xfrm>
          <a:prstGeom prst="rect">
            <a:avLst/>
          </a:prstGeom>
        </p:spPr>
      </p:pic>
    </p:spTree>
    <p:extLst>
      <p:ext uri="{BB962C8B-B14F-4D97-AF65-F5344CB8AC3E}">
        <p14:creationId xmlns:p14="http://schemas.microsoft.com/office/powerpoint/2010/main" val="1641161644"/>
      </p:ext>
    </p:extLst>
  </p:cSld>
  <p:clrMapOvr>
    <a:masterClrMapping/>
  </p:clrMapOvr>
  <mc:AlternateContent xmlns:mc="http://schemas.openxmlformats.org/markup-compatibility/2006">
    <mc:Choice xmlns:p15="http://schemas.microsoft.com/office/powerpoint/2012/main" Requires="p15">
      <p:transition spd="slow">
        <p15:prstTrans prst="pageCurlSing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46314" y="500215"/>
            <a:ext cx="11174186" cy="590931"/>
          </a:xfrm>
        </p:spPr>
        <p:txBody>
          <a:bodyPr rtlCol="0"/>
          <a:lstStyle/>
          <a:p>
            <a:r>
              <a:rPr lang="zh-CN" altLang="en-US" dirty="0"/>
              <a:t>环境架构</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
        <p:nvSpPr>
          <p:cNvPr id="3" name="矩形 2">
            <a:extLst>
              <a:ext uri="{FF2B5EF4-FFF2-40B4-BE49-F238E27FC236}">
                <a16:creationId xmlns:a16="http://schemas.microsoft.com/office/drawing/2014/main" id="{6DAC5406-8994-4DD6-B167-8837EA439462}"/>
              </a:ext>
            </a:extLst>
          </p:cNvPr>
          <p:cNvSpPr/>
          <p:nvPr/>
        </p:nvSpPr>
        <p:spPr>
          <a:xfrm>
            <a:off x="6210300" y="1536174"/>
            <a:ext cx="5287055" cy="3785652"/>
          </a:xfrm>
          <a:prstGeom prst="rect">
            <a:avLst/>
          </a:prstGeom>
        </p:spPr>
        <p:txBody>
          <a:bodyPr wrap="square">
            <a:spAutoFit/>
          </a:bodyPr>
          <a:lstStyle/>
          <a:p>
            <a:r>
              <a:rPr lang="en-US" altLang="zh-CN" sz="2400" dirty="0">
                <a:solidFill>
                  <a:srgbClr val="0C596D"/>
                </a:solidFill>
              </a:rPr>
              <a:t>Maven </a:t>
            </a:r>
            <a:r>
              <a:rPr lang="zh-CN" altLang="en-US" sz="2400" dirty="0">
                <a:solidFill>
                  <a:srgbClr val="0C596D"/>
                </a:solidFill>
              </a:rPr>
              <a:t>是 </a:t>
            </a:r>
            <a:r>
              <a:rPr lang="en-US" altLang="zh-CN" sz="2400" dirty="0">
                <a:solidFill>
                  <a:srgbClr val="0C596D"/>
                </a:solidFill>
              </a:rPr>
              <a:t>Apache </a:t>
            </a:r>
            <a:r>
              <a:rPr lang="zh-CN" altLang="en-US" sz="2400" dirty="0">
                <a:solidFill>
                  <a:srgbClr val="0C596D"/>
                </a:solidFill>
              </a:rPr>
              <a:t>下的一个纯 </a:t>
            </a:r>
            <a:r>
              <a:rPr lang="en-US" altLang="zh-CN" sz="2400" dirty="0">
                <a:solidFill>
                  <a:srgbClr val="0C596D"/>
                </a:solidFill>
              </a:rPr>
              <a:t>Java </a:t>
            </a:r>
            <a:r>
              <a:rPr lang="zh-CN" altLang="en-US" sz="2400" dirty="0">
                <a:solidFill>
                  <a:srgbClr val="0C596D"/>
                </a:solidFill>
              </a:rPr>
              <a:t>开发的开源项目。</a:t>
            </a:r>
            <a:endParaRPr lang="en-US" altLang="zh-CN" sz="2400" dirty="0">
              <a:solidFill>
                <a:srgbClr val="0C596D"/>
              </a:solidFill>
            </a:endParaRPr>
          </a:p>
          <a:p>
            <a:r>
              <a:rPr lang="zh-CN" altLang="en-US" sz="2400" dirty="0">
                <a:solidFill>
                  <a:srgbClr val="0C596D"/>
                </a:solidFill>
              </a:rPr>
              <a:t>基于项目对象模型概念，</a:t>
            </a:r>
            <a:r>
              <a:rPr lang="en-US" altLang="zh-CN" sz="2400" dirty="0">
                <a:solidFill>
                  <a:srgbClr val="0C596D"/>
                </a:solidFill>
              </a:rPr>
              <a:t>Maven</a:t>
            </a:r>
            <a:r>
              <a:rPr lang="zh-CN" altLang="en-US" sz="2400" dirty="0">
                <a:solidFill>
                  <a:srgbClr val="0C596D"/>
                </a:solidFill>
              </a:rPr>
              <a:t>利用一个中央信息片断能管理一个项目的构建、报告和文档等步骤。</a:t>
            </a:r>
          </a:p>
          <a:p>
            <a:r>
              <a:rPr lang="en-US" altLang="zh-CN" sz="2400" dirty="0">
                <a:solidFill>
                  <a:srgbClr val="0C596D"/>
                </a:solidFill>
              </a:rPr>
              <a:t>Maven </a:t>
            </a:r>
            <a:r>
              <a:rPr lang="zh-CN" altLang="en-US" sz="2400" dirty="0">
                <a:solidFill>
                  <a:srgbClr val="0C596D"/>
                </a:solidFill>
              </a:rPr>
              <a:t>是一个项目管理工具，可以对 </a:t>
            </a:r>
            <a:r>
              <a:rPr lang="en-US" altLang="zh-CN" sz="2400" dirty="0">
                <a:solidFill>
                  <a:srgbClr val="0C596D"/>
                </a:solidFill>
              </a:rPr>
              <a:t>Java </a:t>
            </a:r>
            <a:r>
              <a:rPr lang="zh-CN" altLang="en-US" sz="2400" dirty="0">
                <a:solidFill>
                  <a:srgbClr val="0C596D"/>
                </a:solidFill>
              </a:rPr>
              <a:t>项目进行构建、依赖管理。</a:t>
            </a:r>
          </a:p>
          <a:p>
            <a:r>
              <a:rPr lang="en-US" altLang="zh-CN" sz="2400" dirty="0">
                <a:solidFill>
                  <a:srgbClr val="0C596D"/>
                </a:solidFill>
              </a:rPr>
              <a:t>Maven </a:t>
            </a:r>
            <a:r>
              <a:rPr lang="zh-CN" altLang="en-US" sz="2400" dirty="0">
                <a:solidFill>
                  <a:srgbClr val="0C596D"/>
                </a:solidFill>
              </a:rPr>
              <a:t>也可被用于构建和管理各种项目，例如 </a:t>
            </a:r>
            <a:r>
              <a:rPr lang="en-US" altLang="zh-CN" sz="2400" dirty="0">
                <a:solidFill>
                  <a:srgbClr val="0C596D"/>
                </a:solidFill>
              </a:rPr>
              <a:t>C#</a:t>
            </a:r>
            <a:r>
              <a:rPr lang="zh-CN" altLang="en-US" sz="2400" dirty="0">
                <a:solidFill>
                  <a:srgbClr val="0C596D"/>
                </a:solidFill>
              </a:rPr>
              <a:t>，</a:t>
            </a:r>
            <a:r>
              <a:rPr lang="en-US" altLang="zh-CN" sz="2400" dirty="0">
                <a:solidFill>
                  <a:srgbClr val="0C596D"/>
                </a:solidFill>
              </a:rPr>
              <a:t>Ruby</a:t>
            </a:r>
            <a:r>
              <a:rPr lang="zh-CN" altLang="en-US" sz="2400" dirty="0">
                <a:solidFill>
                  <a:srgbClr val="0C596D"/>
                </a:solidFill>
              </a:rPr>
              <a:t>，</a:t>
            </a:r>
            <a:r>
              <a:rPr lang="en-US" altLang="zh-CN" sz="2400" dirty="0">
                <a:solidFill>
                  <a:srgbClr val="0C596D"/>
                </a:solidFill>
              </a:rPr>
              <a:t>Scala </a:t>
            </a:r>
            <a:r>
              <a:rPr lang="zh-CN" altLang="en-US" sz="2400" dirty="0">
                <a:solidFill>
                  <a:srgbClr val="0C596D"/>
                </a:solidFill>
              </a:rPr>
              <a:t>和其他语言编写的项目。</a:t>
            </a:r>
            <a:endParaRPr lang="en-US" altLang="zh-CN" sz="2400" dirty="0">
              <a:solidFill>
                <a:srgbClr val="0C596D"/>
              </a:solidFill>
            </a:endParaRPr>
          </a:p>
        </p:txBody>
      </p:sp>
      <p:pic>
        <p:nvPicPr>
          <p:cNvPr id="5" name="图片 4">
            <a:extLst>
              <a:ext uri="{FF2B5EF4-FFF2-40B4-BE49-F238E27FC236}">
                <a16:creationId xmlns:a16="http://schemas.microsoft.com/office/drawing/2014/main" id="{3984FAA8-F3E8-4157-B4BC-9546399C128A}"/>
              </a:ext>
            </a:extLst>
          </p:cNvPr>
          <p:cNvPicPr>
            <a:picLocks noChangeAspect="1"/>
          </p:cNvPicPr>
          <p:nvPr/>
        </p:nvPicPr>
        <p:blipFill>
          <a:blip r:embed="rId4"/>
          <a:stretch>
            <a:fillRect/>
          </a:stretch>
        </p:blipFill>
        <p:spPr>
          <a:xfrm>
            <a:off x="694645" y="2837849"/>
            <a:ext cx="4918250" cy="3096335"/>
          </a:xfrm>
          <a:prstGeom prst="rect">
            <a:avLst/>
          </a:prstGeom>
        </p:spPr>
      </p:pic>
      <p:pic>
        <p:nvPicPr>
          <p:cNvPr id="8" name="图片 7">
            <a:extLst>
              <a:ext uri="{FF2B5EF4-FFF2-40B4-BE49-F238E27FC236}">
                <a16:creationId xmlns:a16="http://schemas.microsoft.com/office/drawing/2014/main" id="{1BF5DE74-566F-49F1-953D-907AF97D025F}"/>
              </a:ext>
            </a:extLst>
          </p:cNvPr>
          <p:cNvPicPr>
            <a:picLocks noChangeAspect="1"/>
          </p:cNvPicPr>
          <p:nvPr/>
        </p:nvPicPr>
        <p:blipFill>
          <a:blip r:embed="rId5"/>
          <a:stretch>
            <a:fillRect/>
          </a:stretch>
        </p:blipFill>
        <p:spPr>
          <a:xfrm>
            <a:off x="1455057" y="1446946"/>
            <a:ext cx="3397425" cy="1035103"/>
          </a:xfrm>
          <a:prstGeom prst="rect">
            <a:avLst/>
          </a:prstGeom>
        </p:spPr>
      </p:pic>
    </p:spTree>
    <p:extLst>
      <p:ext uri="{BB962C8B-B14F-4D97-AF65-F5344CB8AC3E}">
        <p14:creationId xmlns:p14="http://schemas.microsoft.com/office/powerpoint/2010/main" val="2672541438"/>
      </p:ext>
    </p:extLst>
  </p:cSld>
  <p:clrMapOvr>
    <a:masterClrMapping/>
  </p:clrMapOvr>
  <mc:AlternateContent xmlns:mc="http://schemas.openxmlformats.org/markup-compatibility/2006">
    <mc:Choice xmlns:p15="http://schemas.microsoft.com/office/powerpoint/2012/main" Requires="p15">
      <p:transition spd="slow">
        <p15:prstTrans prst="pageCurlSing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1D023-D80B-4CF5-8AD2-C10241B83826}"/>
              </a:ext>
            </a:extLst>
          </p:cNvPr>
          <p:cNvSpPr>
            <a:spLocks noGrp="1"/>
          </p:cNvSpPr>
          <p:nvPr>
            <p:ph type="title"/>
          </p:nvPr>
        </p:nvSpPr>
        <p:spPr/>
        <p:txBody>
          <a:bodyPr/>
          <a:lstStyle/>
          <a:p>
            <a:r>
              <a:rPr lang="en-US" altLang="zh-CN" dirty="0"/>
              <a:t>2 </a:t>
            </a:r>
            <a:r>
              <a:rPr lang="zh-CN" altLang="en-US" dirty="0"/>
              <a:t>系统基本展示</a:t>
            </a:r>
            <a:br>
              <a:rPr lang="zh-CN" altLang="en-US" dirty="0"/>
            </a:br>
            <a:endParaRPr lang="zh-CN" altLang="en-US" dirty="0"/>
          </a:p>
        </p:txBody>
      </p:sp>
      <p:pic>
        <p:nvPicPr>
          <p:cNvPr id="4" name="图片占位符 10" descr="分隔幻灯片重点标记图像">
            <a:extLst>
              <a:ext uri="{FF2B5EF4-FFF2-40B4-BE49-F238E27FC236}">
                <a16:creationId xmlns:a16="http://schemas.microsoft.com/office/drawing/2014/main" id="{A1FF27DD-B27E-4916-AAA3-A319A6B2A55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p:spPr>
      </p:pic>
      <p:sp>
        <p:nvSpPr>
          <p:cNvPr id="6" name="文本占位符 5">
            <a:extLst>
              <a:ext uri="{FF2B5EF4-FFF2-40B4-BE49-F238E27FC236}">
                <a16:creationId xmlns:a16="http://schemas.microsoft.com/office/drawing/2014/main" id="{976333C0-2EF8-4830-89B1-94A1166D26E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74699184"/>
      </p:ext>
    </p:extLst>
  </p:cSld>
  <p:clrMapOvr>
    <a:masterClrMapping/>
  </p:clrMapOvr>
  <mc:AlternateContent xmlns:mc="http://schemas.openxmlformats.org/markup-compatibility/2006">
    <mc:Choice xmlns:p15="http://schemas.microsoft.com/office/powerpoint/2012/main" Requires="p15">
      <p:transition spd="slow">
        <p15:prstTrans prst="pageCurlSing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rotWithShape="1">
          <a:blip r:embed="rId2"/>
          <a:srcRect l="814" t="2858" r="20782" b="-2858"/>
          <a:stretch>
            <a:fillRect/>
          </a:stretch>
        </p:blipFill>
        <p:spPr>
          <a:xfrm>
            <a:off x="123992" y="124953"/>
            <a:ext cx="11944014" cy="4372387"/>
          </a:xfrm>
        </p:spPr>
      </p:pic>
      <p:sp>
        <p:nvSpPr>
          <p:cNvPr id="3" name="副标题 2"/>
          <p:cNvSpPr>
            <a:spLocks noGrp="1"/>
          </p:cNvSpPr>
          <p:nvPr>
            <p:ph type="subTitle" idx="1"/>
          </p:nvPr>
        </p:nvSpPr>
        <p:spPr>
          <a:xfrm>
            <a:off x="694871" y="5603181"/>
            <a:ext cx="9144000" cy="424732"/>
          </a:xfrm>
        </p:spPr>
        <p:txBody>
          <a:bodyPr/>
          <a:lstStyle/>
          <a:p>
            <a:r>
              <a:rPr lang="zh-CN" altLang="en-US" sz="2400" spc="300" dirty="0"/>
              <a:t>请老师批评指正</a:t>
            </a:r>
          </a:p>
        </p:txBody>
      </p:sp>
      <p:sp>
        <p:nvSpPr>
          <p:cNvPr id="4" name="标题 3"/>
          <p:cNvSpPr>
            <a:spLocks noGrp="1"/>
          </p:cNvSpPr>
          <p:nvPr>
            <p:ph type="ctrTitle"/>
          </p:nvPr>
        </p:nvSpPr>
        <p:spPr>
          <a:xfrm>
            <a:off x="694871" y="4762951"/>
            <a:ext cx="10607040" cy="840230"/>
          </a:xfrm>
        </p:spPr>
        <p:txBody>
          <a:bodyPr/>
          <a:lstStyle/>
          <a:p>
            <a:r>
              <a:rPr lang="zh-CN" altLang="en-US" sz="5400" spc="600" dirty="0"/>
              <a:t>感谢聆听</a:t>
            </a:r>
          </a:p>
        </p:txBody>
      </p:sp>
      <p:pic>
        <p:nvPicPr>
          <p:cNvPr id="7" name="图片 6"/>
          <p:cNvPicPr>
            <a:picLocks noChangeAspect="1"/>
          </p:cNvPicPr>
          <p:nvPr/>
        </p:nvPicPr>
        <p:blipFill>
          <a:blip r:embed="rId3"/>
          <a:stretch>
            <a:fillRect/>
          </a:stretch>
        </p:blipFill>
        <p:spPr>
          <a:xfrm>
            <a:off x="9057991" y="472515"/>
            <a:ext cx="2624421" cy="646331"/>
          </a:xfrm>
          <a:prstGeom prst="rect">
            <a:avLst/>
          </a:prstGeom>
        </p:spPr>
      </p:pic>
    </p:spTree>
  </p:cSld>
  <p:clrMapOvr>
    <a:masterClrMapping/>
  </p:clrMapOvr>
  <mc:AlternateContent xmlns:mc="http://schemas.openxmlformats.org/markup-compatibility/2006" xmlns:p15="http://schemas.microsoft.com/office/powerpoint/2012/main">
    <mc:Choice Requires="p15">
      <p:transition spd="slow">
        <p15:prstTrans prst="pageCurlSingle"/>
      </p:transition>
    </mc:Choice>
    <mc:Fallback xmlns="">
      <p:transition spd="slow">
        <p:fade/>
      </p:transition>
    </mc:Fallback>
  </mc:AlternateContent>
</p:sld>
</file>

<file path=ppt/theme/theme1.xml><?xml version="1.0" encoding="utf-8"?>
<a:theme xmlns:a="http://schemas.openxmlformats.org/drawingml/2006/main" name="Office 主题">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海洋图案演示文稿</Template>
  <TotalTime>0</TotalTime>
  <Words>1329</Words>
  <Application>Microsoft Office PowerPoint</Application>
  <PresentationFormat>宽屏</PresentationFormat>
  <Paragraphs>37</Paragraphs>
  <Slides>9</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Microsoft YaHei UI</vt:lpstr>
      <vt:lpstr>Arial</vt:lpstr>
      <vt:lpstr>Century Gothic</vt:lpstr>
      <vt:lpstr>Office 主题</vt:lpstr>
      <vt:lpstr>旅行社信息管理系统-订单管理与结算 </vt:lpstr>
      <vt:lpstr>1 基本框架介绍 </vt:lpstr>
      <vt:lpstr>基本框架</vt:lpstr>
      <vt:lpstr>基本框架</vt:lpstr>
      <vt:lpstr>数据库架构</vt:lpstr>
      <vt:lpstr>开发工具</vt:lpstr>
      <vt:lpstr>环境架构</vt:lpstr>
      <vt:lpstr>2 系统基本展示 </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created xsi:type="dcterms:W3CDTF">2019-09-07T04:52:00Z</dcterms:created>
  <dcterms:modified xsi:type="dcterms:W3CDTF">2020-07-08T16:56:05Z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KSOProductBuildVer">
    <vt:lpwstr>2052-11.1.0.8980</vt:lpwstr>
  </property>
</Properties>
</file>