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B336-E50F-4AA6-BCBE-09205B54B35F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B7E2-EFEC-4217-A1DE-525573B5D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69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B336-E50F-4AA6-BCBE-09205B54B35F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B7E2-EFEC-4217-A1DE-525573B5D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03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B336-E50F-4AA6-BCBE-09205B54B35F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B7E2-EFEC-4217-A1DE-525573B5D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8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B336-E50F-4AA6-BCBE-09205B54B35F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B7E2-EFEC-4217-A1DE-525573B5D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0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B336-E50F-4AA6-BCBE-09205B54B35F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B7E2-EFEC-4217-A1DE-525573B5D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6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B336-E50F-4AA6-BCBE-09205B54B35F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B7E2-EFEC-4217-A1DE-525573B5D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B336-E50F-4AA6-BCBE-09205B54B35F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B7E2-EFEC-4217-A1DE-525573B5D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B336-E50F-4AA6-BCBE-09205B54B35F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B7E2-EFEC-4217-A1DE-525573B5D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92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B336-E50F-4AA6-BCBE-09205B54B35F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B7E2-EFEC-4217-A1DE-525573B5D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20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B336-E50F-4AA6-BCBE-09205B54B35F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B7E2-EFEC-4217-A1DE-525573B5D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B336-E50F-4AA6-BCBE-09205B54B35F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B7E2-EFEC-4217-A1DE-525573B5D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25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FB336-E50F-4AA6-BCBE-09205B54B35F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DB7E2-EFEC-4217-A1DE-525573B5D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54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5763" y="631065"/>
            <a:ext cx="10440473" cy="61818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An Integrated Text Analytic Framework for Product Defect Discovery</a:t>
            </a:r>
            <a:endParaRPr lang="en-US" altLang="zh-CN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8845" y="1605812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 In this study, we propose an integrated text-based analytic framework called SMART (Social Media Analytic </a:t>
            </a:r>
            <a:r>
              <a:rPr lang="en-US" altLang="zh-CN" dirty="0" err="1" smtClean="0"/>
              <a:t>fRamework</a:t>
            </a:r>
            <a:r>
              <a:rPr lang="en-US" altLang="zh-CN" dirty="0" smtClean="0"/>
              <a:t> using Text) to quantify social media content and extract important features from such postings that can be subsequently used to discover and analyze product defects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82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contributions </a:t>
            </a:r>
          </a:p>
          <a:p>
            <a:r>
              <a:rPr lang="en-US" altLang="zh-CN" dirty="0" smtClean="0"/>
              <a:t> Firstly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 test the new framework in two diverse domains—vehicles and consumer electronics</a:t>
            </a:r>
          </a:p>
          <a:p>
            <a:r>
              <a:rPr lang="en-US" altLang="zh-CN" dirty="0" smtClean="0"/>
              <a:t>Secondly</a:t>
            </a:r>
            <a:r>
              <a:rPr lang="zh-CN" altLang="en-US" dirty="0"/>
              <a:t>，</a:t>
            </a:r>
            <a:r>
              <a:rPr lang="en-US" altLang="zh-CN" dirty="0" smtClean="0"/>
              <a:t>It incorporates methodological innovations in data acquisition and transformation as we consider seven categories of input cues (lexical, stylistic, social, sentiment, distinctive terms, product features, and semantic cues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Thirdly, this study performs a multivariate analysis  vs. </a:t>
            </a:r>
            <a:r>
              <a:rPr lang="en-US" altLang="zh-CN" dirty="0" err="1" smtClean="0"/>
              <a:t>univariate</a:t>
            </a:r>
            <a:r>
              <a:rPr lang="en-US" altLang="zh-CN" dirty="0" smtClean="0"/>
              <a:t> consideration of a restricted set of input variables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13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Fourth, we have added new baselines to show the relative advantages of our new framework over existing text analytical approaches</a:t>
            </a:r>
          </a:p>
          <a:p>
            <a:r>
              <a:rPr lang="en-US" altLang="zh-CN" dirty="0" smtClean="0"/>
              <a:t> Finally, we provide a comprehensive discussion on the business value and organizational implementation of text analytics(in product quality issue discovery,  limitations and biases)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94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245" y="489398"/>
            <a:ext cx="10753859" cy="600155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 section 2, we begin with a discussion of the business value of automated defect discovery from social media. 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eviewing relevant literature on defect management and text classiﬁcation in section 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Defect Management &amp; Extracting Useful Features from Text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1.text mining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gathering </a:t>
            </a:r>
            <a:r>
              <a:rPr lang="en-US" altLang="zh-CN" dirty="0" err="1" smtClean="0"/>
              <a:t>comments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text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preprocessing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feature</a:t>
            </a:r>
            <a:r>
              <a:rPr lang="en-US" altLang="zh-CN" dirty="0" smtClean="0"/>
              <a:t> 	</a:t>
            </a:r>
            <a:r>
              <a:rPr lang="en-US" altLang="zh-CN" dirty="0" err="1" smtClean="0"/>
              <a:t>extraction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text</a:t>
            </a:r>
            <a:r>
              <a:rPr lang="en-US" altLang="zh-CN" dirty="0" smtClean="0"/>
              <a:t> modeling and analytics</a:t>
            </a:r>
          </a:p>
          <a:p>
            <a:pPr marL="0" indent="0">
              <a:buNone/>
            </a:pPr>
            <a:r>
              <a:rPr lang="en-US" altLang="zh-CN" dirty="0" smtClean="0"/>
              <a:t>         2.how to extract features using techniques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NLP, </a:t>
            </a:r>
            <a:r>
              <a:rPr lang="zh-CN" altLang="en-US" dirty="0" smtClean="0"/>
              <a:t>语言分析</a:t>
            </a:r>
            <a:r>
              <a:rPr lang="en-US" altLang="zh-CN" dirty="0" smtClean="0"/>
              <a:t>, </a:t>
            </a:r>
            <a:r>
              <a:rPr lang="zh-CN" altLang="en-US" dirty="0" smtClean="0"/>
              <a:t>信息检索）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how to build models using those features to uncover product  	defects.</a:t>
            </a:r>
          </a:p>
          <a:p>
            <a:pPr marL="0" indent="0">
              <a:buNone/>
            </a:pPr>
            <a:r>
              <a:rPr lang="en-US" altLang="zh-CN" dirty="0" smtClean="0"/>
              <a:t>Lexical features</a:t>
            </a:r>
            <a:r>
              <a:rPr lang="zh-CN" altLang="en-US" dirty="0" smtClean="0"/>
              <a:t>（词汇特征，）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041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present an integrated defect discovery framework that considers a comprehensive assortment of </a:t>
            </a:r>
            <a:r>
              <a:rPr lang="en-US" altLang="zh-CN" dirty="0" err="1" smtClean="0"/>
              <a:t>ﬁrstand</a:t>
            </a:r>
            <a:r>
              <a:rPr lang="en-US" altLang="zh-CN" dirty="0" smtClean="0"/>
              <a:t> second-order input features for text analytics in section 4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3044" t="14215" r="23110" b="38425"/>
          <a:stretch/>
        </p:blipFill>
        <p:spPr>
          <a:xfrm>
            <a:off x="1867436" y="3206839"/>
            <a:ext cx="7006107" cy="346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7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section 5, we test our framework using case studies from two domains: </a:t>
            </a:r>
            <a:r>
              <a:rPr lang="en-US" altLang="zh-CN" dirty="0" err="1" smtClean="0"/>
              <a:t>automotives</a:t>
            </a:r>
            <a:r>
              <a:rPr lang="en-US" altLang="zh-CN" dirty="0" smtClean="0"/>
              <a:t>, and consumer </a:t>
            </a:r>
            <a:r>
              <a:rPr lang="en-US" altLang="zh-CN" dirty="0" smtClean="0"/>
              <a:t>electronics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defect </a:t>
            </a:r>
            <a:r>
              <a:rPr lang="en-US" altLang="zh-CN" dirty="0"/>
              <a:t>classiﬁcation by each expert </a:t>
            </a:r>
            <a:r>
              <a:rPr lang="en-US" altLang="zh-CN" dirty="0" smtClean="0"/>
              <a:t>rater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we </a:t>
            </a:r>
            <a:r>
              <a:rPr lang="en-US" altLang="zh-CN" dirty="0"/>
              <a:t>assessed inter-rater </a:t>
            </a:r>
            <a:r>
              <a:rPr lang="en-US" altLang="zh-CN" dirty="0" smtClean="0"/>
              <a:t>agreement k=0.96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（</a:t>
            </a:r>
            <a:r>
              <a:rPr lang="en-US" altLang="zh-CN" dirty="0"/>
              <a:t>Stylistic information </a:t>
            </a:r>
            <a:r>
              <a:rPr lang="en-US" altLang="zh-CN" dirty="0" smtClean="0"/>
              <a:t>&amp;social </a:t>
            </a:r>
            <a:r>
              <a:rPr lang="en-US" altLang="zh-CN" dirty="0"/>
              <a:t>cues </a:t>
            </a:r>
            <a:r>
              <a:rPr lang="en-US" altLang="zh-CN" dirty="0" smtClean="0"/>
              <a:t>&amp;sentiment </a:t>
            </a:r>
            <a:r>
              <a:rPr lang="en-US" altLang="zh-CN" dirty="0"/>
              <a:t>cues </a:t>
            </a:r>
            <a:r>
              <a:rPr lang="en-US" altLang="zh-CN" dirty="0" smtClean="0"/>
              <a:t>&amp; </a:t>
            </a:r>
            <a:r>
              <a:rPr lang="en-US" altLang="zh-CN" dirty="0"/>
              <a:t>distinctive words  product features semantic cues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 Section 6 describes limitations of our study, particularly statistical and human biases in the source data and defect management process</a:t>
            </a:r>
          </a:p>
          <a:p>
            <a:r>
              <a:rPr lang="en-US" altLang="zh-CN" dirty="0" smtClean="0"/>
              <a:t>Section 7 concludes and discusses directions for future research.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93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273</Words>
  <Application>Microsoft Office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Wingdings</vt:lpstr>
      <vt:lpstr>Office 主题</vt:lpstr>
      <vt:lpstr>An Integrated Text Analytic Framework for Product Defect Discovery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Integrated Text Analytic Framework for Product Defect Discovery</dc:title>
  <dc:creator>sijing zhang</dc:creator>
  <cp:lastModifiedBy>sijing zhang</cp:lastModifiedBy>
  <cp:revision>12</cp:revision>
  <dcterms:created xsi:type="dcterms:W3CDTF">2017-05-10T13:52:30Z</dcterms:created>
  <dcterms:modified xsi:type="dcterms:W3CDTF">2017-05-11T02:06:07Z</dcterms:modified>
</cp:coreProperties>
</file>