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416" r:id="rId2"/>
    <p:sldId id="417" r:id="rId3"/>
    <p:sldId id="419" r:id="rId4"/>
    <p:sldId id="420" r:id="rId5"/>
    <p:sldId id="503" r:id="rId6"/>
    <p:sldId id="423" r:id="rId7"/>
    <p:sldId id="424" r:id="rId8"/>
    <p:sldId id="425" r:id="rId9"/>
    <p:sldId id="428" r:id="rId10"/>
    <p:sldId id="430" r:id="rId11"/>
    <p:sldId id="432" r:id="rId12"/>
    <p:sldId id="433" r:id="rId13"/>
    <p:sldId id="737" r:id="rId14"/>
    <p:sldId id="434" r:id="rId15"/>
    <p:sldId id="445" r:id="rId16"/>
    <p:sldId id="446" r:id="rId17"/>
    <p:sldId id="447" r:id="rId18"/>
    <p:sldId id="448" r:id="rId19"/>
    <p:sldId id="449" r:id="rId20"/>
    <p:sldId id="452" r:id="rId21"/>
    <p:sldId id="464" r:id="rId22"/>
    <p:sldId id="465" r:id="rId23"/>
    <p:sldId id="466" r:id="rId24"/>
    <p:sldId id="505" r:id="rId25"/>
    <p:sldId id="507" r:id="rId26"/>
    <p:sldId id="508" r:id="rId27"/>
    <p:sldId id="510" r:id="rId28"/>
    <p:sldId id="509" r:id="rId29"/>
    <p:sldId id="483" r:id="rId30"/>
    <p:sldId id="484" r:id="rId31"/>
    <p:sldId id="485" r:id="rId32"/>
    <p:sldId id="487" r:id="rId33"/>
    <p:sldId id="488" r:id="rId34"/>
    <p:sldId id="495" r:id="rId35"/>
    <p:sldId id="489" r:id="rId36"/>
    <p:sldId id="491" r:id="rId37"/>
    <p:sldId id="492" r:id="rId38"/>
    <p:sldId id="496" r:id="rId39"/>
    <p:sldId id="497" r:id="rId40"/>
    <p:sldId id="500" r:id="rId41"/>
    <p:sldId id="501" r:id="rId42"/>
    <p:sldId id="534" r:id="rId43"/>
    <p:sldId id="502" r:id="rId44"/>
    <p:sldId id="498" r:id="rId45"/>
    <p:sldId id="499" r:id="rId46"/>
    <p:sldId id="535" r:id="rId47"/>
    <p:sldId id="536" r:id="rId48"/>
    <p:sldId id="538" r:id="rId49"/>
    <p:sldId id="539" r:id="rId50"/>
    <p:sldId id="540" r:id="rId51"/>
    <p:sldId id="541" r:id="rId52"/>
    <p:sldId id="542" r:id="rId53"/>
    <p:sldId id="543" r:id="rId54"/>
    <p:sldId id="557" r:id="rId55"/>
    <p:sldId id="549" r:id="rId56"/>
    <p:sldId id="553" r:id="rId57"/>
    <p:sldId id="740" r:id="rId58"/>
    <p:sldId id="311" r:id="rId59"/>
  </p:sldIdLst>
  <p:sldSz cx="9144000" cy="6858000" type="screen4x3"/>
  <p:notesSz cx="6858000" cy="9144000"/>
  <p:defaultTextStyle>
    <a:defPPr>
      <a:defRPr lang="zh-CN"/>
    </a:defPPr>
    <a:lvl1pPr algn="ctr"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784">
          <p15:clr>
            <a:srgbClr val="A4A3A4"/>
          </p15:clr>
        </p15:guide>
        <p15:guide id="2"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FF6600"/>
    <a:srgbClr val="0000FF"/>
    <a:srgbClr val="000066"/>
    <a:srgbClr val="FFFFCC"/>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0996" autoAdjust="0"/>
  </p:normalViewPr>
  <p:slideViewPr>
    <p:cSldViewPr>
      <p:cViewPr varScale="1">
        <p:scale>
          <a:sx n="100" d="100"/>
          <a:sy n="100" d="100"/>
        </p:scale>
        <p:origin x="624" y="84"/>
      </p:cViewPr>
      <p:guideLst>
        <p:guide orient="horz" pos="2784"/>
        <p:guide pos="2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8192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C322DCA3-61FD-4628-A5D7-AB5F33307706}" type="slidenum">
              <a:rPr lang="en-US"/>
              <a:pPr>
                <a:defRPr/>
              </a:pPr>
              <a:t>‹#›</a:t>
            </a:fld>
            <a:endParaRPr lang="en-US"/>
          </a:p>
        </p:txBody>
      </p:sp>
    </p:spTree>
    <p:extLst>
      <p:ext uri="{BB962C8B-B14F-4D97-AF65-F5344CB8AC3E}">
        <p14:creationId xmlns:p14="http://schemas.microsoft.com/office/powerpoint/2010/main" val="690155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xml"/><Relationship Id="rId4" Type="http://schemas.openxmlformats.org/officeDocument/2006/relationships/hyperlink" Target="http://baike.baidu.com/view/762381.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p:spPr>
        <p:txBody>
          <a:bodyPr/>
          <a:lstStyle/>
          <a:p>
            <a:endParaRPr lang="zh-CN" altLang="en-US" smtClean="0"/>
          </a:p>
        </p:txBody>
      </p:sp>
      <p:sp>
        <p:nvSpPr>
          <p:cNvPr id="82948" name="灯片编号占位符 3"/>
          <p:cNvSpPr>
            <a:spLocks noGrp="1"/>
          </p:cNvSpPr>
          <p:nvPr>
            <p:ph type="sldNum" sz="quarter" idx="5"/>
          </p:nvPr>
        </p:nvSpPr>
        <p:spPr>
          <a:noFill/>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fld id="{4592C486-D9B0-4391-81DA-DB6305398DBD}" type="slidenum">
              <a:rPr lang="en-US" altLang="zh-CN" sz="1200" b="0" smtClean="0"/>
              <a:pPr eaLnBrk="1" hangingPunct="1"/>
              <a:t>10</a:t>
            </a:fld>
            <a:endParaRPr lang="en-US" altLang="zh-CN" sz="1200" b="0" smtClean="0"/>
          </a:p>
        </p:txBody>
      </p:sp>
    </p:spTree>
    <p:extLst>
      <p:ext uri="{BB962C8B-B14F-4D97-AF65-F5344CB8AC3E}">
        <p14:creationId xmlns:p14="http://schemas.microsoft.com/office/powerpoint/2010/main" val="255167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p:spPr>
        <p:txBody>
          <a:bodyPr anchor="t"/>
          <a:lstStyle/>
          <a:p>
            <a:r>
              <a:rPr lang="en-US" altLang="zh-CN" dirty="0" smtClean="0"/>
              <a:t>#include &lt;</a:t>
            </a:r>
            <a:r>
              <a:rPr lang="en-US" altLang="zh-CN" dirty="0" err="1" smtClean="0"/>
              <a:t>iostream</a:t>
            </a:r>
            <a:r>
              <a:rPr lang="en-US" altLang="zh-CN" dirty="0" smtClean="0"/>
              <a:t>&gt;</a:t>
            </a:r>
          </a:p>
          <a:p>
            <a:r>
              <a:rPr lang="en-US" altLang="zh-CN" dirty="0" smtClean="0"/>
              <a:t>#include &lt;</a:t>
            </a:r>
            <a:r>
              <a:rPr lang="en-US" altLang="zh-CN" dirty="0" err="1" smtClean="0"/>
              <a:t>cstdlib</a:t>
            </a:r>
            <a:r>
              <a:rPr lang="en-US" altLang="zh-CN" dirty="0" smtClean="0"/>
              <a:t>&gt;</a:t>
            </a:r>
          </a:p>
          <a:p>
            <a:r>
              <a:rPr lang="en-US" altLang="zh-CN" dirty="0" smtClean="0"/>
              <a:t>#include &lt;</a:t>
            </a:r>
            <a:r>
              <a:rPr lang="en-US" altLang="zh-CN" dirty="0" err="1" smtClean="0"/>
              <a:t>cassert</a:t>
            </a:r>
            <a:r>
              <a:rPr lang="en-US" altLang="zh-CN" dirty="0" smtClean="0"/>
              <a:t>&gt;</a:t>
            </a:r>
          </a:p>
          <a:p>
            <a:r>
              <a:rPr lang="en-US" altLang="zh-CN" dirty="0" smtClean="0"/>
              <a:t>using namespace </a:t>
            </a:r>
            <a:r>
              <a:rPr lang="en-US" altLang="zh-CN" dirty="0" err="1" smtClean="0"/>
              <a:t>std</a:t>
            </a:r>
            <a:r>
              <a:rPr lang="en-US" altLang="zh-CN" dirty="0" smtClean="0"/>
              <a:t>;</a:t>
            </a:r>
          </a:p>
          <a:p>
            <a:r>
              <a:rPr lang="en-US" altLang="zh-CN" dirty="0" err="1" smtClean="0"/>
              <a:t>struct</a:t>
            </a:r>
            <a:r>
              <a:rPr lang="en-US" altLang="zh-CN" dirty="0" smtClean="0"/>
              <a:t> </a:t>
            </a:r>
            <a:r>
              <a:rPr lang="en-US" altLang="zh-CN" dirty="0" err="1" smtClean="0"/>
              <a:t>StackNode</a:t>
            </a:r>
            <a:r>
              <a:rPr lang="en-US" altLang="zh-CN" dirty="0" smtClean="0"/>
              <a:t> {  </a:t>
            </a:r>
          </a:p>
          <a:p>
            <a:r>
              <a:rPr lang="en-US" altLang="zh-CN" dirty="0" smtClean="0"/>
              <a:t>public:</a:t>
            </a:r>
          </a:p>
          <a:p>
            <a:r>
              <a:rPr lang="en-US" altLang="zh-CN" dirty="0" err="1" smtClean="0"/>
              <a:t>int</a:t>
            </a:r>
            <a:r>
              <a:rPr lang="en-US" altLang="zh-CN" dirty="0" smtClean="0"/>
              <a:t>  data; </a:t>
            </a:r>
          </a:p>
          <a:p>
            <a:r>
              <a:rPr lang="en-US" altLang="zh-CN" dirty="0" err="1" smtClean="0"/>
              <a:t>StackNode</a:t>
            </a:r>
            <a:r>
              <a:rPr lang="en-US" altLang="zh-CN" dirty="0" smtClean="0"/>
              <a:t> *link; </a:t>
            </a:r>
          </a:p>
          <a:p>
            <a:r>
              <a:rPr lang="en-US" altLang="zh-CN" dirty="0" smtClean="0"/>
              <a:t>// </a:t>
            </a:r>
            <a:r>
              <a:rPr lang="en-US" altLang="zh-CN" dirty="0" err="1" smtClean="0"/>
              <a:t>StackNode</a:t>
            </a:r>
            <a:r>
              <a:rPr lang="en-US" altLang="zh-CN" dirty="0" smtClean="0"/>
              <a:t>(</a:t>
            </a:r>
            <a:r>
              <a:rPr lang="en-US" altLang="zh-CN" dirty="0" err="1" smtClean="0"/>
              <a:t>int</a:t>
            </a:r>
            <a:r>
              <a:rPr lang="en-US" altLang="zh-CN" dirty="0" smtClean="0"/>
              <a:t> d = 0, </a:t>
            </a:r>
            <a:r>
              <a:rPr lang="en-US" altLang="zh-CN" dirty="0" err="1" smtClean="0"/>
              <a:t>StackNode</a:t>
            </a:r>
            <a:r>
              <a:rPr lang="en-US" altLang="zh-CN" dirty="0" smtClean="0"/>
              <a:t> *next = NULL) : data(d), link(next) { }</a:t>
            </a:r>
          </a:p>
          <a:p>
            <a:r>
              <a:rPr lang="en-US" altLang="zh-CN" dirty="0" err="1" smtClean="0"/>
              <a:t>StackNode</a:t>
            </a:r>
            <a:r>
              <a:rPr lang="en-US" altLang="zh-CN" dirty="0" smtClean="0"/>
              <a:t>(</a:t>
            </a:r>
            <a:r>
              <a:rPr lang="en-US" altLang="zh-CN" dirty="0" err="1" smtClean="0"/>
              <a:t>int</a:t>
            </a:r>
            <a:r>
              <a:rPr lang="en-US" altLang="zh-CN" dirty="0" smtClean="0"/>
              <a:t> d = 0, </a:t>
            </a:r>
            <a:r>
              <a:rPr lang="en-US" altLang="zh-CN" dirty="0" err="1" smtClean="0"/>
              <a:t>StackNode</a:t>
            </a:r>
            <a:r>
              <a:rPr lang="en-US" altLang="zh-CN" dirty="0" smtClean="0"/>
              <a:t> *next = NULL) { data=</a:t>
            </a:r>
            <a:r>
              <a:rPr lang="en-US" altLang="zh-CN" dirty="0" err="1" smtClean="0"/>
              <a:t>d;link</a:t>
            </a:r>
            <a:r>
              <a:rPr lang="en-US" altLang="zh-CN" dirty="0" smtClean="0"/>
              <a:t>=next; }</a:t>
            </a:r>
          </a:p>
          <a:p>
            <a:r>
              <a:rPr lang="en-US" altLang="zh-CN" dirty="0" smtClean="0"/>
              <a:t>~</a:t>
            </a:r>
            <a:r>
              <a:rPr lang="en-US" altLang="zh-CN" dirty="0" err="1" smtClean="0"/>
              <a:t>StackNode</a:t>
            </a:r>
            <a:r>
              <a:rPr lang="en-US" altLang="zh-CN" dirty="0" smtClean="0"/>
              <a:t>();</a:t>
            </a:r>
          </a:p>
          <a:p>
            <a:r>
              <a:rPr lang="en-US" altLang="zh-CN" dirty="0" smtClean="0"/>
              <a:t>};  </a:t>
            </a:r>
          </a:p>
          <a:p>
            <a:r>
              <a:rPr lang="en-US" altLang="zh-CN" dirty="0" smtClean="0"/>
              <a:t>class </a:t>
            </a:r>
            <a:r>
              <a:rPr lang="en-US" altLang="zh-CN" dirty="0" err="1" smtClean="0"/>
              <a:t>LinkedStack</a:t>
            </a:r>
            <a:r>
              <a:rPr lang="en-US" altLang="zh-CN" dirty="0" smtClean="0"/>
              <a:t>  {  </a:t>
            </a:r>
          </a:p>
          <a:p>
            <a:r>
              <a:rPr lang="en-US" altLang="zh-CN" dirty="0" smtClean="0"/>
              <a:t>private:</a:t>
            </a:r>
          </a:p>
          <a:p>
            <a:r>
              <a:rPr lang="en-US" altLang="zh-CN" dirty="0" err="1" smtClean="0"/>
              <a:t>StackNode</a:t>
            </a:r>
            <a:r>
              <a:rPr lang="en-US" altLang="zh-CN" dirty="0" smtClean="0"/>
              <a:t> *top; </a:t>
            </a:r>
          </a:p>
          <a:p>
            <a:r>
              <a:rPr lang="en-US" altLang="zh-CN" dirty="0" smtClean="0"/>
              <a:t>public:</a:t>
            </a:r>
          </a:p>
          <a:p>
            <a:r>
              <a:rPr lang="en-US" altLang="zh-CN" dirty="0" err="1" smtClean="0"/>
              <a:t>LinkedStack</a:t>
            </a:r>
            <a:r>
              <a:rPr lang="en-US" altLang="zh-CN" dirty="0" smtClean="0"/>
              <a:t>() : top(NULL) {} </a:t>
            </a:r>
          </a:p>
          <a:p>
            <a:endParaRPr lang="zh-CN" altLang="en-US" dirty="0" smtClean="0"/>
          </a:p>
          <a:p>
            <a:r>
              <a:rPr lang="en-US" altLang="zh-CN" dirty="0" smtClean="0"/>
              <a:t>void Push(</a:t>
            </a:r>
            <a:r>
              <a:rPr lang="en-US" altLang="zh-CN" dirty="0" err="1" smtClean="0"/>
              <a:t>int</a:t>
            </a:r>
            <a:r>
              <a:rPr lang="en-US" altLang="zh-CN" dirty="0" smtClean="0"/>
              <a:t> &amp;x);  </a:t>
            </a:r>
          </a:p>
          <a:p>
            <a:r>
              <a:rPr lang="en-US" altLang="zh-CN" dirty="0" smtClean="0"/>
              <a:t>friend </a:t>
            </a:r>
            <a:r>
              <a:rPr lang="en-US" altLang="zh-CN" dirty="0" err="1" smtClean="0"/>
              <a:t>ostream</a:t>
            </a:r>
            <a:r>
              <a:rPr lang="en-US" altLang="zh-CN" dirty="0" smtClean="0"/>
              <a:t> &amp; operator &lt;&lt; (</a:t>
            </a:r>
            <a:r>
              <a:rPr lang="en-US" altLang="zh-CN" dirty="0" err="1" smtClean="0"/>
              <a:t>ostream</a:t>
            </a:r>
            <a:r>
              <a:rPr lang="en-US" altLang="zh-CN" dirty="0" smtClean="0"/>
              <a:t>&amp; </a:t>
            </a:r>
            <a:r>
              <a:rPr lang="en-US" altLang="zh-CN" dirty="0" err="1" smtClean="0"/>
              <a:t>os</a:t>
            </a:r>
            <a:r>
              <a:rPr lang="en-US" altLang="zh-CN" dirty="0" smtClean="0"/>
              <a:t>, </a:t>
            </a:r>
            <a:r>
              <a:rPr lang="en-US" altLang="zh-CN" dirty="0" err="1" smtClean="0"/>
              <a:t>LinkedStack</a:t>
            </a:r>
            <a:r>
              <a:rPr lang="en-US" altLang="zh-CN" dirty="0" smtClean="0"/>
              <a:t>&amp; s) ;</a:t>
            </a:r>
          </a:p>
          <a:p>
            <a:r>
              <a:rPr lang="en-US" altLang="zh-CN" dirty="0" smtClean="0"/>
              <a:t>};</a:t>
            </a:r>
          </a:p>
          <a:p>
            <a:r>
              <a:rPr lang="en-US" altLang="zh-CN" dirty="0" err="1" smtClean="0"/>
              <a:t>ostream</a:t>
            </a:r>
            <a:r>
              <a:rPr lang="en-US" altLang="zh-CN" dirty="0" smtClean="0"/>
              <a:t>&amp; operator &lt;&lt; (</a:t>
            </a:r>
            <a:r>
              <a:rPr lang="en-US" altLang="zh-CN" dirty="0" err="1" smtClean="0"/>
              <a:t>ostream</a:t>
            </a:r>
            <a:r>
              <a:rPr lang="en-US" altLang="zh-CN" dirty="0" smtClean="0"/>
              <a:t>&amp; </a:t>
            </a:r>
            <a:r>
              <a:rPr lang="en-US" altLang="zh-CN" dirty="0" err="1" smtClean="0"/>
              <a:t>os</a:t>
            </a:r>
            <a:r>
              <a:rPr lang="en-US" altLang="zh-CN" dirty="0" smtClean="0"/>
              <a:t>, </a:t>
            </a:r>
            <a:r>
              <a:rPr lang="en-US" altLang="zh-CN" dirty="0" err="1" smtClean="0"/>
              <a:t>LinkedStack</a:t>
            </a:r>
            <a:r>
              <a:rPr lang="en-US" altLang="zh-CN" dirty="0" smtClean="0"/>
              <a:t>&amp; S){</a:t>
            </a:r>
          </a:p>
          <a:p>
            <a:r>
              <a:rPr lang="en-US" altLang="zh-CN" dirty="0" smtClean="0"/>
              <a:t>// //</a:t>
            </a:r>
            <a:r>
              <a:rPr lang="zh-CN" altLang="en-US" dirty="0" smtClean="0"/>
              <a:t>输</a:t>
            </a:r>
            <a:r>
              <a:rPr lang="en-US" altLang="zh-CN" dirty="0" smtClean="0"/>
              <a:t>?</a:t>
            </a:r>
            <a:r>
              <a:rPr lang="zh-CN" altLang="en-US" dirty="0" smtClean="0"/>
              <a:t>出</a:t>
            </a:r>
            <a:r>
              <a:rPr lang="en-US" altLang="zh-CN" dirty="0" smtClean="0"/>
              <a:t>?</a:t>
            </a:r>
            <a:r>
              <a:rPr lang="zh-CN" altLang="en-US" dirty="0" smtClean="0"/>
              <a:t>栈</a:t>
            </a:r>
            <a:r>
              <a:rPr lang="en-US" altLang="zh-CN" dirty="0" smtClean="0"/>
              <a:t>?</a:t>
            </a:r>
            <a:r>
              <a:rPr lang="zh-CN" altLang="en-US" dirty="0" smtClean="0"/>
              <a:t>元</a:t>
            </a:r>
            <a:r>
              <a:rPr lang="en-US" altLang="zh-CN" dirty="0" smtClean="0"/>
              <a:t>a</a:t>
            </a:r>
            <a:r>
              <a:rPr lang="zh-CN" altLang="en-US" dirty="0" smtClean="0"/>
              <a:t>素</a:t>
            </a:r>
            <a:r>
              <a:rPr lang="en-US" altLang="zh-CN" dirty="0" smtClean="0"/>
              <a:t>?</a:t>
            </a:r>
            <a:r>
              <a:rPr lang="zh-CN" altLang="en-US" dirty="0" smtClean="0"/>
              <a:t>的</a:t>
            </a:r>
            <a:r>
              <a:rPr lang="en-US" altLang="zh-CN" dirty="0" smtClean="0"/>
              <a:t>?</a:t>
            </a:r>
            <a:r>
              <a:rPr lang="zh-CN" altLang="en-US" dirty="0" smtClean="0"/>
              <a:t>重</a:t>
            </a:r>
            <a:r>
              <a:rPr lang="en-US" altLang="zh-CN" dirty="0" smtClean="0"/>
              <a:t>?</a:t>
            </a:r>
            <a:r>
              <a:rPr lang="zh-CN" altLang="en-US" dirty="0" smtClean="0"/>
              <a:t>载</a:t>
            </a:r>
            <a:r>
              <a:rPr lang="en-US" altLang="zh-CN" dirty="0" smtClean="0"/>
              <a:t>?</a:t>
            </a:r>
            <a:r>
              <a:rPr lang="zh-CN" altLang="en-US" dirty="0" smtClean="0"/>
              <a:t>操</a:t>
            </a:r>
            <a:r>
              <a:rPr lang="en-US" altLang="zh-CN" dirty="0" smtClean="0"/>
              <a:t>ù</a:t>
            </a:r>
            <a:r>
              <a:rPr lang="zh-CN" altLang="en-US" dirty="0" smtClean="0"/>
              <a:t>作痢</a:t>
            </a:r>
            <a:r>
              <a:rPr lang="en-US" altLang="zh-CN" dirty="0" smtClean="0"/>
              <a:t>?&lt;&lt;</a:t>
            </a:r>
            <a:endParaRPr lang="zh-CN" altLang="en-US" dirty="0" smtClean="0"/>
          </a:p>
          <a:p>
            <a:endParaRPr lang="zh-CN" altLang="en-US" dirty="0" smtClean="0"/>
          </a:p>
          <a:p>
            <a:r>
              <a:rPr lang="en-US" altLang="zh-CN" dirty="0" err="1" smtClean="0"/>
              <a:t>StackNode</a:t>
            </a:r>
            <a:r>
              <a:rPr lang="en-US" altLang="zh-CN" dirty="0" smtClean="0"/>
              <a:t> *p=</a:t>
            </a:r>
            <a:r>
              <a:rPr lang="en-US" altLang="zh-CN" dirty="0" err="1" smtClean="0"/>
              <a:t>S.top;int</a:t>
            </a:r>
            <a:r>
              <a:rPr lang="en-US" altLang="zh-CN" dirty="0" smtClean="0"/>
              <a:t> </a:t>
            </a:r>
            <a:r>
              <a:rPr lang="en-US" altLang="zh-CN" dirty="0" err="1" smtClean="0"/>
              <a:t>i</a:t>
            </a:r>
            <a:r>
              <a:rPr lang="en-US" altLang="zh-CN" dirty="0" smtClean="0"/>
              <a:t>=0;</a:t>
            </a:r>
          </a:p>
          <a:p>
            <a:r>
              <a:rPr lang="en-US" altLang="zh-CN" dirty="0" smtClean="0"/>
              <a:t>while(p!=NULL)</a:t>
            </a:r>
          </a:p>
          <a:p>
            <a:r>
              <a:rPr lang="en-US" altLang="zh-CN" dirty="0" smtClean="0"/>
              <a:t>{</a:t>
            </a:r>
            <a:r>
              <a:rPr lang="en-US" altLang="zh-CN" dirty="0" err="1" smtClean="0"/>
              <a:t>os</a:t>
            </a:r>
            <a:r>
              <a:rPr lang="en-US" altLang="zh-CN" dirty="0" smtClean="0"/>
              <a:t>&lt;&lt;++</a:t>
            </a:r>
            <a:r>
              <a:rPr lang="en-US" altLang="zh-CN" dirty="0" err="1" smtClean="0"/>
              <a:t>i</a:t>
            </a:r>
            <a:r>
              <a:rPr lang="en-US" altLang="zh-CN" dirty="0" smtClean="0"/>
              <a:t>&lt;&lt; ":" &lt;&lt; p-&gt;data&lt;&lt;</a:t>
            </a:r>
            <a:r>
              <a:rPr lang="en-US" altLang="zh-CN" dirty="0" err="1" smtClean="0"/>
              <a:t>endl</a:t>
            </a:r>
            <a:r>
              <a:rPr lang="en-US" altLang="zh-CN" dirty="0" smtClean="0"/>
              <a:t>; p=p-&gt;link;}</a:t>
            </a:r>
          </a:p>
          <a:p>
            <a:r>
              <a:rPr lang="en-US" altLang="zh-CN" dirty="0" smtClean="0"/>
              <a:t>return </a:t>
            </a:r>
            <a:r>
              <a:rPr lang="en-US" altLang="zh-CN" dirty="0" err="1" smtClean="0"/>
              <a:t>os</a:t>
            </a:r>
            <a:r>
              <a:rPr lang="en-US" altLang="zh-CN" dirty="0" smtClean="0"/>
              <a:t>;</a:t>
            </a:r>
          </a:p>
          <a:p>
            <a:r>
              <a:rPr lang="en-US" altLang="zh-CN" dirty="0" smtClean="0"/>
              <a:t>};</a:t>
            </a:r>
          </a:p>
          <a:p>
            <a:endParaRPr lang="zh-CN" altLang="en-US" dirty="0" smtClean="0"/>
          </a:p>
          <a:p>
            <a:r>
              <a:rPr lang="en-US" altLang="zh-CN" dirty="0" smtClean="0"/>
              <a:t>void </a:t>
            </a:r>
            <a:r>
              <a:rPr lang="en-US" altLang="zh-CN" dirty="0" err="1" smtClean="0"/>
              <a:t>LinkedStack</a:t>
            </a:r>
            <a:r>
              <a:rPr lang="en-US" altLang="zh-CN" dirty="0" smtClean="0"/>
              <a:t>::Push(</a:t>
            </a:r>
            <a:r>
              <a:rPr lang="en-US" altLang="zh-CN" dirty="0" err="1" smtClean="0"/>
              <a:t>int</a:t>
            </a:r>
            <a:r>
              <a:rPr lang="en-US" altLang="zh-CN" dirty="0" smtClean="0"/>
              <a:t> &amp;x) {</a:t>
            </a:r>
          </a:p>
          <a:p>
            <a:r>
              <a:rPr lang="en-US" altLang="zh-CN" dirty="0" smtClean="0"/>
              <a:t>//</a:t>
            </a:r>
            <a:r>
              <a:rPr lang="zh-CN" altLang="en-US" dirty="0" smtClean="0"/>
              <a:t>将</a:t>
            </a:r>
            <a:r>
              <a:rPr lang="en-US" altLang="zh-CN" dirty="0" smtClean="0"/>
              <a:t>?</a:t>
            </a:r>
            <a:r>
              <a:rPr lang="zh-CN" altLang="en-US" dirty="0" smtClean="0"/>
              <a:t>元</a:t>
            </a:r>
            <a:r>
              <a:rPr lang="en-US" altLang="zh-CN" dirty="0" smtClean="0"/>
              <a:t>a</a:t>
            </a:r>
            <a:r>
              <a:rPr lang="zh-CN" altLang="en-US" dirty="0" smtClean="0"/>
              <a:t>素</a:t>
            </a:r>
            <a:r>
              <a:rPr lang="en-US" altLang="zh-CN" dirty="0" smtClean="0"/>
              <a:t>?</a:t>
            </a:r>
            <a:r>
              <a:rPr lang="zh-CN" altLang="en-US" dirty="0" smtClean="0"/>
              <a:t>值</a:t>
            </a:r>
            <a:r>
              <a:rPr lang="en-US" altLang="zh-CN" dirty="0" err="1" smtClean="0"/>
              <a:t>μx</a:t>
            </a:r>
            <a:r>
              <a:rPr lang="zh-CN" altLang="en-US" dirty="0" smtClean="0"/>
              <a:t>插</a:t>
            </a:r>
            <a:r>
              <a:rPr lang="en-US" altLang="zh-CN" dirty="0" smtClean="0"/>
              <a:t>?</a:t>
            </a:r>
            <a:r>
              <a:rPr lang="zh-CN" altLang="en-US" dirty="0" smtClean="0"/>
              <a:t>入</a:t>
            </a:r>
            <a:r>
              <a:rPr lang="en-US" altLang="zh-CN" dirty="0" smtClean="0"/>
              <a:t>?</a:t>
            </a:r>
            <a:r>
              <a:rPr lang="zh-CN" altLang="en-US" dirty="0" smtClean="0"/>
              <a:t>到</a:t>
            </a:r>
            <a:r>
              <a:rPr lang="en-US" altLang="zh-CN" dirty="0" smtClean="0"/>
              <a:t>?</a:t>
            </a:r>
            <a:r>
              <a:rPr lang="zh-CN" altLang="en-US" dirty="0" smtClean="0"/>
              <a:t>链</a:t>
            </a:r>
            <a:r>
              <a:rPr lang="en-US" altLang="zh-CN" dirty="0" smtClean="0"/>
              <a:t>ⅰ?</a:t>
            </a:r>
            <a:r>
              <a:rPr lang="zh-CN" altLang="en-US" dirty="0" smtClean="0"/>
              <a:t>式</a:t>
            </a:r>
            <a:r>
              <a:rPr lang="en-US" altLang="zh-CN" dirty="0" smtClean="0"/>
              <a:t>?</a:t>
            </a:r>
            <a:r>
              <a:rPr lang="zh-CN" altLang="en-US" dirty="0" smtClean="0"/>
              <a:t>栈</a:t>
            </a:r>
            <a:r>
              <a:rPr lang="en-US" altLang="zh-CN" dirty="0" smtClean="0"/>
              <a:t>?</a:t>
            </a:r>
            <a:r>
              <a:rPr lang="zh-CN" altLang="en-US" dirty="0" smtClean="0"/>
              <a:t>的</a:t>
            </a:r>
            <a:r>
              <a:rPr lang="en-US" altLang="zh-CN" dirty="0" smtClean="0"/>
              <a:t>?</a:t>
            </a:r>
            <a:r>
              <a:rPr lang="zh-CN" altLang="en-US" dirty="0" smtClean="0"/>
              <a:t>栈</a:t>
            </a:r>
            <a:r>
              <a:rPr lang="en-US" altLang="zh-CN" dirty="0" smtClean="0"/>
              <a:t>?</a:t>
            </a:r>
            <a:r>
              <a:rPr lang="zh-CN" altLang="en-US" dirty="0" smtClean="0"/>
              <a:t>顶￥</a:t>
            </a:r>
            <a:r>
              <a:rPr lang="en-US" altLang="zh-CN" dirty="0" smtClean="0"/>
              <a:t>,</a:t>
            </a:r>
            <a:r>
              <a:rPr lang="zh-CN" altLang="en-US" dirty="0" smtClean="0"/>
              <a:t>即</a:t>
            </a:r>
            <a:r>
              <a:rPr lang="en-US" altLang="zh-CN" dirty="0" smtClean="0"/>
              <a:t>′</a:t>
            </a:r>
            <a:r>
              <a:rPr lang="zh-CN" altLang="en-US" dirty="0" smtClean="0"/>
              <a:t>链</a:t>
            </a:r>
            <a:r>
              <a:rPr lang="en-US" altLang="zh-CN" dirty="0" smtClean="0"/>
              <a:t>ⅰ?</a:t>
            </a:r>
            <a:r>
              <a:rPr lang="zh-CN" altLang="en-US" dirty="0" smtClean="0"/>
              <a:t>头</a:t>
            </a:r>
            <a:r>
              <a:rPr lang="en-US" altLang="zh-CN" dirty="0" smtClean="0"/>
              <a:t>?</a:t>
            </a:r>
            <a:r>
              <a:rPr lang="zh-CN" altLang="en-US" dirty="0" smtClean="0"/>
              <a:t>。￡</a:t>
            </a:r>
          </a:p>
          <a:p>
            <a:r>
              <a:rPr lang="en-US" altLang="zh-CN" dirty="0" smtClean="0"/>
              <a:t>top = new </a:t>
            </a:r>
            <a:r>
              <a:rPr lang="en-US" altLang="zh-CN" dirty="0" err="1" smtClean="0"/>
              <a:t>StackNode</a:t>
            </a:r>
            <a:r>
              <a:rPr lang="en-US" altLang="zh-CN" dirty="0" smtClean="0"/>
              <a:t>( x, top );//</a:t>
            </a:r>
            <a:r>
              <a:rPr lang="zh-CN" altLang="en-US" dirty="0" smtClean="0"/>
              <a:t>创洹</a:t>
            </a:r>
            <a:r>
              <a:rPr lang="en-US" altLang="zh-CN" dirty="0" smtClean="0"/>
              <a:t>?</a:t>
            </a:r>
            <a:r>
              <a:rPr lang="zh-CN" altLang="en-US" dirty="0" smtClean="0"/>
              <a:t>建</a:t>
            </a:r>
            <a:r>
              <a:rPr lang="en-US" altLang="zh-CN" dirty="0" smtClean="0"/>
              <a:t>¨</a:t>
            </a:r>
            <a:r>
              <a:rPr lang="zh-CN" altLang="en-US" dirty="0" smtClean="0"/>
              <a:t>新</a:t>
            </a:r>
            <a:r>
              <a:rPr lang="en-US" altLang="zh-CN" dirty="0" smtClean="0"/>
              <a:t>?</a:t>
            </a:r>
            <a:r>
              <a:rPr lang="zh-CN" altLang="en-US" dirty="0" smtClean="0"/>
              <a:t>结</a:t>
            </a:r>
            <a:r>
              <a:rPr lang="en-US" altLang="zh-CN" dirty="0" smtClean="0"/>
              <a:t>á</a:t>
            </a:r>
            <a:r>
              <a:rPr lang="zh-CN" altLang="en-US" dirty="0" smtClean="0"/>
              <a:t>点</a:t>
            </a:r>
            <a:r>
              <a:rPr lang="en-US" altLang="zh-CN" dirty="0" smtClean="0"/>
              <a:t>?</a:t>
            </a:r>
            <a:endParaRPr lang="zh-CN" altLang="en-US" dirty="0" smtClean="0"/>
          </a:p>
          <a:p>
            <a:r>
              <a:rPr lang="en-US" altLang="zh-CN" dirty="0" smtClean="0"/>
              <a:t>assert (top != NULL);//</a:t>
            </a:r>
            <a:r>
              <a:rPr lang="zh-CN" altLang="en-US" dirty="0" smtClean="0"/>
              <a:t>创洹</a:t>
            </a:r>
            <a:r>
              <a:rPr lang="en-US" altLang="zh-CN" dirty="0" smtClean="0"/>
              <a:t>?</a:t>
            </a:r>
            <a:r>
              <a:rPr lang="zh-CN" altLang="en-US" dirty="0" smtClean="0"/>
              <a:t>建</a:t>
            </a:r>
            <a:r>
              <a:rPr lang="en-US" altLang="zh-CN" dirty="0" smtClean="0"/>
              <a:t>¨</a:t>
            </a:r>
            <a:r>
              <a:rPr lang="zh-CN" altLang="en-US" dirty="0" smtClean="0"/>
              <a:t>失骸</a:t>
            </a:r>
            <a:r>
              <a:rPr lang="en-US" altLang="zh-CN" dirty="0" smtClean="0"/>
              <a:t>?</a:t>
            </a:r>
            <a:r>
              <a:rPr lang="zh-CN" altLang="en-US" dirty="0" smtClean="0"/>
              <a:t>败悒</a:t>
            </a:r>
            <a:r>
              <a:rPr lang="en-US" altLang="zh-CN" dirty="0" smtClean="0"/>
              <a:t>?</a:t>
            </a:r>
            <a:r>
              <a:rPr lang="zh-CN" altLang="en-US" dirty="0" smtClean="0"/>
              <a:t>退</a:t>
            </a:r>
            <a:r>
              <a:rPr lang="en-US" altLang="zh-CN" dirty="0" smtClean="0"/>
              <a:t>?</a:t>
            </a:r>
            <a:r>
              <a:rPr lang="zh-CN" altLang="en-US" dirty="0" smtClean="0"/>
              <a:t>出</a:t>
            </a:r>
            <a:r>
              <a:rPr lang="en-US" altLang="zh-CN" dirty="0" smtClean="0"/>
              <a:t>?</a:t>
            </a:r>
            <a:endParaRPr lang="zh-CN" altLang="en-US" dirty="0" smtClean="0"/>
          </a:p>
          <a:p>
            <a:r>
              <a:rPr lang="en-US" altLang="zh-CN" dirty="0" smtClean="0"/>
              <a:t>};</a:t>
            </a:r>
          </a:p>
          <a:p>
            <a:r>
              <a:rPr lang="en-US" altLang="zh-CN" dirty="0" smtClean="0"/>
              <a:t>void main()</a:t>
            </a:r>
          </a:p>
          <a:p>
            <a:endParaRPr lang="zh-CN" altLang="en-US" dirty="0" smtClean="0"/>
          </a:p>
          <a:p>
            <a:r>
              <a:rPr lang="en-US" altLang="zh-CN" dirty="0" smtClean="0"/>
              <a:t>{</a:t>
            </a:r>
          </a:p>
          <a:p>
            <a:r>
              <a:rPr lang="en-US" altLang="zh-CN" dirty="0" err="1" smtClean="0"/>
              <a:t>LinkedStack</a:t>
            </a:r>
            <a:r>
              <a:rPr lang="en-US" altLang="zh-CN" dirty="0" smtClean="0"/>
              <a:t> s; </a:t>
            </a:r>
          </a:p>
          <a:p>
            <a:r>
              <a:rPr lang="en-US" altLang="zh-CN" dirty="0" smtClean="0"/>
              <a:t>for (</a:t>
            </a:r>
            <a:r>
              <a:rPr lang="en-US" altLang="zh-CN" dirty="0" err="1" smtClean="0"/>
              <a:t>int</a:t>
            </a:r>
            <a:r>
              <a:rPr lang="en-US" altLang="zh-CN" dirty="0" smtClean="0"/>
              <a:t> a=100;a&lt;=110;a++)</a:t>
            </a:r>
          </a:p>
          <a:p>
            <a:r>
              <a:rPr lang="en-US" altLang="zh-CN" dirty="0" err="1" smtClean="0"/>
              <a:t>s.Push</a:t>
            </a:r>
            <a:r>
              <a:rPr lang="en-US" altLang="zh-CN" dirty="0" smtClean="0"/>
              <a:t>(a); </a:t>
            </a:r>
          </a:p>
          <a:p>
            <a:r>
              <a:rPr lang="en-US" altLang="zh-CN" dirty="0" err="1" smtClean="0"/>
              <a:t>cout</a:t>
            </a:r>
            <a:r>
              <a:rPr lang="en-US" altLang="zh-CN" dirty="0" smtClean="0"/>
              <a:t>&lt;&lt; s;</a:t>
            </a:r>
          </a:p>
          <a:p>
            <a:endParaRPr lang="zh-CN" altLang="en-US" dirty="0" smtClean="0"/>
          </a:p>
          <a:p>
            <a:r>
              <a:rPr lang="en-US" altLang="zh-CN" dirty="0" err="1" smtClean="0"/>
              <a:t>LinkedStack</a:t>
            </a:r>
            <a:r>
              <a:rPr lang="en-US" altLang="zh-CN" dirty="0" smtClean="0"/>
              <a:t> * s2=new </a:t>
            </a:r>
            <a:r>
              <a:rPr lang="en-US" altLang="zh-CN" dirty="0" err="1" smtClean="0"/>
              <a:t>LinkedStack</a:t>
            </a:r>
            <a:r>
              <a:rPr lang="en-US" altLang="zh-CN" dirty="0" smtClean="0"/>
              <a:t>; </a:t>
            </a:r>
          </a:p>
          <a:p>
            <a:r>
              <a:rPr lang="en-US" altLang="zh-CN" dirty="0" smtClean="0"/>
              <a:t>for ( </a:t>
            </a:r>
            <a:r>
              <a:rPr lang="en-US" altLang="zh-CN" dirty="0" err="1" smtClean="0"/>
              <a:t>int</a:t>
            </a:r>
            <a:r>
              <a:rPr lang="en-US" altLang="zh-CN" dirty="0" smtClean="0"/>
              <a:t> a=0;a&lt;=10;a++)</a:t>
            </a:r>
          </a:p>
          <a:p>
            <a:r>
              <a:rPr lang="en-US" altLang="zh-CN" dirty="0" smtClean="0"/>
              <a:t>s2-&gt;Push(a); </a:t>
            </a:r>
          </a:p>
          <a:p>
            <a:r>
              <a:rPr lang="en-US" altLang="zh-CN" dirty="0" err="1" smtClean="0"/>
              <a:t>cout</a:t>
            </a:r>
            <a:r>
              <a:rPr lang="en-US" altLang="zh-CN" dirty="0" smtClean="0"/>
              <a:t>&lt;&lt; *s2; </a:t>
            </a:r>
          </a:p>
          <a:p>
            <a:r>
              <a:rPr lang="en-US" altLang="zh-CN" dirty="0" err="1" smtClean="0"/>
              <a:t>getchar</a:t>
            </a:r>
            <a:r>
              <a:rPr lang="en-US" altLang="zh-CN" dirty="0" smtClean="0"/>
              <a:t>();</a:t>
            </a:r>
          </a:p>
          <a:p>
            <a:endParaRPr lang="zh-CN" altLang="en-US" dirty="0" smtClean="0"/>
          </a:p>
          <a:p>
            <a:r>
              <a:rPr lang="en-US" altLang="zh-CN" dirty="0" smtClean="0"/>
              <a:t>}</a:t>
            </a:r>
          </a:p>
          <a:p>
            <a:r>
              <a:rPr lang="en-US" altLang="zh-CN" dirty="0" smtClean="0"/>
              <a:t>===============================================</a:t>
            </a:r>
          </a:p>
          <a:p>
            <a:r>
              <a:rPr lang="en-US" altLang="zh-CN" dirty="0" smtClean="0"/>
              <a:t>#include &lt;</a:t>
            </a:r>
            <a:r>
              <a:rPr lang="en-US" altLang="zh-CN" dirty="0" err="1" smtClean="0"/>
              <a:t>iostream</a:t>
            </a:r>
            <a:r>
              <a:rPr lang="en-US" altLang="zh-CN" dirty="0" smtClean="0"/>
              <a:t>&gt;</a:t>
            </a:r>
          </a:p>
          <a:p>
            <a:r>
              <a:rPr lang="en-US" altLang="zh-CN" dirty="0" smtClean="0"/>
              <a:t>#include &lt;</a:t>
            </a:r>
            <a:r>
              <a:rPr lang="en-US" altLang="zh-CN" dirty="0" err="1" smtClean="0"/>
              <a:t>cstdlib</a:t>
            </a:r>
            <a:r>
              <a:rPr lang="en-US" altLang="zh-CN" dirty="0" smtClean="0"/>
              <a:t>&gt;</a:t>
            </a:r>
          </a:p>
          <a:p>
            <a:r>
              <a:rPr lang="en-US" altLang="zh-CN" dirty="0" smtClean="0"/>
              <a:t>#include &lt;</a:t>
            </a:r>
            <a:r>
              <a:rPr lang="en-US" altLang="zh-CN" dirty="0" err="1" smtClean="0"/>
              <a:t>cassert</a:t>
            </a:r>
            <a:r>
              <a:rPr lang="en-US" altLang="zh-CN" dirty="0" smtClean="0"/>
              <a:t>&gt;</a:t>
            </a:r>
          </a:p>
          <a:p>
            <a:r>
              <a:rPr lang="en-US" altLang="zh-CN" dirty="0" smtClean="0"/>
              <a:t>using namespace </a:t>
            </a:r>
            <a:r>
              <a:rPr lang="en-US" altLang="zh-CN" dirty="0" err="1" smtClean="0"/>
              <a:t>std</a:t>
            </a:r>
            <a:r>
              <a:rPr lang="en-US" altLang="zh-CN" dirty="0" smtClean="0"/>
              <a:t>;</a:t>
            </a:r>
          </a:p>
          <a:p>
            <a:r>
              <a:rPr lang="en-US" altLang="zh-CN" dirty="0" smtClean="0"/>
              <a:t>class </a:t>
            </a:r>
            <a:r>
              <a:rPr lang="en-US" altLang="zh-CN" dirty="0" err="1" smtClean="0"/>
              <a:t>LinkedStack</a:t>
            </a:r>
            <a:r>
              <a:rPr lang="en-US" altLang="zh-CN" dirty="0" smtClean="0"/>
              <a:t> ;</a:t>
            </a:r>
          </a:p>
          <a:p>
            <a:r>
              <a:rPr lang="en-US" altLang="zh-CN" dirty="0" smtClean="0"/>
              <a:t>class </a:t>
            </a:r>
            <a:r>
              <a:rPr lang="en-US" altLang="zh-CN" dirty="0" err="1" smtClean="0"/>
              <a:t>StackNode</a:t>
            </a:r>
            <a:r>
              <a:rPr lang="en-US" altLang="zh-CN" dirty="0" smtClean="0"/>
              <a:t> {  </a:t>
            </a:r>
          </a:p>
          <a:p>
            <a:r>
              <a:rPr lang="en-US" altLang="zh-CN" dirty="0" smtClean="0"/>
              <a:t>friend </a:t>
            </a:r>
            <a:r>
              <a:rPr lang="en-US" altLang="zh-CN" dirty="0" err="1" smtClean="0"/>
              <a:t>LinkedStack</a:t>
            </a:r>
            <a:r>
              <a:rPr lang="en-US" altLang="zh-CN" dirty="0" smtClean="0"/>
              <a:t>;</a:t>
            </a:r>
          </a:p>
          <a:p>
            <a:r>
              <a:rPr lang="en-US" altLang="zh-CN" dirty="0" smtClean="0"/>
              <a:t>private:</a:t>
            </a:r>
          </a:p>
          <a:p>
            <a:r>
              <a:rPr lang="en-US" altLang="zh-CN" dirty="0" err="1" smtClean="0"/>
              <a:t>int</a:t>
            </a:r>
            <a:r>
              <a:rPr lang="en-US" altLang="zh-CN" dirty="0" smtClean="0"/>
              <a:t>  data; </a:t>
            </a:r>
          </a:p>
          <a:p>
            <a:r>
              <a:rPr lang="en-US" altLang="zh-CN" dirty="0" smtClean="0"/>
              <a:t>public:</a:t>
            </a:r>
          </a:p>
          <a:p>
            <a:r>
              <a:rPr lang="en-US" altLang="zh-CN" dirty="0" err="1" smtClean="0"/>
              <a:t>StackNode</a:t>
            </a:r>
            <a:r>
              <a:rPr lang="en-US" altLang="zh-CN" dirty="0" smtClean="0"/>
              <a:t> *link; </a:t>
            </a:r>
          </a:p>
          <a:p>
            <a:r>
              <a:rPr lang="en-US" altLang="zh-CN" dirty="0" err="1" smtClean="0"/>
              <a:t>StackNode</a:t>
            </a:r>
            <a:r>
              <a:rPr lang="en-US" altLang="zh-CN" dirty="0" smtClean="0"/>
              <a:t>(</a:t>
            </a:r>
            <a:r>
              <a:rPr lang="en-US" altLang="zh-CN" dirty="0" err="1" smtClean="0"/>
              <a:t>int</a:t>
            </a:r>
            <a:r>
              <a:rPr lang="en-US" altLang="zh-CN" dirty="0" smtClean="0"/>
              <a:t> d = 0, </a:t>
            </a:r>
            <a:r>
              <a:rPr lang="en-US" altLang="zh-CN" dirty="0" err="1" smtClean="0"/>
              <a:t>StackNode</a:t>
            </a:r>
            <a:r>
              <a:rPr lang="en-US" altLang="zh-CN" dirty="0" smtClean="0"/>
              <a:t> *next = NULL) { data=</a:t>
            </a:r>
            <a:r>
              <a:rPr lang="en-US" altLang="zh-CN" dirty="0" err="1" smtClean="0"/>
              <a:t>d;link</a:t>
            </a:r>
            <a:r>
              <a:rPr lang="en-US" altLang="zh-CN" dirty="0" smtClean="0"/>
              <a:t>=next; }</a:t>
            </a:r>
          </a:p>
          <a:p>
            <a:r>
              <a:rPr lang="en-US" altLang="zh-CN" dirty="0" smtClean="0"/>
              <a:t>~</a:t>
            </a:r>
            <a:r>
              <a:rPr lang="en-US" altLang="zh-CN" dirty="0" err="1" smtClean="0"/>
              <a:t>StackNode</a:t>
            </a:r>
            <a:r>
              <a:rPr lang="en-US" altLang="zh-CN" dirty="0" smtClean="0"/>
              <a:t>();</a:t>
            </a:r>
          </a:p>
          <a:p>
            <a:r>
              <a:rPr lang="en-US" altLang="zh-CN" dirty="0" smtClean="0"/>
              <a:t>};  </a:t>
            </a:r>
          </a:p>
          <a:p>
            <a:endParaRPr lang="zh-CN" altLang="en-US" dirty="0" smtClean="0"/>
          </a:p>
          <a:p>
            <a:r>
              <a:rPr lang="en-US" altLang="zh-CN" dirty="0" smtClean="0"/>
              <a:t>class </a:t>
            </a:r>
            <a:r>
              <a:rPr lang="en-US" altLang="zh-CN" dirty="0" err="1" smtClean="0"/>
              <a:t>LinkedStack</a:t>
            </a:r>
            <a:r>
              <a:rPr lang="en-US" altLang="zh-CN" dirty="0" smtClean="0"/>
              <a:t>  {  </a:t>
            </a:r>
          </a:p>
          <a:p>
            <a:r>
              <a:rPr lang="en-US" altLang="zh-CN" dirty="0" smtClean="0"/>
              <a:t>private:</a:t>
            </a:r>
          </a:p>
          <a:p>
            <a:r>
              <a:rPr lang="en-US" altLang="zh-CN" dirty="0" err="1" smtClean="0"/>
              <a:t>StackNode</a:t>
            </a:r>
            <a:r>
              <a:rPr lang="en-US" altLang="zh-CN" dirty="0" smtClean="0"/>
              <a:t> *top; </a:t>
            </a:r>
          </a:p>
          <a:p>
            <a:r>
              <a:rPr lang="en-US" altLang="zh-CN" dirty="0" smtClean="0"/>
              <a:t>public:</a:t>
            </a:r>
          </a:p>
          <a:p>
            <a:r>
              <a:rPr lang="en-US" altLang="zh-CN" dirty="0" err="1" smtClean="0"/>
              <a:t>LinkedStack</a:t>
            </a:r>
            <a:r>
              <a:rPr lang="en-US" altLang="zh-CN" dirty="0" smtClean="0"/>
              <a:t>() : top(NULL) {} </a:t>
            </a:r>
          </a:p>
          <a:p>
            <a:r>
              <a:rPr lang="en-US" altLang="zh-CN" dirty="0" smtClean="0"/>
              <a:t>void Push(</a:t>
            </a:r>
            <a:r>
              <a:rPr lang="en-US" altLang="zh-CN" dirty="0" err="1" smtClean="0"/>
              <a:t>int</a:t>
            </a:r>
            <a:r>
              <a:rPr lang="en-US" altLang="zh-CN" dirty="0" smtClean="0"/>
              <a:t> &amp;x);  </a:t>
            </a:r>
          </a:p>
          <a:p>
            <a:r>
              <a:rPr lang="en-US" altLang="zh-CN" dirty="0" smtClean="0"/>
              <a:t>void print ( ) ;</a:t>
            </a:r>
          </a:p>
          <a:p>
            <a:r>
              <a:rPr lang="en-US" altLang="zh-CN" dirty="0" smtClean="0"/>
              <a:t>};</a:t>
            </a:r>
          </a:p>
          <a:p>
            <a:r>
              <a:rPr lang="en-US" altLang="zh-CN" dirty="0" smtClean="0"/>
              <a:t>void  </a:t>
            </a:r>
            <a:r>
              <a:rPr lang="en-US" altLang="zh-CN" dirty="0" err="1" smtClean="0"/>
              <a:t>LinkedStack</a:t>
            </a:r>
            <a:r>
              <a:rPr lang="en-US" altLang="zh-CN" dirty="0" smtClean="0"/>
              <a:t>::print ( ){ </a:t>
            </a:r>
          </a:p>
          <a:p>
            <a:r>
              <a:rPr lang="en-US" altLang="zh-CN" dirty="0" err="1" smtClean="0"/>
              <a:t>StackNode</a:t>
            </a:r>
            <a:r>
              <a:rPr lang="en-US" altLang="zh-CN" dirty="0" smtClean="0"/>
              <a:t> *p= </a:t>
            </a:r>
            <a:r>
              <a:rPr lang="en-US" altLang="zh-CN" dirty="0" err="1" smtClean="0"/>
              <a:t>top;int</a:t>
            </a:r>
            <a:r>
              <a:rPr lang="en-US" altLang="zh-CN" dirty="0" smtClean="0"/>
              <a:t> </a:t>
            </a:r>
            <a:r>
              <a:rPr lang="en-US" altLang="zh-CN" dirty="0" err="1" smtClean="0"/>
              <a:t>i</a:t>
            </a:r>
            <a:r>
              <a:rPr lang="en-US" altLang="zh-CN" dirty="0" smtClean="0"/>
              <a:t>=0;</a:t>
            </a:r>
          </a:p>
          <a:p>
            <a:r>
              <a:rPr lang="en-US" altLang="zh-CN" dirty="0" smtClean="0"/>
              <a:t>while(p!=NULL)</a:t>
            </a:r>
          </a:p>
          <a:p>
            <a:r>
              <a:rPr lang="en-US" altLang="zh-CN" dirty="0" smtClean="0"/>
              <a:t>{</a:t>
            </a:r>
            <a:r>
              <a:rPr lang="en-US" altLang="zh-CN" dirty="0" err="1" smtClean="0"/>
              <a:t>cout</a:t>
            </a:r>
            <a:r>
              <a:rPr lang="en-US" altLang="zh-CN" dirty="0" smtClean="0"/>
              <a:t>&lt;&lt;++</a:t>
            </a:r>
            <a:r>
              <a:rPr lang="en-US" altLang="zh-CN" dirty="0" err="1" smtClean="0"/>
              <a:t>i</a:t>
            </a:r>
            <a:r>
              <a:rPr lang="en-US" altLang="zh-CN" dirty="0" smtClean="0"/>
              <a:t>&lt;&lt; ":" &lt;&lt; p-&gt;data&lt;&lt;</a:t>
            </a:r>
            <a:r>
              <a:rPr lang="en-US" altLang="zh-CN" dirty="0" err="1" smtClean="0"/>
              <a:t>endl</a:t>
            </a:r>
            <a:r>
              <a:rPr lang="en-US" altLang="zh-CN" dirty="0" smtClean="0"/>
              <a:t>; p=p-&gt;link;}</a:t>
            </a:r>
          </a:p>
          <a:p>
            <a:r>
              <a:rPr lang="en-US" altLang="zh-CN" dirty="0" smtClean="0"/>
              <a:t>};</a:t>
            </a:r>
          </a:p>
          <a:p>
            <a:endParaRPr lang="zh-CN" altLang="en-US" dirty="0" smtClean="0"/>
          </a:p>
          <a:p>
            <a:r>
              <a:rPr lang="en-US" altLang="zh-CN" dirty="0" smtClean="0"/>
              <a:t>void </a:t>
            </a:r>
            <a:r>
              <a:rPr lang="en-US" altLang="zh-CN" dirty="0" err="1" smtClean="0"/>
              <a:t>LinkedStack</a:t>
            </a:r>
            <a:r>
              <a:rPr lang="en-US" altLang="zh-CN" dirty="0" smtClean="0"/>
              <a:t>::Push(</a:t>
            </a:r>
            <a:r>
              <a:rPr lang="en-US" altLang="zh-CN" dirty="0" err="1" smtClean="0"/>
              <a:t>int</a:t>
            </a:r>
            <a:r>
              <a:rPr lang="en-US" altLang="zh-CN" dirty="0" smtClean="0"/>
              <a:t> &amp;x) {</a:t>
            </a:r>
          </a:p>
          <a:p>
            <a:r>
              <a:rPr lang="en-US" altLang="zh-CN" dirty="0" smtClean="0"/>
              <a:t>//</a:t>
            </a:r>
            <a:r>
              <a:rPr lang="zh-CN" altLang="en-US" dirty="0" smtClean="0"/>
              <a:t>将</a:t>
            </a:r>
            <a:r>
              <a:rPr lang="en-US" altLang="zh-CN" dirty="0" smtClean="0"/>
              <a:t>?</a:t>
            </a:r>
            <a:r>
              <a:rPr lang="zh-CN" altLang="en-US" dirty="0" smtClean="0"/>
              <a:t>元</a:t>
            </a:r>
            <a:r>
              <a:rPr lang="en-US" altLang="zh-CN" dirty="0" smtClean="0"/>
              <a:t>a</a:t>
            </a:r>
            <a:r>
              <a:rPr lang="zh-CN" altLang="en-US" dirty="0" smtClean="0"/>
              <a:t>素</a:t>
            </a:r>
            <a:r>
              <a:rPr lang="en-US" altLang="zh-CN" dirty="0" smtClean="0"/>
              <a:t>?</a:t>
            </a:r>
            <a:r>
              <a:rPr lang="zh-CN" altLang="en-US" dirty="0" smtClean="0"/>
              <a:t>值</a:t>
            </a:r>
            <a:r>
              <a:rPr lang="en-US" altLang="zh-CN" dirty="0" err="1" smtClean="0"/>
              <a:t>μx</a:t>
            </a:r>
            <a:r>
              <a:rPr lang="zh-CN" altLang="en-US" dirty="0" smtClean="0"/>
              <a:t>插</a:t>
            </a:r>
            <a:r>
              <a:rPr lang="en-US" altLang="zh-CN" dirty="0" smtClean="0"/>
              <a:t>?</a:t>
            </a:r>
            <a:r>
              <a:rPr lang="zh-CN" altLang="en-US" dirty="0" smtClean="0"/>
              <a:t>入</a:t>
            </a:r>
            <a:r>
              <a:rPr lang="en-US" altLang="zh-CN" dirty="0" smtClean="0"/>
              <a:t>?</a:t>
            </a:r>
            <a:r>
              <a:rPr lang="zh-CN" altLang="en-US" dirty="0" smtClean="0"/>
              <a:t>到</a:t>
            </a:r>
            <a:r>
              <a:rPr lang="en-US" altLang="zh-CN" dirty="0" smtClean="0"/>
              <a:t>?</a:t>
            </a:r>
            <a:r>
              <a:rPr lang="zh-CN" altLang="en-US" dirty="0" smtClean="0"/>
              <a:t>链</a:t>
            </a:r>
            <a:r>
              <a:rPr lang="en-US" altLang="zh-CN" dirty="0" smtClean="0"/>
              <a:t>ⅰ?</a:t>
            </a:r>
            <a:r>
              <a:rPr lang="zh-CN" altLang="en-US" dirty="0" smtClean="0"/>
              <a:t>式</a:t>
            </a:r>
            <a:r>
              <a:rPr lang="en-US" altLang="zh-CN" dirty="0" smtClean="0"/>
              <a:t>?</a:t>
            </a:r>
            <a:r>
              <a:rPr lang="zh-CN" altLang="en-US" dirty="0" smtClean="0"/>
              <a:t>栈</a:t>
            </a:r>
            <a:r>
              <a:rPr lang="en-US" altLang="zh-CN" dirty="0" smtClean="0"/>
              <a:t>?</a:t>
            </a:r>
            <a:r>
              <a:rPr lang="zh-CN" altLang="en-US" dirty="0" smtClean="0"/>
              <a:t>的</a:t>
            </a:r>
            <a:r>
              <a:rPr lang="en-US" altLang="zh-CN" dirty="0" smtClean="0"/>
              <a:t>?</a:t>
            </a:r>
            <a:r>
              <a:rPr lang="zh-CN" altLang="en-US" dirty="0" smtClean="0"/>
              <a:t>栈</a:t>
            </a:r>
            <a:r>
              <a:rPr lang="en-US" altLang="zh-CN" dirty="0" smtClean="0"/>
              <a:t>?</a:t>
            </a:r>
            <a:r>
              <a:rPr lang="zh-CN" altLang="en-US" dirty="0" smtClean="0"/>
              <a:t>顶￥</a:t>
            </a:r>
            <a:r>
              <a:rPr lang="en-US" altLang="zh-CN" dirty="0" smtClean="0"/>
              <a:t>,</a:t>
            </a:r>
            <a:r>
              <a:rPr lang="zh-CN" altLang="en-US" dirty="0" smtClean="0"/>
              <a:t>即</a:t>
            </a:r>
            <a:r>
              <a:rPr lang="en-US" altLang="zh-CN" dirty="0" smtClean="0"/>
              <a:t>′</a:t>
            </a:r>
            <a:r>
              <a:rPr lang="zh-CN" altLang="en-US" dirty="0" smtClean="0"/>
              <a:t>链</a:t>
            </a:r>
            <a:r>
              <a:rPr lang="en-US" altLang="zh-CN" dirty="0" smtClean="0"/>
              <a:t>ⅰ?</a:t>
            </a:r>
            <a:r>
              <a:rPr lang="zh-CN" altLang="en-US" dirty="0" smtClean="0"/>
              <a:t>头</a:t>
            </a:r>
            <a:r>
              <a:rPr lang="en-US" altLang="zh-CN" dirty="0" smtClean="0"/>
              <a:t>?</a:t>
            </a:r>
            <a:r>
              <a:rPr lang="zh-CN" altLang="en-US" dirty="0" smtClean="0"/>
              <a:t>。￡</a:t>
            </a:r>
          </a:p>
          <a:p>
            <a:r>
              <a:rPr lang="en-US" altLang="zh-CN" dirty="0" smtClean="0"/>
              <a:t>top = new </a:t>
            </a:r>
            <a:r>
              <a:rPr lang="en-US" altLang="zh-CN" dirty="0" err="1" smtClean="0"/>
              <a:t>StackNode</a:t>
            </a:r>
            <a:r>
              <a:rPr lang="en-US" altLang="zh-CN" dirty="0" smtClean="0"/>
              <a:t>( x, top );//</a:t>
            </a:r>
            <a:r>
              <a:rPr lang="zh-CN" altLang="en-US" dirty="0" smtClean="0"/>
              <a:t>创洹</a:t>
            </a:r>
            <a:r>
              <a:rPr lang="en-US" altLang="zh-CN" dirty="0" smtClean="0"/>
              <a:t>?</a:t>
            </a:r>
            <a:r>
              <a:rPr lang="zh-CN" altLang="en-US" dirty="0" smtClean="0"/>
              <a:t>建</a:t>
            </a:r>
            <a:r>
              <a:rPr lang="en-US" altLang="zh-CN" dirty="0" smtClean="0"/>
              <a:t>¨</a:t>
            </a:r>
            <a:r>
              <a:rPr lang="zh-CN" altLang="en-US" dirty="0" smtClean="0"/>
              <a:t>新</a:t>
            </a:r>
            <a:r>
              <a:rPr lang="en-US" altLang="zh-CN" dirty="0" smtClean="0"/>
              <a:t>?</a:t>
            </a:r>
            <a:r>
              <a:rPr lang="zh-CN" altLang="en-US" dirty="0" smtClean="0"/>
              <a:t>结</a:t>
            </a:r>
            <a:r>
              <a:rPr lang="en-US" altLang="zh-CN" dirty="0" smtClean="0"/>
              <a:t>á</a:t>
            </a:r>
            <a:r>
              <a:rPr lang="zh-CN" altLang="en-US" dirty="0" smtClean="0"/>
              <a:t>点</a:t>
            </a:r>
            <a:r>
              <a:rPr lang="en-US" altLang="zh-CN" dirty="0" smtClean="0"/>
              <a:t>?</a:t>
            </a:r>
            <a:endParaRPr lang="zh-CN" altLang="en-US" dirty="0" smtClean="0"/>
          </a:p>
          <a:p>
            <a:r>
              <a:rPr lang="en-US" altLang="zh-CN" dirty="0" smtClean="0"/>
              <a:t>assert (top != NULL);//</a:t>
            </a:r>
            <a:r>
              <a:rPr lang="zh-CN" altLang="en-US" dirty="0" smtClean="0"/>
              <a:t>创洹</a:t>
            </a:r>
            <a:r>
              <a:rPr lang="en-US" altLang="zh-CN" dirty="0" smtClean="0"/>
              <a:t>?</a:t>
            </a:r>
            <a:r>
              <a:rPr lang="zh-CN" altLang="en-US" dirty="0" smtClean="0"/>
              <a:t>建</a:t>
            </a:r>
            <a:r>
              <a:rPr lang="en-US" altLang="zh-CN" dirty="0" smtClean="0"/>
              <a:t>¨</a:t>
            </a:r>
            <a:r>
              <a:rPr lang="zh-CN" altLang="en-US" dirty="0" smtClean="0"/>
              <a:t>失骸</a:t>
            </a:r>
            <a:r>
              <a:rPr lang="en-US" altLang="zh-CN" dirty="0" smtClean="0"/>
              <a:t>?</a:t>
            </a:r>
            <a:r>
              <a:rPr lang="zh-CN" altLang="en-US" dirty="0" smtClean="0"/>
              <a:t>败悒</a:t>
            </a:r>
            <a:r>
              <a:rPr lang="en-US" altLang="zh-CN" dirty="0" smtClean="0"/>
              <a:t>?</a:t>
            </a:r>
            <a:r>
              <a:rPr lang="zh-CN" altLang="en-US" dirty="0" smtClean="0"/>
              <a:t>退</a:t>
            </a:r>
            <a:r>
              <a:rPr lang="en-US" altLang="zh-CN" dirty="0" smtClean="0"/>
              <a:t>?</a:t>
            </a:r>
            <a:r>
              <a:rPr lang="zh-CN" altLang="en-US" dirty="0" smtClean="0"/>
              <a:t>出</a:t>
            </a:r>
            <a:r>
              <a:rPr lang="en-US" altLang="zh-CN" dirty="0" smtClean="0"/>
              <a:t>?</a:t>
            </a:r>
            <a:endParaRPr lang="zh-CN" altLang="en-US" dirty="0" smtClean="0"/>
          </a:p>
          <a:p>
            <a:r>
              <a:rPr lang="en-US" altLang="zh-CN" dirty="0" smtClean="0"/>
              <a:t>};</a:t>
            </a:r>
          </a:p>
          <a:p>
            <a:r>
              <a:rPr lang="en-US" altLang="zh-CN" dirty="0" smtClean="0"/>
              <a:t>void main()</a:t>
            </a:r>
          </a:p>
          <a:p>
            <a:r>
              <a:rPr lang="en-US" altLang="zh-CN" dirty="0" smtClean="0"/>
              <a:t>{</a:t>
            </a:r>
          </a:p>
          <a:p>
            <a:r>
              <a:rPr lang="en-US" altLang="zh-CN" dirty="0" err="1" smtClean="0"/>
              <a:t>LinkedStack</a:t>
            </a:r>
            <a:r>
              <a:rPr lang="en-US" altLang="zh-CN" dirty="0" smtClean="0"/>
              <a:t> s; </a:t>
            </a:r>
          </a:p>
          <a:p>
            <a:r>
              <a:rPr lang="en-US" altLang="zh-CN" dirty="0" smtClean="0"/>
              <a:t>for (</a:t>
            </a:r>
            <a:r>
              <a:rPr lang="en-US" altLang="zh-CN" dirty="0" err="1" smtClean="0"/>
              <a:t>int</a:t>
            </a:r>
            <a:r>
              <a:rPr lang="en-US" altLang="zh-CN" dirty="0" smtClean="0"/>
              <a:t> a=100;a&lt;=110;a++)</a:t>
            </a:r>
          </a:p>
          <a:p>
            <a:r>
              <a:rPr lang="en-US" altLang="zh-CN" dirty="0" err="1" smtClean="0"/>
              <a:t>s.Push</a:t>
            </a:r>
            <a:r>
              <a:rPr lang="en-US" altLang="zh-CN" dirty="0" smtClean="0"/>
              <a:t>(a); </a:t>
            </a:r>
          </a:p>
          <a:p>
            <a:r>
              <a:rPr lang="en-US" altLang="zh-CN" dirty="0" err="1" smtClean="0"/>
              <a:t>s.print</a:t>
            </a:r>
            <a:r>
              <a:rPr lang="en-US" altLang="zh-CN" dirty="0" smtClean="0"/>
              <a:t>();</a:t>
            </a:r>
          </a:p>
          <a:p>
            <a:r>
              <a:rPr lang="en-US" altLang="zh-CN" dirty="0" err="1" smtClean="0"/>
              <a:t>LinkedStack</a:t>
            </a:r>
            <a:r>
              <a:rPr lang="en-US" altLang="zh-CN" dirty="0" smtClean="0"/>
              <a:t> * s2=new </a:t>
            </a:r>
            <a:r>
              <a:rPr lang="en-US" altLang="zh-CN" dirty="0" err="1" smtClean="0"/>
              <a:t>LinkedStack</a:t>
            </a:r>
            <a:r>
              <a:rPr lang="en-US" altLang="zh-CN" dirty="0" smtClean="0"/>
              <a:t>; </a:t>
            </a:r>
          </a:p>
          <a:p>
            <a:r>
              <a:rPr lang="en-US" altLang="zh-CN" dirty="0" smtClean="0"/>
              <a:t>for ( </a:t>
            </a:r>
            <a:r>
              <a:rPr lang="en-US" altLang="zh-CN" dirty="0" err="1" smtClean="0"/>
              <a:t>int</a:t>
            </a:r>
            <a:r>
              <a:rPr lang="en-US" altLang="zh-CN" dirty="0" smtClean="0"/>
              <a:t> a=0;a&lt;=10;a++)</a:t>
            </a:r>
          </a:p>
          <a:p>
            <a:r>
              <a:rPr lang="en-US" altLang="zh-CN" dirty="0" smtClean="0"/>
              <a:t>s2-&gt;Push(a); </a:t>
            </a:r>
          </a:p>
          <a:p>
            <a:r>
              <a:rPr lang="en-US" altLang="zh-CN" dirty="0" smtClean="0"/>
              <a:t>s2-&gt;print(); </a:t>
            </a:r>
          </a:p>
          <a:p>
            <a:r>
              <a:rPr lang="en-US" altLang="zh-CN" dirty="0" err="1" smtClean="0"/>
              <a:t>getchar</a:t>
            </a:r>
            <a:r>
              <a:rPr lang="en-US" altLang="zh-CN" dirty="0" smtClean="0"/>
              <a:t>();</a:t>
            </a:r>
          </a:p>
          <a:p>
            <a:r>
              <a:rPr lang="en-US" altLang="zh-CN" dirty="0" smtClean="0"/>
              <a:t>}</a:t>
            </a:r>
          </a:p>
          <a:p>
            <a:r>
              <a:rPr lang="en-US" altLang="zh-CN" sz="700" dirty="0" smtClean="0"/>
              <a:t>=================================================</a:t>
            </a:r>
          </a:p>
          <a:p>
            <a:pPr>
              <a:lnSpc>
                <a:spcPct val="80000"/>
              </a:lnSpc>
            </a:pPr>
            <a:r>
              <a:rPr lang="en-US" altLang="zh-CN" sz="700" dirty="0" smtClean="0"/>
              <a:t>class </a:t>
            </a:r>
            <a:r>
              <a:rPr lang="en-US" altLang="zh-CN" sz="700" dirty="0" err="1" smtClean="0"/>
              <a:t>MyOutstream</a:t>
            </a:r>
            <a:r>
              <a:rPr lang="en-US" altLang="zh-CN" sz="700" dirty="0" smtClean="0"/>
              <a:t> </a:t>
            </a:r>
          </a:p>
          <a:p>
            <a:pPr>
              <a:lnSpc>
                <a:spcPct val="80000"/>
              </a:lnSpc>
            </a:pPr>
            <a:r>
              <a:rPr lang="en-US" sz="700" dirty="0" smtClean="0"/>
              <a:t>　　</a:t>
            </a:r>
            <a:r>
              <a:rPr lang="en-US" altLang="zh-CN" sz="700" dirty="0" smtClean="0"/>
              <a:t>{ </a:t>
            </a:r>
          </a:p>
          <a:p>
            <a:pPr>
              <a:lnSpc>
                <a:spcPct val="80000"/>
              </a:lnSpc>
            </a:pPr>
            <a:r>
              <a:rPr lang="en-US" sz="700" dirty="0" smtClean="0"/>
              <a:t>　　</a:t>
            </a:r>
            <a:r>
              <a:rPr lang="en-US" altLang="zh-CN" sz="700" dirty="0" smtClean="0"/>
              <a:t>public: </a:t>
            </a:r>
          </a:p>
          <a:p>
            <a:pPr>
              <a:lnSpc>
                <a:spcPct val="80000"/>
              </a:lnSpc>
            </a:pPr>
            <a:r>
              <a:rPr lang="en-US" sz="700" dirty="0" smtClean="0"/>
              <a:t>　　</a:t>
            </a:r>
            <a:r>
              <a:rPr lang="en-US" altLang="zh-CN" sz="700" dirty="0" err="1" smtClean="0"/>
              <a:t>const</a:t>
            </a:r>
            <a:r>
              <a:rPr lang="en-US" altLang="zh-CN" sz="700" dirty="0" smtClean="0"/>
              <a:t> </a:t>
            </a:r>
            <a:r>
              <a:rPr lang="en-US" altLang="zh-CN" sz="700" dirty="0" err="1" smtClean="0"/>
              <a:t>MyOutstream</a:t>
            </a:r>
            <a:r>
              <a:rPr lang="en-US" altLang="zh-CN" sz="700" dirty="0" smtClean="0"/>
              <a:t>&amp; operator&lt;&lt;(</a:t>
            </a:r>
            <a:r>
              <a:rPr lang="en-US" altLang="zh-CN" sz="700" dirty="0" err="1" smtClean="0"/>
              <a:t>int</a:t>
            </a:r>
            <a:r>
              <a:rPr lang="en-US" altLang="zh-CN" sz="700" dirty="0" smtClean="0"/>
              <a:t> value)</a:t>
            </a:r>
            <a:r>
              <a:rPr lang="en-US" altLang="zh-CN" sz="700" dirty="0" err="1" smtClean="0"/>
              <a:t>const</a:t>
            </a:r>
            <a:r>
              <a:rPr lang="en-US" altLang="zh-CN" sz="700" dirty="0" smtClean="0"/>
              <a:t>;//</a:t>
            </a:r>
            <a:r>
              <a:rPr lang="zh-CN" altLang="en-US" sz="700" dirty="0" smtClean="0"/>
              <a:t>对</a:t>
            </a:r>
            <a:r>
              <a:rPr lang="zh-CN" altLang="en-US" sz="700" dirty="0" smtClean="0">
                <a:hlinkClick r:id="rId4" action="ppaction://hlinkfile"/>
              </a:rPr>
              <a:t>整型变量</a:t>
            </a:r>
            <a:r>
              <a:rPr lang="zh-CN" altLang="en-US" sz="700" dirty="0" smtClean="0"/>
              <a:t>的重载 </a:t>
            </a:r>
          </a:p>
          <a:p>
            <a:pPr>
              <a:lnSpc>
                <a:spcPct val="80000"/>
              </a:lnSpc>
            </a:pPr>
            <a:r>
              <a:rPr lang="zh-CN" altLang="en-US" sz="700" dirty="0" smtClean="0"/>
              <a:t>　　</a:t>
            </a:r>
            <a:r>
              <a:rPr lang="en-US" altLang="zh-CN" sz="700" dirty="0" err="1" smtClean="0"/>
              <a:t>const</a:t>
            </a:r>
            <a:r>
              <a:rPr lang="en-US" altLang="zh-CN" sz="700" dirty="0" smtClean="0"/>
              <a:t> </a:t>
            </a:r>
            <a:r>
              <a:rPr lang="en-US" altLang="zh-CN" sz="700" dirty="0" err="1" smtClean="0"/>
              <a:t>MyOutstream</a:t>
            </a:r>
            <a:r>
              <a:rPr lang="en-US" altLang="zh-CN" sz="700" dirty="0" smtClean="0"/>
              <a:t>&amp; operator&lt;&lt;(char* </a:t>
            </a:r>
            <a:r>
              <a:rPr lang="en-US" altLang="zh-CN" sz="700" dirty="0" err="1" smtClean="0"/>
              <a:t>str</a:t>
            </a:r>
            <a:r>
              <a:rPr lang="en-US" altLang="zh-CN" sz="700" dirty="0" smtClean="0"/>
              <a:t>)</a:t>
            </a:r>
            <a:r>
              <a:rPr lang="en-US" altLang="zh-CN" sz="700" dirty="0" err="1" smtClean="0"/>
              <a:t>const</a:t>
            </a:r>
            <a:r>
              <a:rPr lang="en-US" altLang="zh-CN" sz="700" dirty="0" smtClean="0"/>
              <a:t>;//</a:t>
            </a:r>
            <a:r>
              <a:rPr lang="zh-CN" altLang="en-US" sz="700" dirty="0" smtClean="0"/>
              <a:t>对字符串型的重载 </a:t>
            </a:r>
          </a:p>
          <a:p>
            <a:pPr>
              <a:lnSpc>
                <a:spcPct val="80000"/>
              </a:lnSpc>
            </a:pPr>
            <a:r>
              <a:rPr lang="zh-CN" altLang="en-US" sz="700" dirty="0" smtClean="0"/>
              <a:t>　　</a:t>
            </a:r>
            <a:r>
              <a:rPr lang="en-US" altLang="zh-CN" sz="700" dirty="0" smtClean="0"/>
              <a:t>}; </a:t>
            </a:r>
          </a:p>
          <a:p>
            <a:pPr>
              <a:lnSpc>
                <a:spcPct val="80000"/>
              </a:lnSpc>
            </a:pPr>
            <a:r>
              <a:rPr lang="zh-CN" altLang="en-US" sz="700" dirty="0" smtClean="0"/>
              <a:t>　　</a:t>
            </a:r>
            <a:r>
              <a:rPr lang="en-US" altLang="zh-CN" sz="700" dirty="0" err="1" smtClean="0"/>
              <a:t>const</a:t>
            </a:r>
            <a:r>
              <a:rPr lang="en-US" altLang="zh-CN" sz="700" dirty="0" smtClean="0"/>
              <a:t> </a:t>
            </a:r>
            <a:r>
              <a:rPr lang="en-US" altLang="zh-CN" sz="700" dirty="0" err="1" smtClean="0"/>
              <a:t>MyOutstream</a:t>
            </a:r>
            <a:r>
              <a:rPr lang="en-US" altLang="zh-CN" sz="700" dirty="0" smtClean="0"/>
              <a:t>&amp; </a:t>
            </a:r>
            <a:r>
              <a:rPr lang="en-US" altLang="zh-CN" sz="700" dirty="0" err="1" smtClean="0"/>
              <a:t>MyOutstream</a:t>
            </a:r>
            <a:r>
              <a:rPr lang="en-US" altLang="zh-CN" sz="700" dirty="0" smtClean="0"/>
              <a:t>::operator&lt;&lt;(</a:t>
            </a:r>
            <a:r>
              <a:rPr lang="en-US" altLang="zh-CN" sz="700" dirty="0" err="1" smtClean="0"/>
              <a:t>int</a:t>
            </a:r>
            <a:r>
              <a:rPr lang="en-US" altLang="zh-CN" sz="700" dirty="0" smtClean="0"/>
              <a:t> value)</a:t>
            </a:r>
            <a:r>
              <a:rPr lang="en-US" altLang="zh-CN" sz="700" dirty="0" err="1" smtClean="0"/>
              <a:t>const</a:t>
            </a:r>
            <a:r>
              <a:rPr lang="en-US" altLang="zh-CN" sz="700" dirty="0" smtClean="0"/>
              <a:t> </a:t>
            </a:r>
          </a:p>
          <a:p>
            <a:pPr>
              <a:lnSpc>
                <a:spcPct val="80000"/>
              </a:lnSpc>
            </a:pPr>
            <a:r>
              <a:rPr lang="en-US" sz="700" dirty="0" smtClean="0"/>
              <a:t>　　</a:t>
            </a:r>
            <a:r>
              <a:rPr lang="en-US" altLang="zh-CN" sz="700" dirty="0" smtClean="0"/>
              <a:t>{ </a:t>
            </a:r>
          </a:p>
          <a:p>
            <a:pPr>
              <a:lnSpc>
                <a:spcPct val="80000"/>
              </a:lnSpc>
            </a:pPr>
            <a:r>
              <a:rPr lang="en-US" sz="700" dirty="0" smtClean="0"/>
              <a:t>　　</a:t>
            </a:r>
            <a:r>
              <a:rPr lang="en-US" altLang="zh-CN" sz="700" dirty="0" err="1" smtClean="0"/>
              <a:t>printf</a:t>
            </a:r>
            <a:r>
              <a:rPr lang="en-US" altLang="zh-CN" sz="700" dirty="0" smtClean="0"/>
              <a:t>("%</a:t>
            </a:r>
            <a:r>
              <a:rPr lang="en-US" altLang="zh-CN" sz="700" dirty="0" err="1" smtClean="0"/>
              <a:t>d",value</a:t>
            </a:r>
            <a:r>
              <a:rPr lang="en-US" altLang="zh-CN" sz="700" dirty="0" smtClean="0"/>
              <a:t>); </a:t>
            </a:r>
          </a:p>
          <a:p>
            <a:pPr>
              <a:lnSpc>
                <a:spcPct val="80000"/>
              </a:lnSpc>
            </a:pPr>
            <a:r>
              <a:rPr lang="en-US" sz="700" dirty="0" smtClean="0"/>
              <a:t>　　</a:t>
            </a:r>
            <a:r>
              <a:rPr lang="en-US" altLang="zh-CN" sz="700" dirty="0" smtClean="0"/>
              <a:t>return *this;//</a:t>
            </a:r>
            <a:r>
              <a:rPr lang="zh-CN" altLang="en-US" sz="700" dirty="0" smtClean="0"/>
              <a:t>注意这个返回</a:t>
            </a:r>
            <a:r>
              <a:rPr lang="en-US" altLang="zh-CN" sz="700" dirty="0" smtClean="0"/>
              <a:t>…… </a:t>
            </a:r>
          </a:p>
          <a:p>
            <a:pPr>
              <a:lnSpc>
                <a:spcPct val="80000"/>
              </a:lnSpc>
            </a:pPr>
            <a:r>
              <a:rPr lang="zh-CN" altLang="en-US" sz="700" dirty="0" smtClean="0"/>
              <a:t>　　</a:t>
            </a:r>
            <a:r>
              <a:rPr lang="en-US" altLang="zh-CN" sz="700" dirty="0" smtClean="0"/>
              <a:t>} </a:t>
            </a:r>
          </a:p>
          <a:p>
            <a:pPr>
              <a:lnSpc>
                <a:spcPct val="80000"/>
              </a:lnSpc>
            </a:pPr>
            <a:r>
              <a:rPr lang="zh-CN" altLang="en-US" sz="700" dirty="0" smtClean="0"/>
              <a:t>　　</a:t>
            </a:r>
            <a:r>
              <a:rPr lang="en-US" altLang="zh-CN" sz="700" dirty="0" err="1" smtClean="0"/>
              <a:t>const</a:t>
            </a:r>
            <a:r>
              <a:rPr lang="en-US" altLang="zh-CN" sz="700" dirty="0" smtClean="0"/>
              <a:t> </a:t>
            </a:r>
            <a:r>
              <a:rPr lang="en-US" altLang="zh-CN" sz="700" dirty="0" err="1" smtClean="0"/>
              <a:t>MyOutstream</a:t>
            </a:r>
            <a:r>
              <a:rPr lang="en-US" altLang="zh-CN" sz="700" dirty="0" smtClean="0"/>
              <a:t>&amp; </a:t>
            </a:r>
            <a:r>
              <a:rPr lang="en-US" altLang="zh-CN" sz="700" dirty="0" err="1" smtClean="0"/>
              <a:t>MyOutstream</a:t>
            </a:r>
            <a:r>
              <a:rPr lang="en-US" altLang="zh-CN" sz="700" dirty="0" smtClean="0"/>
              <a:t>::operator&lt;&lt;(char*</a:t>
            </a:r>
            <a:r>
              <a:rPr lang="en-US" altLang="zh-CN" sz="700" dirty="0" err="1" smtClean="0"/>
              <a:t>str</a:t>
            </a:r>
            <a:r>
              <a:rPr lang="en-US" altLang="zh-CN" sz="700" dirty="0" smtClean="0"/>
              <a:t>)</a:t>
            </a:r>
            <a:r>
              <a:rPr lang="en-US" altLang="zh-CN" sz="700" dirty="0" err="1" smtClean="0"/>
              <a:t>const</a:t>
            </a:r>
            <a:r>
              <a:rPr lang="en-US" altLang="zh-CN" sz="700" dirty="0" smtClean="0"/>
              <a:t> </a:t>
            </a:r>
          </a:p>
          <a:p>
            <a:pPr>
              <a:lnSpc>
                <a:spcPct val="80000"/>
              </a:lnSpc>
            </a:pPr>
            <a:r>
              <a:rPr lang="en-US" sz="700" dirty="0" smtClean="0"/>
              <a:t>　　</a:t>
            </a:r>
            <a:r>
              <a:rPr lang="en-US" altLang="zh-CN" sz="700" dirty="0" smtClean="0"/>
              <a:t>{ </a:t>
            </a:r>
          </a:p>
          <a:p>
            <a:pPr>
              <a:lnSpc>
                <a:spcPct val="80000"/>
              </a:lnSpc>
            </a:pPr>
            <a:r>
              <a:rPr lang="en-US" sz="700" dirty="0" smtClean="0"/>
              <a:t>　　</a:t>
            </a:r>
            <a:r>
              <a:rPr lang="en-US" altLang="zh-CN" sz="700" dirty="0" err="1" smtClean="0"/>
              <a:t>printf</a:t>
            </a:r>
            <a:r>
              <a:rPr lang="en-US" altLang="zh-CN" sz="700" dirty="0" smtClean="0"/>
              <a:t>("%s",</a:t>
            </a:r>
            <a:r>
              <a:rPr lang="en-US" altLang="zh-CN" sz="700" dirty="0" err="1" smtClean="0"/>
              <a:t>str</a:t>
            </a:r>
            <a:r>
              <a:rPr lang="en-US" altLang="zh-CN" sz="700" dirty="0" smtClean="0"/>
              <a:t>); </a:t>
            </a:r>
          </a:p>
          <a:p>
            <a:pPr>
              <a:lnSpc>
                <a:spcPct val="80000"/>
              </a:lnSpc>
            </a:pPr>
            <a:r>
              <a:rPr lang="en-US" sz="700" dirty="0" smtClean="0"/>
              <a:t>　　</a:t>
            </a:r>
            <a:r>
              <a:rPr lang="en-US" altLang="zh-CN" sz="700" dirty="0" smtClean="0"/>
              <a:t>return *this;//</a:t>
            </a:r>
            <a:r>
              <a:rPr lang="zh-CN" altLang="en-US" sz="700" dirty="0" smtClean="0"/>
              <a:t>同样，这里也留意一下</a:t>
            </a:r>
            <a:r>
              <a:rPr lang="en-US" altLang="zh-CN" sz="700" dirty="0" smtClean="0"/>
              <a:t>…… </a:t>
            </a:r>
          </a:p>
          <a:p>
            <a:pPr>
              <a:lnSpc>
                <a:spcPct val="80000"/>
              </a:lnSpc>
            </a:pPr>
            <a:r>
              <a:rPr lang="zh-CN" altLang="en-US" sz="700" dirty="0" smtClean="0"/>
              <a:t>　　</a:t>
            </a:r>
            <a:r>
              <a:rPr lang="en-US" altLang="zh-CN" sz="700" dirty="0" smtClean="0"/>
              <a:t>} </a:t>
            </a:r>
          </a:p>
          <a:p>
            <a:pPr>
              <a:lnSpc>
                <a:spcPct val="80000"/>
              </a:lnSpc>
            </a:pPr>
            <a:r>
              <a:rPr lang="zh-CN" altLang="en-US" sz="700" dirty="0" smtClean="0"/>
              <a:t>　　</a:t>
            </a:r>
            <a:r>
              <a:rPr lang="en-US" altLang="zh-CN" sz="700" dirty="0" err="1" smtClean="0"/>
              <a:t>MyOutstream</a:t>
            </a:r>
            <a:r>
              <a:rPr lang="en-US" altLang="zh-CN" sz="700" dirty="0" smtClean="0"/>
              <a:t> </a:t>
            </a:r>
            <a:r>
              <a:rPr lang="en-US" altLang="zh-CN" sz="700" dirty="0" err="1" smtClean="0"/>
              <a:t>myout</a:t>
            </a:r>
            <a:r>
              <a:rPr lang="en-US" altLang="zh-CN" sz="700" dirty="0" smtClean="0"/>
              <a:t>;//</a:t>
            </a:r>
            <a:r>
              <a:rPr lang="zh-CN" altLang="en-US" sz="700" dirty="0" smtClean="0"/>
              <a:t>随时随地为我们服务的全局对象</a:t>
            </a:r>
            <a:r>
              <a:rPr lang="en-US" altLang="zh-CN" sz="700" dirty="0" err="1" smtClean="0"/>
              <a:t>myout</a:t>
            </a:r>
            <a:r>
              <a:rPr lang="en-US" altLang="zh-CN" sz="700" dirty="0" smtClean="0"/>
              <a:t> </a:t>
            </a:r>
          </a:p>
          <a:p>
            <a:pPr>
              <a:lnSpc>
                <a:spcPct val="80000"/>
              </a:lnSpc>
            </a:pPr>
            <a:r>
              <a:rPr lang="en-US" sz="700" dirty="0" smtClean="0"/>
              <a:t>　　</a:t>
            </a:r>
            <a:r>
              <a:rPr lang="en-US" altLang="zh-CN" sz="700" dirty="0" err="1" smtClean="0"/>
              <a:t>int</a:t>
            </a:r>
            <a:r>
              <a:rPr lang="en-US" altLang="zh-CN" sz="700" dirty="0" smtClean="0"/>
              <a:t> main() </a:t>
            </a:r>
          </a:p>
          <a:p>
            <a:pPr>
              <a:lnSpc>
                <a:spcPct val="80000"/>
              </a:lnSpc>
            </a:pPr>
            <a:r>
              <a:rPr lang="en-US" sz="700" dirty="0" smtClean="0"/>
              <a:t>　　</a:t>
            </a:r>
            <a:r>
              <a:rPr lang="en-US" altLang="zh-CN" sz="700" dirty="0" smtClean="0"/>
              <a:t>{ </a:t>
            </a:r>
          </a:p>
          <a:p>
            <a:pPr>
              <a:lnSpc>
                <a:spcPct val="80000"/>
              </a:lnSpc>
            </a:pPr>
            <a:r>
              <a:rPr lang="en-US" sz="700" dirty="0" smtClean="0"/>
              <a:t>　　</a:t>
            </a:r>
            <a:r>
              <a:rPr lang="en-US" altLang="zh-CN" sz="700" dirty="0" err="1" smtClean="0"/>
              <a:t>int</a:t>
            </a:r>
            <a:r>
              <a:rPr lang="en-US" altLang="zh-CN" sz="700" dirty="0" smtClean="0"/>
              <a:t> a=2003; </a:t>
            </a:r>
          </a:p>
          <a:p>
            <a:pPr>
              <a:lnSpc>
                <a:spcPct val="80000"/>
              </a:lnSpc>
            </a:pPr>
            <a:r>
              <a:rPr lang="en-US" sz="700" dirty="0" smtClean="0"/>
              <a:t>　　</a:t>
            </a:r>
            <a:r>
              <a:rPr lang="en-US" altLang="zh-CN" sz="700" dirty="0" smtClean="0"/>
              <a:t>char* </a:t>
            </a:r>
            <a:r>
              <a:rPr lang="en-US" altLang="zh-CN" sz="700" dirty="0" err="1" smtClean="0"/>
              <a:t>myStr</a:t>
            </a:r>
            <a:r>
              <a:rPr lang="en-US" altLang="zh-CN" sz="700" dirty="0" smtClean="0"/>
              <a:t>="</a:t>
            </a:r>
            <a:r>
              <a:rPr lang="en-US" altLang="zh-CN" sz="700" dirty="0" err="1" smtClean="0"/>
              <a:t>Hello,World</a:t>
            </a:r>
            <a:r>
              <a:rPr lang="en-US" altLang="zh-CN" sz="700" dirty="0" smtClean="0"/>
              <a:t>!"; </a:t>
            </a:r>
          </a:p>
          <a:p>
            <a:pPr>
              <a:lnSpc>
                <a:spcPct val="80000"/>
              </a:lnSpc>
            </a:pPr>
            <a:r>
              <a:rPr lang="en-US" sz="700" dirty="0" smtClean="0"/>
              <a:t>　　</a:t>
            </a:r>
            <a:r>
              <a:rPr lang="en-US" altLang="zh-CN" sz="700" dirty="0" err="1" smtClean="0"/>
              <a:t>myout</a:t>
            </a:r>
            <a:r>
              <a:rPr lang="en-US" altLang="zh-CN" sz="700" dirty="0" smtClean="0"/>
              <a:t>&lt;&lt;</a:t>
            </a:r>
            <a:r>
              <a:rPr lang="en-US" altLang="zh-CN" sz="700" dirty="0" err="1" smtClean="0"/>
              <a:t>myStr</a:t>
            </a:r>
            <a:r>
              <a:rPr lang="en-US" altLang="zh-CN" sz="700" dirty="0" smtClean="0"/>
              <a:t>&lt;&lt;"\n"; </a:t>
            </a:r>
          </a:p>
          <a:p>
            <a:pPr>
              <a:lnSpc>
                <a:spcPct val="80000"/>
              </a:lnSpc>
            </a:pPr>
            <a:r>
              <a:rPr lang="en-US" sz="700" dirty="0" smtClean="0"/>
              <a:t>　　</a:t>
            </a:r>
            <a:r>
              <a:rPr lang="en-US" altLang="zh-CN" sz="700" dirty="0" smtClean="0"/>
              <a:t>return 0; </a:t>
            </a:r>
          </a:p>
          <a:p>
            <a:pPr>
              <a:lnSpc>
                <a:spcPct val="80000"/>
              </a:lnSpc>
            </a:pPr>
            <a:r>
              <a:rPr lang="en-US" sz="700" dirty="0" smtClean="0"/>
              <a:t>　　</a:t>
            </a:r>
            <a:r>
              <a:rPr lang="en-US" altLang="zh-CN" sz="700" dirty="0" smtClean="0"/>
              <a:t>} </a:t>
            </a:r>
          </a:p>
          <a:p>
            <a:pPr>
              <a:lnSpc>
                <a:spcPct val="80000"/>
              </a:lnSpc>
            </a:pPr>
            <a:r>
              <a:rPr lang="en-US" sz="700" dirty="0" smtClean="0"/>
              <a:t>　　</a:t>
            </a:r>
            <a:r>
              <a:rPr lang="zh-CN" altLang="en-US" sz="700" dirty="0" smtClean="0"/>
              <a:t>我们定义的</a:t>
            </a:r>
            <a:r>
              <a:rPr lang="en-US" altLang="zh-CN" sz="700" dirty="0" err="1" smtClean="0"/>
              <a:t>myout</a:t>
            </a:r>
            <a:r>
              <a:rPr lang="zh-CN" altLang="en-US" sz="700" dirty="0" smtClean="0"/>
              <a:t>已经初具形态，可以为我们工作了。程序中的注释指出两处要我们特别注意的：即是</a:t>
            </a:r>
            <a:r>
              <a:rPr lang="en-US" altLang="zh-CN" sz="700" dirty="0" smtClean="0"/>
              <a:t>operator&lt;&lt;</a:t>
            </a:r>
            <a:r>
              <a:rPr lang="zh-CN" altLang="en-US" sz="700" dirty="0" smtClean="0"/>
              <a:t>函数执行完毕之后，总是返回一个它本身的引用，输出已经完成，为何还要多此一举？ </a:t>
            </a:r>
          </a:p>
          <a:p>
            <a:pPr>
              <a:lnSpc>
                <a:spcPct val="80000"/>
              </a:lnSpc>
            </a:pPr>
            <a:r>
              <a:rPr lang="zh-CN" altLang="en-US" sz="700" dirty="0" smtClean="0"/>
              <a:t>　　还记得那个有点奇异的</a:t>
            </a:r>
            <a:r>
              <a:rPr lang="en-US" altLang="zh-CN" sz="700" dirty="0" err="1" smtClean="0"/>
              <a:t>cout.operator</a:t>
            </a:r>
            <a:r>
              <a:rPr lang="en-US" altLang="zh-CN" sz="700" dirty="0" smtClean="0"/>
              <a:t>&lt;&lt;("</a:t>
            </a:r>
            <a:r>
              <a:rPr lang="en-US" altLang="zh-CN" sz="700" dirty="0" err="1" smtClean="0"/>
              <a:t>Hello,World</a:t>
            </a:r>
            <a:r>
              <a:rPr lang="en-US" altLang="zh-CN" sz="700" dirty="0" smtClean="0"/>
              <a:t>!").operator&lt;&lt;(</a:t>
            </a:r>
            <a:r>
              <a:rPr lang="en-US" altLang="zh-CN" sz="700" dirty="0" err="1" smtClean="0"/>
              <a:t>endl</a:t>
            </a:r>
            <a:r>
              <a:rPr lang="en-US" altLang="zh-CN" sz="700" dirty="0" smtClean="0"/>
              <a:t>)</a:t>
            </a:r>
            <a:r>
              <a:rPr lang="zh-CN" altLang="en-US" sz="700" dirty="0" smtClean="0"/>
              <a:t>么？它能实现意味着我们可以连着书写 </a:t>
            </a:r>
          </a:p>
          <a:p>
            <a:pPr>
              <a:lnSpc>
                <a:spcPct val="80000"/>
              </a:lnSpc>
            </a:pPr>
            <a:r>
              <a:rPr lang="zh-CN" altLang="en-US" sz="700" dirty="0" smtClean="0"/>
              <a:t>　　</a:t>
            </a:r>
            <a:r>
              <a:rPr lang="en-US" altLang="zh-CN" sz="700" dirty="0" err="1" smtClean="0"/>
              <a:t>cout</a:t>
            </a:r>
            <a:r>
              <a:rPr lang="en-US" altLang="zh-CN" sz="700" dirty="0" smtClean="0"/>
              <a:t>&lt;&lt;"</a:t>
            </a:r>
            <a:r>
              <a:rPr lang="en-US" altLang="zh-CN" sz="700" dirty="0" err="1" smtClean="0"/>
              <a:t>Hello,World</a:t>
            </a:r>
            <a:r>
              <a:rPr lang="en-US" altLang="zh-CN" sz="700" dirty="0" smtClean="0"/>
              <a:t>!"&lt;&lt;</a:t>
            </a:r>
            <a:r>
              <a:rPr lang="en-US" altLang="zh-CN" sz="700" dirty="0" err="1" smtClean="0"/>
              <a:t>endl</a:t>
            </a:r>
            <a:r>
              <a:rPr lang="en-US" altLang="zh-CN" sz="700" dirty="0" smtClean="0"/>
              <a:t>; </a:t>
            </a:r>
          </a:p>
          <a:p>
            <a:pPr>
              <a:lnSpc>
                <a:spcPct val="80000"/>
              </a:lnSpc>
            </a:pPr>
            <a:r>
              <a:rPr lang="en-US" sz="700" dirty="0" smtClean="0"/>
              <a:t>　　</a:t>
            </a:r>
            <a:r>
              <a:rPr lang="zh-CN" altLang="en-US" sz="700" dirty="0" smtClean="0"/>
              <a:t>而不是 </a:t>
            </a:r>
          </a:p>
          <a:p>
            <a:pPr>
              <a:lnSpc>
                <a:spcPct val="80000"/>
              </a:lnSpc>
            </a:pPr>
            <a:r>
              <a:rPr lang="zh-CN" altLang="en-US" sz="700" dirty="0" smtClean="0"/>
              <a:t>　　</a:t>
            </a:r>
            <a:r>
              <a:rPr lang="en-US" altLang="zh-CN" sz="700" dirty="0" err="1" smtClean="0"/>
              <a:t>cout</a:t>
            </a:r>
            <a:r>
              <a:rPr lang="en-US" altLang="zh-CN" sz="700" dirty="0" smtClean="0"/>
              <a:t>&lt;&lt;"</a:t>
            </a:r>
            <a:r>
              <a:rPr lang="en-US" altLang="zh-CN" sz="700" dirty="0" err="1" smtClean="0"/>
              <a:t>Hello,World</a:t>
            </a:r>
            <a:r>
              <a:rPr lang="en-US" altLang="zh-CN" sz="700" dirty="0" smtClean="0"/>
              <a:t>!"; </a:t>
            </a:r>
          </a:p>
          <a:p>
            <a:pPr>
              <a:lnSpc>
                <a:spcPct val="80000"/>
              </a:lnSpc>
            </a:pPr>
            <a:r>
              <a:rPr lang="en-US" sz="700" dirty="0" smtClean="0"/>
              <a:t>　　</a:t>
            </a:r>
            <a:r>
              <a:rPr lang="en-US" altLang="zh-CN" sz="700" dirty="0" err="1" smtClean="0"/>
              <a:t>cout</a:t>
            </a:r>
            <a:r>
              <a:rPr lang="en-US" altLang="zh-CN" sz="700" dirty="0" smtClean="0"/>
              <a:t>&lt;&lt;</a:t>
            </a:r>
            <a:r>
              <a:rPr lang="en-US" altLang="zh-CN" sz="700" dirty="0" err="1" smtClean="0"/>
              <a:t>endl</a:t>
            </a:r>
            <a:r>
              <a:rPr lang="en-US" altLang="zh-CN" sz="700" dirty="0" smtClean="0"/>
              <a:t>; </a:t>
            </a:r>
            <a:endParaRPr lang="zh-CN" altLang="en-US" sz="700" dirty="0" smtClean="0"/>
          </a:p>
        </p:txBody>
      </p:sp>
      <p:sp>
        <p:nvSpPr>
          <p:cNvPr id="83972" name="灯片编号占位符 3"/>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r" eaLnBrk="1" hangingPunct="1"/>
            <a:fld id="{726C7FCD-78EF-46F7-A6BF-74BC19FE03F6}" type="slidenum">
              <a:rPr lang="en-US" altLang="zh-CN" sz="1200" b="0"/>
              <a:pPr algn="r" eaLnBrk="1" hangingPunct="1"/>
              <a:t>14</a:t>
            </a:fld>
            <a:endParaRPr lang="en-US" altLang="zh-CN" sz="1200" b="0"/>
          </a:p>
        </p:txBody>
      </p:sp>
    </p:spTree>
    <p:extLst>
      <p:ext uri="{BB962C8B-B14F-4D97-AF65-F5344CB8AC3E}">
        <p14:creationId xmlns:p14="http://schemas.microsoft.com/office/powerpoint/2010/main" val="392479783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r>
              <a:rPr lang="zh-CN" altLang="en-US" dirty="0" smtClean="0"/>
              <a:t>让学生上去写</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0" dirty="0" err="1" smtClean="0">
                <a:solidFill>
                  <a:srgbClr val="FF0000"/>
                </a:solidFill>
                <a:ea typeface="楷体_GB2312" pitchFamily="49" charset="-122"/>
              </a:rPr>
              <a:t>S.Push</a:t>
            </a:r>
            <a:r>
              <a:rPr lang="en-US" altLang="zh-CN" b="0" dirty="0" smtClean="0">
                <a:solidFill>
                  <a:srgbClr val="FF0000"/>
                </a:solidFill>
                <a:ea typeface="楷体_GB2312" pitchFamily="49" charset="-122"/>
              </a:rPr>
              <a:t>( N </a:t>
            </a:r>
            <a:r>
              <a:rPr lang="en-US" altLang="zh-CN" dirty="0" smtClean="0">
                <a:solidFill>
                  <a:srgbClr val="FF0000"/>
                </a:solidFill>
                <a:ea typeface="楷体_GB2312" pitchFamily="49" charset="-122"/>
              </a:rPr>
              <a:t>%</a:t>
            </a:r>
            <a:r>
              <a:rPr lang="en-US" altLang="zh-CN" b="0" dirty="0" smtClean="0">
                <a:solidFill>
                  <a:srgbClr val="FF0000"/>
                </a:solidFill>
                <a:ea typeface="楷体_GB2312" pitchFamily="49" charset="-122"/>
              </a:rPr>
              <a:t> 8);  </a:t>
            </a:r>
            <a:r>
              <a:rPr lang="zh-CN" altLang="en-US" b="0" dirty="0" smtClean="0">
                <a:solidFill>
                  <a:srgbClr val="FF0000"/>
                </a:solidFill>
                <a:ea typeface="楷体_GB2312" pitchFamily="49" charset="-122"/>
              </a:rPr>
              <a:t>应该修改为 </a:t>
            </a:r>
            <a:r>
              <a:rPr lang="en-US" altLang="zh-CN" b="0" dirty="0" err="1" smtClean="0">
                <a:solidFill>
                  <a:srgbClr val="FF0000"/>
                </a:solidFill>
                <a:ea typeface="楷体_GB2312" pitchFamily="49" charset="-122"/>
              </a:rPr>
              <a:t>S.Push</a:t>
            </a:r>
            <a:r>
              <a:rPr lang="en-US" altLang="zh-CN" b="0" dirty="0" smtClean="0">
                <a:solidFill>
                  <a:srgbClr val="FF0000"/>
                </a:solidFill>
                <a:ea typeface="楷体_GB2312" pitchFamily="49" charset="-122"/>
              </a:rPr>
              <a:t>( N )</a:t>
            </a:r>
          </a:p>
          <a:p>
            <a:r>
              <a:rPr lang="en-US" altLang="zh-CN" dirty="0" smtClean="0"/>
              <a:t>==========</a:t>
            </a:r>
          </a:p>
          <a:p>
            <a:r>
              <a:rPr lang="en-US" altLang="zh-CN" sz="1200" kern="1200" dirty="0" smtClean="0">
                <a:solidFill>
                  <a:schemeClr val="tx1"/>
                </a:solidFill>
                <a:latin typeface="Times New Roman" pitchFamily="18" charset="0"/>
                <a:ea typeface="宋体" pitchFamily="2" charset="-122"/>
                <a:cs typeface="+mn-cs"/>
              </a:rPr>
              <a:t>#include &lt;</a:t>
            </a:r>
            <a:r>
              <a:rPr lang="en-US" altLang="zh-CN" sz="1200" kern="1200" dirty="0" err="1" smtClean="0">
                <a:solidFill>
                  <a:schemeClr val="tx1"/>
                </a:solidFill>
                <a:latin typeface="Times New Roman" pitchFamily="18" charset="0"/>
                <a:ea typeface="宋体" pitchFamily="2" charset="-122"/>
                <a:cs typeface="+mn-cs"/>
              </a:rPr>
              <a:t>iostream</a:t>
            </a:r>
            <a:r>
              <a:rPr lang="en-US" altLang="zh-CN" sz="1200" kern="1200" dirty="0" smtClean="0">
                <a:solidFill>
                  <a:schemeClr val="tx1"/>
                </a:solidFill>
                <a:latin typeface="Times New Roman" pitchFamily="18" charset="0"/>
                <a:ea typeface="宋体" pitchFamily="2" charset="-122"/>
                <a:cs typeface="+mn-cs"/>
              </a:rPr>
              <a:t>&gt; </a:t>
            </a:r>
          </a:p>
          <a:p>
            <a:r>
              <a:rPr lang="en-US" altLang="zh-CN" sz="1200" kern="1200" dirty="0" smtClean="0">
                <a:solidFill>
                  <a:schemeClr val="tx1"/>
                </a:solidFill>
                <a:latin typeface="Times New Roman" pitchFamily="18" charset="0"/>
                <a:ea typeface="宋体" pitchFamily="2" charset="-122"/>
                <a:cs typeface="+mn-cs"/>
              </a:rPr>
              <a:t>#include &lt;</a:t>
            </a:r>
            <a:r>
              <a:rPr lang="en-US" altLang="zh-CN" sz="1200" kern="1200" dirty="0" err="1" smtClean="0">
                <a:solidFill>
                  <a:schemeClr val="tx1"/>
                </a:solidFill>
                <a:latin typeface="Times New Roman" pitchFamily="18" charset="0"/>
                <a:ea typeface="宋体" pitchFamily="2" charset="-122"/>
                <a:cs typeface="+mn-cs"/>
              </a:rPr>
              <a:t>assert.h</a:t>
            </a:r>
            <a:r>
              <a:rPr lang="en-US" altLang="zh-CN" sz="1200" kern="1200" dirty="0" smtClean="0">
                <a:solidFill>
                  <a:schemeClr val="tx1"/>
                </a:solidFill>
                <a:latin typeface="Times New Roman" pitchFamily="18" charset="0"/>
                <a:ea typeface="宋体" pitchFamily="2" charset="-122"/>
                <a:cs typeface="+mn-cs"/>
              </a:rPr>
              <a:t>&gt;</a:t>
            </a:r>
          </a:p>
          <a:p>
            <a:r>
              <a:rPr lang="en-US" altLang="zh-CN" sz="1200" kern="1200" dirty="0" smtClean="0">
                <a:solidFill>
                  <a:schemeClr val="tx1"/>
                </a:solidFill>
                <a:latin typeface="Times New Roman" pitchFamily="18" charset="0"/>
                <a:ea typeface="宋体" pitchFamily="2" charset="-122"/>
                <a:cs typeface="+mn-cs"/>
              </a:rPr>
              <a:t>using namespace </a:t>
            </a:r>
            <a:r>
              <a:rPr lang="en-US" altLang="zh-CN" sz="1200" kern="1200" dirty="0" err="1" smtClean="0">
                <a:solidFill>
                  <a:schemeClr val="tx1"/>
                </a:solidFill>
                <a:latin typeface="Times New Roman" pitchFamily="18" charset="0"/>
                <a:ea typeface="宋体" pitchFamily="2" charset="-122"/>
                <a:cs typeface="+mn-cs"/>
              </a:rPr>
              <a:t>std</a:t>
            </a:r>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err="1" smtClean="0">
                <a:solidFill>
                  <a:schemeClr val="tx1"/>
                </a:solidFill>
                <a:latin typeface="Times New Roman" pitchFamily="18" charset="0"/>
                <a:ea typeface="宋体" pitchFamily="2" charset="-122"/>
                <a:cs typeface="+mn-cs"/>
              </a:rPr>
              <a:t>struct</a:t>
            </a:r>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  </a:t>
            </a:r>
          </a:p>
          <a:p>
            <a:r>
              <a:rPr lang="en-US" altLang="zh-CN" sz="1200" kern="1200" dirty="0" smtClean="0">
                <a:solidFill>
                  <a:schemeClr val="tx1"/>
                </a:solidFill>
                <a:latin typeface="Times New Roman" pitchFamily="18" charset="0"/>
                <a:ea typeface="宋体" pitchFamily="2" charset="-122"/>
                <a:cs typeface="+mn-cs"/>
              </a:rPr>
              <a:t>public:</a:t>
            </a:r>
          </a:p>
          <a:p>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data; </a:t>
            </a: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*link; </a:t>
            </a: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d = 0,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*next = NULL) : data(d), link(next) { }</a:t>
            </a: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d = 0,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*next = NULL) { data=</a:t>
            </a:r>
            <a:r>
              <a:rPr lang="en-US" altLang="zh-CN" sz="1200" kern="1200" dirty="0" err="1" smtClean="0">
                <a:solidFill>
                  <a:schemeClr val="tx1"/>
                </a:solidFill>
                <a:latin typeface="Times New Roman" pitchFamily="18" charset="0"/>
                <a:ea typeface="宋体" pitchFamily="2" charset="-122"/>
                <a:cs typeface="+mn-cs"/>
              </a:rPr>
              <a:t>d;link</a:t>
            </a:r>
            <a:r>
              <a:rPr lang="en-US" altLang="zh-CN" sz="1200" kern="1200" dirty="0" smtClean="0">
                <a:solidFill>
                  <a:schemeClr val="tx1"/>
                </a:solidFill>
                <a:latin typeface="Times New Roman" pitchFamily="18" charset="0"/>
                <a:ea typeface="宋体" pitchFamily="2" charset="-122"/>
                <a:cs typeface="+mn-cs"/>
              </a:rPr>
              <a:t>=next; }</a:t>
            </a:r>
          </a:p>
          <a:p>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  </a:t>
            </a:r>
          </a:p>
          <a:p>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class </a:t>
            </a:r>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  {  </a:t>
            </a:r>
          </a:p>
          <a:p>
            <a:r>
              <a:rPr lang="en-US" altLang="zh-CN" sz="1200" kern="1200" dirty="0" smtClean="0">
                <a:solidFill>
                  <a:schemeClr val="tx1"/>
                </a:solidFill>
                <a:latin typeface="Times New Roman" pitchFamily="18" charset="0"/>
                <a:ea typeface="宋体" pitchFamily="2" charset="-122"/>
                <a:cs typeface="+mn-cs"/>
              </a:rPr>
              <a:t>private:</a:t>
            </a: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*top; </a:t>
            </a:r>
          </a:p>
          <a:p>
            <a:r>
              <a:rPr lang="en-US" altLang="zh-CN" sz="1200" kern="1200" dirty="0" smtClean="0">
                <a:solidFill>
                  <a:schemeClr val="tx1"/>
                </a:solidFill>
                <a:latin typeface="Times New Roman" pitchFamily="18" charset="0"/>
                <a:ea typeface="宋体" pitchFamily="2" charset="-122"/>
                <a:cs typeface="+mn-cs"/>
              </a:rPr>
              <a:t>public:</a:t>
            </a:r>
          </a:p>
          <a:p>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 : top(NULL) {} </a:t>
            </a:r>
          </a:p>
          <a:p>
            <a:r>
              <a:rPr lang="en-US" altLang="zh-CN" sz="1200" kern="1200" dirty="0" smtClean="0">
                <a:solidFill>
                  <a:schemeClr val="tx1"/>
                </a:solidFill>
                <a:latin typeface="Times New Roman" pitchFamily="18" charset="0"/>
                <a:ea typeface="宋体" pitchFamily="2" charset="-122"/>
                <a:cs typeface="+mn-cs"/>
              </a:rPr>
              <a:t>void Push(</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&amp;x);  </a:t>
            </a:r>
          </a:p>
          <a:p>
            <a:r>
              <a:rPr lang="en-US" altLang="zh-CN" sz="1200" kern="1200" dirty="0" smtClean="0">
                <a:solidFill>
                  <a:schemeClr val="tx1"/>
                </a:solidFill>
                <a:latin typeface="Times New Roman" pitchFamily="18" charset="0"/>
                <a:ea typeface="宋体" pitchFamily="2" charset="-122"/>
                <a:cs typeface="+mn-cs"/>
              </a:rPr>
              <a:t>void print ( ) ;</a:t>
            </a:r>
          </a:p>
          <a:p>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void  </a:t>
            </a:r>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::print ( ){ </a:t>
            </a:r>
          </a:p>
          <a:p>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*p= </a:t>
            </a:r>
            <a:r>
              <a:rPr lang="en-US" altLang="zh-CN" sz="1200" kern="1200" dirty="0" err="1" smtClean="0">
                <a:solidFill>
                  <a:schemeClr val="tx1"/>
                </a:solidFill>
                <a:latin typeface="Times New Roman" pitchFamily="18" charset="0"/>
                <a:ea typeface="宋体" pitchFamily="2" charset="-122"/>
                <a:cs typeface="+mn-cs"/>
              </a:rPr>
              <a:t>top;int</a:t>
            </a:r>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i</a:t>
            </a:r>
            <a:r>
              <a:rPr lang="en-US" altLang="zh-CN" sz="1200" kern="1200" dirty="0" smtClean="0">
                <a:solidFill>
                  <a:schemeClr val="tx1"/>
                </a:solidFill>
                <a:latin typeface="Times New Roman" pitchFamily="18" charset="0"/>
                <a:ea typeface="宋体" pitchFamily="2" charset="-122"/>
                <a:cs typeface="+mn-cs"/>
              </a:rPr>
              <a:t>=0;</a:t>
            </a:r>
          </a:p>
          <a:p>
            <a:r>
              <a:rPr lang="en-US" altLang="zh-CN" sz="1200" kern="1200" dirty="0" smtClean="0">
                <a:solidFill>
                  <a:schemeClr val="tx1"/>
                </a:solidFill>
                <a:latin typeface="Times New Roman" pitchFamily="18" charset="0"/>
                <a:ea typeface="宋体" pitchFamily="2" charset="-122"/>
                <a:cs typeface="+mn-cs"/>
              </a:rPr>
              <a:t>while(p!=NULL)</a:t>
            </a:r>
          </a:p>
          <a:p>
            <a:r>
              <a:rPr lang="en-US" altLang="zh-CN"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cout</a:t>
            </a:r>
            <a:r>
              <a:rPr lang="en-US" altLang="zh-CN" sz="1200" kern="1200" dirty="0" smtClean="0">
                <a:solidFill>
                  <a:schemeClr val="tx1"/>
                </a:solidFill>
                <a:latin typeface="Times New Roman" pitchFamily="18" charset="0"/>
                <a:ea typeface="宋体" pitchFamily="2" charset="-122"/>
                <a:cs typeface="+mn-cs"/>
              </a:rPr>
              <a:t>&lt;&lt;++</a:t>
            </a:r>
            <a:r>
              <a:rPr lang="en-US" altLang="zh-CN" sz="1200" kern="1200" dirty="0" err="1" smtClean="0">
                <a:solidFill>
                  <a:schemeClr val="tx1"/>
                </a:solidFill>
                <a:latin typeface="Times New Roman" pitchFamily="18" charset="0"/>
                <a:ea typeface="宋体" pitchFamily="2" charset="-122"/>
                <a:cs typeface="+mn-cs"/>
              </a:rPr>
              <a:t>i</a:t>
            </a:r>
            <a:r>
              <a:rPr lang="en-US" altLang="zh-CN" sz="1200" kern="1200" dirty="0" smtClean="0">
                <a:solidFill>
                  <a:schemeClr val="tx1"/>
                </a:solidFill>
                <a:latin typeface="Times New Roman" pitchFamily="18" charset="0"/>
                <a:ea typeface="宋体" pitchFamily="2" charset="-122"/>
                <a:cs typeface="+mn-cs"/>
              </a:rPr>
              <a:t>&lt;&lt; ":" &lt;&lt; p-&gt;data&lt;&lt;</a:t>
            </a:r>
            <a:r>
              <a:rPr lang="en-US" altLang="zh-CN" sz="1200" kern="1200" dirty="0" err="1" smtClean="0">
                <a:solidFill>
                  <a:schemeClr val="tx1"/>
                </a:solidFill>
                <a:latin typeface="Times New Roman" pitchFamily="18" charset="0"/>
                <a:ea typeface="宋体" pitchFamily="2" charset="-122"/>
                <a:cs typeface="+mn-cs"/>
              </a:rPr>
              <a:t>endl</a:t>
            </a:r>
            <a:r>
              <a:rPr lang="en-US" altLang="zh-CN" sz="1200" kern="1200" dirty="0" smtClean="0">
                <a:solidFill>
                  <a:schemeClr val="tx1"/>
                </a:solidFill>
                <a:latin typeface="Times New Roman" pitchFamily="18" charset="0"/>
                <a:ea typeface="宋体" pitchFamily="2" charset="-122"/>
                <a:cs typeface="+mn-cs"/>
              </a:rPr>
              <a:t>; p=p-&gt;link;}</a:t>
            </a:r>
          </a:p>
          <a:p>
            <a:r>
              <a:rPr lang="en-US" altLang="zh-CN" sz="1200" kern="1200" dirty="0" smtClean="0">
                <a:solidFill>
                  <a:schemeClr val="tx1"/>
                </a:solidFill>
                <a:latin typeface="Times New Roman" pitchFamily="18" charset="0"/>
                <a:ea typeface="宋体" pitchFamily="2" charset="-122"/>
                <a:cs typeface="+mn-cs"/>
              </a:rPr>
              <a:t>};</a:t>
            </a:r>
          </a:p>
          <a:p>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void </a:t>
            </a:r>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::Push(</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&amp;x) {</a:t>
            </a:r>
          </a:p>
          <a:p>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将</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元</a:t>
            </a:r>
            <a:r>
              <a:rPr lang="en-US" altLang="zh-CN" sz="1200" kern="1200" dirty="0" smtClean="0">
                <a:solidFill>
                  <a:schemeClr val="tx1"/>
                </a:solidFill>
                <a:latin typeface="Times New Roman" pitchFamily="18" charset="0"/>
                <a:ea typeface="宋体" pitchFamily="2" charset="-122"/>
                <a:cs typeface="+mn-cs"/>
              </a:rPr>
              <a:t>a</a:t>
            </a:r>
            <a:r>
              <a:rPr lang="zh-CN" altLang="en-US" sz="1200" kern="1200" dirty="0" smtClean="0">
                <a:solidFill>
                  <a:schemeClr val="tx1"/>
                </a:solidFill>
                <a:latin typeface="Times New Roman" pitchFamily="18" charset="0"/>
                <a:ea typeface="宋体" pitchFamily="2" charset="-122"/>
                <a:cs typeface="+mn-cs"/>
              </a:rPr>
              <a:t>素</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值</a:t>
            </a:r>
            <a:r>
              <a:rPr lang="en-US" altLang="zh-CN" sz="1200" kern="1200" dirty="0" err="1" smtClean="0">
                <a:solidFill>
                  <a:schemeClr val="tx1"/>
                </a:solidFill>
                <a:latin typeface="Times New Roman" pitchFamily="18" charset="0"/>
                <a:ea typeface="宋体" pitchFamily="2" charset="-122"/>
                <a:cs typeface="+mn-cs"/>
              </a:rPr>
              <a:t>μx</a:t>
            </a:r>
            <a:r>
              <a:rPr lang="zh-CN" altLang="en-US" sz="1200" kern="1200" dirty="0" smtClean="0">
                <a:solidFill>
                  <a:schemeClr val="tx1"/>
                </a:solidFill>
                <a:latin typeface="Times New Roman" pitchFamily="18" charset="0"/>
                <a:ea typeface="宋体" pitchFamily="2" charset="-122"/>
                <a:cs typeface="+mn-cs"/>
              </a:rPr>
              <a:t>插</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入</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到</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链</a:t>
            </a:r>
            <a:r>
              <a:rPr lang="en-US" altLang="zh-CN" sz="1200" kern="1200" dirty="0" smtClean="0">
                <a:solidFill>
                  <a:schemeClr val="tx1"/>
                </a:solidFill>
                <a:latin typeface="Times New Roman" pitchFamily="18" charset="0"/>
                <a:ea typeface="宋体" pitchFamily="2" charset="-122"/>
                <a:cs typeface="+mn-cs"/>
              </a:rPr>
              <a:t>ⅰ?</a:t>
            </a:r>
            <a:r>
              <a:rPr lang="zh-CN" altLang="en-US" sz="1200" kern="1200" dirty="0" smtClean="0">
                <a:solidFill>
                  <a:schemeClr val="tx1"/>
                </a:solidFill>
                <a:latin typeface="Times New Roman" pitchFamily="18" charset="0"/>
                <a:ea typeface="宋体" pitchFamily="2" charset="-122"/>
                <a:cs typeface="+mn-cs"/>
              </a:rPr>
              <a:t>式</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栈</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的</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栈</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顶￥</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即</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链</a:t>
            </a:r>
            <a:r>
              <a:rPr lang="en-US" altLang="zh-CN" sz="1200" kern="1200" dirty="0" smtClean="0">
                <a:solidFill>
                  <a:schemeClr val="tx1"/>
                </a:solidFill>
                <a:latin typeface="Times New Roman" pitchFamily="18" charset="0"/>
                <a:ea typeface="宋体" pitchFamily="2" charset="-122"/>
                <a:cs typeface="+mn-cs"/>
              </a:rPr>
              <a:t>ⅰ?</a:t>
            </a:r>
            <a:r>
              <a:rPr lang="zh-CN" altLang="en-US" sz="1200" kern="1200" dirty="0" smtClean="0">
                <a:solidFill>
                  <a:schemeClr val="tx1"/>
                </a:solidFill>
                <a:latin typeface="Times New Roman" pitchFamily="18" charset="0"/>
                <a:ea typeface="宋体" pitchFamily="2" charset="-122"/>
                <a:cs typeface="+mn-cs"/>
              </a:rPr>
              <a:t>头</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top = new </a:t>
            </a:r>
            <a:r>
              <a:rPr lang="en-US" altLang="zh-CN" sz="1200" kern="1200" dirty="0" err="1" smtClean="0">
                <a:solidFill>
                  <a:schemeClr val="tx1"/>
                </a:solidFill>
                <a:latin typeface="Times New Roman" pitchFamily="18" charset="0"/>
                <a:ea typeface="宋体" pitchFamily="2" charset="-122"/>
                <a:cs typeface="+mn-cs"/>
              </a:rPr>
              <a:t>StackNode</a:t>
            </a:r>
            <a:r>
              <a:rPr lang="en-US" altLang="zh-CN" sz="1200" kern="1200" dirty="0" smtClean="0">
                <a:solidFill>
                  <a:schemeClr val="tx1"/>
                </a:solidFill>
                <a:latin typeface="Times New Roman" pitchFamily="18" charset="0"/>
                <a:ea typeface="宋体" pitchFamily="2" charset="-122"/>
                <a:cs typeface="+mn-cs"/>
              </a:rPr>
              <a:t>( x, top );//</a:t>
            </a:r>
            <a:r>
              <a:rPr lang="zh-CN" altLang="en-US" sz="1200" kern="1200" dirty="0" smtClean="0">
                <a:solidFill>
                  <a:schemeClr val="tx1"/>
                </a:solidFill>
                <a:latin typeface="Times New Roman" pitchFamily="18" charset="0"/>
                <a:ea typeface="宋体" pitchFamily="2" charset="-122"/>
                <a:cs typeface="+mn-cs"/>
              </a:rPr>
              <a:t>创洹</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建</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新</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结</a:t>
            </a:r>
            <a:r>
              <a:rPr lang="en-US" altLang="zh-CN" sz="1200" kern="1200" dirty="0" smtClean="0">
                <a:solidFill>
                  <a:schemeClr val="tx1"/>
                </a:solidFill>
                <a:latin typeface="Times New Roman" pitchFamily="18" charset="0"/>
                <a:ea typeface="宋体" pitchFamily="2" charset="-122"/>
                <a:cs typeface="+mn-cs"/>
              </a:rPr>
              <a:t>á</a:t>
            </a:r>
            <a:r>
              <a:rPr lang="zh-CN" altLang="en-US" sz="1200" kern="1200" dirty="0" smtClean="0">
                <a:solidFill>
                  <a:schemeClr val="tx1"/>
                </a:solidFill>
                <a:latin typeface="Times New Roman" pitchFamily="18" charset="0"/>
                <a:ea typeface="宋体" pitchFamily="2" charset="-122"/>
                <a:cs typeface="+mn-cs"/>
              </a:rPr>
              <a:t>点</a:t>
            </a:r>
            <a:r>
              <a:rPr lang="en-US" altLang="zh-CN" sz="1200" kern="1200" dirty="0" smtClean="0">
                <a:solidFill>
                  <a:schemeClr val="tx1"/>
                </a:solidFill>
                <a:latin typeface="Times New Roman" pitchFamily="18" charset="0"/>
                <a:ea typeface="宋体" pitchFamily="2" charset="-122"/>
                <a:cs typeface="+mn-cs"/>
              </a:rPr>
              <a:t>?</a:t>
            </a:r>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assert (top != NULL);//</a:t>
            </a:r>
            <a:r>
              <a:rPr lang="zh-CN" altLang="en-US" sz="1200" kern="1200" dirty="0" smtClean="0">
                <a:solidFill>
                  <a:schemeClr val="tx1"/>
                </a:solidFill>
                <a:latin typeface="Times New Roman" pitchFamily="18" charset="0"/>
                <a:ea typeface="宋体" pitchFamily="2" charset="-122"/>
                <a:cs typeface="+mn-cs"/>
              </a:rPr>
              <a:t>创洹</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建</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失骸</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败悒</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退</a:t>
            </a:r>
            <a:r>
              <a:rPr lang="en-US" altLang="zh-CN" sz="1200" kern="1200" dirty="0" smtClean="0">
                <a:solidFill>
                  <a:schemeClr val="tx1"/>
                </a:solidFill>
                <a:latin typeface="Times New Roman" pitchFamily="18" charset="0"/>
                <a:ea typeface="宋体" pitchFamily="2" charset="-122"/>
                <a:cs typeface="+mn-cs"/>
              </a:rPr>
              <a:t>?</a:t>
            </a:r>
            <a:r>
              <a:rPr lang="zh-CN" altLang="en-US" sz="1200" kern="1200" dirty="0" smtClean="0">
                <a:solidFill>
                  <a:schemeClr val="tx1"/>
                </a:solidFill>
                <a:latin typeface="Times New Roman" pitchFamily="18" charset="0"/>
                <a:ea typeface="宋体" pitchFamily="2" charset="-122"/>
                <a:cs typeface="+mn-cs"/>
              </a:rPr>
              <a:t>出</a:t>
            </a:r>
            <a:r>
              <a:rPr lang="en-US" altLang="zh-CN" sz="1200" kern="1200" dirty="0" smtClean="0">
                <a:solidFill>
                  <a:schemeClr val="tx1"/>
                </a:solidFill>
                <a:latin typeface="Times New Roman" pitchFamily="18" charset="0"/>
                <a:ea typeface="宋体" pitchFamily="2" charset="-122"/>
                <a:cs typeface="+mn-cs"/>
              </a:rPr>
              <a:t>?</a:t>
            </a:r>
            <a:endParaRPr lang="zh-CN" altLang="en-US"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void main()</a:t>
            </a:r>
          </a:p>
          <a:p>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err="1" smtClean="0">
                <a:solidFill>
                  <a:schemeClr val="tx1"/>
                </a:solidFill>
                <a:latin typeface="Times New Roman" pitchFamily="18" charset="0"/>
                <a:ea typeface="宋体" pitchFamily="2" charset="-122"/>
                <a:cs typeface="+mn-cs"/>
              </a:rPr>
              <a:t>LinkedStack</a:t>
            </a:r>
            <a:r>
              <a:rPr lang="en-US" altLang="zh-CN" sz="1200" kern="1200" dirty="0" smtClean="0">
                <a:solidFill>
                  <a:schemeClr val="tx1"/>
                </a:solidFill>
                <a:latin typeface="Times New Roman" pitchFamily="18" charset="0"/>
                <a:ea typeface="宋体" pitchFamily="2" charset="-122"/>
                <a:cs typeface="+mn-cs"/>
              </a:rPr>
              <a:t> s; </a:t>
            </a:r>
          </a:p>
          <a:p>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N;</a:t>
            </a: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cin</a:t>
            </a:r>
            <a:r>
              <a:rPr lang="en-US" altLang="zh-CN" sz="1200" kern="1200" dirty="0" smtClean="0">
                <a:solidFill>
                  <a:schemeClr val="tx1"/>
                </a:solidFill>
                <a:latin typeface="Times New Roman" pitchFamily="18" charset="0"/>
                <a:ea typeface="宋体" pitchFamily="2" charset="-122"/>
                <a:cs typeface="+mn-cs"/>
              </a:rPr>
              <a:t> &gt;&gt;N;</a:t>
            </a:r>
          </a:p>
          <a:p>
            <a:r>
              <a:rPr lang="en-US" altLang="zh-CN" sz="1200" kern="1200" dirty="0" smtClean="0">
                <a:solidFill>
                  <a:schemeClr val="tx1"/>
                </a:solidFill>
                <a:latin typeface="Times New Roman" pitchFamily="18" charset="0"/>
                <a:ea typeface="宋体" pitchFamily="2" charset="-122"/>
                <a:cs typeface="+mn-cs"/>
              </a:rPr>
              <a:t>    while (N)  </a:t>
            </a:r>
          </a:p>
          <a:p>
            <a:r>
              <a:rPr lang="zh-CN" altLang="en-US" sz="1200" kern="1200" dirty="0" smtClean="0">
                <a:solidFill>
                  <a:schemeClr val="tx1"/>
                </a:solidFill>
                <a:latin typeface="Times New Roman" pitchFamily="18" charset="0"/>
                <a:ea typeface="宋体" pitchFamily="2" charset="-122"/>
                <a:cs typeface="+mn-cs"/>
              </a:rPr>
              <a:t>     </a:t>
            </a:r>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int</a:t>
            </a:r>
            <a:r>
              <a:rPr lang="en-US" altLang="zh-CN" sz="1200" kern="1200" dirty="0" smtClean="0">
                <a:solidFill>
                  <a:schemeClr val="tx1"/>
                </a:solidFill>
                <a:latin typeface="Times New Roman" pitchFamily="18" charset="0"/>
                <a:ea typeface="宋体" pitchFamily="2" charset="-122"/>
                <a:cs typeface="+mn-cs"/>
              </a:rPr>
              <a:t> a=N % 2;</a:t>
            </a: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s.Push</a:t>
            </a:r>
            <a:r>
              <a:rPr lang="en-US" altLang="zh-CN" sz="1200" kern="1200" dirty="0" smtClean="0">
                <a:solidFill>
                  <a:schemeClr val="tx1"/>
                </a:solidFill>
                <a:latin typeface="Times New Roman" pitchFamily="18" charset="0"/>
                <a:ea typeface="宋体" pitchFamily="2" charset="-122"/>
                <a:cs typeface="+mn-cs"/>
              </a:rPr>
              <a:t>(a);</a:t>
            </a:r>
          </a:p>
          <a:p>
            <a:r>
              <a:rPr lang="en-US" altLang="zh-CN" sz="1200" kern="1200" dirty="0" smtClean="0">
                <a:solidFill>
                  <a:schemeClr val="tx1"/>
                </a:solidFill>
                <a:latin typeface="Times New Roman" pitchFamily="18" charset="0"/>
                <a:ea typeface="宋体" pitchFamily="2" charset="-122"/>
                <a:cs typeface="+mn-cs"/>
              </a:rPr>
              <a:t>      N = N/2;</a:t>
            </a:r>
          </a:p>
          <a:p>
            <a:r>
              <a:rPr lang="zh-CN" altLang="en-US" sz="1200" kern="1200" dirty="0" smtClean="0">
                <a:solidFill>
                  <a:schemeClr val="tx1"/>
                </a:solidFill>
                <a:latin typeface="Times New Roman" pitchFamily="18" charset="0"/>
                <a:ea typeface="宋体" pitchFamily="2" charset="-122"/>
                <a:cs typeface="+mn-cs"/>
              </a:rPr>
              <a:t>      </a:t>
            </a:r>
            <a:r>
              <a:rPr lang="en-US" altLang="zh-CN" sz="1200" kern="1200" dirty="0" smtClean="0">
                <a:solidFill>
                  <a:schemeClr val="tx1"/>
                </a:solidFill>
                <a:latin typeface="Times New Roman" pitchFamily="18" charset="0"/>
                <a:ea typeface="宋体" pitchFamily="2" charset="-122"/>
                <a:cs typeface="+mn-cs"/>
              </a:rPr>
              <a:t>} </a:t>
            </a: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s.print</a:t>
            </a:r>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getchar</a:t>
            </a:r>
            <a:r>
              <a:rPr lang="en-US" altLang="zh-CN" sz="1200" kern="1200" dirty="0" smtClean="0">
                <a:solidFill>
                  <a:schemeClr val="tx1"/>
                </a:solidFill>
                <a:latin typeface="Times New Roman" pitchFamily="18" charset="0"/>
                <a:ea typeface="宋体" pitchFamily="2" charset="-122"/>
                <a:cs typeface="+mn-cs"/>
              </a:rPr>
              <a:t>(); </a:t>
            </a:r>
          </a:p>
          <a:p>
            <a:r>
              <a:rPr lang="en-US" altLang="zh-CN" sz="1200" kern="1200" dirty="0" smtClean="0">
                <a:solidFill>
                  <a:schemeClr val="tx1"/>
                </a:solidFill>
                <a:latin typeface="Times New Roman" pitchFamily="18" charset="0"/>
                <a:ea typeface="宋体" pitchFamily="2" charset="-122"/>
                <a:cs typeface="+mn-cs"/>
              </a:rPr>
              <a:t>  </a:t>
            </a:r>
            <a:r>
              <a:rPr lang="en-US" altLang="zh-CN" sz="1200" kern="1200" dirty="0" err="1" smtClean="0">
                <a:solidFill>
                  <a:schemeClr val="tx1"/>
                </a:solidFill>
                <a:latin typeface="Times New Roman" pitchFamily="18" charset="0"/>
                <a:ea typeface="宋体" pitchFamily="2" charset="-122"/>
                <a:cs typeface="+mn-cs"/>
              </a:rPr>
              <a:t>getchar</a:t>
            </a:r>
            <a:r>
              <a:rPr lang="en-US" altLang="zh-CN" sz="1200" kern="1200" dirty="0" smtClean="0">
                <a:solidFill>
                  <a:schemeClr val="tx1"/>
                </a:solidFill>
                <a:latin typeface="Times New Roman" pitchFamily="18" charset="0"/>
                <a:ea typeface="宋体" pitchFamily="2" charset="-122"/>
                <a:cs typeface="+mn-cs"/>
              </a:rPr>
              <a:t>();</a:t>
            </a:r>
          </a:p>
          <a:p>
            <a:r>
              <a:rPr lang="en-US" altLang="zh-CN" sz="1200" kern="1200" dirty="0" smtClean="0">
                <a:solidFill>
                  <a:schemeClr val="tx1"/>
                </a:solidFill>
                <a:latin typeface="Times New Roman" pitchFamily="18" charset="0"/>
                <a:ea typeface="宋体" pitchFamily="2" charset="-122"/>
                <a:cs typeface="+mn-cs"/>
              </a:rPr>
              <a:t>}</a:t>
            </a:r>
          </a:p>
          <a:p>
            <a:endParaRPr lang="zh-CN" altLang="en-US" dirty="0" smtClean="0"/>
          </a:p>
        </p:txBody>
      </p:sp>
      <p:sp>
        <p:nvSpPr>
          <p:cNvPr id="84996" name="灯片编号占位符 3"/>
          <p:cNvSpPr>
            <a:spLocks noGrp="1"/>
          </p:cNvSpPr>
          <p:nvPr>
            <p:ph type="sldNum" sz="quarter" idx="5"/>
          </p:nvPr>
        </p:nvSpPr>
        <p:spPr>
          <a:noFill/>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fld id="{C5A65E0E-AD03-4276-98FF-52228F107B1F}" type="slidenum">
              <a:rPr lang="en-US" altLang="zh-CN" sz="1200" b="0" smtClean="0"/>
              <a:pPr eaLnBrk="1" hangingPunct="1"/>
              <a:t>18</a:t>
            </a:fld>
            <a:endParaRPr lang="en-US" altLang="zh-CN" sz="1200" b="0" smtClean="0"/>
          </a:p>
        </p:txBody>
      </p:sp>
    </p:spTree>
    <p:extLst>
      <p:ext uri="{BB962C8B-B14F-4D97-AF65-F5344CB8AC3E}">
        <p14:creationId xmlns:p14="http://schemas.microsoft.com/office/powerpoint/2010/main" val="1866362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a:noFill/>
        </p:spPr>
        <p:txBody>
          <a:bodyPr/>
          <a:lstStyle/>
          <a:p>
            <a:r>
              <a:rPr lang="en-US" altLang="zh-CN" dirty="0" err="1" smtClean="0"/>
              <a:t>cin.putback</a:t>
            </a:r>
            <a:r>
              <a:rPr lang="en-US" altLang="zh-CN" dirty="0" smtClean="0"/>
              <a:t>(c)</a:t>
            </a:r>
            <a:r>
              <a:rPr lang="zh-CN" altLang="en-US" dirty="0" smtClean="0"/>
              <a:t>是将字符</a:t>
            </a:r>
            <a:r>
              <a:rPr lang="en-US" altLang="zh-CN" dirty="0" smtClean="0"/>
              <a:t>c</a:t>
            </a:r>
            <a:r>
              <a:rPr lang="zh-CN" altLang="en-US" dirty="0" smtClean="0"/>
              <a:t>放回到输入流中，这样后面用</a:t>
            </a:r>
            <a:r>
              <a:rPr lang="en-US" altLang="zh-CN" dirty="0" err="1" smtClean="0"/>
              <a:t>cin</a:t>
            </a:r>
            <a:r>
              <a:rPr lang="en-US" altLang="zh-CN" dirty="0" smtClean="0"/>
              <a:t>&gt;&gt;n</a:t>
            </a:r>
            <a:r>
              <a:rPr lang="zh-CN" altLang="en-US" dirty="0" smtClean="0"/>
              <a:t>时可以读完整的数字。例如，输入为</a:t>
            </a:r>
            <a:r>
              <a:rPr lang="en-US" altLang="zh-CN" dirty="0" smtClean="0"/>
              <a:t>56 10 +</a:t>
            </a:r>
            <a:r>
              <a:rPr lang="zh-CN" altLang="en-US" dirty="0" smtClean="0"/>
              <a:t>时。循环中第一次先读入一个字符</a:t>
            </a:r>
            <a:r>
              <a:rPr lang="en-US" altLang="zh-CN" dirty="0" smtClean="0"/>
              <a:t>c="5"</a:t>
            </a:r>
            <a:r>
              <a:rPr lang="zh-CN" altLang="en-US" dirty="0" smtClean="0"/>
              <a:t>，由于它是数字（</a:t>
            </a:r>
            <a:r>
              <a:rPr lang="en-US" altLang="zh-CN" dirty="0" err="1" smtClean="0"/>
              <a:t>isdigit</a:t>
            </a:r>
            <a:r>
              <a:rPr lang="zh-CN" altLang="en-US" dirty="0" smtClean="0"/>
              <a:t>），所以需要先</a:t>
            </a:r>
            <a:r>
              <a:rPr lang="en-US" altLang="zh-CN" dirty="0" err="1" smtClean="0"/>
              <a:t>putback</a:t>
            </a:r>
            <a:r>
              <a:rPr lang="zh-CN" altLang="en-US" dirty="0" smtClean="0"/>
              <a:t>，再用</a:t>
            </a:r>
            <a:r>
              <a:rPr lang="en-US" altLang="zh-CN" dirty="0" err="1" smtClean="0"/>
              <a:t>cin</a:t>
            </a:r>
            <a:r>
              <a:rPr lang="en-US" altLang="zh-CN" dirty="0" smtClean="0"/>
              <a:t>&gt;&gt;n</a:t>
            </a:r>
            <a:r>
              <a:rPr lang="zh-CN" altLang="en-US" dirty="0" smtClean="0"/>
              <a:t>读，这样</a:t>
            </a:r>
            <a:r>
              <a:rPr lang="en-US" altLang="zh-CN" dirty="0" smtClean="0"/>
              <a:t>n=56</a:t>
            </a:r>
            <a:r>
              <a:rPr lang="zh-CN" altLang="en-US" dirty="0" smtClean="0"/>
              <a:t>。如果不使用</a:t>
            </a:r>
            <a:r>
              <a:rPr lang="en-US" altLang="zh-CN" dirty="0" err="1" smtClean="0"/>
              <a:t>putback</a:t>
            </a:r>
            <a:r>
              <a:rPr lang="zh-CN" altLang="en-US" dirty="0" smtClean="0"/>
              <a:t>，由于</a:t>
            </a:r>
            <a:r>
              <a:rPr lang="en-US" altLang="zh-CN" dirty="0" smtClean="0"/>
              <a:t>5</a:t>
            </a:r>
            <a:r>
              <a:rPr lang="zh-CN" altLang="en-US" dirty="0" smtClean="0"/>
              <a:t>已经被读过了，下面从第二个字符读起，那么</a:t>
            </a:r>
            <a:r>
              <a:rPr lang="en-US" altLang="zh-CN" dirty="0" smtClean="0"/>
              <a:t>n=6</a:t>
            </a:r>
            <a:r>
              <a:rPr lang="zh-CN" altLang="en-US" dirty="0" smtClean="0"/>
              <a:t>，这样就错了</a:t>
            </a:r>
          </a:p>
        </p:txBody>
      </p:sp>
      <p:sp>
        <p:nvSpPr>
          <p:cNvPr id="86020" name="灯片编号占位符 3"/>
          <p:cNvSpPr>
            <a:spLocks noGrp="1"/>
          </p:cNvSpPr>
          <p:nvPr>
            <p:ph type="sldNum" sz="quarter" idx="5"/>
          </p:nvPr>
        </p:nvSpPr>
        <p:spPr>
          <a:noFill/>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fld id="{B415DA41-103E-4D49-BDEF-99F057DF344F}" type="slidenum">
              <a:rPr lang="en-US" altLang="zh-CN" sz="1200" b="0" smtClean="0"/>
              <a:pPr eaLnBrk="1" hangingPunct="1"/>
              <a:t>25</a:t>
            </a:fld>
            <a:endParaRPr lang="en-US" altLang="zh-CN" sz="1200" b="0" smtClean="0"/>
          </a:p>
        </p:txBody>
      </p:sp>
    </p:spTree>
    <p:extLst>
      <p:ext uri="{BB962C8B-B14F-4D97-AF65-F5344CB8AC3E}">
        <p14:creationId xmlns:p14="http://schemas.microsoft.com/office/powerpoint/2010/main" val="328907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22DCA3-61FD-4628-A5D7-AB5F33307706}" type="slidenum">
              <a:rPr lang="en-US" smtClean="0"/>
              <a:pPr>
                <a:defRPr/>
              </a:pPr>
              <a:t>26</a:t>
            </a:fld>
            <a:endParaRPr lang="en-US"/>
          </a:p>
        </p:txBody>
      </p:sp>
    </p:spTree>
    <p:extLst>
      <p:ext uri="{BB962C8B-B14F-4D97-AF65-F5344CB8AC3E}">
        <p14:creationId xmlns:p14="http://schemas.microsoft.com/office/powerpoint/2010/main" val="28301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a:noFill/>
        </p:spPr>
        <p:txBody>
          <a:bodyPr anchor="t"/>
          <a:lstStyle/>
          <a:p>
            <a:r>
              <a:rPr lang="en-US" altLang="zh-CN" dirty="0" err="1" smtClean="0"/>
              <a:t>cin</a:t>
            </a:r>
            <a:r>
              <a:rPr lang="zh-CN" altLang="en-US" dirty="0" smtClean="0"/>
              <a:t>是一个带有缓冲的标准的输入对象，默认输入设备是键盘</a:t>
            </a:r>
            <a:br>
              <a:rPr lang="zh-CN" altLang="en-US" dirty="0" smtClean="0"/>
            </a:br>
            <a:r>
              <a:rPr lang="zh-CN" altLang="en-US" dirty="0" smtClean="0"/>
              <a:t>（</a:t>
            </a:r>
            <a:r>
              <a:rPr lang="en-US" altLang="zh-CN" dirty="0" smtClean="0"/>
              <a:t>1</a:t>
            </a:r>
            <a:r>
              <a:rPr lang="zh-CN" altLang="en-US" dirty="0" smtClean="0"/>
              <a:t>） </a:t>
            </a:r>
            <a:r>
              <a:rPr lang="en-US" altLang="zh-CN" dirty="0" smtClean="0"/>
              <a:t>&gt;&gt;   : </a:t>
            </a:r>
            <a:r>
              <a:rPr lang="zh-CN" altLang="en-US" dirty="0" smtClean="0"/>
              <a:t>自动校验数据类型</a:t>
            </a:r>
            <a:br>
              <a:rPr lang="zh-CN" altLang="en-US" dirty="0" smtClean="0"/>
            </a:br>
            <a:r>
              <a:rPr lang="zh-CN" altLang="en-US" dirty="0" smtClean="0"/>
              <a:t>遇到回车才会开始读数据，遇到空格就结束，只能读一个单词</a:t>
            </a:r>
            <a:br>
              <a:rPr lang="zh-CN" altLang="en-US" dirty="0" smtClean="0"/>
            </a:br>
            <a:r>
              <a:rPr lang="zh-CN" altLang="en-US" dirty="0" smtClean="0"/>
              <a:t>流是数据的定向移动，被读走的数据就消失，没有读走的数据会一直留在流中，直到流的消失，数据也跟着消失</a:t>
            </a:r>
            <a:br>
              <a:rPr lang="zh-CN" altLang="en-US" dirty="0" smtClean="0"/>
            </a:br>
            <a:r>
              <a:rPr lang="zh-CN" altLang="en-US" dirty="0" smtClean="0"/>
              <a:t>流中有数据，就会阻塞，等待读取   </a:t>
            </a:r>
            <a:r>
              <a:rPr lang="en-US" altLang="zh-CN" dirty="0" smtClean="0"/>
              <a:t>---   </a:t>
            </a:r>
            <a:r>
              <a:rPr lang="zh-CN" altLang="en-US" dirty="0" smtClean="0"/>
              <a:t>所有输入方法的特性</a:t>
            </a:r>
            <a:br>
              <a:rPr lang="zh-CN" altLang="en-US" dirty="0" smtClean="0"/>
            </a:br>
            <a:r>
              <a:rPr lang="zh-CN" altLang="en-US" dirty="0" smtClean="0"/>
              <a:t>为什么 </a:t>
            </a:r>
            <a:r>
              <a:rPr lang="en-US" altLang="zh-CN" dirty="0" smtClean="0"/>
              <a:t>"&gt;&gt;"</a:t>
            </a:r>
            <a:r>
              <a:rPr lang="zh-CN" altLang="en-US" dirty="0" smtClean="0"/>
              <a:t>可以连续使用？ 因为返回就是</a:t>
            </a:r>
            <a:r>
              <a:rPr lang="en-US" altLang="zh-CN" dirty="0" err="1" smtClean="0"/>
              <a:t>istream</a:t>
            </a:r>
            <a:r>
              <a:rPr lang="zh-CN" altLang="en-US" dirty="0" smtClean="0"/>
              <a:t>对象本身的引用</a:t>
            </a:r>
            <a:br>
              <a:rPr lang="zh-CN" altLang="en-US" dirty="0" smtClean="0"/>
            </a:br>
            <a:r>
              <a:rPr lang="zh-CN" altLang="en-US" dirty="0" smtClean="0"/>
              <a:t>注意 ： </a:t>
            </a:r>
            <a:r>
              <a:rPr lang="en-US" altLang="zh-CN" dirty="0" smtClean="0"/>
              <a:t>"&gt;&gt;" </a:t>
            </a:r>
            <a:r>
              <a:rPr lang="zh-CN" altLang="en-US" dirty="0" smtClean="0"/>
              <a:t>不读回车，不读空格</a:t>
            </a:r>
            <a:br>
              <a:rPr lang="zh-CN" altLang="en-US" dirty="0" smtClean="0"/>
            </a:br>
            <a:r>
              <a:rPr lang="zh-CN" altLang="en-US" dirty="0" smtClean="0"/>
              <a:t>（</a:t>
            </a:r>
            <a:r>
              <a:rPr lang="en-US" altLang="zh-CN" dirty="0" smtClean="0"/>
              <a:t>2</a:t>
            </a:r>
            <a:r>
              <a:rPr lang="zh-CN" altLang="en-US" dirty="0" smtClean="0"/>
              <a:t>）</a:t>
            </a:r>
            <a:r>
              <a:rPr lang="en-US" altLang="zh-CN" dirty="0" smtClean="0"/>
              <a:t>get</a:t>
            </a:r>
            <a:r>
              <a:rPr lang="zh-CN" altLang="en-US" dirty="0" smtClean="0"/>
              <a:t>（）</a:t>
            </a:r>
            <a:r>
              <a:rPr lang="en-US" altLang="zh-CN" dirty="0" smtClean="0"/>
              <a:t>: </a:t>
            </a:r>
            <a:r>
              <a:rPr lang="zh-CN" altLang="en-US" dirty="0" smtClean="0"/>
              <a:t>每次 读一个字符。返回一个整数，实际上是读到字符的</a:t>
            </a:r>
            <a:r>
              <a:rPr lang="en-US" altLang="zh-CN" dirty="0" smtClean="0"/>
              <a:t>ASCII</a:t>
            </a:r>
            <a:r>
              <a:rPr lang="zh-CN" altLang="en-US" dirty="0" smtClean="0"/>
              <a:t>码</a:t>
            </a:r>
            <a:br>
              <a:rPr lang="zh-CN" altLang="en-US" dirty="0" smtClean="0"/>
            </a:br>
            <a:r>
              <a:rPr lang="zh-CN" altLang="en-US" dirty="0" smtClean="0"/>
              <a:t>把回车，空格都当作普通字符读出来</a:t>
            </a:r>
            <a:br>
              <a:rPr lang="zh-CN" altLang="en-US" dirty="0" smtClean="0"/>
            </a:br>
            <a:endParaRPr lang="zh-CN" altLang="en-US" dirty="0" smtClean="0"/>
          </a:p>
          <a:p>
            <a:endParaRPr lang="zh-CN" altLang="en-US" dirty="0" smtClean="0"/>
          </a:p>
        </p:txBody>
      </p:sp>
    </p:spTree>
    <p:extLst>
      <p:ext uri="{BB962C8B-B14F-4D97-AF65-F5344CB8AC3E}">
        <p14:creationId xmlns:p14="http://schemas.microsoft.com/office/powerpoint/2010/main" val="3807397572"/>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为什么空的时候 </a:t>
            </a:r>
            <a:r>
              <a:rPr lang="en-US" altLang="zh-CN" dirty="0" smtClean="0"/>
              <a:t>front </a:t>
            </a:r>
            <a:r>
              <a:rPr lang="zh-CN" altLang="en-US" dirty="0" smtClean="0"/>
              <a:t>不是 </a:t>
            </a:r>
            <a:r>
              <a:rPr lang="en-US" altLang="zh-CN" dirty="0" smtClean="0"/>
              <a:t>-1</a:t>
            </a:r>
            <a:r>
              <a:rPr lang="zh-CN" altLang="en-US" dirty="0" smtClean="0"/>
              <a:t>？ </a:t>
            </a:r>
            <a:endParaRPr lang="en-US" altLang="zh-CN" dirty="0" smtClean="0"/>
          </a:p>
          <a:p>
            <a:r>
              <a:rPr lang="zh-CN" altLang="en-US" dirty="0" smtClean="0"/>
              <a:t>为了引入到</a:t>
            </a:r>
            <a:r>
              <a:rPr lang="zh-CN" altLang="en-US" baseline="0" dirty="0" smtClean="0"/>
              <a:t> </a:t>
            </a:r>
            <a:r>
              <a:rPr lang="zh-CN" altLang="en-US" dirty="0" smtClean="0"/>
              <a:t>循环队列中</a:t>
            </a:r>
            <a:endParaRPr lang="en-US" altLang="zh-CN" dirty="0" smtClean="0"/>
          </a:p>
        </p:txBody>
      </p:sp>
      <p:sp>
        <p:nvSpPr>
          <p:cNvPr id="4" name="灯片编号占位符 3"/>
          <p:cNvSpPr>
            <a:spLocks noGrp="1"/>
          </p:cNvSpPr>
          <p:nvPr>
            <p:ph type="sldNum" sz="quarter" idx="10"/>
          </p:nvPr>
        </p:nvSpPr>
        <p:spPr/>
        <p:txBody>
          <a:bodyPr/>
          <a:lstStyle/>
          <a:p>
            <a:pPr>
              <a:defRPr/>
            </a:pPr>
            <a:fld id="{C322DCA3-61FD-4628-A5D7-AB5F33307706}" type="slidenum">
              <a:rPr lang="en-US" smtClean="0"/>
              <a:pPr>
                <a:defRPr/>
              </a:pPr>
              <a:t>40</a:t>
            </a:fld>
            <a:endParaRPr lang="en-US"/>
          </a:p>
        </p:txBody>
      </p:sp>
    </p:spTree>
    <p:extLst>
      <p:ext uri="{BB962C8B-B14F-4D97-AF65-F5344CB8AC3E}">
        <p14:creationId xmlns:p14="http://schemas.microsoft.com/office/powerpoint/2010/main" val="6435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r>
              <a:rPr lang="zh-CN" altLang="en-US" smtClean="0"/>
              <a:t>找人回答 </a:t>
            </a:r>
            <a:r>
              <a:rPr lang="en-US" altLang="zh-CN" smtClean="0"/>
              <a:t>Seq</a:t>
            </a:r>
            <a:r>
              <a:rPr lang="en-US" altLang="zh-CN" smtClean="0">
                <a:ea typeface="隶书" pitchFamily="49" charset="-122"/>
              </a:rPr>
              <a:t>Queue </a:t>
            </a:r>
            <a:r>
              <a:rPr lang="zh-CN" altLang="en-US" smtClean="0">
                <a:ea typeface="隶书" pitchFamily="49" charset="-122"/>
              </a:rPr>
              <a:t>的程序</a:t>
            </a:r>
            <a:endParaRPr lang="zh-CN" altLang="en-US" smtClean="0"/>
          </a:p>
        </p:txBody>
      </p:sp>
      <p:sp>
        <p:nvSpPr>
          <p:cNvPr id="88068" name="灯片编号占位符 3"/>
          <p:cNvSpPr>
            <a:spLocks noGrp="1"/>
          </p:cNvSpPr>
          <p:nvPr>
            <p:ph type="sldNum" sz="quarter" idx="5"/>
          </p:nvPr>
        </p:nvSpPr>
        <p:spPr>
          <a:noFill/>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fld id="{2A667FE7-9AC9-48BB-AE41-1825FE9939A1}" type="slidenum">
              <a:rPr lang="en-US" altLang="zh-CN" sz="1200" b="0" smtClean="0"/>
              <a:pPr eaLnBrk="1" hangingPunct="1"/>
              <a:t>47</a:t>
            </a:fld>
            <a:endParaRPr lang="en-US" altLang="zh-CN" sz="1200" b="0" smtClean="0"/>
          </a:p>
        </p:txBody>
      </p:sp>
    </p:spTree>
    <p:extLst>
      <p:ext uri="{BB962C8B-B14F-4D97-AF65-F5344CB8AC3E}">
        <p14:creationId xmlns:p14="http://schemas.microsoft.com/office/powerpoint/2010/main" val="122864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22DCA3-61FD-4628-A5D7-AB5F33307706}" type="slidenum">
              <a:rPr lang="en-US" smtClean="0"/>
              <a:pPr>
                <a:defRPr/>
              </a:pPr>
              <a:t>53</a:t>
            </a:fld>
            <a:endParaRPr lang="en-US"/>
          </a:p>
        </p:txBody>
      </p:sp>
    </p:spTree>
    <p:extLst>
      <p:ext uri="{BB962C8B-B14F-4D97-AF65-F5344CB8AC3E}">
        <p14:creationId xmlns:p14="http://schemas.microsoft.com/office/powerpoint/2010/main" val="381868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310D3D-3E76-45D5-B892-9E782D3A0ED3}" type="slidenum">
              <a:rPr lang="en-US"/>
              <a:pPr>
                <a:defRPr/>
              </a:pPr>
              <a:t>‹#›</a:t>
            </a:fld>
            <a:endParaRPr lang="en-US"/>
          </a:p>
        </p:txBody>
      </p:sp>
    </p:spTree>
    <p:extLst>
      <p:ext uri="{BB962C8B-B14F-4D97-AF65-F5344CB8AC3E}">
        <p14:creationId xmlns:p14="http://schemas.microsoft.com/office/powerpoint/2010/main" val="1004454978"/>
      </p:ext>
    </p:extLst>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2A225F-A8C8-4189-9312-047B8A5F4620}" type="slidenum">
              <a:rPr lang="en-US"/>
              <a:pPr>
                <a:defRPr/>
              </a:pPr>
              <a:t>‹#›</a:t>
            </a:fld>
            <a:endParaRPr lang="en-US"/>
          </a:p>
        </p:txBody>
      </p:sp>
    </p:spTree>
    <p:extLst>
      <p:ext uri="{BB962C8B-B14F-4D97-AF65-F5344CB8AC3E}">
        <p14:creationId xmlns:p14="http://schemas.microsoft.com/office/powerpoint/2010/main" val="3964870319"/>
      </p:ext>
    </p:extLst>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316602-C010-42E4-A9D3-7361AC4DB7FA}" type="slidenum">
              <a:rPr lang="en-US"/>
              <a:pPr>
                <a:defRPr/>
              </a:pPr>
              <a:t>‹#›</a:t>
            </a:fld>
            <a:endParaRPr lang="en-US"/>
          </a:p>
        </p:txBody>
      </p:sp>
    </p:spTree>
    <p:extLst>
      <p:ext uri="{BB962C8B-B14F-4D97-AF65-F5344CB8AC3E}">
        <p14:creationId xmlns:p14="http://schemas.microsoft.com/office/powerpoint/2010/main" val="2699480941"/>
      </p:ext>
    </p:extLst>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9EC39D-DCA1-4E22-934D-4B5239C8D506}" type="slidenum">
              <a:rPr lang="en-US"/>
              <a:pPr>
                <a:defRPr/>
              </a:pPr>
              <a:t>‹#›</a:t>
            </a:fld>
            <a:endParaRPr lang="en-US"/>
          </a:p>
        </p:txBody>
      </p:sp>
    </p:spTree>
    <p:extLst>
      <p:ext uri="{BB962C8B-B14F-4D97-AF65-F5344CB8AC3E}">
        <p14:creationId xmlns:p14="http://schemas.microsoft.com/office/powerpoint/2010/main" val="448344063"/>
      </p:ext>
    </p:extLst>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C06587-0B5E-4C01-A98C-D4043E3D3102}" type="slidenum">
              <a:rPr lang="en-US"/>
              <a:pPr>
                <a:defRPr/>
              </a:pPr>
              <a:t>‹#›</a:t>
            </a:fld>
            <a:endParaRPr lang="en-US"/>
          </a:p>
        </p:txBody>
      </p:sp>
    </p:spTree>
    <p:extLst>
      <p:ext uri="{BB962C8B-B14F-4D97-AF65-F5344CB8AC3E}">
        <p14:creationId xmlns:p14="http://schemas.microsoft.com/office/powerpoint/2010/main" val="1160986793"/>
      </p:ext>
    </p:extLst>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8F7397-749E-473F-B50D-84A39E0E1166}" type="slidenum">
              <a:rPr lang="en-US"/>
              <a:pPr>
                <a:defRPr/>
              </a:pPr>
              <a:t>‹#›</a:t>
            </a:fld>
            <a:endParaRPr lang="en-US"/>
          </a:p>
        </p:txBody>
      </p:sp>
    </p:spTree>
    <p:extLst>
      <p:ext uri="{BB962C8B-B14F-4D97-AF65-F5344CB8AC3E}">
        <p14:creationId xmlns:p14="http://schemas.microsoft.com/office/powerpoint/2010/main" val="2873987348"/>
      </p:ext>
    </p:extLst>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82B52F4-69BC-4A74-9BFF-E8D8CA105C71}" type="slidenum">
              <a:rPr lang="en-US"/>
              <a:pPr>
                <a:defRPr/>
              </a:pPr>
              <a:t>‹#›</a:t>
            </a:fld>
            <a:endParaRPr lang="en-US"/>
          </a:p>
        </p:txBody>
      </p:sp>
    </p:spTree>
    <p:extLst>
      <p:ext uri="{BB962C8B-B14F-4D97-AF65-F5344CB8AC3E}">
        <p14:creationId xmlns:p14="http://schemas.microsoft.com/office/powerpoint/2010/main" val="1216581642"/>
      </p:ext>
    </p:extLst>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624E2E-6C33-451D-A190-095B72468BA4}" type="slidenum">
              <a:rPr lang="en-US"/>
              <a:pPr>
                <a:defRPr/>
              </a:pPr>
              <a:t>‹#›</a:t>
            </a:fld>
            <a:endParaRPr lang="en-US"/>
          </a:p>
        </p:txBody>
      </p:sp>
    </p:spTree>
    <p:extLst>
      <p:ext uri="{BB962C8B-B14F-4D97-AF65-F5344CB8AC3E}">
        <p14:creationId xmlns:p14="http://schemas.microsoft.com/office/powerpoint/2010/main" val="2040005606"/>
      </p:ext>
    </p:extLst>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B663732-D03C-4469-AA85-831D9DBA2FB7}" type="slidenum">
              <a:rPr lang="en-US"/>
              <a:pPr>
                <a:defRPr/>
              </a:pPr>
              <a:t>‹#›</a:t>
            </a:fld>
            <a:endParaRPr lang="en-US"/>
          </a:p>
        </p:txBody>
      </p:sp>
    </p:spTree>
    <p:extLst>
      <p:ext uri="{BB962C8B-B14F-4D97-AF65-F5344CB8AC3E}">
        <p14:creationId xmlns:p14="http://schemas.microsoft.com/office/powerpoint/2010/main" val="180535743"/>
      </p:ext>
    </p:extLst>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7811EF-D50E-43D5-B6D6-5432864CD4E6}" type="slidenum">
              <a:rPr lang="en-US"/>
              <a:pPr>
                <a:defRPr/>
              </a:pPr>
              <a:t>‹#›</a:t>
            </a:fld>
            <a:endParaRPr lang="en-US"/>
          </a:p>
        </p:txBody>
      </p:sp>
    </p:spTree>
    <p:extLst>
      <p:ext uri="{BB962C8B-B14F-4D97-AF65-F5344CB8AC3E}">
        <p14:creationId xmlns:p14="http://schemas.microsoft.com/office/powerpoint/2010/main" val="735261027"/>
      </p:ext>
    </p:extLst>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2F4C1D-565F-42E1-8394-BCDEA1A3FF4C}" type="slidenum">
              <a:rPr lang="en-US"/>
              <a:pPr>
                <a:defRPr/>
              </a:pPr>
              <a:t>‹#›</a:t>
            </a:fld>
            <a:endParaRPr lang="en-US"/>
          </a:p>
        </p:txBody>
      </p:sp>
    </p:spTree>
    <p:extLst>
      <p:ext uri="{BB962C8B-B14F-4D97-AF65-F5344CB8AC3E}">
        <p14:creationId xmlns:p14="http://schemas.microsoft.com/office/powerpoint/2010/main" val="3642074153"/>
      </p:ext>
    </p:extLst>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CCFFCC"/>
            </a:gs>
            <a:gs pos="50000">
              <a:srgbClr val="FFFFFF"/>
            </a:gs>
            <a:gs pos="100000">
              <a:srgbClr val="CCFF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单击以编辑母版标题样式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单击以编辑母版文本样式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vl1pPr>
          </a:lstStyle>
          <a:p>
            <a:pPr>
              <a:defRPr/>
            </a:pPr>
            <a:fld id="{DB60C3F5-6473-4396-82E6-61A1C9BA462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110DE12D-0FC9-467E-84B4-84086A5BE066}" type="slidenum">
              <a:rPr lang="en-US" altLang="zh-CN" sz="1400" b="0"/>
              <a:pPr eaLnBrk="1" hangingPunct="1">
                <a:spcBef>
                  <a:spcPct val="50000"/>
                </a:spcBef>
              </a:pPr>
              <a:t>1</a:t>
            </a:fld>
            <a:endParaRPr lang="en-US" altLang="zh-CN" sz="1400" b="0"/>
          </a:p>
        </p:txBody>
      </p:sp>
      <p:sp>
        <p:nvSpPr>
          <p:cNvPr id="6147" name="Rectangle 3"/>
          <p:cNvSpPr>
            <a:spLocks noGrp="1" noChangeArrowheads="1"/>
          </p:cNvSpPr>
          <p:nvPr>
            <p:ph type="body" idx="4294967295"/>
          </p:nvPr>
        </p:nvSpPr>
        <p:spPr>
          <a:xfrm>
            <a:off x="1547813" y="1844675"/>
            <a:ext cx="6858000" cy="4356100"/>
          </a:xfrm>
        </p:spPr>
        <p:txBody>
          <a:bodyPr/>
          <a:lstStyle/>
          <a:p>
            <a:pPr eaLnBrk="1" hangingPunct="1">
              <a:lnSpc>
                <a:spcPct val="105000"/>
              </a:lnSpc>
              <a:buClr>
                <a:srgbClr val="009900"/>
              </a:buClr>
              <a:buSzPct val="50000"/>
              <a:defRPr/>
            </a:pPr>
            <a:r>
              <a:rPr lang="zh-CN" sz="3600" b="1" dirty="0" smtClean="0">
                <a:effectLst>
                  <a:outerShdw blurRad="38100" dist="38100" dir="2700000" algn="tl">
                    <a:srgbClr val="FFFFFF"/>
                  </a:outerShdw>
                </a:effectLst>
                <a:ea typeface="仿宋_GB2312" pitchFamily="49" charset="-122"/>
                <a:hlinkClick r:id="rId2" action="ppaction://hlinksldjump"/>
              </a:rPr>
              <a:t>栈</a:t>
            </a:r>
          </a:p>
          <a:p>
            <a:pPr eaLnBrk="1" hangingPunct="1">
              <a:lnSpc>
                <a:spcPct val="105000"/>
              </a:lnSpc>
              <a:buClr>
                <a:srgbClr val="009900"/>
              </a:buClr>
              <a:buSzPct val="50000"/>
              <a:defRPr/>
            </a:pPr>
            <a:r>
              <a:rPr lang="zh-CN" sz="3600" b="1" dirty="0" smtClean="0">
                <a:effectLst>
                  <a:outerShdw blurRad="38100" dist="38100" dir="2700000" algn="tl">
                    <a:srgbClr val="FFFFFF"/>
                  </a:outerShdw>
                </a:effectLst>
                <a:ea typeface="仿宋_GB2312" pitchFamily="49" charset="-122"/>
                <a:hlinkClick r:id="rId2" action="ppaction://hlinksldjump"/>
              </a:rPr>
              <a:t>队列</a:t>
            </a:r>
            <a:endParaRPr lang="zh-CN" sz="3600" b="1" dirty="0" smtClean="0">
              <a:effectLst>
                <a:outerShdw blurRad="38100" dist="38100" dir="2700000" algn="tl">
                  <a:srgbClr val="FFFFFF"/>
                </a:outerShdw>
              </a:effectLst>
              <a:ea typeface="仿宋_GB2312" pitchFamily="49" charset="-122"/>
            </a:endParaRPr>
          </a:p>
          <a:p>
            <a:pPr eaLnBrk="1" hangingPunct="1">
              <a:lnSpc>
                <a:spcPct val="105000"/>
              </a:lnSpc>
              <a:buClr>
                <a:srgbClr val="009900"/>
              </a:buClr>
              <a:buSzPct val="50000"/>
              <a:defRPr/>
            </a:pPr>
            <a:r>
              <a:rPr lang="zh-CN" sz="3600" b="1" dirty="0" smtClean="0">
                <a:solidFill>
                  <a:schemeClr val="tx2"/>
                </a:solidFill>
                <a:effectLst>
                  <a:outerShdw blurRad="38100" dist="38100" dir="2700000" algn="tl">
                    <a:srgbClr val="FFFFFF"/>
                  </a:outerShdw>
                </a:effectLst>
                <a:ea typeface="仿宋_GB2312" pitchFamily="49" charset="-122"/>
                <a:hlinkClick r:id="rId2" action="ppaction://hlinksldjump"/>
              </a:rPr>
              <a:t>栈的应用：</a:t>
            </a:r>
            <a:r>
              <a:rPr lang="zh-CN" sz="3600" b="1" dirty="0" smtClean="0">
                <a:effectLst>
                  <a:outerShdw blurRad="38100" dist="38100" dir="2700000" algn="tl">
                    <a:srgbClr val="FFFFFF"/>
                  </a:outerShdw>
                </a:effectLst>
                <a:ea typeface="仿宋_GB2312" pitchFamily="49" charset="-122"/>
                <a:hlinkClick r:id="rId2" action="ppaction://hlinksldjump"/>
              </a:rPr>
              <a:t>表达式求值</a:t>
            </a:r>
          </a:p>
          <a:p>
            <a:pPr eaLnBrk="1" hangingPunct="1">
              <a:lnSpc>
                <a:spcPct val="105000"/>
              </a:lnSpc>
              <a:buClr>
                <a:srgbClr val="009900"/>
              </a:buClr>
              <a:buSzPct val="50000"/>
              <a:defRPr/>
            </a:pPr>
            <a:r>
              <a:rPr lang="zh-CN" sz="3600" b="1" dirty="0" smtClean="0">
                <a:effectLst>
                  <a:outerShdw blurRad="38100" dist="38100" dir="2700000" algn="tl">
                    <a:srgbClr val="FFFFFF"/>
                  </a:outerShdw>
                </a:effectLst>
                <a:ea typeface="仿宋_GB2312" pitchFamily="49" charset="-122"/>
                <a:hlinkClick r:id="rId2" action="ppaction://hlinksldjump"/>
              </a:rPr>
              <a:t>栈的应用：递归 </a:t>
            </a:r>
          </a:p>
          <a:p>
            <a:pPr eaLnBrk="1" hangingPunct="1">
              <a:lnSpc>
                <a:spcPct val="105000"/>
              </a:lnSpc>
              <a:buClr>
                <a:srgbClr val="009900"/>
              </a:buClr>
              <a:buSzPct val="50000"/>
              <a:defRPr/>
            </a:pPr>
            <a:r>
              <a:rPr lang="zh-CN" sz="3600" b="1" dirty="0" smtClean="0">
                <a:effectLst>
                  <a:outerShdw blurRad="38100" dist="38100" dir="2700000" algn="tl">
                    <a:srgbClr val="FFFFFF"/>
                  </a:outerShdw>
                </a:effectLst>
                <a:ea typeface="仿宋_GB2312" pitchFamily="49" charset="-122"/>
                <a:hlinkClick r:id="rId2" action="ppaction://hlinksldjump"/>
              </a:rPr>
              <a:t>优先级</a:t>
            </a:r>
            <a:r>
              <a:rPr lang="zh-CN" sz="3600" b="1" dirty="0" smtClean="0">
                <a:effectLst>
                  <a:outerShdw blurRad="38100" dist="38100" dir="2700000" algn="tl">
                    <a:srgbClr val="FFFFFF"/>
                  </a:outerShdw>
                </a:effectLst>
                <a:ea typeface="仿宋_GB2312" pitchFamily="49" charset="-122"/>
                <a:hlinkClick r:id="rId2" action="ppaction://hlinksldjump"/>
              </a:rPr>
              <a:t>队列 </a:t>
            </a:r>
            <a:endParaRPr lang="zh-CN" sz="3600" b="1" dirty="0" smtClean="0">
              <a:effectLst>
                <a:outerShdw blurRad="38100" dist="38100" dir="2700000" algn="tl">
                  <a:srgbClr val="FFFFFF"/>
                </a:outerShdw>
              </a:effectLst>
              <a:ea typeface="仿宋_GB2312" pitchFamily="49" charset="-122"/>
            </a:endParaRPr>
          </a:p>
        </p:txBody>
      </p:sp>
      <p:sp>
        <p:nvSpPr>
          <p:cNvPr id="2052" name="Rectangle 4"/>
          <p:cNvSpPr>
            <a:spLocks noGrp="1" noChangeArrowheads="1"/>
          </p:cNvSpPr>
          <p:nvPr>
            <p:ph type="title" idx="4294967295"/>
          </p:nvPr>
        </p:nvSpPr>
        <p:spPr>
          <a:xfrm>
            <a:off x="446088" y="620713"/>
            <a:ext cx="8229600" cy="1371600"/>
          </a:xfrm>
        </p:spPr>
        <p:txBody>
          <a:bodyPr/>
          <a:lstStyle/>
          <a:p>
            <a:pPr eaLnBrk="1" hangingPunct="1"/>
            <a:r>
              <a:rPr lang="zh-CN" sz="6000" b="1" smtClean="0">
                <a:latin typeface="华文新魏" pitchFamily="2" charset="-122"/>
                <a:ea typeface="华文新魏" pitchFamily="2" charset="-122"/>
              </a:rPr>
              <a:t>第三章  栈与队列</a:t>
            </a:r>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B16C0312-389A-4268-BD42-61D9A1095D9A}" type="slidenum">
              <a:rPr lang="en-US" altLang="zh-CN" sz="1400" b="0"/>
              <a:pPr eaLnBrk="1" hangingPunct="1">
                <a:spcBef>
                  <a:spcPct val="50000"/>
                </a:spcBef>
              </a:pPr>
              <a:t>10</a:t>
            </a:fld>
            <a:endParaRPr lang="en-US" altLang="zh-CN" sz="1400" b="0"/>
          </a:p>
        </p:txBody>
      </p:sp>
      <p:sp>
        <p:nvSpPr>
          <p:cNvPr id="23555" name="Rectangle 3"/>
          <p:cNvSpPr>
            <a:spLocks noGrp="1" noChangeArrowheads="1"/>
          </p:cNvSpPr>
          <p:nvPr>
            <p:ph type="body" idx="4294967295"/>
          </p:nvPr>
        </p:nvSpPr>
        <p:spPr>
          <a:xfrm>
            <a:off x="260350" y="2349500"/>
            <a:ext cx="8858250" cy="3348038"/>
          </a:xfrm>
        </p:spPr>
        <p:txBody>
          <a:bodyPr/>
          <a:lstStyle/>
          <a:p>
            <a:pPr eaLnBrk="1" hangingPunct="1">
              <a:lnSpc>
                <a:spcPct val="105000"/>
              </a:lnSpc>
              <a:spcBef>
                <a:spcPct val="0"/>
              </a:spcBef>
              <a:buFont typeface="Wingdings" pitchFamily="2" charset="2"/>
              <a:buNone/>
              <a:defRPr/>
            </a:pPr>
            <a:r>
              <a:rPr lang="en-US" sz="2000" b="1" dirty="0" smtClean="0">
                <a:ea typeface="隶书" pitchFamily="49" charset="-122"/>
              </a:rPr>
              <a:t>class</a:t>
            </a:r>
            <a:r>
              <a:rPr lang="en-US" sz="2000" dirty="0" smtClean="0">
                <a:ea typeface="隶书" pitchFamily="49" charset="-122"/>
              </a:rPr>
              <a:t> </a:t>
            </a:r>
            <a:r>
              <a:rPr lang="en-US" sz="2000" dirty="0" err="1" smtClean="0">
                <a:ea typeface="隶书" pitchFamily="49" charset="-122"/>
              </a:rPr>
              <a:t>LinkedStack</a:t>
            </a:r>
            <a:r>
              <a:rPr lang="en-US" sz="2000" dirty="0" smtClean="0">
                <a:ea typeface="隶书" pitchFamily="49" charset="-122"/>
              </a:rPr>
              <a:t> </a:t>
            </a:r>
            <a:r>
              <a:rPr lang="en-US" sz="2000" b="1" dirty="0" smtClean="0">
                <a:ea typeface="隶书" pitchFamily="49" charset="-122"/>
              </a:rPr>
              <a:t> {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链式栈类定义</a:t>
            </a:r>
            <a:r>
              <a:rPr lang="zh-CN" altLang="en-US" sz="2000" dirty="0" smtClean="0">
                <a:ea typeface="隶书" pitchFamily="49" charset="-122"/>
              </a:rPr>
              <a:t>   </a:t>
            </a:r>
          </a:p>
          <a:p>
            <a:pPr eaLnBrk="1" hangingPunct="1">
              <a:lnSpc>
                <a:spcPct val="105000"/>
              </a:lnSpc>
              <a:spcBef>
                <a:spcPct val="0"/>
              </a:spcBef>
              <a:buFont typeface="Wingdings" pitchFamily="2" charset="2"/>
              <a:buNone/>
              <a:defRPr/>
            </a:pPr>
            <a:r>
              <a:rPr lang="en-US" sz="2000" b="1" dirty="0" smtClean="0">
                <a:ea typeface="隶书" pitchFamily="49" charset="-122"/>
              </a:rPr>
              <a:t>private:</a:t>
            </a:r>
          </a:p>
          <a:p>
            <a:pPr eaLnBrk="1" hangingPunct="1">
              <a:lnSpc>
                <a:spcPct val="105000"/>
              </a:lnSpc>
              <a:spcBef>
                <a:spcPct val="0"/>
              </a:spcBef>
              <a:buFont typeface="Wingdings" pitchFamily="2" charset="2"/>
              <a:buNone/>
              <a:defRPr/>
            </a:pPr>
            <a:r>
              <a:rPr lang="en-US" sz="2000" dirty="0" smtClean="0">
                <a:ea typeface="隶书" pitchFamily="49" charset="-122"/>
              </a:rPr>
              <a:t>	 </a:t>
            </a:r>
            <a:r>
              <a:rPr lang="en-US" sz="2000" dirty="0" err="1" smtClean="0">
                <a:ea typeface="隶书" pitchFamily="49" charset="-122"/>
              </a:rPr>
              <a:t>StackNode</a:t>
            </a:r>
            <a:r>
              <a:rPr lang="en-US" sz="2000" dirty="0" smtClean="0">
                <a:ea typeface="隶书" pitchFamily="49" charset="-122"/>
              </a:rPr>
              <a:t> *top</a:t>
            </a:r>
            <a:r>
              <a:rPr lang="en-US" sz="2000" b="1" dirty="0" smtClean="0">
                <a:ea typeface="隶书" pitchFamily="49" charset="-122"/>
              </a:rPr>
              <a:t>;</a:t>
            </a:r>
            <a:r>
              <a:rPr lang="en-US" sz="2000"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栈顶指针</a:t>
            </a:r>
            <a:r>
              <a:rPr lang="zh-CN" altLang="en-US" sz="2000" dirty="0" smtClean="0">
                <a:ea typeface="隶书" pitchFamily="49" charset="-122"/>
              </a:rPr>
              <a:t>	 </a:t>
            </a:r>
            <a:endParaRPr lang="en-US" sz="2000" dirty="0" smtClean="0">
              <a:ea typeface="隶书" pitchFamily="49" charset="-122"/>
            </a:endParaRPr>
          </a:p>
          <a:p>
            <a:pPr eaLnBrk="1" hangingPunct="1">
              <a:lnSpc>
                <a:spcPct val="105000"/>
              </a:lnSpc>
              <a:spcBef>
                <a:spcPct val="0"/>
              </a:spcBef>
              <a:buFont typeface="Wingdings" pitchFamily="2" charset="2"/>
              <a:buNone/>
              <a:defRPr/>
            </a:pPr>
            <a:r>
              <a:rPr lang="en-US" sz="2000" b="1" dirty="0" smtClean="0">
                <a:ea typeface="隶书" pitchFamily="49" charset="-122"/>
              </a:rPr>
              <a:t>public:</a:t>
            </a:r>
          </a:p>
          <a:p>
            <a:pPr marL="371475" indent="22225" eaLnBrk="1" hangingPunct="1">
              <a:lnSpc>
                <a:spcPct val="105000"/>
              </a:lnSpc>
              <a:spcBef>
                <a:spcPct val="0"/>
              </a:spcBef>
              <a:buFont typeface="Wingdings" pitchFamily="2" charset="2"/>
              <a:buNone/>
              <a:defRPr/>
            </a:pPr>
            <a:r>
              <a:rPr lang="en-US" sz="2000" dirty="0" err="1" smtClean="0">
                <a:ea typeface="隶书" pitchFamily="49" charset="-122"/>
              </a:rPr>
              <a:t>LinkedStack</a:t>
            </a:r>
            <a:r>
              <a:rPr lang="en-US" sz="2000" dirty="0" smtClean="0">
                <a:ea typeface="隶书" pitchFamily="49" charset="-122"/>
              </a:rPr>
              <a:t>() </a:t>
            </a:r>
            <a:r>
              <a:rPr lang="en-US" sz="2000" b="1" dirty="0" smtClean="0">
                <a:ea typeface="隶书" pitchFamily="49" charset="-122"/>
              </a:rPr>
              <a:t>:</a:t>
            </a:r>
            <a:r>
              <a:rPr lang="en-US" sz="2000" dirty="0" smtClean="0">
                <a:ea typeface="隶书" pitchFamily="49" charset="-122"/>
              </a:rPr>
              <a:t> top(NULL) </a:t>
            </a:r>
            <a:r>
              <a:rPr lang="en-US" sz="2000" b="1" dirty="0" smtClean="0">
                <a:ea typeface="隶书" pitchFamily="49" charset="-122"/>
              </a:rPr>
              <a:t>{}</a:t>
            </a:r>
            <a:r>
              <a:rPr lang="en-US" sz="2000"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构造函数</a:t>
            </a:r>
            <a:endParaRPr lang="zh-CN" altLang="en-US" sz="2000" dirty="0" smtClean="0">
              <a:ea typeface="隶书" pitchFamily="49" charset="-122"/>
            </a:endParaRPr>
          </a:p>
          <a:p>
            <a:pPr marL="371475" indent="22225" eaLnBrk="1" hangingPunct="1">
              <a:lnSpc>
                <a:spcPct val="105000"/>
              </a:lnSpc>
              <a:spcBef>
                <a:spcPct val="0"/>
              </a:spcBef>
              <a:buFont typeface="Wingdings" pitchFamily="2" charset="2"/>
              <a:buNone/>
              <a:defRPr/>
            </a:pPr>
            <a:r>
              <a:rPr lang="en-US" sz="2000" b="1" dirty="0" smtClean="0"/>
              <a:t>~</a:t>
            </a:r>
            <a:r>
              <a:rPr lang="en-US" sz="2000" dirty="0" err="1" smtClean="0">
                <a:ea typeface="隶书" pitchFamily="49" charset="-122"/>
              </a:rPr>
              <a:t>LinkedStack</a:t>
            </a:r>
            <a:r>
              <a:rPr lang="en-US" sz="2000" dirty="0" smtClean="0">
                <a:ea typeface="隶书" pitchFamily="49" charset="-122"/>
              </a:rPr>
              <a:t>() </a:t>
            </a:r>
            <a:r>
              <a:rPr lang="en-US" sz="2000" b="1" dirty="0" smtClean="0">
                <a:ea typeface="隶书" pitchFamily="49" charset="-122"/>
              </a:rPr>
              <a:t>{</a:t>
            </a:r>
            <a:r>
              <a:rPr lang="en-US" sz="2000" dirty="0" smtClean="0">
                <a:ea typeface="隶书" pitchFamily="49" charset="-122"/>
              </a:rPr>
              <a:t> </a:t>
            </a:r>
            <a:r>
              <a:rPr lang="en-US" sz="2000" dirty="0" err="1" smtClean="0">
                <a:ea typeface="隶书" pitchFamily="49" charset="-122"/>
              </a:rPr>
              <a:t>makeEmpty</a:t>
            </a:r>
            <a:r>
              <a:rPr lang="en-US" sz="2000" dirty="0" smtClean="0">
                <a:ea typeface="隶书" pitchFamily="49" charset="-122"/>
              </a:rPr>
              <a:t>()</a:t>
            </a:r>
            <a:r>
              <a:rPr lang="en-US" sz="2000" b="1" dirty="0" smtClean="0">
                <a:ea typeface="隶书" pitchFamily="49" charset="-122"/>
              </a:rPr>
              <a:t>;</a:t>
            </a:r>
            <a:r>
              <a:rPr lang="en-US" sz="2000" dirty="0" smtClean="0">
                <a:ea typeface="隶书" pitchFamily="49" charset="-122"/>
              </a:rPr>
              <a:t> </a:t>
            </a:r>
            <a:r>
              <a:rPr lang="en-US" sz="2000" b="1"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析构函数</a:t>
            </a:r>
          </a:p>
          <a:p>
            <a:pPr marL="371475" indent="22225" eaLnBrk="1" hangingPunct="1">
              <a:lnSpc>
                <a:spcPct val="105000"/>
              </a:lnSpc>
              <a:spcBef>
                <a:spcPct val="0"/>
              </a:spcBef>
              <a:buFont typeface="Wingdings" pitchFamily="2" charset="2"/>
              <a:buNone/>
              <a:defRPr/>
            </a:pPr>
            <a:r>
              <a:rPr lang="en-US" sz="2000" b="1" dirty="0" smtClean="0">
                <a:ea typeface="隶书" pitchFamily="49" charset="-122"/>
              </a:rPr>
              <a:t>void</a:t>
            </a:r>
            <a:r>
              <a:rPr lang="en-US" sz="2000" dirty="0" smtClean="0">
                <a:ea typeface="隶书" pitchFamily="49" charset="-122"/>
              </a:rPr>
              <a:t> </a:t>
            </a:r>
            <a:r>
              <a:rPr lang="en-US" sz="2000" dirty="0" smtClean="0">
                <a:solidFill>
                  <a:srgbClr val="FF0000"/>
                </a:solidFill>
                <a:ea typeface="隶书" pitchFamily="49" charset="-122"/>
              </a:rPr>
              <a:t>Push(</a:t>
            </a:r>
            <a:r>
              <a:rPr lang="en-US" sz="2000" dirty="0" err="1" smtClean="0">
                <a:solidFill>
                  <a:srgbClr val="FF0000"/>
                </a:solidFill>
                <a:ea typeface="隶书" pitchFamily="49" charset="-122"/>
              </a:rPr>
              <a:t>int</a:t>
            </a:r>
            <a:r>
              <a:rPr lang="en-US" sz="2000" dirty="0" smtClean="0">
                <a:solidFill>
                  <a:srgbClr val="FF0000"/>
                </a:solidFill>
                <a:ea typeface="隶书" pitchFamily="49" charset="-122"/>
              </a:rPr>
              <a:t> &amp;x)</a:t>
            </a:r>
            <a:r>
              <a:rPr lang="en-US" sz="2000" b="1" dirty="0" smtClean="0">
                <a:solidFill>
                  <a:srgbClr val="FF0000"/>
                </a:solidFill>
                <a:ea typeface="隶书" pitchFamily="49" charset="-122"/>
              </a:rPr>
              <a:t>;</a:t>
            </a:r>
            <a:r>
              <a:rPr lang="en-US" sz="2000"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进栈</a:t>
            </a:r>
          </a:p>
          <a:p>
            <a:pPr marL="371475" indent="22225" eaLnBrk="1" hangingPunct="1">
              <a:lnSpc>
                <a:spcPct val="105000"/>
              </a:lnSpc>
              <a:spcBef>
                <a:spcPct val="0"/>
              </a:spcBef>
              <a:buFont typeface="Wingdings" pitchFamily="2" charset="2"/>
              <a:buNone/>
              <a:defRPr/>
            </a:pPr>
            <a:r>
              <a:rPr lang="en-US" sz="2000" b="1" dirty="0" err="1" smtClean="0">
                <a:ea typeface="隶书" pitchFamily="49" charset="-122"/>
              </a:rPr>
              <a:t>int</a:t>
            </a:r>
            <a:r>
              <a:rPr lang="en-US" sz="2000" b="1" dirty="0" smtClean="0">
                <a:ea typeface="隶书" pitchFamily="49" charset="-122"/>
              </a:rPr>
              <a:t> </a:t>
            </a:r>
            <a:r>
              <a:rPr lang="en-US" sz="2000" dirty="0" smtClean="0">
                <a:solidFill>
                  <a:srgbClr val="FF0000"/>
                </a:solidFill>
                <a:ea typeface="隶书" pitchFamily="49" charset="-122"/>
              </a:rPr>
              <a:t>Pop(</a:t>
            </a:r>
            <a:r>
              <a:rPr lang="en-US" sz="2000" dirty="0" err="1" smtClean="0">
                <a:solidFill>
                  <a:srgbClr val="FF0000"/>
                </a:solidFill>
                <a:ea typeface="隶书" pitchFamily="49" charset="-122"/>
              </a:rPr>
              <a:t>int</a:t>
            </a:r>
            <a:r>
              <a:rPr lang="en-US" sz="2000" dirty="0" smtClean="0">
                <a:solidFill>
                  <a:srgbClr val="FF0000"/>
                </a:solidFill>
                <a:ea typeface="隶书" pitchFamily="49" charset="-122"/>
              </a:rPr>
              <a:t> </a:t>
            </a:r>
            <a:r>
              <a:rPr lang="en-US" sz="2000" b="1" dirty="0" smtClean="0">
                <a:solidFill>
                  <a:srgbClr val="FF0000"/>
                </a:solidFill>
                <a:ea typeface="隶书" pitchFamily="49" charset="-122"/>
              </a:rPr>
              <a:t>&amp;</a:t>
            </a:r>
            <a:r>
              <a:rPr lang="en-US" sz="2000" dirty="0" smtClean="0">
                <a:solidFill>
                  <a:srgbClr val="FF0000"/>
                </a:solidFill>
                <a:ea typeface="隶书" pitchFamily="49" charset="-122"/>
              </a:rPr>
              <a:t> x)</a:t>
            </a:r>
            <a:r>
              <a:rPr lang="en-US" sz="2000" b="1" dirty="0" smtClean="0">
                <a:solidFill>
                  <a:srgbClr val="FF0000"/>
                </a:solidFill>
                <a:ea typeface="隶书" pitchFamily="49" charset="-122"/>
              </a:rPr>
              <a:t>;</a:t>
            </a:r>
            <a:r>
              <a:rPr lang="en-US" sz="2000" dirty="0" smtClean="0">
                <a:ea typeface="隶书" pitchFamily="49" charset="-122"/>
              </a:rPr>
              <a:t>		             </a:t>
            </a:r>
            <a:r>
              <a:rPr lang="en-US" sz="2000" b="1" dirty="0" smtClean="0">
                <a:solidFill>
                  <a:schemeClr val="tx2"/>
                </a:solidFill>
                <a:ea typeface="隶书" pitchFamily="49" charset="-122"/>
              </a:rPr>
              <a:t>//</a:t>
            </a:r>
            <a:r>
              <a:rPr lang="zh-CN" altLang="en-US" sz="2000" dirty="0" smtClean="0">
                <a:solidFill>
                  <a:schemeClr val="tx2"/>
                </a:solidFill>
                <a:ea typeface="隶书" pitchFamily="49" charset="-122"/>
              </a:rPr>
              <a:t>退栈</a:t>
            </a:r>
            <a:endParaRPr lang="en-US" altLang="zh-CN" sz="2000" dirty="0" smtClean="0">
              <a:solidFill>
                <a:schemeClr val="tx2"/>
              </a:solidFill>
              <a:ea typeface="隶书" pitchFamily="49" charset="-122"/>
            </a:endParaRPr>
          </a:p>
          <a:p>
            <a:pPr marL="371475" indent="22225" eaLnBrk="1" hangingPunct="1">
              <a:lnSpc>
                <a:spcPct val="105000"/>
              </a:lnSpc>
              <a:spcBef>
                <a:spcPct val="0"/>
              </a:spcBef>
              <a:buFont typeface="Wingdings" pitchFamily="2" charset="2"/>
              <a:buNone/>
              <a:defRPr/>
            </a:pPr>
            <a:r>
              <a:rPr lang="en-US" altLang="zh-CN" sz="2000" b="1" dirty="0" err="1" smtClean="0">
                <a:ea typeface="隶书" pitchFamily="49" charset="-122"/>
              </a:rPr>
              <a:t>int</a:t>
            </a:r>
            <a:r>
              <a:rPr lang="en-US" altLang="zh-CN" sz="2000" b="1" dirty="0" smtClean="0">
                <a:ea typeface="隶书" pitchFamily="49" charset="-122"/>
              </a:rPr>
              <a:t> </a:t>
            </a:r>
            <a:r>
              <a:rPr lang="en-US" altLang="zh-CN" sz="2000" dirty="0" err="1" smtClean="0">
                <a:ea typeface="隶书" pitchFamily="49" charset="-122"/>
              </a:rPr>
              <a:t>getTop</a:t>
            </a:r>
            <a:r>
              <a:rPr lang="en-US" altLang="zh-CN" sz="2000" dirty="0" smtClean="0">
                <a:ea typeface="隶书" pitchFamily="49" charset="-122"/>
              </a:rPr>
              <a:t>(</a:t>
            </a:r>
            <a:r>
              <a:rPr lang="en-US" altLang="zh-CN" sz="2000" dirty="0" err="1" smtClean="0">
                <a:ea typeface="隶书" pitchFamily="49" charset="-122"/>
              </a:rPr>
              <a:t>int</a:t>
            </a:r>
            <a:r>
              <a:rPr lang="en-US" altLang="zh-CN" sz="2000" dirty="0" smtClean="0">
                <a:ea typeface="隶书" pitchFamily="49" charset="-122"/>
              </a:rPr>
              <a:t> </a:t>
            </a:r>
            <a:r>
              <a:rPr lang="en-US" altLang="zh-CN" sz="2000" b="1" dirty="0" smtClean="0">
                <a:ea typeface="隶书" pitchFamily="49" charset="-122"/>
              </a:rPr>
              <a:t>&amp;</a:t>
            </a:r>
            <a:r>
              <a:rPr lang="en-US" altLang="zh-CN" sz="2000" dirty="0" smtClean="0">
                <a:ea typeface="隶书" pitchFamily="49" charset="-122"/>
              </a:rPr>
              <a:t> x) </a:t>
            </a:r>
            <a:r>
              <a:rPr lang="en-US" altLang="zh-CN" sz="2000" b="1" dirty="0" err="1" smtClean="0">
                <a:ea typeface="隶书" pitchFamily="49" charset="-122"/>
              </a:rPr>
              <a:t>const</a:t>
            </a:r>
            <a:r>
              <a:rPr lang="en-US" altLang="zh-CN" sz="2000" b="1" dirty="0" smtClean="0">
                <a:ea typeface="隶书" pitchFamily="49" charset="-122"/>
              </a:rPr>
              <a:t>;</a:t>
            </a:r>
            <a:r>
              <a:rPr lang="en-US" altLang="zh-CN" sz="2000" dirty="0" smtClean="0">
                <a:ea typeface="隶书" pitchFamily="49" charset="-122"/>
              </a:rPr>
              <a:t>	             </a:t>
            </a:r>
            <a:r>
              <a:rPr lang="en-US" altLang="zh-CN" sz="2000" b="1" dirty="0" smtClean="0">
                <a:solidFill>
                  <a:schemeClr val="tx2"/>
                </a:solidFill>
                <a:ea typeface="隶书" pitchFamily="49" charset="-122"/>
              </a:rPr>
              <a:t>//</a:t>
            </a:r>
            <a:r>
              <a:rPr lang="zh-CN" altLang="en-US" sz="2000" dirty="0" smtClean="0">
                <a:solidFill>
                  <a:schemeClr val="tx2"/>
                </a:solidFill>
                <a:ea typeface="隶书" pitchFamily="49" charset="-122"/>
              </a:rPr>
              <a:t>取栈顶</a:t>
            </a:r>
            <a:r>
              <a:rPr lang="zh-CN" altLang="en-US" sz="2000" dirty="0" smtClean="0">
                <a:ea typeface="隶书" pitchFamily="49" charset="-122"/>
              </a:rPr>
              <a:t> 元素 </a:t>
            </a:r>
          </a:p>
          <a:p>
            <a:pPr marL="371475" indent="22225" eaLnBrk="1" hangingPunct="1">
              <a:lnSpc>
                <a:spcPct val="105000"/>
              </a:lnSpc>
              <a:spcBef>
                <a:spcPct val="0"/>
              </a:spcBef>
              <a:buFont typeface="Wingdings" pitchFamily="2" charset="2"/>
              <a:buNone/>
              <a:defRPr/>
            </a:pPr>
            <a:r>
              <a:rPr lang="en-US" altLang="zh-CN" sz="2000" b="1" dirty="0" err="1" smtClean="0">
                <a:ea typeface="隶书" pitchFamily="49" charset="-122"/>
              </a:rPr>
              <a:t>int</a:t>
            </a:r>
            <a:r>
              <a:rPr lang="en-US" altLang="zh-CN" sz="2000" b="1" dirty="0" smtClean="0">
                <a:ea typeface="隶书" pitchFamily="49" charset="-122"/>
              </a:rPr>
              <a:t> </a:t>
            </a:r>
            <a:r>
              <a:rPr lang="en-US" altLang="zh-CN" sz="2000" dirty="0" err="1" smtClean="0">
                <a:ea typeface="隶书" pitchFamily="49" charset="-122"/>
              </a:rPr>
              <a:t>IsEmpty</a:t>
            </a:r>
            <a:r>
              <a:rPr lang="en-US" altLang="zh-CN" sz="2000" dirty="0" smtClean="0">
                <a:ea typeface="隶书" pitchFamily="49" charset="-122"/>
              </a:rPr>
              <a:t>() </a:t>
            </a:r>
            <a:r>
              <a:rPr lang="en-US" altLang="zh-CN" sz="2000" b="1" dirty="0" err="1" smtClean="0">
                <a:ea typeface="隶书" pitchFamily="49" charset="-122"/>
              </a:rPr>
              <a:t>const</a:t>
            </a:r>
            <a:r>
              <a:rPr lang="en-US" altLang="zh-CN" sz="2000" b="1" dirty="0" smtClean="0">
                <a:ea typeface="隶书" pitchFamily="49" charset="-122"/>
              </a:rPr>
              <a:t> {  return</a:t>
            </a:r>
            <a:r>
              <a:rPr lang="en-US" altLang="zh-CN" sz="2000" dirty="0" smtClean="0">
                <a:ea typeface="隶书" pitchFamily="49" charset="-122"/>
              </a:rPr>
              <a:t> (top == NULL)? 1:0</a:t>
            </a:r>
            <a:r>
              <a:rPr lang="en-US" altLang="zh-CN" sz="2000" b="1" dirty="0" smtClean="0">
                <a:ea typeface="隶书" pitchFamily="49" charset="-122"/>
              </a:rPr>
              <a:t>; }</a:t>
            </a:r>
          </a:p>
          <a:p>
            <a:pPr marL="371475" indent="22225" eaLnBrk="1" hangingPunct="1">
              <a:lnSpc>
                <a:spcPct val="105000"/>
              </a:lnSpc>
              <a:spcBef>
                <a:spcPct val="0"/>
              </a:spcBef>
              <a:buFont typeface="Wingdings" pitchFamily="2" charset="2"/>
              <a:buNone/>
              <a:defRPr/>
            </a:pPr>
            <a:r>
              <a:rPr lang="en-US" altLang="zh-CN" sz="2000" b="1" dirty="0" err="1" smtClean="0">
                <a:ea typeface="隶书" pitchFamily="49" charset="-122"/>
              </a:rPr>
              <a:t>int</a:t>
            </a:r>
            <a:r>
              <a:rPr lang="en-US" altLang="zh-CN" sz="2000" b="1" dirty="0" smtClean="0">
                <a:ea typeface="隶书" pitchFamily="49" charset="-122"/>
              </a:rPr>
              <a:t> </a:t>
            </a:r>
            <a:r>
              <a:rPr lang="en-US" altLang="zh-CN" sz="2000" b="1" dirty="0" err="1" smtClean="0">
                <a:ea typeface="隶书" pitchFamily="49" charset="-122"/>
              </a:rPr>
              <a:t>getSize</a:t>
            </a:r>
            <a:r>
              <a:rPr lang="en-US" altLang="zh-CN" sz="2000" b="1" dirty="0" smtClean="0">
                <a:ea typeface="隶书" pitchFamily="49" charset="-122"/>
              </a:rPr>
              <a:t>()</a:t>
            </a:r>
            <a:r>
              <a:rPr lang="en-US" altLang="zh-CN" sz="2000" b="1" dirty="0" err="1" smtClean="0">
                <a:ea typeface="隶书" pitchFamily="49" charset="-122"/>
              </a:rPr>
              <a:t>const</a:t>
            </a:r>
            <a:r>
              <a:rPr lang="en-US" altLang="zh-CN" sz="2000" b="1" dirty="0" smtClean="0">
                <a:ea typeface="隶书" pitchFamily="49" charset="-122"/>
              </a:rPr>
              <a:t>;</a:t>
            </a:r>
          </a:p>
          <a:p>
            <a:pPr marL="371475" indent="22225" eaLnBrk="1" hangingPunct="1">
              <a:lnSpc>
                <a:spcPct val="105000"/>
              </a:lnSpc>
              <a:spcBef>
                <a:spcPct val="0"/>
              </a:spcBef>
              <a:buFont typeface="Wingdings" pitchFamily="2" charset="2"/>
              <a:buNone/>
              <a:defRPr/>
            </a:pPr>
            <a:r>
              <a:rPr lang="en-US" altLang="zh-CN" sz="2000" b="1" dirty="0" smtClean="0">
                <a:ea typeface="隶书" pitchFamily="49" charset="-122"/>
              </a:rPr>
              <a:t>void</a:t>
            </a:r>
            <a:r>
              <a:rPr lang="en-US" altLang="zh-CN" sz="2000" dirty="0" smtClean="0">
                <a:ea typeface="隶书" pitchFamily="49" charset="-122"/>
              </a:rPr>
              <a:t> </a:t>
            </a:r>
            <a:r>
              <a:rPr lang="en-US" altLang="zh-CN" sz="2000" dirty="0" err="1" smtClean="0">
                <a:ea typeface="隶书" pitchFamily="49" charset="-122"/>
              </a:rPr>
              <a:t>makeEmpty</a:t>
            </a:r>
            <a:r>
              <a:rPr lang="en-US" altLang="zh-CN" sz="2000" dirty="0" smtClean="0">
                <a:ea typeface="隶书" pitchFamily="49" charset="-122"/>
              </a:rPr>
              <a:t>()</a:t>
            </a:r>
            <a:r>
              <a:rPr lang="en-US" altLang="zh-CN" sz="2000" b="1" dirty="0" smtClean="0">
                <a:ea typeface="隶书" pitchFamily="49" charset="-122"/>
              </a:rPr>
              <a:t>;</a:t>
            </a:r>
            <a:r>
              <a:rPr lang="en-US" altLang="zh-CN" sz="2000" dirty="0" smtClean="0">
                <a:ea typeface="隶书" pitchFamily="49" charset="-122"/>
              </a:rPr>
              <a:t>			</a:t>
            </a:r>
            <a:r>
              <a:rPr lang="en-US" altLang="zh-CN" sz="2000" b="1" dirty="0" smtClean="0">
                <a:solidFill>
                  <a:schemeClr val="tx2"/>
                </a:solidFill>
                <a:ea typeface="隶书" pitchFamily="49" charset="-122"/>
              </a:rPr>
              <a:t>//</a:t>
            </a:r>
            <a:r>
              <a:rPr lang="zh-CN" altLang="en-US" sz="2000" dirty="0" smtClean="0">
                <a:solidFill>
                  <a:schemeClr val="tx2"/>
                </a:solidFill>
                <a:ea typeface="隶书" pitchFamily="49" charset="-122"/>
              </a:rPr>
              <a:t>清空栈的内容</a:t>
            </a:r>
          </a:p>
          <a:p>
            <a:pPr marL="371475" indent="22225" eaLnBrk="1" hangingPunct="1">
              <a:lnSpc>
                <a:spcPct val="105000"/>
              </a:lnSpc>
              <a:spcBef>
                <a:spcPct val="0"/>
              </a:spcBef>
              <a:buFont typeface="Wingdings" pitchFamily="2" charset="2"/>
              <a:buNone/>
              <a:defRPr/>
            </a:pPr>
            <a:r>
              <a:rPr lang="en-US" altLang="zh-CN" sz="2000" b="1" dirty="0" smtClean="0">
                <a:ea typeface="隶书" pitchFamily="49" charset="-122"/>
              </a:rPr>
              <a:t>void output() ;</a:t>
            </a:r>
            <a:r>
              <a:rPr lang="en-US" altLang="zh-CN" sz="2000" dirty="0" smtClean="0">
                <a:ea typeface="隶书" pitchFamily="49" charset="-122"/>
              </a:rPr>
              <a:t>	</a:t>
            </a:r>
          </a:p>
          <a:p>
            <a:pPr marL="6350" indent="22225" eaLnBrk="1" hangingPunct="1">
              <a:lnSpc>
                <a:spcPct val="105000"/>
              </a:lnSpc>
              <a:spcBef>
                <a:spcPct val="0"/>
              </a:spcBef>
              <a:buFont typeface="Wingdings" pitchFamily="2" charset="2"/>
              <a:buNone/>
              <a:defRPr/>
            </a:pPr>
            <a:r>
              <a:rPr lang="en-US" altLang="zh-CN" sz="2000" b="1" dirty="0" smtClean="0">
                <a:ea typeface="隶书" pitchFamily="49" charset="-122"/>
              </a:rPr>
              <a:t>};</a:t>
            </a:r>
            <a:endParaRPr lang="en-US" altLang="zh-CN" sz="2000" dirty="0" smtClean="0">
              <a:solidFill>
                <a:schemeClr val="tx2"/>
              </a:solidFill>
              <a:ea typeface="隶书" pitchFamily="49" charset="-122"/>
            </a:endParaRPr>
          </a:p>
        </p:txBody>
      </p:sp>
      <p:sp>
        <p:nvSpPr>
          <p:cNvPr id="11268" name="矩形 1"/>
          <p:cNvSpPr>
            <a:spLocks noChangeArrowheads="1"/>
          </p:cNvSpPr>
          <p:nvPr/>
        </p:nvSpPr>
        <p:spPr bwMode="auto">
          <a:xfrm>
            <a:off x="323850" y="-100013"/>
            <a:ext cx="8928100" cy="2555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000">
                <a:ea typeface="隶书" pitchFamily="49" charset="-122"/>
              </a:rPr>
              <a:t>struct StackNode {                                       </a:t>
            </a:r>
            <a:r>
              <a:rPr lang="en-US" altLang="zh-CN" sz="2000">
                <a:solidFill>
                  <a:schemeClr val="tx2"/>
                </a:solidFill>
                <a:ea typeface="隶书" pitchFamily="49" charset="-122"/>
              </a:rPr>
              <a:t>//</a:t>
            </a:r>
            <a:r>
              <a:rPr lang="zh-CN" altLang="en-US" sz="2000">
                <a:solidFill>
                  <a:schemeClr val="tx2"/>
                </a:solidFill>
                <a:ea typeface="隶书" pitchFamily="49" charset="-122"/>
              </a:rPr>
              <a:t>栈结点类型的定义</a:t>
            </a:r>
            <a:endParaRPr lang="en-US" altLang="zh-CN" sz="2000">
              <a:solidFill>
                <a:schemeClr val="tx2"/>
              </a:solidFill>
              <a:ea typeface="隶书" pitchFamily="49" charset="-122"/>
            </a:endParaRPr>
          </a:p>
          <a:p>
            <a:pPr algn="l"/>
            <a:r>
              <a:rPr lang="en-US" altLang="zh-CN" sz="2000">
                <a:solidFill>
                  <a:schemeClr val="tx2"/>
                </a:solidFill>
                <a:ea typeface="隶书" pitchFamily="49" charset="-122"/>
              </a:rPr>
              <a:t>public:</a:t>
            </a:r>
            <a:endParaRPr lang="zh-CN" altLang="en-US" sz="2000">
              <a:solidFill>
                <a:schemeClr val="tx2"/>
              </a:solidFill>
              <a:ea typeface="隶书" pitchFamily="49" charset="-122"/>
            </a:endParaRPr>
          </a:p>
          <a:p>
            <a:pPr algn="l"/>
            <a:r>
              <a:rPr lang="en-US" altLang="zh-CN" sz="2000">
                <a:ea typeface="隶书" pitchFamily="49" charset="-122"/>
              </a:rPr>
              <a:t>   int  data;			             </a:t>
            </a:r>
            <a:r>
              <a:rPr lang="en-US" altLang="zh-CN" sz="2000">
                <a:solidFill>
                  <a:schemeClr val="tx2"/>
                </a:solidFill>
                <a:ea typeface="隶书" pitchFamily="49" charset="-122"/>
              </a:rPr>
              <a:t>//</a:t>
            </a:r>
            <a:r>
              <a:rPr lang="zh-CN" altLang="en-US" sz="2000">
                <a:solidFill>
                  <a:schemeClr val="tx2"/>
                </a:solidFill>
                <a:ea typeface="隶书" pitchFamily="49" charset="-122"/>
              </a:rPr>
              <a:t>栈结点数据</a:t>
            </a:r>
          </a:p>
          <a:p>
            <a:pPr algn="l"/>
            <a:r>
              <a:rPr lang="zh-CN" altLang="en-US" sz="2000">
                <a:ea typeface="隶书" pitchFamily="49" charset="-122"/>
              </a:rPr>
              <a:t>   </a:t>
            </a:r>
            <a:r>
              <a:rPr lang="en-US" altLang="zh-CN" sz="2000">
                <a:ea typeface="隶书" pitchFamily="49" charset="-122"/>
              </a:rPr>
              <a:t>struct  StackNode *link;                                     </a:t>
            </a:r>
            <a:r>
              <a:rPr lang="en-US" altLang="zh-CN" sz="2000">
                <a:solidFill>
                  <a:schemeClr val="tx2"/>
                </a:solidFill>
                <a:ea typeface="隶书" pitchFamily="49" charset="-122"/>
              </a:rPr>
              <a:t>//</a:t>
            </a:r>
            <a:r>
              <a:rPr lang="zh-CN" altLang="en-US" sz="2000">
                <a:solidFill>
                  <a:schemeClr val="tx2"/>
                </a:solidFill>
                <a:ea typeface="隶书" pitchFamily="49" charset="-122"/>
              </a:rPr>
              <a:t>结点链指针</a:t>
            </a:r>
            <a:endParaRPr lang="en-US" altLang="zh-CN" sz="2000">
              <a:solidFill>
                <a:schemeClr val="tx2"/>
              </a:solidFill>
              <a:ea typeface="隶书" pitchFamily="49" charset="-122"/>
            </a:endParaRPr>
          </a:p>
          <a:p>
            <a:pPr algn="l"/>
            <a:r>
              <a:rPr lang="en-US" altLang="zh-CN" sz="2000">
                <a:ea typeface="隶书" pitchFamily="49" charset="-122"/>
              </a:rPr>
              <a:t>   StackNode(int d = 0, StackNode *next = NULL) : data(d), link(next) {} </a:t>
            </a:r>
          </a:p>
          <a:p>
            <a:pPr algn="l"/>
            <a:r>
              <a:rPr lang="en-US" altLang="zh-CN" sz="2000">
                <a:ea typeface="隶书" pitchFamily="49" charset="-122"/>
              </a:rPr>
              <a:t>   //</a:t>
            </a:r>
            <a:r>
              <a:rPr lang="en-US" altLang="zh-CN" sz="2000"/>
              <a:t> StackNode(int d = 0, StackNode *next = NULL) { data=d;link=next; }</a:t>
            </a:r>
            <a:r>
              <a:rPr lang="en-US" altLang="zh-CN" sz="2000">
                <a:ea typeface="隶书" pitchFamily="49" charset="-122"/>
              </a:rPr>
              <a:t>    </a:t>
            </a:r>
          </a:p>
          <a:p>
            <a:pPr algn="l"/>
            <a:r>
              <a:rPr lang="en-US" altLang="zh-CN" sz="2000">
                <a:ea typeface="隶书" pitchFamily="49" charset="-122"/>
              </a:rPr>
              <a:t>   ~StackNode();</a:t>
            </a:r>
          </a:p>
          <a:p>
            <a:pPr algn="l"/>
            <a:r>
              <a:rPr lang="en-US" altLang="zh-CN" sz="2000">
                <a:ea typeface="隶书" pitchFamily="49" charset="-122"/>
              </a:rPr>
              <a:t>};  </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fade">
                                      <p:cBhvr>
                                        <p:cTn id="10" dur="500"/>
                                        <p:tgtEl>
                                          <p:spTgt spid="235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fade">
                                      <p:cBhvr>
                                        <p:cTn id="13" dur="500"/>
                                        <p:tgtEl>
                                          <p:spTgt spid="235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555">
                                            <p:txEl>
                                              <p:pRg st="3" end="3"/>
                                            </p:txEl>
                                          </p:spTgt>
                                        </p:tgtEl>
                                        <p:attrNameLst>
                                          <p:attrName>style.visibility</p:attrName>
                                        </p:attrNameLst>
                                      </p:cBhvr>
                                      <p:to>
                                        <p:strVal val="visible"/>
                                      </p:to>
                                    </p:set>
                                    <p:animEffect transition="in" filter="fade">
                                      <p:cBhvr>
                                        <p:cTn id="16" dur="500"/>
                                        <p:tgtEl>
                                          <p:spTgt spid="23555">
                                            <p:txEl>
                                              <p:pRg st="3" end="3"/>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anim calcmode="lin" valueType="num">
                                      <p:cBhvr additive="base">
                                        <p:cTn id="19"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anim calcmode="lin" valueType="num">
                                      <p:cBhvr additive="base">
                                        <p:cTn id="23"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nodeType="click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 calcmode="lin" valueType="num">
                                      <p:cBhvr>
                                        <p:cTn id="29" dur="1000" fill="hold"/>
                                        <p:tgtEl>
                                          <p:spTgt spid="23555">
                                            <p:txEl>
                                              <p:pRg st="6" end="6"/>
                                            </p:txEl>
                                          </p:spTgt>
                                        </p:tgtEl>
                                        <p:attrNameLst>
                                          <p:attrName>ppt_w</p:attrName>
                                        </p:attrNameLst>
                                      </p:cBhvr>
                                      <p:tavLst>
                                        <p:tav tm="0">
                                          <p:val>
                                            <p:fltVal val="0"/>
                                          </p:val>
                                        </p:tav>
                                        <p:tav tm="100000">
                                          <p:val>
                                            <p:strVal val="#ppt_w"/>
                                          </p:val>
                                        </p:tav>
                                      </p:tavLst>
                                    </p:anim>
                                    <p:anim calcmode="lin" valueType="num">
                                      <p:cBhvr>
                                        <p:cTn id="30" dur="1000" fill="hold"/>
                                        <p:tgtEl>
                                          <p:spTgt spid="23555">
                                            <p:txEl>
                                              <p:pRg st="6" end="6"/>
                                            </p:txEl>
                                          </p:spTgt>
                                        </p:tgtEl>
                                        <p:attrNameLst>
                                          <p:attrName>ppt_h</p:attrName>
                                        </p:attrNameLst>
                                      </p:cBhvr>
                                      <p:tavLst>
                                        <p:tav tm="0">
                                          <p:val>
                                            <p:fltVal val="0"/>
                                          </p:val>
                                        </p:tav>
                                        <p:tav tm="100000">
                                          <p:val>
                                            <p:strVal val="#ppt_h"/>
                                          </p:val>
                                        </p:tav>
                                      </p:tavLst>
                                    </p:anim>
                                    <p:anim calcmode="lin" valueType="num">
                                      <p:cBhvr>
                                        <p:cTn id="31" dur="1000" fill="hold"/>
                                        <p:tgtEl>
                                          <p:spTgt spid="23555">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3555">
                                            <p:txEl>
                                              <p:pRg st="6" end="6"/>
                                            </p:txEl>
                                          </p:spTgt>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0"/>
                                  </p:stCondLst>
                                  <p:childTnLst>
                                    <p:set>
                                      <p:cBhvr>
                                        <p:cTn id="34" dur="1" fill="hold">
                                          <p:stCondLst>
                                            <p:cond delay="0"/>
                                          </p:stCondLst>
                                        </p:cTn>
                                        <p:tgtEl>
                                          <p:spTgt spid="23555">
                                            <p:txEl>
                                              <p:pRg st="7" end="7"/>
                                            </p:txEl>
                                          </p:spTgt>
                                        </p:tgtEl>
                                        <p:attrNameLst>
                                          <p:attrName>style.visibility</p:attrName>
                                        </p:attrNameLst>
                                      </p:cBhvr>
                                      <p:to>
                                        <p:strVal val="visible"/>
                                      </p:to>
                                    </p:set>
                                    <p:anim calcmode="lin" valueType="num">
                                      <p:cBhvr>
                                        <p:cTn id="35" dur="1000" fill="hold"/>
                                        <p:tgtEl>
                                          <p:spTgt spid="23555">
                                            <p:txEl>
                                              <p:pRg st="7" end="7"/>
                                            </p:txEl>
                                          </p:spTgt>
                                        </p:tgtEl>
                                        <p:attrNameLst>
                                          <p:attrName>ppt_w</p:attrName>
                                        </p:attrNameLst>
                                      </p:cBhvr>
                                      <p:tavLst>
                                        <p:tav tm="0">
                                          <p:val>
                                            <p:fltVal val="0"/>
                                          </p:val>
                                        </p:tav>
                                        <p:tav tm="100000">
                                          <p:val>
                                            <p:strVal val="#ppt_w"/>
                                          </p:val>
                                        </p:tav>
                                      </p:tavLst>
                                    </p:anim>
                                    <p:anim calcmode="lin" valueType="num">
                                      <p:cBhvr>
                                        <p:cTn id="36" dur="1000" fill="hold"/>
                                        <p:tgtEl>
                                          <p:spTgt spid="23555">
                                            <p:txEl>
                                              <p:pRg st="7" end="7"/>
                                            </p:txEl>
                                          </p:spTgt>
                                        </p:tgtEl>
                                        <p:attrNameLst>
                                          <p:attrName>ppt_h</p:attrName>
                                        </p:attrNameLst>
                                      </p:cBhvr>
                                      <p:tavLst>
                                        <p:tav tm="0">
                                          <p:val>
                                            <p:fltVal val="0"/>
                                          </p:val>
                                        </p:tav>
                                        <p:tav tm="100000">
                                          <p:val>
                                            <p:strVal val="#ppt_h"/>
                                          </p:val>
                                        </p:tav>
                                      </p:tavLst>
                                    </p:anim>
                                    <p:anim calcmode="lin" valueType="num">
                                      <p:cBhvr>
                                        <p:cTn id="37" dur="1000" fill="hold"/>
                                        <p:tgtEl>
                                          <p:spTgt spid="23555">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23555">
                                            <p:txEl>
                                              <p:pRg st="7" end="7"/>
                                            </p:txEl>
                                          </p:spTgt>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0"/>
                                  </p:stCondLst>
                                  <p:childTnLst>
                                    <p:set>
                                      <p:cBhvr>
                                        <p:cTn id="40" dur="1" fill="hold">
                                          <p:stCondLst>
                                            <p:cond delay="0"/>
                                          </p:stCondLst>
                                        </p:cTn>
                                        <p:tgtEl>
                                          <p:spTgt spid="23555">
                                            <p:txEl>
                                              <p:pRg st="8" end="8"/>
                                            </p:txEl>
                                          </p:spTgt>
                                        </p:tgtEl>
                                        <p:attrNameLst>
                                          <p:attrName>style.visibility</p:attrName>
                                        </p:attrNameLst>
                                      </p:cBhvr>
                                      <p:to>
                                        <p:strVal val="visible"/>
                                      </p:to>
                                    </p:set>
                                    <p:anim calcmode="lin" valueType="num">
                                      <p:cBhvr>
                                        <p:cTn id="41" dur="1000" fill="hold"/>
                                        <p:tgtEl>
                                          <p:spTgt spid="23555">
                                            <p:txEl>
                                              <p:pRg st="8" end="8"/>
                                            </p:txEl>
                                          </p:spTgt>
                                        </p:tgtEl>
                                        <p:attrNameLst>
                                          <p:attrName>ppt_w</p:attrName>
                                        </p:attrNameLst>
                                      </p:cBhvr>
                                      <p:tavLst>
                                        <p:tav tm="0">
                                          <p:val>
                                            <p:fltVal val="0"/>
                                          </p:val>
                                        </p:tav>
                                        <p:tav tm="100000">
                                          <p:val>
                                            <p:strVal val="#ppt_w"/>
                                          </p:val>
                                        </p:tav>
                                      </p:tavLst>
                                    </p:anim>
                                    <p:anim calcmode="lin" valueType="num">
                                      <p:cBhvr>
                                        <p:cTn id="42" dur="1000" fill="hold"/>
                                        <p:tgtEl>
                                          <p:spTgt spid="23555">
                                            <p:txEl>
                                              <p:pRg st="8" end="8"/>
                                            </p:txEl>
                                          </p:spTgt>
                                        </p:tgtEl>
                                        <p:attrNameLst>
                                          <p:attrName>ppt_h</p:attrName>
                                        </p:attrNameLst>
                                      </p:cBhvr>
                                      <p:tavLst>
                                        <p:tav tm="0">
                                          <p:val>
                                            <p:fltVal val="0"/>
                                          </p:val>
                                        </p:tav>
                                        <p:tav tm="100000">
                                          <p:val>
                                            <p:strVal val="#ppt_h"/>
                                          </p:val>
                                        </p:tav>
                                      </p:tavLst>
                                    </p:anim>
                                    <p:anim calcmode="lin" valueType="num">
                                      <p:cBhvr>
                                        <p:cTn id="43" dur="1000" fill="hold"/>
                                        <p:tgtEl>
                                          <p:spTgt spid="23555">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23555">
                                            <p:txEl>
                                              <p:pRg st="8" end="8"/>
                                            </p:txEl>
                                          </p:spTgt>
                                        </p:tgtEl>
                                        <p:attrNameLst>
                                          <p:attrName>ppt_y</p:attrName>
                                        </p:attrNameLst>
                                      </p:cBhvr>
                                      <p:tavLst>
                                        <p:tav tm="0" fmla="#ppt_y+(sin(-2*pi*(1-$))*-#ppt_x+cos(-2*pi*(1-$))*(1-#ppt_y))*(1-$)">
                                          <p:val>
                                            <p:fltVal val="0"/>
                                          </p:val>
                                        </p:tav>
                                        <p:tav tm="100000">
                                          <p:val>
                                            <p:fltVal val="1"/>
                                          </p:val>
                                        </p:tav>
                                      </p:tavLst>
                                    </p:anim>
                                  </p:childTnLst>
                                </p:cTn>
                              </p:par>
                              <p:par>
                                <p:cTn id="45" presetID="15" presetClass="entr" presetSubtype="0" fill="hold" nodeType="withEffect">
                                  <p:stCondLst>
                                    <p:cond delay="0"/>
                                  </p:stCondLst>
                                  <p:childTnLst>
                                    <p:set>
                                      <p:cBhvr>
                                        <p:cTn id="46" dur="1" fill="hold">
                                          <p:stCondLst>
                                            <p:cond delay="0"/>
                                          </p:stCondLst>
                                        </p:cTn>
                                        <p:tgtEl>
                                          <p:spTgt spid="23555">
                                            <p:txEl>
                                              <p:pRg st="9" end="9"/>
                                            </p:txEl>
                                          </p:spTgt>
                                        </p:tgtEl>
                                        <p:attrNameLst>
                                          <p:attrName>style.visibility</p:attrName>
                                        </p:attrNameLst>
                                      </p:cBhvr>
                                      <p:to>
                                        <p:strVal val="visible"/>
                                      </p:to>
                                    </p:set>
                                    <p:anim calcmode="lin" valueType="num">
                                      <p:cBhvr>
                                        <p:cTn id="47" dur="1000" fill="hold"/>
                                        <p:tgtEl>
                                          <p:spTgt spid="23555">
                                            <p:txEl>
                                              <p:pRg st="9" end="9"/>
                                            </p:txEl>
                                          </p:spTgt>
                                        </p:tgtEl>
                                        <p:attrNameLst>
                                          <p:attrName>ppt_w</p:attrName>
                                        </p:attrNameLst>
                                      </p:cBhvr>
                                      <p:tavLst>
                                        <p:tav tm="0">
                                          <p:val>
                                            <p:fltVal val="0"/>
                                          </p:val>
                                        </p:tav>
                                        <p:tav tm="100000">
                                          <p:val>
                                            <p:strVal val="#ppt_w"/>
                                          </p:val>
                                        </p:tav>
                                      </p:tavLst>
                                    </p:anim>
                                    <p:anim calcmode="lin" valueType="num">
                                      <p:cBhvr>
                                        <p:cTn id="48" dur="1000" fill="hold"/>
                                        <p:tgtEl>
                                          <p:spTgt spid="23555">
                                            <p:txEl>
                                              <p:pRg st="9" end="9"/>
                                            </p:txEl>
                                          </p:spTgt>
                                        </p:tgtEl>
                                        <p:attrNameLst>
                                          <p:attrName>ppt_h</p:attrName>
                                        </p:attrNameLst>
                                      </p:cBhvr>
                                      <p:tavLst>
                                        <p:tav tm="0">
                                          <p:val>
                                            <p:fltVal val="0"/>
                                          </p:val>
                                        </p:tav>
                                        <p:tav tm="100000">
                                          <p:val>
                                            <p:strVal val="#ppt_h"/>
                                          </p:val>
                                        </p:tav>
                                      </p:tavLst>
                                    </p:anim>
                                    <p:anim calcmode="lin" valueType="num">
                                      <p:cBhvr>
                                        <p:cTn id="49" dur="1000" fill="hold"/>
                                        <p:tgtEl>
                                          <p:spTgt spid="23555">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555">
                                            <p:txEl>
                                              <p:pRg st="9" end="9"/>
                                            </p:txEl>
                                          </p:spTgt>
                                        </p:tgtEl>
                                        <p:attrNameLst>
                                          <p:attrName>ppt_y</p:attrName>
                                        </p:attrNameLst>
                                      </p:cBhvr>
                                      <p:tavLst>
                                        <p:tav tm="0" fmla="#ppt_y+(sin(-2*pi*(1-$))*-#ppt_x+cos(-2*pi*(1-$))*(1-#ppt_y))*(1-$)">
                                          <p:val>
                                            <p:fltVal val="0"/>
                                          </p:val>
                                        </p:tav>
                                        <p:tav tm="100000">
                                          <p:val>
                                            <p:fltVal val="1"/>
                                          </p:val>
                                        </p:tav>
                                      </p:tavLst>
                                    </p:anim>
                                  </p:childTnLst>
                                </p:cTn>
                              </p:par>
                              <p:par>
                                <p:cTn id="51" presetID="15" presetClass="entr" presetSubtype="0" fill="hold" nodeType="withEffect">
                                  <p:stCondLst>
                                    <p:cond delay="0"/>
                                  </p:stCondLst>
                                  <p:childTnLst>
                                    <p:set>
                                      <p:cBhvr>
                                        <p:cTn id="52" dur="1" fill="hold">
                                          <p:stCondLst>
                                            <p:cond delay="0"/>
                                          </p:stCondLst>
                                        </p:cTn>
                                        <p:tgtEl>
                                          <p:spTgt spid="23555">
                                            <p:txEl>
                                              <p:pRg st="10" end="10"/>
                                            </p:txEl>
                                          </p:spTgt>
                                        </p:tgtEl>
                                        <p:attrNameLst>
                                          <p:attrName>style.visibility</p:attrName>
                                        </p:attrNameLst>
                                      </p:cBhvr>
                                      <p:to>
                                        <p:strVal val="visible"/>
                                      </p:to>
                                    </p:set>
                                    <p:anim calcmode="lin" valueType="num">
                                      <p:cBhvr>
                                        <p:cTn id="53" dur="1000" fill="hold"/>
                                        <p:tgtEl>
                                          <p:spTgt spid="23555">
                                            <p:txEl>
                                              <p:pRg st="10" end="10"/>
                                            </p:txEl>
                                          </p:spTgt>
                                        </p:tgtEl>
                                        <p:attrNameLst>
                                          <p:attrName>ppt_w</p:attrName>
                                        </p:attrNameLst>
                                      </p:cBhvr>
                                      <p:tavLst>
                                        <p:tav tm="0">
                                          <p:val>
                                            <p:fltVal val="0"/>
                                          </p:val>
                                        </p:tav>
                                        <p:tav tm="100000">
                                          <p:val>
                                            <p:strVal val="#ppt_w"/>
                                          </p:val>
                                        </p:tav>
                                      </p:tavLst>
                                    </p:anim>
                                    <p:anim calcmode="lin" valueType="num">
                                      <p:cBhvr>
                                        <p:cTn id="54" dur="1000" fill="hold"/>
                                        <p:tgtEl>
                                          <p:spTgt spid="23555">
                                            <p:txEl>
                                              <p:pRg st="10" end="10"/>
                                            </p:txEl>
                                          </p:spTgt>
                                        </p:tgtEl>
                                        <p:attrNameLst>
                                          <p:attrName>ppt_h</p:attrName>
                                        </p:attrNameLst>
                                      </p:cBhvr>
                                      <p:tavLst>
                                        <p:tav tm="0">
                                          <p:val>
                                            <p:fltVal val="0"/>
                                          </p:val>
                                        </p:tav>
                                        <p:tav tm="100000">
                                          <p:val>
                                            <p:strVal val="#ppt_h"/>
                                          </p:val>
                                        </p:tav>
                                      </p:tavLst>
                                    </p:anim>
                                    <p:anim calcmode="lin" valueType="num">
                                      <p:cBhvr>
                                        <p:cTn id="55" dur="1000" fill="hold"/>
                                        <p:tgtEl>
                                          <p:spTgt spid="23555">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23555">
                                            <p:txEl>
                                              <p:pRg st="10" end="10"/>
                                            </p:txEl>
                                          </p:spTgt>
                                        </p:tgtEl>
                                        <p:attrNameLst>
                                          <p:attrName>ppt_y</p:attrName>
                                        </p:attrNameLst>
                                      </p:cBhvr>
                                      <p:tavLst>
                                        <p:tav tm="0" fmla="#ppt_y+(sin(-2*pi*(1-$))*-#ppt_x+cos(-2*pi*(1-$))*(1-#ppt_y))*(1-$)">
                                          <p:val>
                                            <p:fltVal val="0"/>
                                          </p:val>
                                        </p:tav>
                                        <p:tav tm="100000">
                                          <p:val>
                                            <p:fltVal val="1"/>
                                          </p:val>
                                        </p:tav>
                                      </p:tavLst>
                                    </p:anim>
                                  </p:childTnLst>
                                </p:cTn>
                              </p:par>
                              <p:par>
                                <p:cTn id="57" presetID="15" presetClass="entr" presetSubtype="0" fill="hold" nodeType="withEffect">
                                  <p:stCondLst>
                                    <p:cond delay="0"/>
                                  </p:stCondLst>
                                  <p:childTnLst>
                                    <p:set>
                                      <p:cBhvr>
                                        <p:cTn id="58" dur="1" fill="hold">
                                          <p:stCondLst>
                                            <p:cond delay="0"/>
                                          </p:stCondLst>
                                        </p:cTn>
                                        <p:tgtEl>
                                          <p:spTgt spid="23555">
                                            <p:txEl>
                                              <p:pRg st="11" end="11"/>
                                            </p:txEl>
                                          </p:spTgt>
                                        </p:tgtEl>
                                        <p:attrNameLst>
                                          <p:attrName>style.visibility</p:attrName>
                                        </p:attrNameLst>
                                      </p:cBhvr>
                                      <p:to>
                                        <p:strVal val="visible"/>
                                      </p:to>
                                    </p:set>
                                    <p:anim calcmode="lin" valueType="num">
                                      <p:cBhvr>
                                        <p:cTn id="59" dur="1000" fill="hold"/>
                                        <p:tgtEl>
                                          <p:spTgt spid="23555">
                                            <p:txEl>
                                              <p:pRg st="11" end="11"/>
                                            </p:txEl>
                                          </p:spTgt>
                                        </p:tgtEl>
                                        <p:attrNameLst>
                                          <p:attrName>ppt_w</p:attrName>
                                        </p:attrNameLst>
                                      </p:cBhvr>
                                      <p:tavLst>
                                        <p:tav tm="0">
                                          <p:val>
                                            <p:fltVal val="0"/>
                                          </p:val>
                                        </p:tav>
                                        <p:tav tm="100000">
                                          <p:val>
                                            <p:strVal val="#ppt_w"/>
                                          </p:val>
                                        </p:tav>
                                      </p:tavLst>
                                    </p:anim>
                                    <p:anim calcmode="lin" valueType="num">
                                      <p:cBhvr>
                                        <p:cTn id="60" dur="1000" fill="hold"/>
                                        <p:tgtEl>
                                          <p:spTgt spid="23555">
                                            <p:txEl>
                                              <p:pRg st="11" end="11"/>
                                            </p:txEl>
                                          </p:spTgt>
                                        </p:tgtEl>
                                        <p:attrNameLst>
                                          <p:attrName>ppt_h</p:attrName>
                                        </p:attrNameLst>
                                      </p:cBhvr>
                                      <p:tavLst>
                                        <p:tav tm="0">
                                          <p:val>
                                            <p:fltVal val="0"/>
                                          </p:val>
                                        </p:tav>
                                        <p:tav tm="100000">
                                          <p:val>
                                            <p:strVal val="#ppt_h"/>
                                          </p:val>
                                        </p:tav>
                                      </p:tavLst>
                                    </p:anim>
                                    <p:anim calcmode="lin" valueType="num">
                                      <p:cBhvr>
                                        <p:cTn id="61" dur="1000" fill="hold"/>
                                        <p:tgtEl>
                                          <p:spTgt spid="23555">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23555">
                                            <p:txEl>
                                              <p:pRg st="11" end="11"/>
                                            </p:txEl>
                                          </p:spTgt>
                                        </p:tgtEl>
                                        <p:attrNameLst>
                                          <p:attrName>ppt_y</p:attrName>
                                        </p:attrNameLst>
                                      </p:cBhvr>
                                      <p:tavLst>
                                        <p:tav tm="0" fmla="#ppt_y+(sin(-2*pi*(1-$))*-#ppt_x+cos(-2*pi*(1-$))*(1-#ppt_y))*(1-$)">
                                          <p:val>
                                            <p:fltVal val="0"/>
                                          </p:val>
                                        </p:tav>
                                        <p:tav tm="100000">
                                          <p:val>
                                            <p:fltVal val="1"/>
                                          </p:val>
                                        </p:tav>
                                      </p:tavLst>
                                    </p:anim>
                                  </p:childTnLst>
                                </p:cTn>
                              </p:par>
                              <p:par>
                                <p:cTn id="63" presetID="15" presetClass="entr" presetSubtype="0" fill="hold" nodeType="withEffect">
                                  <p:stCondLst>
                                    <p:cond delay="0"/>
                                  </p:stCondLst>
                                  <p:childTnLst>
                                    <p:set>
                                      <p:cBhvr>
                                        <p:cTn id="64" dur="1" fill="hold">
                                          <p:stCondLst>
                                            <p:cond delay="0"/>
                                          </p:stCondLst>
                                        </p:cTn>
                                        <p:tgtEl>
                                          <p:spTgt spid="23555">
                                            <p:txEl>
                                              <p:pRg st="12" end="12"/>
                                            </p:txEl>
                                          </p:spTgt>
                                        </p:tgtEl>
                                        <p:attrNameLst>
                                          <p:attrName>style.visibility</p:attrName>
                                        </p:attrNameLst>
                                      </p:cBhvr>
                                      <p:to>
                                        <p:strVal val="visible"/>
                                      </p:to>
                                    </p:set>
                                    <p:anim calcmode="lin" valueType="num">
                                      <p:cBhvr>
                                        <p:cTn id="65" dur="1000" fill="hold"/>
                                        <p:tgtEl>
                                          <p:spTgt spid="23555">
                                            <p:txEl>
                                              <p:pRg st="12" end="12"/>
                                            </p:txEl>
                                          </p:spTgt>
                                        </p:tgtEl>
                                        <p:attrNameLst>
                                          <p:attrName>ppt_w</p:attrName>
                                        </p:attrNameLst>
                                      </p:cBhvr>
                                      <p:tavLst>
                                        <p:tav tm="0">
                                          <p:val>
                                            <p:fltVal val="0"/>
                                          </p:val>
                                        </p:tav>
                                        <p:tav tm="100000">
                                          <p:val>
                                            <p:strVal val="#ppt_w"/>
                                          </p:val>
                                        </p:tav>
                                      </p:tavLst>
                                    </p:anim>
                                    <p:anim calcmode="lin" valueType="num">
                                      <p:cBhvr>
                                        <p:cTn id="66" dur="1000" fill="hold"/>
                                        <p:tgtEl>
                                          <p:spTgt spid="23555">
                                            <p:txEl>
                                              <p:pRg st="12" end="12"/>
                                            </p:txEl>
                                          </p:spTgt>
                                        </p:tgtEl>
                                        <p:attrNameLst>
                                          <p:attrName>ppt_h</p:attrName>
                                        </p:attrNameLst>
                                      </p:cBhvr>
                                      <p:tavLst>
                                        <p:tav tm="0">
                                          <p:val>
                                            <p:fltVal val="0"/>
                                          </p:val>
                                        </p:tav>
                                        <p:tav tm="100000">
                                          <p:val>
                                            <p:strVal val="#ppt_h"/>
                                          </p:val>
                                        </p:tav>
                                      </p:tavLst>
                                    </p:anim>
                                    <p:anim calcmode="lin" valueType="num">
                                      <p:cBhvr>
                                        <p:cTn id="67" dur="1000" fill="hold"/>
                                        <p:tgtEl>
                                          <p:spTgt spid="23555">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23555">
                                            <p:txEl>
                                              <p:pRg st="12" end="12"/>
                                            </p:txEl>
                                          </p:spTgt>
                                        </p:tgtEl>
                                        <p:attrNameLst>
                                          <p:attrName>ppt_y</p:attrName>
                                        </p:attrNameLst>
                                      </p:cBhvr>
                                      <p:tavLst>
                                        <p:tav tm="0" fmla="#ppt_y+(sin(-2*pi*(1-$))*-#ppt_x+cos(-2*pi*(1-$))*(1-#ppt_y))*(1-$)">
                                          <p:val>
                                            <p:fltVal val="0"/>
                                          </p:val>
                                        </p:tav>
                                        <p:tav tm="100000">
                                          <p:val>
                                            <p:fltVal val="1"/>
                                          </p:val>
                                        </p:tav>
                                      </p:tavLst>
                                    </p:anim>
                                  </p:childTnLst>
                                </p:cTn>
                              </p:par>
                              <p:par>
                                <p:cTn id="69" presetID="15" presetClass="entr" presetSubtype="0" fill="hold" nodeType="withEffect">
                                  <p:stCondLst>
                                    <p:cond delay="0"/>
                                  </p:stCondLst>
                                  <p:childTnLst>
                                    <p:set>
                                      <p:cBhvr>
                                        <p:cTn id="70" dur="1" fill="hold">
                                          <p:stCondLst>
                                            <p:cond delay="0"/>
                                          </p:stCondLst>
                                        </p:cTn>
                                        <p:tgtEl>
                                          <p:spTgt spid="23555">
                                            <p:txEl>
                                              <p:pRg st="13" end="13"/>
                                            </p:txEl>
                                          </p:spTgt>
                                        </p:tgtEl>
                                        <p:attrNameLst>
                                          <p:attrName>style.visibility</p:attrName>
                                        </p:attrNameLst>
                                      </p:cBhvr>
                                      <p:to>
                                        <p:strVal val="visible"/>
                                      </p:to>
                                    </p:set>
                                    <p:anim calcmode="lin" valueType="num">
                                      <p:cBhvr>
                                        <p:cTn id="71" dur="1000" fill="hold"/>
                                        <p:tgtEl>
                                          <p:spTgt spid="23555">
                                            <p:txEl>
                                              <p:pRg st="13" end="13"/>
                                            </p:txEl>
                                          </p:spTgt>
                                        </p:tgtEl>
                                        <p:attrNameLst>
                                          <p:attrName>ppt_w</p:attrName>
                                        </p:attrNameLst>
                                      </p:cBhvr>
                                      <p:tavLst>
                                        <p:tav tm="0">
                                          <p:val>
                                            <p:fltVal val="0"/>
                                          </p:val>
                                        </p:tav>
                                        <p:tav tm="100000">
                                          <p:val>
                                            <p:strVal val="#ppt_w"/>
                                          </p:val>
                                        </p:tav>
                                      </p:tavLst>
                                    </p:anim>
                                    <p:anim calcmode="lin" valueType="num">
                                      <p:cBhvr>
                                        <p:cTn id="72" dur="1000" fill="hold"/>
                                        <p:tgtEl>
                                          <p:spTgt spid="23555">
                                            <p:txEl>
                                              <p:pRg st="13" end="13"/>
                                            </p:txEl>
                                          </p:spTgt>
                                        </p:tgtEl>
                                        <p:attrNameLst>
                                          <p:attrName>ppt_h</p:attrName>
                                        </p:attrNameLst>
                                      </p:cBhvr>
                                      <p:tavLst>
                                        <p:tav tm="0">
                                          <p:val>
                                            <p:fltVal val="0"/>
                                          </p:val>
                                        </p:tav>
                                        <p:tav tm="100000">
                                          <p:val>
                                            <p:strVal val="#ppt_h"/>
                                          </p:val>
                                        </p:tav>
                                      </p:tavLst>
                                    </p:anim>
                                    <p:anim calcmode="lin" valueType="num">
                                      <p:cBhvr>
                                        <p:cTn id="73" dur="1000" fill="hold"/>
                                        <p:tgtEl>
                                          <p:spTgt spid="23555">
                                            <p:txEl>
                                              <p:pRg st="13" end="13"/>
                                            </p:txEl>
                                          </p:spTgt>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3555">
                                            <p:txEl>
                                              <p:pRg st="13" end="1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txBox="1">
            <a:spLocks noGrp="1" noChangeArrowheads="1"/>
          </p:cNvSpPr>
          <p:nvPr/>
        </p:nvSpPr>
        <p:spPr bwMode="auto">
          <a:xfrm>
            <a:off x="3124200" y="63579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C763CD8-E22A-43CE-855C-CC6D0965EB67}" type="slidenum">
              <a:rPr lang="en-US" altLang="zh-CN" sz="1400" b="0"/>
              <a:pPr eaLnBrk="1" hangingPunct="1">
                <a:spcBef>
                  <a:spcPct val="50000"/>
                </a:spcBef>
              </a:pPr>
              <a:t>11</a:t>
            </a:fld>
            <a:endParaRPr lang="en-US" altLang="zh-CN" sz="1400" b="0"/>
          </a:p>
        </p:txBody>
      </p:sp>
      <p:sp>
        <p:nvSpPr>
          <p:cNvPr id="12291" name="Rectangle 3"/>
          <p:cNvSpPr>
            <a:spLocks noGrp="1" noChangeArrowheads="1"/>
          </p:cNvSpPr>
          <p:nvPr>
            <p:ph type="title" idx="4294967295"/>
          </p:nvPr>
        </p:nvSpPr>
        <p:spPr>
          <a:xfrm>
            <a:off x="457200" y="457200"/>
            <a:ext cx="8229600" cy="884238"/>
          </a:xfrm>
        </p:spPr>
        <p:txBody>
          <a:bodyPr/>
          <a:lstStyle/>
          <a:p>
            <a:pPr eaLnBrk="1" hangingPunct="1"/>
            <a:r>
              <a:rPr lang="zh-CN" sz="4000" b="1" smtClean="0">
                <a:ea typeface="华文新魏" pitchFamily="2" charset="-122"/>
              </a:rPr>
              <a:t>链式栈类操作的实现</a:t>
            </a:r>
          </a:p>
        </p:txBody>
      </p:sp>
      <p:sp>
        <p:nvSpPr>
          <p:cNvPr id="25604" name="Rectangle 4"/>
          <p:cNvSpPr>
            <a:spLocks noGrp="1" noChangeArrowheads="1"/>
          </p:cNvSpPr>
          <p:nvPr>
            <p:ph type="body" idx="4294967295"/>
          </p:nvPr>
        </p:nvSpPr>
        <p:spPr>
          <a:xfrm>
            <a:off x="663575" y="1271588"/>
            <a:ext cx="8229600" cy="5110162"/>
          </a:xfrm>
        </p:spPr>
        <p:txBody>
          <a:bodyPr/>
          <a:lstStyle/>
          <a:p>
            <a:pPr eaLnBrk="1" hangingPunct="1">
              <a:spcBef>
                <a:spcPct val="0"/>
              </a:spcBef>
              <a:buFontTx/>
              <a:buNone/>
            </a:pPr>
            <a:r>
              <a:rPr lang="en-US" altLang="zh-CN" sz="2800" b="1" smtClean="0">
                <a:ea typeface="隶书" pitchFamily="49" charset="-122"/>
              </a:rPr>
              <a:t>#include</a:t>
            </a:r>
            <a:r>
              <a:rPr lang="en-US" altLang="zh-CN" sz="2800" smtClean="0">
                <a:ea typeface="隶书" pitchFamily="49" charset="-122"/>
              </a:rPr>
              <a:t> &lt;iostream.h&gt;</a:t>
            </a:r>
          </a:p>
          <a:p>
            <a:pPr eaLnBrk="1" hangingPunct="1">
              <a:spcBef>
                <a:spcPct val="0"/>
              </a:spcBef>
              <a:buFont typeface="Wingdings" pitchFamily="2" charset="2"/>
              <a:buNone/>
            </a:pPr>
            <a:r>
              <a:rPr lang="en-US" altLang="zh-CN" sz="2800" smtClean="0">
                <a:ea typeface="隶书" pitchFamily="49" charset="-122"/>
              </a:rPr>
              <a:t>①</a:t>
            </a:r>
            <a:r>
              <a:rPr lang="en-US" sz="2800" smtClean="0">
                <a:ea typeface="隶书" pitchFamily="49" charset="-122"/>
              </a:rPr>
              <a:t>清空栈操作</a:t>
            </a:r>
          </a:p>
          <a:p>
            <a:pPr eaLnBrk="1" hangingPunct="1">
              <a:spcBef>
                <a:spcPct val="0"/>
              </a:spcBef>
              <a:buFont typeface="Wingdings" pitchFamily="2" charset="2"/>
              <a:buNone/>
            </a:pPr>
            <a:r>
              <a:rPr lang="en-US" altLang="zh-CN" sz="2800" smtClean="0">
                <a:ea typeface="隶书" pitchFamily="49" charset="-122"/>
              </a:rPr>
              <a:t>void LinkedStack</a:t>
            </a:r>
            <a:r>
              <a:rPr lang="en-US" altLang="zh-CN" sz="2800" b="1" smtClean="0">
                <a:ea typeface="隶书" pitchFamily="49" charset="-122"/>
              </a:rPr>
              <a:t>::</a:t>
            </a:r>
            <a:r>
              <a:rPr lang="en-US" altLang="zh-CN" sz="2800" smtClean="0">
                <a:ea typeface="隶书" pitchFamily="49" charset="-122"/>
              </a:rPr>
              <a:t>makeEmpty(   )</a:t>
            </a:r>
            <a:r>
              <a:rPr lang="en-US" altLang="zh-CN" sz="2800" b="1" smtClean="0">
                <a:ea typeface="隶书" pitchFamily="49" charset="-122"/>
              </a:rPr>
              <a:t> {</a:t>
            </a:r>
            <a:r>
              <a:rPr lang="en-US" altLang="zh-CN" sz="2800" smtClean="0">
                <a:ea typeface="隶书" pitchFamily="49" charset="-122"/>
              </a:rPr>
              <a:t>	</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逐次删去链式栈中的元素直至栈顶指针为空。</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StackNode *p = top</a:t>
            </a:r>
            <a:r>
              <a:rPr lang="en-US" altLang="zh-CN" sz="2800" smtClean="0">
                <a:latin typeface="楷体_GB2312" pitchFamily="49" charset="-122"/>
                <a:ea typeface="楷体_GB2312" pitchFamily="49" charset="-122"/>
              </a:rPr>
              <a:t>-&gt;</a:t>
            </a:r>
            <a:r>
              <a:rPr lang="en-US" altLang="zh-CN" sz="2800" smtClean="0">
                <a:ea typeface="隶书" pitchFamily="49" charset="-122"/>
              </a:rPr>
              <a:t>link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while</a:t>
            </a:r>
            <a:r>
              <a:rPr lang="en-US" altLang="zh-CN" sz="2800" smtClean="0">
                <a:ea typeface="隶书" pitchFamily="49" charset="-122"/>
              </a:rPr>
              <a:t> (top != NULL)	</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逐个结点释放</a:t>
            </a:r>
          </a:p>
          <a:p>
            <a:pPr eaLnBrk="1" hangingPunct="1">
              <a:spcBef>
                <a:spcPct val="0"/>
              </a:spcBef>
              <a:buFont typeface="Wingdings" pitchFamily="2" charset="2"/>
              <a:buNone/>
            </a:pPr>
            <a:r>
              <a:rPr lang="en-US" altLang="zh-CN" sz="2800" smtClean="0">
                <a:ea typeface="隶书" pitchFamily="49" charset="-122"/>
              </a:rPr>
              <a:t>                p = top</a:t>
            </a:r>
            <a:r>
              <a:rPr lang="en-US" altLang="zh-CN" sz="2800" b="1" smtClean="0">
                <a:ea typeface="隶书" pitchFamily="49" charset="-122"/>
              </a:rPr>
              <a:t>; </a:t>
            </a:r>
            <a:r>
              <a:rPr lang="en-US" altLang="zh-CN" sz="2800" smtClean="0">
                <a:ea typeface="隶书" pitchFamily="49" charset="-122"/>
              </a:rPr>
              <a:t> </a:t>
            </a:r>
          </a:p>
          <a:p>
            <a:pPr eaLnBrk="1" hangingPunct="1">
              <a:spcBef>
                <a:spcPct val="0"/>
              </a:spcBef>
              <a:buFont typeface="Wingdings" pitchFamily="2" charset="2"/>
              <a:buNone/>
            </a:pPr>
            <a:r>
              <a:rPr lang="en-US" altLang="zh-CN" sz="2800" smtClean="0">
                <a:ea typeface="隶书" pitchFamily="49" charset="-122"/>
              </a:rPr>
              <a:t>                top = top</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 </a:t>
            </a:r>
            <a:r>
              <a:rPr lang="en-US" altLang="zh-CN" sz="2800"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delete</a:t>
            </a:r>
            <a:r>
              <a:rPr lang="en-US" altLang="zh-CN" sz="2800" smtClean="0">
                <a:ea typeface="隶书" pitchFamily="49" charset="-122"/>
              </a:rPr>
              <a:t> p</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a:t>
            </a:r>
          </a:p>
          <a:p>
            <a:pPr eaLnBrk="1" hangingPunct="1">
              <a:spcBef>
                <a:spcPct val="0"/>
              </a:spcBef>
              <a:buFont typeface="Wingdings" pitchFamily="2" charset="2"/>
              <a:buNone/>
            </a:pPr>
            <a:endParaRPr lang="en-US" altLang="zh-CN" sz="2000" b="1" smtClean="0">
              <a:ea typeface="隶书" pitchFamily="49" charset="-122"/>
            </a:endParaRPr>
          </a:p>
        </p:txBody>
      </p:sp>
      <p:sp>
        <p:nvSpPr>
          <p:cNvPr id="12293" name="Text Box 4"/>
          <p:cNvSpPr txBox="1">
            <a:spLocks noChangeArrowheads="1"/>
          </p:cNvSpPr>
          <p:nvPr/>
        </p:nvSpPr>
        <p:spPr bwMode="auto">
          <a:xfrm>
            <a:off x="889000" y="5495925"/>
            <a:ext cx="747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hlink"/>
                </a:solidFill>
              </a:rPr>
              <a:t>top</a:t>
            </a:r>
            <a:endParaRPr lang="en-US" altLang="zh-CN" sz="2400"/>
          </a:p>
        </p:txBody>
      </p:sp>
      <p:sp>
        <p:nvSpPr>
          <p:cNvPr id="12294" name="Line 5"/>
          <p:cNvSpPr>
            <a:spLocks noChangeShapeType="1"/>
          </p:cNvSpPr>
          <p:nvPr/>
        </p:nvSpPr>
        <p:spPr bwMode="auto">
          <a:xfrm>
            <a:off x="1590675" y="5857875"/>
            <a:ext cx="381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5" name="Rectangle 6"/>
          <p:cNvSpPr>
            <a:spLocks noChangeArrowheads="1"/>
          </p:cNvSpPr>
          <p:nvPr/>
        </p:nvSpPr>
        <p:spPr bwMode="auto">
          <a:xfrm>
            <a:off x="1971675" y="5724525"/>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2296" name="Line 7"/>
          <p:cNvSpPr>
            <a:spLocks noChangeShapeType="1"/>
          </p:cNvSpPr>
          <p:nvPr/>
        </p:nvSpPr>
        <p:spPr bwMode="auto">
          <a:xfrm>
            <a:off x="2505075" y="5724525"/>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7" name="Line 8"/>
          <p:cNvSpPr>
            <a:spLocks noChangeShapeType="1"/>
          </p:cNvSpPr>
          <p:nvPr/>
        </p:nvSpPr>
        <p:spPr bwMode="auto">
          <a:xfrm flipV="1">
            <a:off x="2505075" y="5572125"/>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8" name="Rectangle 9"/>
          <p:cNvSpPr>
            <a:spLocks noChangeArrowheads="1"/>
          </p:cNvSpPr>
          <p:nvPr/>
        </p:nvSpPr>
        <p:spPr bwMode="auto">
          <a:xfrm>
            <a:off x="3343275" y="5724525"/>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2299" name="Line 10"/>
          <p:cNvSpPr>
            <a:spLocks noChangeShapeType="1"/>
          </p:cNvSpPr>
          <p:nvPr/>
        </p:nvSpPr>
        <p:spPr bwMode="auto">
          <a:xfrm>
            <a:off x="3876675" y="5724525"/>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11"/>
          <p:cNvSpPr>
            <a:spLocks noChangeShapeType="1"/>
          </p:cNvSpPr>
          <p:nvPr/>
        </p:nvSpPr>
        <p:spPr bwMode="auto">
          <a:xfrm flipV="1">
            <a:off x="3876675" y="5572125"/>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Rectangle 12"/>
          <p:cNvSpPr>
            <a:spLocks noChangeArrowheads="1"/>
          </p:cNvSpPr>
          <p:nvPr/>
        </p:nvSpPr>
        <p:spPr bwMode="auto">
          <a:xfrm>
            <a:off x="4714875" y="5724525"/>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2302" name="Line 13"/>
          <p:cNvSpPr>
            <a:spLocks noChangeShapeType="1"/>
          </p:cNvSpPr>
          <p:nvPr/>
        </p:nvSpPr>
        <p:spPr bwMode="auto">
          <a:xfrm>
            <a:off x="5248275" y="5724525"/>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14"/>
          <p:cNvSpPr>
            <a:spLocks noChangeShapeType="1"/>
          </p:cNvSpPr>
          <p:nvPr/>
        </p:nvSpPr>
        <p:spPr bwMode="auto">
          <a:xfrm flipV="1">
            <a:off x="5248275" y="5572125"/>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Rectangle 15"/>
          <p:cNvSpPr>
            <a:spLocks noChangeArrowheads="1"/>
          </p:cNvSpPr>
          <p:nvPr/>
        </p:nvSpPr>
        <p:spPr bwMode="auto">
          <a:xfrm>
            <a:off x="7229475" y="5724525"/>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r>
              <a:rPr lang="en-US" altLang="zh-CN"/>
              <a:t>      ^</a:t>
            </a:r>
            <a:endParaRPr lang="zh-CN" altLang="en-US"/>
          </a:p>
        </p:txBody>
      </p:sp>
      <p:sp>
        <p:nvSpPr>
          <p:cNvPr id="12305" name="Line 16"/>
          <p:cNvSpPr>
            <a:spLocks noChangeShapeType="1"/>
          </p:cNvSpPr>
          <p:nvPr/>
        </p:nvSpPr>
        <p:spPr bwMode="auto">
          <a:xfrm>
            <a:off x="7762875" y="5724525"/>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6" name="Line 17"/>
          <p:cNvSpPr>
            <a:spLocks noChangeShapeType="1"/>
          </p:cNvSpPr>
          <p:nvPr/>
        </p:nvSpPr>
        <p:spPr bwMode="auto">
          <a:xfrm flipV="1">
            <a:off x="7762875" y="5572125"/>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7" name="Line 18"/>
          <p:cNvSpPr>
            <a:spLocks noChangeShapeType="1"/>
          </p:cNvSpPr>
          <p:nvPr/>
        </p:nvSpPr>
        <p:spPr bwMode="auto">
          <a:xfrm>
            <a:off x="2962275" y="5876925"/>
            <a:ext cx="381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Line 19"/>
          <p:cNvSpPr>
            <a:spLocks noChangeShapeType="1"/>
          </p:cNvSpPr>
          <p:nvPr/>
        </p:nvSpPr>
        <p:spPr bwMode="auto">
          <a:xfrm>
            <a:off x="4333875" y="5876925"/>
            <a:ext cx="381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Line 20"/>
          <p:cNvSpPr>
            <a:spLocks noChangeShapeType="1"/>
          </p:cNvSpPr>
          <p:nvPr/>
        </p:nvSpPr>
        <p:spPr bwMode="auto">
          <a:xfrm>
            <a:off x="5705475" y="5876925"/>
            <a:ext cx="4572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Line 21"/>
          <p:cNvSpPr>
            <a:spLocks noChangeShapeType="1"/>
          </p:cNvSpPr>
          <p:nvPr/>
        </p:nvSpPr>
        <p:spPr bwMode="auto">
          <a:xfrm>
            <a:off x="6772275" y="5876925"/>
            <a:ext cx="4572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22"/>
          <p:cNvSpPr>
            <a:spLocks noChangeShapeType="1"/>
          </p:cNvSpPr>
          <p:nvPr/>
        </p:nvSpPr>
        <p:spPr bwMode="auto">
          <a:xfrm>
            <a:off x="6162675" y="5876925"/>
            <a:ext cx="609600" cy="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Box 1"/>
          <p:cNvSpPr txBox="1">
            <a:spLocks noChangeArrowheads="1"/>
          </p:cNvSpPr>
          <p:nvPr/>
        </p:nvSpPr>
        <p:spPr bwMode="auto">
          <a:xfrm>
            <a:off x="3132138" y="2924175"/>
            <a:ext cx="16573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     </a:t>
            </a:r>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nodeType="clickEffect">
                                  <p:stCondLst>
                                    <p:cond delay="0"/>
                                  </p:stCondLst>
                                  <p:childTnLst>
                                    <p:set>
                                      <p:cBhvr>
                                        <p:cTn id="10" dur="1" fill="hold">
                                          <p:stCondLst>
                                            <p:cond delay="0"/>
                                          </p:stCondLst>
                                        </p:cTn>
                                        <p:tgtEl>
                                          <p:spTgt spid="25604">
                                            <p:txEl>
                                              <p:pRg st="5" end="5"/>
                                            </p:txEl>
                                          </p:spTgt>
                                        </p:tgtEl>
                                        <p:attrNameLst>
                                          <p:attrName>style.visibility</p:attrName>
                                        </p:attrNameLst>
                                      </p:cBhvr>
                                      <p:to>
                                        <p:strVal val="visible"/>
                                      </p:to>
                                    </p:set>
                                    <p:anim calcmode="lin" valueType="num">
                                      <p:cBhvr>
                                        <p:cTn id="11" dur="1000" fill="hold"/>
                                        <p:tgtEl>
                                          <p:spTgt spid="25604">
                                            <p:txEl>
                                              <p:pRg st="5" end="5"/>
                                            </p:txEl>
                                          </p:spTgt>
                                        </p:tgtEl>
                                        <p:attrNameLst>
                                          <p:attrName>ppt_w</p:attrName>
                                        </p:attrNameLst>
                                      </p:cBhvr>
                                      <p:tavLst>
                                        <p:tav tm="0">
                                          <p:val>
                                            <p:fltVal val="0"/>
                                          </p:val>
                                        </p:tav>
                                        <p:tav tm="100000">
                                          <p:val>
                                            <p:strVal val="#ppt_w"/>
                                          </p:val>
                                        </p:tav>
                                      </p:tavLst>
                                    </p:anim>
                                    <p:anim calcmode="lin" valueType="num">
                                      <p:cBhvr>
                                        <p:cTn id="12" dur="1000" fill="hold"/>
                                        <p:tgtEl>
                                          <p:spTgt spid="25604">
                                            <p:txEl>
                                              <p:pRg st="5" end="5"/>
                                            </p:txEl>
                                          </p:spTgt>
                                        </p:tgtEl>
                                        <p:attrNameLst>
                                          <p:attrName>ppt_h</p:attrName>
                                        </p:attrNameLst>
                                      </p:cBhvr>
                                      <p:tavLst>
                                        <p:tav tm="0">
                                          <p:val>
                                            <p:fltVal val="0"/>
                                          </p:val>
                                        </p:tav>
                                        <p:tav tm="100000">
                                          <p:val>
                                            <p:strVal val="#ppt_h"/>
                                          </p:val>
                                        </p:tav>
                                      </p:tavLst>
                                    </p:anim>
                                    <p:anim calcmode="lin" valueType="num">
                                      <p:cBhvr>
                                        <p:cTn id="13" dur="1000" fill="hold"/>
                                        <p:tgtEl>
                                          <p:spTgt spid="2560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5604">
                                            <p:txEl>
                                              <p:pRg st="5" end="5"/>
                                            </p:txEl>
                                          </p:spTgt>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0"/>
                                  </p:stCondLst>
                                  <p:childTnLst>
                                    <p:set>
                                      <p:cBhvr>
                                        <p:cTn id="16" dur="1" fill="hold">
                                          <p:stCondLst>
                                            <p:cond delay="0"/>
                                          </p:stCondLst>
                                        </p:cTn>
                                        <p:tgtEl>
                                          <p:spTgt spid="25604">
                                            <p:txEl>
                                              <p:pRg st="6" end="6"/>
                                            </p:txEl>
                                          </p:spTgt>
                                        </p:tgtEl>
                                        <p:attrNameLst>
                                          <p:attrName>style.visibility</p:attrName>
                                        </p:attrNameLst>
                                      </p:cBhvr>
                                      <p:to>
                                        <p:strVal val="visible"/>
                                      </p:to>
                                    </p:set>
                                    <p:anim calcmode="lin" valueType="num">
                                      <p:cBhvr>
                                        <p:cTn id="17" dur="1000" fill="hold"/>
                                        <p:tgtEl>
                                          <p:spTgt spid="25604">
                                            <p:txEl>
                                              <p:pRg st="6" end="6"/>
                                            </p:txEl>
                                          </p:spTgt>
                                        </p:tgtEl>
                                        <p:attrNameLst>
                                          <p:attrName>ppt_w</p:attrName>
                                        </p:attrNameLst>
                                      </p:cBhvr>
                                      <p:tavLst>
                                        <p:tav tm="0">
                                          <p:val>
                                            <p:fltVal val="0"/>
                                          </p:val>
                                        </p:tav>
                                        <p:tav tm="100000">
                                          <p:val>
                                            <p:strVal val="#ppt_w"/>
                                          </p:val>
                                        </p:tav>
                                      </p:tavLst>
                                    </p:anim>
                                    <p:anim calcmode="lin" valueType="num">
                                      <p:cBhvr>
                                        <p:cTn id="18" dur="1000" fill="hold"/>
                                        <p:tgtEl>
                                          <p:spTgt spid="25604">
                                            <p:txEl>
                                              <p:pRg st="6" end="6"/>
                                            </p:txEl>
                                          </p:spTgt>
                                        </p:tgtEl>
                                        <p:attrNameLst>
                                          <p:attrName>ppt_h</p:attrName>
                                        </p:attrNameLst>
                                      </p:cBhvr>
                                      <p:tavLst>
                                        <p:tav tm="0">
                                          <p:val>
                                            <p:fltVal val="0"/>
                                          </p:val>
                                        </p:tav>
                                        <p:tav tm="100000">
                                          <p:val>
                                            <p:strVal val="#ppt_h"/>
                                          </p:val>
                                        </p:tav>
                                      </p:tavLst>
                                    </p:anim>
                                    <p:anim calcmode="lin" valueType="num">
                                      <p:cBhvr>
                                        <p:cTn id="19" dur="1000" fill="hold"/>
                                        <p:tgtEl>
                                          <p:spTgt spid="2560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5604">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25604">
                                            <p:txEl>
                                              <p:pRg st="7" end="7"/>
                                            </p:txEl>
                                          </p:spTgt>
                                        </p:tgtEl>
                                        <p:attrNameLst>
                                          <p:attrName>style.visibility</p:attrName>
                                        </p:attrNameLst>
                                      </p:cBhvr>
                                      <p:to>
                                        <p:strVal val="visible"/>
                                      </p:to>
                                    </p:set>
                                    <p:anim calcmode="lin" valueType="num">
                                      <p:cBhvr>
                                        <p:cTn id="25" dur="1000" fill="hold"/>
                                        <p:tgtEl>
                                          <p:spTgt spid="25604">
                                            <p:txEl>
                                              <p:pRg st="7" end="7"/>
                                            </p:txEl>
                                          </p:spTgt>
                                        </p:tgtEl>
                                        <p:attrNameLst>
                                          <p:attrName>ppt_w</p:attrName>
                                        </p:attrNameLst>
                                      </p:cBhvr>
                                      <p:tavLst>
                                        <p:tav tm="0">
                                          <p:val>
                                            <p:fltVal val="0"/>
                                          </p:val>
                                        </p:tav>
                                        <p:tav tm="100000">
                                          <p:val>
                                            <p:strVal val="#ppt_w"/>
                                          </p:val>
                                        </p:tav>
                                      </p:tavLst>
                                    </p:anim>
                                    <p:anim calcmode="lin" valueType="num">
                                      <p:cBhvr>
                                        <p:cTn id="26" dur="1000" fill="hold"/>
                                        <p:tgtEl>
                                          <p:spTgt spid="25604">
                                            <p:txEl>
                                              <p:pRg st="7" end="7"/>
                                            </p:txEl>
                                          </p:spTgt>
                                        </p:tgtEl>
                                        <p:attrNameLst>
                                          <p:attrName>ppt_h</p:attrName>
                                        </p:attrNameLst>
                                      </p:cBhvr>
                                      <p:tavLst>
                                        <p:tav tm="0">
                                          <p:val>
                                            <p:fltVal val="0"/>
                                          </p:val>
                                        </p:tav>
                                        <p:tav tm="100000">
                                          <p:val>
                                            <p:strVal val="#ppt_h"/>
                                          </p:val>
                                        </p:tav>
                                      </p:tavLst>
                                    </p:anim>
                                    <p:anim calcmode="lin" valueType="num">
                                      <p:cBhvr>
                                        <p:cTn id="27" dur="1000" fill="hold"/>
                                        <p:tgtEl>
                                          <p:spTgt spid="2560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5604">
                                            <p:txEl>
                                              <p:pRg st="7" end="7"/>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25604">
                                            <p:txEl>
                                              <p:pRg st="8" end="8"/>
                                            </p:txEl>
                                          </p:spTgt>
                                        </p:tgtEl>
                                        <p:attrNameLst>
                                          <p:attrName>style.visibility</p:attrName>
                                        </p:attrNameLst>
                                      </p:cBhvr>
                                      <p:to>
                                        <p:strVal val="visible"/>
                                      </p:to>
                                    </p:set>
                                    <p:anim calcmode="lin" valueType="num">
                                      <p:cBhvr>
                                        <p:cTn id="31" dur="1000" fill="hold"/>
                                        <p:tgtEl>
                                          <p:spTgt spid="25604">
                                            <p:txEl>
                                              <p:pRg st="8" end="8"/>
                                            </p:txEl>
                                          </p:spTgt>
                                        </p:tgtEl>
                                        <p:attrNameLst>
                                          <p:attrName>ppt_w</p:attrName>
                                        </p:attrNameLst>
                                      </p:cBhvr>
                                      <p:tavLst>
                                        <p:tav tm="0">
                                          <p:val>
                                            <p:fltVal val="0"/>
                                          </p:val>
                                        </p:tav>
                                        <p:tav tm="100000">
                                          <p:val>
                                            <p:strVal val="#ppt_w"/>
                                          </p:val>
                                        </p:tav>
                                      </p:tavLst>
                                    </p:anim>
                                    <p:anim calcmode="lin" valueType="num">
                                      <p:cBhvr>
                                        <p:cTn id="32" dur="1000" fill="hold"/>
                                        <p:tgtEl>
                                          <p:spTgt spid="25604">
                                            <p:txEl>
                                              <p:pRg st="8" end="8"/>
                                            </p:txEl>
                                          </p:spTgt>
                                        </p:tgtEl>
                                        <p:attrNameLst>
                                          <p:attrName>ppt_h</p:attrName>
                                        </p:attrNameLst>
                                      </p:cBhvr>
                                      <p:tavLst>
                                        <p:tav tm="0">
                                          <p:val>
                                            <p:fltVal val="0"/>
                                          </p:val>
                                        </p:tav>
                                        <p:tav tm="100000">
                                          <p:val>
                                            <p:strVal val="#ppt_h"/>
                                          </p:val>
                                        </p:tav>
                                      </p:tavLst>
                                    </p:anim>
                                    <p:anim calcmode="lin" valueType="num">
                                      <p:cBhvr>
                                        <p:cTn id="33" dur="1000" fill="hold"/>
                                        <p:tgtEl>
                                          <p:spTgt spid="25604">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5604">
                                            <p:txEl>
                                              <p:pRg st="8" end="8"/>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25604">
                                            <p:txEl>
                                              <p:pRg st="9" end="9"/>
                                            </p:txEl>
                                          </p:spTgt>
                                        </p:tgtEl>
                                        <p:attrNameLst>
                                          <p:attrName>style.visibility</p:attrName>
                                        </p:attrNameLst>
                                      </p:cBhvr>
                                      <p:to>
                                        <p:strVal val="visible"/>
                                      </p:to>
                                    </p:set>
                                    <p:anim calcmode="lin" valueType="num">
                                      <p:cBhvr>
                                        <p:cTn id="37" dur="1000" fill="hold"/>
                                        <p:tgtEl>
                                          <p:spTgt spid="25604">
                                            <p:txEl>
                                              <p:pRg st="9" end="9"/>
                                            </p:txEl>
                                          </p:spTgt>
                                        </p:tgtEl>
                                        <p:attrNameLst>
                                          <p:attrName>ppt_w</p:attrName>
                                        </p:attrNameLst>
                                      </p:cBhvr>
                                      <p:tavLst>
                                        <p:tav tm="0">
                                          <p:val>
                                            <p:fltVal val="0"/>
                                          </p:val>
                                        </p:tav>
                                        <p:tav tm="100000">
                                          <p:val>
                                            <p:strVal val="#ppt_w"/>
                                          </p:val>
                                        </p:tav>
                                      </p:tavLst>
                                    </p:anim>
                                    <p:anim calcmode="lin" valueType="num">
                                      <p:cBhvr>
                                        <p:cTn id="38" dur="1000" fill="hold"/>
                                        <p:tgtEl>
                                          <p:spTgt spid="25604">
                                            <p:txEl>
                                              <p:pRg st="9" end="9"/>
                                            </p:txEl>
                                          </p:spTgt>
                                        </p:tgtEl>
                                        <p:attrNameLst>
                                          <p:attrName>ppt_h</p:attrName>
                                        </p:attrNameLst>
                                      </p:cBhvr>
                                      <p:tavLst>
                                        <p:tav tm="0">
                                          <p:val>
                                            <p:fltVal val="0"/>
                                          </p:val>
                                        </p:tav>
                                        <p:tav tm="100000">
                                          <p:val>
                                            <p:strVal val="#ppt_h"/>
                                          </p:val>
                                        </p:tav>
                                      </p:tavLst>
                                    </p:anim>
                                    <p:anim calcmode="lin" valueType="num">
                                      <p:cBhvr>
                                        <p:cTn id="39" dur="1000" fill="hold"/>
                                        <p:tgtEl>
                                          <p:spTgt spid="25604">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5604">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B6BB1666-EFF2-476C-9397-6637A707F439}" type="slidenum">
              <a:rPr lang="en-US" altLang="zh-CN" sz="1400" b="0"/>
              <a:pPr eaLnBrk="1" hangingPunct="1">
                <a:spcBef>
                  <a:spcPct val="50000"/>
                </a:spcBef>
              </a:pPr>
              <a:t>12</a:t>
            </a:fld>
            <a:endParaRPr lang="en-US" altLang="zh-CN" sz="1400" b="0"/>
          </a:p>
        </p:txBody>
      </p:sp>
      <p:sp>
        <p:nvSpPr>
          <p:cNvPr id="13315" name="Rectangle 3"/>
          <p:cNvSpPr>
            <a:spLocks noGrp="1" noChangeArrowheads="1"/>
          </p:cNvSpPr>
          <p:nvPr>
            <p:ph type="body" idx="4294967295"/>
          </p:nvPr>
        </p:nvSpPr>
        <p:spPr>
          <a:xfrm>
            <a:off x="374650" y="501650"/>
            <a:ext cx="8229600" cy="5951538"/>
          </a:xfrm>
        </p:spPr>
        <p:txBody>
          <a:bodyPr/>
          <a:lstStyle/>
          <a:p>
            <a:pPr eaLnBrk="1" hangingPunct="1">
              <a:spcBef>
                <a:spcPct val="0"/>
              </a:spcBef>
              <a:buFont typeface="Wingdings" pitchFamily="2" charset="2"/>
              <a:buNone/>
            </a:pPr>
            <a:r>
              <a:rPr lang="en-US" altLang="zh-CN" sz="2800" b="1" smtClean="0">
                <a:ea typeface="隶书" pitchFamily="49" charset="-122"/>
              </a:rPr>
              <a:t>②</a:t>
            </a:r>
            <a:r>
              <a:rPr lang="en-US" sz="2800" b="1" smtClean="0">
                <a:ea typeface="隶书" pitchFamily="49" charset="-122"/>
              </a:rPr>
              <a:t>入栈操作</a:t>
            </a:r>
          </a:p>
          <a:p>
            <a:pPr eaLnBrk="1" hangingPunct="1">
              <a:spcBef>
                <a:spcPct val="0"/>
              </a:spcBef>
              <a:buFont typeface="Wingdings" pitchFamily="2" charset="2"/>
              <a:buNone/>
            </a:pPr>
            <a:r>
              <a:rPr lang="en-US" altLang="zh-CN" sz="2800" b="1" smtClean="0">
                <a:ea typeface="隶书" pitchFamily="49" charset="-122"/>
              </a:rPr>
              <a:t>void</a:t>
            </a:r>
            <a:r>
              <a:rPr lang="en-US" altLang="zh-CN" sz="2800" smtClean="0">
                <a:ea typeface="隶书" pitchFamily="49" charset="-122"/>
              </a:rPr>
              <a:t> LinkedStack</a:t>
            </a:r>
            <a:r>
              <a:rPr lang="en-US" altLang="zh-CN" sz="2800" b="1" smtClean="0">
                <a:ea typeface="隶书" pitchFamily="49" charset="-122"/>
              </a:rPr>
              <a:t>::</a:t>
            </a:r>
            <a:r>
              <a:rPr lang="en-US" altLang="zh-CN" sz="2800" smtClean="0">
                <a:ea typeface="隶书" pitchFamily="49" charset="-122"/>
              </a:rPr>
              <a:t>Push(int &amp;x)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将元素值</a:t>
            </a:r>
            <a:r>
              <a:rPr lang="en-US" altLang="zh-CN" sz="2800" smtClean="0">
                <a:solidFill>
                  <a:schemeClr val="tx2"/>
                </a:solidFill>
                <a:ea typeface="隶书" pitchFamily="49" charset="-122"/>
              </a:rPr>
              <a:t>x</a:t>
            </a:r>
            <a:r>
              <a:rPr lang="zh-CN" altLang="en-US" sz="2800" smtClean="0">
                <a:solidFill>
                  <a:schemeClr val="tx2"/>
                </a:solidFill>
                <a:ea typeface="隶书" pitchFamily="49" charset="-122"/>
              </a:rPr>
              <a:t>插入到链式栈的栈顶</a:t>
            </a:r>
            <a:r>
              <a:rPr lang="en-US" altLang="zh-CN" sz="2800" smtClean="0">
                <a:solidFill>
                  <a:schemeClr val="tx2"/>
                </a:solidFill>
                <a:ea typeface="隶书" pitchFamily="49" charset="-122"/>
              </a:rPr>
              <a:t>,</a:t>
            </a:r>
            <a:r>
              <a:rPr lang="zh-CN" altLang="en-US" sz="2800" smtClean="0">
                <a:solidFill>
                  <a:schemeClr val="tx2"/>
                </a:solidFill>
                <a:ea typeface="隶书" pitchFamily="49" charset="-122"/>
              </a:rPr>
              <a:t>即链头。</a:t>
            </a:r>
          </a:p>
          <a:p>
            <a:pPr eaLnBrk="1" hangingPunct="1">
              <a:spcBef>
                <a:spcPct val="0"/>
              </a:spcBef>
              <a:buFont typeface="Wingdings" pitchFamily="2" charset="2"/>
              <a:buNone/>
            </a:pPr>
            <a:r>
              <a:rPr lang="en-US" altLang="zh-CN" sz="2800" smtClean="0">
                <a:ea typeface="隶书" pitchFamily="49" charset="-122"/>
              </a:rPr>
              <a:t>     top = </a:t>
            </a:r>
            <a:r>
              <a:rPr lang="en-US" altLang="zh-CN" sz="2800" b="1" smtClean="0">
                <a:ea typeface="隶书" pitchFamily="49" charset="-122"/>
              </a:rPr>
              <a:t>new</a:t>
            </a:r>
            <a:r>
              <a:rPr lang="en-US" altLang="zh-CN" sz="2800" smtClean="0">
                <a:ea typeface="隶书" pitchFamily="49" charset="-122"/>
              </a:rPr>
              <a:t> StackNode(                )</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创建新结点</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assert </a:t>
            </a:r>
            <a:r>
              <a:rPr lang="en-US" altLang="zh-CN" sz="2800" smtClean="0">
                <a:ea typeface="隶书" pitchFamily="49" charset="-122"/>
              </a:rPr>
              <a:t>(top != NULL)</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创建失败退出</a:t>
            </a:r>
          </a:p>
          <a:p>
            <a:pPr eaLnBrk="1" hangingPunct="1">
              <a:spcBef>
                <a:spcPct val="0"/>
              </a:spcBef>
              <a:buFont typeface="Wingdings" pitchFamily="2" charset="2"/>
              <a:buNone/>
            </a:pPr>
            <a:r>
              <a:rPr lang="en-US" altLang="zh-CN" sz="2800" b="1" smtClean="0">
                <a:ea typeface="隶书" pitchFamily="49" charset="-122"/>
              </a:rPr>
              <a:t>};</a:t>
            </a:r>
          </a:p>
        </p:txBody>
      </p:sp>
      <p:sp>
        <p:nvSpPr>
          <p:cNvPr id="13316" name="Line 17"/>
          <p:cNvSpPr>
            <a:spLocks noChangeShapeType="1"/>
          </p:cNvSpPr>
          <p:nvPr/>
        </p:nvSpPr>
        <p:spPr bwMode="auto">
          <a:xfrm flipV="1">
            <a:off x="8207375" y="4068763"/>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7" name="矩形 2"/>
          <p:cNvSpPr>
            <a:spLocks noChangeArrowheads="1"/>
          </p:cNvSpPr>
          <p:nvPr/>
        </p:nvSpPr>
        <p:spPr bwMode="auto">
          <a:xfrm>
            <a:off x="473075" y="4437063"/>
            <a:ext cx="795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ea typeface="隶书" pitchFamily="49" charset="-122"/>
              </a:rPr>
              <a:t> StackNode(int d = 0, StackNode *next = NULL) : data(d), link(next) { }</a:t>
            </a:r>
            <a:endParaRPr lang="zh-CN" altLang="en-US" sz="2000"/>
          </a:p>
        </p:txBody>
      </p:sp>
      <p:sp>
        <p:nvSpPr>
          <p:cNvPr id="4" name="TextBox 3"/>
          <p:cNvSpPr txBox="1">
            <a:spLocks noChangeArrowheads="1"/>
          </p:cNvSpPr>
          <p:nvPr/>
        </p:nvSpPr>
        <p:spPr bwMode="auto">
          <a:xfrm>
            <a:off x="4210050" y="1773238"/>
            <a:ext cx="1044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ea typeface="隶书" pitchFamily="49" charset="-122"/>
              </a:rPr>
              <a:t>x, top</a:t>
            </a:r>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26E71A1D-25F5-4111-84DD-7B4FEC81791A}" type="slidenum">
              <a:rPr lang="en-US" altLang="zh-CN" sz="1400" b="0"/>
              <a:pPr eaLnBrk="1" hangingPunct="1">
                <a:spcBef>
                  <a:spcPct val="50000"/>
                </a:spcBef>
              </a:pPr>
              <a:t>13</a:t>
            </a:fld>
            <a:endParaRPr lang="en-US" altLang="zh-CN" sz="1400" b="0"/>
          </a:p>
        </p:txBody>
      </p:sp>
      <p:sp>
        <p:nvSpPr>
          <p:cNvPr id="26628" name="Rectangle 3"/>
          <p:cNvSpPr>
            <a:spLocks noGrp="1" noChangeArrowheads="1"/>
          </p:cNvSpPr>
          <p:nvPr>
            <p:ph type="body" idx="4294967295"/>
          </p:nvPr>
        </p:nvSpPr>
        <p:spPr>
          <a:xfrm>
            <a:off x="684213" y="525463"/>
            <a:ext cx="8229600" cy="5951537"/>
          </a:xfrm>
        </p:spPr>
        <p:txBody>
          <a:bodyPr/>
          <a:lstStyle/>
          <a:p>
            <a:pPr eaLnBrk="1" hangingPunct="1">
              <a:spcBef>
                <a:spcPct val="0"/>
              </a:spcBef>
              <a:buFontTx/>
              <a:buNone/>
            </a:pPr>
            <a:r>
              <a:rPr lang="en-US" altLang="zh-CN" sz="2800" b="1" smtClean="0">
                <a:ea typeface="隶书" pitchFamily="49" charset="-122"/>
              </a:rPr>
              <a:t>③</a:t>
            </a:r>
            <a:r>
              <a:rPr lang="en-US" sz="2800" b="1" smtClean="0">
                <a:ea typeface="隶书" pitchFamily="49" charset="-122"/>
              </a:rPr>
              <a:t>出栈操作</a:t>
            </a:r>
          </a:p>
          <a:p>
            <a:pPr eaLnBrk="1" hangingPunct="1">
              <a:spcBef>
                <a:spcPct val="0"/>
              </a:spcBef>
              <a:buFont typeface="Wingdings" pitchFamily="2" charset="2"/>
              <a:buNone/>
            </a:pPr>
            <a:r>
              <a:rPr lang="en-US" altLang="zh-CN" sz="2800" b="1" smtClean="0">
                <a:ea typeface="隶书" pitchFamily="49" charset="-122"/>
              </a:rPr>
              <a:t>int </a:t>
            </a:r>
            <a:r>
              <a:rPr lang="en-US" altLang="zh-CN" sz="2800" smtClean="0">
                <a:ea typeface="隶书" pitchFamily="49" charset="-122"/>
              </a:rPr>
              <a:t>LinkedStack</a:t>
            </a:r>
            <a:r>
              <a:rPr lang="en-US" altLang="zh-CN" sz="2800" b="1" smtClean="0">
                <a:ea typeface="隶书" pitchFamily="49" charset="-122"/>
              </a:rPr>
              <a:t>::</a:t>
            </a:r>
            <a:r>
              <a:rPr lang="en-US" altLang="zh-CN" sz="2800" smtClean="0">
                <a:ea typeface="隶书" pitchFamily="49" charset="-122"/>
              </a:rPr>
              <a:t>Pop(int </a:t>
            </a:r>
            <a:r>
              <a:rPr lang="en-US" altLang="zh-CN" sz="2800" b="1" smtClean="0">
                <a:ea typeface="隶书" pitchFamily="49" charset="-122"/>
              </a:rPr>
              <a:t>&amp;</a:t>
            </a:r>
            <a:r>
              <a:rPr lang="en-US" altLang="zh-CN" sz="2800" smtClean="0">
                <a:ea typeface="隶书" pitchFamily="49" charset="-122"/>
              </a:rPr>
              <a:t> x)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删除栈顶结点</a:t>
            </a:r>
            <a:r>
              <a:rPr lang="en-US" altLang="zh-CN" sz="2800" smtClean="0">
                <a:solidFill>
                  <a:schemeClr val="tx2"/>
                </a:solidFill>
                <a:ea typeface="隶书" pitchFamily="49" charset="-122"/>
              </a:rPr>
              <a:t>, </a:t>
            </a:r>
            <a:r>
              <a:rPr lang="zh-CN" altLang="en-US" sz="2800" smtClean="0">
                <a:solidFill>
                  <a:schemeClr val="tx2"/>
                </a:solidFill>
                <a:ea typeface="隶书" pitchFamily="49" charset="-122"/>
              </a:rPr>
              <a:t>返回被删栈顶元素的值。</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if</a:t>
            </a:r>
            <a:r>
              <a:rPr lang="en-US" altLang="zh-CN" sz="2800" smtClean="0">
                <a:ea typeface="隶书" pitchFamily="49" charset="-122"/>
              </a:rPr>
              <a:t> (IsEmpty() ) </a:t>
            </a:r>
            <a:r>
              <a:rPr lang="en-US" altLang="zh-CN" sz="2800" b="1" smtClean="0">
                <a:ea typeface="隶书" pitchFamily="49" charset="-122"/>
              </a:rPr>
              <a:t>return</a:t>
            </a:r>
            <a:r>
              <a:rPr lang="en-US" altLang="zh-CN" sz="2800" smtClean="0">
                <a:ea typeface="隶书" pitchFamily="49" charset="-122"/>
              </a:rPr>
              <a:t> 0</a:t>
            </a:r>
            <a:r>
              <a:rPr lang="en-US" altLang="zh-CN" sz="2800" b="1"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栈空返回</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StackNode *p = top</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暂存栈顶元素</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top = top</a:t>
            </a:r>
            <a:r>
              <a:rPr lang="en-US" altLang="zh-CN" sz="2800" smtClean="0">
                <a:latin typeface="楷体_GB2312" pitchFamily="49" charset="-122"/>
                <a:ea typeface="楷体_GB2312" pitchFamily="49" charset="-122"/>
              </a:rPr>
              <a:t>-&gt;</a:t>
            </a:r>
            <a:r>
              <a:rPr lang="en-US" altLang="zh-CN" sz="2800" smtClean="0">
                <a:ea typeface="隶书" pitchFamily="49" charset="-122"/>
              </a:rPr>
              <a:t>link</a:t>
            </a:r>
            <a:r>
              <a:rPr lang="en-US" altLang="zh-CN" sz="2800" b="1" smtClean="0">
                <a:ea typeface="隶书" pitchFamily="49" charset="-122"/>
              </a:rPr>
              <a:t>;</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退栈顶指针</a:t>
            </a:r>
          </a:p>
          <a:p>
            <a:pPr eaLnBrk="1" hangingPunct="1">
              <a:spcBef>
                <a:spcPct val="0"/>
              </a:spcBef>
              <a:buFont typeface="Wingdings" pitchFamily="2" charset="2"/>
              <a:buNone/>
            </a:pPr>
            <a:r>
              <a:rPr lang="zh-CN" altLang="en-US" sz="2800" smtClean="0">
                <a:ea typeface="隶书" pitchFamily="49" charset="-122"/>
              </a:rPr>
              <a:t>	 </a:t>
            </a:r>
            <a:r>
              <a:rPr lang="en-US" altLang="zh-CN" sz="2800" smtClean="0">
                <a:ea typeface="隶书" pitchFamily="49" charset="-122"/>
              </a:rPr>
              <a:t>x = p</a:t>
            </a:r>
            <a:r>
              <a:rPr lang="en-US" altLang="zh-CN" sz="2800" smtClean="0">
                <a:latin typeface="楷体_GB2312" pitchFamily="49" charset="-122"/>
                <a:ea typeface="楷体_GB2312" pitchFamily="49" charset="-122"/>
              </a:rPr>
              <a:t>-&gt;</a:t>
            </a:r>
            <a:r>
              <a:rPr lang="en-US" altLang="zh-CN" sz="2800" smtClean="0">
                <a:ea typeface="隶书" pitchFamily="49" charset="-122"/>
              </a:rPr>
              <a:t>data</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     delete</a:t>
            </a:r>
            <a:r>
              <a:rPr lang="en-US" altLang="zh-CN" sz="2800" smtClean="0">
                <a:ea typeface="隶书" pitchFamily="49" charset="-122"/>
              </a:rPr>
              <a:t> p</a:t>
            </a:r>
            <a:r>
              <a:rPr lang="en-US" altLang="zh-CN" sz="2800" b="1" smtClean="0">
                <a:ea typeface="隶书" pitchFamily="49" charset="-122"/>
              </a:rPr>
              <a:t>;	</a:t>
            </a:r>
            <a:r>
              <a:rPr lang="en-US" altLang="zh-CN" sz="2800" smtClean="0">
                <a:ea typeface="隶书" pitchFamily="49" charset="-122"/>
              </a:rPr>
              <a:t>	          </a:t>
            </a: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释放结点</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return</a:t>
            </a:r>
            <a:r>
              <a:rPr lang="en-US" altLang="zh-CN" sz="2800" smtClean="0">
                <a:ea typeface="隶书" pitchFamily="49" charset="-122"/>
              </a:rPr>
              <a:t> 1</a:t>
            </a:r>
            <a:r>
              <a:rPr lang="en-US" altLang="zh-CN" sz="2800" b="1" smtClean="0">
                <a:ea typeface="隶书" pitchFamily="49" charset="-122"/>
              </a:rPr>
              <a:t>;	</a:t>
            </a:r>
          </a:p>
          <a:p>
            <a:pPr eaLnBrk="1" hangingPunct="1">
              <a:spcBef>
                <a:spcPct val="0"/>
              </a:spcBef>
              <a:buFont typeface="Wingdings" pitchFamily="2" charset="2"/>
              <a:buNone/>
            </a:pPr>
            <a:r>
              <a:rPr lang="en-US" altLang="zh-CN" sz="2800" b="1" smtClean="0">
                <a:ea typeface="隶书" pitchFamily="49" charset="-122"/>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p:cTn id="7" dur="1000" fill="hold"/>
                                        <p:tgtEl>
                                          <p:spTgt spid="2662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662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6628">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628">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8" presetClass="entr" presetSubtype="16" fill="hold" nodeType="with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animEffect transition="in" filter="diamond(in)">
                                      <p:cBhvr>
                                        <p:cTn id="13" dur="500"/>
                                        <p:tgtEl>
                                          <p:spTgt spid="26628">
                                            <p:txEl>
                                              <p:pRg st="1" end="1"/>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26628">
                                            <p:txEl>
                                              <p:pRg st="2" end="2"/>
                                            </p:txEl>
                                          </p:spTgt>
                                        </p:tgtEl>
                                        <p:attrNameLst>
                                          <p:attrName>style.visibility</p:attrName>
                                        </p:attrNameLst>
                                      </p:cBhvr>
                                      <p:to>
                                        <p:strVal val="visible"/>
                                      </p:to>
                                    </p:set>
                                    <p:animEffect transition="in" filter="diamond(in)">
                                      <p:cBhvr>
                                        <p:cTn id="16" dur="500"/>
                                        <p:tgtEl>
                                          <p:spTgt spid="26628">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6628">
                                            <p:txEl>
                                              <p:pRg st="3" end="3"/>
                                            </p:txEl>
                                          </p:spTgt>
                                        </p:tgtEl>
                                        <p:attrNameLst>
                                          <p:attrName>style.visibility</p:attrName>
                                        </p:attrNameLst>
                                      </p:cBhvr>
                                      <p:to>
                                        <p:strVal val="visible"/>
                                      </p:to>
                                    </p:set>
                                    <p:animEffect transition="in" filter="box(in)">
                                      <p:cBhvr>
                                        <p:cTn id="21" dur="500"/>
                                        <p:tgtEl>
                                          <p:spTgt spid="26628">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6628">
                                            <p:txEl>
                                              <p:pRg st="4" end="4"/>
                                            </p:txEl>
                                          </p:spTgt>
                                        </p:tgtEl>
                                        <p:attrNameLst>
                                          <p:attrName>style.visibility</p:attrName>
                                        </p:attrNameLst>
                                      </p:cBhvr>
                                      <p:to>
                                        <p:strVal val="visible"/>
                                      </p:to>
                                    </p:set>
                                    <p:anim calcmode="lin" valueType="num">
                                      <p:cBhvr additive="base">
                                        <p:cTn id="26"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6628">
                                            <p:txEl>
                                              <p:pRg st="5" end="5"/>
                                            </p:txEl>
                                          </p:spTgt>
                                        </p:tgtEl>
                                        <p:attrNameLst>
                                          <p:attrName>style.visibility</p:attrName>
                                        </p:attrNameLst>
                                      </p:cBhvr>
                                      <p:to>
                                        <p:strVal val="visible"/>
                                      </p:to>
                                    </p:set>
                                    <p:animEffect transition="in" filter="checkerboard(across)">
                                      <p:cBhvr>
                                        <p:cTn id="32" dur="500"/>
                                        <p:tgtEl>
                                          <p:spTgt spid="26628">
                                            <p:txEl>
                                              <p:pRg st="5" end="5"/>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26628">
                                            <p:txEl>
                                              <p:pRg st="6" end="6"/>
                                            </p:txEl>
                                          </p:spTgt>
                                        </p:tgtEl>
                                        <p:attrNameLst>
                                          <p:attrName>style.visibility</p:attrName>
                                        </p:attrNameLst>
                                      </p:cBhvr>
                                      <p:to>
                                        <p:strVal val="visible"/>
                                      </p:to>
                                    </p:set>
                                    <p:animEffect transition="in" filter="checkerboard(across)">
                                      <p:cBhvr>
                                        <p:cTn id="35" dur="500"/>
                                        <p:tgtEl>
                                          <p:spTgt spid="26628">
                                            <p:txEl>
                                              <p:pRg st="6" end="6"/>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26628">
                                            <p:txEl>
                                              <p:pRg st="7" end="7"/>
                                            </p:txEl>
                                          </p:spTgt>
                                        </p:tgtEl>
                                        <p:attrNameLst>
                                          <p:attrName>style.visibility</p:attrName>
                                        </p:attrNameLst>
                                      </p:cBhvr>
                                      <p:to>
                                        <p:strVal val="visible"/>
                                      </p:to>
                                    </p:set>
                                    <p:animEffect transition="in" filter="checkerboard(across)">
                                      <p:cBhvr>
                                        <p:cTn id="38" dur="500"/>
                                        <p:tgtEl>
                                          <p:spTgt spid="26628">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animEffect transition="in" filter="slide(fromBottom)">
                                      <p:cBhvr>
                                        <p:cTn id="43" dur="500"/>
                                        <p:tgtEl>
                                          <p:spTgt spid="26628">
                                            <p:txEl>
                                              <p:pRg st="8" end="8"/>
                                            </p:txEl>
                                          </p:spTgt>
                                        </p:tgtEl>
                                      </p:cBhvr>
                                    </p:animEffect>
                                  </p:childTnLst>
                                </p:cTn>
                              </p:par>
                              <p:par>
                                <p:cTn id="44" presetID="12" presetClass="entr" presetSubtype="4" fill="hold" nodeType="withEffect">
                                  <p:stCondLst>
                                    <p:cond delay="0"/>
                                  </p:stCondLst>
                                  <p:childTnLst>
                                    <p:set>
                                      <p:cBhvr>
                                        <p:cTn id="45" dur="1" fill="hold">
                                          <p:stCondLst>
                                            <p:cond delay="0"/>
                                          </p:stCondLst>
                                        </p:cTn>
                                        <p:tgtEl>
                                          <p:spTgt spid="26628">
                                            <p:txEl>
                                              <p:pRg st="9" end="9"/>
                                            </p:txEl>
                                          </p:spTgt>
                                        </p:tgtEl>
                                        <p:attrNameLst>
                                          <p:attrName>style.visibility</p:attrName>
                                        </p:attrNameLst>
                                      </p:cBhvr>
                                      <p:to>
                                        <p:strVal val="visible"/>
                                      </p:to>
                                    </p:set>
                                    <p:animEffect transition="in" filter="slide(fromBottom)">
                                      <p:cBhvr>
                                        <p:cTn id="46" dur="500"/>
                                        <p:tgtEl>
                                          <p:spTgt spid="2662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103BB09C-1BE4-4228-B098-210A738BCE9D}" type="slidenum">
              <a:rPr lang="en-US" altLang="zh-CN" sz="1400" b="0"/>
              <a:pPr eaLnBrk="1" hangingPunct="1">
                <a:spcBef>
                  <a:spcPct val="50000"/>
                </a:spcBef>
              </a:pPr>
              <a:t>14</a:t>
            </a:fld>
            <a:endParaRPr lang="en-US" altLang="zh-CN" sz="1400" b="0"/>
          </a:p>
        </p:txBody>
      </p:sp>
      <p:sp>
        <p:nvSpPr>
          <p:cNvPr id="27651" name="Rectangle 3"/>
          <p:cNvSpPr>
            <a:spLocks noGrp="1" noChangeArrowheads="1"/>
          </p:cNvSpPr>
          <p:nvPr>
            <p:ph type="body" idx="4294967295"/>
          </p:nvPr>
        </p:nvSpPr>
        <p:spPr>
          <a:xfrm>
            <a:off x="357188" y="357188"/>
            <a:ext cx="8572500" cy="6024562"/>
          </a:xfrm>
        </p:spPr>
        <p:txBody>
          <a:bodyPr/>
          <a:lstStyle/>
          <a:p>
            <a:pPr eaLnBrk="1" hangingPunct="1">
              <a:spcBef>
                <a:spcPct val="0"/>
              </a:spcBef>
              <a:buFont typeface="Wingdings" pitchFamily="2" charset="2"/>
              <a:buNone/>
            </a:pPr>
            <a:r>
              <a:rPr lang="en-US" altLang="zh-CN" sz="2800" b="1" dirty="0" smtClean="0">
                <a:ea typeface="隶书" pitchFamily="49" charset="-122"/>
              </a:rPr>
              <a:t>④</a:t>
            </a:r>
            <a:r>
              <a:rPr lang="en-US" sz="2800" b="1" dirty="0" err="1" smtClean="0">
                <a:ea typeface="隶书" pitchFamily="49" charset="-122"/>
              </a:rPr>
              <a:t>取栈顶元素</a:t>
            </a:r>
            <a:endParaRPr lang="en-US" sz="2800" b="1" dirty="0" smtClean="0">
              <a:ea typeface="隶书" pitchFamily="49" charset="-122"/>
            </a:endParaRPr>
          </a:p>
          <a:p>
            <a:pPr eaLnBrk="1" hangingPunct="1">
              <a:spcBef>
                <a:spcPct val="0"/>
              </a:spcBef>
              <a:buFont typeface="Wingdings"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ea typeface="隶书" pitchFamily="49" charset="-122"/>
              </a:rPr>
              <a:t>LinkedStack</a:t>
            </a:r>
            <a:r>
              <a:rPr lang="en-US" altLang="zh-CN" sz="2800" b="1" dirty="0" smtClean="0">
                <a:ea typeface="隶书" pitchFamily="49" charset="-122"/>
              </a:rPr>
              <a:t>::</a:t>
            </a:r>
            <a:r>
              <a:rPr lang="en-US" altLang="zh-CN" sz="2800" dirty="0" err="1" smtClean="0">
                <a:ea typeface="隶书" pitchFamily="49" charset="-122"/>
              </a:rPr>
              <a:t>getTop</a:t>
            </a:r>
            <a:r>
              <a:rPr lang="en-US" altLang="zh-CN" sz="2800" dirty="0" smtClean="0">
                <a:ea typeface="隶书" pitchFamily="49" charset="-122"/>
              </a:rPr>
              <a:t>(</a:t>
            </a:r>
            <a:r>
              <a:rPr lang="en-US" altLang="zh-CN" sz="2800" dirty="0" err="1" smtClean="0">
                <a:ea typeface="隶书" pitchFamily="49" charset="-122"/>
              </a:rPr>
              <a:t>int</a:t>
            </a:r>
            <a:r>
              <a:rPr lang="en-US" altLang="zh-CN" sz="2800" dirty="0" smtClean="0">
                <a:ea typeface="隶书" pitchFamily="49" charset="-122"/>
              </a:rPr>
              <a:t> </a:t>
            </a:r>
            <a:r>
              <a:rPr lang="en-US" altLang="zh-CN" sz="2800" b="1" dirty="0" smtClean="0">
                <a:ea typeface="隶书" pitchFamily="49" charset="-122"/>
              </a:rPr>
              <a:t>&amp;</a:t>
            </a:r>
            <a:r>
              <a:rPr lang="en-US" altLang="zh-CN" sz="2800" dirty="0" smtClean="0">
                <a:ea typeface="隶书" pitchFamily="49" charset="-122"/>
              </a:rPr>
              <a:t> x) </a:t>
            </a:r>
            <a:r>
              <a:rPr lang="en-US" altLang="zh-CN" sz="2800" b="1" dirty="0" err="1" smtClean="0">
                <a:ea typeface="隶书" pitchFamily="49" charset="-122"/>
              </a:rPr>
              <a:t>const</a:t>
            </a:r>
            <a:r>
              <a:rPr lang="en-US" altLang="zh-CN" sz="2800" b="1" dirty="0" smtClean="0">
                <a:ea typeface="隶书" pitchFamily="49" charset="-122"/>
              </a:rPr>
              <a:t> {</a:t>
            </a:r>
            <a:r>
              <a:rPr lang="en-US" altLang="zh-CN" sz="2800" dirty="0" smtClean="0">
                <a:ea typeface="隶书" pitchFamily="49" charset="-122"/>
              </a:rPr>
              <a:t>	</a:t>
            </a:r>
          </a:p>
          <a:p>
            <a:pPr eaLnBrk="1" hangingPunct="1">
              <a:spcBef>
                <a:spcPct val="0"/>
              </a:spcBef>
              <a:buFont typeface="Wingdings" pitchFamily="2" charset="2"/>
              <a:buNone/>
            </a:pPr>
            <a:r>
              <a:rPr lang="en-US" altLang="zh-CN" sz="2800" dirty="0" smtClean="0">
                <a:ea typeface="隶书" pitchFamily="49" charset="-122"/>
              </a:rPr>
              <a:t>	</a:t>
            </a:r>
            <a:r>
              <a:rPr lang="en-US" altLang="zh-CN" sz="2800" b="1" dirty="0" smtClean="0">
                <a:ea typeface="隶书" pitchFamily="49" charset="-122"/>
              </a:rPr>
              <a:t> if</a:t>
            </a:r>
            <a:r>
              <a:rPr lang="en-US" altLang="zh-CN" sz="2800" dirty="0" smtClean="0">
                <a:ea typeface="隶书" pitchFamily="49" charset="-122"/>
              </a:rPr>
              <a:t> (</a:t>
            </a:r>
            <a:r>
              <a:rPr lang="en-US" altLang="zh-CN" sz="2800" dirty="0" err="1" smtClean="0">
                <a:ea typeface="隶书" pitchFamily="49" charset="-122"/>
              </a:rPr>
              <a:t>IsEmpty</a:t>
            </a:r>
            <a:r>
              <a:rPr lang="en-US" altLang="zh-CN" sz="2800" dirty="0" smtClean="0">
                <a:ea typeface="隶书" pitchFamily="49" charset="-122"/>
              </a:rPr>
              <a:t>() )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栈空返回</a:t>
            </a:r>
            <a:endParaRPr lang="zh-CN" altLang="en-US" sz="2800" dirty="0" smtClean="0">
              <a:ea typeface="隶书" pitchFamily="49" charset="-122"/>
            </a:endParaRPr>
          </a:p>
          <a:p>
            <a:pPr eaLnBrk="1" hangingPunct="1">
              <a:spcBef>
                <a:spcPct val="0"/>
              </a:spcBef>
              <a:buFont typeface="Wingdings" pitchFamily="2" charset="2"/>
              <a:buNone/>
            </a:pPr>
            <a:r>
              <a:rPr lang="zh-CN" altLang="en-US" sz="2800" dirty="0" smtClean="0">
                <a:ea typeface="隶书" pitchFamily="49" charset="-122"/>
              </a:rPr>
              <a:t>	 </a:t>
            </a:r>
            <a:r>
              <a:rPr lang="en-US" altLang="zh-CN" sz="2800" dirty="0" smtClean="0">
                <a:ea typeface="隶书" pitchFamily="49" charset="-122"/>
              </a:rPr>
              <a:t>x = top</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data</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返回栈顶元素的值</a:t>
            </a:r>
            <a:endParaRPr lang="zh-CN" altLang="en-US" sz="2800" b="1" dirty="0" smtClean="0">
              <a:ea typeface="隶书" pitchFamily="49" charset="-122"/>
            </a:endParaRPr>
          </a:p>
          <a:p>
            <a:pPr eaLnBrk="1" hangingPunct="1">
              <a:spcBef>
                <a:spcPct val="0"/>
              </a:spcBef>
              <a:buFont typeface="Wingdings" pitchFamily="2" charset="2"/>
              <a:buNone/>
            </a:pPr>
            <a:r>
              <a:rPr lang="zh-CN" altLang="en-US" sz="2800" b="1"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1</a:t>
            </a:r>
            <a:r>
              <a:rPr lang="en-US" altLang="zh-CN" sz="2800" b="1" dirty="0" smtClean="0">
                <a:ea typeface="隶书" pitchFamily="49" charset="-122"/>
              </a:rPr>
              <a:t>;</a:t>
            </a:r>
          </a:p>
          <a:p>
            <a:pPr eaLnBrk="1" hangingPunct="1">
              <a:spcBef>
                <a:spcPct val="0"/>
              </a:spcBef>
              <a:buFont typeface="Wingdings" pitchFamily="2" charset="2"/>
              <a:buNone/>
            </a:pPr>
            <a:r>
              <a:rPr lang="en-US" altLang="zh-CN" sz="2800" b="1" dirty="0" smtClean="0">
                <a:ea typeface="隶书" pitchFamily="49" charset="-122"/>
              </a:rPr>
              <a:t>	};</a:t>
            </a:r>
          </a:p>
          <a:p>
            <a:pPr eaLnBrk="1" hangingPunct="1">
              <a:spcBef>
                <a:spcPct val="0"/>
              </a:spcBef>
              <a:buFont typeface="Wingdings" pitchFamily="2" charset="2"/>
              <a:buNone/>
            </a:pPr>
            <a:r>
              <a:rPr lang="en-US" altLang="zh-CN" sz="2800" dirty="0" smtClean="0">
                <a:ea typeface="隶书" pitchFamily="49" charset="-122"/>
              </a:rPr>
              <a:t>⑤</a:t>
            </a:r>
          </a:p>
          <a:p>
            <a:pPr eaLnBrk="1" hangingPunct="1">
              <a:lnSpc>
                <a:spcPct val="105000"/>
              </a:lnSpc>
              <a:spcBef>
                <a:spcPct val="0"/>
              </a:spcBef>
              <a:buFont typeface="Wingdings" pitchFamily="2" charset="2"/>
              <a:buNone/>
            </a:pPr>
            <a:r>
              <a:rPr lang="en-US" altLang="zh-CN" sz="2800" b="1" dirty="0" smtClean="0">
                <a:ea typeface="隶书" pitchFamily="49" charset="-122"/>
              </a:rPr>
              <a:t>void output</a:t>
            </a:r>
            <a:r>
              <a:rPr lang="en-US" altLang="zh-CN" sz="2800" dirty="0" smtClean="0">
                <a:ea typeface="隶书" pitchFamily="49" charset="-122"/>
              </a:rPr>
              <a:t> ()</a:t>
            </a:r>
            <a:r>
              <a:rPr lang="en-US" altLang="zh-CN" sz="2800" b="1" dirty="0" smtClean="0">
                <a:ea typeface="隶书" pitchFamily="49" charset="-122"/>
              </a:rPr>
              <a:t>{</a:t>
            </a:r>
          </a:p>
          <a:p>
            <a:pPr eaLnBrk="1" hangingPunct="1">
              <a:spcBef>
                <a:spcPct val="0"/>
              </a:spcBef>
              <a:buFont typeface="Wingdings" pitchFamily="2" charset="2"/>
              <a:buNone/>
            </a:pPr>
            <a:r>
              <a:rPr lang="zh-CN" altLang="en-US" sz="2800" dirty="0" smtClean="0">
                <a:ea typeface="隶书" pitchFamily="49" charset="-122"/>
              </a:rPr>
              <a:t>	</a:t>
            </a:r>
            <a:r>
              <a:rPr lang="en-US" altLang="zh-CN" sz="2800" b="1" dirty="0" err="1" smtClean="0">
                <a:ea typeface="隶书" pitchFamily="49" charset="-122"/>
              </a:rPr>
              <a:t>cout</a:t>
            </a:r>
            <a:r>
              <a:rPr lang="en-US" altLang="zh-CN" sz="2800" b="1" dirty="0" smtClean="0">
                <a:ea typeface="隶书" pitchFamily="49" charset="-122"/>
              </a:rPr>
              <a:t>&lt;&lt;“</a:t>
            </a:r>
            <a:r>
              <a:rPr lang="zh-CN" altLang="en-US" sz="2800" b="1" dirty="0" smtClean="0">
                <a:ea typeface="隶书" pitchFamily="49" charset="-122"/>
              </a:rPr>
              <a:t>栈中元素个数</a:t>
            </a:r>
            <a:r>
              <a:rPr lang="en-US" altLang="zh-CN" sz="2800" b="1" dirty="0" smtClean="0">
                <a:ea typeface="隶书" pitchFamily="49" charset="-122"/>
              </a:rPr>
              <a:t>=”&lt;&lt;</a:t>
            </a:r>
            <a:r>
              <a:rPr lang="en-US" altLang="zh-CN" sz="2800" b="1" dirty="0" err="1" smtClean="0">
                <a:ea typeface="隶书" pitchFamily="49" charset="-122"/>
              </a:rPr>
              <a:t>getSize</a:t>
            </a:r>
            <a:r>
              <a:rPr lang="en-US" altLang="zh-CN" sz="2800" b="1" dirty="0" smtClean="0">
                <a:ea typeface="隶书" pitchFamily="49" charset="-122"/>
              </a:rPr>
              <a:t>()&lt;&lt;</a:t>
            </a:r>
            <a:r>
              <a:rPr lang="en-US" altLang="zh-CN" sz="2800" b="1" dirty="0" err="1" smtClean="0">
                <a:ea typeface="隶书" pitchFamily="49" charset="-122"/>
              </a:rPr>
              <a:t>endl</a:t>
            </a:r>
            <a:r>
              <a:rPr lang="en-US" altLang="zh-CN" sz="2800" b="1" dirty="0" smtClean="0">
                <a:ea typeface="隶书" pitchFamily="49" charset="-122"/>
              </a:rPr>
              <a:t>;</a:t>
            </a:r>
          </a:p>
          <a:p>
            <a:pPr eaLnBrk="1" hangingPunct="1">
              <a:spcBef>
                <a:spcPct val="0"/>
              </a:spcBef>
              <a:buFont typeface="Wingdings" pitchFamily="2" charset="2"/>
              <a:buNone/>
            </a:pPr>
            <a:r>
              <a:rPr lang="en-US" altLang="zh-CN" sz="2800" b="1" dirty="0" smtClean="0">
                <a:ea typeface="隶书" pitchFamily="49" charset="-122"/>
              </a:rPr>
              <a:t>	</a:t>
            </a:r>
            <a:r>
              <a:rPr lang="en-US" altLang="zh-CN" sz="2800" dirty="0" smtClean="0">
                <a:ea typeface="隶书" pitchFamily="49" charset="-122"/>
              </a:rPr>
              <a:t> </a:t>
            </a:r>
            <a:r>
              <a:rPr lang="en-US" altLang="zh-CN" sz="2800" dirty="0" err="1" smtClean="0">
                <a:ea typeface="隶书" pitchFamily="49" charset="-122"/>
              </a:rPr>
              <a:t>StackNode</a:t>
            </a:r>
            <a:r>
              <a:rPr lang="en-US" altLang="zh-CN" sz="2800" dirty="0" smtClean="0">
                <a:ea typeface="隶书" pitchFamily="49" charset="-122"/>
              </a:rPr>
              <a:t> *p=</a:t>
            </a:r>
            <a:r>
              <a:rPr lang="en-US" altLang="zh-CN" sz="2800" dirty="0" err="1" smtClean="0">
                <a:ea typeface="隶书" pitchFamily="49" charset="-122"/>
              </a:rPr>
              <a:t>top;int</a:t>
            </a:r>
            <a:r>
              <a:rPr lang="en-US" altLang="zh-CN" sz="2800" dirty="0" smtClean="0">
                <a:ea typeface="隶书" pitchFamily="49" charset="-122"/>
              </a:rPr>
              <a:t> </a:t>
            </a:r>
            <a:r>
              <a:rPr lang="en-US" altLang="zh-CN" sz="2800" dirty="0" err="1" smtClean="0">
                <a:ea typeface="隶书" pitchFamily="49" charset="-122"/>
              </a:rPr>
              <a:t>i</a:t>
            </a:r>
            <a:r>
              <a:rPr lang="en-US" altLang="zh-CN" sz="2800" dirty="0" smtClean="0">
                <a:ea typeface="隶书" pitchFamily="49" charset="-122"/>
              </a:rPr>
              <a:t>=0;</a:t>
            </a:r>
          </a:p>
          <a:p>
            <a:pPr eaLnBrk="1" hangingPunct="1">
              <a:spcBef>
                <a:spcPct val="0"/>
              </a:spcBef>
              <a:buFont typeface="Wingdings" pitchFamily="2" charset="2"/>
              <a:buNone/>
            </a:pPr>
            <a:r>
              <a:rPr lang="en-US" altLang="zh-CN" sz="2800" b="1" dirty="0" smtClean="0">
                <a:ea typeface="隶书" pitchFamily="49" charset="-122"/>
              </a:rPr>
              <a:t>	while(p!=NULL)</a:t>
            </a:r>
          </a:p>
          <a:p>
            <a:pPr eaLnBrk="1" hangingPunct="1">
              <a:spcBef>
                <a:spcPct val="0"/>
              </a:spcBef>
              <a:buFont typeface="Wingdings" pitchFamily="2" charset="2"/>
              <a:buNone/>
            </a:pPr>
            <a:r>
              <a:rPr lang="en-US" altLang="zh-CN" sz="2800" b="1" dirty="0" smtClean="0">
                <a:ea typeface="隶书" pitchFamily="49" charset="-122"/>
              </a:rPr>
              <a:t>		{</a:t>
            </a:r>
            <a:r>
              <a:rPr lang="en-US" altLang="zh-CN" sz="2800" b="1" dirty="0" err="1" smtClean="0">
                <a:ea typeface="隶书" pitchFamily="49" charset="-122"/>
              </a:rPr>
              <a:t>cout</a:t>
            </a:r>
            <a:r>
              <a:rPr lang="en-US" altLang="zh-CN" sz="2800" b="1" dirty="0" smtClean="0">
                <a:ea typeface="隶书" pitchFamily="49" charset="-122"/>
              </a:rPr>
              <a:t>&lt;&lt;++</a:t>
            </a:r>
            <a:r>
              <a:rPr lang="en-US" altLang="zh-CN" sz="2800" b="1" dirty="0" err="1" smtClean="0">
                <a:ea typeface="隶书" pitchFamily="49" charset="-122"/>
              </a:rPr>
              <a:t>i</a:t>
            </a:r>
            <a:r>
              <a:rPr lang="en-US" altLang="zh-CN" sz="2800" b="1" dirty="0" smtClean="0">
                <a:ea typeface="隶书" pitchFamily="49" charset="-122"/>
              </a:rPr>
              <a:t>&lt;&lt;“:”&lt;&lt;p-&gt;data&lt;&lt;</a:t>
            </a:r>
            <a:r>
              <a:rPr lang="en-US" altLang="zh-CN" sz="2800" b="1" dirty="0" err="1" smtClean="0">
                <a:ea typeface="隶书" pitchFamily="49" charset="-122"/>
              </a:rPr>
              <a:t>endl</a:t>
            </a:r>
            <a:r>
              <a:rPr lang="en-US" altLang="zh-CN" sz="2800" b="1" dirty="0" smtClean="0">
                <a:ea typeface="隶书" pitchFamily="49" charset="-122"/>
              </a:rPr>
              <a:t>; p=p-&gt;link;}</a:t>
            </a:r>
          </a:p>
          <a:p>
            <a:pPr eaLnBrk="1" hangingPunct="1">
              <a:spcBef>
                <a:spcPct val="0"/>
              </a:spcBef>
              <a:buFont typeface="Wingdings" pitchFamily="2" charset="2"/>
              <a:buNone/>
            </a:pPr>
            <a:r>
              <a:rPr lang="en-US" altLang="zh-CN" sz="2800" b="1" dirty="0" smtClean="0">
                <a:ea typeface="隶书" pitchFamily="49" charset="-122"/>
              </a:rPr>
              <a:t>	};		</a:t>
            </a:r>
          </a:p>
        </p:txBody>
      </p:sp>
      <p:sp>
        <p:nvSpPr>
          <p:cNvPr id="15364" name="Text Box 4"/>
          <p:cNvSpPr txBox="1">
            <a:spLocks noChangeArrowheads="1"/>
          </p:cNvSpPr>
          <p:nvPr/>
        </p:nvSpPr>
        <p:spPr bwMode="auto">
          <a:xfrm>
            <a:off x="1484313" y="2557463"/>
            <a:ext cx="74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hlink"/>
                </a:solidFill>
              </a:rPr>
              <a:t>top</a:t>
            </a:r>
            <a:endParaRPr lang="en-US" altLang="zh-CN" sz="2400"/>
          </a:p>
        </p:txBody>
      </p:sp>
      <p:sp>
        <p:nvSpPr>
          <p:cNvPr id="15365" name="Line 5"/>
          <p:cNvSpPr>
            <a:spLocks noChangeShapeType="1"/>
          </p:cNvSpPr>
          <p:nvPr/>
        </p:nvSpPr>
        <p:spPr bwMode="auto">
          <a:xfrm>
            <a:off x="2185988" y="2919413"/>
            <a:ext cx="381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Rectangle 6"/>
          <p:cNvSpPr>
            <a:spLocks noChangeArrowheads="1"/>
          </p:cNvSpPr>
          <p:nvPr/>
        </p:nvSpPr>
        <p:spPr bwMode="auto">
          <a:xfrm>
            <a:off x="2566988" y="2786063"/>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5367" name="Line 7"/>
          <p:cNvSpPr>
            <a:spLocks noChangeShapeType="1"/>
          </p:cNvSpPr>
          <p:nvPr/>
        </p:nvSpPr>
        <p:spPr bwMode="auto">
          <a:xfrm>
            <a:off x="3100388" y="278606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8" name="Line 8"/>
          <p:cNvSpPr>
            <a:spLocks noChangeShapeType="1"/>
          </p:cNvSpPr>
          <p:nvPr/>
        </p:nvSpPr>
        <p:spPr bwMode="auto">
          <a:xfrm flipV="1">
            <a:off x="3100388" y="2633663"/>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9" name="Rectangle 9"/>
          <p:cNvSpPr>
            <a:spLocks noChangeArrowheads="1"/>
          </p:cNvSpPr>
          <p:nvPr/>
        </p:nvSpPr>
        <p:spPr bwMode="auto">
          <a:xfrm>
            <a:off x="3938588" y="2786063"/>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5370" name="Line 10"/>
          <p:cNvSpPr>
            <a:spLocks noChangeShapeType="1"/>
          </p:cNvSpPr>
          <p:nvPr/>
        </p:nvSpPr>
        <p:spPr bwMode="auto">
          <a:xfrm>
            <a:off x="4471988" y="278606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1" name="Line 11"/>
          <p:cNvSpPr>
            <a:spLocks noChangeShapeType="1"/>
          </p:cNvSpPr>
          <p:nvPr/>
        </p:nvSpPr>
        <p:spPr bwMode="auto">
          <a:xfrm flipV="1">
            <a:off x="4471988" y="2633663"/>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2" name="Rectangle 12"/>
          <p:cNvSpPr>
            <a:spLocks noChangeArrowheads="1"/>
          </p:cNvSpPr>
          <p:nvPr/>
        </p:nvSpPr>
        <p:spPr bwMode="auto">
          <a:xfrm>
            <a:off x="5310188" y="2786063"/>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5373" name="Line 13"/>
          <p:cNvSpPr>
            <a:spLocks noChangeShapeType="1"/>
          </p:cNvSpPr>
          <p:nvPr/>
        </p:nvSpPr>
        <p:spPr bwMode="auto">
          <a:xfrm>
            <a:off x="5843588" y="278606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Line 14"/>
          <p:cNvSpPr>
            <a:spLocks noChangeShapeType="1"/>
          </p:cNvSpPr>
          <p:nvPr/>
        </p:nvSpPr>
        <p:spPr bwMode="auto">
          <a:xfrm flipV="1">
            <a:off x="5843588" y="2633663"/>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Rectangle 15"/>
          <p:cNvSpPr>
            <a:spLocks noChangeArrowheads="1"/>
          </p:cNvSpPr>
          <p:nvPr/>
        </p:nvSpPr>
        <p:spPr bwMode="auto">
          <a:xfrm>
            <a:off x="7824788" y="2786063"/>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r>
              <a:rPr lang="en-US" altLang="zh-CN"/>
              <a:t>      ^</a:t>
            </a:r>
            <a:endParaRPr lang="zh-CN" altLang="en-US"/>
          </a:p>
        </p:txBody>
      </p:sp>
      <p:sp>
        <p:nvSpPr>
          <p:cNvPr id="15376" name="Line 16"/>
          <p:cNvSpPr>
            <a:spLocks noChangeShapeType="1"/>
          </p:cNvSpPr>
          <p:nvPr/>
        </p:nvSpPr>
        <p:spPr bwMode="auto">
          <a:xfrm>
            <a:off x="8358188" y="278606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17"/>
          <p:cNvSpPr>
            <a:spLocks noChangeShapeType="1"/>
          </p:cNvSpPr>
          <p:nvPr/>
        </p:nvSpPr>
        <p:spPr bwMode="auto">
          <a:xfrm flipV="1">
            <a:off x="8358188" y="2633663"/>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8" name="Line 18"/>
          <p:cNvSpPr>
            <a:spLocks noChangeShapeType="1"/>
          </p:cNvSpPr>
          <p:nvPr/>
        </p:nvSpPr>
        <p:spPr bwMode="auto">
          <a:xfrm>
            <a:off x="3557588" y="2938463"/>
            <a:ext cx="381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9" name="Line 19"/>
          <p:cNvSpPr>
            <a:spLocks noChangeShapeType="1"/>
          </p:cNvSpPr>
          <p:nvPr/>
        </p:nvSpPr>
        <p:spPr bwMode="auto">
          <a:xfrm>
            <a:off x="4929188" y="2938463"/>
            <a:ext cx="381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0" name="Line 20"/>
          <p:cNvSpPr>
            <a:spLocks noChangeShapeType="1"/>
          </p:cNvSpPr>
          <p:nvPr/>
        </p:nvSpPr>
        <p:spPr bwMode="auto">
          <a:xfrm>
            <a:off x="6300788" y="2938463"/>
            <a:ext cx="4572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1" name="Line 21"/>
          <p:cNvSpPr>
            <a:spLocks noChangeShapeType="1"/>
          </p:cNvSpPr>
          <p:nvPr/>
        </p:nvSpPr>
        <p:spPr bwMode="auto">
          <a:xfrm>
            <a:off x="7367588" y="2938463"/>
            <a:ext cx="4572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2" name="Line 22"/>
          <p:cNvSpPr>
            <a:spLocks noChangeShapeType="1"/>
          </p:cNvSpPr>
          <p:nvPr/>
        </p:nvSpPr>
        <p:spPr bwMode="auto">
          <a:xfrm>
            <a:off x="6757988" y="2938463"/>
            <a:ext cx="609600" cy="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27651">
                                            <p:txEl>
                                              <p:pRg st="7" end="7"/>
                                            </p:txEl>
                                          </p:spTgt>
                                        </p:tgtEl>
                                        <p:attrNameLst>
                                          <p:attrName>style.visibility</p:attrName>
                                        </p:attrNameLst>
                                      </p:cBhvr>
                                      <p:to>
                                        <p:strVal val="visible"/>
                                      </p:to>
                                    </p:set>
                                    <p:anim calcmode="lin" valueType="num">
                                      <p:cBhvr additive="base">
                                        <p:cTn id="17"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76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04800" y="2514600"/>
            <a:ext cx="7772400" cy="1143000"/>
          </a:xfrm>
        </p:spPr>
        <p:txBody>
          <a:bodyPr/>
          <a:lstStyle/>
          <a:p>
            <a:pPr eaLnBrk="1" hangingPunct="1">
              <a:lnSpc>
                <a:spcPct val="150000"/>
              </a:lnSpc>
            </a:pPr>
            <a:r>
              <a:rPr lang="zh-CN" altLang="en-US" sz="5400" b="1" smtClean="0">
                <a:solidFill>
                  <a:schemeClr val="tx1"/>
                </a:solidFill>
                <a:ea typeface="楷体_GB2312" pitchFamily="49" charset="-122"/>
              </a:rPr>
              <a:t/>
            </a:r>
            <a:br>
              <a:rPr lang="zh-CN" altLang="en-US" sz="5400" b="1" smtClean="0">
                <a:solidFill>
                  <a:schemeClr val="tx1"/>
                </a:solidFill>
                <a:ea typeface="楷体_GB2312" pitchFamily="49" charset="-122"/>
              </a:rPr>
            </a:br>
            <a:r>
              <a:rPr lang="zh-CN" altLang="en-US" sz="3200" smtClean="0">
                <a:solidFill>
                  <a:schemeClr val="tx1"/>
                </a:solidFill>
                <a:ea typeface="楷体_GB2312" pitchFamily="49" charset="-122"/>
              </a:rPr>
              <a:t/>
            </a:r>
            <a:br>
              <a:rPr lang="zh-CN" altLang="en-US" sz="3200" smtClean="0">
                <a:solidFill>
                  <a:schemeClr val="tx1"/>
                </a:solidFill>
                <a:ea typeface="楷体_GB2312" pitchFamily="49" charset="-122"/>
              </a:rPr>
            </a:br>
            <a:r>
              <a:rPr lang="zh-CN" altLang="en-US" sz="3200" smtClean="0">
                <a:solidFill>
                  <a:schemeClr val="tx1"/>
                </a:solidFill>
                <a:ea typeface="楷体_GB2312" pitchFamily="49" charset="-122"/>
              </a:rPr>
              <a:t>  </a:t>
            </a:r>
            <a:r>
              <a:rPr lang="zh-CN" altLang="en-US" smtClean="0">
                <a:solidFill>
                  <a:schemeClr val="tx1"/>
                </a:solidFill>
                <a:ea typeface="楷体_GB2312" pitchFamily="49" charset="-122"/>
              </a:rPr>
              <a:t>算法基于原理：</a:t>
            </a:r>
            <a:br>
              <a:rPr lang="zh-CN" altLang="en-US" smtClean="0">
                <a:solidFill>
                  <a:schemeClr val="tx1"/>
                </a:solidFill>
                <a:ea typeface="楷体_GB2312" pitchFamily="49" charset="-122"/>
              </a:rPr>
            </a:br>
            <a:r>
              <a:rPr lang="zh-CN" altLang="en-US" b="1" smtClean="0">
                <a:solidFill>
                  <a:srgbClr val="FF0000"/>
                </a:solidFill>
                <a:ea typeface="楷体_GB2312" pitchFamily="49" charset="-122"/>
              </a:rPr>
              <a:t>     </a:t>
            </a:r>
            <a:r>
              <a:rPr lang="en-US" altLang="zh-CN" b="1" smtClean="0">
                <a:solidFill>
                  <a:srgbClr val="FF0000"/>
                </a:solidFill>
                <a:ea typeface="楷体_GB2312" pitchFamily="49" charset="-122"/>
              </a:rPr>
              <a:t>N = (N div d)×d + N mod d  </a:t>
            </a:r>
            <a:r>
              <a:rPr lang="en-US" altLang="zh-CN" smtClean="0">
                <a:solidFill>
                  <a:schemeClr val="tx1"/>
                </a:solidFill>
                <a:ea typeface="楷体_GB2312" pitchFamily="49" charset="-122"/>
              </a:rPr>
              <a:t/>
            </a:r>
            <a:br>
              <a:rPr lang="en-US" altLang="zh-CN" smtClean="0">
                <a:solidFill>
                  <a:schemeClr val="tx1"/>
                </a:solidFill>
                <a:ea typeface="楷体_GB2312" pitchFamily="49" charset="-122"/>
              </a:rPr>
            </a:br>
            <a:endParaRPr lang="en-US" altLang="zh-CN" smtClean="0">
              <a:solidFill>
                <a:schemeClr val="tx1"/>
              </a:solidFill>
              <a:ea typeface="楷体_GB2312" pitchFamily="49" charset="-122"/>
            </a:endParaRPr>
          </a:p>
        </p:txBody>
      </p:sp>
      <p:sp>
        <p:nvSpPr>
          <p:cNvPr id="16387" name="Text Box 3">
            <a:hlinkClick r:id="rId2" action="ppaction://hlinksldjump"/>
          </p:cNvPr>
          <p:cNvSpPr txBox="1">
            <a:spLocks noChangeArrowheads="1"/>
          </p:cNvSpPr>
          <p:nvPr/>
        </p:nvSpPr>
        <p:spPr bwMode="auto">
          <a:xfrm>
            <a:off x="642938" y="1000125"/>
            <a:ext cx="82153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4400">
                <a:latin typeface="隶书" pitchFamily="49" charset="-122"/>
                <a:ea typeface="隶书" pitchFamily="49" charset="-122"/>
              </a:rPr>
              <a:t>3.1.4  </a:t>
            </a:r>
            <a:r>
              <a:rPr lang="zh-CN" altLang="en-US" sz="4400">
                <a:latin typeface="隶书" pitchFamily="49" charset="-122"/>
                <a:ea typeface="隶书" pitchFamily="49" charset="-122"/>
              </a:rPr>
              <a:t>栈的应用</a:t>
            </a:r>
            <a:r>
              <a:rPr lang="en-US" altLang="zh-CN" sz="4400">
                <a:latin typeface="隶书" pitchFamily="49" charset="-122"/>
                <a:ea typeface="隶书" pitchFamily="49" charset="-122"/>
              </a:rPr>
              <a:t>--</a:t>
            </a:r>
            <a:r>
              <a:rPr lang="zh-CN" altLang="en-US" sz="4400">
                <a:ea typeface="楷体_GB2312" pitchFamily="49" charset="-122"/>
              </a:rPr>
              <a:t>数制转换</a:t>
            </a: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2362200"/>
            <a:ext cx="7772400" cy="1143000"/>
          </a:xfrm>
        </p:spPr>
        <p:txBody>
          <a:bodyPr/>
          <a:lstStyle/>
          <a:p>
            <a:pPr eaLnBrk="1" hangingPunct="1"/>
            <a:r>
              <a:rPr lang="en-US" altLang="zh-CN" smtClean="0">
                <a:solidFill>
                  <a:schemeClr val="tx1"/>
                </a:solidFill>
                <a:ea typeface="楷体_GB2312" pitchFamily="49" charset="-122"/>
              </a:rPr>
              <a:t/>
            </a:r>
            <a:br>
              <a:rPr lang="en-US" altLang="zh-CN" smtClean="0">
                <a:solidFill>
                  <a:schemeClr val="tx1"/>
                </a:solidFill>
                <a:ea typeface="楷体_GB2312" pitchFamily="49" charset="-122"/>
              </a:rPr>
            </a:br>
            <a:r>
              <a:rPr lang="zh-CN" altLang="en-US" b="1" smtClean="0">
                <a:solidFill>
                  <a:schemeClr val="tx1"/>
                </a:solidFill>
                <a:ea typeface="楷体_GB2312" pitchFamily="49" charset="-122"/>
              </a:rPr>
              <a:t>例如：</a:t>
            </a:r>
            <a:r>
              <a:rPr lang="zh-CN" altLang="en-US" smtClean="0">
                <a:solidFill>
                  <a:schemeClr val="tx1"/>
                </a:solidFill>
                <a:ea typeface="楷体_GB2312" pitchFamily="49" charset="-122"/>
              </a:rPr>
              <a:t>（</a:t>
            </a:r>
            <a:r>
              <a:rPr lang="en-US" altLang="zh-CN" smtClean="0">
                <a:solidFill>
                  <a:schemeClr val="tx1"/>
                </a:solidFill>
                <a:ea typeface="楷体_GB2312" pitchFamily="49" charset="-122"/>
              </a:rPr>
              <a:t>1348)</a:t>
            </a:r>
            <a:r>
              <a:rPr lang="en-US" altLang="zh-CN" baseline="-25000" smtClean="0">
                <a:solidFill>
                  <a:schemeClr val="tx1"/>
                </a:solidFill>
                <a:ea typeface="楷体_GB2312" pitchFamily="49" charset="-122"/>
              </a:rPr>
              <a:t>10</a:t>
            </a:r>
            <a:r>
              <a:rPr lang="en-US" altLang="zh-CN" smtClean="0">
                <a:solidFill>
                  <a:schemeClr val="tx1"/>
                </a:solidFill>
                <a:ea typeface="楷体_GB2312" pitchFamily="49" charset="-122"/>
              </a:rPr>
              <a:t> = (2504)</a:t>
            </a:r>
            <a:r>
              <a:rPr lang="en-US" altLang="zh-CN" baseline="-25000" smtClean="0">
                <a:solidFill>
                  <a:schemeClr val="tx1"/>
                </a:solidFill>
                <a:ea typeface="楷体_GB2312" pitchFamily="49" charset="-122"/>
              </a:rPr>
              <a:t>8</a:t>
            </a:r>
            <a:r>
              <a:rPr lang="en-US" altLang="zh-CN" smtClean="0">
                <a:solidFill>
                  <a:schemeClr val="tx1"/>
                </a:solidFill>
                <a:ea typeface="楷体_GB2312" pitchFamily="49" charset="-122"/>
              </a:rPr>
              <a:t> </a:t>
            </a:r>
            <a:r>
              <a:rPr lang="zh-CN" altLang="en-US" smtClean="0">
                <a:solidFill>
                  <a:schemeClr val="tx1"/>
                </a:solidFill>
                <a:ea typeface="楷体_GB2312" pitchFamily="49" charset="-122"/>
              </a:rPr>
              <a:t>，其运算过程如下：</a:t>
            </a:r>
            <a:br>
              <a:rPr lang="zh-CN" altLang="en-US" smtClean="0">
                <a:solidFill>
                  <a:schemeClr val="tx1"/>
                </a:solidFill>
                <a:ea typeface="楷体_GB2312" pitchFamily="49" charset="-122"/>
              </a:rPr>
            </a:br>
            <a:r>
              <a:rPr lang="zh-CN" altLang="en-US" smtClean="0">
                <a:solidFill>
                  <a:schemeClr val="tx1"/>
                </a:solidFill>
                <a:ea typeface="楷体_GB2312" pitchFamily="49" charset="-122"/>
              </a:rPr>
              <a:t/>
            </a:r>
            <a:br>
              <a:rPr lang="zh-CN" altLang="en-US" smtClean="0">
                <a:solidFill>
                  <a:schemeClr val="tx1"/>
                </a:solidFill>
                <a:ea typeface="楷体_GB2312" pitchFamily="49" charset="-122"/>
              </a:rPr>
            </a:br>
            <a:r>
              <a:rPr lang="zh-CN" altLang="en-US" smtClean="0">
                <a:solidFill>
                  <a:schemeClr val="tx1"/>
                </a:solidFill>
                <a:ea typeface="楷体_GB2312" pitchFamily="49" charset="-122"/>
              </a:rPr>
              <a:t>         </a:t>
            </a:r>
            <a:r>
              <a:rPr lang="en-US" altLang="zh-CN" b="1" smtClean="0">
                <a:solidFill>
                  <a:schemeClr val="tx1"/>
                </a:solidFill>
                <a:ea typeface="楷体_GB2312" pitchFamily="49" charset="-122"/>
              </a:rPr>
              <a:t>N     N div 8    N mod 8</a:t>
            </a:r>
            <a:r>
              <a:rPr lang="en-US" altLang="zh-CN" smtClean="0">
                <a:solidFill>
                  <a:schemeClr val="tx1"/>
                </a:solidFill>
                <a:ea typeface="楷体_GB2312" pitchFamily="49" charset="-122"/>
              </a:rPr>
              <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1348      168         4</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168        21         0</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21         2         5</a:t>
            </a:r>
            <a:br>
              <a:rPr lang="en-US" altLang="zh-CN" smtClean="0">
                <a:solidFill>
                  <a:schemeClr val="tx1"/>
                </a:solidFill>
                <a:ea typeface="楷体_GB2312" pitchFamily="49" charset="-122"/>
              </a:rPr>
            </a:br>
            <a:r>
              <a:rPr lang="en-US" altLang="zh-CN" smtClean="0">
                <a:solidFill>
                  <a:schemeClr val="tx1"/>
                </a:solidFill>
                <a:ea typeface="楷体_GB2312" pitchFamily="49" charset="-122"/>
              </a:rPr>
              <a:t>       2          0         2</a:t>
            </a:r>
          </a:p>
        </p:txBody>
      </p:sp>
      <p:sp>
        <p:nvSpPr>
          <p:cNvPr id="36867" name="Line 5"/>
          <p:cNvSpPr>
            <a:spLocks noChangeShapeType="1"/>
          </p:cNvSpPr>
          <p:nvPr/>
        </p:nvSpPr>
        <p:spPr bwMode="auto">
          <a:xfrm>
            <a:off x="1447800" y="2895600"/>
            <a:ext cx="0" cy="2819400"/>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8" name="Line 6"/>
          <p:cNvSpPr>
            <a:spLocks noChangeShapeType="1"/>
          </p:cNvSpPr>
          <p:nvPr/>
        </p:nvSpPr>
        <p:spPr bwMode="auto">
          <a:xfrm flipV="1">
            <a:off x="7696200" y="2819400"/>
            <a:ext cx="0" cy="3124200"/>
          </a:xfrm>
          <a:prstGeom prst="line">
            <a:avLst/>
          </a:prstGeom>
          <a:noFill/>
          <a:ln w="28575">
            <a:solidFill>
              <a:srgbClr val="A5002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Text Box 8"/>
          <p:cNvSpPr txBox="1">
            <a:spLocks noChangeArrowheads="1"/>
          </p:cNvSpPr>
          <p:nvPr/>
        </p:nvSpPr>
        <p:spPr bwMode="auto">
          <a:xfrm>
            <a:off x="654050" y="3209925"/>
            <a:ext cx="793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a:solidFill>
                  <a:srgbClr val="FF0000"/>
                </a:solidFill>
                <a:ea typeface="楷体_GB2312" pitchFamily="49" charset="-122"/>
              </a:rPr>
              <a:t>计算顺序</a:t>
            </a:r>
            <a:endParaRPr lang="zh-CN" altLang="en-US" sz="2400">
              <a:solidFill>
                <a:srgbClr val="FF0000"/>
              </a:solidFill>
            </a:endParaRPr>
          </a:p>
        </p:txBody>
      </p:sp>
      <p:sp>
        <p:nvSpPr>
          <p:cNvPr id="36870" name="Text Box 9"/>
          <p:cNvSpPr txBox="1">
            <a:spLocks noChangeArrowheads="1"/>
          </p:cNvSpPr>
          <p:nvPr/>
        </p:nvSpPr>
        <p:spPr bwMode="auto">
          <a:xfrm>
            <a:off x="7747000" y="3230563"/>
            <a:ext cx="793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dirty="0">
                <a:solidFill>
                  <a:srgbClr val="FF0000"/>
                </a:solidFill>
                <a:ea typeface="楷体_GB2312" pitchFamily="49" charset="-122"/>
              </a:rPr>
              <a:t>输出顺序</a:t>
            </a:r>
            <a:endParaRPr lang="zh-CN" altLang="en-US" sz="4000" dirty="0">
              <a:solidFill>
                <a:srgbClr val="FF0000"/>
              </a:solidFill>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slide(fromTop)">
                                      <p:cBhvr>
                                        <p:cTn id="7" dur="500"/>
                                        <p:tgtEl>
                                          <p:spTgt spid="3686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8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6868"/>
                                        </p:tgtEl>
                                        <p:attrNameLst>
                                          <p:attrName>style.visibility</p:attrName>
                                        </p:attrNameLst>
                                      </p:cBhvr>
                                      <p:to>
                                        <p:strVal val="visible"/>
                                      </p:to>
                                    </p:set>
                                    <p:animEffect transition="in" filter="slide(fromBottom)">
                                      <p:cBhvr>
                                        <p:cTn id="15" dur="500"/>
                                        <p:tgtEl>
                                          <p:spTgt spid="36868"/>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68" grpId="0" animBg="1"/>
      <p:bldP spid="36869" grpId="0" autoUpdateAnimBg="0"/>
      <p:bldP spid="3687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lgn="l" eaLnBrk="1" hangingPunct="1"/>
            <a:r>
              <a:rPr lang="zh-CN" smtClean="0"/>
              <a:t>思路：</a:t>
            </a:r>
          </a:p>
        </p:txBody>
      </p:sp>
      <p:sp>
        <p:nvSpPr>
          <p:cNvPr id="37891" name="Rectangle 3"/>
          <p:cNvSpPr>
            <a:spLocks noGrp="1" noChangeArrowheads="1"/>
          </p:cNvSpPr>
          <p:nvPr>
            <p:ph type="body" idx="4294967295"/>
          </p:nvPr>
        </p:nvSpPr>
        <p:spPr/>
        <p:txBody>
          <a:bodyPr/>
          <a:lstStyle/>
          <a:p>
            <a:pPr eaLnBrk="1" hangingPunct="1">
              <a:buFontTx/>
              <a:buNone/>
            </a:pPr>
            <a:r>
              <a:rPr lang="en-US" altLang="zh-CN" dirty="0" smtClean="0"/>
              <a:t>①</a:t>
            </a:r>
            <a:r>
              <a:rPr lang="zh-CN" altLang="en-US" dirty="0" smtClean="0"/>
              <a:t>初始化栈</a:t>
            </a:r>
          </a:p>
          <a:p>
            <a:pPr eaLnBrk="1" hangingPunct="1">
              <a:buFontTx/>
              <a:buNone/>
            </a:pPr>
            <a:r>
              <a:rPr lang="zh-CN" altLang="en-US" dirty="0" smtClean="0"/>
              <a:t>②输入要转换的数据</a:t>
            </a:r>
            <a:r>
              <a:rPr lang="en-US" altLang="zh-CN" dirty="0" smtClean="0"/>
              <a:t>N</a:t>
            </a:r>
          </a:p>
          <a:p>
            <a:pPr eaLnBrk="1" hangingPunct="1">
              <a:buFontTx/>
              <a:buNone/>
            </a:pPr>
            <a:r>
              <a:rPr lang="en-US" dirty="0" smtClean="0"/>
              <a:t>③</a:t>
            </a:r>
            <a:r>
              <a:rPr lang="zh-CN" altLang="en-US" dirty="0" smtClean="0"/>
              <a:t>当</a:t>
            </a:r>
            <a:r>
              <a:rPr lang="en-US" altLang="zh-CN" dirty="0" smtClean="0"/>
              <a:t>N</a:t>
            </a:r>
            <a:r>
              <a:rPr lang="zh-CN" altLang="en-US" dirty="0" smtClean="0"/>
              <a:t>不为</a:t>
            </a:r>
            <a:r>
              <a:rPr lang="en-US" altLang="zh-CN" dirty="0" smtClean="0"/>
              <a:t>0,</a:t>
            </a:r>
            <a:r>
              <a:rPr lang="zh-CN" altLang="en-US" dirty="0" smtClean="0"/>
              <a:t>把</a:t>
            </a:r>
            <a:r>
              <a:rPr lang="en-US" altLang="zh-CN" dirty="0" smtClean="0"/>
              <a:t>N%8</a:t>
            </a:r>
            <a:r>
              <a:rPr lang="zh-CN" altLang="en-US" dirty="0" smtClean="0"/>
              <a:t>取余入栈</a:t>
            </a:r>
          </a:p>
          <a:p>
            <a:pPr eaLnBrk="1" hangingPunct="1">
              <a:buFontTx/>
              <a:buNone/>
            </a:pPr>
            <a:r>
              <a:rPr lang="zh-CN" altLang="en-US" dirty="0" smtClean="0"/>
              <a:t>④当栈不为空，输出。</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slide(fromBottom)">
                                      <p:cBhvr>
                                        <p:cTn id="7" dur="500"/>
                                        <p:tgtEl>
                                          <p:spTgt spid="3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slide(fromBottom)">
                                      <p:cBhvr>
                                        <p:cTn id="12" dur="500"/>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slide(fromBottom)">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42988" y="549275"/>
            <a:ext cx="74549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dirty="0">
                <a:ea typeface="楷体_GB2312" pitchFamily="49" charset="-122"/>
              </a:rPr>
              <a:t>void</a:t>
            </a:r>
            <a:r>
              <a:rPr lang="en-US" altLang="zh-CN" b="0" dirty="0">
                <a:ea typeface="楷体_GB2312" pitchFamily="49" charset="-122"/>
              </a:rPr>
              <a:t> conversion () </a:t>
            </a:r>
          </a:p>
          <a:p>
            <a:pPr algn="l"/>
            <a:r>
              <a:rPr lang="en-US" altLang="zh-CN" dirty="0">
                <a:ea typeface="楷体_GB2312" pitchFamily="49" charset="-122"/>
              </a:rPr>
              <a:t>{</a:t>
            </a:r>
            <a:endParaRPr lang="en-US" altLang="zh-CN" b="0" dirty="0">
              <a:ea typeface="楷体_GB2312" pitchFamily="49" charset="-122"/>
            </a:endParaRPr>
          </a:p>
          <a:p>
            <a:pPr algn="l"/>
            <a:r>
              <a:rPr lang="en-US" altLang="zh-CN" b="0" dirty="0">
                <a:solidFill>
                  <a:srgbClr val="FF0000"/>
                </a:solidFill>
                <a:ea typeface="楷体_GB2312" pitchFamily="49" charset="-122"/>
              </a:rPr>
              <a:t>    </a:t>
            </a:r>
            <a:r>
              <a:rPr lang="en-US" altLang="zh-CN" dirty="0" err="1">
                <a:ea typeface="隶书" pitchFamily="49" charset="-122"/>
              </a:rPr>
              <a:t>LinkedStack</a:t>
            </a:r>
            <a:r>
              <a:rPr lang="en-US" altLang="zh-CN" dirty="0">
                <a:ea typeface="隶书" pitchFamily="49" charset="-122"/>
              </a:rPr>
              <a:t> </a:t>
            </a:r>
            <a:r>
              <a:rPr lang="en-US" altLang="zh-CN" b="0" dirty="0">
                <a:solidFill>
                  <a:srgbClr val="FF0000"/>
                </a:solidFill>
                <a:ea typeface="楷体_GB2312" pitchFamily="49" charset="-122"/>
              </a:rPr>
              <a:t>S;</a:t>
            </a:r>
            <a:r>
              <a:rPr lang="en-US" altLang="zh-CN" b="0" dirty="0">
                <a:ea typeface="楷体_GB2312" pitchFamily="49" charset="-122"/>
              </a:rPr>
              <a:t> </a:t>
            </a:r>
            <a:r>
              <a:rPr lang="en-US" altLang="zh-CN" b="0" dirty="0" err="1">
                <a:solidFill>
                  <a:srgbClr val="FF0000"/>
                </a:solidFill>
                <a:ea typeface="楷体_GB2312" pitchFamily="49" charset="-122"/>
              </a:rPr>
              <a:t>int</a:t>
            </a:r>
            <a:r>
              <a:rPr lang="en-US" altLang="zh-CN" b="0" dirty="0">
                <a:solidFill>
                  <a:srgbClr val="FF0000"/>
                </a:solidFill>
                <a:ea typeface="楷体_GB2312" pitchFamily="49" charset="-122"/>
              </a:rPr>
              <a:t> N ; </a:t>
            </a:r>
            <a:endParaRPr lang="en-US" altLang="zh-CN" b="0" dirty="0">
              <a:ea typeface="楷体_GB2312" pitchFamily="49" charset="-122"/>
            </a:endParaRPr>
          </a:p>
          <a:p>
            <a:pPr algn="l"/>
            <a:r>
              <a:rPr lang="en-US" altLang="zh-CN" dirty="0">
                <a:ea typeface="楷体_GB2312" pitchFamily="49" charset="-122"/>
              </a:rPr>
              <a:t>    </a:t>
            </a:r>
            <a:r>
              <a:rPr lang="en-US" altLang="zh-CN" dirty="0" err="1">
                <a:ea typeface="楷体_GB2312" pitchFamily="49" charset="-122"/>
              </a:rPr>
              <a:t>cin</a:t>
            </a:r>
            <a:r>
              <a:rPr lang="en-US" altLang="zh-CN" b="0" dirty="0">
                <a:ea typeface="楷体_GB2312" pitchFamily="49" charset="-122"/>
              </a:rPr>
              <a:t> &gt;&gt;N;</a:t>
            </a:r>
          </a:p>
          <a:p>
            <a:pPr algn="l"/>
            <a:r>
              <a:rPr lang="en-US" altLang="zh-CN" b="0" dirty="0">
                <a:ea typeface="楷体_GB2312" pitchFamily="49" charset="-122"/>
              </a:rPr>
              <a:t>    </a:t>
            </a:r>
            <a:r>
              <a:rPr lang="en-US" altLang="zh-CN" dirty="0">
                <a:ea typeface="楷体_GB2312" pitchFamily="49" charset="-122"/>
              </a:rPr>
              <a:t>while</a:t>
            </a:r>
            <a:r>
              <a:rPr lang="en-US" altLang="zh-CN" b="0" dirty="0">
                <a:ea typeface="楷体_GB2312" pitchFamily="49" charset="-122"/>
              </a:rPr>
              <a:t> (N) </a:t>
            </a:r>
            <a:r>
              <a:rPr lang="en-US" altLang="zh-CN" dirty="0">
                <a:ea typeface="楷体_GB2312" pitchFamily="49" charset="-122"/>
              </a:rPr>
              <a:t> </a:t>
            </a:r>
          </a:p>
          <a:p>
            <a:pPr algn="l"/>
            <a:r>
              <a:rPr lang="en-US" altLang="zh-CN" dirty="0">
                <a:ea typeface="楷体_GB2312" pitchFamily="49" charset="-122"/>
              </a:rPr>
              <a:t>     {</a:t>
            </a:r>
            <a:endParaRPr lang="en-US" altLang="zh-CN" b="0" dirty="0">
              <a:ea typeface="楷体_GB2312" pitchFamily="49" charset="-122"/>
            </a:endParaRPr>
          </a:p>
          <a:p>
            <a:pPr algn="l"/>
            <a:r>
              <a:rPr lang="en-US" altLang="zh-CN" b="0" dirty="0">
                <a:ea typeface="楷体_GB2312" pitchFamily="49" charset="-122"/>
              </a:rPr>
              <a:t>      </a:t>
            </a:r>
            <a:r>
              <a:rPr lang="en-US" altLang="zh-CN" b="0" dirty="0" err="1">
                <a:solidFill>
                  <a:srgbClr val="FF0000"/>
                </a:solidFill>
                <a:ea typeface="楷体_GB2312" pitchFamily="49" charset="-122"/>
              </a:rPr>
              <a:t>S.Push</a:t>
            </a:r>
            <a:r>
              <a:rPr lang="en-US" altLang="zh-CN" b="0" dirty="0">
                <a:solidFill>
                  <a:srgbClr val="FF0000"/>
                </a:solidFill>
                <a:ea typeface="楷体_GB2312" pitchFamily="49" charset="-122"/>
              </a:rPr>
              <a:t>( N </a:t>
            </a:r>
            <a:r>
              <a:rPr lang="en-US" altLang="zh-CN" dirty="0">
                <a:solidFill>
                  <a:srgbClr val="FF0000"/>
                </a:solidFill>
                <a:ea typeface="楷体_GB2312" pitchFamily="49" charset="-122"/>
              </a:rPr>
              <a:t>%</a:t>
            </a:r>
            <a:r>
              <a:rPr lang="en-US" altLang="zh-CN" b="0" dirty="0">
                <a:solidFill>
                  <a:srgbClr val="FF0000"/>
                </a:solidFill>
                <a:ea typeface="楷体_GB2312" pitchFamily="49" charset="-122"/>
              </a:rPr>
              <a:t> 8</a:t>
            </a:r>
            <a:r>
              <a:rPr lang="en-US" altLang="zh-CN" b="0" dirty="0" smtClean="0">
                <a:solidFill>
                  <a:srgbClr val="FF0000"/>
                </a:solidFill>
                <a:ea typeface="楷体_GB2312" pitchFamily="49" charset="-122"/>
              </a:rPr>
              <a:t>);   // </a:t>
            </a:r>
            <a:r>
              <a:rPr lang="zh-CN" altLang="en-US" b="0" dirty="0" smtClean="0">
                <a:solidFill>
                  <a:srgbClr val="FF0000"/>
                </a:solidFill>
                <a:ea typeface="楷体_GB2312" pitchFamily="49" charset="-122"/>
              </a:rPr>
              <a:t>对吗？</a:t>
            </a:r>
            <a:endParaRPr lang="en-US" altLang="zh-CN" b="0" dirty="0">
              <a:solidFill>
                <a:srgbClr val="FF0000"/>
              </a:solidFill>
              <a:ea typeface="楷体_GB2312" pitchFamily="49" charset="-122"/>
            </a:endParaRPr>
          </a:p>
          <a:p>
            <a:pPr algn="l"/>
            <a:r>
              <a:rPr lang="en-US" altLang="zh-CN" b="0" dirty="0">
                <a:ea typeface="楷体_GB2312" pitchFamily="49" charset="-122"/>
              </a:rPr>
              <a:t>      N = N/8;</a:t>
            </a:r>
          </a:p>
          <a:p>
            <a:pPr algn="l"/>
            <a:r>
              <a:rPr lang="en-US" altLang="zh-CN" b="0" dirty="0">
                <a:ea typeface="楷体_GB2312" pitchFamily="49" charset="-122"/>
              </a:rPr>
              <a:t>      </a:t>
            </a:r>
            <a:r>
              <a:rPr lang="en-US" altLang="zh-CN" dirty="0">
                <a:ea typeface="楷体_GB2312" pitchFamily="49" charset="-122"/>
              </a:rPr>
              <a:t>}</a:t>
            </a:r>
            <a:r>
              <a:rPr lang="en-US" altLang="zh-CN" b="0" dirty="0">
                <a:ea typeface="楷体_GB2312" pitchFamily="49" charset="-122"/>
              </a:rPr>
              <a:t> </a:t>
            </a:r>
          </a:p>
          <a:p>
            <a:pPr algn="l"/>
            <a:r>
              <a:rPr lang="en-US" altLang="zh-CN" dirty="0"/>
              <a:t>      </a:t>
            </a:r>
            <a:r>
              <a:rPr lang="en-US" altLang="zh-CN" dirty="0" err="1"/>
              <a:t>s.output</a:t>
            </a:r>
            <a:r>
              <a:rPr lang="en-US" altLang="zh-CN" dirty="0"/>
              <a:t>();</a:t>
            </a:r>
            <a:endParaRPr lang="en-US" altLang="zh-CN" b="0" dirty="0">
              <a:ea typeface="楷体_GB2312" pitchFamily="49" charset="-122"/>
            </a:endParaRPr>
          </a:p>
          <a:p>
            <a:pPr algn="l"/>
            <a:r>
              <a:rPr lang="en-US" altLang="zh-CN" dirty="0">
                <a:ea typeface="楷体_GB2312" pitchFamily="49" charset="-122"/>
              </a:rPr>
              <a:t>}</a:t>
            </a:r>
            <a:r>
              <a:rPr lang="en-US" altLang="zh-CN" b="0" dirty="0">
                <a:ea typeface="楷体_GB2312" pitchFamily="49" charset="-122"/>
              </a:rPr>
              <a:t> </a:t>
            </a:r>
          </a:p>
        </p:txBody>
      </p:sp>
      <p:sp>
        <p:nvSpPr>
          <p:cNvPr id="2" name="TextBox 1"/>
          <p:cNvSpPr txBox="1"/>
          <p:nvPr/>
        </p:nvSpPr>
        <p:spPr>
          <a:xfrm>
            <a:off x="1619672" y="3068960"/>
            <a:ext cx="435348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altLang="zh-CN" dirty="0" err="1" smtClean="0"/>
              <a:t>int</a:t>
            </a:r>
            <a:r>
              <a:rPr lang="en-US" altLang="zh-CN" dirty="0" smtClean="0"/>
              <a:t> </a:t>
            </a:r>
            <a:r>
              <a:rPr lang="en-US" altLang="zh-CN" dirty="0"/>
              <a:t>a=N % 2</a:t>
            </a:r>
            <a:r>
              <a:rPr lang="en-US" altLang="zh-CN" dirty="0" smtClean="0"/>
              <a:t>; </a:t>
            </a:r>
            <a:r>
              <a:rPr lang="en-US" altLang="zh-CN" dirty="0" err="1"/>
              <a:t>s.Push</a:t>
            </a:r>
            <a:r>
              <a:rPr lang="en-US" altLang="zh-CN" dirty="0"/>
              <a:t>(a</a:t>
            </a:r>
            <a:r>
              <a:rPr lang="en-US" altLang="zh-CN" dirty="0" smtClean="0"/>
              <a:t>);</a:t>
            </a:r>
            <a:endParaRPr lang="zh-CN" altLang="en-US" dirty="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8914">
                                            <p:txEl>
                                              <p:pRg st="3" end="3"/>
                                            </p:txEl>
                                          </p:spTgt>
                                        </p:tgtEl>
                                        <p:attrNameLst>
                                          <p:attrName>style.visibility</p:attrName>
                                        </p:attrNameLst>
                                      </p:cBhvr>
                                      <p:to>
                                        <p:strVal val="visible"/>
                                      </p:to>
                                    </p:set>
                                    <p:animEffect transition="in" filter="slide(fromBottom)">
                                      <p:cBhvr>
                                        <p:cTn id="7" dur="500"/>
                                        <p:tgtEl>
                                          <p:spTgt spid="38914">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8914">
                                            <p:txEl>
                                              <p:pRg st="4" end="4"/>
                                            </p:txEl>
                                          </p:spTgt>
                                        </p:tgtEl>
                                        <p:attrNameLst>
                                          <p:attrName>style.visibility</p:attrName>
                                        </p:attrNameLst>
                                      </p:cBhvr>
                                      <p:to>
                                        <p:strVal val="visible"/>
                                      </p:to>
                                    </p:set>
                                    <p:animEffect transition="in" filter="slide(fromBottom)">
                                      <p:cBhvr>
                                        <p:cTn id="10" dur="500"/>
                                        <p:tgtEl>
                                          <p:spTgt spid="38914">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8914">
                                            <p:txEl>
                                              <p:pRg st="5" end="5"/>
                                            </p:txEl>
                                          </p:spTgt>
                                        </p:tgtEl>
                                        <p:attrNameLst>
                                          <p:attrName>style.visibility</p:attrName>
                                        </p:attrNameLst>
                                      </p:cBhvr>
                                      <p:to>
                                        <p:strVal val="visible"/>
                                      </p:to>
                                    </p:set>
                                    <p:animEffect transition="in" filter="slide(fromBottom)">
                                      <p:cBhvr>
                                        <p:cTn id="13" dur="500"/>
                                        <p:tgtEl>
                                          <p:spTgt spid="38914">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38914">
                                            <p:txEl>
                                              <p:pRg st="6" end="6"/>
                                            </p:txEl>
                                          </p:spTgt>
                                        </p:tgtEl>
                                        <p:attrNameLst>
                                          <p:attrName>style.visibility</p:attrName>
                                        </p:attrNameLst>
                                      </p:cBhvr>
                                      <p:to>
                                        <p:strVal val="visible"/>
                                      </p:to>
                                    </p:set>
                                    <p:animEffect transition="in" filter="slide(fromBottom)">
                                      <p:cBhvr>
                                        <p:cTn id="18" dur="500"/>
                                        <p:tgtEl>
                                          <p:spTgt spid="38914">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38914">
                                            <p:txEl>
                                              <p:pRg st="7" end="7"/>
                                            </p:txEl>
                                          </p:spTgt>
                                        </p:tgtEl>
                                        <p:attrNameLst>
                                          <p:attrName>style.visibility</p:attrName>
                                        </p:attrNameLst>
                                      </p:cBhvr>
                                      <p:to>
                                        <p:strVal val="visible"/>
                                      </p:to>
                                    </p:set>
                                    <p:animEffect transition="in" filter="slide(fromBottom)">
                                      <p:cBhvr>
                                        <p:cTn id="23" dur="500"/>
                                        <p:tgtEl>
                                          <p:spTgt spid="38914">
                                            <p:txEl>
                                              <p:pRg st="7" end="7"/>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8914">
                                            <p:txEl>
                                              <p:pRg st="8" end="8"/>
                                            </p:txEl>
                                          </p:spTgt>
                                        </p:tgtEl>
                                        <p:attrNameLst>
                                          <p:attrName>style.visibility</p:attrName>
                                        </p:attrNameLst>
                                      </p:cBhvr>
                                      <p:to>
                                        <p:strVal val="visible"/>
                                      </p:to>
                                    </p:set>
                                    <p:animEffect transition="in" filter="slide(fromBottom)">
                                      <p:cBhvr>
                                        <p:cTn id="26" dur="500"/>
                                        <p:tgtEl>
                                          <p:spTgt spid="38914">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38914">
                                            <p:txEl>
                                              <p:pRg st="9" end="9"/>
                                            </p:txEl>
                                          </p:spTgt>
                                        </p:tgtEl>
                                        <p:attrNameLst>
                                          <p:attrName>style.visibility</p:attrName>
                                        </p:attrNameLst>
                                      </p:cBhvr>
                                      <p:to>
                                        <p:strVal val="visible"/>
                                      </p:to>
                                    </p:set>
                                    <p:animEffect transition="in" filter="slide(fromBottom)">
                                      <p:cBhvr>
                                        <p:cTn id="31" dur="500"/>
                                        <p:tgtEl>
                                          <p:spTgt spid="38914">
                                            <p:txEl>
                                              <p:pRg st="9" end="9"/>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38914">
                                            <p:txEl>
                                              <p:pRg st="10" end="10"/>
                                            </p:txEl>
                                          </p:spTgt>
                                        </p:tgtEl>
                                        <p:attrNameLst>
                                          <p:attrName>style.visibility</p:attrName>
                                        </p:attrNameLst>
                                      </p:cBhvr>
                                      <p:to>
                                        <p:strVal val="visible"/>
                                      </p:to>
                                    </p:set>
                                    <p:animEffect transition="in" filter="slide(fromBottom)">
                                      <p:cBhvr>
                                        <p:cTn id="34" dur="500"/>
                                        <p:tgtEl>
                                          <p:spTgt spid="38914">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313" y="928688"/>
            <a:ext cx="8929687"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b="0">
                <a:ea typeface="楷体_GB2312" pitchFamily="49" charset="-122"/>
              </a:rPr>
              <a:t>假设在表达式中</a:t>
            </a:r>
          </a:p>
          <a:p>
            <a:pPr algn="l">
              <a:lnSpc>
                <a:spcPct val="120000"/>
              </a:lnSpc>
            </a:pPr>
            <a:r>
              <a:rPr lang="zh-CN" altLang="en-US" b="0">
                <a:ea typeface="楷体_GB2312" pitchFamily="49" charset="-122"/>
              </a:rPr>
              <a:t>（［］（））或［（［ ］［ ］）］等为正确的格式，</a:t>
            </a:r>
          </a:p>
          <a:p>
            <a:pPr algn="l">
              <a:lnSpc>
                <a:spcPct val="120000"/>
              </a:lnSpc>
            </a:pPr>
            <a:r>
              <a:rPr lang="zh-CN" altLang="en-US" b="0">
                <a:ea typeface="楷体_GB2312" pitchFamily="49" charset="-122"/>
              </a:rPr>
              <a:t>［（ ］）或（［（ ））或 （（）］</a:t>
            </a:r>
            <a:r>
              <a:rPr lang="en-US" altLang="zh-CN" b="0">
                <a:ea typeface="楷体_GB2312" pitchFamily="49" charset="-122"/>
              </a:rPr>
              <a:t>)</a:t>
            </a:r>
            <a:r>
              <a:rPr lang="zh-CN" altLang="en-US" b="0">
                <a:ea typeface="楷体_GB2312" pitchFamily="49" charset="-122"/>
              </a:rPr>
              <a:t>为不正确的格式。</a:t>
            </a:r>
            <a:endParaRPr lang="zh-CN" altLang="en-US" b="0">
              <a:solidFill>
                <a:srgbClr val="FF0000"/>
              </a:solidFill>
              <a:ea typeface="楷体_GB2312" pitchFamily="49" charset="-122"/>
            </a:endParaRPr>
          </a:p>
        </p:txBody>
      </p:sp>
      <p:sp>
        <p:nvSpPr>
          <p:cNvPr id="20483" name="Text Box 4">
            <a:hlinkClick r:id="rId2" action="ppaction://hlinksldjump"/>
          </p:cNvPr>
          <p:cNvSpPr txBox="1">
            <a:spLocks noChangeArrowheads="1"/>
          </p:cNvSpPr>
          <p:nvPr/>
        </p:nvSpPr>
        <p:spPr bwMode="auto">
          <a:xfrm>
            <a:off x="428625" y="214313"/>
            <a:ext cx="83581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4400">
                <a:latin typeface="隶书" pitchFamily="49" charset="-122"/>
                <a:ea typeface="隶书" pitchFamily="49" charset="-122"/>
              </a:rPr>
              <a:t>3.1.5 </a:t>
            </a:r>
            <a:r>
              <a:rPr lang="zh-CN" altLang="en-US" sz="4400">
                <a:latin typeface="隶书" pitchFamily="49" charset="-122"/>
                <a:ea typeface="隶书" pitchFamily="49" charset="-122"/>
              </a:rPr>
              <a:t>栈的应用</a:t>
            </a:r>
            <a:r>
              <a:rPr lang="en-US" altLang="zh-CN" sz="4400">
                <a:latin typeface="隶书" pitchFamily="49" charset="-122"/>
                <a:ea typeface="隶书" pitchFamily="49" charset="-122"/>
              </a:rPr>
              <a:t>--</a:t>
            </a:r>
            <a:r>
              <a:rPr lang="zh-CN" altLang="en-US" sz="3200">
                <a:ea typeface="楷体_GB2312" pitchFamily="49" charset="-122"/>
              </a:rPr>
              <a:t>括号匹配的检验</a:t>
            </a:r>
          </a:p>
        </p:txBody>
      </p:sp>
      <p:sp>
        <p:nvSpPr>
          <p:cNvPr id="9" name="Rectangle 3"/>
          <p:cNvSpPr txBox="1">
            <a:spLocks noChangeArrowheads="1"/>
          </p:cNvSpPr>
          <p:nvPr/>
        </p:nvSpPr>
        <p:spPr bwMode="auto">
          <a:xfrm>
            <a:off x="755650" y="2492375"/>
            <a:ext cx="8105775"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20000"/>
              </a:spcBef>
            </a:pPr>
            <a:r>
              <a:rPr lang="en-US" altLang="zh-CN" sz="3200"/>
              <a:t>①</a:t>
            </a:r>
            <a:r>
              <a:rPr lang="zh-CN" altLang="en-US" sz="3200"/>
              <a:t>左括号入栈</a:t>
            </a:r>
          </a:p>
          <a:p>
            <a:pPr algn="l" eaLnBrk="1" hangingPunct="1">
              <a:spcBef>
                <a:spcPct val="20000"/>
              </a:spcBef>
            </a:pPr>
            <a:r>
              <a:rPr lang="zh-CN" altLang="en-US" sz="3200"/>
              <a:t>②右括号，检验栈空？</a:t>
            </a:r>
          </a:p>
          <a:p>
            <a:pPr algn="l" eaLnBrk="1" hangingPunct="1">
              <a:spcBef>
                <a:spcPct val="20000"/>
              </a:spcBef>
            </a:pPr>
            <a:endParaRPr lang="zh-CN" altLang="en-US" sz="3200"/>
          </a:p>
          <a:p>
            <a:pPr algn="l" eaLnBrk="1" hangingPunct="1">
              <a:spcBef>
                <a:spcPct val="20000"/>
              </a:spcBef>
            </a:pPr>
            <a:endParaRPr lang="zh-CN" altLang="en-US" sz="3200"/>
          </a:p>
          <a:p>
            <a:pPr algn="l" eaLnBrk="1" hangingPunct="1">
              <a:spcBef>
                <a:spcPct val="20000"/>
              </a:spcBef>
            </a:pPr>
            <a:endParaRPr lang="en-US" altLang="zh-CN" sz="3200"/>
          </a:p>
          <a:p>
            <a:pPr algn="l" eaLnBrk="1" hangingPunct="1">
              <a:spcBef>
                <a:spcPct val="20000"/>
              </a:spcBef>
            </a:pPr>
            <a:r>
              <a:rPr lang="zh-CN" altLang="en-US" sz="3200"/>
              <a:t>③表达式检验结束时，若空，则匹配，若非空，则表明左括号多了。</a:t>
            </a:r>
            <a:endParaRPr lang="en-US" sz="3200"/>
          </a:p>
        </p:txBody>
      </p:sp>
      <p:sp>
        <p:nvSpPr>
          <p:cNvPr id="10" name="Text Box 4"/>
          <p:cNvSpPr txBox="1">
            <a:spLocks noChangeArrowheads="1"/>
          </p:cNvSpPr>
          <p:nvPr/>
        </p:nvSpPr>
        <p:spPr bwMode="auto">
          <a:xfrm>
            <a:off x="1303338" y="3795713"/>
            <a:ext cx="331311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t>若空，表明右括号多了</a:t>
            </a:r>
          </a:p>
          <a:p>
            <a:pPr algn="l" eaLnBrk="1" hangingPunct="1">
              <a:spcBef>
                <a:spcPct val="50000"/>
              </a:spcBef>
            </a:pPr>
            <a:r>
              <a:rPr lang="zh-CN" altLang="en-US" sz="2400"/>
              <a:t>非空，与栈顶元素比较</a:t>
            </a:r>
          </a:p>
        </p:txBody>
      </p:sp>
      <p:sp>
        <p:nvSpPr>
          <p:cNvPr id="11" name="Text Box 5"/>
          <p:cNvSpPr txBox="1">
            <a:spLocks noChangeArrowheads="1"/>
          </p:cNvSpPr>
          <p:nvPr/>
        </p:nvSpPr>
        <p:spPr bwMode="auto">
          <a:xfrm>
            <a:off x="4614863" y="4011613"/>
            <a:ext cx="35655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0"/>
              </a:spcBef>
            </a:pPr>
            <a:r>
              <a:rPr lang="zh-CN" altLang="en-US" sz="2400"/>
              <a:t>匹配，栈顶的左括号出栈</a:t>
            </a:r>
          </a:p>
          <a:p>
            <a:pPr algn="l" eaLnBrk="1" hangingPunct="1">
              <a:spcBef>
                <a:spcPct val="50000"/>
              </a:spcBef>
            </a:pPr>
            <a:r>
              <a:rPr lang="zh-CN" altLang="en-US" sz="2400"/>
              <a:t>不匹配，出错</a:t>
            </a:r>
          </a:p>
        </p:txBody>
      </p:sp>
      <p:sp>
        <p:nvSpPr>
          <p:cNvPr id="12" name="AutoShape 6"/>
          <p:cNvSpPr>
            <a:spLocks/>
          </p:cNvSpPr>
          <p:nvPr/>
        </p:nvSpPr>
        <p:spPr bwMode="auto">
          <a:xfrm>
            <a:off x="1087438" y="3940175"/>
            <a:ext cx="215900" cy="719138"/>
          </a:xfrm>
          <a:prstGeom prst="leftBrace">
            <a:avLst>
              <a:gd name="adj1" fmla="val 277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AutoShape 7"/>
          <p:cNvSpPr>
            <a:spLocks/>
          </p:cNvSpPr>
          <p:nvPr/>
        </p:nvSpPr>
        <p:spPr bwMode="auto">
          <a:xfrm>
            <a:off x="4471988" y="4156075"/>
            <a:ext cx="215900" cy="719138"/>
          </a:xfrm>
          <a:prstGeom prst="leftBrace">
            <a:avLst>
              <a:gd name="adj1" fmla="val 277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39938">
                                            <p:txEl>
                                              <p:pRg st="2" end="2"/>
                                            </p:txEl>
                                          </p:spTgt>
                                        </p:tgtEl>
                                        <p:attrNameLst>
                                          <p:attrName>style.visibility</p:attrName>
                                        </p:attrNameLst>
                                      </p:cBhvr>
                                      <p:to>
                                        <p:strVal val="visible"/>
                                      </p:to>
                                    </p:set>
                                    <p:anim calcmode="lin" valueType="num">
                                      <p:cBhvr>
                                        <p:cTn id="7" dur="500" fill="hold"/>
                                        <p:tgtEl>
                                          <p:spTgt spid="39938">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9938">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9938">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Scale>
                                      <p:cBhvr>
                                        <p:cTn id="3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13"/>
                                        </p:tgtEl>
                                        <p:attrNameLst>
                                          <p:attrName>ppt_x,ppt_y</p:attrName>
                                        </p:attrNameLst>
                                      </p:cBhvr>
                                      <p:rCtr x="0" y="0"/>
                                    </p:animMotion>
                                    <p:animEffect transition="in" filter="fade">
                                      <p:cBhvr>
                                        <p:cTn id="39" dur="1000"/>
                                        <p:tgtEl>
                                          <p:spTgt spid="13"/>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Scale>
                                      <p:cBhvr>
                                        <p:cTn id="42"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3" dur="1000" decel="50000" fill="hold">
                                          <p:stCondLst>
                                            <p:cond delay="0"/>
                                          </p:stCondLst>
                                        </p:cTn>
                                        <p:tgtEl>
                                          <p:spTgt spid="11"/>
                                        </p:tgtEl>
                                        <p:attrNameLst>
                                          <p:attrName>ppt_x,ppt_y</p:attrName>
                                        </p:attrNameLst>
                                      </p:cBhvr>
                                      <p:rCtr x="0" y="0"/>
                                    </p:animMotion>
                                    <p:animEffect transition="in" filter="fade">
                                      <p:cBhvr>
                                        <p:cTn id="44" dur="10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5" presetClass="entr" presetSubtype="0" fill="hold"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 calcmode="lin" valueType="num">
                                      <p:cBhvr>
                                        <p:cTn id="49" dur="1000" fill="hold"/>
                                        <p:tgtEl>
                                          <p:spTgt spid="9">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9">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9">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9">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nimBg="1" autoUpdateAnimBg="0"/>
      <p:bldP spid="1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CD68C3F-75DE-4429-868B-F57C0BB7A9FA}" type="slidenum">
              <a:rPr lang="en-US" altLang="zh-CN" sz="1400" b="0"/>
              <a:pPr eaLnBrk="1" hangingPunct="1">
                <a:spcBef>
                  <a:spcPct val="50000"/>
                </a:spcBef>
              </a:pPr>
              <a:t>2</a:t>
            </a:fld>
            <a:endParaRPr lang="en-US" altLang="zh-CN" sz="1400" b="0"/>
          </a:p>
        </p:txBody>
      </p:sp>
      <p:sp>
        <p:nvSpPr>
          <p:cNvPr id="8195" name="Rectangle 2"/>
          <p:cNvSpPr>
            <a:spLocks noGrp="1" noChangeArrowheads="1"/>
          </p:cNvSpPr>
          <p:nvPr>
            <p:ph type="body" idx="4294967295"/>
          </p:nvPr>
        </p:nvSpPr>
        <p:spPr>
          <a:xfrm>
            <a:off x="0" y="1557338"/>
            <a:ext cx="6545263" cy="4572000"/>
          </a:xfrm>
        </p:spPr>
        <p:txBody>
          <a:bodyPr/>
          <a:lstStyle/>
          <a:p>
            <a:pPr eaLnBrk="1" hangingPunct="1">
              <a:buClr>
                <a:srgbClr val="800080"/>
              </a:buClr>
              <a:buSzPct val="50000"/>
              <a:buFontTx/>
              <a:buNone/>
            </a:pPr>
            <a:r>
              <a:rPr lang="en-US" altLang="zh-CN" sz="3000" b="1" smtClean="0">
                <a:ea typeface="仿宋_GB2312" pitchFamily="49" charset="-122"/>
              </a:rPr>
              <a:t>3.1.1  </a:t>
            </a:r>
            <a:r>
              <a:rPr lang="zh-CN" altLang="en-US" sz="3000" b="1" smtClean="0">
                <a:ea typeface="仿宋_GB2312" pitchFamily="49" charset="-122"/>
              </a:rPr>
              <a:t>栈的定义</a:t>
            </a:r>
            <a:endParaRPr lang="en-US" sz="3000" b="1" smtClean="0">
              <a:ea typeface="仿宋_GB2312" pitchFamily="49" charset="-122"/>
            </a:endParaRPr>
          </a:p>
          <a:p>
            <a:pPr eaLnBrk="1" hangingPunct="1">
              <a:buClr>
                <a:srgbClr val="800080"/>
              </a:buClr>
              <a:buSzPct val="50000"/>
              <a:buFontTx/>
              <a:buNone/>
            </a:pPr>
            <a:r>
              <a:rPr lang="zh-CN" altLang="en-US" sz="2800" b="1" smtClean="0">
                <a:ea typeface="仿宋_GB2312" pitchFamily="49" charset="-122"/>
              </a:rPr>
              <a:t>        只允许在</a:t>
            </a:r>
            <a:r>
              <a:rPr lang="zh-CN" altLang="en-US" sz="2800" b="1" smtClean="0">
                <a:solidFill>
                  <a:srgbClr val="FF0000"/>
                </a:solidFill>
                <a:ea typeface="仿宋_GB2312" pitchFamily="49" charset="-122"/>
              </a:rPr>
              <a:t>一端</a:t>
            </a:r>
            <a:r>
              <a:rPr lang="zh-CN" altLang="en-US" sz="2800" b="1" smtClean="0">
                <a:ea typeface="仿宋_GB2312" pitchFamily="49" charset="-122"/>
              </a:rPr>
              <a:t>插入和删除的线性表。</a:t>
            </a:r>
          </a:p>
          <a:p>
            <a:pPr eaLnBrk="1" hangingPunct="1">
              <a:buClr>
                <a:srgbClr val="800080"/>
              </a:buClr>
              <a:buSzPct val="50000"/>
              <a:buFontTx/>
              <a:buNone/>
            </a:pPr>
            <a:r>
              <a:rPr lang="zh-CN" altLang="en-US" sz="2800" b="1" smtClean="0">
                <a:ea typeface="仿宋_GB2312" pitchFamily="49" charset="-122"/>
              </a:rPr>
              <a:t>允许插入和删除的一端称为</a:t>
            </a:r>
            <a:r>
              <a:rPr lang="zh-CN" altLang="en-US" sz="2800" b="1" smtClean="0">
                <a:solidFill>
                  <a:srgbClr val="FF0000"/>
                </a:solidFill>
                <a:ea typeface="仿宋_GB2312" pitchFamily="49" charset="-122"/>
              </a:rPr>
              <a:t>栈顶</a:t>
            </a:r>
          </a:p>
          <a:p>
            <a:pPr eaLnBrk="1" hangingPunct="1">
              <a:buClr>
                <a:srgbClr val="800080"/>
              </a:buClr>
              <a:buSzPct val="50000"/>
              <a:buFont typeface="Wingdings" pitchFamily="2" charset="2"/>
              <a:buNone/>
            </a:pPr>
            <a:r>
              <a:rPr lang="zh-CN" altLang="en-US" sz="2800" b="1" smtClean="0">
                <a:ea typeface="仿宋_GB2312" pitchFamily="49" charset="-122"/>
              </a:rPr>
              <a:t>	</a:t>
            </a:r>
            <a:r>
              <a:rPr lang="en-US" altLang="zh-CN" sz="2800" b="1" smtClean="0">
                <a:ea typeface="仿宋_GB2312" pitchFamily="49" charset="-122"/>
              </a:rPr>
              <a:t>(top)</a:t>
            </a:r>
            <a:r>
              <a:rPr lang="zh-CN" altLang="en-US" sz="2800" b="1" smtClean="0">
                <a:ea typeface="仿宋_GB2312" pitchFamily="49" charset="-122"/>
              </a:rPr>
              <a:t>，另一端称为栈底</a:t>
            </a:r>
            <a:r>
              <a:rPr lang="en-US" altLang="zh-CN" sz="2800" b="1" smtClean="0">
                <a:ea typeface="仿宋_GB2312" pitchFamily="49" charset="-122"/>
              </a:rPr>
              <a:t>(bottom)</a:t>
            </a:r>
          </a:p>
          <a:p>
            <a:pPr eaLnBrk="1" hangingPunct="1">
              <a:buClr>
                <a:srgbClr val="800080"/>
              </a:buClr>
              <a:buSzPct val="50000"/>
            </a:pPr>
            <a:r>
              <a:rPr lang="zh-CN" altLang="en-US" sz="2800" b="1" smtClean="0">
                <a:ea typeface="仿宋_GB2312" pitchFamily="49" charset="-122"/>
              </a:rPr>
              <a:t>特点</a:t>
            </a:r>
          </a:p>
          <a:p>
            <a:pPr eaLnBrk="1" hangingPunct="1">
              <a:buClr>
                <a:srgbClr val="800080"/>
              </a:buClr>
              <a:buSzPct val="50000"/>
              <a:buFont typeface="Wingdings" pitchFamily="2" charset="2"/>
              <a:buNone/>
            </a:pPr>
            <a:r>
              <a:rPr lang="zh-CN" altLang="en-US" sz="2800" b="1" smtClean="0">
                <a:ea typeface="仿宋_GB2312" pitchFamily="49" charset="-122"/>
              </a:rPr>
              <a:t>	后进先出 </a:t>
            </a:r>
            <a:r>
              <a:rPr lang="en-US" altLang="zh-CN" sz="2800" b="1" smtClean="0">
                <a:ea typeface="仿宋_GB2312" pitchFamily="49" charset="-122"/>
              </a:rPr>
              <a:t>(LIFO)</a:t>
            </a:r>
            <a:r>
              <a:rPr lang="zh-CN" altLang="en-US" sz="2800" b="1" smtClean="0">
                <a:ea typeface="仿宋_GB2312" pitchFamily="49" charset="-122"/>
              </a:rPr>
              <a:t>           </a:t>
            </a:r>
            <a:endParaRPr lang="en-US" altLang="zh-CN" sz="2800" smtClean="0">
              <a:ea typeface="仿宋_GB2312" pitchFamily="49" charset="-122"/>
            </a:endParaRPr>
          </a:p>
        </p:txBody>
      </p:sp>
      <p:sp>
        <p:nvSpPr>
          <p:cNvPr id="3076" name="Rectangle 3"/>
          <p:cNvSpPr>
            <a:spLocks noGrp="1" noChangeArrowheads="1"/>
          </p:cNvSpPr>
          <p:nvPr>
            <p:ph type="title" idx="4294967295"/>
          </p:nvPr>
        </p:nvSpPr>
        <p:spPr>
          <a:xfrm>
            <a:off x="665163" y="584200"/>
            <a:ext cx="6426200" cy="914400"/>
          </a:xfrm>
        </p:spPr>
        <p:txBody>
          <a:bodyPr/>
          <a:lstStyle/>
          <a:p>
            <a:pPr eaLnBrk="1" hangingPunct="1"/>
            <a:r>
              <a:rPr lang="en-US" altLang="zh-CN" sz="4000" b="1" smtClean="0">
                <a:solidFill>
                  <a:srgbClr val="CC3300"/>
                </a:solidFill>
                <a:latin typeface="华文新魏" pitchFamily="2" charset="-122"/>
                <a:ea typeface="华文新魏" pitchFamily="2" charset="-122"/>
              </a:rPr>
              <a:t>3.1  </a:t>
            </a:r>
            <a:r>
              <a:rPr lang="zh-CN" altLang="en-US" sz="4000" b="1" smtClean="0">
                <a:solidFill>
                  <a:srgbClr val="CC3300"/>
                </a:solidFill>
                <a:latin typeface="华文新魏" pitchFamily="2" charset="-122"/>
                <a:ea typeface="华文新魏" pitchFamily="2" charset="-122"/>
              </a:rPr>
              <a:t>栈 </a:t>
            </a:r>
            <a:r>
              <a:rPr lang="en-US" altLang="zh-CN" sz="4000" b="1" smtClean="0">
                <a:solidFill>
                  <a:srgbClr val="CC3300"/>
                </a:solidFill>
                <a:latin typeface="华文新魏" pitchFamily="2" charset="-122"/>
                <a:ea typeface="华文新魏" pitchFamily="2" charset="-122"/>
              </a:rPr>
              <a:t>( Stack )</a:t>
            </a:r>
            <a:endParaRPr lang="en-US" altLang="zh-CN" smtClean="0">
              <a:latin typeface="华文新魏" pitchFamily="2" charset="-122"/>
              <a:ea typeface="华文新魏" pitchFamily="2" charset="-122"/>
            </a:endParaRPr>
          </a:p>
        </p:txBody>
      </p:sp>
      <p:sp>
        <p:nvSpPr>
          <p:cNvPr id="3077" name="Text Box 4"/>
          <p:cNvSpPr txBox="1">
            <a:spLocks noChangeArrowheads="1"/>
          </p:cNvSpPr>
          <p:nvPr/>
        </p:nvSpPr>
        <p:spPr bwMode="auto">
          <a:xfrm>
            <a:off x="6470650" y="2216150"/>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3200">
                <a:solidFill>
                  <a:schemeClr val="tx2"/>
                </a:solidFill>
                <a:ea typeface="隶书" pitchFamily="49" charset="-122"/>
              </a:rPr>
              <a:t>退栈</a:t>
            </a:r>
            <a:endParaRPr lang="zh-CN" altLang="en-US" sz="2400"/>
          </a:p>
        </p:txBody>
      </p:sp>
      <p:sp>
        <p:nvSpPr>
          <p:cNvPr id="3078" name="Text Box 5"/>
          <p:cNvSpPr txBox="1">
            <a:spLocks noChangeArrowheads="1"/>
          </p:cNvSpPr>
          <p:nvPr/>
        </p:nvSpPr>
        <p:spPr bwMode="auto">
          <a:xfrm>
            <a:off x="8147050" y="2224088"/>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3200">
                <a:solidFill>
                  <a:schemeClr val="tx2"/>
                </a:solidFill>
                <a:ea typeface="隶书" pitchFamily="49" charset="-122"/>
              </a:rPr>
              <a:t>进栈</a:t>
            </a:r>
            <a:endParaRPr lang="zh-CN" altLang="en-US" sz="2400"/>
          </a:p>
        </p:txBody>
      </p:sp>
      <p:sp>
        <p:nvSpPr>
          <p:cNvPr id="3079" name="Rectangle 6" descr="之字形"/>
          <p:cNvSpPr>
            <a:spLocks noChangeArrowheads="1"/>
          </p:cNvSpPr>
          <p:nvPr/>
        </p:nvSpPr>
        <p:spPr bwMode="auto">
          <a:xfrm>
            <a:off x="7086600" y="3214688"/>
            <a:ext cx="1752600" cy="2209800"/>
          </a:xfrm>
          <a:prstGeom prst="rect">
            <a:avLst/>
          </a:prstGeom>
          <a:blipFill dpi="0" rotWithShape="0">
            <a:blip r:embed="rId2"/>
            <a:srcRect/>
            <a:tile tx="0" ty="0" sx="100000" sy="100000" flip="none" algn="tl"/>
          </a:blipFill>
          <a:ln w="28575">
            <a:solidFill>
              <a:schemeClr val="tx2"/>
            </a:solidFill>
            <a:miter lim="800000"/>
            <a:headEnd/>
            <a:tailEnd/>
          </a:ln>
        </p:spPr>
        <p:txBody>
          <a:bodyPr wrap="none" anchor="ctr"/>
          <a:lstStyle/>
          <a:p>
            <a:endParaRPr lang="zh-CN" altLang="en-US"/>
          </a:p>
        </p:txBody>
      </p:sp>
      <p:sp>
        <p:nvSpPr>
          <p:cNvPr id="3080" name="Rectangle 7"/>
          <p:cNvSpPr>
            <a:spLocks noChangeArrowheads="1"/>
          </p:cNvSpPr>
          <p:nvPr/>
        </p:nvSpPr>
        <p:spPr bwMode="auto">
          <a:xfrm>
            <a:off x="6705600" y="3062288"/>
            <a:ext cx="22098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81" name="Text Box 8"/>
          <p:cNvSpPr txBox="1">
            <a:spLocks noChangeArrowheads="1"/>
          </p:cNvSpPr>
          <p:nvPr/>
        </p:nvSpPr>
        <p:spPr bwMode="auto">
          <a:xfrm>
            <a:off x="7708900" y="4814888"/>
            <a:ext cx="520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0</a:t>
            </a:r>
            <a:endParaRPr lang="en-US" altLang="zh-CN" sz="2400"/>
          </a:p>
        </p:txBody>
      </p:sp>
      <p:sp>
        <p:nvSpPr>
          <p:cNvPr id="3082" name="Line 9"/>
          <p:cNvSpPr>
            <a:spLocks noChangeShapeType="1"/>
          </p:cNvSpPr>
          <p:nvPr/>
        </p:nvSpPr>
        <p:spPr bwMode="auto">
          <a:xfrm>
            <a:off x="7086600" y="4967288"/>
            <a:ext cx="17526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3" name="Text Box 10"/>
          <p:cNvSpPr txBox="1">
            <a:spLocks noChangeArrowheads="1"/>
          </p:cNvSpPr>
          <p:nvPr/>
        </p:nvSpPr>
        <p:spPr bwMode="auto">
          <a:xfrm>
            <a:off x="7543800" y="3367088"/>
            <a:ext cx="757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n-1</a:t>
            </a:r>
            <a:endParaRPr lang="en-US" altLang="zh-CN" sz="2400"/>
          </a:p>
        </p:txBody>
      </p:sp>
      <p:sp>
        <p:nvSpPr>
          <p:cNvPr id="3084" name="Line 11"/>
          <p:cNvSpPr>
            <a:spLocks noChangeShapeType="1"/>
          </p:cNvSpPr>
          <p:nvPr/>
        </p:nvSpPr>
        <p:spPr bwMode="auto">
          <a:xfrm>
            <a:off x="7086600" y="3519488"/>
            <a:ext cx="17526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5" name="Line 12"/>
          <p:cNvSpPr>
            <a:spLocks noChangeShapeType="1"/>
          </p:cNvSpPr>
          <p:nvPr/>
        </p:nvSpPr>
        <p:spPr bwMode="auto">
          <a:xfrm>
            <a:off x="7086600" y="3976688"/>
            <a:ext cx="17526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6" name="Text Box 13"/>
          <p:cNvSpPr txBox="1">
            <a:spLocks noChangeArrowheads="1"/>
          </p:cNvSpPr>
          <p:nvPr/>
        </p:nvSpPr>
        <p:spPr bwMode="auto">
          <a:xfrm>
            <a:off x="7543800" y="3824288"/>
            <a:ext cx="757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rPr>
              <a:t>a</a:t>
            </a:r>
            <a:r>
              <a:rPr lang="en-US" altLang="zh-CN" sz="3200" baseline="-25000">
                <a:solidFill>
                  <a:srgbClr val="0000FF"/>
                </a:solidFill>
              </a:rPr>
              <a:t>n-2</a:t>
            </a:r>
            <a:endParaRPr lang="en-US" altLang="zh-CN" sz="2400"/>
          </a:p>
        </p:txBody>
      </p:sp>
      <p:sp>
        <p:nvSpPr>
          <p:cNvPr id="3087" name="Line 14"/>
          <p:cNvSpPr>
            <a:spLocks noChangeShapeType="1"/>
          </p:cNvSpPr>
          <p:nvPr/>
        </p:nvSpPr>
        <p:spPr bwMode="auto">
          <a:xfrm>
            <a:off x="7086600" y="4433888"/>
            <a:ext cx="17526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8" name="Text Box 15"/>
          <p:cNvSpPr txBox="1">
            <a:spLocks noChangeArrowheads="1"/>
          </p:cNvSpPr>
          <p:nvPr/>
        </p:nvSpPr>
        <p:spPr bwMode="auto">
          <a:xfrm>
            <a:off x="7620000" y="42354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rgbClr val="0000FF"/>
                </a:solidFill>
                <a:sym typeface="Symbol" pitchFamily="18" charset="2"/>
              </a:rPr>
              <a:t></a:t>
            </a:r>
            <a:endParaRPr lang="en-US" altLang="zh-CN" sz="2400"/>
          </a:p>
        </p:txBody>
      </p:sp>
      <p:sp>
        <p:nvSpPr>
          <p:cNvPr id="3089" name="Text Box 16"/>
          <p:cNvSpPr txBox="1">
            <a:spLocks noChangeArrowheads="1"/>
          </p:cNvSpPr>
          <p:nvPr/>
        </p:nvSpPr>
        <p:spPr bwMode="auto">
          <a:xfrm>
            <a:off x="6096000" y="3119438"/>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tx2"/>
                </a:solidFill>
                <a:ea typeface="隶书" pitchFamily="49" charset="-122"/>
              </a:rPr>
              <a:t>top</a:t>
            </a:r>
            <a:endParaRPr lang="en-US" altLang="zh-CN" sz="2400"/>
          </a:p>
        </p:txBody>
      </p:sp>
      <p:sp>
        <p:nvSpPr>
          <p:cNvPr id="3090" name="Line 18"/>
          <p:cNvSpPr>
            <a:spLocks noChangeShapeType="1"/>
          </p:cNvSpPr>
          <p:nvPr/>
        </p:nvSpPr>
        <p:spPr bwMode="auto">
          <a:xfrm>
            <a:off x="6553200" y="3748088"/>
            <a:ext cx="533400" cy="0"/>
          </a:xfrm>
          <a:prstGeom prst="line">
            <a:avLst/>
          </a:prstGeom>
          <a:noFill/>
          <a:ln w="38100">
            <a:solidFill>
              <a:srgbClr val="0000FF"/>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20"/>
          <p:cNvSpPr>
            <a:spLocks noChangeShapeType="1"/>
          </p:cNvSpPr>
          <p:nvPr/>
        </p:nvSpPr>
        <p:spPr bwMode="auto">
          <a:xfrm flipH="1">
            <a:off x="8229600" y="2757488"/>
            <a:ext cx="3810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2" name="Line 21"/>
          <p:cNvSpPr>
            <a:spLocks noChangeShapeType="1"/>
          </p:cNvSpPr>
          <p:nvPr/>
        </p:nvSpPr>
        <p:spPr bwMode="auto">
          <a:xfrm rot="17440103" flipV="1">
            <a:off x="7200900" y="2757488"/>
            <a:ext cx="3810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3" name="矩形 1"/>
          <p:cNvSpPr>
            <a:spLocks noChangeArrowheads="1"/>
          </p:cNvSpPr>
          <p:nvPr/>
        </p:nvSpPr>
        <p:spPr bwMode="auto">
          <a:xfrm>
            <a:off x="323850" y="4864100"/>
            <a:ext cx="53276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a:ea typeface="仿宋_GB2312" pitchFamily="49" charset="-122"/>
              </a:rPr>
              <a:t>基于数组的存储表示实现的栈称为</a:t>
            </a:r>
            <a:r>
              <a:rPr lang="zh-CN" altLang="en-US">
                <a:solidFill>
                  <a:srgbClr val="FF0000"/>
                </a:solidFill>
                <a:ea typeface="仿宋_GB2312" pitchFamily="49" charset="-122"/>
              </a:rPr>
              <a:t>顺序栈</a:t>
            </a:r>
            <a:r>
              <a:rPr lang="zh-CN" altLang="en-US">
                <a:ea typeface="仿宋_GB2312" pitchFamily="49" charset="-122"/>
              </a:rPr>
              <a:t>，基于链表的存储表示实现的栈称为</a:t>
            </a:r>
            <a:r>
              <a:rPr lang="zh-CN" altLang="en-US">
                <a:solidFill>
                  <a:srgbClr val="FF0000"/>
                </a:solidFill>
                <a:ea typeface="仿宋_GB2312" pitchFamily="49" charset="-122"/>
              </a:rPr>
              <a:t>链式栈</a:t>
            </a:r>
            <a:r>
              <a:rPr lang="zh-CN" altLang="en-US">
                <a:ea typeface="仿宋_GB2312" pitchFamily="49" charset="-122"/>
              </a:rPr>
              <a:t>。</a:t>
            </a:r>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 calcmode="lin" valueType="num">
                                      <p:cBhvr>
                                        <p:cTn id="13" dur="500" fill="hold"/>
                                        <p:tgtEl>
                                          <p:spTgt spid="8195">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8195">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8195">
                                            <p:txEl>
                                              <p:pRg st="4" end="4"/>
                                            </p:txEl>
                                          </p:spTgt>
                                        </p:tgtEl>
                                      </p:cBhvr>
                                    </p:animEffect>
                                  </p:childTnLst>
                                </p:cTn>
                              </p:par>
                              <p:par>
                                <p:cTn id="16" presetID="53" presetClass="entr" presetSubtype="0" fill="hold"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 calcmode="lin" valueType="num">
                                      <p:cBhvr>
                                        <p:cTn id="18" dur="500" fill="hold"/>
                                        <p:tgtEl>
                                          <p:spTgt spid="8195">
                                            <p:txEl>
                                              <p:pRg st="5" end="5"/>
                                            </p:txEl>
                                          </p:spTgt>
                                        </p:tgtEl>
                                        <p:attrNameLst>
                                          <p:attrName>ppt_w</p:attrName>
                                        </p:attrNameLst>
                                      </p:cBhvr>
                                      <p:tavLst>
                                        <p:tav tm="0">
                                          <p:val>
                                            <p:fltVal val="0"/>
                                          </p:val>
                                        </p:tav>
                                        <p:tav tm="100000">
                                          <p:val>
                                            <p:strVal val="#ppt_w"/>
                                          </p:val>
                                        </p:tav>
                                      </p:tavLst>
                                    </p:anim>
                                    <p:anim calcmode="lin" valueType="num">
                                      <p:cBhvr>
                                        <p:cTn id="19" dur="500" fill="hold"/>
                                        <p:tgtEl>
                                          <p:spTgt spid="8195">
                                            <p:txEl>
                                              <p:pRg st="5" end="5"/>
                                            </p:txEl>
                                          </p:spTgt>
                                        </p:tgtEl>
                                        <p:attrNameLst>
                                          <p:attrName>ppt_h</p:attrName>
                                        </p:attrNameLst>
                                      </p:cBhvr>
                                      <p:tavLst>
                                        <p:tav tm="0">
                                          <p:val>
                                            <p:fltVal val="0"/>
                                          </p:val>
                                        </p:tav>
                                        <p:tav tm="100000">
                                          <p:val>
                                            <p:strVal val="#ppt_h"/>
                                          </p:val>
                                        </p:tav>
                                      </p:tavLst>
                                    </p:anim>
                                    <p:animEffect transition="in" filter="fade">
                                      <p:cBhvr>
                                        <p:cTn id="20" dur="500"/>
                                        <p:tgtEl>
                                          <p:spTgt spid="819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93"/>
                                        </p:tgtEl>
                                        <p:attrNameLst>
                                          <p:attrName>style.visibility</p:attrName>
                                        </p:attrNameLst>
                                      </p:cBhvr>
                                      <p:to>
                                        <p:strVal val="visible"/>
                                      </p:to>
                                    </p:set>
                                    <p:animEffect transition="in" filter="fade">
                                      <p:cBhvr>
                                        <p:cTn id="25" dur="500"/>
                                        <p:tgtEl>
                                          <p:spTgt spid="3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6"/>
          <p:cNvSpPr txBox="1">
            <a:spLocks noChangeArrowheads="1"/>
          </p:cNvSpPr>
          <p:nvPr/>
        </p:nvSpPr>
        <p:spPr bwMode="auto">
          <a:xfrm>
            <a:off x="273050" y="50824"/>
            <a:ext cx="8331200" cy="659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lnSpc>
                <a:spcPct val="110000"/>
              </a:lnSpc>
            </a:pPr>
            <a:r>
              <a:rPr lang="en-US" altLang="zh-CN" sz="2400" dirty="0" err="1"/>
              <a:t>int</a:t>
            </a:r>
            <a:r>
              <a:rPr lang="en-US" altLang="zh-CN" sz="2400" dirty="0"/>
              <a:t> </a:t>
            </a:r>
            <a:r>
              <a:rPr lang="en-US" altLang="zh-CN" sz="2400" b="0" dirty="0"/>
              <a:t> matching(char *</a:t>
            </a:r>
            <a:r>
              <a:rPr lang="en-US" altLang="zh-CN" sz="2400" b="0" dirty="0" err="1"/>
              <a:t>exp</a:t>
            </a:r>
            <a:r>
              <a:rPr lang="en-US" altLang="zh-CN" sz="2400" b="0" dirty="0"/>
              <a:t>) </a:t>
            </a:r>
          </a:p>
          <a:p>
            <a:pPr algn="l" eaLnBrk="1" hangingPunct="1">
              <a:lnSpc>
                <a:spcPct val="110000"/>
              </a:lnSpc>
            </a:pPr>
            <a:r>
              <a:rPr lang="en-US" altLang="zh-CN" sz="2400" b="0" dirty="0"/>
              <a:t>{</a:t>
            </a:r>
          </a:p>
          <a:p>
            <a:pPr algn="l" eaLnBrk="1" hangingPunct="1">
              <a:lnSpc>
                <a:spcPct val="110000"/>
              </a:lnSpc>
            </a:pPr>
            <a:r>
              <a:rPr lang="en-US" altLang="zh-CN" sz="2400" b="0" dirty="0"/>
              <a:t>  </a:t>
            </a:r>
            <a:r>
              <a:rPr lang="en-US" altLang="zh-CN" sz="2400" dirty="0" err="1"/>
              <a:t>int</a:t>
            </a:r>
            <a:r>
              <a:rPr lang="en-US" altLang="zh-CN" sz="2400" b="0" dirty="0"/>
              <a:t> state = 1; </a:t>
            </a:r>
            <a:r>
              <a:rPr lang="en-US" altLang="zh-CN" sz="2400" b="0" dirty="0" err="1"/>
              <a:t>i</a:t>
            </a:r>
            <a:r>
              <a:rPr lang="en-US" altLang="zh-CN" sz="2400" b="0" dirty="0"/>
              <a:t> = 0;L = </a:t>
            </a:r>
            <a:r>
              <a:rPr lang="en-US" altLang="zh-CN" sz="2400" b="0" dirty="0" err="1" smtClean="0"/>
              <a:t>strlen</a:t>
            </a:r>
            <a:r>
              <a:rPr lang="en-US" altLang="zh-CN" sz="2400" b="0" dirty="0" smtClean="0"/>
              <a:t>(</a:t>
            </a:r>
            <a:r>
              <a:rPr lang="en-US" altLang="zh-CN" sz="2400" b="0" dirty="0" err="1" smtClean="0"/>
              <a:t>exp</a:t>
            </a:r>
            <a:r>
              <a:rPr lang="en-US" altLang="zh-CN" sz="2400" b="0" dirty="0"/>
              <a:t>);char x;</a:t>
            </a:r>
          </a:p>
          <a:p>
            <a:pPr algn="l" eaLnBrk="1" hangingPunct="1">
              <a:lnSpc>
                <a:spcPct val="110000"/>
              </a:lnSpc>
            </a:pPr>
            <a:r>
              <a:rPr lang="en-US" altLang="zh-CN" sz="2400" b="0" dirty="0"/>
              <a:t>  </a:t>
            </a:r>
            <a:r>
              <a:rPr lang="en-US" altLang="zh-CN" sz="2400" dirty="0" err="1"/>
              <a:t>LinkedStack</a:t>
            </a:r>
            <a:r>
              <a:rPr lang="en-US" altLang="zh-CN" sz="2400" dirty="0"/>
              <a:t> S; </a:t>
            </a:r>
          </a:p>
          <a:p>
            <a:pPr algn="l" eaLnBrk="1" hangingPunct="1">
              <a:lnSpc>
                <a:spcPct val="110000"/>
              </a:lnSpc>
            </a:pPr>
            <a:r>
              <a:rPr lang="en-US" altLang="zh-CN" sz="2400" dirty="0" smtClean="0"/>
              <a:t>  while</a:t>
            </a:r>
            <a:r>
              <a:rPr lang="en-US" altLang="zh-CN" sz="2400" b="0" dirty="0" smtClean="0"/>
              <a:t> </a:t>
            </a:r>
            <a:r>
              <a:rPr lang="en-US" altLang="zh-CN" sz="2400" b="0" dirty="0"/>
              <a:t>(</a:t>
            </a:r>
            <a:r>
              <a:rPr lang="en-US" altLang="zh-CN" sz="2400" b="0" dirty="0" err="1"/>
              <a:t>i</a:t>
            </a:r>
            <a:r>
              <a:rPr lang="en-US" altLang="zh-CN" sz="2400" b="0" dirty="0"/>
              <a:t>&lt;L) </a:t>
            </a:r>
          </a:p>
          <a:p>
            <a:pPr algn="l" eaLnBrk="1" hangingPunct="1">
              <a:lnSpc>
                <a:spcPct val="110000"/>
              </a:lnSpc>
            </a:pPr>
            <a:r>
              <a:rPr lang="en-US" altLang="zh-CN" sz="2400" b="0" dirty="0"/>
              <a:t>    </a:t>
            </a:r>
            <a:r>
              <a:rPr lang="en-US" altLang="zh-CN" sz="2400" b="0" dirty="0" smtClean="0"/>
              <a:t>{</a:t>
            </a:r>
            <a:r>
              <a:rPr lang="en-US" altLang="zh-CN" sz="2400" b="0" dirty="0" err="1" smtClean="0"/>
              <a:t>int</a:t>
            </a:r>
            <a:r>
              <a:rPr lang="en-US" altLang="zh-CN" sz="2400" b="0" dirty="0" smtClean="0"/>
              <a:t> </a:t>
            </a:r>
            <a:r>
              <a:rPr lang="en-US" altLang="zh-CN" sz="2400" b="0" dirty="0"/>
              <a:t>t= </a:t>
            </a:r>
            <a:r>
              <a:rPr lang="en-US" altLang="zh-CN" sz="2400" b="0" dirty="0" err="1"/>
              <a:t>exp</a:t>
            </a:r>
            <a:r>
              <a:rPr lang="en-US" altLang="zh-CN" sz="2400" b="0" dirty="0"/>
              <a:t>[</a:t>
            </a:r>
            <a:r>
              <a:rPr lang="en-US" altLang="zh-CN" sz="2400" b="0" dirty="0" err="1"/>
              <a:t>i</a:t>
            </a:r>
            <a:r>
              <a:rPr lang="en-US" altLang="zh-CN" sz="2400" b="0" dirty="0" smtClean="0"/>
              <a:t>];</a:t>
            </a:r>
            <a:endParaRPr lang="en-US" altLang="zh-CN" sz="2400" b="0" dirty="0"/>
          </a:p>
          <a:p>
            <a:pPr algn="l" eaLnBrk="1" hangingPunct="1">
              <a:lnSpc>
                <a:spcPct val="110000"/>
              </a:lnSpc>
            </a:pPr>
            <a:r>
              <a:rPr lang="en-US" altLang="zh-CN" sz="2400" b="0" dirty="0"/>
              <a:t>       </a:t>
            </a:r>
            <a:r>
              <a:rPr lang="en-US" altLang="zh-CN" sz="2400" dirty="0"/>
              <a:t>switch </a:t>
            </a:r>
            <a:r>
              <a:rPr lang="en-US" altLang="zh-CN" sz="2400" dirty="0" smtClean="0"/>
              <a:t>(t</a:t>
            </a:r>
            <a:r>
              <a:rPr lang="en-US" altLang="zh-CN" sz="2400" b="0" dirty="0" smtClean="0"/>
              <a:t>)</a:t>
            </a:r>
            <a:endParaRPr lang="en-US" altLang="zh-CN" sz="2400" b="0" dirty="0"/>
          </a:p>
          <a:p>
            <a:pPr algn="l" eaLnBrk="1" hangingPunct="1">
              <a:lnSpc>
                <a:spcPct val="110000"/>
              </a:lnSpc>
            </a:pPr>
            <a:r>
              <a:rPr lang="en-US" altLang="zh-CN" sz="2400" b="0" dirty="0"/>
              <a:t>        {</a:t>
            </a:r>
          </a:p>
          <a:p>
            <a:pPr algn="l" eaLnBrk="1" hangingPunct="1">
              <a:lnSpc>
                <a:spcPct val="110000"/>
              </a:lnSpc>
            </a:pPr>
            <a:r>
              <a:rPr lang="en-US" altLang="zh-CN" sz="2400" b="0" dirty="0"/>
              <a:t>           </a:t>
            </a:r>
            <a:r>
              <a:rPr lang="en-US" altLang="zh-CN" sz="2400" dirty="0"/>
              <a:t>case</a:t>
            </a:r>
            <a:r>
              <a:rPr lang="en-US" altLang="zh-CN" sz="2400" b="0" dirty="0"/>
              <a:t> ‘(‘,’[‘:  {</a:t>
            </a:r>
            <a:r>
              <a:rPr lang="en-US" altLang="zh-CN" sz="2400" b="0" dirty="0" err="1" smtClean="0"/>
              <a:t>S.Push</a:t>
            </a:r>
            <a:r>
              <a:rPr lang="en-US" altLang="zh-CN" sz="2400" b="0" dirty="0" smtClean="0"/>
              <a:t>(t); </a:t>
            </a:r>
            <a:r>
              <a:rPr lang="en-US" altLang="zh-CN" sz="2400" dirty="0"/>
              <a:t>break</a:t>
            </a:r>
            <a:r>
              <a:rPr lang="en-US" altLang="zh-CN" sz="2400" b="0" dirty="0"/>
              <a:t>;}</a:t>
            </a:r>
          </a:p>
          <a:p>
            <a:pPr algn="l" eaLnBrk="1" hangingPunct="1">
              <a:lnSpc>
                <a:spcPct val="110000"/>
              </a:lnSpc>
            </a:pPr>
            <a:r>
              <a:rPr lang="en-US" altLang="zh-CN" sz="2400" b="0" dirty="0"/>
              <a:t>           </a:t>
            </a:r>
            <a:r>
              <a:rPr lang="en-US" altLang="zh-CN" sz="2400" dirty="0"/>
              <a:t>case  ’</a:t>
            </a:r>
            <a:r>
              <a:rPr lang="en-US" altLang="zh-CN" sz="2400" b="0" dirty="0"/>
              <a:t>)’  : </a:t>
            </a:r>
            <a:r>
              <a:rPr lang="en-US" altLang="zh-CN" sz="2400" dirty="0"/>
              <a:t>if</a:t>
            </a:r>
            <a:r>
              <a:rPr lang="en-US" altLang="zh-CN" sz="2400" b="0" dirty="0"/>
              <a:t>(</a:t>
            </a:r>
            <a:r>
              <a:rPr lang="en-US" altLang="zh-CN" sz="2400" b="0" dirty="0" err="1"/>
              <a:t>S.Pop</a:t>
            </a:r>
            <a:r>
              <a:rPr lang="en-US" altLang="zh-CN" sz="2400" b="0" dirty="0"/>
              <a:t>(x)</a:t>
            </a:r>
            <a:r>
              <a:rPr lang="en-US" altLang="zh-CN" sz="2400" dirty="0"/>
              <a:t>&amp;&amp;x</a:t>
            </a:r>
            <a:r>
              <a:rPr lang="en-US" altLang="zh-CN" sz="2400" b="0" dirty="0"/>
              <a:t>==‘(’）</a:t>
            </a:r>
            <a:r>
              <a:rPr lang="en-US" altLang="zh-CN" sz="2400" dirty="0"/>
              <a:t>break</a:t>
            </a:r>
            <a:r>
              <a:rPr lang="en-US" altLang="zh-CN" sz="2400" b="0" dirty="0"/>
              <a:t>;  </a:t>
            </a:r>
            <a:r>
              <a:rPr lang="en-US" altLang="zh-CN" sz="2400" dirty="0"/>
              <a:t>else</a:t>
            </a:r>
            <a:r>
              <a:rPr lang="en-US" altLang="zh-CN" sz="2400" b="0" dirty="0"/>
              <a:t> return 0;</a:t>
            </a:r>
          </a:p>
          <a:p>
            <a:pPr algn="l" eaLnBrk="1" hangingPunct="1">
              <a:lnSpc>
                <a:spcPct val="110000"/>
              </a:lnSpc>
            </a:pPr>
            <a:r>
              <a:rPr lang="en-US" altLang="zh-CN" sz="2400" b="0" dirty="0"/>
              <a:t>           </a:t>
            </a:r>
            <a:r>
              <a:rPr lang="en-US" altLang="zh-CN" sz="2400" dirty="0"/>
              <a:t>case  ’</a:t>
            </a:r>
            <a:r>
              <a:rPr lang="en-US" altLang="zh-CN" sz="2400" b="0" dirty="0"/>
              <a:t>]’  : </a:t>
            </a:r>
            <a:r>
              <a:rPr lang="en-US" altLang="zh-CN" sz="2400" dirty="0"/>
              <a:t>if</a:t>
            </a:r>
            <a:r>
              <a:rPr lang="en-US" altLang="zh-CN" sz="2400" b="0" dirty="0"/>
              <a:t>(</a:t>
            </a:r>
            <a:r>
              <a:rPr lang="en-US" altLang="zh-CN" sz="2400" b="0" dirty="0" err="1"/>
              <a:t>S.Pop</a:t>
            </a:r>
            <a:r>
              <a:rPr lang="en-US" altLang="zh-CN" sz="2400" b="0" dirty="0"/>
              <a:t>(x)</a:t>
            </a:r>
            <a:r>
              <a:rPr lang="en-US" altLang="zh-CN" sz="2400" dirty="0"/>
              <a:t>&amp;&amp;x</a:t>
            </a:r>
            <a:r>
              <a:rPr lang="en-US" altLang="zh-CN" sz="2400" b="0" dirty="0"/>
              <a:t>==‘[’）</a:t>
            </a:r>
            <a:r>
              <a:rPr lang="en-US" altLang="zh-CN" sz="2400" dirty="0"/>
              <a:t>break</a:t>
            </a:r>
            <a:r>
              <a:rPr lang="en-US" altLang="zh-CN" sz="2400" b="0" dirty="0"/>
              <a:t>;  </a:t>
            </a:r>
            <a:r>
              <a:rPr lang="en-US" altLang="zh-CN" sz="2400" dirty="0"/>
              <a:t>else</a:t>
            </a:r>
            <a:r>
              <a:rPr lang="en-US" altLang="zh-CN" sz="2400" b="0" dirty="0"/>
              <a:t> return 0;                       </a:t>
            </a:r>
          </a:p>
          <a:p>
            <a:pPr algn="l" eaLnBrk="1" hangingPunct="1">
              <a:lnSpc>
                <a:spcPct val="110000"/>
              </a:lnSpc>
            </a:pPr>
            <a:r>
              <a:rPr lang="en-US" altLang="zh-CN" sz="2400" b="0" dirty="0"/>
              <a:t>        }</a:t>
            </a:r>
          </a:p>
          <a:p>
            <a:pPr algn="l" eaLnBrk="1" hangingPunct="1">
              <a:lnSpc>
                <a:spcPct val="110000"/>
              </a:lnSpc>
            </a:pPr>
            <a:r>
              <a:rPr lang="en-US" altLang="zh-CN" sz="2400" b="0" dirty="0"/>
              <a:t>        </a:t>
            </a:r>
            <a:r>
              <a:rPr lang="en-US" altLang="zh-CN" sz="2400" b="0" dirty="0" err="1"/>
              <a:t>i</a:t>
            </a:r>
            <a:r>
              <a:rPr lang="en-US" altLang="zh-CN" sz="2400" b="0" dirty="0"/>
              <a:t>++;</a:t>
            </a:r>
          </a:p>
          <a:p>
            <a:pPr algn="l" eaLnBrk="1" hangingPunct="1">
              <a:lnSpc>
                <a:spcPct val="110000"/>
              </a:lnSpc>
            </a:pPr>
            <a:r>
              <a:rPr lang="en-US" altLang="zh-CN" sz="2400" b="0" dirty="0"/>
              <a:t>    }</a:t>
            </a:r>
          </a:p>
          <a:p>
            <a:pPr algn="l" eaLnBrk="1" hangingPunct="1">
              <a:lnSpc>
                <a:spcPct val="110000"/>
              </a:lnSpc>
            </a:pPr>
            <a:r>
              <a:rPr lang="en-US" altLang="zh-CN" sz="2400" b="0" dirty="0"/>
              <a:t>    </a:t>
            </a:r>
            <a:r>
              <a:rPr lang="en-US" altLang="zh-CN" sz="2400" dirty="0"/>
              <a:t>if</a:t>
            </a:r>
            <a:r>
              <a:rPr lang="en-US" altLang="zh-CN" sz="2400" b="0" dirty="0"/>
              <a:t> (</a:t>
            </a:r>
            <a:r>
              <a:rPr lang="en-US" altLang="zh-CN" sz="2400" b="0" dirty="0" err="1"/>
              <a:t>S.StackEmpty</a:t>
            </a:r>
            <a:r>
              <a:rPr lang="en-US" altLang="zh-CN" sz="2400" b="0" dirty="0"/>
              <a:t>()) </a:t>
            </a:r>
            <a:r>
              <a:rPr lang="en-US" altLang="zh-CN" sz="2400" dirty="0"/>
              <a:t>return</a:t>
            </a:r>
            <a:r>
              <a:rPr lang="en-US" altLang="zh-CN" sz="2400" b="0" dirty="0"/>
              <a:t> 1   else  return  0</a:t>
            </a:r>
          </a:p>
          <a:p>
            <a:pPr algn="l" eaLnBrk="1" hangingPunct="1">
              <a:lnSpc>
                <a:spcPct val="110000"/>
              </a:lnSpc>
            </a:pPr>
            <a:r>
              <a:rPr lang="en-US" altLang="zh-CN" sz="2400" b="0" dirty="0"/>
              <a:t>}</a:t>
            </a:r>
          </a:p>
        </p:txBody>
      </p:sp>
      <p:sp>
        <p:nvSpPr>
          <p:cNvPr id="41987" name="AutoShape 8">
            <a:hlinkClick r:id="rId2" action="ppaction://hlinksldjump" highlightClick="1"/>
          </p:cNvPr>
          <p:cNvSpPr>
            <a:spLocks noChangeArrowheads="1"/>
          </p:cNvSpPr>
          <p:nvPr/>
        </p:nvSpPr>
        <p:spPr bwMode="auto">
          <a:xfrm>
            <a:off x="8534400" y="6248400"/>
            <a:ext cx="381000" cy="381000"/>
          </a:xfrm>
          <a:prstGeom prst="actionButtonBackPrevious">
            <a:avLst/>
          </a:prstGeom>
          <a:solidFill>
            <a:srgbClr val="009900"/>
          </a:solidFill>
          <a:ln w="9525">
            <a:solidFill>
              <a:schemeClr val="tx2"/>
            </a:solidFill>
            <a:miter lim="800000"/>
            <a:headEnd/>
            <a:tailEnd/>
          </a:ln>
        </p:spPr>
        <p:txBody>
          <a:bodyPr wrap="none" anchor="ct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1986">
                                            <p:txEl>
                                              <p:pRg st="3" end="3"/>
                                            </p:txEl>
                                          </p:spTgt>
                                        </p:tgtEl>
                                        <p:attrNameLst>
                                          <p:attrName>style.visibility</p:attrName>
                                        </p:attrNameLst>
                                      </p:cBhvr>
                                      <p:to>
                                        <p:strVal val="visible"/>
                                      </p:to>
                                    </p:set>
                                    <p:animEffect transition="in" filter="slide(fromBottom)">
                                      <p:cBhvr>
                                        <p:cTn id="7" dur="500"/>
                                        <p:tgtEl>
                                          <p:spTgt spid="4198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986">
                                            <p:txEl>
                                              <p:pRg st="4" end="4"/>
                                            </p:txEl>
                                          </p:spTgt>
                                        </p:tgtEl>
                                        <p:attrNameLst>
                                          <p:attrName>style.visibility</p:attrName>
                                        </p:attrNameLst>
                                      </p:cBhvr>
                                      <p:to>
                                        <p:strVal val="visible"/>
                                      </p:to>
                                    </p:set>
                                    <p:animEffect transition="in" filter="slide(fromBottom)">
                                      <p:cBhvr>
                                        <p:cTn id="12" dur="500"/>
                                        <p:tgtEl>
                                          <p:spTgt spid="41986">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1986">
                                            <p:txEl>
                                              <p:pRg st="5" end="5"/>
                                            </p:txEl>
                                          </p:spTgt>
                                        </p:tgtEl>
                                        <p:attrNameLst>
                                          <p:attrName>style.visibility</p:attrName>
                                        </p:attrNameLst>
                                      </p:cBhvr>
                                      <p:to>
                                        <p:strVal val="visible"/>
                                      </p:to>
                                    </p:set>
                                    <p:animEffect transition="in" filter="slide(fromBottom)">
                                      <p:cBhvr>
                                        <p:cTn id="17" dur="500"/>
                                        <p:tgtEl>
                                          <p:spTgt spid="41986">
                                            <p:txEl>
                                              <p:pRg st="5" end="5"/>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41986">
                                            <p:txEl>
                                              <p:pRg st="6" end="6"/>
                                            </p:txEl>
                                          </p:spTgt>
                                        </p:tgtEl>
                                        <p:attrNameLst>
                                          <p:attrName>style.visibility</p:attrName>
                                        </p:attrNameLst>
                                      </p:cBhvr>
                                      <p:to>
                                        <p:strVal val="visible"/>
                                      </p:to>
                                    </p:set>
                                    <p:animEffect transition="in" filter="slide(fromBottom)">
                                      <p:cBhvr>
                                        <p:cTn id="20" dur="500"/>
                                        <p:tgtEl>
                                          <p:spTgt spid="41986">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1986">
                                            <p:txEl>
                                              <p:pRg st="7" end="7"/>
                                            </p:txEl>
                                          </p:spTgt>
                                        </p:tgtEl>
                                        <p:attrNameLst>
                                          <p:attrName>style.visibility</p:attrName>
                                        </p:attrNameLst>
                                      </p:cBhvr>
                                      <p:to>
                                        <p:strVal val="visible"/>
                                      </p:to>
                                    </p:set>
                                    <p:animEffect transition="in" filter="slide(fromBottom)">
                                      <p:cBhvr>
                                        <p:cTn id="23" dur="500"/>
                                        <p:tgtEl>
                                          <p:spTgt spid="41986">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41986">
                                            <p:txEl>
                                              <p:pRg st="8" end="8"/>
                                            </p:txEl>
                                          </p:spTgt>
                                        </p:tgtEl>
                                        <p:attrNameLst>
                                          <p:attrName>style.visibility</p:attrName>
                                        </p:attrNameLst>
                                      </p:cBhvr>
                                      <p:to>
                                        <p:strVal val="visible"/>
                                      </p:to>
                                    </p:set>
                                    <p:animEffect transition="in" filter="slide(fromBottom)">
                                      <p:cBhvr>
                                        <p:cTn id="28" dur="500"/>
                                        <p:tgtEl>
                                          <p:spTgt spid="41986">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41986">
                                            <p:txEl>
                                              <p:pRg st="9" end="9"/>
                                            </p:txEl>
                                          </p:spTgt>
                                        </p:tgtEl>
                                        <p:attrNameLst>
                                          <p:attrName>style.visibility</p:attrName>
                                        </p:attrNameLst>
                                      </p:cBhvr>
                                      <p:to>
                                        <p:strVal val="visible"/>
                                      </p:to>
                                    </p:set>
                                    <p:animEffect transition="in" filter="slide(fromBottom)">
                                      <p:cBhvr>
                                        <p:cTn id="33" dur="500"/>
                                        <p:tgtEl>
                                          <p:spTgt spid="41986">
                                            <p:txEl>
                                              <p:pRg st="9" end="9"/>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41986">
                                            <p:txEl>
                                              <p:pRg st="10" end="10"/>
                                            </p:txEl>
                                          </p:spTgt>
                                        </p:tgtEl>
                                        <p:attrNameLst>
                                          <p:attrName>style.visibility</p:attrName>
                                        </p:attrNameLst>
                                      </p:cBhvr>
                                      <p:to>
                                        <p:strVal val="visible"/>
                                      </p:to>
                                    </p:set>
                                    <p:animEffect transition="in" filter="slide(fromBottom)">
                                      <p:cBhvr>
                                        <p:cTn id="36" dur="500"/>
                                        <p:tgtEl>
                                          <p:spTgt spid="41986">
                                            <p:txEl>
                                              <p:pRg st="10" end="1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nodeType="clickEffect">
                                  <p:stCondLst>
                                    <p:cond delay="0"/>
                                  </p:stCondLst>
                                  <p:childTnLst>
                                    <p:set>
                                      <p:cBhvr>
                                        <p:cTn id="40" dur="1" fill="hold">
                                          <p:stCondLst>
                                            <p:cond delay="0"/>
                                          </p:stCondLst>
                                        </p:cTn>
                                        <p:tgtEl>
                                          <p:spTgt spid="41986">
                                            <p:txEl>
                                              <p:pRg st="11" end="11"/>
                                            </p:txEl>
                                          </p:spTgt>
                                        </p:tgtEl>
                                        <p:attrNameLst>
                                          <p:attrName>style.visibility</p:attrName>
                                        </p:attrNameLst>
                                      </p:cBhvr>
                                      <p:to>
                                        <p:strVal val="visible"/>
                                      </p:to>
                                    </p:set>
                                    <p:animEffect transition="in" filter="slide(fromBottom)">
                                      <p:cBhvr>
                                        <p:cTn id="41" dur="500"/>
                                        <p:tgtEl>
                                          <p:spTgt spid="41986">
                                            <p:txEl>
                                              <p:pRg st="11" end="1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nodeType="clickEffect">
                                  <p:stCondLst>
                                    <p:cond delay="0"/>
                                  </p:stCondLst>
                                  <p:childTnLst>
                                    <p:set>
                                      <p:cBhvr>
                                        <p:cTn id="45" dur="1" fill="hold">
                                          <p:stCondLst>
                                            <p:cond delay="0"/>
                                          </p:stCondLst>
                                        </p:cTn>
                                        <p:tgtEl>
                                          <p:spTgt spid="41986">
                                            <p:txEl>
                                              <p:pRg st="12" end="12"/>
                                            </p:txEl>
                                          </p:spTgt>
                                        </p:tgtEl>
                                        <p:attrNameLst>
                                          <p:attrName>style.visibility</p:attrName>
                                        </p:attrNameLst>
                                      </p:cBhvr>
                                      <p:to>
                                        <p:strVal val="visible"/>
                                      </p:to>
                                    </p:set>
                                    <p:animEffect transition="in" filter="slide(fromBottom)">
                                      <p:cBhvr>
                                        <p:cTn id="46" dur="500"/>
                                        <p:tgtEl>
                                          <p:spTgt spid="41986">
                                            <p:txEl>
                                              <p:pRg st="12" end="12"/>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41986">
                                            <p:txEl>
                                              <p:pRg st="13" end="13"/>
                                            </p:txEl>
                                          </p:spTgt>
                                        </p:tgtEl>
                                        <p:attrNameLst>
                                          <p:attrName>style.visibility</p:attrName>
                                        </p:attrNameLst>
                                      </p:cBhvr>
                                      <p:to>
                                        <p:strVal val="visible"/>
                                      </p:to>
                                    </p:set>
                                    <p:animEffect transition="in" filter="slide(fromBottom)">
                                      <p:cBhvr>
                                        <p:cTn id="49" dur="500"/>
                                        <p:tgtEl>
                                          <p:spTgt spid="41986">
                                            <p:txEl>
                                              <p:pRg st="13" end="1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nodeType="clickEffect">
                                  <p:stCondLst>
                                    <p:cond delay="0"/>
                                  </p:stCondLst>
                                  <p:childTnLst>
                                    <p:set>
                                      <p:cBhvr>
                                        <p:cTn id="53" dur="1" fill="hold">
                                          <p:stCondLst>
                                            <p:cond delay="0"/>
                                          </p:stCondLst>
                                        </p:cTn>
                                        <p:tgtEl>
                                          <p:spTgt spid="41986">
                                            <p:txEl>
                                              <p:pRg st="14" end="14"/>
                                            </p:txEl>
                                          </p:spTgt>
                                        </p:tgtEl>
                                        <p:attrNameLst>
                                          <p:attrName>style.visibility</p:attrName>
                                        </p:attrNameLst>
                                      </p:cBhvr>
                                      <p:to>
                                        <p:strVal val="visible"/>
                                      </p:to>
                                    </p:set>
                                    <p:animEffect transition="in" filter="slide(fromBottom)">
                                      <p:cBhvr>
                                        <p:cTn id="54" dur="500"/>
                                        <p:tgtEl>
                                          <p:spTgt spid="41986">
                                            <p:txEl>
                                              <p:pRg st="14" end="1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4" fill="hold" nodeType="clickEffect">
                                  <p:stCondLst>
                                    <p:cond delay="0"/>
                                  </p:stCondLst>
                                  <p:childTnLst>
                                    <p:set>
                                      <p:cBhvr>
                                        <p:cTn id="58" dur="1" fill="hold">
                                          <p:stCondLst>
                                            <p:cond delay="0"/>
                                          </p:stCondLst>
                                        </p:cTn>
                                        <p:tgtEl>
                                          <p:spTgt spid="41986">
                                            <p:txEl>
                                              <p:pRg st="15" end="15"/>
                                            </p:txEl>
                                          </p:spTgt>
                                        </p:tgtEl>
                                        <p:attrNameLst>
                                          <p:attrName>style.visibility</p:attrName>
                                        </p:attrNameLst>
                                      </p:cBhvr>
                                      <p:to>
                                        <p:strVal val="visible"/>
                                      </p:to>
                                    </p:set>
                                    <p:animEffect transition="in" filter="slide(fromBottom)">
                                      <p:cBhvr>
                                        <p:cTn id="59" dur="500"/>
                                        <p:tgtEl>
                                          <p:spTgt spid="41986">
                                            <p:txEl>
                                              <p:pRg st="15" end="15"/>
                                            </p:txEl>
                                          </p:spTgt>
                                        </p:tgtEl>
                                      </p:cBhvr>
                                    </p:animEffect>
                                  </p:childTnLst>
                                </p:cTn>
                              </p:par>
                              <p:par>
                                <p:cTn id="60" presetID="12" presetClass="entr" presetSubtype="4" fill="hold" grpId="0" nodeType="withEffect">
                                  <p:stCondLst>
                                    <p:cond delay="0"/>
                                  </p:stCondLst>
                                  <p:childTnLst>
                                    <p:set>
                                      <p:cBhvr>
                                        <p:cTn id="61" dur="1" fill="hold">
                                          <p:stCondLst>
                                            <p:cond delay="0"/>
                                          </p:stCondLst>
                                        </p:cTn>
                                        <p:tgtEl>
                                          <p:spTgt spid="41987"/>
                                        </p:tgtEl>
                                        <p:attrNameLst>
                                          <p:attrName>style.visibility</p:attrName>
                                        </p:attrNameLst>
                                      </p:cBhvr>
                                      <p:to>
                                        <p:strVal val="visible"/>
                                      </p:to>
                                    </p:set>
                                    <p:animEffect transition="in" filter="slide(fromBottom)">
                                      <p:cBhvr>
                                        <p:cTn id="62"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428625" y="1428750"/>
            <a:ext cx="6565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2400" b="0" dirty="0">
                <a:ea typeface="楷体_GB2312" pitchFamily="49" charset="-122"/>
              </a:rPr>
              <a:t> </a:t>
            </a:r>
            <a:r>
              <a:rPr lang="en-US" altLang="zh-CN" sz="4000" dirty="0">
                <a:latin typeface="隶书" pitchFamily="49" charset="-122"/>
                <a:ea typeface="隶书" pitchFamily="49" charset="-122"/>
              </a:rPr>
              <a:t>1.</a:t>
            </a:r>
            <a:r>
              <a:rPr lang="en-US" altLang="zh-CN" sz="4000" b="0" dirty="0">
                <a:ea typeface="楷体_GB2312" pitchFamily="49" charset="-122"/>
              </a:rPr>
              <a:t> </a:t>
            </a:r>
            <a:r>
              <a:rPr lang="zh-CN" altLang="en-US" sz="4000" dirty="0">
                <a:solidFill>
                  <a:srgbClr val="660033"/>
                </a:solidFill>
                <a:ea typeface="楷体_GB2312" pitchFamily="49" charset="-122"/>
              </a:rPr>
              <a:t>表达式的三种表示方法：</a:t>
            </a:r>
            <a:endParaRPr lang="zh-CN" altLang="en-US" sz="4000" b="0" dirty="0">
              <a:ea typeface="楷体_GB2312" pitchFamily="49" charset="-122"/>
            </a:endParaRPr>
          </a:p>
        </p:txBody>
      </p:sp>
      <p:sp>
        <p:nvSpPr>
          <p:cNvPr id="43011" name="Text Box 4"/>
          <p:cNvSpPr txBox="1">
            <a:spLocks noChangeArrowheads="1"/>
          </p:cNvSpPr>
          <p:nvPr/>
        </p:nvSpPr>
        <p:spPr bwMode="auto">
          <a:xfrm>
            <a:off x="428625" y="2357438"/>
            <a:ext cx="5502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sz="4000" dirty="0">
                <a:ea typeface="楷体_GB2312" pitchFamily="49" charset="-122"/>
              </a:rPr>
              <a:t>设 </a:t>
            </a:r>
            <a:r>
              <a:rPr lang="zh-CN" altLang="en-US" sz="4000" b="0" dirty="0">
                <a:solidFill>
                  <a:srgbClr val="FF5050"/>
                </a:solidFill>
                <a:ea typeface="楷体_GB2312" pitchFamily="49" charset="-122"/>
              </a:rPr>
              <a:t> </a:t>
            </a:r>
            <a:r>
              <a:rPr lang="en-US" altLang="zh-CN" sz="4000" b="0" dirty="0" err="1">
                <a:solidFill>
                  <a:srgbClr val="FF0000"/>
                </a:solidFill>
                <a:ea typeface="楷体_GB2312" pitchFamily="49" charset="-122"/>
              </a:rPr>
              <a:t>Exp</a:t>
            </a:r>
            <a:r>
              <a:rPr lang="en-US" altLang="zh-CN" sz="4000" b="0" dirty="0">
                <a:solidFill>
                  <a:srgbClr val="FF0000"/>
                </a:solidFill>
                <a:ea typeface="楷体_GB2312" pitchFamily="49" charset="-122"/>
              </a:rPr>
              <a:t> = </a:t>
            </a:r>
            <a:r>
              <a:rPr lang="en-US" altLang="zh-CN" sz="4000" b="0" u="sng" dirty="0">
                <a:solidFill>
                  <a:srgbClr val="FF0000"/>
                </a:solidFill>
                <a:ea typeface="楷体_GB2312" pitchFamily="49" charset="-122"/>
              </a:rPr>
              <a:t>S1 </a:t>
            </a:r>
            <a:r>
              <a:rPr lang="en-US" altLang="zh-CN" sz="4000" b="0" dirty="0">
                <a:solidFill>
                  <a:srgbClr val="FF0000"/>
                </a:solidFill>
                <a:ea typeface="楷体_GB2312" pitchFamily="49" charset="-122"/>
              </a:rPr>
              <a:t> </a:t>
            </a:r>
            <a:r>
              <a:rPr lang="en-US" altLang="zh-CN" sz="4000" b="0" dirty="0">
                <a:solidFill>
                  <a:srgbClr val="A50021"/>
                </a:solidFill>
                <a:ea typeface="楷体_GB2312" pitchFamily="49" charset="-122"/>
              </a:rPr>
              <a:t> </a:t>
            </a:r>
            <a:r>
              <a:rPr lang="en-US" altLang="zh-CN" sz="4000" dirty="0">
                <a:solidFill>
                  <a:srgbClr val="A50021"/>
                </a:solidFill>
                <a:ea typeface="楷体_GB2312" pitchFamily="49" charset="-122"/>
              </a:rPr>
              <a:t>OP</a:t>
            </a:r>
            <a:r>
              <a:rPr lang="en-US" altLang="zh-CN" sz="4000" b="0" dirty="0">
                <a:solidFill>
                  <a:srgbClr val="FF5050"/>
                </a:solidFill>
                <a:ea typeface="楷体_GB2312" pitchFamily="49" charset="-122"/>
              </a:rPr>
              <a:t>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S2</a:t>
            </a:r>
            <a:endParaRPr lang="en-US" altLang="zh-CN" sz="4000" b="0" dirty="0"/>
          </a:p>
        </p:txBody>
      </p:sp>
      <p:sp>
        <p:nvSpPr>
          <p:cNvPr id="43012" name="Text Box 5"/>
          <p:cNvSpPr txBox="1">
            <a:spLocks noChangeArrowheads="1"/>
          </p:cNvSpPr>
          <p:nvPr/>
        </p:nvSpPr>
        <p:spPr bwMode="auto">
          <a:xfrm>
            <a:off x="323850" y="3284538"/>
            <a:ext cx="853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zh-CN" altLang="en-US" sz="4000" dirty="0">
                <a:ea typeface="楷体_GB2312" pitchFamily="49" charset="-122"/>
              </a:rPr>
              <a:t>则称</a:t>
            </a:r>
            <a:r>
              <a:rPr lang="zh-CN" altLang="en-US" sz="4000" b="0" dirty="0">
                <a:ea typeface="楷体_GB2312" pitchFamily="49" charset="-122"/>
              </a:rPr>
              <a:t>   </a:t>
            </a:r>
            <a:r>
              <a:rPr lang="en-US" altLang="zh-CN" sz="4000" dirty="0">
                <a:solidFill>
                  <a:srgbClr val="A50021"/>
                </a:solidFill>
                <a:ea typeface="楷体_GB2312" pitchFamily="49" charset="-122"/>
              </a:rPr>
              <a:t>OP</a:t>
            </a:r>
            <a:r>
              <a:rPr lang="en-US" altLang="zh-CN" sz="4000" b="0" dirty="0">
                <a:ea typeface="楷体_GB2312" pitchFamily="49" charset="-122"/>
              </a:rPr>
              <a:t>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S1 </a:t>
            </a:r>
            <a:r>
              <a:rPr lang="en-US" altLang="zh-CN" sz="4000" b="0" dirty="0">
                <a:solidFill>
                  <a:srgbClr val="FF0000"/>
                </a:solidFill>
                <a:ea typeface="楷体_GB2312" pitchFamily="49" charset="-122"/>
              </a:rPr>
              <a:t>  </a:t>
            </a:r>
            <a:r>
              <a:rPr lang="en-US" altLang="zh-CN" sz="4000" b="0" u="sng" dirty="0">
                <a:solidFill>
                  <a:srgbClr val="FF0000"/>
                </a:solidFill>
                <a:ea typeface="楷体_GB2312" pitchFamily="49" charset="-122"/>
              </a:rPr>
              <a:t>S2</a:t>
            </a:r>
            <a:r>
              <a:rPr lang="en-US" altLang="zh-CN" sz="4000" b="0" dirty="0">
                <a:ea typeface="楷体_GB2312" pitchFamily="49" charset="-122"/>
              </a:rPr>
              <a:t>      </a:t>
            </a:r>
            <a:r>
              <a:rPr lang="zh-CN" altLang="en-US" sz="4000" b="0" dirty="0">
                <a:ea typeface="楷体_GB2312" pitchFamily="49" charset="-122"/>
              </a:rPr>
              <a:t>为</a:t>
            </a:r>
            <a:r>
              <a:rPr lang="zh-CN" altLang="en-US" sz="4000" dirty="0">
                <a:solidFill>
                  <a:srgbClr val="A50021"/>
                </a:solidFill>
                <a:ea typeface="楷体_GB2312" pitchFamily="49" charset="-122"/>
              </a:rPr>
              <a:t>前缀表示法</a:t>
            </a:r>
            <a:r>
              <a:rPr lang="zh-CN" altLang="en-US" sz="4000" b="0" dirty="0">
                <a:ea typeface="楷体_GB2312" pitchFamily="49" charset="-122"/>
              </a:rPr>
              <a:t> </a:t>
            </a:r>
          </a:p>
        </p:txBody>
      </p:sp>
      <p:sp>
        <p:nvSpPr>
          <p:cNvPr id="43013" name="Text Box 6"/>
          <p:cNvSpPr txBox="1">
            <a:spLocks noChangeArrowheads="1"/>
          </p:cNvSpPr>
          <p:nvPr/>
        </p:nvSpPr>
        <p:spPr bwMode="auto">
          <a:xfrm>
            <a:off x="1763713" y="4076700"/>
            <a:ext cx="702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4000" b="0" u="sng">
                <a:solidFill>
                  <a:srgbClr val="FF0000"/>
                </a:solidFill>
                <a:ea typeface="楷体_GB2312" pitchFamily="49" charset="-122"/>
              </a:rPr>
              <a:t>S1</a:t>
            </a:r>
            <a:r>
              <a:rPr lang="en-US" altLang="zh-CN" sz="4000" b="0">
                <a:solidFill>
                  <a:srgbClr val="FF0000"/>
                </a:solidFill>
                <a:ea typeface="楷体_GB2312" pitchFamily="49" charset="-122"/>
              </a:rPr>
              <a:t>  </a:t>
            </a:r>
            <a:r>
              <a:rPr lang="en-US" altLang="zh-CN" sz="4000" b="0">
                <a:ea typeface="楷体_GB2312" pitchFamily="49" charset="-122"/>
              </a:rPr>
              <a:t> </a:t>
            </a:r>
            <a:r>
              <a:rPr lang="en-US" altLang="zh-CN" sz="4000">
                <a:solidFill>
                  <a:srgbClr val="A50021"/>
                </a:solidFill>
                <a:ea typeface="楷体_GB2312" pitchFamily="49" charset="-122"/>
              </a:rPr>
              <a:t>OP</a:t>
            </a:r>
            <a:r>
              <a:rPr lang="en-US" altLang="zh-CN" sz="4000" b="0">
                <a:ea typeface="楷体_GB2312" pitchFamily="49" charset="-122"/>
              </a:rPr>
              <a:t> </a:t>
            </a:r>
            <a:r>
              <a:rPr lang="en-US" altLang="zh-CN" sz="4000" b="0">
                <a:solidFill>
                  <a:srgbClr val="FF0000"/>
                </a:solidFill>
                <a:ea typeface="楷体_GB2312" pitchFamily="49" charset="-122"/>
              </a:rPr>
              <a:t> </a:t>
            </a:r>
            <a:r>
              <a:rPr lang="en-US" altLang="zh-CN" sz="4000" b="0" u="sng">
                <a:solidFill>
                  <a:srgbClr val="FF0000"/>
                </a:solidFill>
                <a:ea typeface="楷体_GB2312" pitchFamily="49" charset="-122"/>
              </a:rPr>
              <a:t>S2</a:t>
            </a:r>
            <a:r>
              <a:rPr lang="en-US" altLang="zh-CN" sz="4000" b="0">
                <a:ea typeface="楷体_GB2312" pitchFamily="49" charset="-122"/>
              </a:rPr>
              <a:t>      </a:t>
            </a:r>
            <a:r>
              <a:rPr lang="zh-CN" altLang="en-US" sz="4000" b="0">
                <a:ea typeface="楷体_GB2312" pitchFamily="49" charset="-122"/>
              </a:rPr>
              <a:t>为</a:t>
            </a:r>
            <a:r>
              <a:rPr lang="zh-CN" altLang="en-US" sz="4000">
                <a:solidFill>
                  <a:srgbClr val="A50021"/>
                </a:solidFill>
                <a:ea typeface="楷体_GB2312" pitchFamily="49" charset="-122"/>
              </a:rPr>
              <a:t>中缀表示法</a:t>
            </a:r>
            <a:r>
              <a:rPr lang="zh-CN" altLang="en-US" sz="4000" b="0">
                <a:ea typeface="楷体_GB2312" pitchFamily="49" charset="-122"/>
              </a:rPr>
              <a:t> </a:t>
            </a:r>
          </a:p>
        </p:txBody>
      </p:sp>
      <p:sp>
        <p:nvSpPr>
          <p:cNvPr id="43014" name="Text Box 7"/>
          <p:cNvSpPr txBox="1">
            <a:spLocks noChangeArrowheads="1"/>
          </p:cNvSpPr>
          <p:nvPr/>
        </p:nvSpPr>
        <p:spPr bwMode="auto">
          <a:xfrm>
            <a:off x="1676400" y="4784725"/>
            <a:ext cx="6732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r>
              <a:rPr lang="en-US" altLang="zh-CN" sz="4000" b="0">
                <a:ea typeface="楷体_GB2312" pitchFamily="49" charset="-122"/>
              </a:rPr>
              <a:t> </a:t>
            </a:r>
            <a:r>
              <a:rPr lang="en-US" altLang="zh-CN" sz="4000" b="0" u="sng">
                <a:solidFill>
                  <a:srgbClr val="FF0000"/>
                </a:solidFill>
                <a:ea typeface="楷体_GB2312" pitchFamily="49" charset="-122"/>
              </a:rPr>
              <a:t>S1</a:t>
            </a:r>
            <a:r>
              <a:rPr lang="en-US" altLang="zh-CN" sz="4000" b="0">
                <a:solidFill>
                  <a:srgbClr val="FF0000"/>
                </a:solidFill>
                <a:ea typeface="楷体_GB2312" pitchFamily="49" charset="-122"/>
              </a:rPr>
              <a:t>   </a:t>
            </a:r>
            <a:r>
              <a:rPr lang="en-US" altLang="zh-CN" sz="4000" b="0" u="sng">
                <a:solidFill>
                  <a:srgbClr val="FF0000"/>
                </a:solidFill>
                <a:ea typeface="楷体_GB2312" pitchFamily="49" charset="-122"/>
              </a:rPr>
              <a:t>S2</a:t>
            </a:r>
            <a:r>
              <a:rPr lang="en-US" altLang="zh-CN" sz="4000" b="0">
                <a:solidFill>
                  <a:srgbClr val="FF0000"/>
                </a:solidFill>
                <a:ea typeface="楷体_GB2312" pitchFamily="49" charset="-122"/>
              </a:rPr>
              <a:t>  </a:t>
            </a:r>
            <a:r>
              <a:rPr lang="en-US" altLang="zh-CN" sz="4000" b="0">
                <a:ea typeface="楷体_GB2312" pitchFamily="49" charset="-122"/>
              </a:rPr>
              <a:t> </a:t>
            </a:r>
            <a:r>
              <a:rPr lang="en-US" altLang="zh-CN" sz="4000">
                <a:solidFill>
                  <a:srgbClr val="A50021"/>
                </a:solidFill>
                <a:ea typeface="楷体_GB2312" pitchFamily="49" charset="-122"/>
              </a:rPr>
              <a:t>OP</a:t>
            </a:r>
            <a:r>
              <a:rPr lang="en-US" altLang="zh-CN" sz="4000" b="0">
                <a:ea typeface="楷体_GB2312" pitchFamily="49" charset="-122"/>
              </a:rPr>
              <a:t>     </a:t>
            </a:r>
            <a:r>
              <a:rPr lang="zh-CN" altLang="en-US" sz="4000" b="0">
                <a:ea typeface="楷体_GB2312" pitchFamily="49" charset="-122"/>
              </a:rPr>
              <a:t>为</a:t>
            </a:r>
            <a:r>
              <a:rPr lang="zh-CN" altLang="en-US" sz="4000">
                <a:solidFill>
                  <a:srgbClr val="A50021"/>
                </a:solidFill>
                <a:ea typeface="楷体_GB2312" pitchFamily="49" charset="-122"/>
              </a:rPr>
              <a:t>后缀表示法</a:t>
            </a:r>
            <a:r>
              <a:rPr lang="zh-CN" altLang="en-US" sz="4000" b="0">
                <a:ea typeface="楷体_GB2312" pitchFamily="49" charset="-122"/>
              </a:rPr>
              <a:t> </a:t>
            </a:r>
          </a:p>
        </p:txBody>
      </p:sp>
      <p:sp>
        <p:nvSpPr>
          <p:cNvPr id="43015" name="Text Box 8">
            <a:hlinkClick r:id="rId2" action="ppaction://hlinksldjump"/>
          </p:cNvPr>
          <p:cNvSpPr txBox="1">
            <a:spLocks noChangeArrowheads="1"/>
          </p:cNvSpPr>
          <p:nvPr/>
        </p:nvSpPr>
        <p:spPr bwMode="auto">
          <a:xfrm>
            <a:off x="214313" y="285750"/>
            <a:ext cx="86439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4400" dirty="0">
                <a:latin typeface="隶书" pitchFamily="49" charset="-122"/>
                <a:ea typeface="隶书" pitchFamily="49" charset="-122"/>
              </a:rPr>
              <a:t>3.1.6  </a:t>
            </a:r>
            <a:r>
              <a:rPr lang="zh-CN" altLang="en-US" sz="4400" dirty="0">
                <a:latin typeface="隶书" pitchFamily="49" charset="-122"/>
                <a:ea typeface="隶书" pitchFamily="49" charset="-122"/>
              </a:rPr>
              <a:t>栈的应用举例</a:t>
            </a:r>
            <a:r>
              <a:rPr lang="en-US" altLang="zh-CN" sz="4400" dirty="0">
                <a:latin typeface="隶书" pitchFamily="49" charset="-122"/>
                <a:ea typeface="隶书" pitchFamily="49" charset="-122"/>
              </a:rPr>
              <a:t>--</a:t>
            </a:r>
            <a:r>
              <a:rPr lang="zh-CN" altLang="en-US" sz="3200" dirty="0">
                <a:ea typeface="楷体_GB2312" pitchFamily="49" charset="-122"/>
              </a:rPr>
              <a:t>表达式求值</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ox(out)">
                                      <p:cBhvr>
                                        <p:cTn id="7" dur="500"/>
                                        <p:tgtEl>
                                          <p:spTgt spid="43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301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12"/>
                                        </p:tgtEl>
                                        <p:attrNameLst>
                                          <p:attrName>style.visibility</p:attrName>
                                        </p:attrNameLst>
                                      </p:cBhvr>
                                      <p:to>
                                        <p:strVal val="visible"/>
                                      </p:to>
                                    </p:set>
                                    <p:animEffect transition="in" filter="wipe(left)">
                                      <p:cBhvr>
                                        <p:cTn id="16" dur="300"/>
                                        <p:tgtEl>
                                          <p:spTgt spid="430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13"/>
                                        </p:tgtEl>
                                        <p:attrNameLst>
                                          <p:attrName>style.visibility</p:attrName>
                                        </p:attrNameLst>
                                      </p:cBhvr>
                                      <p:to>
                                        <p:strVal val="visible"/>
                                      </p:to>
                                    </p:set>
                                    <p:animEffect transition="in" filter="wipe(left)">
                                      <p:cBhvr>
                                        <p:cTn id="21" dur="300"/>
                                        <p:tgtEl>
                                          <p:spTgt spid="430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14"/>
                                        </p:tgtEl>
                                        <p:attrNameLst>
                                          <p:attrName>style.visibility</p:attrName>
                                        </p:attrNameLst>
                                      </p:cBhvr>
                                      <p:to>
                                        <p:strVal val="visible"/>
                                      </p:to>
                                    </p:set>
                                    <p:animEffect transition="in" filter="wipe(left)">
                                      <p:cBhvr>
                                        <p:cTn id="26" dur="3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P spid="43013" grpId="0" autoUpdateAnimBg="0"/>
      <p:bldP spid="43014" grpId="0" autoUpdateAnimBg="0"/>
      <p:bldP spid="430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81025" y="152400"/>
            <a:ext cx="81057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a:lnSpc>
                <a:spcPct val="115000"/>
              </a:lnSpc>
            </a:pPr>
            <a:r>
              <a:rPr lang="zh-CN" altLang="en-US" sz="4000" b="0" dirty="0">
                <a:ea typeface="楷体_GB2312" pitchFamily="49" charset="-122"/>
              </a:rPr>
              <a:t>例如</a:t>
            </a:r>
            <a:r>
              <a:rPr lang="en-US" altLang="zh-CN" sz="4000" b="0" dirty="0">
                <a:ea typeface="楷体_GB2312" pitchFamily="49" charset="-122"/>
              </a:rPr>
              <a:t>:    </a:t>
            </a:r>
            <a:r>
              <a:rPr lang="en-US" altLang="zh-CN" sz="4000" dirty="0" err="1">
                <a:ea typeface="楷体_GB2312" pitchFamily="49" charset="-122"/>
              </a:rPr>
              <a:t>Exp</a:t>
            </a:r>
            <a:r>
              <a:rPr lang="en-US" altLang="zh-CN" sz="4000" b="0" dirty="0">
                <a:ea typeface="楷体_GB2312" pitchFamily="49" charset="-122"/>
              </a:rPr>
              <a:t> = </a:t>
            </a:r>
            <a:r>
              <a:rPr lang="en-US" altLang="zh-CN" sz="4000" b="0" u="sng" dirty="0">
                <a:solidFill>
                  <a:srgbClr val="800000"/>
                </a:solidFill>
                <a:ea typeface="楷体_GB2312" pitchFamily="49" charset="-122"/>
              </a:rPr>
              <a:t>2 </a:t>
            </a:r>
            <a:r>
              <a:rPr lang="en-US" altLang="zh-CN" sz="4000" b="0" u="sng" dirty="0">
                <a:solidFill>
                  <a:srgbClr val="800000"/>
                </a:solidFill>
                <a:ea typeface="楷体_GB2312" pitchFamily="49" charset="-122"/>
                <a:sym typeface="Symbol" pitchFamily="18" charset="2"/>
              </a:rPr>
              <a:t></a:t>
            </a:r>
            <a:r>
              <a:rPr lang="en-US" altLang="zh-CN" sz="4000" b="0" u="sng" dirty="0">
                <a:solidFill>
                  <a:srgbClr val="800000"/>
                </a:solidFill>
                <a:ea typeface="楷体_GB2312" pitchFamily="49" charset="-122"/>
              </a:rPr>
              <a:t> 3</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008080"/>
                </a:solidFill>
                <a:ea typeface="楷体_GB2312" pitchFamily="49" charset="-122"/>
              </a:rPr>
              <a:t>(4 </a:t>
            </a:r>
            <a:r>
              <a:rPr lang="en-US" altLang="zh-CN" sz="4000" b="0" u="sng" dirty="0">
                <a:solidFill>
                  <a:srgbClr val="008080"/>
                </a:solidFill>
                <a:ea typeface="楷体_GB2312" pitchFamily="49" charset="-122"/>
                <a:sym typeface="Symbol" pitchFamily="18" charset="2"/>
              </a:rPr>
              <a:t></a:t>
            </a:r>
            <a:r>
              <a:rPr lang="en-US" altLang="zh-CN" sz="4000" b="0" u="sng" dirty="0">
                <a:solidFill>
                  <a:srgbClr val="008080"/>
                </a:solidFill>
                <a:ea typeface="楷体_GB2312" pitchFamily="49" charset="-122"/>
              </a:rPr>
              <a:t> 6 / 3) </a:t>
            </a:r>
            <a:r>
              <a:rPr lang="en-US" altLang="zh-CN" sz="4000" b="0" u="sng" dirty="0">
                <a:solidFill>
                  <a:srgbClr val="008080"/>
                </a:solidFill>
                <a:ea typeface="楷体_GB2312" pitchFamily="49" charset="-122"/>
                <a:sym typeface="Symbol" pitchFamily="18" charset="2"/>
              </a:rPr>
              <a:t></a:t>
            </a:r>
            <a:r>
              <a:rPr lang="en-US" altLang="zh-CN" sz="4000" b="0" u="sng" dirty="0">
                <a:solidFill>
                  <a:srgbClr val="008080"/>
                </a:solidFill>
                <a:ea typeface="楷体_GB2312" pitchFamily="49" charset="-122"/>
              </a:rPr>
              <a:t> 4</a:t>
            </a:r>
          </a:p>
          <a:p>
            <a:pPr algn="l">
              <a:lnSpc>
                <a:spcPct val="115000"/>
              </a:lnSpc>
            </a:pPr>
            <a:r>
              <a:rPr lang="zh-CN" altLang="en-US" sz="4000" b="0" dirty="0">
                <a:ea typeface="楷体_GB2312" pitchFamily="49" charset="-122"/>
              </a:rPr>
              <a:t>前缀式</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800000"/>
                </a:solidFill>
                <a:ea typeface="楷体_GB2312" pitchFamily="49" charset="-122"/>
                <a:sym typeface="Symbol" pitchFamily="18" charset="2"/>
              </a:rPr>
              <a:t></a:t>
            </a:r>
            <a:r>
              <a:rPr lang="en-US" altLang="zh-CN" sz="4000" b="0" u="sng" dirty="0">
                <a:solidFill>
                  <a:srgbClr val="800000"/>
                </a:solidFill>
                <a:ea typeface="楷体_GB2312" pitchFamily="49" charset="-122"/>
              </a:rPr>
              <a:t> 2 3</a:t>
            </a:r>
            <a:r>
              <a:rPr lang="en-US" altLang="zh-CN" sz="4000" b="0" dirty="0">
                <a:ea typeface="楷体_GB2312" pitchFamily="49" charset="-122"/>
              </a:rPr>
              <a:t> </a:t>
            </a:r>
            <a:r>
              <a:rPr lang="en-US" altLang="zh-CN" sz="4000" b="0" u="sng" dirty="0">
                <a:solidFill>
                  <a:srgbClr val="008080"/>
                </a:solidFill>
                <a:ea typeface="楷体_GB2312" pitchFamily="49" charset="-122"/>
                <a:sym typeface="Symbol" pitchFamily="18" charset="2"/>
              </a:rPr>
              <a:t></a:t>
            </a:r>
            <a:r>
              <a:rPr lang="en-US" altLang="zh-CN" sz="4000" b="0" u="sng" dirty="0">
                <a:solidFill>
                  <a:srgbClr val="008080"/>
                </a:solidFill>
                <a:ea typeface="楷体_GB2312" pitchFamily="49" charset="-122"/>
              </a:rPr>
              <a:t> </a:t>
            </a:r>
            <a:r>
              <a:rPr lang="en-US" altLang="zh-CN" sz="4000" b="0" u="sng" dirty="0">
                <a:solidFill>
                  <a:srgbClr val="008080"/>
                </a:solidFill>
                <a:ea typeface="楷体_GB2312" pitchFamily="49" charset="-122"/>
                <a:sym typeface="Symbol" pitchFamily="18" charset="2"/>
              </a:rPr>
              <a:t></a:t>
            </a:r>
            <a:r>
              <a:rPr lang="en-US" altLang="zh-CN" sz="4000" b="0" u="sng" dirty="0">
                <a:solidFill>
                  <a:srgbClr val="008080"/>
                </a:solidFill>
                <a:ea typeface="楷体_GB2312" pitchFamily="49" charset="-122"/>
              </a:rPr>
              <a:t> 4 / 6 3 4</a:t>
            </a:r>
            <a:endParaRPr lang="en-US" altLang="zh-CN" sz="4000" b="0" dirty="0">
              <a:ea typeface="楷体_GB2312" pitchFamily="49" charset="-122"/>
            </a:endParaRPr>
          </a:p>
          <a:p>
            <a:pPr algn="l">
              <a:lnSpc>
                <a:spcPct val="115000"/>
              </a:lnSpc>
            </a:pPr>
            <a:r>
              <a:rPr lang="zh-CN" altLang="en-US" sz="4000" b="0" dirty="0">
                <a:ea typeface="楷体_GB2312" pitchFamily="49" charset="-122"/>
              </a:rPr>
              <a:t>中缀式</a:t>
            </a:r>
            <a:r>
              <a:rPr lang="en-US" altLang="zh-CN" sz="4000" b="0" dirty="0">
                <a:ea typeface="楷体_GB2312" pitchFamily="49" charset="-122"/>
              </a:rPr>
              <a:t>:           </a:t>
            </a:r>
            <a:r>
              <a:rPr lang="en-US" altLang="zh-CN" sz="4000" b="0" u="sng" dirty="0">
                <a:solidFill>
                  <a:srgbClr val="800000"/>
                </a:solidFill>
                <a:ea typeface="楷体_GB2312" pitchFamily="49" charset="-122"/>
              </a:rPr>
              <a:t>2</a:t>
            </a:r>
            <a:r>
              <a:rPr lang="en-US" altLang="zh-CN" sz="4000" b="0" u="sng" dirty="0">
                <a:solidFill>
                  <a:srgbClr val="800000"/>
                </a:solidFill>
                <a:ea typeface="楷体_GB2312" pitchFamily="49" charset="-122"/>
                <a:sym typeface="Symbol" pitchFamily="18" charset="2"/>
              </a:rPr>
              <a:t></a:t>
            </a:r>
            <a:r>
              <a:rPr lang="en-US" altLang="zh-CN" sz="4000" b="0" u="sng" dirty="0">
                <a:solidFill>
                  <a:srgbClr val="800000"/>
                </a:solidFill>
                <a:ea typeface="楷体_GB2312" pitchFamily="49" charset="-122"/>
              </a:rPr>
              <a:t> 3</a:t>
            </a:r>
            <a:r>
              <a:rPr lang="en-US" altLang="zh-CN" sz="4000" b="0" dirty="0">
                <a:ea typeface="楷体_GB2312" pitchFamily="49" charset="-122"/>
              </a:rPr>
              <a:t> </a:t>
            </a:r>
            <a:r>
              <a:rPr lang="en-US" altLang="zh-CN" sz="4000" dirty="0">
                <a:solidFill>
                  <a:srgbClr val="FF0000"/>
                </a:solidFill>
                <a:ea typeface="楷体_GB2312" pitchFamily="49" charset="-122"/>
              </a:rPr>
              <a:t>+</a:t>
            </a:r>
            <a:r>
              <a:rPr lang="en-US" altLang="zh-CN" sz="4000" b="0" dirty="0">
                <a:ea typeface="楷体_GB2312" pitchFamily="49" charset="-122"/>
              </a:rPr>
              <a:t> </a:t>
            </a:r>
            <a:r>
              <a:rPr lang="en-US" altLang="zh-CN" sz="4000" b="0" u="sng" dirty="0">
                <a:solidFill>
                  <a:srgbClr val="008080"/>
                </a:solidFill>
                <a:ea typeface="楷体_GB2312" pitchFamily="49" charset="-122"/>
              </a:rPr>
              <a:t>(4 </a:t>
            </a:r>
            <a:r>
              <a:rPr lang="en-US" altLang="zh-CN" sz="4000" b="0" u="sng" dirty="0">
                <a:solidFill>
                  <a:srgbClr val="008080"/>
                </a:solidFill>
                <a:ea typeface="楷体_GB2312" pitchFamily="49" charset="-122"/>
                <a:sym typeface="Symbol" pitchFamily="18" charset="2"/>
              </a:rPr>
              <a:t></a:t>
            </a:r>
            <a:r>
              <a:rPr lang="en-US" altLang="zh-CN" sz="4000" b="0" u="sng" dirty="0">
                <a:solidFill>
                  <a:srgbClr val="008080"/>
                </a:solidFill>
                <a:ea typeface="楷体_GB2312" pitchFamily="49" charset="-122"/>
              </a:rPr>
              <a:t> 6 / 3) </a:t>
            </a:r>
            <a:r>
              <a:rPr lang="en-US" altLang="zh-CN" sz="4000" b="0" u="sng" dirty="0">
                <a:solidFill>
                  <a:srgbClr val="008080"/>
                </a:solidFill>
                <a:ea typeface="楷体_GB2312" pitchFamily="49" charset="-122"/>
                <a:sym typeface="Symbol" pitchFamily="18" charset="2"/>
              </a:rPr>
              <a:t></a:t>
            </a:r>
            <a:r>
              <a:rPr lang="en-US" altLang="zh-CN" sz="4000" b="0" u="sng" dirty="0">
                <a:solidFill>
                  <a:srgbClr val="008080"/>
                </a:solidFill>
                <a:ea typeface="楷体_GB2312" pitchFamily="49" charset="-122"/>
              </a:rPr>
              <a:t> 4</a:t>
            </a:r>
            <a:endParaRPr lang="en-US" altLang="zh-CN" sz="4000" b="0" dirty="0">
              <a:ea typeface="楷体_GB2312" pitchFamily="49" charset="-122"/>
            </a:endParaRPr>
          </a:p>
          <a:p>
            <a:pPr algn="l">
              <a:lnSpc>
                <a:spcPct val="115000"/>
              </a:lnSpc>
            </a:pPr>
            <a:r>
              <a:rPr lang="zh-CN" altLang="en-US" sz="4000" b="0" dirty="0">
                <a:ea typeface="楷体_GB2312" pitchFamily="49" charset="-122"/>
              </a:rPr>
              <a:t>后缀式</a:t>
            </a:r>
            <a:r>
              <a:rPr lang="en-US" altLang="zh-CN" sz="4000" b="0" dirty="0">
                <a:ea typeface="楷体_GB2312" pitchFamily="49" charset="-122"/>
              </a:rPr>
              <a:t>:           </a:t>
            </a:r>
            <a:r>
              <a:rPr lang="en-US" altLang="zh-CN" sz="4000" b="0" u="sng" dirty="0">
                <a:solidFill>
                  <a:srgbClr val="800000"/>
                </a:solidFill>
                <a:ea typeface="楷体_GB2312" pitchFamily="49" charset="-122"/>
              </a:rPr>
              <a:t>2 3 </a:t>
            </a:r>
            <a:r>
              <a:rPr lang="en-US" altLang="zh-CN" sz="4000" b="0" u="sng" dirty="0">
                <a:solidFill>
                  <a:srgbClr val="800000"/>
                </a:solidFill>
                <a:ea typeface="楷体_GB2312" pitchFamily="49" charset="-122"/>
                <a:sym typeface="Symbol" pitchFamily="18" charset="2"/>
              </a:rPr>
              <a:t></a:t>
            </a:r>
            <a:r>
              <a:rPr lang="en-US" altLang="zh-CN" sz="4000" b="0" dirty="0">
                <a:ea typeface="楷体_GB2312" pitchFamily="49" charset="-122"/>
              </a:rPr>
              <a:t> </a:t>
            </a:r>
            <a:r>
              <a:rPr lang="en-US" altLang="zh-CN" sz="4000" b="0" u="sng" dirty="0">
                <a:solidFill>
                  <a:srgbClr val="008080"/>
                </a:solidFill>
                <a:ea typeface="楷体_GB2312" pitchFamily="49" charset="-122"/>
              </a:rPr>
              <a:t>4 6 3 / </a:t>
            </a:r>
            <a:r>
              <a:rPr lang="en-US" altLang="zh-CN" sz="4000" b="0" u="sng" dirty="0">
                <a:solidFill>
                  <a:srgbClr val="008080"/>
                </a:solidFill>
                <a:ea typeface="楷体_GB2312" pitchFamily="49" charset="-122"/>
                <a:sym typeface="Symbol" pitchFamily="18" charset="2"/>
              </a:rPr>
              <a:t></a:t>
            </a:r>
            <a:r>
              <a:rPr lang="en-US" altLang="zh-CN" sz="4000" b="0" u="sng" dirty="0">
                <a:solidFill>
                  <a:srgbClr val="008080"/>
                </a:solidFill>
                <a:ea typeface="楷体_GB2312" pitchFamily="49" charset="-122"/>
              </a:rPr>
              <a:t> 4 </a:t>
            </a:r>
            <a:r>
              <a:rPr lang="en-US" altLang="zh-CN" sz="4000" b="0" u="sng" dirty="0">
                <a:solidFill>
                  <a:srgbClr val="008080"/>
                </a:solidFill>
                <a:ea typeface="楷体_GB2312" pitchFamily="49" charset="-122"/>
                <a:sym typeface="Symbol" pitchFamily="18" charset="2"/>
              </a:rPr>
              <a:t></a:t>
            </a:r>
            <a:r>
              <a:rPr lang="en-US" altLang="zh-CN" sz="4000" b="0" dirty="0">
                <a:ea typeface="楷体_GB2312" pitchFamily="49" charset="-122"/>
              </a:rPr>
              <a:t> </a:t>
            </a:r>
            <a:r>
              <a:rPr lang="en-US" altLang="zh-CN" sz="4000" dirty="0">
                <a:solidFill>
                  <a:srgbClr val="FF0000"/>
                </a:solidFill>
                <a:ea typeface="楷体_GB2312" pitchFamily="49" charset="-122"/>
              </a:rPr>
              <a:t>+     </a:t>
            </a:r>
            <a:endParaRPr lang="en-US" altLang="zh-CN" sz="2400" dirty="0">
              <a:solidFill>
                <a:srgbClr val="FF0000"/>
              </a:solidFill>
              <a:ea typeface="楷体_GB2312" pitchFamily="49" charset="-122"/>
            </a:endParaRPr>
          </a:p>
        </p:txBody>
      </p:sp>
      <p:sp>
        <p:nvSpPr>
          <p:cNvPr id="23555" name="Text Box 3"/>
          <p:cNvSpPr txBox="1">
            <a:spLocks noChangeArrowheads="1"/>
          </p:cNvSpPr>
          <p:nvPr/>
        </p:nvSpPr>
        <p:spPr bwMode="auto">
          <a:xfrm>
            <a:off x="0" y="3048000"/>
            <a:ext cx="14874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400">
                <a:solidFill>
                  <a:srgbClr val="660066"/>
                </a:solidFill>
                <a:ea typeface="楷体_GB2312" pitchFamily="49" charset="-122"/>
              </a:rPr>
              <a:t>结论</a:t>
            </a:r>
            <a:r>
              <a:rPr lang="en-US" altLang="zh-CN" sz="4400">
                <a:solidFill>
                  <a:srgbClr val="660066"/>
                </a:solidFill>
                <a:ea typeface="楷体_GB2312" pitchFamily="49" charset="-122"/>
              </a:rPr>
              <a:t>:</a:t>
            </a:r>
            <a:endParaRPr lang="en-US" altLang="zh-CN" sz="2400">
              <a:ea typeface="楷体_GB2312" pitchFamily="49" charset="-122"/>
            </a:endParaRPr>
          </a:p>
        </p:txBody>
      </p:sp>
      <p:sp>
        <p:nvSpPr>
          <p:cNvPr id="23556" name="Text Box 7"/>
          <p:cNvSpPr txBox="1">
            <a:spLocks noChangeArrowheads="1"/>
          </p:cNvSpPr>
          <p:nvPr/>
        </p:nvSpPr>
        <p:spPr bwMode="auto">
          <a:xfrm>
            <a:off x="214313" y="3640138"/>
            <a:ext cx="86439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lvl="2" algn="l"/>
            <a:r>
              <a:rPr lang="en-US" altLang="zh-CN" dirty="0">
                <a:solidFill>
                  <a:srgbClr val="660066"/>
                </a:solidFill>
              </a:rPr>
              <a:t>4)</a:t>
            </a:r>
            <a:r>
              <a:rPr lang="zh-CN" altLang="en-US" dirty="0">
                <a:solidFill>
                  <a:srgbClr val="660066"/>
                </a:solidFill>
                <a:ea typeface="楷体_GB2312" pitchFamily="49" charset="-122"/>
              </a:rPr>
              <a:t>前缀式的运算规则</a:t>
            </a:r>
            <a:r>
              <a:rPr lang="zh-CN" altLang="en-US" b="0" dirty="0">
                <a:solidFill>
                  <a:srgbClr val="660066"/>
                </a:solidFill>
                <a:ea typeface="楷体_GB2312" pitchFamily="49" charset="-122"/>
              </a:rPr>
              <a:t>为</a:t>
            </a:r>
            <a:r>
              <a:rPr lang="en-US" altLang="zh-CN" dirty="0">
                <a:solidFill>
                  <a:srgbClr val="660066"/>
                </a:solidFill>
                <a:ea typeface="楷体_GB2312" pitchFamily="49" charset="-122"/>
              </a:rPr>
              <a:t>:</a:t>
            </a:r>
            <a:endParaRPr lang="en-US" altLang="zh-CN" b="0" dirty="0">
              <a:solidFill>
                <a:srgbClr val="660066"/>
              </a:solidFill>
              <a:ea typeface="楷体_GB2312" pitchFamily="49" charset="-122"/>
            </a:endParaRPr>
          </a:p>
          <a:p>
            <a:pPr marL="0" lvl="2" algn="l"/>
            <a:r>
              <a:rPr lang="zh-CN" altLang="en-US" dirty="0">
                <a:ea typeface="楷体_GB2312" pitchFamily="49" charset="-122"/>
              </a:rPr>
              <a:t>         连续出现的</a:t>
            </a:r>
            <a:r>
              <a:rPr lang="zh-CN" altLang="en-US" dirty="0">
                <a:solidFill>
                  <a:srgbClr val="FF0000"/>
                </a:solidFill>
                <a:ea typeface="楷体_GB2312" pitchFamily="49" charset="-122"/>
              </a:rPr>
              <a:t>两个操作数和在它们之前且紧靠它们的一个运算符</a:t>
            </a:r>
            <a:r>
              <a:rPr lang="zh-CN" altLang="en-US" dirty="0">
                <a:ea typeface="楷体_GB2312" pitchFamily="49" charset="-122"/>
              </a:rPr>
              <a:t>构成一个最小表达式</a:t>
            </a:r>
            <a:r>
              <a:rPr lang="en-US" altLang="zh-CN" dirty="0">
                <a:ea typeface="楷体_GB2312" pitchFamily="49" charset="-122"/>
              </a:rPr>
              <a:t>;</a:t>
            </a:r>
            <a:endParaRPr lang="en-US" altLang="zh-CN" b="0" dirty="0">
              <a:ea typeface="楷体_GB2312" pitchFamily="49" charset="-122"/>
            </a:endParaRPr>
          </a:p>
        </p:txBody>
      </p:sp>
      <p:sp>
        <p:nvSpPr>
          <p:cNvPr id="8" name="Text Box 8"/>
          <p:cNvSpPr txBox="1">
            <a:spLocks noChangeArrowheads="1"/>
          </p:cNvSpPr>
          <p:nvPr/>
        </p:nvSpPr>
        <p:spPr bwMode="auto">
          <a:xfrm>
            <a:off x="142875" y="5140325"/>
            <a:ext cx="9001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0" lvl="2" algn="l"/>
            <a:r>
              <a:rPr lang="en-US" altLang="zh-CN" dirty="0">
                <a:solidFill>
                  <a:srgbClr val="660066"/>
                </a:solidFill>
              </a:rPr>
              <a:t>5)</a:t>
            </a:r>
            <a:r>
              <a:rPr lang="zh-CN" altLang="en-US" dirty="0">
                <a:solidFill>
                  <a:srgbClr val="660066"/>
                </a:solidFill>
                <a:ea typeface="楷体_GB2312" pitchFamily="49" charset="-122"/>
              </a:rPr>
              <a:t>后缀式的运算规则为</a:t>
            </a:r>
            <a:r>
              <a:rPr lang="en-US" altLang="zh-CN" dirty="0">
                <a:solidFill>
                  <a:srgbClr val="660066"/>
                </a:solidFill>
                <a:ea typeface="楷体_GB2312" pitchFamily="49" charset="-122"/>
              </a:rPr>
              <a:t>:</a:t>
            </a:r>
          </a:p>
          <a:p>
            <a:pPr marL="0" lvl="2" algn="l"/>
            <a:r>
              <a:rPr lang="zh-CN" altLang="en-US" dirty="0">
                <a:ea typeface="楷体_GB2312" pitchFamily="49" charset="-122"/>
              </a:rPr>
              <a:t>          连续出现的两个操作数和在它们之后且紧靠它们的一个运算符构成一个最小表达式</a:t>
            </a:r>
            <a:r>
              <a:rPr lang="en-US" altLang="zh-CN" dirty="0">
                <a:ea typeface="楷体_GB2312" pitchFamily="49" charset="-122"/>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5800" y="381000"/>
            <a:ext cx="7772400" cy="1143000"/>
          </a:xfrm>
        </p:spPr>
        <p:txBody>
          <a:bodyPr/>
          <a:lstStyle/>
          <a:p>
            <a:pPr eaLnBrk="1" hangingPunct="1"/>
            <a:r>
              <a:rPr lang="en-US" altLang="zh-CN" sz="6000" b="1" dirty="0" smtClean="0">
                <a:solidFill>
                  <a:srgbClr val="660033"/>
                </a:solidFill>
                <a:ea typeface="幼圆" pitchFamily="49" charset="-122"/>
              </a:rPr>
              <a:t>2.</a:t>
            </a:r>
            <a:r>
              <a:rPr lang="zh-CN" altLang="en-US" sz="6000" b="1" dirty="0" smtClean="0">
                <a:solidFill>
                  <a:srgbClr val="660033"/>
                </a:solidFill>
                <a:ea typeface="幼圆" pitchFamily="49" charset="-122"/>
              </a:rPr>
              <a:t>如何从后缀式求值？</a:t>
            </a:r>
            <a:endParaRPr lang="zh-CN" altLang="en-US" dirty="0" smtClean="0"/>
          </a:p>
        </p:txBody>
      </p:sp>
      <p:sp>
        <p:nvSpPr>
          <p:cNvPr id="46083" name="Rectangle 3"/>
          <p:cNvSpPr>
            <a:spLocks noGrp="1" noChangeArrowheads="1"/>
          </p:cNvSpPr>
          <p:nvPr>
            <p:ph type="subTitle" idx="4294967295"/>
          </p:nvPr>
        </p:nvSpPr>
        <p:spPr>
          <a:xfrm>
            <a:off x="899592" y="3645024"/>
            <a:ext cx="7929562" cy="1000125"/>
          </a:xfrm>
        </p:spPr>
        <p:txBody>
          <a:bodyPr/>
          <a:lstStyle/>
          <a:p>
            <a:pPr marL="0" indent="0" eaLnBrk="1" hangingPunct="1">
              <a:buFontTx/>
              <a:buNone/>
            </a:pPr>
            <a:r>
              <a:rPr lang="zh-CN" altLang="en-US" sz="2800" b="1" dirty="0" smtClean="0">
                <a:solidFill>
                  <a:srgbClr val="006666"/>
                </a:solidFill>
                <a:ea typeface="楷体_GB2312" pitchFamily="49" charset="-122"/>
              </a:rPr>
              <a:t>遇到运算数则入栈</a:t>
            </a:r>
            <a:r>
              <a:rPr lang="zh-CN" sz="2800" b="1" dirty="0" smtClean="0">
                <a:solidFill>
                  <a:srgbClr val="006666"/>
                </a:solidFill>
                <a:ea typeface="楷体_GB2312" pitchFamily="49" charset="-122"/>
              </a:rPr>
              <a:t>，</a:t>
            </a:r>
            <a:endParaRPr lang="en-US" altLang="zh-CN" sz="2800" b="1" dirty="0" smtClean="0">
              <a:solidFill>
                <a:srgbClr val="006666"/>
              </a:solidFill>
              <a:ea typeface="楷体_GB2312" pitchFamily="49" charset="-122"/>
            </a:endParaRPr>
          </a:p>
          <a:p>
            <a:pPr marL="0" indent="0" eaLnBrk="1" hangingPunct="1">
              <a:buFontTx/>
              <a:buNone/>
            </a:pPr>
            <a:r>
              <a:rPr lang="zh-CN" altLang="en-US" sz="2800" b="1" dirty="0" smtClean="0">
                <a:solidFill>
                  <a:srgbClr val="006666"/>
                </a:solidFill>
                <a:ea typeface="楷体_GB2312" pitchFamily="49" charset="-122"/>
              </a:rPr>
              <a:t>遇到操作符则出栈</a:t>
            </a:r>
            <a:r>
              <a:rPr lang="en-US" altLang="zh-CN" sz="2800" b="1" dirty="0" smtClean="0">
                <a:solidFill>
                  <a:srgbClr val="006666"/>
                </a:solidFill>
                <a:ea typeface="楷体_GB2312" pitchFamily="49" charset="-122"/>
              </a:rPr>
              <a:t>2</a:t>
            </a:r>
            <a:r>
              <a:rPr lang="zh-CN" altLang="en-US" sz="2800" b="1" dirty="0" smtClean="0">
                <a:solidFill>
                  <a:srgbClr val="006666"/>
                </a:solidFill>
                <a:ea typeface="楷体_GB2312" pitchFamily="49" charset="-122"/>
              </a:rPr>
              <a:t>个数，计算，结果入栈</a:t>
            </a:r>
            <a:endParaRPr lang="zh-CN" sz="2800" dirty="0" smtClean="0">
              <a:solidFill>
                <a:srgbClr val="006666"/>
              </a:solidFill>
            </a:endParaRPr>
          </a:p>
        </p:txBody>
      </p:sp>
      <p:sp>
        <p:nvSpPr>
          <p:cNvPr id="46084" name="Text Box 4"/>
          <p:cNvSpPr txBox="1">
            <a:spLocks noChangeArrowheads="1"/>
          </p:cNvSpPr>
          <p:nvPr/>
        </p:nvSpPr>
        <p:spPr bwMode="auto">
          <a:xfrm>
            <a:off x="1043608" y="1700808"/>
            <a:ext cx="5953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dirty="0">
                <a:solidFill>
                  <a:srgbClr val="A50021"/>
                </a:solidFill>
                <a:ea typeface="楷体_GB2312" pitchFamily="49" charset="-122"/>
              </a:rPr>
              <a:t>例如：</a:t>
            </a:r>
          </a:p>
          <a:p>
            <a:pPr algn="l" eaLnBrk="1" hangingPunct="1"/>
            <a:r>
              <a:rPr lang="zh-CN" altLang="en-US" sz="4000" dirty="0">
                <a:solidFill>
                  <a:srgbClr val="A50021"/>
                </a:solidFill>
                <a:ea typeface="楷体_GB2312" pitchFamily="49" charset="-122"/>
              </a:rPr>
              <a:t>             </a:t>
            </a:r>
            <a:r>
              <a:rPr lang="en-US" altLang="zh-CN" sz="4000" dirty="0">
                <a:solidFill>
                  <a:srgbClr val="A50021"/>
                </a:solidFill>
                <a:ea typeface="楷体_GB2312" pitchFamily="49" charset="-122"/>
              </a:rPr>
              <a:t>2 3 </a:t>
            </a:r>
            <a:r>
              <a:rPr lang="en-US" altLang="zh-CN" sz="4000" dirty="0">
                <a:solidFill>
                  <a:srgbClr val="A50021"/>
                </a:solidFill>
                <a:ea typeface="楷体_GB2312" pitchFamily="49" charset="-122"/>
                <a:sym typeface="Symbol" pitchFamily="18" charset="2"/>
              </a:rPr>
              <a:t></a:t>
            </a:r>
            <a:r>
              <a:rPr lang="en-US" altLang="zh-CN" sz="4000" dirty="0">
                <a:solidFill>
                  <a:srgbClr val="A50021"/>
                </a:solidFill>
                <a:ea typeface="楷体_GB2312" pitchFamily="49" charset="-122"/>
              </a:rPr>
              <a:t> 4 5 6 / </a:t>
            </a:r>
            <a:r>
              <a:rPr lang="en-US" altLang="zh-CN" sz="4000" dirty="0">
                <a:solidFill>
                  <a:srgbClr val="A50021"/>
                </a:solidFill>
                <a:ea typeface="楷体_GB2312" pitchFamily="49" charset="-122"/>
                <a:sym typeface="Symbol" pitchFamily="18" charset="2"/>
              </a:rPr>
              <a:t></a:t>
            </a:r>
            <a:r>
              <a:rPr lang="en-US" altLang="zh-CN" sz="4000" dirty="0">
                <a:solidFill>
                  <a:srgbClr val="A50021"/>
                </a:solidFill>
                <a:ea typeface="楷体_GB2312" pitchFamily="49" charset="-122"/>
              </a:rPr>
              <a:t> 7 </a:t>
            </a:r>
            <a:r>
              <a:rPr lang="en-US" altLang="zh-CN" sz="4000" dirty="0">
                <a:solidFill>
                  <a:srgbClr val="A50021"/>
                </a:solidFill>
                <a:ea typeface="楷体_GB2312" pitchFamily="49" charset="-122"/>
                <a:sym typeface="Symbol" pitchFamily="18" charset="2"/>
              </a:rPr>
              <a:t></a:t>
            </a:r>
            <a:r>
              <a:rPr lang="en-US" altLang="zh-CN" sz="4000" dirty="0">
                <a:solidFill>
                  <a:srgbClr val="A50021"/>
                </a:solidFill>
                <a:ea typeface="楷体_GB2312" pitchFamily="49" charset="-122"/>
              </a:rPr>
              <a:t> +</a:t>
            </a:r>
            <a:endParaRPr lang="en-US" altLang="zh-CN" sz="4000" dirty="0">
              <a:solidFill>
                <a:srgbClr val="FF0000"/>
              </a:solidFill>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dissolve">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6083">
                                            <p:txEl>
                                              <p:pRg st="0" end="0"/>
                                            </p:txEl>
                                          </p:spTgt>
                                        </p:tgtEl>
                                        <p:attrNameLst>
                                          <p:attrName>style.visibility</p:attrName>
                                        </p:attrNameLst>
                                      </p:cBhvr>
                                      <p:to>
                                        <p:strVal val="visible"/>
                                      </p:to>
                                    </p:set>
                                    <p:animEffect transition="in" filter="slide(fromLeft)">
                                      <p:cBhvr>
                                        <p:cTn id="12" dur="300"/>
                                        <p:tgtEl>
                                          <p:spTgt spid="460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6083">
                                            <p:txEl>
                                              <p:pRg st="1" end="1"/>
                                            </p:txEl>
                                          </p:spTgt>
                                        </p:tgtEl>
                                        <p:attrNameLst>
                                          <p:attrName>style.visibility</p:attrName>
                                        </p:attrNameLst>
                                      </p:cBhvr>
                                      <p:to>
                                        <p:strVal val="visible"/>
                                      </p:to>
                                    </p:set>
                                    <p:animEffect transition="in" filter="slide(fromLeft)">
                                      <p:cBhvr>
                                        <p:cTn id="17" dur="3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P spid="4608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a:xfrm>
            <a:off x="214313" y="115888"/>
            <a:ext cx="8643937" cy="857250"/>
          </a:xfrm>
        </p:spPr>
        <p:txBody>
          <a:bodyPr/>
          <a:lstStyle/>
          <a:p>
            <a:r>
              <a:rPr lang="zh-CN" smtClean="0"/>
              <a:t>模拟一个简单的后缀表达式计算器</a:t>
            </a:r>
          </a:p>
        </p:txBody>
      </p:sp>
      <p:sp>
        <p:nvSpPr>
          <p:cNvPr id="47107" name="内容占位符 2"/>
          <p:cNvSpPr>
            <a:spLocks noGrp="1"/>
          </p:cNvSpPr>
          <p:nvPr>
            <p:ph idx="4294967295"/>
          </p:nvPr>
        </p:nvSpPr>
        <p:spPr>
          <a:xfrm>
            <a:off x="142875" y="836613"/>
            <a:ext cx="9001125" cy="5715000"/>
          </a:xfrm>
        </p:spPr>
        <p:txBody>
          <a:bodyPr/>
          <a:lstStyle/>
          <a:p>
            <a:pPr>
              <a:spcBef>
                <a:spcPts val="200"/>
              </a:spcBef>
              <a:buFontTx/>
              <a:buNone/>
            </a:pPr>
            <a:r>
              <a:rPr lang="en-US" altLang="zh-CN" sz="2200" b="1" dirty="0" smtClean="0"/>
              <a:t>Calculator</a:t>
            </a:r>
            <a:r>
              <a:rPr lang="zh-CN" altLang="en-US" sz="2200" b="1" dirty="0" smtClean="0"/>
              <a:t>类的定义：</a:t>
            </a:r>
            <a:endParaRPr lang="en-US" sz="2200" b="1" dirty="0" smtClean="0"/>
          </a:p>
          <a:p>
            <a:pPr>
              <a:spcBef>
                <a:spcPts val="200"/>
              </a:spcBef>
              <a:buFontTx/>
              <a:buNone/>
            </a:pPr>
            <a:r>
              <a:rPr lang="en-US" altLang="zh-CN" sz="2200" b="1" dirty="0" smtClean="0"/>
              <a:t>class Calculator{</a:t>
            </a:r>
          </a:p>
          <a:p>
            <a:pPr>
              <a:spcBef>
                <a:spcPts val="200"/>
              </a:spcBef>
              <a:buFontTx/>
              <a:buNone/>
            </a:pPr>
            <a:r>
              <a:rPr lang="en-US" altLang="zh-CN" sz="2200" b="1" dirty="0" smtClean="0"/>
              <a:t>public:</a:t>
            </a:r>
          </a:p>
          <a:p>
            <a:pPr>
              <a:spcBef>
                <a:spcPts val="200"/>
              </a:spcBef>
              <a:buFontTx/>
              <a:buNone/>
            </a:pPr>
            <a:r>
              <a:rPr lang="en-US" sz="2200" b="1" dirty="0" smtClean="0"/>
              <a:t>	 </a:t>
            </a:r>
            <a:r>
              <a:rPr lang="en-US" altLang="zh-CN" sz="2200" b="1" dirty="0" smtClean="0"/>
              <a:t>Calculator(){};</a:t>
            </a:r>
          </a:p>
          <a:p>
            <a:pPr>
              <a:spcBef>
                <a:spcPts val="200"/>
              </a:spcBef>
              <a:buFontTx/>
              <a:buNone/>
            </a:pPr>
            <a:r>
              <a:rPr lang="en-US" altLang="zh-CN" sz="2200" b="1" dirty="0" smtClean="0"/>
              <a:t>	 void Run(); </a:t>
            </a:r>
          </a:p>
          <a:p>
            <a:pPr>
              <a:spcBef>
                <a:spcPts val="200"/>
              </a:spcBef>
              <a:buFontTx/>
              <a:buNone/>
            </a:pPr>
            <a:r>
              <a:rPr lang="en-US" altLang="zh-CN" sz="2200" b="1" dirty="0" smtClean="0">
                <a:solidFill>
                  <a:srgbClr val="00B050"/>
                </a:solidFill>
              </a:rPr>
              <a:t>      //</a:t>
            </a:r>
            <a:r>
              <a:rPr lang="zh-CN" altLang="en-US" sz="2200" b="1" dirty="0" smtClean="0">
                <a:solidFill>
                  <a:srgbClr val="00B050"/>
                </a:solidFill>
              </a:rPr>
              <a:t>执行表达式计算；类似于主程序</a:t>
            </a:r>
            <a:r>
              <a:rPr lang="en-US" altLang="zh-CN" sz="2200" b="1" dirty="0" smtClean="0">
                <a:solidFill>
                  <a:srgbClr val="00B050"/>
                </a:solidFill>
              </a:rPr>
              <a:t>:</a:t>
            </a:r>
            <a:r>
              <a:rPr lang="zh-CN" altLang="en-US" sz="2200" b="1" dirty="0" smtClean="0">
                <a:solidFill>
                  <a:srgbClr val="00B050"/>
                </a:solidFill>
              </a:rPr>
              <a:t>输入数字和操作符，若数字</a:t>
            </a:r>
            <a:r>
              <a:rPr lang="zh-CN" altLang="en-US" sz="2200" b="1" dirty="0" smtClean="0">
                <a:solidFill>
                  <a:srgbClr val="00B050"/>
                </a:solidFill>
              </a:rPr>
              <a:t>则入栈；符号则计算后入栈；</a:t>
            </a:r>
            <a:r>
              <a:rPr lang="zh-CN" altLang="en-US" sz="2200" b="1" dirty="0" smtClean="0">
                <a:solidFill>
                  <a:srgbClr val="00B050"/>
                </a:solidFill>
              </a:rPr>
              <a:t>结束则清空栈。</a:t>
            </a:r>
            <a:endParaRPr lang="en-US" sz="2200" b="1" dirty="0" smtClean="0">
              <a:solidFill>
                <a:srgbClr val="00B050"/>
              </a:solidFill>
            </a:endParaRPr>
          </a:p>
          <a:p>
            <a:pPr>
              <a:spcBef>
                <a:spcPts val="200"/>
              </a:spcBef>
              <a:buNone/>
            </a:pPr>
            <a:r>
              <a:rPr lang="en-US" sz="2400" b="1" dirty="0" smtClean="0"/>
              <a:t>	</a:t>
            </a:r>
            <a:r>
              <a:rPr lang="en-US" altLang="zh-CN" sz="2200" b="1" dirty="0" smtClean="0"/>
              <a:t>private</a:t>
            </a:r>
            <a:r>
              <a:rPr lang="en-US" altLang="zh-CN" sz="2200" b="1" dirty="0" smtClean="0"/>
              <a:t>:</a:t>
            </a:r>
          </a:p>
          <a:p>
            <a:pPr>
              <a:spcBef>
                <a:spcPts val="200"/>
              </a:spcBef>
              <a:buFontTx/>
              <a:buNone/>
            </a:pPr>
            <a:r>
              <a:rPr lang="en-US" altLang="zh-CN" sz="2200" b="1" dirty="0" smtClean="0"/>
              <a:t>    </a:t>
            </a:r>
            <a:r>
              <a:rPr lang="en-US" altLang="zh-CN" sz="2200" b="1" dirty="0" err="1" smtClean="0"/>
              <a:t>SeqStack</a:t>
            </a:r>
            <a:r>
              <a:rPr lang="en-US" altLang="zh-CN" sz="2200" b="1" dirty="0" smtClean="0"/>
              <a:t>  S;</a:t>
            </a:r>
          </a:p>
          <a:p>
            <a:pPr>
              <a:spcBef>
                <a:spcPts val="200"/>
              </a:spcBef>
              <a:buFontTx/>
              <a:buNone/>
            </a:pPr>
            <a:r>
              <a:rPr lang="en-US" altLang="zh-CN" sz="2200" b="1" dirty="0" smtClean="0"/>
              <a:t>    void </a:t>
            </a:r>
            <a:r>
              <a:rPr lang="en-US" altLang="zh-CN" sz="2200" b="1" dirty="0" err="1" smtClean="0"/>
              <a:t>DoOperator</a:t>
            </a:r>
            <a:r>
              <a:rPr lang="en-US" altLang="zh-CN" sz="2200" b="1" dirty="0" smtClean="0"/>
              <a:t>(char op);</a:t>
            </a:r>
          </a:p>
          <a:p>
            <a:pPr>
              <a:spcBef>
                <a:spcPts val="200"/>
              </a:spcBef>
              <a:buFontTx/>
              <a:buNone/>
            </a:pPr>
            <a:r>
              <a:rPr lang="en-US" altLang="zh-CN" sz="1800" b="1" dirty="0" smtClean="0">
                <a:solidFill>
                  <a:srgbClr val="00B050"/>
                </a:solidFill>
              </a:rPr>
              <a:t>        //pop</a:t>
            </a:r>
            <a:r>
              <a:rPr lang="zh-CN" altLang="en-US" sz="1800" b="1" dirty="0" smtClean="0">
                <a:solidFill>
                  <a:srgbClr val="00B050"/>
                </a:solidFill>
              </a:rPr>
              <a:t>出两个操作数</a:t>
            </a:r>
            <a:r>
              <a:rPr lang="en-US" altLang="zh-CN" sz="1800" b="1" dirty="0" smtClean="0">
                <a:solidFill>
                  <a:srgbClr val="00B050"/>
                </a:solidFill>
              </a:rPr>
              <a:t>(Get2Operands)</a:t>
            </a:r>
            <a:r>
              <a:rPr lang="zh-CN" altLang="en-US" sz="1800" b="1" dirty="0" smtClean="0">
                <a:solidFill>
                  <a:srgbClr val="00B050"/>
                </a:solidFill>
              </a:rPr>
              <a:t>，进行</a:t>
            </a:r>
            <a:r>
              <a:rPr lang="en-US" altLang="zh-CN" sz="1800" b="1" dirty="0" smtClean="0">
                <a:solidFill>
                  <a:srgbClr val="00B050"/>
                </a:solidFill>
              </a:rPr>
              <a:t>op </a:t>
            </a:r>
            <a:r>
              <a:rPr lang="zh-CN" altLang="en-US" sz="1800" b="1" dirty="0" smtClean="0">
                <a:solidFill>
                  <a:srgbClr val="00B050"/>
                </a:solidFill>
              </a:rPr>
              <a:t>计算，将计算结果入</a:t>
            </a:r>
            <a:r>
              <a:rPr lang="zh-CN" altLang="en-US" sz="1800" b="1" dirty="0" smtClean="0">
                <a:solidFill>
                  <a:srgbClr val="00B050"/>
                </a:solidFill>
              </a:rPr>
              <a:t>栈</a:t>
            </a:r>
            <a:endParaRPr lang="en-US" altLang="zh-CN" sz="1800" b="1" dirty="0" smtClean="0">
              <a:solidFill>
                <a:srgbClr val="00B050"/>
              </a:solidFill>
            </a:endParaRPr>
          </a:p>
          <a:p>
            <a:pPr>
              <a:spcBef>
                <a:spcPts val="200"/>
              </a:spcBef>
              <a:buFontTx/>
              <a:buNone/>
            </a:pPr>
            <a:r>
              <a:rPr lang="en-US" altLang="zh-CN" sz="1800" b="1" dirty="0" smtClean="0"/>
              <a:t>     </a:t>
            </a:r>
            <a:r>
              <a:rPr lang="en-US" altLang="zh-CN" sz="1800" b="1" dirty="0" err="1" smtClean="0"/>
              <a:t>int</a:t>
            </a:r>
            <a:r>
              <a:rPr lang="en-US" altLang="zh-CN" sz="1800" b="1" dirty="0" smtClean="0"/>
              <a:t> </a:t>
            </a:r>
            <a:r>
              <a:rPr lang="en-US" altLang="zh-CN" sz="1800" b="1" dirty="0"/>
              <a:t>Get2Operands(</a:t>
            </a:r>
            <a:r>
              <a:rPr lang="en-US" altLang="zh-CN" sz="1800" b="1" dirty="0" err="1"/>
              <a:t>double&amp;left</a:t>
            </a:r>
            <a:r>
              <a:rPr lang="en-US" altLang="zh-CN" sz="1800" b="1" dirty="0"/>
              <a:t>, </a:t>
            </a:r>
            <a:r>
              <a:rPr lang="en-US" altLang="zh-CN" sz="1800" b="1" dirty="0" err="1"/>
              <a:t>double&amp;right</a:t>
            </a:r>
            <a:r>
              <a:rPr lang="en-US" altLang="zh-CN" sz="1800" b="1" dirty="0"/>
              <a:t>);</a:t>
            </a:r>
          </a:p>
          <a:p>
            <a:pPr>
              <a:spcBef>
                <a:spcPts val="200"/>
              </a:spcBef>
              <a:buFontTx/>
              <a:buNone/>
            </a:pPr>
            <a:r>
              <a:rPr lang="en-US" altLang="zh-CN" sz="1800" b="1" dirty="0">
                <a:solidFill>
                  <a:srgbClr val="00B050"/>
                </a:solidFill>
              </a:rPr>
              <a:t>                                                       //</a:t>
            </a:r>
            <a:r>
              <a:rPr lang="en-US" altLang="zh-CN" sz="1800" b="1" dirty="0" err="1" smtClean="0">
                <a:solidFill>
                  <a:srgbClr val="00B050"/>
                </a:solidFill>
              </a:rPr>
              <a:t>从操作数栈中取出两个操作数</a:t>
            </a:r>
            <a:endParaRPr lang="en-US" altLang="zh-CN" sz="1800" b="1" dirty="0" smtClean="0">
              <a:solidFill>
                <a:srgbClr val="00B050"/>
              </a:solidFill>
            </a:endParaRPr>
          </a:p>
          <a:p>
            <a:pPr>
              <a:spcBef>
                <a:spcPts val="200"/>
              </a:spcBef>
              <a:buNone/>
            </a:pPr>
            <a:r>
              <a:rPr lang="en-US" altLang="zh-CN" sz="1800" b="1" dirty="0"/>
              <a:t> </a:t>
            </a:r>
            <a:r>
              <a:rPr lang="en-US" altLang="zh-CN" sz="1800" b="1" dirty="0" smtClean="0"/>
              <a:t>    </a:t>
            </a:r>
            <a:r>
              <a:rPr lang="en-US" altLang="zh-CN" sz="2200" b="1" dirty="0"/>
              <a:t>void </a:t>
            </a:r>
            <a:r>
              <a:rPr lang="en-US" altLang="zh-CN" sz="2200" b="1" dirty="0"/>
              <a:t>Clear(){</a:t>
            </a:r>
            <a:r>
              <a:rPr lang="en-US" altLang="zh-CN" sz="2200" b="1" dirty="0" err="1"/>
              <a:t>S.MakeEmpty</a:t>
            </a:r>
            <a:r>
              <a:rPr lang="en-US" altLang="zh-CN" sz="2200" b="1" dirty="0"/>
              <a:t>();};</a:t>
            </a:r>
          </a:p>
          <a:p>
            <a:pPr>
              <a:spcBef>
                <a:spcPts val="200"/>
              </a:spcBef>
              <a:buFontTx/>
              <a:buNone/>
            </a:pPr>
            <a:r>
              <a:rPr lang="en-US" altLang="zh-CN" sz="2400" b="1" dirty="0" smtClean="0"/>
              <a:t>	};</a:t>
            </a:r>
          </a:p>
          <a:p>
            <a:pPr>
              <a:buFontTx/>
              <a:buNone/>
            </a:pPr>
            <a:endParaRPr lang="zh-CN" altLang="en-US" sz="2400" b="1"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571500" y="214313"/>
            <a:ext cx="8286750" cy="857250"/>
          </a:xfrm>
        </p:spPr>
        <p:txBody>
          <a:bodyPr/>
          <a:lstStyle/>
          <a:p>
            <a:r>
              <a:rPr lang="en-US" altLang="zh-CN" smtClean="0"/>
              <a:t>④</a:t>
            </a:r>
            <a:r>
              <a:rPr lang="en-US" smtClean="0"/>
              <a:t>读字符串并求后缀表达式的值</a:t>
            </a:r>
            <a:endParaRPr lang="zh-CN" altLang="en-US" smtClean="0"/>
          </a:p>
        </p:txBody>
      </p:sp>
      <p:sp>
        <p:nvSpPr>
          <p:cNvPr id="50179" name="内容占位符 2"/>
          <p:cNvSpPr>
            <a:spLocks noGrp="1"/>
          </p:cNvSpPr>
          <p:nvPr>
            <p:ph idx="4294967295"/>
          </p:nvPr>
        </p:nvSpPr>
        <p:spPr>
          <a:xfrm>
            <a:off x="142875" y="836613"/>
            <a:ext cx="9001125" cy="5715000"/>
          </a:xfrm>
        </p:spPr>
        <p:txBody>
          <a:bodyPr/>
          <a:lstStyle/>
          <a:p>
            <a:pPr>
              <a:spcBef>
                <a:spcPts val="200"/>
              </a:spcBef>
              <a:buFontTx/>
              <a:buNone/>
            </a:pPr>
            <a:r>
              <a:rPr lang="en-US" altLang="zh-CN" sz="2400" b="1" dirty="0"/>
              <a:t>void</a:t>
            </a:r>
            <a:r>
              <a:rPr lang="en-US" altLang="zh-CN" sz="2400" b="1" dirty="0" smtClean="0"/>
              <a:t> Calculator::Run(){</a:t>
            </a:r>
          </a:p>
          <a:p>
            <a:pPr>
              <a:spcBef>
                <a:spcPts val="200"/>
              </a:spcBef>
              <a:buFontTx/>
              <a:buNone/>
            </a:pPr>
            <a:r>
              <a:rPr lang="en-US" altLang="zh-CN" sz="2400" b="1" dirty="0" smtClean="0"/>
              <a:t>		char </a:t>
            </a:r>
            <a:r>
              <a:rPr lang="en-US" altLang="zh-CN" sz="2400" b="1" dirty="0" err="1" smtClean="0"/>
              <a:t>ch</a:t>
            </a:r>
            <a:r>
              <a:rPr lang="en-US" altLang="zh-CN" sz="2400" b="1" dirty="0" smtClean="0"/>
              <a:t>;</a:t>
            </a:r>
            <a:r>
              <a:rPr lang="en-US" altLang="zh-CN" sz="2400" dirty="0" smtClean="0"/>
              <a:t> </a:t>
            </a:r>
            <a:r>
              <a:rPr lang="en-US" altLang="zh-CN" sz="2400" b="1" dirty="0" smtClean="0"/>
              <a:t>double  </a:t>
            </a:r>
            <a:r>
              <a:rPr lang="en-US" altLang="zh-CN" sz="2400" b="1" dirty="0" err="1" smtClean="0"/>
              <a:t>newoperand</a:t>
            </a:r>
            <a:r>
              <a:rPr lang="en-US" altLang="zh-CN" sz="2400" b="1" dirty="0" smtClean="0"/>
              <a:t>;</a:t>
            </a:r>
          </a:p>
          <a:p>
            <a:pPr>
              <a:spcBef>
                <a:spcPts val="200"/>
              </a:spcBef>
              <a:buFontTx/>
              <a:buNone/>
            </a:pPr>
            <a:r>
              <a:rPr lang="en-US" altLang="zh-CN" sz="2400" b="1" dirty="0" smtClean="0"/>
              <a:t> 		while(</a:t>
            </a:r>
            <a:r>
              <a:rPr lang="en-US" altLang="zh-CN" sz="2400" b="1" dirty="0" err="1" smtClean="0"/>
              <a:t>cin.get</a:t>
            </a:r>
            <a:r>
              <a:rPr lang="en-US" altLang="zh-CN" sz="2400" b="1" dirty="0" smtClean="0"/>
              <a:t>(</a:t>
            </a:r>
            <a:r>
              <a:rPr lang="en-US" altLang="zh-CN" sz="2400" b="1" dirty="0" err="1" smtClean="0"/>
              <a:t>ch</a:t>
            </a:r>
            <a:r>
              <a:rPr lang="en-US" altLang="zh-CN" sz="2400" b="1" dirty="0" smtClean="0"/>
              <a:t>),</a:t>
            </a:r>
            <a:r>
              <a:rPr lang="en-US" altLang="zh-CN" sz="2400" b="1" dirty="0" err="1" smtClean="0"/>
              <a:t>ch</a:t>
            </a:r>
            <a:r>
              <a:rPr lang="en-US" altLang="zh-CN" sz="2400" b="1" dirty="0" smtClean="0"/>
              <a:t>!=‘#’)   // #</a:t>
            </a:r>
            <a:r>
              <a:rPr lang="zh-CN" altLang="en-US" sz="2400" b="1" dirty="0" smtClean="0"/>
              <a:t>输入结束符号</a:t>
            </a:r>
            <a:endParaRPr lang="en-US" altLang="zh-CN" sz="2400" b="1" dirty="0" smtClean="0"/>
          </a:p>
          <a:p>
            <a:pPr>
              <a:spcBef>
                <a:spcPts val="200"/>
              </a:spcBef>
              <a:buFontTx/>
              <a:buNone/>
            </a:pPr>
            <a:r>
              <a:rPr lang="en-US" altLang="zh-CN" sz="2400" b="1" dirty="0" smtClean="0"/>
              <a:t>                {  switch(</a:t>
            </a:r>
            <a:r>
              <a:rPr lang="en-US" altLang="zh-CN" sz="2400" b="1" dirty="0" err="1" smtClean="0"/>
              <a:t>ch</a:t>
            </a:r>
            <a:r>
              <a:rPr lang="en-US" altLang="zh-CN" sz="2400" b="1" dirty="0" smtClean="0"/>
              <a:t>)</a:t>
            </a:r>
          </a:p>
          <a:p>
            <a:pPr>
              <a:spcBef>
                <a:spcPts val="200"/>
              </a:spcBef>
              <a:buFontTx/>
              <a:buNone/>
            </a:pPr>
            <a:r>
              <a:rPr lang="en-US" altLang="zh-CN" sz="2400" b="1" dirty="0" smtClean="0"/>
              <a:t>                     {</a:t>
            </a:r>
          </a:p>
          <a:p>
            <a:pPr>
              <a:spcBef>
                <a:spcPts val="200"/>
              </a:spcBef>
              <a:buFontTx/>
              <a:buNone/>
            </a:pPr>
            <a:r>
              <a:rPr lang="en-US" altLang="zh-CN" sz="2400" b="1" dirty="0" smtClean="0"/>
              <a:t>			case ‘+’:case ‘-’: case ‘*’: case ‘/’:</a:t>
            </a:r>
          </a:p>
          <a:p>
            <a:pPr>
              <a:spcBef>
                <a:spcPts val="200"/>
              </a:spcBef>
              <a:buFontTx/>
              <a:buNone/>
            </a:pPr>
            <a:r>
              <a:rPr lang="en-US" altLang="zh-CN" sz="2400" b="1" dirty="0" smtClean="0"/>
              <a:t>			        </a:t>
            </a:r>
            <a:r>
              <a:rPr lang="en-US" altLang="zh-CN" sz="2400" b="1" dirty="0" err="1" smtClean="0"/>
              <a:t>DoOperator</a:t>
            </a:r>
            <a:r>
              <a:rPr lang="en-US" altLang="zh-CN" sz="2400" b="1" dirty="0" smtClean="0"/>
              <a:t>(</a:t>
            </a:r>
            <a:r>
              <a:rPr lang="en-US" altLang="zh-CN" sz="2400" b="1" dirty="0" err="1" smtClean="0"/>
              <a:t>ch</a:t>
            </a:r>
            <a:r>
              <a:rPr lang="en-US" altLang="zh-CN" sz="2400" b="1" dirty="0" smtClean="0"/>
              <a:t>); break;           //</a:t>
            </a:r>
            <a:r>
              <a:rPr lang="zh-CN" altLang="en-US" sz="2400" b="1" dirty="0" smtClean="0"/>
              <a:t>取操作数，计算</a:t>
            </a:r>
            <a:endParaRPr lang="en-US" altLang="zh-CN" sz="2400" b="1" dirty="0" smtClean="0"/>
          </a:p>
          <a:p>
            <a:pPr>
              <a:spcBef>
                <a:spcPts val="200"/>
              </a:spcBef>
              <a:buFontTx/>
              <a:buNone/>
            </a:pPr>
            <a:r>
              <a:rPr lang="en-US" altLang="zh-CN" sz="2400" b="1" dirty="0" smtClean="0"/>
              <a:t>			default</a:t>
            </a:r>
            <a:r>
              <a:rPr lang="en-US" altLang="zh-CN" sz="2400" b="1" dirty="0" smtClean="0"/>
              <a:t>:</a:t>
            </a:r>
            <a:r>
              <a:rPr lang="en-US" altLang="zh-CN" sz="2400" b="1" dirty="0" smtClean="0"/>
              <a:t/>
            </a:r>
            <a:br>
              <a:rPr lang="en-US" altLang="zh-CN" sz="2400" b="1" dirty="0" smtClean="0"/>
            </a:br>
            <a:r>
              <a:rPr lang="en-US" altLang="zh-CN" sz="2400" b="1" dirty="0" smtClean="0"/>
              <a:t>                           </a:t>
            </a:r>
            <a:r>
              <a:rPr lang="en-US" altLang="zh-CN" sz="2400" b="1" dirty="0" err="1" smtClean="0"/>
              <a:t>cin.putback</a:t>
            </a:r>
            <a:r>
              <a:rPr lang="en-US" altLang="zh-CN" sz="2400" b="1" dirty="0" smtClean="0"/>
              <a:t>(</a:t>
            </a:r>
            <a:r>
              <a:rPr lang="en-US" altLang="zh-CN" sz="2400" b="1" dirty="0" err="1" smtClean="0"/>
              <a:t>ch</a:t>
            </a:r>
            <a:r>
              <a:rPr lang="en-US" altLang="zh-CN" sz="2400" b="1" dirty="0" smtClean="0"/>
              <a:t>);                         //</a:t>
            </a:r>
            <a:r>
              <a:rPr lang="zh-CN" altLang="en-US" sz="2400" b="1" dirty="0" smtClean="0"/>
              <a:t>回退一下，</a:t>
            </a:r>
            <a:endParaRPr lang="en-US" altLang="zh-CN" sz="2400" b="1" dirty="0" smtClean="0"/>
          </a:p>
          <a:p>
            <a:pPr>
              <a:spcBef>
                <a:spcPts val="200"/>
              </a:spcBef>
              <a:buFontTx/>
              <a:buNone/>
            </a:pPr>
            <a:r>
              <a:rPr lang="en-US" altLang="zh-CN" sz="2400" b="1" dirty="0" smtClean="0"/>
              <a:t>			        </a:t>
            </a:r>
            <a:r>
              <a:rPr lang="en-US" altLang="zh-CN" sz="2400" b="1" dirty="0" err="1" smtClean="0"/>
              <a:t>cin</a:t>
            </a:r>
            <a:r>
              <a:rPr lang="en-US" altLang="zh-CN" sz="2400" b="1" dirty="0" smtClean="0"/>
              <a:t>&gt;&gt; </a:t>
            </a:r>
            <a:r>
              <a:rPr lang="en-US" altLang="zh-CN" sz="2400" b="1" dirty="0" err="1" smtClean="0"/>
              <a:t>newoperand</a:t>
            </a:r>
            <a:r>
              <a:rPr lang="en-US" altLang="zh-CN" sz="2400" b="1" dirty="0" smtClean="0"/>
              <a:t>;                    //</a:t>
            </a:r>
            <a:r>
              <a:rPr lang="zh-CN" altLang="en-US" sz="2400" b="1" dirty="0" smtClean="0"/>
              <a:t>读取操作数</a:t>
            </a:r>
            <a:endParaRPr lang="en-US" altLang="zh-CN" sz="2400" b="1" dirty="0" smtClean="0"/>
          </a:p>
          <a:p>
            <a:pPr>
              <a:spcBef>
                <a:spcPts val="200"/>
              </a:spcBef>
              <a:buNone/>
            </a:pPr>
            <a:r>
              <a:rPr lang="en-US" altLang="zh-CN" sz="2400" b="1" dirty="0" smtClean="0"/>
              <a:t>			        </a:t>
            </a:r>
            <a:r>
              <a:rPr lang="en-US" altLang="zh-CN" sz="2400" b="1" dirty="0" err="1" smtClean="0"/>
              <a:t>S.Push</a:t>
            </a:r>
            <a:r>
              <a:rPr lang="en-US" altLang="zh-CN" sz="2400" b="1" dirty="0" smtClean="0"/>
              <a:t>(</a:t>
            </a:r>
            <a:r>
              <a:rPr lang="en-US" altLang="zh-CN" sz="2400" b="1" dirty="0" err="1"/>
              <a:t>newoperand</a:t>
            </a:r>
            <a:r>
              <a:rPr lang="en-US" altLang="zh-CN" sz="2400" b="1" dirty="0" smtClean="0"/>
              <a:t>);   </a:t>
            </a:r>
            <a:r>
              <a:rPr lang="en-US" altLang="zh-CN" sz="2400" dirty="0" smtClean="0"/>
              <a:t> </a:t>
            </a:r>
            <a:r>
              <a:rPr lang="en-US" altLang="zh-CN" sz="2400" b="1" dirty="0" smtClean="0"/>
              <a:t>   </a:t>
            </a:r>
            <a:r>
              <a:rPr lang="en-US" altLang="zh-CN" sz="2400" b="1" dirty="0" smtClean="0"/>
              <a:t>//</a:t>
            </a:r>
            <a:r>
              <a:rPr lang="zh-CN" altLang="en-US" sz="2400" b="1" dirty="0" smtClean="0"/>
              <a:t>加入到操作数栈</a:t>
            </a:r>
            <a:endParaRPr lang="en-US" altLang="zh-CN" sz="2400" b="1" dirty="0" smtClean="0"/>
          </a:p>
          <a:p>
            <a:pPr>
              <a:spcBef>
                <a:spcPts val="200"/>
              </a:spcBef>
              <a:buFontTx/>
              <a:buNone/>
            </a:pPr>
            <a:r>
              <a:rPr lang="en-US" altLang="zh-CN" sz="2400" b="1" dirty="0" smtClean="0"/>
              <a:t>                       }</a:t>
            </a:r>
            <a:endParaRPr lang="en-US" altLang="zh-CN" sz="2400" dirty="0" smtClean="0"/>
          </a:p>
          <a:p>
            <a:pPr>
              <a:spcBef>
                <a:spcPts val="200"/>
              </a:spcBef>
              <a:buFontTx/>
              <a:buNone/>
            </a:pPr>
            <a:r>
              <a:rPr lang="en-US" altLang="zh-CN" sz="2400" b="1" dirty="0" smtClean="0"/>
              <a:t>		      }</a:t>
            </a:r>
          </a:p>
          <a:p>
            <a:pPr>
              <a:spcBef>
                <a:spcPts val="200"/>
              </a:spcBef>
              <a:buFontTx/>
              <a:buNone/>
            </a:pPr>
            <a:r>
              <a:rPr lang="en-US" altLang="zh-CN" sz="2400" b="1" dirty="0" smtClean="0"/>
              <a:t>              </a:t>
            </a:r>
            <a:r>
              <a:rPr lang="en-US" altLang="zh-CN" sz="2400" b="1" dirty="0" err="1" smtClean="0"/>
              <a:t>S.Pop</a:t>
            </a:r>
            <a:r>
              <a:rPr lang="en-US" altLang="zh-CN" sz="2400" b="1" dirty="0" smtClean="0"/>
              <a:t>(</a:t>
            </a:r>
            <a:r>
              <a:rPr lang="en-US" altLang="zh-CN" sz="2400" b="1" dirty="0" err="1" smtClean="0"/>
              <a:t>newoperand</a:t>
            </a:r>
            <a:r>
              <a:rPr lang="en-US" altLang="zh-CN" sz="2400" b="1" dirty="0" smtClean="0"/>
              <a:t> ); </a:t>
            </a:r>
            <a:r>
              <a:rPr lang="en-US" altLang="zh-CN" sz="2400" b="1" dirty="0" err="1" smtClean="0"/>
              <a:t>cout</a:t>
            </a:r>
            <a:r>
              <a:rPr lang="en-US" altLang="zh-CN" sz="2400" b="1" dirty="0" smtClean="0"/>
              <a:t>&lt;&lt; </a:t>
            </a:r>
            <a:r>
              <a:rPr lang="en-US" altLang="zh-CN" sz="2400" b="1" dirty="0" err="1" smtClean="0"/>
              <a:t>newoperand</a:t>
            </a:r>
            <a:r>
              <a:rPr lang="en-US" altLang="zh-CN" sz="2400" b="1" dirty="0" smtClean="0"/>
              <a:t>; </a:t>
            </a:r>
            <a:r>
              <a:rPr lang="en-US" altLang="zh-CN" sz="2400" b="1" dirty="0"/>
              <a:t>Clear(); </a:t>
            </a:r>
            <a:r>
              <a:rPr lang="en-US" altLang="zh-CN" sz="2400" b="1" dirty="0" smtClean="0"/>
              <a:t>//</a:t>
            </a:r>
            <a:r>
              <a:rPr lang="zh-CN" altLang="en-US" sz="2400" b="1" dirty="0" smtClean="0"/>
              <a:t>结果</a:t>
            </a:r>
            <a:endParaRPr lang="en-US" altLang="zh-CN" sz="2400" b="1" dirty="0" smtClean="0"/>
          </a:p>
          <a:p>
            <a:pPr>
              <a:spcBef>
                <a:spcPts val="200"/>
              </a:spcBef>
              <a:buFontTx/>
              <a:buNone/>
            </a:pPr>
            <a:r>
              <a:rPr lang="en-US" altLang="zh-CN" sz="2400" b="1" dirty="0" smtClean="0"/>
              <a:t>	};</a:t>
            </a:r>
            <a:endParaRPr lang="zh-CN" altLang="en-US" sz="2400" b="1"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1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017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179">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17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285750" y="214313"/>
            <a:ext cx="8572500" cy="857250"/>
          </a:xfrm>
        </p:spPr>
        <p:txBody>
          <a:bodyPr/>
          <a:lstStyle/>
          <a:p>
            <a:r>
              <a:rPr lang="en-US" altLang="zh-CN" sz="4000" smtClean="0"/>
              <a:t>⑤</a:t>
            </a:r>
            <a:r>
              <a:rPr lang="en-US" sz="4000" smtClean="0"/>
              <a:t>取两个操作数，根据操作符</a:t>
            </a:r>
            <a:r>
              <a:rPr lang="en-US" altLang="zh-CN" sz="4000" smtClean="0"/>
              <a:t>op</a:t>
            </a:r>
            <a:r>
              <a:rPr lang="zh-CN" altLang="en-US" sz="4000" smtClean="0"/>
              <a:t>计算</a:t>
            </a:r>
          </a:p>
        </p:txBody>
      </p:sp>
      <p:sp>
        <p:nvSpPr>
          <p:cNvPr id="51203" name="内容占位符 2"/>
          <p:cNvSpPr>
            <a:spLocks noGrp="1"/>
          </p:cNvSpPr>
          <p:nvPr>
            <p:ph idx="4294967295"/>
          </p:nvPr>
        </p:nvSpPr>
        <p:spPr>
          <a:xfrm>
            <a:off x="142875" y="1071563"/>
            <a:ext cx="9001125" cy="5572125"/>
          </a:xfrm>
        </p:spPr>
        <p:txBody>
          <a:bodyPr/>
          <a:lstStyle/>
          <a:p>
            <a:pPr>
              <a:buFontTx/>
              <a:buNone/>
            </a:pPr>
            <a:r>
              <a:rPr lang="en-US" altLang="zh-CN" sz="2400" dirty="0" smtClean="0"/>
              <a:t>void</a:t>
            </a:r>
            <a:r>
              <a:rPr lang="en-US" altLang="zh-CN" sz="2400" b="1" dirty="0" smtClean="0"/>
              <a:t> Calculator:: </a:t>
            </a:r>
            <a:r>
              <a:rPr lang="en-US" altLang="zh-CN" sz="2400" b="1" dirty="0" err="1" smtClean="0"/>
              <a:t>DoOperator</a:t>
            </a:r>
            <a:r>
              <a:rPr lang="en-US" altLang="zh-CN" sz="2400" b="1" dirty="0" smtClean="0"/>
              <a:t>(char op){</a:t>
            </a:r>
          </a:p>
          <a:p>
            <a:pPr>
              <a:buFontTx/>
              <a:buNone/>
            </a:pPr>
            <a:r>
              <a:rPr lang="en-US" altLang="zh-CN" sz="2400" b="1" dirty="0" smtClean="0"/>
              <a:t>		   double  </a:t>
            </a:r>
            <a:r>
              <a:rPr lang="en-US" altLang="zh-CN" sz="2400" b="1" dirty="0" err="1" smtClean="0"/>
              <a:t>left,right,value</a:t>
            </a:r>
            <a:r>
              <a:rPr lang="en-US" altLang="zh-CN" sz="2400" b="1" dirty="0" smtClean="0"/>
              <a:t>;  </a:t>
            </a:r>
          </a:p>
          <a:p>
            <a:pPr>
              <a:buFontTx/>
              <a:buNone/>
            </a:pPr>
            <a:r>
              <a:rPr lang="en-US" altLang="zh-CN" sz="2400" b="1" dirty="0" smtClean="0"/>
              <a:t> 		   if (get2Operands(left, right))</a:t>
            </a:r>
          </a:p>
          <a:p>
            <a:pPr>
              <a:buFontTx/>
              <a:buNone/>
            </a:pPr>
            <a:r>
              <a:rPr lang="en-US" altLang="zh-CN" sz="2400" b="1" dirty="0" smtClean="0"/>
              <a:t>		       switch(op){			</a:t>
            </a:r>
          </a:p>
          <a:p>
            <a:pPr>
              <a:buFontTx/>
              <a:buNone/>
            </a:pPr>
            <a:r>
              <a:rPr lang="en-US" altLang="zh-CN" sz="2400" b="1" dirty="0" smtClean="0"/>
              <a:t>                       case ‘+’: value=</a:t>
            </a:r>
            <a:r>
              <a:rPr lang="en-US" altLang="zh-CN" sz="2400" b="1" dirty="0" err="1" smtClean="0"/>
              <a:t>left+right;S.Push</a:t>
            </a:r>
            <a:r>
              <a:rPr lang="en-US" altLang="zh-CN" sz="2400" b="1" dirty="0" smtClean="0"/>
              <a:t>(value);break;</a:t>
            </a:r>
          </a:p>
          <a:p>
            <a:pPr>
              <a:buFontTx/>
              <a:buNone/>
            </a:pPr>
            <a:r>
              <a:rPr lang="en-US" altLang="zh-CN" sz="2400" b="1" dirty="0" smtClean="0"/>
              <a:t>                       case ‘-’:  value=</a:t>
            </a:r>
            <a:r>
              <a:rPr lang="en-US" altLang="zh-CN" sz="2400" b="1" dirty="0" err="1" smtClean="0"/>
              <a:t>left-right;S.Push</a:t>
            </a:r>
            <a:r>
              <a:rPr lang="en-US" altLang="zh-CN" sz="2400" b="1" dirty="0" smtClean="0"/>
              <a:t>(value);break;</a:t>
            </a:r>
          </a:p>
          <a:p>
            <a:pPr>
              <a:buFontTx/>
              <a:buNone/>
            </a:pPr>
            <a:r>
              <a:rPr lang="en-US" altLang="zh-CN" sz="2400" b="1" dirty="0" smtClean="0"/>
              <a:t>		           case ‘*’: value=left*</a:t>
            </a:r>
            <a:r>
              <a:rPr lang="en-US" altLang="zh-CN" sz="2400" b="1" dirty="0" err="1" smtClean="0"/>
              <a:t>right;S.Push</a:t>
            </a:r>
            <a:r>
              <a:rPr lang="en-US" altLang="zh-CN" sz="2400" b="1" dirty="0" smtClean="0"/>
              <a:t>(value);break;</a:t>
            </a:r>
          </a:p>
          <a:p>
            <a:pPr>
              <a:buFontTx/>
              <a:buNone/>
            </a:pPr>
            <a:r>
              <a:rPr lang="en-US" altLang="zh-CN" sz="2400" b="1" dirty="0" smtClean="0"/>
              <a:t>                       case ‘/’: if (right==0.0){</a:t>
            </a:r>
          </a:p>
          <a:p>
            <a:pPr>
              <a:buFontTx/>
              <a:buNone/>
            </a:pPr>
            <a:r>
              <a:rPr lang="en-US" altLang="zh-CN" sz="2400" b="1" dirty="0" smtClean="0"/>
              <a:t>			                     </a:t>
            </a:r>
            <a:r>
              <a:rPr lang="en-US" altLang="zh-CN" sz="2400" b="1" dirty="0" err="1" smtClean="0"/>
              <a:t>cerr</a:t>
            </a:r>
            <a:r>
              <a:rPr lang="en-US" altLang="zh-CN" sz="2400" b="1" dirty="0" smtClean="0"/>
              <a:t>&lt;&lt;“Divide by 0!”&lt;&lt;</a:t>
            </a:r>
            <a:r>
              <a:rPr lang="en-US" altLang="zh-CN" sz="2400" b="1" dirty="0" err="1" smtClean="0"/>
              <a:t>endl</a:t>
            </a:r>
            <a:r>
              <a:rPr lang="en-US" altLang="zh-CN" sz="2400" b="1" dirty="0" smtClean="0"/>
              <a:t>; Clear();}</a:t>
            </a:r>
          </a:p>
          <a:p>
            <a:pPr>
              <a:buFontTx/>
              <a:buNone/>
            </a:pPr>
            <a:r>
              <a:rPr lang="en-US" altLang="zh-CN" sz="2400" b="1" dirty="0" smtClean="0"/>
              <a:t>                                     else{value=left/</a:t>
            </a:r>
            <a:r>
              <a:rPr lang="en-US" altLang="zh-CN" sz="2400" b="1" dirty="0" err="1" smtClean="0"/>
              <a:t>right;S.Push</a:t>
            </a:r>
            <a:r>
              <a:rPr lang="en-US" altLang="zh-CN" sz="2400" b="1" dirty="0" smtClean="0"/>
              <a:t>(value);} 	            </a:t>
            </a:r>
          </a:p>
          <a:p>
            <a:pPr>
              <a:buFontTx/>
              <a:buNone/>
            </a:pPr>
            <a:r>
              <a:rPr lang="en-US" altLang="zh-CN" sz="2400" b="1" dirty="0" smtClean="0"/>
              <a:t>                                     }	</a:t>
            </a:r>
          </a:p>
          <a:p>
            <a:pPr>
              <a:buFontTx/>
              <a:buNone/>
            </a:pPr>
            <a:r>
              <a:rPr lang="en-US" altLang="zh-CN" sz="2400" b="1" dirty="0" smtClean="0"/>
              <a:t>                };</a:t>
            </a:r>
            <a:r>
              <a:rPr lang="en-US" altLang="zh-CN" sz="2400" b="1" dirty="0" smtClean="0"/>
              <a:t>	</a:t>
            </a:r>
          </a:p>
          <a:p>
            <a:pPr>
              <a:buFontTx/>
              <a:buNone/>
            </a:pPr>
            <a:r>
              <a:rPr lang="en-US" altLang="zh-CN" sz="2000" b="1" dirty="0" smtClean="0"/>
              <a:t>		</a:t>
            </a:r>
            <a:endParaRPr lang="zh-CN" altLang="en-US" sz="2000" b="1"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a:xfrm>
            <a:off x="285750" y="214313"/>
            <a:ext cx="8572500" cy="857250"/>
          </a:xfrm>
        </p:spPr>
        <p:txBody>
          <a:bodyPr/>
          <a:lstStyle/>
          <a:p>
            <a:pPr algn="l"/>
            <a:r>
              <a:rPr lang="en-US" altLang="zh-CN" sz="4000" smtClean="0"/>
              <a:t>③</a:t>
            </a:r>
            <a:r>
              <a:rPr lang="en-US" sz="4000" smtClean="0"/>
              <a:t>从操作数栈中取出两个操作数</a:t>
            </a:r>
            <a:endParaRPr lang="zh-CN" altLang="en-US" sz="4000" smtClean="0"/>
          </a:p>
        </p:txBody>
      </p:sp>
      <p:sp>
        <p:nvSpPr>
          <p:cNvPr id="49155" name="内容占位符 2"/>
          <p:cNvSpPr>
            <a:spLocks noGrp="1"/>
          </p:cNvSpPr>
          <p:nvPr>
            <p:ph idx="4294967295"/>
          </p:nvPr>
        </p:nvSpPr>
        <p:spPr>
          <a:xfrm>
            <a:off x="101600" y="1071563"/>
            <a:ext cx="9042400" cy="5572125"/>
          </a:xfrm>
        </p:spPr>
        <p:txBody>
          <a:bodyPr/>
          <a:lstStyle/>
          <a:p>
            <a:pPr>
              <a:buFontTx/>
              <a:buNone/>
            </a:pPr>
            <a:r>
              <a:rPr lang="en-US" altLang="zh-CN" sz="2800" b="1" dirty="0" err="1" smtClean="0"/>
              <a:t>int</a:t>
            </a:r>
            <a:r>
              <a:rPr lang="en-US" altLang="zh-CN" sz="2800" b="1" dirty="0" smtClean="0"/>
              <a:t> Calculator::Get2Operands(</a:t>
            </a:r>
            <a:r>
              <a:rPr lang="en-US" altLang="zh-CN" sz="2800" b="1" dirty="0" err="1" smtClean="0"/>
              <a:t>double&amp;left</a:t>
            </a:r>
            <a:r>
              <a:rPr lang="en-US" altLang="zh-CN" sz="2800" b="1" dirty="0" smtClean="0"/>
              <a:t>, </a:t>
            </a:r>
            <a:r>
              <a:rPr lang="en-US" altLang="zh-CN" sz="2800" b="1" dirty="0" err="1" smtClean="0"/>
              <a:t>double&amp;right</a:t>
            </a:r>
            <a:r>
              <a:rPr lang="en-US" altLang="zh-CN" sz="2800" b="1" dirty="0" smtClean="0"/>
              <a:t>){</a:t>
            </a:r>
          </a:p>
          <a:p>
            <a:pPr>
              <a:buFontTx/>
              <a:buNone/>
            </a:pPr>
            <a:r>
              <a:rPr lang="en-US" altLang="zh-CN" sz="2800" b="1" dirty="0" smtClean="0"/>
              <a:t>    if (</a:t>
            </a:r>
            <a:r>
              <a:rPr lang="en-US" altLang="zh-CN" sz="2800" b="1" dirty="0" err="1" smtClean="0"/>
              <a:t>S.IsEmpty</a:t>
            </a:r>
            <a:r>
              <a:rPr lang="en-US" altLang="zh-CN" sz="2800" b="1" dirty="0" smtClean="0"/>
              <a:t>())</a:t>
            </a:r>
          </a:p>
          <a:p>
            <a:pPr>
              <a:buFontTx/>
              <a:buNone/>
            </a:pPr>
            <a:r>
              <a:rPr lang="en-US" altLang="zh-CN" sz="2800" b="1" dirty="0" smtClean="0"/>
              <a:t>		{</a:t>
            </a:r>
            <a:r>
              <a:rPr lang="en-US" altLang="zh-CN" sz="2800" b="1" dirty="0" err="1" smtClean="0"/>
              <a:t>cerr</a:t>
            </a:r>
            <a:r>
              <a:rPr lang="en-US" altLang="zh-CN" sz="2800" b="1" dirty="0" smtClean="0"/>
              <a:t>&lt;&lt;“</a:t>
            </a:r>
            <a:r>
              <a:rPr lang="zh-CN" altLang="en-US" sz="2800" b="1" dirty="0" smtClean="0"/>
              <a:t>缺少右操作数！</a:t>
            </a:r>
            <a:r>
              <a:rPr lang="en-US" sz="2800" b="1" dirty="0" smtClean="0"/>
              <a:t>”</a:t>
            </a:r>
            <a:r>
              <a:rPr lang="en-US" altLang="zh-CN" sz="2800" b="1" dirty="0" smtClean="0"/>
              <a:t>&lt;&lt;</a:t>
            </a:r>
            <a:r>
              <a:rPr lang="en-US" altLang="zh-CN" sz="2800" b="1" dirty="0" err="1" smtClean="0"/>
              <a:t>endl;return</a:t>
            </a:r>
            <a:r>
              <a:rPr lang="en-US" altLang="zh-CN" sz="2800" b="1" dirty="0" smtClean="0"/>
              <a:t> 0;}</a:t>
            </a:r>
          </a:p>
          <a:p>
            <a:pPr>
              <a:buFontTx/>
              <a:buNone/>
            </a:pPr>
            <a:r>
              <a:rPr lang="en-US" altLang="zh-CN" sz="2800" b="1" dirty="0" smtClean="0"/>
              <a:t>	</a:t>
            </a:r>
            <a:r>
              <a:rPr lang="en-US" altLang="zh-CN" sz="2800" b="1" dirty="0" err="1" smtClean="0"/>
              <a:t>S.Pop</a:t>
            </a:r>
            <a:r>
              <a:rPr lang="en-US" altLang="zh-CN" sz="2800" b="1" dirty="0" smtClean="0"/>
              <a:t>(right);</a:t>
            </a:r>
          </a:p>
          <a:p>
            <a:pPr>
              <a:buFontTx/>
              <a:buNone/>
            </a:pPr>
            <a:r>
              <a:rPr lang="en-US" altLang="zh-CN" sz="2800" b="1" dirty="0" smtClean="0"/>
              <a:t>    if (</a:t>
            </a:r>
            <a:r>
              <a:rPr lang="en-US" altLang="zh-CN" sz="2800" b="1" dirty="0" err="1" smtClean="0"/>
              <a:t>S.IsEmpty</a:t>
            </a:r>
            <a:r>
              <a:rPr lang="en-US" altLang="zh-CN" sz="2800" b="1" dirty="0" smtClean="0"/>
              <a:t>())</a:t>
            </a:r>
          </a:p>
          <a:p>
            <a:pPr>
              <a:buFontTx/>
              <a:buNone/>
            </a:pPr>
            <a:r>
              <a:rPr lang="en-US" altLang="zh-CN" sz="2800" b="1" dirty="0" smtClean="0"/>
              <a:t>		{</a:t>
            </a:r>
            <a:r>
              <a:rPr lang="en-US" altLang="zh-CN" sz="2800" b="1" dirty="0" err="1" smtClean="0"/>
              <a:t>cerr</a:t>
            </a:r>
            <a:r>
              <a:rPr lang="en-US" altLang="zh-CN" sz="2800" b="1" dirty="0" smtClean="0"/>
              <a:t>&lt;&lt;“</a:t>
            </a:r>
            <a:r>
              <a:rPr lang="zh-CN" altLang="en-US" sz="2800" b="1" dirty="0" smtClean="0"/>
              <a:t>缺少左操作数！</a:t>
            </a:r>
            <a:r>
              <a:rPr lang="en-US" sz="2800" b="1" dirty="0" smtClean="0"/>
              <a:t>”</a:t>
            </a:r>
            <a:r>
              <a:rPr lang="en-US" altLang="zh-CN" sz="2800" b="1" dirty="0" smtClean="0"/>
              <a:t>&lt;&lt;</a:t>
            </a:r>
            <a:r>
              <a:rPr lang="en-US" altLang="zh-CN" sz="2800" b="1" dirty="0" err="1" smtClean="0"/>
              <a:t>endl;return</a:t>
            </a:r>
            <a:r>
              <a:rPr lang="en-US" altLang="zh-CN" sz="2800" b="1" dirty="0" smtClean="0"/>
              <a:t> 0;}</a:t>
            </a:r>
          </a:p>
          <a:p>
            <a:pPr>
              <a:buFontTx/>
              <a:buNone/>
            </a:pPr>
            <a:r>
              <a:rPr lang="en-US" altLang="zh-CN" sz="2800" b="1" dirty="0" smtClean="0"/>
              <a:t>	</a:t>
            </a:r>
            <a:r>
              <a:rPr lang="en-US" altLang="zh-CN" sz="2800" b="1" dirty="0" err="1" smtClean="0"/>
              <a:t>S.Pop</a:t>
            </a:r>
            <a:r>
              <a:rPr lang="en-US" altLang="zh-CN" sz="2800" b="1" dirty="0" smtClean="0"/>
              <a:t>(left);</a:t>
            </a:r>
          </a:p>
          <a:p>
            <a:pPr>
              <a:buFontTx/>
              <a:buNone/>
            </a:pPr>
            <a:r>
              <a:rPr lang="en-US" altLang="zh-CN" sz="2800" b="1" dirty="0" smtClean="0"/>
              <a:t>	return 1;</a:t>
            </a:r>
          </a:p>
          <a:p>
            <a:pPr>
              <a:buFontTx/>
              <a:buNone/>
            </a:pPr>
            <a:r>
              <a:rPr lang="en-US" altLang="zh-CN" sz="2800" b="1" dirty="0" smtClean="0"/>
              <a:t>};</a:t>
            </a:r>
            <a:endParaRPr lang="zh-CN" altLang="en-US" b="1"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15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4294967295"/>
          </p:nvPr>
        </p:nvSpPr>
        <p:spPr>
          <a:xfrm>
            <a:off x="142875" y="692150"/>
            <a:ext cx="9001125" cy="5572125"/>
          </a:xfrm>
        </p:spPr>
        <p:txBody>
          <a:bodyPr/>
          <a:lstStyle/>
          <a:p>
            <a:pPr>
              <a:buFontTx/>
              <a:buNone/>
            </a:pPr>
            <a:r>
              <a:rPr lang="en-US" altLang="zh-CN" sz="2800" b="1" dirty="0" smtClean="0"/>
              <a:t>void main(){</a:t>
            </a:r>
          </a:p>
          <a:p>
            <a:pPr>
              <a:buFontTx/>
              <a:buNone/>
            </a:pPr>
            <a:r>
              <a:rPr lang="en-US" altLang="zh-CN" sz="2800" b="1" dirty="0" smtClean="0"/>
              <a:t>		</a:t>
            </a:r>
            <a:r>
              <a:rPr lang="en-US" altLang="zh-CN" b="1" dirty="0" smtClean="0"/>
              <a:t> Calculator CALC;</a:t>
            </a:r>
          </a:p>
          <a:p>
            <a:pPr>
              <a:buFontTx/>
              <a:buNone/>
            </a:pPr>
            <a:r>
              <a:rPr lang="en-US" altLang="zh-CN" b="1" dirty="0" smtClean="0"/>
              <a:t>		 </a:t>
            </a:r>
            <a:r>
              <a:rPr lang="en-US" altLang="zh-CN" b="1" dirty="0" err="1" smtClean="0"/>
              <a:t>CALC.Run</a:t>
            </a:r>
            <a:r>
              <a:rPr lang="en-US" altLang="zh-CN" b="1" dirty="0" smtClean="0"/>
              <a:t>();</a:t>
            </a:r>
          </a:p>
          <a:p>
            <a:pPr>
              <a:buFontTx/>
              <a:buNone/>
            </a:pPr>
            <a:r>
              <a:rPr lang="en-US" altLang="zh-CN" b="1" dirty="0" smtClean="0"/>
              <a:t>}		 </a:t>
            </a:r>
            <a:endParaRPr lang="zh-CN" altLang="en-US" b="1"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CC67CFAD-B033-42E7-A05E-CF4925292553}" type="slidenum">
              <a:rPr lang="en-US" altLang="zh-CN" sz="1400" b="0"/>
              <a:pPr eaLnBrk="1" hangingPunct="1">
                <a:spcBef>
                  <a:spcPct val="50000"/>
                </a:spcBef>
              </a:pPr>
              <a:t>29</a:t>
            </a:fld>
            <a:endParaRPr lang="en-US" altLang="zh-CN" sz="1400" b="0"/>
          </a:p>
        </p:txBody>
      </p:sp>
      <p:sp>
        <p:nvSpPr>
          <p:cNvPr id="31747" name="Rectangle 2"/>
          <p:cNvSpPr>
            <a:spLocks noGrp="1" noChangeArrowheads="1"/>
          </p:cNvSpPr>
          <p:nvPr>
            <p:ph type="title" idx="4294967295"/>
          </p:nvPr>
        </p:nvSpPr>
        <p:spPr>
          <a:xfrm>
            <a:off x="500063" y="214313"/>
            <a:ext cx="8229600" cy="955675"/>
          </a:xfrm>
        </p:spPr>
        <p:txBody>
          <a:bodyPr/>
          <a:lstStyle/>
          <a:p>
            <a:pPr algn="l" eaLnBrk="1" hangingPunct="1"/>
            <a:r>
              <a:rPr lang="en-US" altLang="zh-CN" sz="4000" b="1" dirty="0" smtClean="0">
                <a:ea typeface="华文新魏" pitchFamily="2" charset="-122"/>
              </a:rPr>
              <a:t>3.</a:t>
            </a:r>
            <a:r>
              <a:rPr lang="zh-CN" altLang="en-US" sz="4000" b="1" dirty="0" smtClean="0">
                <a:ea typeface="华文新魏" pitchFamily="2" charset="-122"/>
              </a:rPr>
              <a:t>如何将中缀表示</a:t>
            </a:r>
            <a:r>
              <a:rPr lang="zh-CN" altLang="en-US" sz="4000" b="1" dirty="0" smtClean="0">
                <a:latin typeface="Courier New" pitchFamily="49" charset="0"/>
                <a:ea typeface="隶书" pitchFamily="49" charset="-122"/>
              </a:rPr>
              <a:t>→</a:t>
            </a:r>
            <a:r>
              <a:rPr lang="zh-CN" altLang="en-US" sz="4000" b="1" dirty="0" smtClean="0">
                <a:ea typeface="华文新魏" pitchFamily="2" charset="-122"/>
              </a:rPr>
              <a:t>转后缀表示？</a:t>
            </a:r>
          </a:p>
        </p:txBody>
      </p:sp>
      <p:sp>
        <p:nvSpPr>
          <p:cNvPr id="31748" name="Rectangle 3"/>
          <p:cNvSpPr>
            <a:spLocks noGrp="1" noChangeArrowheads="1"/>
          </p:cNvSpPr>
          <p:nvPr>
            <p:ph type="body" idx="4294967295"/>
          </p:nvPr>
        </p:nvSpPr>
        <p:spPr>
          <a:xfrm>
            <a:off x="357188" y="1304925"/>
            <a:ext cx="8501062" cy="2592388"/>
          </a:xfrm>
        </p:spPr>
        <p:txBody>
          <a:bodyPr/>
          <a:lstStyle/>
          <a:p>
            <a:pPr eaLnBrk="1" hangingPunct="1">
              <a:buClr>
                <a:srgbClr val="800080"/>
              </a:buClr>
              <a:buSzPct val="50000"/>
            </a:pPr>
            <a:r>
              <a:rPr lang="zh-CN" altLang="en-US" sz="3000" b="1" dirty="0" smtClean="0">
                <a:latin typeface="仿宋_GB2312" pitchFamily="49" charset="-122"/>
                <a:ea typeface="仿宋_GB2312" pitchFamily="49" charset="-122"/>
              </a:rPr>
              <a:t>先对中缀表达式按运算优先次序加上括号，再把操作符后移到右括号的后面并以就近移动为原则，最后将所有括号消去。</a:t>
            </a:r>
          </a:p>
          <a:p>
            <a:pPr eaLnBrk="1" hangingPunct="1">
              <a:buClr>
                <a:srgbClr val="800080"/>
              </a:buClr>
              <a:buSzPct val="50000"/>
            </a:pPr>
            <a:r>
              <a:rPr lang="zh-CN" altLang="en-US" sz="3000" b="1" dirty="0" smtClean="0">
                <a:latin typeface="仿宋_GB2312" pitchFamily="49" charset="-122"/>
                <a:ea typeface="仿宋_GB2312" pitchFamily="49" charset="-122"/>
              </a:rPr>
              <a:t>如中缀表示 </a:t>
            </a:r>
            <a:r>
              <a:rPr lang="en-US" altLang="zh-CN" sz="3000" b="1" dirty="0" smtClean="0">
                <a:ea typeface="仿宋_GB2312" pitchFamily="49" charset="-122"/>
              </a:rPr>
              <a:t>(A+B)*D</a:t>
            </a:r>
            <a:r>
              <a:rPr lang="en-US" altLang="zh-CN" sz="3000" b="1" dirty="0" smtClean="0">
                <a:latin typeface="Courier New" pitchFamily="49" charset="0"/>
                <a:ea typeface="仿宋_GB2312" pitchFamily="49" charset="-122"/>
              </a:rPr>
              <a:t>-</a:t>
            </a:r>
            <a:r>
              <a:rPr lang="en-US" altLang="zh-CN" sz="3000" b="1" dirty="0" smtClean="0">
                <a:ea typeface="仿宋_GB2312" pitchFamily="49" charset="-122"/>
              </a:rPr>
              <a:t>E/(F+A*D)+C</a:t>
            </a:r>
            <a:r>
              <a:rPr lang="zh-CN" altLang="en-US" sz="3000" b="1" dirty="0" smtClean="0">
                <a:latin typeface="仿宋_GB2312" pitchFamily="49" charset="-122"/>
                <a:ea typeface="仿宋_GB2312" pitchFamily="49" charset="-122"/>
              </a:rPr>
              <a:t>，其转换为后缀表达式的过程如下：</a:t>
            </a:r>
            <a:r>
              <a:rPr lang="zh-CN" altLang="en-US" dirty="0" smtClean="0"/>
              <a:t> </a:t>
            </a:r>
          </a:p>
        </p:txBody>
      </p:sp>
      <p:sp>
        <p:nvSpPr>
          <p:cNvPr id="53253" name="Rectangle 4"/>
          <p:cNvSpPr>
            <a:spLocks noChangeArrowheads="1"/>
          </p:cNvSpPr>
          <p:nvPr/>
        </p:nvSpPr>
        <p:spPr bwMode="auto">
          <a:xfrm>
            <a:off x="468313" y="3933825"/>
            <a:ext cx="8388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a:solidFill>
                  <a:schemeClr val="tx2"/>
                </a:solidFill>
              </a:rPr>
              <a:t>(</a:t>
            </a:r>
            <a:r>
              <a:rPr lang="en-US" altLang="zh-CN" sz="3000"/>
              <a:t> </a:t>
            </a:r>
            <a:r>
              <a:rPr lang="en-US" altLang="zh-CN" sz="3000">
                <a:solidFill>
                  <a:srgbClr val="006600"/>
                </a:solidFill>
              </a:rPr>
              <a:t>(</a:t>
            </a:r>
            <a:r>
              <a:rPr lang="en-US" altLang="zh-CN" sz="3000"/>
              <a:t> </a:t>
            </a:r>
            <a:r>
              <a:rPr lang="en-US" altLang="zh-CN" sz="3000">
                <a:solidFill>
                  <a:srgbClr val="800080"/>
                </a:solidFill>
              </a:rPr>
              <a:t>                           </a:t>
            </a:r>
            <a:r>
              <a:rPr lang="en-US" altLang="zh-CN" sz="3000">
                <a:latin typeface="Courier New" pitchFamily="49" charset="0"/>
              </a:rPr>
              <a:t>– </a:t>
            </a:r>
            <a:r>
              <a:rPr lang="en-US" altLang="zh-CN" sz="3000">
                <a:solidFill>
                  <a:srgbClr val="990033"/>
                </a:solidFill>
              </a:rPr>
              <a:t>   </a:t>
            </a:r>
            <a:r>
              <a:rPr lang="en-US" altLang="zh-CN" sz="3000"/>
              <a:t>                                </a:t>
            </a:r>
            <a:r>
              <a:rPr lang="en-US" altLang="zh-CN" sz="3000">
                <a:solidFill>
                  <a:srgbClr val="006600"/>
                </a:solidFill>
              </a:rPr>
              <a:t>)</a:t>
            </a:r>
            <a:r>
              <a:rPr lang="en-US" altLang="zh-CN" sz="3000"/>
              <a:t> + C </a:t>
            </a:r>
            <a:r>
              <a:rPr lang="en-US" altLang="zh-CN" sz="3000">
                <a:solidFill>
                  <a:schemeClr val="tx2"/>
                </a:solidFill>
              </a:rPr>
              <a:t>)</a:t>
            </a:r>
          </a:p>
        </p:txBody>
      </p:sp>
      <p:grpSp>
        <p:nvGrpSpPr>
          <p:cNvPr id="53254" name="Group 6"/>
          <p:cNvGrpSpPr>
            <a:grpSpLocks/>
          </p:cNvGrpSpPr>
          <p:nvPr/>
        </p:nvGrpSpPr>
        <p:grpSpPr bwMode="auto">
          <a:xfrm>
            <a:off x="1944688" y="4400550"/>
            <a:ext cx="6661150" cy="792163"/>
            <a:chOff x="0" y="0"/>
            <a:chExt cx="6661150" cy="792163"/>
          </a:xfrm>
        </p:grpSpPr>
        <p:sp>
          <p:nvSpPr>
            <p:cNvPr id="31761" name="Line 5"/>
            <p:cNvSpPr>
              <a:spLocks noChangeShapeType="1"/>
            </p:cNvSpPr>
            <p:nvPr/>
          </p:nvSpPr>
          <p:spPr bwMode="auto">
            <a:xfrm flipV="1">
              <a:off x="720725" y="36513"/>
              <a:ext cx="0" cy="28733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2" name="Line 6"/>
            <p:cNvSpPr>
              <a:spLocks noChangeShapeType="1"/>
            </p:cNvSpPr>
            <p:nvPr/>
          </p:nvSpPr>
          <p:spPr bwMode="auto">
            <a:xfrm flipV="1">
              <a:off x="1584325" y="36513"/>
              <a:ext cx="0" cy="28733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3" name="Line 7"/>
            <p:cNvSpPr>
              <a:spLocks noChangeShapeType="1"/>
            </p:cNvSpPr>
            <p:nvPr/>
          </p:nvSpPr>
          <p:spPr bwMode="auto">
            <a:xfrm flipH="1">
              <a:off x="0" y="323850"/>
              <a:ext cx="720725"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8"/>
            <p:cNvSpPr>
              <a:spLocks noChangeShapeType="1"/>
            </p:cNvSpPr>
            <p:nvPr/>
          </p:nvSpPr>
          <p:spPr bwMode="auto">
            <a:xfrm flipV="1">
              <a:off x="0" y="73025"/>
              <a:ext cx="0" cy="250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9"/>
            <p:cNvSpPr>
              <a:spLocks noChangeShapeType="1"/>
            </p:cNvSpPr>
            <p:nvPr/>
          </p:nvSpPr>
          <p:spPr bwMode="auto">
            <a:xfrm flipH="1">
              <a:off x="863600" y="323850"/>
              <a:ext cx="720725"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10"/>
            <p:cNvSpPr>
              <a:spLocks noChangeShapeType="1"/>
            </p:cNvSpPr>
            <p:nvPr/>
          </p:nvSpPr>
          <p:spPr bwMode="auto">
            <a:xfrm flipV="1">
              <a:off x="865188" y="73025"/>
              <a:ext cx="0" cy="250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Line 11"/>
            <p:cNvSpPr>
              <a:spLocks noChangeShapeType="1"/>
            </p:cNvSpPr>
            <p:nvPr/>
          </p:nvSpPr>
          <p:spPr bwMode="auto">
            <a:xfrm flipV="1">
              <a:off x="5113338" y="1588"/>
              <a:ext cx="0" cy="28733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68" name="Line 12"/>
            <p:cNvSpPr>
              <a:spLocks noChangeShapeType="1"/>
            </p:cNvSpPr>
            <p:nvPr/>
          </p:nvSpPr>
          <p:spPr bwMode="auto">
            <a:xfrm flipH="1">
              <a:off x="4392613" y="288925"/>
              <a:ext cx="720725"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13"/>
            <p:cNvSpPr>
              <a:spLocks noChangeShapeType="1"/>
            </p:cNvSpPr>
            <p:nvPr/>
          </p:nvSpPr>
          <p:spPr bwMode="auto">
            <a:xfrm flipV="1">
              <a:off x="4394200" y="38100"/>
              <a:ext cx="0" cy="250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14"/>
            <p:cNvSpPr>
              <a:spLocks noChangeShapeType="1"/>
            </p:cNvSpPr>
            <p:nvPr/>
          </p:nvSpPr>
          <p:spPr bwMode="auto">
            <a:xfrm flipV="1">
              <a:off x="5329238" y="0"/>
              <a:ext cx="0" cy="43338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1" name="Line 15"/>
            <p:cNvSpPr>
              <a:spLocks noChangeShapeType="1"/>
            </p:cNvSpPr>
            <p:nvPr/>
          </p:nvSpPr>
          <p:spPr bwMode="auto">
            <a:xfrm flipH="1">
              <a:off x="3492500" y="433388"/>
              <a:ext cx="183673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Line 16"/>
            <p:cNvSpPr>
              <a:spLocks noChangeShapeType="1"/>
            </p:cNvSpPr>
            <p:nvPr/>
          </p:nvSpPr>
          <p:spPr bwMode="auto">
            <a:xfrm flipV="1">
              <a:off x="3492500" y="36513"/>
              <a:ext cx="0" cy="396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Line 17"/>
            <p:cNvSpPr>
              <a:spLocks noChangeShapeType="1"/>
            </p:cNvSpPr>
            <p:nvPr/>
          </p:nvSpPr>
          <p:spPr bwMode="auto">
            <a:xfrm flipV="1">
              <a:off x="5580063" y="0"/>
              <a:ext cx="0" cy="61118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4" name="Line 18"/>
            <p:cNvSpPr>
              <a:spLocks noChangeShapeType="1"/>
            </p:cNvSpPr>
            <p:nvPr/>
          </p:nvSpPr>
          <p:spPr bwMode="auto">
            <a:xfrm flipH="1">
              <a:off x="2663825" y="612775"/>
              <a:ext cx="2917825"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19"/>
            <p:cNvSpPr>
              <a:spLocks noChangeShapeType="1"/>
            </p:cNvSpPr>
            <p:nvPr/>
          </p:nvSpPr>
          <p:spPr bwMode="auto">
            <a:xfrm flipV="1">
              <a:off x="2663825" y="36513"/>
              <a:ext cx="0" cy="574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20"/>
            <p:cNvSpPr>
              <a:spLocks noChangeShapeType="1"/>
            </p:cNvSpPr>
            <p:nvPr/>
          </p:nvSpPr>
          <p:spPr bwMode="auto">
            <a:xfrm flipV="1">
              <a:off x="6661150" y="0"/>
              <a:ext cx="0" cy="28733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77" name="Line 21"/>
            <p:cNvSpPr>
              <a:spLocks noChangeShapeType="1"/>
            </p:cNvSpPr>
            <p:nvPr/>
          </p:nvSpPr>
          <p:spPr bwMode="auto">
            <a:xfrm flipH="1">
              <a:off x="5940425" y="287338"/>
              <a:ext cx="720725"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Line 22"/>
            <p:cNvSpPr>
              <a:spLocks noChangeShapeType="1"/>
            </p:cNvSpPr>
            <p:nvPr/>
          </p:nvSpPr>
          <p:spPr bwMode="auto">
            <a:xfrm flipV="1">
              <a:off x="5942013" y="36513"/>
              <a:ext cx="0" cy="250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9" name="Line 23"/>
            <p:cNvSpPr>
              <a:spLocks noChangeShapeType="1"/>
            </p:cNvSpPr>
            <p:nvPr/>
          </p:nvSpPr>
          <p:spPr bwMode="auto">
            <a:xfrm flipV="1">
              <a:off x="5795963" y="0"/>
              <a:ext cx="0" cy="79216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1780" name="Line 24"/>
            <p:cNvSpPr>
              <a:spLocks noChangeShapeType="1"/>
            </p:cNvSpPr>
            <p:nvPr/>
          </p:nvSpPr>
          <p:spPr bwMode="auto">
            <a:xfrm flipH="1">
              <a:off x="1763713" y="792163"/>
              <a:ext cx="403225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Line 25"/>
            <p:cNvSpPr>
              <a:spLocks noChangeShapeType="1"/>
            </p:cNvSpPr>
            <p:nvPr/>
          </p:nvSpPr>
          <p:spPr bwMode="auto">
            <a:xfrm flipH="1" flipV="1">
              <a:off x="1763713" y="36513"/>
              <a:ext cx="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276" name="TextBox 29"/>
          <p:cNvSpPr txBox="1">
            <a:spLocks noChangeArrowheads="1"/>
          </p:cNvSpPr>
          <p:nvPr/>
        </p:nvSpPr>
        <p:spPr bwMode="auto">
          <a:xfrm>
            <a:off x="1071563" y="3933825"/>
            <a:ext cx="2487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800080"/>
                </a:solidFill>
              </a:rPr>
              <a:t>(</a:t>
            </a:r>
            <a:r>
              <a:rPr lang="en-US" altLang="zh-CN"/>
              <a:t> ( A + B ) * D </a:t>
            </a:r>
            <a:r>
              <a:rPr lang="en-US" altLang="zh-CN">
                <a:solidFill>
                  <a:srgbClr val="800080"/>
                </a:solidFill>
              </a:rPr>
              <a:t>)</a:t>
            </a:r>
            <a:endParaRPr lang="zh-CN" altLang="en-US"/>
          </a:p>
        </p:txBody>
      </p:sp>
      <p:sp>
        <p:nvSpPr>
          <p:cNvPr id="53277" name="TextBox 30"/>
          <p:cNvSpPr txBox="1">
            <a:spLocks noChangeArrowheads="1"/>
          </p:cNvSpPr>
          <p:nvPr/>
        </p:nvSpPr>
        <p:spPr bwMode="auto">
          <a:xfrm>
            <a:off x="4786313" y="3933825"/>
            <a:ext cx="2544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a:t>
            </a:r>
            <a:r>
              <a:rPr lang="en-US" altLang="zh-CN"/>
              <a:t> F + </a:t>
            </a:r>
            <a:r>
              <a:rPr lang="en-US" altLang="zh-CN">
                <a:solidFill>
                  <a:srgbClr val="800080"/>
                </a:solidFill>
              </a:rPr>
              <a:t>(</a:t>
            </a:r>
            <a:r>
              <a:rPr lang="en-US" altLang="zh-CN"/>
              <a:t> A * D  </a:t>
            </a:r>
            <a:r>
              <a:rPr lang="en-US" altLang="zh-CN">
                <a:solidFill>
                  <a:srgbClr val="800080"/>
                </a:solidFill>
              </a:rPr>
              <a:t>)</a:t>
            </a:r>
            <a:r>
              <a:rPr lang="en-US" altLang="zh-CN"/>
              <a:t> </a:t>
            </a:r>
            <a:r>
              <a:rPr lang="en-US" altLang="zh-CN">
                <a:solidFill>
                  <a:srgbClr val="006600"/>
                </a:solidFill>
              </a:rPr>
              <a:t>)</a:t>
            </a:r>
            <a:endParaRPr lang="zh-CN" altLang="en-US"/>
          </a:p>
        </p:txBody>
      </p:sp>
      <p:sp>
        <p:nvSpPr>
          <p:cNvPr id="53278" name="TextBox 31"/>
          <p:cNvSpPr txBox="1">
            <a:spLocks noChangeArrowheads="1"/>
          </p:cNvSpPr>
          <p:nvPr/>
        </p:nvSpPr>
        <p:spPr bwMode="auto">
          <a:xfrm>
            <a:off x="3929063" y="3933825"/>
            <a:ext cx="3635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990033"/>
                </a:solidFill>
              </a:rPr>
              <a:t>(</a:t>
            </a:r>
            <a:r>
              <a:rPr lang="en-US" altLang="zh-CN"/>
              <a:t> E /</a:t>
            </a:r>
            <a:r>
              <a:rPr lang="en-US" altLang="zh-CN">
                <a:solidFill>
                  <a:srgbClr val="990033"/>
                </a:solidFill>
              </a:rPr>
              <a:t>                             )</a:t>
            </a:r>
            <a:endParaRPr lang="zh-CN" altLang="en-US"/>
          </a:p>
        </p:txBody>
      </p:sp>
      <p:sp>
        <p:nvSpPr>
          <p:cNvPr id="53279" name="Rectangle 26"/>
          <p:cNvSpPr>
            <a:spLocks noChangeArrowheads="1"/>
          </p:cNvSpPr>
          <p:nvPr/>
        </p:nvSpPr>
        <p:spPr bwMode="auto">
          <a:xfrm>
            <a:off x="565150" y="5364163"/>
            <a:ext cx="2922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000">
                <a:ea typeface="仿宋_GB2312" pitchFamily="49" charset="-122"/>
              </a:rPr>
              <a:t>后缀表示</a:t>
            </a:r>
            <a:r>
              <a:rPr lang="zh-CN" altLang="en-US" sz="3000"/>
              <a:t>   </a:t>
            </a:r>
            <a:r>
              <a:rPr lang="en-US" altLang="zh-CN" sz="3000"/>
              <a:t>A B +</a:t>
            </a:r>
          </a:p>
        </p:txBody>
      </p:sp>
      <p:sp>
        <p:nvSpPr>
          <p:cNvPr id="53280" name="TextBox 33"/>
          <p:cNvSpPr txBox="1">
            <a:spLocks noChangeArrowheads="1"/>
          </p:cNvSpPr>
          <p:nvPr/>
        </p:nvSpPr>
        <p:spPr bwMode="auto">
          <a:xfrm>
            <a:off x="3357563" y="5364163"/>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D *</a:t>
            </a:r>
            <a:endParaRPr lang="zh-CN" altLang="en-US"/>
          </a:p>
        </p:txBody>
      </p:sp>
      <p:sp>
        <p:nvSpPr>
          <p:cNvPr id="53281" name="TextBox 34"/>
          <p:cNvSpPr txBox="1">
            <a:spLocks noChangeArrowheads="1"/>
          </p:cNvSpPr>
          <p:nvPr/>
        </p:nvSpPr>
        <p:spPr bwMode="auto">
          <a:xfrm>
            <a:off x="4000500" y="5364163"/>
            <a:ext cx="733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E F</a:t>
            </a:r>
            <a:endParaRPr lang="zh-CN" altLang="en-US"/>
          </a:p>
        </p:txBody>
      </p:sp>
      <p:sp>
        <p:nvSpPr>
          <p:cNvPr id="53282" name="TextBox 35"/>
          <p:cNvSpPr txBox="1">
            <a:spLocks noChangeArrowheads="1"/>
          </p:cNvSpPr>
          <p:nvPr/>
        </p:nvSpPr>
        <p:spPr bwMode="auto">
          <a:xfrm>
            <a:off x="4643438" y="5364163"/>
            <a:ext cx="1042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A D *</a:t>
            </a:r>
            <a:endParaRPr lang="zh-CN" altLang="en-US"/>
          </a:p>
        </p:txBody>
      </p:sp>
      <p:sp>
        <p:nvSpPr>
          <p:cNvPr id="53283" name="TextBox 36"/>
          <p:cNvSpPr txBox="1">
            <a:spLocks noChangeArrowheads="1"/>
          </p:cNvSpPr>
          <p:nvPr/>
        </p:nvSpPr>
        <p:spPr bwMode="auto">
          <a:xfrm>
            <a:off x="5572125" y="5364163"/>
            <a:ext cx="39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a:t>
            </a:r>
            <a:endParaRPr lang="zh-CN" altLang="en-US"/>
          </a:p>
        </p:txBody>
      </p:sp>
      <p:sp>
        <p:nvSpPr>
          <p:cNvPr id="53284" name="TextBox 37"/>
          <p:cNvSpPr txBox="1">
            <a:spLocks noChangeArrowheads="1"/>
          </p:cNvSpPr>
          <p:nvPr/>
        </p:nvSpPr>
        <p:spPr bwMode="auto">
          <a:xfrm>
            <a:off x="5929313" y="5364163"/>
            <a:ext cx="588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 </a:t>
            </a:r>
            <a:r>
              <a:rPr lang="en-US" altLang="zh-CN">
                <a:latin typeface="Courier New" pitchFamily="49" charset="0"/>
              </a:rPr>
              <a:t>-</a:t>
            </a:r>
            <a:endParaRPr lang="zh-CN" altLang="en-US"/>
          </a:p>
        </p:txBody>
      </p:sp>
      <p:sp>
        <p:nvSpPr>
          <p:cNvPr id="53285" name="TextBox 38"/>
          <p:cNvSpPr txBox="1">
            <a:spLocks noChangeArrowheads="1"/>
          </p:cNvSpPr>
          <p:nvPr/>
        </p:nvSpPr>
        <p:spPr bwMode="auto">
          <a:xfrm>
            <a:off x="6429375" y="5364163"/>
            <a:ext cx="739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C +</a:t>
            </a:r>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3277"/>
                                        </p:tgtEl>
                                        <p:attrNameLst>
                                          <p:attrName>style.visibility</p:attrName>
                                        </p:attrNameLst>
                                      </p:cBhvr>
                                      <p:to>
                                        <p:strVal val="visible"/>
                                      </p:to>
                                    </p:set>
                                    <p:anim calcmode="lin" valueType="num">
                                      <p:cBhvr>
                                        <p:cTn id="7" dur="1000" fill="hold"/>
                                        <p:tgtEl>
                                          <p:spTgt spid="53277"/>
                                        </p:tgtEl>
                                        <p:attrNameLst>
                                          <p:attrName>ppt_w</p:attrName>
                                        </p:attrNameLst>
                                      </p:cBhvr>
                                      <p:tavLst>
                                        <p:tav tm="0">
                                          <p:val>
                                            <p:fltVal val="0"/>
                                          </p:val>
                                        </p:tav>
                                        <p:tav tm="100000">
                                          <p:val>
                                            <p:strVal val="#ppt_w"/>
                                          </p:val>
                                        </p:tav>
                                      </p:tavLst>
                                    </p:anim>
                                    <p:anim calcmode="lin" valueType="num">
                                      <p:cBhvr>
                                        <p:cTn id="8" dur="1000" fill="hold"/>
                                        <p:tgtEl>
                                          <p:spTgt spid="53277"/>
                                        </p:tgtEl>
                                        <p:attrNameLst>
                                          <p:attrName>ppt_h</p:attrName>
                                        </p:attrNameLst>
                                      </p:cBhvr>
                                      <p:tavLst>
                                        <p:tav tm="0">
                                          <p:val>
                                            <p:fltVal val="0"/>
                                          </p:val>
                                        </p:tav>
                                        <p:tav tm="100000">
                                          <p:val>
                                            <p:strVal val="#ppt_h"/>
                                          </p:val>
                                        </p:tav>
                                      </p:tavLst>
                                    </p:anim>
                                    <p:anim calcmode="lin" valueType="num">
                                      <p:cBhvr>
                                        <p:cTn id="9" dur="1000" fill="hold"/>
                                        <p:tgtEl>
                                          <p:spTgt spid="532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53278"/>
                                        </p:tgtEl>
                                        <p:attrNameLst>
                                          <p:attrName>style.visibility</p:attrName>
                                        </p:attrNameLst>
                                      </p:cBhvr>
                                      <p:to>
                                        <p:strVal val="visible"/>
                                      </p:to>
                                    </p:set>
                                    <p:anim calcmode="lin" valueType="num">
                                      <p:cBhvr>
                                        <p:cTn id="19" dur="1000" fill="hold"/>
                                        <p:tgtEl>
                                          <p:spTgt spid="53278"/>
                                        </p:tgtEl>
                                        <p:attrNameLst>
                                          <p:attrName>ppt_w</p:attrName>
                                        </p:attrNameLst>
                                      </p:cBhvr>
                                      <p:tavLst>
                                        <p:tav tm="0">
                                          <p:val>
                                            <p:fltVal val="0"/>
                                          </p:val>
                                        </p:tav>
                                        <p:tav tm="100000">
                                          <p:val>
                                            <p:strVal val="#ppt_w"/>
                                          </p:val>
                                        </p:tav>
                                      </p:tavLst>
                                    </p:anim>
                                    <p:anim calcmode="lin" valueType="num">
                                      <p:cBhvr>
                                        <p:cTn id="20" dur="1000" fill="hold"/>
                                        <p:tgtEl>
                                          <p:spTgt spid="53278"/>
                                        </p:tgtEl>
                                        <p:attrNameLst>
                                          <p:attrName>ppt_h</p:attrName>
                                        </p:attrNameLst>
                                      </p:cBhvr>
                                      <p:tavLst>
                                        <p:tav tm="0">
                                          <p:val>
                                            <p:fltVal val="0"/>
                                          </p:val>
                                        </p:tav>
                                        <p:tav tm="100000">
                                          <p:val>
                                            <p:strVal val="#ppt_h"/>
                                          </p:val>
                                        </p:tav>
                                      </p:tavLst>
                                    </p:anim>
                                    <p:anim calcmode="lin" valueType="num">
                                      <p:cBhvr>
                                        <p:cTn id="21" dur="1000" fill="hold"/>
                                        <p:tgtEl>
                                          <p:spTgt spid="5327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532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53253"/>
                                        </p:tgtEl>
                                        <p:attrNameLst>
                                          <p:attrName>style.visibility</p:attrName>
                                        </p:attrNameLst>
                                      </p:cBhvr>
                                      <p:to>
                                        <p:strVal val="visible"/>
                                      </p:to>
                                    </p:set>
                                    <p:anim calcmode="lin" valueType="num">
                                      <p:cBhvr>
                                        <p:cTn id="27" dur="1000" fill="hold"/>
                                        <p:tgtEl>
                                          <p:spTgt spid="53253"/>
                                        </p:tgtEl>
                                        <p:attrNameLst>
                                          <p:attrName>ppt_w</p:attrName>
                                        </p:attrNameLst>
                                      </p:cBhvr>
                                      <p:tavLst>
                                        <p:tav tm="0">
                                          <p:val>
                                            <p:fltVal val="0"/>
                                          </p:val>
                                        </p:tav>
                                        <p:tav tm="100000">
                                          <p:val>
                                            <p:strVal val="#ppt_w"/>
                                          </p:val>
                                        </p:tav>
                                      </p:tavLst>
                                    </p:anim>
                                    <p:anim calcmode="lin" valueType="num">
                                      <p:cBhvr>
                                        <p:cTn id="28" dur="1000" fill="hold"/>
                                        <p:tgtEl>
                                          <p:spTgt spid="53253"/>
                                        </p:tgtEl>
                                        <p:attrNameLst>
                                          <p:attrName>ppt_h</p:attrName>
                                        </p:attrNameLst>
                                      </p:cBhvr>
                                      <p:tavLst>
                                        <p:tav tm="0">
                                          <p:val>
                                            <p:fltVal val="0"/>
                                          </p:val>
                                        </p:tav>
                                        <p:tav tm="100000">
                                          <p:val>
                                            <p:strVal val="#ppt_h"/>
                                          </p:val>
                                        </p:tav>
                                      </p:tavLst>
                                    </p:anim>
                                    <p:anim calcmode="lin" valueType="num">
                                      <p:cBhvr>
                                        <p:cTn id="29" dur="1000" fill="hold"/>
                                        <p:tgtEl>
                                          <p:spTgt spid="53253"/>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532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1" presetClass="entr" presetSubtype="4" fill="hold" nodeType="clickEffect">
                                  <p:stCondLst>
                                    <p:cond delay="0"/>
                                  </p:stCondLst>
                                  <p:childTnLst>
                                    <p:set>
                                      <p:cBhvr>
                                        <p:cTn id="34" dur="1" fill="hold">
                                          <p:stCondLst>
                                            <p:cond delay="0"/>
                                          </p:stCondLst>
                                        </p:cTn>
                                        <p:tgtEl>
                                          <p:spTgt spid="53254"/>
                                        </p:tgtEl>
                                        <p:attrNameLst>
                                          <p:attrName>style.visibility</p:attrName>
                                        </p:attrNameLst>
                                      </p:cBhvr>
                                      <p:to>
                                        <p:strVal val="visible"/>
                                      </p:to>
                                    </p:set>
                                    <p:animEffect transition="in" filter="wheel(4)">
                                      <p:cBhvr>
                                        <p:cTn id="35" dur="500"/>
                                        <p:tgtEl>
                                          <p:spTgt spid="5325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327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328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328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1" presetClass="entr" presetSubtype="4" fill="hold" grpId="0" nodeType="clickEffect">
                                  <p:stCondLst>
                                    <p:cond delay="0"/>
                                  </p:stCondLst>
                                  <p:childTnLst>
                                    <p:set>
                                      <p:cBhvr>
                                        <p:cTn id="51" dur="1" fill="hold">
                                          <p:stCondLst>
                                            <p:cond delay="0"/>
                                          </p:stCondLst>
                                        </p:cTn>
                                        <p:tgtEl>
                                          <p:spTgt spid="53282"/>
                                        </p:tgtEl>
                                        <p:attrNameLst>
                                          <p:attrName>style.visibility</p:attrName>
                                        </p:attrNameLst>
                                      </p:cBhvr>
                                      <p:to>
                                        <p:strVal val="visible"/>
                                      </p:to>
                                    </p:set>
                                    <p:animEffect transition="in" filter="wheel(4)">
                                      <p:cBhvr>
                                        <p:cTn id="52" dur="500"/>
                                        <p:tgtEl>
                                          <p:spTgt spid="532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53283"/>
                                        </p:tgtEl>
                                        <p:attrNameLst>
                                          <p:attrName>style.visibility</p:attrName>
                                        </p:attrNameLst>
                                      </p:cBhvr>
                                      <p:to>
                                        <p:strVal val="visible"/>
                                      </p:to>
                                    </p:set>
                                    <p:animEffect transition="in" filter="slide(fromBottom)">
                                      <p:cBhvr>
                                        <p:cTn id="57" dur="500"/>
                                        <p:tgtEl>
                                          <p:spTgt spid="532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3284"/>
                                        </p:tgtEl>
                                        <p:attrNameLst>
                                          <p:attrName>style.visibility</p:attrName>
                                        </p:attrNameLst>
                                      </p:cBhvr>
                                      <p:to>
                                        <p:strVal val="visible"/>
                                      </p:to>
                                    </p:set>
                                    <p:anim calcmode="lin" valueType="num">
                                      <p:cBhvr additive="base">
                                        <p:cTn id="62" dur="500" fill="hold"/>
                                        <p:tgtEl>
                                          <p:spTgt spid="53284"/>
                                        </p:tgtEl>
                                        <p:attrNameLst>
                                          <p:attrName>ppt_x</p:attrName>
                                        </p:attrNameLst>
                                      </p:cBhvr>
                                      <p:tavLst>
                                        <p:tav tm="0">
                                          <p:val>
                                            <p:strVal val="#ppt_x"/>
                                          </p:val>
                                        </p:tav>
                                        <p:tav tm="100000">
                                          <p:val>
                                            <p:strVal val="#ppt_x"/>
                                          </p:val>
                                        </p:tav>
                                      </p:tavLst>
                                    </p:anim>
                                    <p:anim calcmode="lin" valueType="num">
                                      <p:cBhvr additive="base">
                                        <p:cTn id="63" dur="500" fill="hold"/>
                                        <p:tgtEl>
                                          <p:spTgt spid="53284"/>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53285"/>
                                        </p:tgtEl>
                                        <p:attrNameLst>
                                          <p:attrName>style.visibility</p:attrName>
                                        </p:attrNameLst>
                                      </p:cBhvr>
                                      <p:to>
                                        <p:strVal val="visible"/>
                                      </p:to>
                                    </p:set>
                                    <p:anim calcmode="lin" valueType="num">
                                      <p:cBhvr>
                                        <p:cTn id="68" dur="1000" fill="hold"/>
                                        <p:tgtEl>
                                          <p:spTgt spid="53285"/>
                                        </p:tgtEl>
                                        <p:attrNameLst>
                                          <p:attrName>ppt_w</p:attrName>
                                        </p:attrNameLst>
                                      </p:cBhvr>
                                      <p:tavLst>
                                        <p:tav tm="0">
                                          <p:val>
                                            <p:fltVal val="0"/>
                                          </p:val>
                                        </p:tav>
                                        <p:tav tm="100000">
                                          <p:val>
                                            <p:strVal val="#ppt_w"/>
                                          </p:val>
                                        </p:tav>
                                      </p:tavLst>
                                    </p:anim>
                                    <p:anim calcmode="lin" valueType="num">
                                      <p:cBhvr>
                                        <p:cTn id="69" dur="1000" fill="hold"/>
                                        <p:tgtEl>
                                          <p:spTgt spid="53285"/>
                                        </p:tgtEl>
                                        <p:attrNameLst>
                                          <p:attrName>ppt_h</p:attrName>
                                        </p:attrNameLst>
                                      </p:cBhvr>
                                      <p:tavLst>
                                        <p:tav tm="0">
                                          <p:val>
                                            <p:fltVal val="0"/>
                                          </p:val>
                                        </p:tav>
                                        <p:tav tm="100000">
                                          <p:val>
                                            <p:strVal val="#ppt_h"/>
                                          </p:val>
                                        </p:tav>
                                      </p:tavLst>
                                    </p:anim>
                                    <p:anim calcmode="lin" valueType="num">
                                      <p:cBhvr>
                                        <p:cTn id="70" dur="1000" fill="hold"/>
                                        <p:tgtEl>
                                          <p:spTgt spid="53285"/>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5328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76" grpId="0" autoUpdateAnimBg="0"/>
      <p:bldP spid="53277" grpId="0" autoUpdateAnimBg="0"/>
      <p:bldP spid="53278" grpId="0" autoUpdateAnimBg="0"/>
      <p:bldP spid="53279" grpId="0" autoUpdateAnimBg="0"/>
      <p:bldP spid="53280" grpId="0" autoUpdateAnimBg="0"/>
      <p:bldP spid="53281" grpId="0" autoUpdateAnimBg="0"/>
      <p:bldP spid="53282" grpId="0" autoUpdateAnimBg="0"/>
      <p:bldP spid="53283" grpId="0" autoUpdateAnimBg="0"/>
      <p:bldP spid="53284" grpId="0" autoUpdateAnimBg="0"/>
      <p:bldP spid="5328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94B3FA5-08BD-4171-8917-2A796663BE85}" type="slidenum">
              <a:rPr lang="en-US" altLang="zh-CN" sz="1400" b="0"/>
              <a:pPr eaLnBrk="1" hangingPunct="1">
                <a:spcBef>
                  <a:spcPct val="50000"/>
                </a:spcBef>
              </a:pPr>
              <a:t>3</a:t>
            </a:fld>
            <a:endParaRPr lang="en-US" altLang="zh-CN" sz="1400" b="0"/>
          </a:p>
        </p:txBody>
      </p:sp>
      <p:sp>
        <p:nvSpPr>
          <p:cNvPr id="10243" name="Text Box 2"/>
          <p:cNvSpPr txBox="1">
            <a:spLocks noChangeArrowheads="1"/>
          </p:cNvSpPr>
          <p:nvPr/>
        </p:nvSpPr>
        <p:spPr bwMode="auto">
          <a:xfrm>
            <a:off x="1243013" y="3213100"/>
            <a:ext cx="8066087"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lnSpc>
                <a:spcPct val="105000"/>
              </a:lnSpc>
            </a:pPr>
            <a:r>
              <a:rPr lang="en-US" altLang="zh-CN">
                <a:ea typeface="隶书" pitchFamily="49" charset="-122"/>
              </a:rPr>
              <a:t>class SeqStack  {                        </a:t>
            </a:r>
            <a:r>
              <a:rPr lang="en-US" altLang="zh-CN">
                <a:solidFill>
                  <a:schemeClr val="tx2"/>
                </a:solidFill>
                <a:ea typeface="隶书" pitchFamily="49" charset="-122"/>
              </a:rPr>
              <a:t>//</a:t>
            </a:r>
            <a:r>
              <a:rPr lang="zh-CN" altLang="en-US">
                <a:solidFill>
                  <a:schemeClr val="tx2"/>
                </a:solidFill>
                <a:ea typeface="隶书" pitchFamily="49" charset="-122"/>
              </a:rPr>
              <a:t>顺序栈类定义</a:t>
            </a:r>
          </a:p>
          <a:p>
            <a:pPr algn="l" eaLnBrk="1" hangingPunct="1">
              <a:lnSpc>
                <a:spcPct val="105000"/>
              </a:lnSpc>
            </a:pPr>
            <a:r>
              <a:rPr lang="en-US" altLang="zh-CN">
                <a:ea typeface="隶书" pitchFamily="49" charset="-122"/>
              </a:rPr>
              <a:t>private:     </a:t>
            </a:r>
          </a:p>
          <a:p>
            <a:pPr algn="l" eaLnBrk="1" hangingPunct="1"/>
            <a:r>
              <a:rPr lang="en-US" altLang="zh-CN">
                <a:ea typeface="隶书" pitchFamily="49" charset="-122"/>
              </a:rPr>
              <a:t>     int *elements;		 </a:t>
            </a:r>
            <a:r>
              <a:rPr lang="en-US" altLang="zh-CN">
                <a:solidFill>
                  <a:schemeClr val="tx2"/>
                </a:solidFill>
                <a:ea typeface="隶书" pitchFamily="49" charset="-122"/>
              </a:rPr>
              <a:t>//</a:t>
            </a:r>
            <a:r>
              <a:rPr lang="zh-CN" altLang="en-US">
                <a:solidFill>
                  <a:schemeClr val="tx2"/>
                </a:solidFill>
                <a:ea typeface="隶书" pitchFamily="49" charset="-122"/>
              </a:rPr>
              <a:t>栈元素存放数组</a:t>
            </a:r>
          </a:p>
          <a:p>
            <a:pPr algn="l" eaLnBrk="1" hangingPunct="1"/>
            <a:r>
              <a:rPr lang="zh-CN" altLang="en-US">
                <a:ea typeface="隶书" pitchFamily="49" charset="-122"/>
              </a:rPr>
              <a:t>     </a:t>
            </a:r>
            <a:r>
              <a:rPr lang="en-US" altLang="zh-CN">
                <a:ea typeface="隶书" pitchFamily="49" charset="-122"/>
              </a:rPr>
              <a:t>int top;				             </a:t>
            </a:r>
            <a:r>
              <a:rPr lang="en-US" altLang="zh-CN">
                <a:solidFill>
                  <a:schemeClr val="tx2"/>
                </a:solidFill>
                <a:ea typeface="隶书" pitchFamily="49" charset="-122"/>
              </a:rPr>
              <a:t>//</a:t>
            </a:r>
            <a:r>
              <a:rPr lang="zh-CN" altLang="en-US">
                <a:solidFill>
                  <a:schemeClr val="tx2"/>
                </a:solidFill>
                <a:ea typeface="隶书" pitchFamily="49" charset="-122"/>
              </a:rPr>
              <a:t>栈顶指针</a:t>
            </a:r>
          </a:p>
          <a:p>
            <a:pPr algn="l" eaLnBrk="1" hangingPunct="1"/>
            <a:r>
              <a:rPr lang="zh-CN" altLang="en-US">
                <a:ea typeface="隶书" pitchFamily="49" charset="-122"/>
              </a:rPr>
              <a:t>     </a:t>
            </a:r>
            <a:r>
              <a:rPr lang="en-US" altLang="zh-CN">
                <a:ea typeface="隶书" pitchFamily="49" charset="-122"/>
              </a:rPr>
              <a:t>int maxSize;               		</a:t>
            </a:r>
            <a:r>
              <a:rPr lang="en-US" altLang="zh-CN">
                <a:solidFill>
                  <a:schemeClr val="tx2"/>
                </a:solidFill>
                <a:ea typeface="隶书" pitchFamily="49" charset="-122"/>
              </a:rPr>
              <a:t>//</a:t>
            </a:r>
            <a:r>
              <a:rPr lang="zh-CN" altLang="en-US">
                <a:solidFill>
                  <a:schemeClr val="tx2"/>
                </a:solidFill>
                <a:ea typeface="隶书" pitchFamily="49" charset="-122"/>
              </a:rPr>
              <a:t>栈最大容量</a:t>
            </a:r>
            <a:r>
              <a:rPr lang="zh-CN" altLang="en-US">
                <a:ea typeface="隶书" pitchFamily="49" charset="-122"/>
              </a:rPr>
              <a:t>     </a:t>
            </a:r>
            <a:endParaRPr lang="en-US"/>
          </a:p>
        </p:txBody>
      </p:sp>
      <p:sp>
        <p:nvSpPr>
          <p:cNvPr id="4100" name="Rectangle 3"/>
          <p:cNvSpPr>
            <a:spLocks noGrp="1" noChangeArrowheads="1"/>
          </p:cNvSpPr>
          <p:nvPr>
            <p:ph type="title" idx="4294967295"/>
          </p:nvPr>
        </p:nvSpPr>
        <p:spPr>
          <a:xfrm>
            <a:off x="1017588" y="512763"/>
            <a:ext cx="7010400" cy="866775"/>
          </a:xfrm>
        </p:spPr>
        <p:txBody>
          <a:bodyPr/>
          <a:lstStyle/>
          <a:p>
            <a:pPr eaLnBrk="1" hangingPunct="1"/>
            <a:r>
              <a:rPr lang="zh-CN" altLang="en-US" sz="4000" b="1" smtClean="0">
                <a:latin typeface="华文新魏" pitchFamily="2" charset="-122"/>
                <a:ea typeface="华文新魏" pitchFamily="2" charset="-122"/>
              </a:rPr>
              <a:t>栈的数组存储表示 </a:t>
            </a:r>
            <a:r>
              <a:rPr lang="en-US" altLang="zh-CN" sz="4000" smtClean="0">
                <a:latin typeface="Arial" pitchFamily="34" charset="0"/>
                <a:ea typeface="华文新魏" pitchFamily="2" charset="-122"/>
              </a:rPr>
              <a:t>—</a:t>
            </a:r>
            <a:r>
              <a:rPr lang="en-US" altLang="zh-CN" sz="4000" b="1" smtClean="0">
                <a:latin typeface="华文新魏" pitchFamily="2" charset="-122"/>
                <a:ea typeface="华文新魏" pitchFamily="2" charset="-122"/>
              </a:rPr>
              <a:t> </a:t>
            </a:r>
            <a:r>
              <a:rPr lang="zh-CN" altLang="en-US" sz="4000" b="1" smtClean="0">
                <a:latin typeface="华文新魏" pitchFamily="2" charset="-122"/>
                <a:ea typeface="华文新魏" pitchFamily="2" charset="-122"/>
              </a:rPr>
              <a:t>顺序栈</a:t>
            </a:r>
            <a:endParaRPr lang="zh-CN" altLang="en-US" sz="4000" smtClean="0">
              <a:latin typeface="华文新魏" pitchFamily="2" charset="-122"/>
              <a:ea typeface="华文新魏" pitchFamily="2" charset="-122"/>
            </a:endParaRPr>
          </a:p>
        </p:txBody>
      </p:sp>
      <p:grpSp>
        <p:nvGrpSpPr>
          <p:cNvPr id="4101" name="Group 5"/>
          <p:cNvGrpSpPr>
            <a:grpSpLocks/>
          </p:cNvGrpSpPr>
          <p:nvPr/>
        </p:nvGrpSpPr>
        <p:grpSpPr bwMode="auto">
          <a:xfrm>
            <a:off x="142875" y="1412875"/>
            <a:ext cx="8742363" cy="1641475"/>
            <a:chOff x="0" y="0"/>
            <a:chExt cx="5507" cy="1034"/>
          </a:xfrm>
        </p:grpSpPr>
        <p:sp>
          <p:nvSpPr>
            <p:cNvPr id="4102" name="Rectangle 5"/>
            <p:cNvSpPr>
              <a:spLocks noChangeArrowheads="1"/>
            </p:cNvSpPr>
            <p:nvPr/>
          </p:nvSpPr>
          <p:spPr bwMode="auto">
            <a:xfrm>
              <a:off x="789" y="384"/>
              <a:ext cx="4320" cy="288"/>
            </a:xfrm>
            <a:prstGeom prst="rect">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4103" name="Line 6"/>
            <p:cNvSpPr>
              <a:spLocks noChangeShapeType="1"/>
            </p:cNvSpPr>
            <p:nvPr/>
          </p:nvSpPr>
          <p:spPr bwMode="auto">
            <a:xfrm>
              <a:off x="1077"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 name="Line 7"/>
            <p:cNvSpPr>
              <a:spLocks noChangeShapeType="1"/>
            </p:cNvSpPr>
            <p:nvPr/>
          </p:nvSpPr>
          <p:spPr bwMode="auto">
            <a:xfrm flipV="1">
              <a:off x="1077"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5" name="Line 8"/>
            <p:cNvSpPr>
              <a:spLocks noChangeShapeType="1"/>
            </p:cNvSpPr>
            <p:nvPr/>
          </p:nvSpPr>
          <p:spPr bwMode="auto">
            <a:xfrm>
              <a:off x="1365"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Line 9"/>
            <p:cNvSpPr>
              <a:spLocks noChangeShapeType="1"/>
            </p:cNvSpPr>
            <p:nvPr/>
          </p:nvSpPr>
          <p:spPr bwMode="auto">
            <a:xfrm flipV="1">
              <a:off x="1365"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 name="Line 10"/>
            <p:cNvSpPr>
              <a:spLocks noChangeShapeType="1"/>
            </p:cNvSpPr>
            <p:nvPr/>
          </p:nvSpPr>
          <p:spPr bwMode="auto">
            <a:xfrm>
              <a:off x="1653"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8" name="Line 11"/>
            <p:cNvSpPr>
              <a:spLocks noChangeShapeType="1"/>
            </p:cNvSpPr>
            <p:nvPr/>
          </p:nvSpPr>
          <p:spPr bwMode="auto">
            <a:xfrm flipV="1">
              <a:off x="1653"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9" name="Line 12"/>
            <p:cNvSpPr>
              <a:spLocks noChangeShapeType="1"/>
            </p:cNvSpPr>
            <p:nvPr/>
          </p:nvSpPr>
          <p:spPr bwMode="auto">
            <a:xfrm>
              <a:off x="1941"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0" name="Line 13"/>
            <p:cNvSpPr>
              <a:spLocks noChangeShapeType="1"/>
            </p:cNvSpPr>
            <p:nvPr/>
          </p:nvSpPr>
          <p:spPr bwMode="auto">
            <a:xfrm flipV="1">
              <a:off x="1941"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1" name="Line 14"/>
            <p:cNvSpPr>
              <a:spLocks noChangeShapeType="1"/>
            </p:cNvSpPr>
            <p:nvPr/>
          </p:nvSpPr>
          <p:spPr bwMode="auto">
            <a:xfrm>
              <a:off x="2229"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2" name="Line 15"/>
            <p:cNvSpPr>
              <a:spLocks noChangeShapeType="1"/>
            </p:cNvSpPr>
            <p:nvPr/>
          </p:nvSpPr>
          <p:spPr bwMode="auto">
            <a:xfrm flipV="1">
              <a:off x="2229"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3" name="Line 16"/>
            <p:cNvSpPr>
              <a:spLocks noChangeShapeType="1"/>
            </p:cNvSpPr>
            <p:nvPr/>
          </p:nvSpPr>
          <p:spPr bwMode="auto">
            <a:xfrm>
              <a:off x="2517"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4" name="Line 17"/>
            <p:cNvSpPr>
              <a:spLocks noChangeShapeType="1"/>
            </p:cNvSpPr>
            <p:nvPr/>
          </p:nvSpPr>
          <p:spPr bwMode="auto">
            <a:xfrm flipV="1">
              <a:off x="2517"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5" name="Line 18"/>
            <p:cNvSpPr>
              <a:spLocks noChangeShapeType="1"/>
            </p:cNvSpPr>
            <p:nvPr/>
          </p:nvSpPr>
          <p:spPr bwMode="auto">
            <a:xfrm>
              <a:off x="2805"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6" name="Line 19"/>
            <p:cNvSpPr>
              <a:spLocks noChangeShapeType="1"/>
            </p:cNvSpPr>
            <p:nvPr/>
          </p:nvSpPr>
          <p:spPr bwMode="auto">
            <a:xfrm flipV="1">
              <a:off x="2805"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7" name="Line 20"/>
            <p:cNvSpPr>
              <a:spLocks noChangeShapeType="1"/>
            </p:cNvSpPr>
            <p:nvPr/>
          </p:nvSpPr>
          <p:spPr bwMode="auto">
            <a:xfrm>
              <a:off x="3093"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8" name="Line 21"/>
            <p:cNvSpPr>
              <a:spLocks noChangeShapeType="1"/>
            </p:cNvSpPr>
            <p:nvPr/>
          </p:nvSpPr>
          <p:spPr bwMode="auto">
            <a:xfrm flipV="1">
              <a:off x="3093"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9" name="Line 22"/>
            <p:cNvSpPr>
              <a:spLocks noChangeShapeType="1"/>
            </p:cNvSpPr>
            <p:nvPr/>
          </p:nvSpPr>
          <p:spPr bwMode="auto">
            <a:xfrm>
              <a:off x="3381"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0" name="Line 23"/>
            <p:cNvSpPr>
              <a:spLocks noChangeShapeType="1"/>
            </p:cNvSpPr>
            <p:nvPr/>
          </p:nvSpPr>
          <p:spPr bwMode="auto">
            <a:xfrm flipV="1">
              <a:off x="3381"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1" name="Line 24"/>
            <p:cNvSpPr>
              <a:spLocks noChangeShapeType="1"/>
            </p:cNvSpPr>
            <p:nvPr/>
          </p:nvSpPr>
          <p:spPr bwMode="auto">
            <a:xfrm>
              <a:off x="3669"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2" name="Line 25"/>
            <p:cNvSpPr>
              <a:spLocks noChangeShapeType="1"/>
            </p:cNvSpPr>
            <p:nvPr/>
          </p:nvSpPr>
          <p:spPr bwMode="auto">
            <a:xfrm flipV="1">
              <a:off x="3669"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3" name="Line 26"/>
            <p:cNvSpPr>
              <a:spLocks noChangeShapeType="1"/>
            </p:cNvSpPr>
            <p:nvPr/>
          </p:nvSpPr>
          <p:spPr bwMode="auto">
            <a:xfrm>
              <a:off x="3957"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4" name="Line 27"/>
            <p:cNvSpPr>
              <a:spLocks noChangeShapeType="1"/>
            </p:cNvSpPr>
            <p:nvPr/>
          </p:nvSpPr>
          <p:spPr bwMode="auto">
            <a:xfrm flipV="1">
              <a:off x="3957"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5" name="Line 28"/>
            <p:cNvSpPr>
              <a:spLocks noChangeShapeType="1"/>
            </p:cNvSpPr>
            <p:nvPr/>
          </p:nvSpPr>
          <p:spPr bwMode="auto">
            <a:xfrm>
              <a:off x="4245"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6" name="Line 29"/>
            <p:cNvSpPr>
              <a:spLocks noChangeShapeType="1"/>
            </p:cNvSpPr>
            <p:nvPr/>
          </p:nvSpPr>
          <p:spPr bwMode="auto">
            <a:xfrm flipV="1">
              <a:off x="4245"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7" name="Line 30"/>
            <p:cNvSpPr>
              <a:spLocks noChangeShapeType="1"/>
            </p:cNvSpPr>
            <p:nvPr/>
          </p:nvSpPr>
          <p:spPr bwMode="auto">
            <a:xfrm>
              <a:off x="4533"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8" name="Line 31"/>
            <p:cNvSpPr>
              <a:spLocks noChangeShapeType="1"/>
            </p:cNvSpPr>
            <p:nvPr/>
          </p:nvSpPr>
          <p:spPr bwMode="auto">
            <a:xfrm flipV="1">
              <a:off x="4533"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9" name="Line 32"/>
            <p:cNvSpPr>
              <a:spLocks noChangeShapeType="1"/>
            </p:cNvSpPr>
            <p:nvPr/>
          </p:nvSpPr>
          <p:spPr bwMode="auto">
            <a:xfrm>
              <a:off x="4821" y="384"/>
              <a:ext cx="0"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0" name="Line 33"/>
            <p:cNvSpPr>
              <a:spLocks noChangeShapeType="1"/>
            </p:cNvSpPr>
            <p:nvPr/>
          </p:nvSpPr>
          <p:spPr bwMode="auto">
            <a:xfrm flipV="1">
              <a:off x="4821" y="288"/>
              <a:ext cx="96" cy="96"/>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1" name="Text Box 34"/>
            <p:cNvSpPr txBox="1">
              <a:spLocks noChangeArrowheads="1"/>
            </p:cNvSpPr>
            <p:nvPr/>
          </p:nvSpPr>
          <p:spPr bwMode="auto">
            <a:xfrm>
              <a:off x="875" y="0"/>
              <a:ext cx="4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0   1    2    3    4    5    6    7    8    9                      maxSize-1</a:t>
              </a:r>
            </a:p>
          </p:txBody>
        </p:sp>
        <p:sp>
          <p:nvSpPr>
            <p:cNvPr id="4132" name="Line 35"/>
            <p:cNvSpPr>
              <a:spLocks noChangeShapeType="1"/>
            </p:cNvSpPr>
            <p:nvPr/>
          </p:nvSpPr>
          <p:spPr bwMode="auto">
            <a:xfrm flipV="1">
              <a:off x="693" y="672"/>
              <a:ext cx="0" cy="24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7" name="Text Box 36"/>
            <p:cNvSpPr txBox="1">
              <a:spLocks noChangeArrowheads="1"/>
            </p:cNvSpPr>
            <p:nvPr/>
          </p:nvSpPr>
          <p:spPr bwMode="auto">
            <a:xfrm>
              <a:off x="693" y="746"/>
              <a:ext cx="9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en-US" sz="2400" smtClean="0"/>
                <a:t>top (</a:t>
              </a:r>
              <a:r>
                <a:rPr lang="zh-CN" altLang="en-US" sz="2400" smtClean="0">
                  <a:solidFill>
                    <a:srgbClr val="FF0000"/>
                  </a:solidFill>
                  <a:effectLst>
                    <a:outerShdw blurRad="38100" dist="38100" dir="2700000" algn="tl">
                      <a:srgbClr val="000000"/>
                    </a:outerShdw>
                  </a:effectLst>
                  <a:ea typeface="仿宋_GB2312" pitchFamily="49" charset="-122"/>
                </a:rPr>
                <a:t>栈空</a:t>
              </a:r>
              <a:r>
                <a:rPr lang="en-US" sz="2400" smtClean="0"/>
                <a:t>)</a:t>
              </a:r>
            </a:p>
          </p:txBody>
        </p:sp>
        <p:sp>
          <p:nvSpPr>
            <p:cNvPr id="4134" name="Text Box 37"/>
            <p:cNvSpPr txBox="1">
              <a:spLocks noChangeArrowheads="1"/>
            </p:cNvSpPr>
            <p:nvPr/>
          </p:nvSpPr>
          <p:spPr bwMode="auto">
            <a:xfrm>
              <a:off x="0" y="314"/>
              <a:ext cx="8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elements</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slide(fromBottom)">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6088EB3C-41A3-4C17-9D4F-25206F4AF769}" type="slidenum">
              <a:rPr lang="en-US" altLang="zh-CN" sz="1400" b="0"/>
              <a:pPr eaLnBrk="1" hangingPunct="1">
                <a:spcBef>
                  <a:spcPct val="50000"/>
                </a:spcBef>
              </a:pPr>
              <a:t>30</a:t>
            </a:fld>
            <a:endParaRPr lang="en-US" altLang="zh-CN" sz="1400" b="0"/>
          </a:p>
        </p:txBody>
      </p:sp>
      <p:sp>
        <p:nvSpPr>
          <p:cNvPr id="32771" name="Rectangle 2"/>
          <p:cNvSpPr>
            <a:spLocks noGrp="1" noChangeArrowheads="1"/>
          </p:cNvSpPr>
          <p:nvPr>
            <p:ph type="title" idx="4294967295"/>
          </p:nvPr>
        </p:nvSpPr>
        <p:spPr>
          <a:xfrm>
            <a:off x="457200" y="457200"/>
            <a:ext cx="8229600" cy="955675"/>
          </a:xfrm>
        </p:spPr>
        <p:txBody>
          <a:bodyPr/>
          <a:lstStyle/>
          <a:p>
            <a:pPr eaLnBrk="1" hangingPunct="1"/>
            <a:r>
              <a:rPr lang="zh-CN" sz="4000" b="1" smtClean="0">
                <a:ea typeface="华文新魏" pitchFamily="2" charset="-122"/>
              </a:rPr>
              <a:t>如何将中缀表示</a:t>
            </a:r>
            <a:r>
              <a:rPr lang="zh-CN" sz="4000" b="1" smtClean="0">
                <a:latin typeface="Courier New" pitchFamily="49" charset="0"/>
                <a:ea typeface="隶书" pitchFamily="49" charset="-122"/>
              </a:rPr>
              <a:t>→</a:t>
            </a:r>
            <a:r>
              <a:rPr lang="zh-CN" sz="4000" b="1" smtClean="0">
                <a:ea typeface="华文新魏" pitchFamily="2" charset="-122"/>
              </a:rPr>
              <a:t>转前缀表示？</a:t>
            </a:r>
          </a:p>
        </p:txBody>
      </p:sp>
      <p:sp>
        <p:nvSpPr>
          <p:cNvPr id="32772" name="Rectangle 3"/>
          <p:cNvSpPr>
            <a:spLocks noGrp="1" noChangeArrowheads="1"/>
          </p:cNvSpPr>
          <p:nvPr>
            <p:ph type="body" idx="4294967295"/>
          </p:nvPr>
        </p:nvSpPr>
        <p:spPr>
          <a:xfrm>
            <a:off x="627063" y="1304925"/>
            <a:ext cx="8048625" cy="2592388"/>
          </a:xfrm>
        </p:spPr>
        <p:txBody>
          <a:bodyPr/>
          <a:lstStyle/>
          <a:p>
            <a:pPr eaLnBrk="1" hangingPunct="1">
              <a:buClr>
                <a:srgbClr val="800080"/>
              </a:buClr>
              <a:buSzPct val="50000"/>
            </a:pPr>
            <a:r>
              <a:rPr lang="zh-CN" altLang="en-US" sz="3000" b="1" dirty="0" smtClean="0">
                <a:ea typeface="仿宋_GB2312" pitchFamily="49" charset="-122"/>
              </a:rPr>
              <a:t>先对中缀表达式按运算优先次序通统加上括号，再把操作符前移到左括号前并以就近移动为原则，最后将所有括号消去。</a:t>
            </a:r>
            <a:r>
              <a:rPr lang="zh-CN" altLang="en-US" dirty="0" smtClean="0"/>
              <a:t> </a:t>
            </a:r>
            <a:endParaRPr lang="zh-CN" altLang="en-US" sz="3000" b="1" dirty="0" smtClean="0">
              <a:latin typeface="仿宋_GB2312" pitchFamily="49" charset="-122"/>
              <a:ea typeface="仿宋_GB2312" pitchFamily="49" charset="-122"/>
            </a:endParaRPr>
          </a:p>
          <a:p>
            <a:pPr eaLnBrk="1" hangingPunct="1">
              <a:buClr>
                <a:srgbClr val="800080"/>
              </a:buClr>
              <a:buSzPct val="50000"/>
            </a:pPr>
            <a:r>
              <a:rPr lang="zh-CN" altLang="en-US" sz="3000" b="1" dirty="0" smtClean="0">
                <a:latin typeface="仿宋_GB2312" pitchFamily="49" charset="-122"/>
                <a:ea typeface="仿宋_GB2312" pitchFamily="49" charset="-122"/>
              </a:rPr>
              <a:t>如中缀表示 </a:t>
            </a:r>
            <a:r>
              <a:rPr lang="en-US" altLang="zh-CN" sz="3000" b="1" dirty="0" smtClean="0">
                <a:ea typeface="仿宋_GB2312" pitchFamily="49" charset="-122"/>
              </a:rPr>
              <a:t>(A+B)*D</a:t>
            </a:r>
            <a:r>
              <a:rPr lang="en-US" altLang="zh-CN" sz="3000" b="1" dirty="0" smtClean="0">
                <a:latin typeface="Courier New" pitchFamily="49" charset="0"/>
                <a:ea typeface="仿宋_GB2312" pitchFamily="49" charset="-122"/>
              </a:rPr>
              <a:t>-</a:t>
            </a:r>
            <a:r>
              <a:rPr lang="en-US" altLang="zh-CN" sz="3000" b="1" dirty="0" smtClean="0">
                <a:ea typeface="仿宋_GB2312" pitchFamily="49" charset="-122"/>
              </a:rPr>
              <a:t>E/(F+A*D)+C</a:t>
            </a:r>
            <a:r>
              <a:rPr lang="zh-CN" altLang="en-US" sz="3000" b="1" dirty="0" smtClean="0">
                <a:latin typeface="仿宋_GB2312" pitchFamily="49" charset="-122"/>
                <a:ea typeface="仿宋_GB2312" pitchFamily="49" charset="-122"/>
              </a:rPr>
              <a:t>，其转换为前缀表达式的过程如下：</a:t>
            </a:r>
            <a:r>
              <a:rPr lang="zh-CN" altLang="en-US" dirty="0" smtClean="0"/>
              <a:t> </a:t>
            </a:r>
          </a:p>
        </p:txBody>
      </p:sp>
      <p:grpSp>
        <p:nvGrpSpPr>
          <p:cNvPr id="54277" name="Group 5"/>
          <p:cNvGrpSpPr>
            <a:grpSpLocks/>
          </p:cNvGrpSpPr>
          <p:nvPr/>
        </p:nvGrpSpPr>
        <p:grpSpPr bwMode="auto">
          <a:xfrm>
            <a:off x="468313" y="3933825"/>
            <a:ext cx="8245475" cy="1295400"/>
            <a:chOff x="0" y="0"/>
            <a:chExt cx="8245475" cy="1295401"/>
          </a:xfrm>
        </p:grpSpPr>
        <p:sp>
          <p:nvSpPr>
            <p:cNvPr id="32775" name="Rectangle 5"/>
            <p:cNvSpPr>
              <a:spLocks noChangeArrowheads="1"/>
            </p:cNvSpPr>
            <p:nvPr/>
          </p:nvSpPr>
          <p:spPr bwMode="auto">
            <a:xfrm>
              <a:off x="0" y="0"/>
              <a:ext cx="82454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000">
                  <a:solidFill>
                    <a:schemeClr val="tx2"/>
                  </a:solidFill>
                </a:rPr>
                <a:t>(</a:t>
              </a:r>
              <a:r>
                <a:rPr lang="en-US" altLang="zh-CN" sz="3000"/>
                <a:t> </a:t>
              </a:r>
              <a:r>
                <a:rPr lang="en-US" altLang="zh-CN" sz="3000">
                  <a:solidFill>
                    <a:srgbClr val="006600"/>
                  </a:solidFill>
                </a:rPr>
                <a:t>(</a:t>
              </a:r>
              <a:r>
                <a:rPr lang="en-US" altLang="zh-CN" sz="3000"/>
                <a:t> </a:t>
              </a:r>
              <a:r>
                <a:rPr lang="en-US" altLang="zh-CN" sz="3000">
                  <a:solidFill>
                    <a:srgbClr val="800080"/>
                  </a:solidFill>
                </a:rPr>
                <a:t>(</a:t>
              </a:r>
              <a:r>
                <a:rPr lang="en-US" altLang="zh-CN" sz="3000"/>
                <a:t> ( A + B ) * D </a:t>
              </a:r>
              <a:r>
                <a:rPr lang="en-US" altLang="zh-CN" sz="3000">
                  <a:solidFill>
                    <a:srgbClr val="800080"/>
                  </a:solidFill>
                </a:rPr>
                <a:t>)</a:t>
              </a:r>
              <a:r>
                <a:rPr lang="en-US" altLang="zh-CN" sz="3000"/>
                <a:t> </a:t>
              </a:r>
              <a:r>
                <a:rPr lang="en-US" altLang="zh-CN" sz="3000">
                  <a:latin typeface="Courier New" pitchFamily="49" charset="0"/>
                </a:rPr>
                <a:t>– </a:t>
              </a:r>
              <a:r>
                <a:rPr lang="en-US" altLang="zh-CN" sz="3000">
                  <a:solidFill>
                    <a:srgbClr val="990033"/>
                  </a:solidFill>
                </a:rPr>
                <a:t>(</a:t>
              </a:r>
              <a:r>
                <a:rPr lang="en-US" altLang="zh-CN" sz="3000"/>
                <a:t> E / </a:t>
              </a:r>
              <a:r>
                <a:rPr lang="en-US" altLang="zh-CN" sz="3000">
                  <a:solidFill>
                    <a:srgbClr val="006600"/>
                  </a:solidFill>
                </a:rPr>
                <a:t>(</a:t>
              </a:r>
              <a:r>
                <a:rPr lang="en-US" altLang="zh-CN" sz="3000"/>
                <a:t> F + </a:t>
              </a:r>
              <a:r>
                <a:rPr lang="en-US" altLang="zh-CN" sz="3000">
                  <a:solidFill>
                    <a:srgbClr val="800080"/>
                  </a:solidFill>
                </a:rPr>
                <a:t>(</a:t>
              </a:r>
              <a:r>
                <a:rPr lang="en-US" altLang="zh-CN" sz="3000"/>
                <a:t> A * D </a:t>
              </a:r>
              <a:r>
                <a:rPr lang="en-US" altLang="zh-CN" sz="3000">
                  <a:solidFill>
                    <a:srgbClr val="800080"/>
                  </a:solidFill>
                </a:rPr>
                <a:t>)</a:t>
              </a:r>
              <a:r>
                <a:rPr lang="en-US" altLang="zh-CN" sz="3000"/>
                <a:t> </a:t>
              </a:r>
              <a:r>
                <a:rPr lang="en-US" altLang="zh-CN" sz="3000">
                  <a:solidFill>
                    <a:srgbClr val="006600"/>
                  </a:solidFill>
                </a:rPr>
                <a:t>)</a:t>
              </a:r>
              <a:r>
                <a:rPr lang="en-US" altLang="zh-CN" sz="3000"/>
                <a:t> </a:t>
              </a:r>
              <a:r>
                <a:rPr lang="en-US" altLang="zh-CN" sz="3000">
                  <a:solidFill>
                    <a:srgbClr val="990033"/>
                  </a:solidFill>
                </a:rPr>
                <a:t>)</a:t>
              </a:r>
              <a:r>
                <a:rPr lang="en-US" altLang="zh-CN" sz="3000"/>
                <a:t> </a:t>
              </a:r>
              <a:r>
                <a:rPr lang="en-US" altLang="zh-CN" sz="3000">
                  <a:solidFill>
                    <a:srgbClr val="006600"/>
                  </a:solidFill>
                </a:rPr>
                <a:t>)</a:t>
              </a:r>
              <a:r>
                <a:rPr lang="en-US" altLang="zh-CN" sz="3000"/>
                <a:t> + C </a:t>
              </a:r>
              <a:r>
                <a:rPr lang="en-US" altLang="zh-CN" sz="3000">
                  <a:solidFill>
                    <a:schemeClr val="tx2"/>
                  </a:solidFill>
                </a:rPr>
                <a:t>)</a:t>
              </a:r>
            </a:p>
          </p:txBody>
        </p:sp>
        <p:sp>
          <p:nvSpPr>
            <p:cNvPr id="32776" name="Line 6"/>
            <p:cNvSpPr>
              <a:spLocks noChangeShapeType="1"/>
            </p:cNvSpPr>
            <p:nvPr/>
          </p:nvSpPr>
          <p:spPr bwMode="auto">
            <a:xfrm flipV="1">
              <a:off x="719138" y="503238"/>
              <a:ext cx="0" cy="28733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77" name="Line 7"/>
            <p:cNvSpPr>
              <a:spLocks noChangeShapeType="1"/>
            </p:cNvSpPr>
            <p:nvPr/>
          </p:nvSpPr>
          <p:spPr bwMode="auto">
            <a:xfrm flipV="1">
              <a:off x="503238" y="503238"/>
              <a:ext cx="0" cy="43180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78" name="Line 8"/>
            <p:cNvSpPr>
              <a:spLocks noChangeShapeType="1"/>
            </p:cNvSpPr>
            <p:nvPr/>
          </p:nvSpPr>
          <p:spPr bwMode="auto">
            <a:xfrm flipH="1">
              <a:off x="719138" y="790575"/>
              <a:ext cx="720725"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Line 9"/>
            <p:cNvSpPr>
              <a:spLocks noChangeShapeType="1"/>
            </p:cNvSpPr>
            <p:nvPr/>
          </p:nvSpPr>
          <p:spPr bwMode="auto">
            <a:xfrm flipV="1">
              <a:off x="1439863" y="539750"/>
              <a:ext cx="0" cy="250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10"/>
            <p:cNvSpPr>
              <a:spLocks noChangeShapeType="1"/>
            </p:cNvSpPr>
            <p:nvPr/>
          </p:nvSpPr>
          <p:spPr bwMode="auto">
            <a:xfrm flipH="1">
              <a:off x="503238" y="935038"/>
              <a:ext cx="183673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Line 11"/>
            <p:cNvSpPr>
              <a:spLocks noChangeShapeType="1"/>
            </p:cNvSpPr>
            <p:nvPr/>
          </p:nvSpPr>
          <p:spPr bwMode="auto">
            <a:xfrm flipV="1">
              <a:off x="2339975" y="539750"/>
              <a:ext cx="1588" cy="395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Line 12"/>
            <p:cNvSpPr>
              <a:spLocks noChangeShapeType="1"/>
            </p:cNvSpPr>
            <p:nvPr/>
          </p:nvSpPr>
          <p:spPr bwMode="auto">
            <a:xfrm flipV="1">
              <a:off x="5148263" y="468313"/>
              <a:ext cx="0" cy="28733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3" name="Line 13"/>
            <p:cNvSpPr>
              <a:spLocks noChangeShapeType="1"/>
            </p:cNvSpPr>
            <p:nvPr/>
          </p:nvSpPr>
          <p:spPr bwMode="auto">
            <a:xfrm flipH="1">
              <a:off x="5146675" y="755650"/>
              <a:ext cx="720725"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Line 14"/>
            <p:cNvSpPr>
              <a:spLocks noChangeShapeType="1"/>
            </p:cNvSpPr>
            <p:nvPr/>
          </p:nvSpPr>
          <p:spPr bwMode="auto">
            <a:xfrm flipV="1">
              <a:off x="5870575" y="504825"/>
              <a:ext cx="0" cy="250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15"/>
            <p:cNvSpPr>
              <a:spLocks noChangeShapeType="1"/>
            </p:cNvSpPr>
            <p:nvPr/>
          </p:nvSpPr>
          <p:spPr bwMode="auto">
            <a:xfrm flipV="1">
              <a:off x="4283075" y="466725"/>
              <a:ext cx="0" cy="288925"/>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6" name="Line 16"/>
            <p:cNvSpPr>
              <a:spLocks noChangeShapeType="1"/>
            </p:cNvSpPr>
            <p:nvPr/>
          </p:nvSpPr>
          <p:spPr bwMode="auto">
            <a:xfrm flipH="1">
              <a:off x="4283075" y="755650"/>
              <a:ext cx="684213"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17"/>
            <p:cNvSpPr>
              <a:spLocks noChangeShapeType="1"/>
            </p:cNvSpPr>
            <p:nvPr/>
          </p:nvSpPr>
          <p:spPr bwMode="auto">
            <a:xfrm flipV="1">
              <a:off x="4967288" y="503238"/>
              <a:ext cx="1588" cy="252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18"/>
            <p:cNvSpPr>
              <a:spLocks noChangeShapeType="1"/>
            </p:cNvSpPr>
            <p:nvPr/>
          </p:nvSpPr>
          <p:spPr bwMode="auto">
            <a:xfrm flipV="1">
              <a:off x="287338" y="503238"/>
              <a:ext cx="0" cy="61118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89" name="Line 19"/>
            <p:cNvSpPr>
              <a:spLocks noChangeShapeType="1"/>
            </p:cNvSpPr>
            <p:nvPr/>
          </p:nvSpPr>
          <p:spPr bwMode="auto">
            <a:xfrm flipH="1">
              <a:off x="285750" y="1116013"/>
              <a:ext cx="295433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20"/>
            <p:cNvSpPr>
              <a:spLocks noChangeShapeType="1"/>
            </p:cNvSpPr>
            <p:nvPr/>
          </p:nvSpPr>
          <p:spPr bwMode="auto">
            <a:xfrm flipV="1">
              <a:off x="3240088" y="539750"/>
              <a:ext cx="0" cy="574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21"/>
            <p:cNvSpPr>
              <a:spLocks noChangeShapeType="1"/>
            </p:cNvSpPr>
            <p:nvPr/>
          </p:nvSpPr>
          <p:spPr bwMode="auto">
            <a:xfrm flipV="1">
              <a:off x="3490913" y="466725"/>
              <a:ext cx="0" cy="287338"/>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2" name="Line 22"/>
            <p:cNvSpPr>
              <a:spLocks noChangeShapeType="1"/>
            </p:cNvSpPr>
            <p:nvPr/>
          </p:nvSpPr>
          <p:spPr bwMode="auto">
            <a:xfrm flipH="1" flipV="1">
              <a:off x="3490913" y="754063"/>
              <a:ext cx="649288" cy="15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23"/>
            <p:cNvSpPr>
              <a:spLocks noChangeShapeType="1"/>
            </p:cNvSpPr>
            <p:nvPr/>
          </p:nvSpPr>
          <p:spPr bwMode="auto">
            <a:xfrm flipV="1">
              <a:off x="4140200" y="503238"/>
              <a:ext cx="0" cy="250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24"/>
            <p:cNvSpPr>
              <a:spLocks noChangeShapeType="1"/>
            </p:cNvSpPr>
            <p:nvPr/>
          </p:nvSpPr>
          <p:spPr bwMode="auto">
            <a:xfrm flipV="1">
              <a:off x="34925" y="503238"/>
              <a:ext cx="0" cy="792163"/>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2795" name="Line 25"/>
            <p:cNvSpPr>
              <a:spLocks noChangeShapeType="1"/>
            </p:cNvSpPr>
            <p:nvPr/>
          </p:nvSpPr>
          <p:spPr bwMode="auto">
            <a:xfrm flipH="1">
              <a:off x="34925" y="1295400"/>
              <a:ext cx="74168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Line 26"/>
            <p:cNvSpPr>
              <a:spLocks noChangeShapeType="1"/>
            </p:cNvSpPr>
            <p:nvPr/>
          </p:nvSpPr>
          <p:spPr bwMode="auto">
            <a:xfrm flipH="1" flipV="1">
              <a:off x="7451725" y="539750"/>
              <a:ext cx="0" cy="7556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300" name="Rectangle 27"/>
          <p:cNvSpPr>
            <a:spLocks noChangeArrowheads="1"/>
          </p:cNvSpPr>
          <p:nvPr/>
        </p:nvSpPr>
        <p:spPr bwMode="auto">
          <a:xfrm>
            <a:off x="565150" y="5364163"/>
            <a:ext cx="68167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000">
                <a:ea typeface="仿宋_GB2312" pitchFamily="49" charset="-122"/>
              </a:rPr>
              <a:t>前缀表示</a:t>
            </a:r>
            <a:r>
              <a:rPr lang="zh-CN" altLang="en-US" sz="3000"/>
              <a:t>   </a:t>
            </a:r>
            <a:r>
              <a:rPr lang="en-US" altLang="zh-CN" sz="3000"/>
              <a:t>+ </a:t>
            </a:r>
            <a:r>
              <a:rPr lang="en-US" altLang="zh-CN" sz="3000">
                <a:latin typeface="Courier New" pitchFamily="49" charset="0"/>
              </a:rPr>
              <a:t>-</a:t>
            </a:r>
            <a:r>
              <a:rPr lang="en-US" altLang="zh-CN" sz="3000"/>
              <a:t> * + A B D / E + F * A D C</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 calcmode="lin" valueType="num">
                                      <p:cBhvr>
                                        <p:cTn id="7" dur="1000" fill="hold"/>
                                        <p:tgtEl>
                                          <p:spTgt spid="54277"/>
                                        </p:tgtEl>
                                        <p:attrNameLst>
                                          <p:attrName>ppt_w</p:attrName>
                                        </p:attrNameLst>
                                      </p:cBhvr>
                                      <p:tavLst>
                                        <p:tav tm="0">
                                          <p:val>
                                            <p:fltVal val="0"/>
                                          </p:val>
                                        </p:tav>
                                        <p:tav tm="100000">
                                          <p:val>
                                            <p:strVal val="#ppt_w"/>
                                          </p:val>
                                        </p:tav>
                                      </p:tavLst>
                                    </p:anim>
                                    <p:anim calcmode="lin" valueType="num">
                                      <p:cBhvr>
                                        <p:cTn id="8" dur="1000" fill="hold"/>
                                        <p:tgtEl>
                                          <p:spTgt spid="54277"/>
                                        </p:tgtEl>
                                        <p:attrNameLst>
                                          <p:attrName>ppt_h</p:attrName>
                                        </p:attrNameLst>
                                      </p:cBhvr>
                                      <p:tavLst>
                                        <p:tav tm="0">
                                          <p:val>
                                            <p:fltVal val="0"/>
                                          </p:val>
                                        </p:tav>
                                        <p:tav tm="100000">
                                          <p:val>
                                            <p:strVal val="#ppt_h"/>
                                          </p:val>
                                        </p:tav>
                                      </p:tavLst>
                                    </p:anim>
                                    <p:anim calcmode="lin" valueType="num">
                                      <p:cBhvr>
                                        <p:cTn id="9" dur="1000" fill="hold"/>
                                        <p:tgtEl>
                                          <p:spTgt spid="5427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2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4300"/>
                                        </p:tgtEl>
                                        <p:attrNameLst>
                                          <p:attrName>style.visibility</p:attrName>
                                        </p:attrNameLst>
                                      </p:cBhvr>
                                      <p:to>
                                        <p:strVal val="visible"/>
                                      </p:to>
                                    </p:set>
                                    <p:animEffect transition="in" filter="wipe(down)">
                                      <p:cBhvr>
                                        <p:cTn id="15" dur="500"/>
                                        <p:tgtEl>
                                          <p:spTgt spid="54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D84FEED0-C0E0-4900-A350-41C4FC195CC4}" type="slidenum">
              <a:rPr lang="en-US" altLang="zh-CN" sz="1400" b="0"/>
              <a:pPr eaLnBrk="1" hangingPunct="1">
                <a:spcBef>
                  <a:spcPct val="50000"/>
                </a:spcBef>
              </a:pPr>
              <a:t>31</a:t>
            </a:fld>
            <a:endParaRPr lang="en-US" altLang="zh-CN" sz="1400" b="0"/>
          </a:p>
        </p:txBody>
      </p:sp>
      <p:sp>
        <p:nvSpPr>
          <p:cNvPr id="33795" name="Rectangle 2"/>
          <p:cNvSpPr>
            <a:spLocks noGrp="1" noChangeArrowheads="1"/>
          </p:cNvSpPr>
          <p:nvPr>
            <p:ph type="title" idx="4294967295"/>
          </p:nvPr>
        </p:nvSpPr>
        <p:spPr>
          <a:xfrm>
            <a:off x="214313" y="285750"/>
            <a:ext cx="8929687" cy="762000"/>
          </a:xfrm>
        </p:spPr>
        <p:txBody>
          <a:bodyPr/>
          <a:lstStyle/>
          <a:p>
            <a:pPr eaLnBrk="1" hangingPunct="1"/>
            <a:r>
              <a:rPr lang="zh-CN" sz="3600" b="1" smtClean="0">
                <a:ea typeface="华文新魏" pitchFamily="2" charset="-122"/>
              </a:rPr>
              <a:t>计算机如何将中缀表示转换为后缀表示？</a:t>
            </a:r>
            <a:endParaRPr lang="zh-CN" smtClean="0">
              <a:ea typeface="华文新魏" pitchFamily="2" charset="-122"/>
            </a:endParaRPr>
          </a:p>
        </p:txBody>
      </p:sp>
      <p:sp>
        <p:nvSpPr>
          <p:cNvPr id="55300" name="Rectangle 3"/>
          <p:cNvSpPr>
            <a:spLocks noGrp="1" noChangeArrowheads="1"/>
          </p:cNvSpPr>
          <p:nvPr>
            <p:ph type="body" idx="4294967295"/>
          </p:nvPr>
        </p:nvSpPr>
        <p:spPr>
          <a:xfrm>
            <a:off x="0" y="1304925"/>
            <a:ext cx="8929688" cy="5040313"/>
          </a:xfrm>
        </p:spPr>
        <p:txBody>
          <a:bodyPr/>
          <a:lstStyle/>
          <a:p>
            <a:pPr algn="just" eaLnBrk="1" hangingPunct="1">
              <a:spcBef>
                <a:spcPct val="15000"/>
              </a:spcBef>
              <a:buClr>
                <a:srgbClr val="800080"/>
              </a:buClr>
              <a:buSzPct val="50000"/>
            </a:pPr>
            <a:r>
              <a:rPr lang="zh-CN" altLang="en-US" sz="2400" b="1" dirty="0" smtClean="0">
                <a:ea typeface="仿宋_GB2312" pitchFamily="49" charset="-122"/>
              </a:rPr>
              <a:t>使用</a:t>
            </a:r>
            <a:r>
              <a:rPr lang="zh-CN" altLang="en-US" sz="2400" b="1" dirty="0" smtClean="0">
                <a:solidFill>
                  <a:srgbClr val="FF0000"/>
                </a:solidFill>
                <a:ea typeface="仿宋_GB2312" pitchFamily="49" charset="-122"/>
              </a:rPr>
              <a:t>栈</a:t>
            </a:r>
            <a:r>
              <a:rPr lang="zh-CN" altLang="en-US" sz="2400" b="1" dirty="0" smtClean="0">
                <a:ea typeface="仿宋_GB2312" pitchFamily="49" charset="-122"/>
              </a:rPr>
              <a:t>可将表达式的中缀表示转换成它的后缀表示。</a:t>
            </a:r>
          </a:p>
          <a:p>
            <a:pPr algn="just" eaLnBrk="1" hangingPunct="1">
              <a:spcBef>
                <a:spcPct val="15000"/>
              </a:spcBef>
              <a:buClr>
                <a:srgbClr val="800080"/>
              </a:buClr>
              <a:buSzPct val="50000"/>
            </a:pPr>
            <a:endParaRPr lang="en-US" sz="3000" b="1" dirty="0" smtClean="0">
              <a:ea typeface="仿宋_GB2312" pitchFamily="49" charset="-122"/>
            </a:endParaRPr>
          </a:p>
          <a:p>
            <a:pPr algn="just" eaLnBrk="1" hangingPunct="1">
              <a:spcBef>
                <a:spcPct val="15000"/>
              </a:spcBef>
              <a:buClr>
                <a:srgbClr val="800080"/>
              </a:buClr>
              <a:buSzPct val="50000"/>
            </a:pPr>
            <a:endParaRPr lang="en-US" sz="3000" b="1" dirty="0" smtClean="0">
              <a:ea typeface="仿宋_GB2312" pitchFamily="49" charset="-122"/>
            </a:endParaRPr>
          </a:p>
          <a:p>
            <a:pPr algn="just" eaLnBrk="1" hangingPunct="1">
              <a:buClr>
                <a:srgbClr val="800080"/>
              </a:buClr>
              <a:buSzPct val="50000"/>
            </a:pPr>
            <a:endParaRPr lang="en-US" altLang="zh-CN" sz="2400" b="1" dirty="0" smtClean="0">
              <a:solidFill>
                <a:schemeClr val="tx2"/>
              </a:solidFill>
              <a:ea typeface="仿宋_GB2312" pitchFamily="49" charset="-122"/>
            </a:endParaRPr>
          </a:p>
          <a:p>
            <a:pPr algn="just" eaLnBrk="1" hangingPunct="1">
              <a:buClr>
                <a:srgbClr val="800080"/>
              </a:buClr>
              <a:buSzPct val="50000"/>
            </a:pPr>
            <a:r>
              <a:rPr lang="en-US" altLang="zh-CN" sz="2400" b="1" dirty="0" smtClean="0">
                <a:solidFill>
                  <a:schemeClr val="tx2"/>
                </a:solidFill>
                <a:ea typeface="仿宋_GB2312" pitchFamily="49" charset="-122"/>
              </a:rPr>
              <a:t>in</a:t>
            </a:r>
            <a:r>
              <a:rPr lang="zh-CN" altLang="en-US" sz="2400" b="1" dirty="0" smtClean="0">
                <a:ea typeface="仿宋_GB2312" pitchFamily="49" charset="-122"/>
              </a:rPr>
              <a:t>叫做</a:t>
            </a:r>
            <a:r>
              <a:rPr lang="zh-CN" altLang="en-US" sz="2400" b="1" dirty="0" smtClean="0">
                <a:ea typeface="仿宋_GB2312" pitchFamily="49" charset="-122"/>
              </a:rPr>
              <a:t>栈</a:t>
            </a:r>
            <a:r>
              <a:rPr lang="zh-CN" altLang="en-US" sz="2400" b="1" dirty="0" smtClean="0">
                <a:ea typeface="仿宋_GB2312" pitchFamily="49" charset="-122"/>
              </a:rPr>
              <a:t>内优先</a:t>
            </a:r>
            <a:r>
              <a:rPr lang="zh-CN" altLang="en-US" sz="2400" b="1" dirty="0" smtClean="0">
                <a:ea typeface="仿宋_GB2312" pitchFamily="49" charset="-122"/>
              </a:rPr>
              <a:t>数</a:t>
            </a:r>
          </a:p>
          <a:p>
            <a:pPr algn="just" eaLnBrk="1" hangingPunct="1">
              <a:buClr>
                <a:srgbClr val="800080"/>
              </a:buClr>
              <a:buSzPct val="50000"/>
            </a:pPr>
            <a:r>
              <a:rPr lang="en-US" altLang="zh-CN" sz="2400" b="1" dirty="0" smtClean="0">
                <a:solidFill>
                  <a:schemeClr val="tx2"/>
                </a:solidFill>
                <a:ea typeface="仿宋_GB2312" pitchFamily="49" charset="-122"/>
              </a:rPr>
              <a:t>out</a:t>
            </a:r>
            <a:r>
              <a:rPr lang="zh-CN" altLang="en-US" sz="2400" b="1" dirty="0" smtClean="0">
                <a:ea typeface="仿宋_GB2312" pitchFamily="49" charset="-122"/>
              </a:rPr>
              <a:t>叫做</a:t>
            </a:r>
            <a:r>
              <a:rPr lang="zh-CN" altLang="en-US" sz="2400" b="1" dirty="0" smtClean="0">
                <a:ea typeface="仿宋_GB2312" pitchFamily="49" charset="-122"/>
              </a:rPr>
              <a:t>栈</a:t>
            </a:r>
            <a:r>
              <a:rPr lang="zh-CN" altLang="en-US" sz="2400" b="1" dirty="0" smtClean="0">
                <a:ea typeface="仿宋_GB2312" pitchFamily="49" charset="-122"/>
              </a:rPr>
              <a:t>外优先</a:t>
            </a:r>
            <a:r>
              <a:rPr lang="zh-CN" altLang="en-US" sz="2400" b="1" dirty="0" smtClean="0">
                <a:ea typeface="仿宋_GB2312" pitchFamily="49" charset="-122"/>
              </a:rPr>
              <a:t>数。</a:t>
            </a:r>
            <a:endParaRPr lang="en-US" altLang="zh-CN" sz="2400" b="1" dirty="0" smtClean="0">
              <a:ea typeface="仿宋_GB2312" pitchFamily="49" charset="-122"/>
            </a:endParaRPr>
          </a:p>
          <a:p>
            <a:pPr algn="just" eaLnBrk="1" hangingPunct="1">
              <a:buClr>
                <a:srgbClr val="800080"/>
              </a:buClr>
              <a:buSzPct val="50000"/>
            </a:pPr>
            <a:r>
              <a:rPr lang="en-US" altLang="zh-CN" sz="2400" b="1" dirty="0" smtClean="0">
                <a:ea typeface="仿宋_GB2312" pitchFamily="49" charset="-122"/>
              </a:rPr>
              <a:t>out&gt;in</a:t>
            </a:r>
            <a:r>
              <a:rPr lang="zh-CN" altLang="en-US" sz="2400" b="1" dirty="0" smtClean="0">
                <a:ea typeface="仿宋_GB2312" pitchFamily="49" charset="-122"/>
              </a:rPr>
              <a:t>则</a:t>
            </a:r>
            <a:r>
              <a:rPr lang="zh-CN" altLang="en-US" sz="2400" b="1" dirty="0" smtClean="0">
                <a:ea typeface="仿宋_GB2312" pitchFamily="49" charset="-122"/>
              </a:rPr>
              <a:t>入栈</a:t>
            </a:r>
            <a:r>
              <a:rPr lang="zh-CN" altLang="en-US" sz="2400" b="1" dirty="0" smtClean="0">
                <a:ea typeface="仿宋_GB2312" pitchFamily="49" charset="-122"/>
              </a:rPr>
              <a:t>；</a:t>
            </a:r>
            <a:r>
              <a:rPr lang="en-US" altLang="zh-CN" sz="2400" b="1" dirty="0" smtClean="0">
                <a:ea typeface="仿宋_GB2312" pitchFamily="49" charset="-122"/>
              </a:rPr>
              <a:t>out&lt;in</a:t>
            </a:r>
            <a:r>
              <a:rPr lang="zh-CN" altLang="en-US" sz="2400" b="1" dirty="0" smtClean="0">
                <a:ea typeface="仿宋_GB2312" pitchFamily="49" charset="-122"/>
              </a:rPr>
              <a:t>则</a:t>
            </a:r>
            <a:r>
              <a:rPr lang="zh-CN" altLang="en-US" sz="2400" b="1" dirty="0" smtClean="0">
                <a:ea typeface="仿宋_GB2312" pitchFamily="49" charset="-122"/>
              </a:rPr>
              <a:t>出栈、输出</a:t>
            </a:r>
            <a:r>
              <a:rPr lang="zh-CN" altLang="en-US" sz="2400" b="1" dirty="0" smtClean="0">
                <a:ea typeface="仿宋_GB2312" pitchFamily="49" charset="-122"/>
              </a:rPr>
              <a:t>；</a:t>
            </a:r>
            <a:r>
              <a:rPr lang="en-US" altLang="zh-CN" sz="2400" b="1" dirty="0" smtClean="0">
                <a:ea typeface="仿宋_GB2312" pitchFamily="49" charset="-122"/>
              </a:rPr>
              <a:t>out=in</a:t>
            </a:r>
            <a:r>
              <a:rPr lang="zh-CN" altLang="en-US" sz="2400" b="1" dirty="0" smtClean="0">
                <a:ea typeface="仿宋_GB2312" pitchFamily="49" charset="-122"/>
              </a:rPr>
              <a:t>只</a:t>
            </a:r>
            <a:r>
              <a:rPr lang="zh-CN" altLang="en-US" sz="2400" b="1" dirty="0" smtClean="0">
                <a:ea typeface="仿宋_GB2312" pitchFamily="49" charset="-122"/>
              </a:rPr>
              <a:t>出栈</a:t>
            </a:r>
            <a:endParaRPr lang="en-US" altLang="zh-CN" sz="2400" b="1" dirty="0" smtClean="0">
              <a:ea typeface="仿宋_GB2312" pitchFamily="49" charset="-122"/>
            </a:endParaRPr>
          </a:p>
          <a:p>
            <a:pPr algn="just" eaLnBrk="1" hangingPunct="1">
              <a:buClr>
                <a:srgbClr val="800080"/>
              </a:buClr>
              <a:buSzPct val="50000"/>
            </a:pPr>
            <a:r>
              <a:rPr lang="en-US" altLang="zh-CN" sz="2400" b="1" dirty="0" smtClean="0">
                <a:ea typeface="仿宋_GB2312" pitchFamily="49" charset="-122"/>
              </a:rPr>
              <a:t>(</a:t>
            </a:r>
            <a:r>
              <a:rPr lang="zh-CN" altLang="en-US" sz="2400" b="1" dirty="0" smtClean="0">
                <a:ea typeface="仿宋_GB2312" pitchFamily="49" charset="-122"/>
              </a:rPr>
              <a:t>的栈外优先级最高，一来即入栈；入栈后优先级极低，这样其他操作符可以入栈。</a:t>
            </a:r>
            <a:endParaRPr lang="en-US" altLang="zh-CN" sz="2400" b="1" dirty="0" smtClean="0">
              <a:ea typeface="仿宋_GB2312" pitchFamily="49" charset="-122"/>
            </a:endParaRPr>
          </a:p>
          <a:p>
            <a:pPr algn="just" eaLnBrk="1" hangingPunct="1">
              <a:buClr>
                <a:srgbClr val="800080"/>
              </a:buClr>
              <a:buSzPct val="50000"/>
            </a:pPr>
            <a:r>
              <a:rPr lang="zh-CN" altLang="en-US" sz="2400" b="1" dirty="0" smtClean="0">
                <a:ea typeface="仿宋_GB2312" pitchFamily="49" charset="-122"/>
              </a:rPr>
              <a:t>其他操作符进入栈后优先级升</a:t>
            </a:r>
            <a:r>
              <a:rPr lang="en-US" altLang="zh-CN" sz="2400" b="1" dirty="0" smtClean="0">
                <a:ea typeface="仿宋_GB2312" pitchFamily="49" charset="-122"/>
              </a:rPr>
              <a:t>1</a:t>
            </a:r>
            <a:r>
              <a:rPr lang="zh-CN" altLang="en-US" sz="2400" b="1" dirty="0" smtClean="0">
                <a:ea typeface="仿宋_GB2312" pitchFamily="49" charset="-122"/>
              </a:rPr>
              <a:t>，这样可以保证相同优先级的从左到右计算。</a:t>
            </a:r>
            <a:endParaRPr lang="en-US" altLang="zh-CN" sz="2400" b="1" dirty="0" smtClean="0">
              <a:ea typeface="仿宋_GB2312" pitchFamily="49" charset="-122"/>
            </a:endParaRPr>
          </a:p>
          <a:p>
            <a:pPr algn="just" eaLnBrk="1" hangingPunct="1">
              <a:buClr>
                <a:srgbClr val="800080"/>
              </a:buClr>
              <a:buSzPct val="50000"/>
            </a:pPr>
            <a:r>
              <a:rPr lang="zh-CN" altLang="en-US" sz="2400" b="1" dirty="0" smtClean="0">
                <a:ea typeface="仿宋_GB2312" pitchFamily="49" charset="-122"/>
              </a:rPr>
              <a:t>优先级相同</a:t>
            </a:r>
            <a:r>
              <a:rPr lang="en-US" altLang="zh-CN" sz="2400" b="1" dirty="0" smtClean="0">
                <a:ea typeface="仿宋_GB2312" pitchFamily="49" charset="-122"/>
              </a:rPr>
              <a:t>:</a:t>
            </a:r>
            <a:r>
              <a:rPr lang="en-US" altLang="zh-CN" sz="2400" b="1" dirty="0" smtClean="0">
                <a:ea typeface="仿宋_GB2312" pitchFamily="49" charset="-122"/>
                <a:sym typeface="Wingdings" pitchFamily="2" charset="2"/>
              </a:rPr>
              <a:t>( )  # # </a:t>
            </a:r>
            <a:endParaRPr lang="en-US" altLang="zh-CN" sz="2400" b="1" dirty="0" smtClean="0">
              <a:ea typeface="仿宋_GB2312" pitchFamily="49" charset="-122"/>
            </a:endParaRPr>
          </a:p>
          <a:p>
            <a:pPr algn="just" eaLnBrk="1" hangingPunct="1">
              <a:buClr>
                <a:srgbClr val="800080"/>
              </a:buClr>
              <a:buSzPct val="50000"/>
            </a:pPr>
            <a:endParaRPr lang="zh-CN" altLang="en-US" sz="2400" b="1" dirty="0" smtClean="0">
              <a:ea typeface="仿宋_GB2312" pitchFamily="49" charset="-122"/>
            </a:endParaRPr>
          </a:p>
          <a:p>
            <a:pPr algn="just" eaLnBrk="1" hangingPunct="1">
              <a:spcBef>
                <a:spcPct val="15000"/>
              </a:spcBef>
              <a:buClr>
                <a:srgbClr val="800080"/>
              </a:buClr>
              <a:buSzPct val="50000"/>
            </a:pPr>
            <a:endParaRPr lang="zh-CN" altLang="en-US" sz="2400" dirty="0" smtClean="0"/>
          </a:p>
        </p:txBody>
      </p:sp>
      <p:graphicFrame>
        <p:nvGraphicFramePr>
          <p:cNvPr id="55303" name="Object 4"/>
          <p:cNvGraphicFramePr>
            <a:graphicFrameLocks noChangeAspect="1"/>
          </p:cNvGraphicFramePr>
          <p:nvPr/>
        </p:nvGraphicFramePr>
        <p:xfrm>
          <a:off x="539750" y="1773238"/>
          <a:ext cx="6408738" cy="1584325"/>
        </p:xfrm>
        <a:graphic>
          <a:graphicData uri="http://schemas.openxmlformats.org/presentationml/2006/ole">
            <mc:AlternateContent xmlns:mc="http://schemas.openxmlformats.org/markup-compatibility/2006">
              <mc:Choice xmlns:v="urn:schemas-microsoft-com:vml" Requires="v">
                <p:oleObj spid="_x0000_s33812" r:id="rId3" imgW="6890400" imgH="1868760" progId="Word.Document.8">
                  <p:embed/>
                </p:oleObj>
              </mc:Choice>
              <mc:Fallback>
                <p:oleObj r:id="rId3" imgW="6890400" imgH="18687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773238"/>
                        <a:ext cx="64087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 calcmode="lin" valueType="num">
                                      <p:cBhvr additive="base">
                                        <p:cTn id="7" dur="500" fill="hold"/>
                                        <p:tgtEl>
                                          <p:spTgt spid="553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55303"/>
                                        </p:tgtEl>
                                        <p:attrNameLst>
                                          <p:attrName>style.visibility</p:attrName>
                                        </p:attrNameLst>
                                      </p:cBhvr>
                                      <p:to>
                                        <p:strVal val="visible"/>
                                      </p:to>
                                    </p:set>
                                    <p:animEffect transition="in" filter="wipe(down)">
                                      <p:cBhvr>
                                        <p:cTn id="13" dur="500"/>
                                        <p:tgtEl>
                                          <p:spTgt spid="55303"/>
                                        </p:tgtEl>
                                      </p:cBhvr>
                                    </p:animEffect>
                                  </p:childTnLst>
                                </p:cTn>
                              </p:par>
                              <p:par>
                                <p:cTn id="14" presetID="53" presetClass="entr" presetSubtype="0" fill="hold" nodeType="withEffect">
                                  <p:stCondLst>
                                    <p:cond delay="0"/>
                                  </p:stCondLst>
                                  <p:childTnLst>
                                    <p:set>
                                      <p:cBhvr>
                                        <p:cTn id="15" dur="1" fill="hold">
                                          <p:stCondLst>
                                            <p:cond delay="0"/>
                                          </p:stCondLst>
                                        </p:cTn>
                                        <p:tgtEl>
                                          <p:spTgt spid="55300">
                                            <p:txEl>
                                              <p:pRg st="4" end="4"/>
                                            </p:txEl>
                                          </p:spTgt>
                                        </p:tgtEl>
                                        <p:attrNameLst>
                                          <p:attrName>style.visibility</p:attrName>
                                        </p:attrNameLst>
                                      </p:cBhvr>
                                      <p:to>
                                        <p:strVal val="visible"/>
                                      </p:to>
                                    </p:set>
                                    <p:anim calcmode="lin" valueType="num">
                                      <p:cBhvr>
                                        <p:cTn id="16" dur="500" fill="hold"/>
                                        <p:tgtEl>
                                          <p:spTgt spid="55300">
                                            <p:txEl>
                                              <p:pRg st="4" end="4"/>
                                            </p:txEl>
                                          </p:spTgt>
                                        </p:tgtEl>
                                        <p:attrNameLst>
                                          <p:attrName>ppt_w</p:attrName>
                                        </p:attrNameLst>
                                      </p:cBhvr>
                                      <p:tavLst>
                                        <p:tav tm="0">
                                          <p:val>
                                            <p:fltVal val="0"/>
                                          </p:val>
                                        </p:tav>
                                        <p:tav tm="100000">
                                          <p:val>
                                            <p:strVal val="#ppt_w"/>
                                          </p:val>
                                        </p:tav>
                                      </p:tavLst>
                                    </p:anim>
                                    <p:anim calcmode="lin" valueType="num">
                                      <p:cBhvr>
                                        <p:cTn id="17" dur="500" fill="hold"/>
                                        <p:tgtEl>
                                          <p:spTgt spid="55300">
                                            <p:txEl>
                                              <p:pRg st="4" end="4"/>
                                            </p:txEl>
                                          </p:spTgt>
                                        </p:tgtEl>
                                        <p:attrNameLst>
                                          <p:attrName>ppt_h</p:attrName>
                                        </p:attrNameLst>
                                      </p:cBhvr>
                                      <p:tavLst>
                                        <p:tav tm="0">
                                          <p:val>
                                            <p:fltVal val="0"/>
                                          </p:val>
                                        </p:tav>
                                        <p:tav tm="100000">
                                          <p:val>
                                            <p:strVal val="#ppt_h"/>
                                          </p:val>
                                        </p:tav>
                                      </p:tavLst>
                                    </p:anim>
                                    <p:animEffect transition="in" filter="fade">
                                      <p:cBhvr>
                                        <p:cTn id="18" dur="500"/>
                                        <p:tgtEl>
                                          <p:spTgt spid="55300">
                                            <p:txEl>
                                              <p:pRg st="4" end="4"/>
                                            </p:txEl>
                                          </p:spTgt>
                                        </p:tgtEl>
                                      </p:cBhvr>
                                    </p:animEffect>
                                  </p:childTnLst>
                                </p:cTn>
                              </p:par>
                              <p:par>
                                <p:cTn id="19" presetID="53" presetClass="entr" presetSubtype="0" fill="hold" nodeType="withEffect">
                                  <p:stCondLst>
                                    <p:cond delay="0"/>
                                  </p:stCondLst>
                                  <p:childTnLst>
                                    <p:set>
                                      <p:cBhvr>
                                        <p:cTn id="20" dur="1" fill="hold">
                                          <p:stCondLst>
                                            <p:cond delay="0"/>
                                          </p:stCondLst>
                                        </p:cTn>
                                        <p:tgtEl>
                                          <p:spTgt spid="55300">
                                            <p:txEl>
                                              <p:pRg st="5" end="5"/>
                                            </p:txEl>
                                          </p:spTgt>
                                        </p:tgtEl>
                                        <p:attrNameLst>
                                          <p:attrName>style.visibility</p:attrName>
                                        </p:attrNameLst>
                                      </p:cBhvr>
                                      <p:to>
                                        <p:strVal val="visible"/>
                                      </p:to>
                                    </p:set>
                                    <p:anim calcmode="lin" valueType="num">
                                      <p:cBhvr>
                                        <p:cTn id="21" dur="500" fill="hold"/>
                                        <p:tgtEl>
                                          <p:spTgt spid="55300">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55300">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55300">
                                            <p:txEl>
                                              <p:pRg st="5" end="5"/>
                                            </p:txEl>
                                          </p:spTgt>
                                        </p:tgtEl>
                                      </p:cBhvr>
                                    </p:animEffect>
                                  </p:childTnLst>
                                </p:cTn>
                              </p:par>
                              <p:par>
                                <p:cTn id="24" presetID="53" presetClass="entr" presetSubtype="0" fill="hold" nodeType="withEffect">
                                  <p:stCondLst>
                                    <p:cond delay="0"/>
                                  </p:stCondLst>
                                  <p:childTnLst>
                                    <p:set>
                                      <p:cBhvr>
                                        <p:cTn id="25" dur="1" fill="hold">
                                          <p:stCondLst>
                                            <p:cond delay="0"/>
                                          </p:stCondLst>
                                        </p:cTn>
                                        <p:tgtEl>
                                          <p:spTgt spid="55300">
                                            <p:txEl>
                                              <p:pRg st="6" end="6"/>
                                            </p:txEl>
                                          </p:spTgt>
                                        </p:tgtEl>
                                        <p:attrNameLst>
                                          <p:attrName>style.visibility</p:attrName>
                                        </p:attrNameLst>
                                      </p:cBhvr>
                                      <p:to>
                                        <p:strVal val="visible"/>
                                      </p:to>
                                    </p:set>
                                    <p:anim calcmode="lin" valueType="num">
                                      <p:cBhvr>
                                        <p:cTn id="26" dur="500" fill="hold"/>
                                        <p:tgtEl>
                                          <p:spTgt spid="55300">
                                            <p:txEl>
                                              <p:pRg st="6" end="6"/>
                                            </p:txEl>
                                          </p:spTgt>
                                        </p:tgtEl>
                                        <p:attrNameLst>
                                          <p:attrName>ppt_w</p:attrName>
                                        </p:attrNameLst>
                                      </p:cBhvr>
                                      <p:tavLst>
                                        <p:tav tm="0">
                                          <p:val>
                                            <p:fltVal val="0"/>
                                          </p:val>
                                        </p:tav>
                                        <p:tav tm="100000">
                                          <p:val>
                                            <p:strVal val="#ppt_w"/>
                                          </p:val>
                                        </p:tav>
                                      </p:tavLst>
                                    </p:anim>
                                    <p:anim calcmode="lin" valueType="num">
                                      <p:cBhvr>
                                        <p:cTn id="27" dur="500" fill="hold"/>
                                        <p:tgtEl>
                                          <p:spTgt spid="55300">
                                            <p:txEl>
                                              <p:pRg st="6" end="6"/>
                                            </p:txEl>
                                          </p:spTgt>
                                        </p:tgtEl>
                                        <p:attrNameLst>
                                          <p:attrName>ppt_h</p:attrName>
                                        </p:attrNameLst>
                                      </p:cBhvr>
                                      <p:tavLst>
                                        <p:tav tm="0">
                                          <p:val>
                                            <p:fltVal val="0"/>
                                          </p:val>
                                        </p:tav>
                                        <p:tav tm="100000">
                                          <p:val>
                                            <p:strVal val="#ppt_h"/>
                                          </p:val>
                                        </p:tav>
                                      </p:tavLst>
                                    </p:anim>
                                    <p:animEffect transition="in" filter="fade">
                                      <p:cBhvr>
                                        <p:cTn id="28" dur="500"/>
                                        <p:tgtEl>
                                          <p:spTgt spid="55300">
                                            <p:txEl>
                                              <p:pRg st="6" end="6"/>
                                            </p:txEl>
                                          </p:spTgt>
                                        </p:tgtEl>
                                      </p:cBhvr>
                                    </p:animEffect>
                                  </p:childTnLst>
                                </p:cTn>
                              </p:par>
                              <p:par>
                                <p:cTn id="29" presetID="53" presetClass="entr" presetSubtype="0" fill="hold" nodeType="withEffect">
                                  <p:stCondLst>
                                    <p:cond delay="0"/>
                                  </p:stCondLst>
                                  <p:childTnLst>
                                    <p:set>
                                      <p:cBhvr>
                                        <p:cTn id="30" dur="1" fill="hold">
                                          <p:stCondLst>
                                            <p:cond delay="0"/>
                                          </p:stCondLst>
                                        </p:cTn>
                                        <p:tgtEl>
                                          <p:spTgt spid="55300">
                                            <p:txEl>
                                              <p:pRg st="7" end="7"/>
                                            </p:txEl>
                                          </p:spTgt>
                                        </p:tgtEl>
                                        <p:attrNameLst>
                                          <p:attrName>style.visibility</p:attrName>
                                        </p:attrNameLst>
                                      </p:cBhvr>
                                      <p:to>
                                        <p:strVal val="visible"/>
                                      </p:to>
                                    </p:set>
                                    <p:anim calcmode="lin" valueType="num">
                                      <p:cBhvr>
                                        <p:cTn id="31" dur="500" fill="hold"/>
                                        <p:tgtEl>
                                          <p:spTgt spid="55300">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55300">
                                            <p:txEl>
                                              <p:pRg st="7" end="7"/>
                                            </p:txEl>
                                          </p:spTgt>
                                        </p:tgtEl>
                                        <p:attrNameLst>
                                          <p:attrName>ppt_h</p:attrName>
                                        </p:attrNameLst>
                                      </p:cBhvr>
                                      <p:tavLst>
                                        <p:tav tm="0">
                                          <p:val>
                                            <p:fltVal val="0"/>
                                          </p:val>
                                        </p:tav>
                                        <p:tav tm="100000">
                                          <p:val>
                                            <p:strVal val="#ppt_h"/>
                                          </p:val>
                                        </p:tav>
                                      </p:tavLst>
                                    </p:anim>
                                    <p:animEffect transition="in" filter="fade">
                                      <p:cBhvr>
                                        <p:cTn id="33" dur="500"/>
                                        <p:tgtEl>
                                          <p:spTgt spid="55300">
                                            <p:txEl>
                                              <p:pRg st="7" end="7"/>
                                            </p:txEl>
                                          </p:spTgt>
                                        </p:tgtEl>
                                      </p:cBhvr>
                                    </p:animEffect>
                                  </p:childTnLst>
                                </p:cTn>
                              </p:par>
                              <p:par>
                                <p:cTn id="34" presetID="53" presetClass="entr" presetSubtype="0" fill="hold" nodeType="withEffect">
                                  <p:stCondLst>
                                    <p:cond delay="0"/>
                                  </p:stCondLst>
                                  <p:childTnLst>
                                    <p:set>
                                      <p:cBhvr>
                                        <p:cTn id="35" dur="1" fill="hold">
                                          <p:stCondLst>
                                            <p:cond delay="0"/>
                                          </p:stCondLst>
                                        </p:cTn>
                                        <p:tgtEl>
                                          <p:spTgt spid="55300">
                                            <p:txEl>
                                              <p:pRg st="8" end="8"/>
                                            </p:txEl>
                                          </p:spTgt>
                                        </p:tgtEl>
                                        <p:attrNameLst>
                                          <p:attrName>style.visibility</p:attrName>
                                        </p:attrNameLst>
                                      </p:cBhvr>
                                      <p:to>
                                        <p:strVal val="visible"/>
                                      </p:to>
                                    </p:set>
                                    <p:anim calcmode="lin" valueType="num">
                                      <p:cBhvr>
                                        <p:cTn id="36" dur="500" fill="hold"/>
                                        <p:tgtEl>
                                          <p:spTgt spid="55300">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55300">
                                            <p:txEl>
                                              <p:pRg st="8" end="8"/>
                                            </p:txEl>
                                          </p:spTgt>
                                        </p:tgtEl>
                                        <p:attrNameLst>
                                          <p:attrName>ppt_h</p:attrName>
                                        </p:attrNameLst>
                                      </p:cBhvr>
                                      <p:tavLst>
                                        <p:tav tm="0">
                                          <p:val>
                                            <p:fltVal val="0"/>
                                          </p:val>
                                        </p:tav>
                                        <p:tav tm="100000">
                                          <p:val>
                                            <p:strVal val="#ppt_h"/>
                                          </p:val>
                                        </p:tav>
                                      </p:tavLst>
                                    </p:anim>
                                    <p:animEffect transition="in" filter="fade">
                                      <p:cBhvr>
                                        <p:cTn id="38" dur="500"/>
                                        <p:tgtEl>
                                          <p:spTgt spid="55300">
                                            <p:txEl>
                                              <p:pRg st="8" end="8"/>
                                            </p:txEl>
                                          </p:spTgt>
                                        </p:tgtEl>
                                      </p:cBhvr>
                                    </p:animEffect>
                                  </p:childTnLst>
                                </p:cTn>
                              </p:par>
                              <p:par>
                                <p:cTn id="39" presetID="53" presetClass="entr" presetSubtype="0" fill="hold" nodeType="withEffect">
                                  <p:stCondLst>
                                    <p:cond delay="0"/>
                                  </p:stCondLst>
                                  <p:childTnLst>
                                    <p:set>
                                      <p:cBhvr>
                                        <p:cTn id="40" dur="1" fill="hold">
                                          <p:stCondLst>
                                            <p:cond delay="0"/>
                                          </p:stCondLst>
                                        </p:cTn>
                                        <p:tgtEl>
                                          <p:spTgt spid="55300">
                                            <p:txEl>
                                              <p:pRg st="9" end="9"/>
                                            </p:txEl>
                                          </p:spTgt>
                                        </p:tgtEl>
                                        <p:attrNameLst>
                                          <p:attrName>style.visibility</p:attrName>
                                        </p:attrNameLst>
                                      </p:cBhvr>
                                      <p:to>
                                        <p:strVal val="visible"/>
                                      </p:to>
                                    </p:set>
                                    <p:anim calcmode="lin" valueType="num">
                                      <p:cBhvr>
                                        <p:cTn id="41" dur="500" fill="hold"/>
                                        <p:tgtEl>
                                          <p:spTgt spid="55300">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55300">
                                            <p:txEl>
                                              <p:pRg st="9" end="9"/>
                                            </p:txEl>
                                          </p:spTgt>
                                        </p:tgtEl>
                                        <p:attrNameLst>
                                          <p:attrName>ppt_h</p:attrName>
                                        </p:attrNameLst>
                                      </p:cBhvr>
                                      <p:tavLst>
                                        <p:tav tm="0">
                                          <p:val>
                                            <p:fltVal val="0"/>
                                          </p:val>
                                        </p:tav>
                                        <p:tav tm="100000">
                                          <p:val>
                                            <p:strVal val="#ppt_h"/>
                                          </p:val>
                                        </p:tav>
                                      </p:tavLst>
                                    </p:anim>
                                    <p:animEffect transition="in" filter="fade">
                                      <p:cBhvr>
                                        <p:cTn id="43" dur="500"/>
                                        <p:tgtEl>
                                          <p:spTgt spid="5530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2919D648-80F1-4016-87B2-EBC46D03788B}" type="slidenum">
              <a:rPr lang="en-US" altLang="zh-CN" sz="1400" b="0"/>
              <a:pPr eaLnBrk="1" hangingPunct="1">
                <a:spcBef>
                  <a:spcPct val="50000"/>
                </a:spcBef>
              </a:pPr>
              <a:t>32</a:t>
            </a:fld>
            <a:endParaRPr lang="en-US" altLang="zh-CN" sz="1400" b="0"/>
          </a:p>
        </p:txBody>
      </p:sp>
      <p:sp>
        <p:nvSpPr>
          <p:cNvPr id="34819" name="Rectangle 2"/>
          <p:cNvSpPr>
            <a:spLocks noGrp="1" noChangeArrowheads="1"/>
          </p:cNvSpPr>
          <p:nvPr>
            <p:ph type="title" idx="4294967295"/>
          </p:nvPr>
        </p:nvSpPr>
        <p:spPr>
          <a:xfrm>
            <a:off x="762000" y="457200"/>
            <a:ext cx="7772400" cy="884238"/>
          </a:xfrm>
        </p:spPr>
        <p:txBody>
          <a:bodyPr/>
          <a:lstStyle/>
          <a:p>
            <a:pPr eaLnBrk="1" hangingPunct="1"/>
            <a:r>
              <a:rPr lang="zh-CN" sz="3600" b="1" dirty="0" smtClean="0">
                <a:ea typeface="华文新魏" pitchFamily="2" charset="-122"/>
              </a:rPr>
              <a:t>中缀表达式转换为后缀表达式的算法</a:t>
            </a:r>
            <a:endParaRPr lang="zh-CN" dirty="0" smtClean="0">
              <a:ea typeface="华文新魏" pitchFamily="2" charset="-122"/>
            </a:endParaRPr>
          </a:p>
        </p:txBody>
      </p:sp>
      <p:sp>
        <p:nvSpPr>
          <p:cNvPr id="57348" name="Rectangle 3"/>
          <p:cNvSpPr>
            <a:spLocks noGrp="1" noChangeArrowheads="1"/>
          </p:cNvSpPr>
          <p:nvPr>
            <p:ph type="body" idx="4294967295"/>
          </p:nvPr>
        </p:nvSpPr>
        <p:spPr>
          <a:xfrm>
            <a:off x="285750" y="1447800"/>
            <a:ext cx="8210550" cy="4981575"/>
          </a:xfrm>
        </p:spPr>
        <p:txBody>
          <a:bodyPr/>
          <a:lstStyle/>
          <a:p>
            <a:pPr eaLnBrk="1" hangingPunct="1">
              <a:lnSpc>
                <a:spcPct val="105000"/>
              </a:lnSpc>
              <a:spcBef>
                <a:spcPct val="15000"/>
              </a:spcBef>
              <a:buClr>
                <a:srgbClr val="FF6600"/>
              </a:buClr>
              <a:buSzPct val="50000"/>
            </a:pPr>
            <a:r>
              <a:rPr lang="zh-CN" altLang="en-US" sz="3000" b="1" dirty="0" smtClean="0">
                <a:ea typeface="仿宋_GB2312" pitchFamily="49" charset="-122"/>
              </a:rPr>
              <a:t>例：中缀表达式为</a:t>
            </a:r>
            <a:r>
              <a:rPr lang="en-US" altLang="zh-CN" sz="3000" b="1" dirty="0" smtClean="0">
                <a:ea typeface="仿宋_GB2312" pitchFamily="49" charset="-122"/>
              </a:rPr>
              <a:t>A+B*(C-D)-E/</a:t>
            </a:r>
            <a:r>
              <a:rPr lang="en-US" altLang="zh-CN" sz="3000" b="1" dirty="0" err="1" smtClean="0">
                <a:ea typeface="仿宋_GB2312" pitchFamily="49" charset="-122"/>
              </a:rPr>
              <a:t>F,</a:t>
            </a:r>
            <a:r>
              <a:rPr lang="en-US" sz="3000" b="1" dirty="0" err="1" smtClean="0">
                <a:ea typeface="仿宋_GB2312" pitchFamily="49" charset="-122"/>
              </a:rPr>
              <a:t>求其后缀表达式</a:t>
            </a:r>
            <a:r>
              <a:rPr lang="en-US" sz="3000" b="1" dirty="0" smtClean="0">
                <a:ea typeface="仿宋_GB2312" pitchFamily="49" charset="-122"/>
              </a:rPr>
              <a:t>。</a:t>
            </a:r>
          </a:p>
          <a:p>
            <a:pPr algn="just" eaLnBrk="1" hangingPunct="1">
              <a:lnSpc>
                <a:spcPct val="105000"/>
              </a:lnSpc>
              <a:buClr>
                <a:srgbClr val="800080"/>
              </a:buClr>
              <a:buSzPct val="50000"/>
            </a:pPr>
            <a:r>
              <a:rPr lang="en-US" altLang="zh-CN" sz="3000" b="1" dirty="0" smtClean="0">
                <a:ea typeface="仿宋_GB2312" pitchFamily="49" charset="-122"/>
              </a:rPr>
              <a:t>①</a:t>
            </a:r>
            <a:r>
              <a:rPr lang="zh-CN" altLang="en-US" sz="3000" b="1" dirty="0" smtClean="0">
                <a:ea typeface="仿宋_GB2312" pitchFamily="49" charset="-122"/>
              </a:rPr>
              <a:t>操作符栈初始化，将结束符‘</a:t>
            </a:r>
            <a:r>
              <a:rPr lang="en-US" altLang="zh-CN" sz="3000" b="1" dirty="0" smtClean="0">
                <a:ea typeface="仿宋_GB2312" pitchFamily="49" charset="-122"/>
              </a:rPr>
              <a:t>#’</a:t>
            </a:r>
            <a:r>
              <a:rPr lang="zh-CN" altLang="en-US" sz="3000" b="1" dirty="0" smtClean="0">
                <a:ea typeface="仿宋_GB2312" pitchFamily="49" charset="-122"/>
              </a:rPr>
              <a:t>进栈。然后读入中缀表达式字符流的首字符</a:t>
            </a:r>
            <a:r>
              <a:rPr lang="en-US" altLang="zh-CN" sz="3000" b="1" dirty="0" err="1" smtClean="0">
                <a:ea typeface="仿宋_GB2312" pitchFamily="49" charset="-122"/>
              </a:rPr>
              <a:t>ch</a:t>
            </a:r>
            <a:r>
              <a:rPr lang="zh-CN" altLang="en-US" sz="3000" b="1" dirty="0" smtClean="0">
                <a:ea typeface="仿宋_GB2312" pitchFamily="49" charset="-122"/>
              </a:rPr>
              <a:t>。</a:t>
            </a:r>
          </a:p>
          <a:p>
            <a:pPr algn="just" eaLnBrk="1" hangingPunct="1">
              <a:lnSpc>
                <a:spcPct val="105000"/>
              </a:lnSpc>
              <a:buClr>
                <a:srgbClr val="800080"/>
              </a:buClr>
              <a:buSzPct val="50000"/>
            </a:pPr>
            <a:r>
              <a:rPr lang="en-US" altLang="zh-CN" sz="3000" b="1" dirty="0" smtClean="0">
                <a:ea typeface="仿宋_GB2312" pitchFamily="49" charset="-122"/>
              </a:rPr>
              <a:t>②</a:t>
            </a:r>
            <a:r>
              <a:rPr lang="zh-CN" altLang="en-US" sz="3000" b="1" dirty="0" smtClean="0">
                <a:ea typeface="仿宋_GB2312" pitchFamily="49" charset="-122"/>
              </a:rPr>
              <a:t>重复执行以下步骤，直到</a:t>
            </a:r>
            <a:r>
              <a:rPr lang="en-US" altLang="zh-CN" sz="3000" b="1" dirty="0" err="1" smtClean="0">
                <a:ea typeface="仿宋_GB2312" pitchFamily="49" charset="-122"/>
              </a:rPr>
              <a:t>ch</a:t>
            </a:r>
            <a:r>
              <a:rPr lang="en-US" altLang="zh-CN" sz="3000" b="1" dirty="0" smtClean="0">
                <a:ea typeface="仿宋_GB2312" pitchFamily="49" charset="-122"/>
              </a:rPr>
              <a:t> = ‘#’</a:t>
            </a:r>
            <a:r>
              <a:rPr lang="zh-CN" altLang="en-US" sz="3000" b="1" dirty="0" smtClean="0">
                <a:ea typeface="仿宋_GB2312" pitchFamily="49" charset="-122"/>
              </a:rPr>
              <a:t>，同时栈顶的操作符也是‘</a:t>
            </a:r>
            <a:r>
              <a:rPr lang="en-US" altLang="zh-CN" sz="3000" b="1" dirty="0" smtClean="0">
                <a:ea typeface="仿宋_GB2312" pitchFamily="49" charset="-122"/>
              </a:rPr>
              <a:t>#’</a:t>
            </a:r>
            <a:r>
              <a:rPr lang="zh-CN" altLang="en-US" sz="3000" b="1" dirty="0" smtClean="0">
                <a:ea typeface="仿宋_GB2312" pitchFamily="49" charset="-122"/>
              </a:rPr>
              <a:t>，停止循环。</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animEffect transition="in" filter="wheel(4)">
                                      <p:cBhvr>
                                        <p:cTn id="7" dur="500"/>
                                        <p:tgtEl>
                                          <p:spTgt spid="573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A2C5853D-8DCA-4F40-854B-877920FE5DD0}" type="slidenum">
              <a:rPr lang="en-US" altLang="zh-CN" sz="1400" b="0"/>
              <a:pPr eaLnBrk="1" hangingPunct="1">
                <a:spcBef>
                  <a:spcPct val="50000"/>
                </a:spcBef>
              </a:pPr>
              <a:t>33</a:t>
            </a:fld>
            <a:endParaRPr lang="en-US" altLang="zh-CN" sz="1400" b="0"/>
          </a:p>
        </p:txBody>
      </p:sp>
      <p:sp>
        <p:nvSpPr>
          <p:cNvPr id="58371" name="Rectangle 2"/>
          <p:cNvSpPr>
            <a:spLocks noGrp="1" noChangeArrowheads="1"/>
          </p:cNvSpPr>
          <p:nvPr>
            <p:ph type="body" idx="4294967295"/>
          </p:nvPr>
        </p:nvSpPr>
        <p:spPr>
          <a:xfrm>
            <a:off x="-323850" y="0"/>
            <a:ext cx="9144000" cy="5175250"/>
          </a:xfrm>
        </p:spPr>
        <p:txBody>
          <a:bodyPr/>
          <a:lstStyle/>
          <a:p>
            <a:pPr lvl="1" algn="just" eaLnBrk="1" hangingPunct="1">
              <a:lnSpc>
                <a:spcPct val="105000"/>
              </a:lnSpc>
              <a:buClr>
                <a:srgbClr val="006600"/>
              </a:buClr>
              <a:buSzPct val="50000"/>
              <a:buFontTx/>
              <a:buNone/>
            </a:pPr>
            <a:r>
              <a:rPr lang="en-US" altLang="zh-CN" b="1" dirty="0" smtClean="0">
                <a:ea typeface="仿宋_GB2312" pitchFamily="49" charset="-122"/>
              </a:rPr>
              <a:t>a.</a:t>
            </a:r>
            <a:r>
              <a:rPr lang="zh-CN" altLang="en-US" b="1" dirty="0" smtClean="0">
                <a:ea typeface="仿宋_GB2312" pitchFamily="49" charset="-122"/>
              </a:rPr>
              <a:t>若</a:t>
            </a:r>
            <a:r>
              <a:rPr lang="en-US" altLang="zh-CN" b="1" dirty="0" err="1" smtClean="0">
                <a:ea typeface="仿宋_GB2312" pitchFamily="49" charset="-122"/>
              </a:rPr>
              <a:t>ch</a:t>
            </a:r>
            <a:r>
              <a:rPr lang="zh-CN" altLang="en-US" b="1" dirty="0" smtClean="0">
                <a:ea typeface="仿宋_GB2312" pitchFamily="49" charset="-122"/>
              </a:rPr>
              <a:t>是操作数直接输出，读入下一个字符</a:t>
            </a:r>
            <a:r>
              <a:rPr lang="en-US" altLang="zh-CN" b="1" dirty="0" err="1" smtClean="0">
                <a:ea typeface="仿宋_GB2312" pitchFamily="49" charset="-122"/>
              </a:rPr>
              <a:t>ch</a:t>
            </a:r>
            <a:r>
              <a:rPr lang="zh-CN" altLang="en-US" b="1" dirty="0" smtClean="0">
                <a:ea typeface="仿宋_GB2312" pitchFamily="49" charset="-122"/>
              </a:rPr>
              <a:t>。</a:t>
            </a:r>
          </a:p>
          <a:p>
            <a:pPr lvl="1" algn="just" eaLnBrk="1" hangingPunct="1">
              <a:lnSpc>
                <a:spcPct val="105000"/>
              </a:lnSpc>
              <a:buClr>
                <a:srgbClr val="006600"/>
              </a:buClr>
              <a:buSzPct val="50000"/>
              <a:buFontTx/>
              <a:buNone/>
            </a:pPr>
            <a:r>
              <a:rPr lang="en-US" altLang="zh-CN" b="1" dirty="0" smtClean="0">
                <a:ea typeface="仿宋_GB2312" pitchFamily="49" charset="-122"/>
              </a:rPr>
              <a:t>b.</a:t>
            </a:r>
            <a:r>
              <a:rPr lang="zh-CN" altLang="en-US" b="1" dirty="0" smtClean="0">
                <a:ea typeface="仿宋_GB2312" pitchFamily="49" charset="-122"/>
              </a:rPr>
              <a:t>若</a:t>
            </a:r>
            <a:r>
              <a:rPr lang="en-US" altLang="zh-CN" b="1" dirty="0" err="1" smtClean="0">
                <a:ea typeface="仿宋_GB2312" pitchFamily="49" charset="-122"/>
              </a:rPr>
              <a:t>ch</a:t>
            </a:r>
            <a:r>
              <a:rPr lang="zh-CN" altLang="en-US" b="1" dirty="0" smtClean="0">
                <a:ea typeface="仿宋_GB2312" pitchFamily="49" charset="-122"/>
              </a:rPr>
              <a:t>是操作符</a:t>
            </a:r>
            <a:r>
              <a:rPr lang="zh-CN" altLang="en-US" b="1" dirty="0" smtClean="0">
                <a:solidFill>
                  <a:srgbClr val="000099"/>
                </a:solidFill>
                <a:ea typeface="仿宋_GB2312" pitchFamily="49" charset="-122"/>
              </a:rPr>
              <a:t>，判断</a:t>
            </a:r>
            <a:r>
              <a:rPr lang="en-US" altLang="zh-CN" b="1" dirty="0" err="1" smtClean="0">
                <a:solidFill>
                  <a:schemeClr val="tx2"/>
                </a:solidFill>
                <a:ea typeface="仿宋_GB2312" pitchFamily="49" charset="-122"/>
              </a:rPr>
              <a:t>ch</a:t>
            </a:r>
            <a:r>
              <a:rPr lang="zh-CN" altLang="en-US" b="1" dirty="0" smtClean="0">
                <a:solidFill>
                  <a:srgbClr val="000099"/>
                </a:solidFill>
                <a:ea typeface="仿宋_GB2312" pitchFamily="49" charset="-122"/>
              </a:rPr>
              <a:t>的栈外优先级</a:t>
            </a:r>
            <a:r>
              <a:rPr lang="en-US" altLang="zh-CN" b="1" dirty="0" smtClean="0">
                <a:solidFill>
                  <a:schemeClr val="tx2"/>
                </a:solidFill>
                <a:ea typeface="仿宋_GB2312" pitchFamily="49" charset="-122"/>
              </a:rPr>
              <a:t>out</a:t>
            </a:r>
            <a:r>
              <a:rPr lang="zh-CN" altLang="en-US" b="1" dirty="0" smtClean="0">
                <a:solidFill>
                  <a:srgbClr val="000099"/>
                </a:solidFill>
                <a:ea typeface="仿宋_GB2312" pitchFamily="49" charset="-122"/>
              </a:rPr>
              <a:t>和</a:t>
            </a:r>
            <a:r>
              <a:rPr lang="zh-CN" altLang="en-US" b="1" dirty="0" smtClean="0">
                <a:ea typeface="仿宋_GB2312" pitchFamily="49" charset="-122"/>
              </a:rPr>
              <a:t>位于栈顶的</a:t>
            </a:r>
            <a:r>
              <a:rPr lang="zh-CN" altLang="en-US" b="1" dirty="0" smtClean="0">
                <a:solidFill>
                  <a:schemeClr val="tx2"/>
                </a:solidFill>
                <a:ea typeface="仿宋_GB2312" pitchFamily="49" charset="-122"/>
              </a:rPr>
              <a:t>操作符</a:t>
            </a:r>
            <a:r>
              <a:rPr lang="en-US" altLang="zh-CN" b="1" dirty="0" smtClean="0">
                <a:solidFill>
                  <a:schemeClr val="tx2"/>
                </a:solidFill>
                <a:ea typeface="仿宋_GB2312" pitchFamily="49" charset="-122"/>
              </a:rPr>
              <a:t>op</a:t>
            </a:r>
            <a:r>
              <a:rPr lang="zh-CN" altLang="en-US" b="1" dirty="0" smtClean="0">
                <a:solidFill>
                  <a:srgbClr val="000099"/>
                </a:solidFill>
                <a:ea typeface="仿宋_GB2312" pitchFamily="49" charset="-122"/>
              </a:rPr>
              <a:t>的栈内优先级</a:t>
            </a:r>
            <a:r>
              <a:rPr lang="en-US" altLang="zh-CN" b="1" dirty="0" smtClean="0">
                <a:solidFill>
                  <a:schemeClr val="tx2"/>
                </a:solidFill>
                <a:ea typeface="仿宋_GB2312" pitchFamily="49" charset="-122"/>
              </a:rPr>
              <a:t>in</a:t>
            </a:r>
            <a:r>
              <a:rPr lang="zh-CN" altLang="en-US" b="1" dirty="0" smtClean="0">
                <a:solidFill>
                  <a:srgbClr val="000099"/>
                </a:solidFill>
                <a:ea typeface="仿宋_GB2312" pitchFamily="49" charset="-122"/>
              </a:rPr>
              <a:t>：</a:t>
            </a:r>
            <a:endParaRPr lang="zh-CN" altLang="en-US" b="1" dirty="0" smtClean="0">
              <a:solidFill>
                <a:srgbClr val="000099"/>
              </a:solidFill>
              <a:ea typeface="仿宋_GB2312" pitchFamily="49" charset="-122"/>
            </a:endParaRPr>
          </a:p>
          <a:p>
            <a:pPr lvl="1" algn="just" eaLnBrk="1" hangingPunct="1">
              <a:lnSpc>
                <a:spcPct val="105000"/>
              </a:lnSpc>
              <a:spcBef>
                <a:spcPct val="15000"/>
              </a:spcBef>
              <a:buClr>
                <a:srgbClr val="006600"/>
              </a:buClr>
              <a:buSzPct val="50000"/>
              <a:buFont typeface="Wingdings" pitchFamily="2" charset="2"/>
              <a:buChar char="u"/>
            </a:pPr>
            <a:r>
              <a:rPr lang="zh-CN" altLang="en-US" b="1" dirty="0" smtClean="0">
                <a:solidFill>
                  <a:srgbClr val="000099"/>
                </a:solidFill>
                <a:ea typeface="仿宋_GB2312" pitchFamily="49" charset="-122"/>
              </a:rPr>
              <a:t>若 </a:t>
            </a:r>
            <a:r>
              <a:rPr lang="en-US" altLang="zh-CN" b="1" dirty="0" smtClean="0">
                <a:solidFill>
                  <a:schemeClr val="tx2"/>
                </a:solidFill>
                <a:ea typeface="仿宋_GB2312" pitchFamily="49" charset="-122"/>
              </a:rPr>
              <a:t>out(</a:t>
            </a:r>
            <a:r>
              <a:rPr lang="en-US" altLang="zh-CN" b="1" dirty="0" err="1" smtClean="0">
                <a:solidFill>
                  <a:schemeClr val="tx2"/>
                </a:solidFill>
                <a:ea typeface="仿宋_GB2312" pitchFamily="49" charset="-122"/>
              </a:rPr>
              <a:t>ch</a:t>
            </a:r>
            <a:r>
              <a:rPr lang="en-US" altLang="zh-CN" b="1" dirty="0" smtClean="0">
                <a:solidFill>
                  <a:schemeClr val="tx2"/>
                </a:solidFill>
                <a:ea typeface="仿宋_GB2312" pitchFamily="49" charset="-122"/>
              </a:rPr>
              <a:t>) &gt; </a:t>
            </a:r>
            <a:r>
              <a:rPr lang="en-US" altLang="zh-CN" b="1" dirty="0" smtClean="0">
                <a:solidFill>
                  <a:schemeClr val="tx2"/>
                </a:solidFill>
                <a:ea typeface="仿宋_GB2312" pitchFamily="49" charset="-122"/>
              </a:rPr>
              <a:t>in(op</a:t>
            </a:r>
            <a:r>
              <a:rPr lang="en-US" altLang="zh-CN" b="1" dirty="0" smtClean="0">
                <a:solidFill>
                  <a:schemeClr val="tx2"/>
                </a:solidFill>
                <a:ea typeface="仿宋_GB2312" pitchFamily="49" charset="-122"/>
              </a:rPr>
              <a:t>)</a:t>
            </a:r>
            <a:r>
              <a:rPr lang="zh-CN" altLang="en-US" b="1" dirty="0" smtClean="0">
                <a:solidFill>
                  <a:srgbClr val="000099"/>
                </a:solidFill>
                <a:ea typeface="仿宋_GB2312" pitchFamily="49" charset="-122"/>
              </a:rPr>
              <a:t>，</a:t>
            </a:r>
            <a:r>
              <a:rPr lang="en-US" altLang="zh-CN" b="1" dirty="0" err="1" smtClean="0">
                <a:solidFill>
                  <a:srgbClr val="000099"/>
                </a:solidFill>
                <a:ea typeface="仿宋_GB2312" pitchFamily="49" charset="-122"/>
              </a:rPr>
              <a:t>ch</a:t>
            </a:r>
            <a:r>
              <a:rPr lang="zh-CN" altLang="en-US" b="1" dirty="0" smtClean="0">
                <a:solidFill>
                  <a:srgbClr val="000099"/>
                </a:solidFill>
                <a:ea typeface="仿宋_GB2312" pitchFamily="49" charset="-122"/>
              </a:rPr>
              <a:t>入栈，读入下一个字符</a:t>
            </a:r>
            <a:r>
              <a:rPr lang="en-US" altLang="zh-CN" b="1" dirty="0" err="1" smtClean="0">
                <a:solidFill>
                  <a:srgbClr val="000099"/>
                </a:solidFill>
                <a:ea typeface="仿宋_GB2312" pitchFamily="49" charset="-122"/>
              </a:rPr>
              <a:t>ch</a:t>
            </a:r>
            <a:r>
              <a:rPr lang="zh-CN" altLang="en-US" b="1" dirty="0" smtClean="0">
                <a:solidFill>
                  <a:srgbClr val="000099"/>
                </a:solidFill>
                <a:ea typeface="仿宋_GB2312" pitchFamily="49" charset="-122"/>
              </a:rPr>
              <a:t>。</a:t>
            </a:r>
          </a:p>
          <a:p>
            <a:pPr lvl="1" algn="just" eaLnBrk="1" hangingPunct="1">
              <a:lnSpc>
                <a:spcPct val="105000"/>
              </a:lnSpc>
              <a:spcBef>
                <a:spcPct val="15000"/>
              </a:spcBef>
              <a:buClr>
                <a:srgbClr val="006600"/>
              </a:buClr>
              <a:buSzPct val="50000"/>
              <a:buFont typeface="Wingdings" pitchFamily="2" charset="2"/>
              <a:buChar char="u"/>
            </a:pPr>
            <a:r>
              <a:rPr lang="zh-CN" altLang="en-US" b="1" dirty="0" smtClean="0">
                <a:solidFill>
                  <a:srgbClr val="000099"/>
                </a:solidFill>
                <a:ea typeface="仿宋_GB2312" pitchFamily="49" charset="-122"/>
              </a:rPr>
              <a:t>若 </a:t>
            </a:r>
            <a:r>
              <a:rPr lang="en-US" altLang="zh-CN" b="1" dirty="0" smtClean="0">
                <a:solidFill>
                  <a:schemeClr val="tx2"/>
                </a:solidFill>
                <a:ea typeface="仿宋_GB2312" pitchFamily="49" charset="-122"/>
              </a:rPr>
              <a:t>out(</a:t>
            </a:r>
            <a:r>
              <a:rPr lang="en-US" altLang="zh-CN" b="1" dirty="0" err="1" smtClean="0">
                <a:solidFill>
                  <a:schemeClr val="tx2"/>
                </a:solidFill>
                <a:ea typeface="仿宋_GB2312" pitchFamily="49" charset="-122"/>
              </a:rPr>
              <a:t>ch</a:t>
            </a:r>
            <a:r>
              <a:rPr lang="en-US" altLang="zh-CN" b="1" dirty="0" smtClean="0">
                <a:solidFill>
                  <a:schemeClr val="tx2"/>
                </a:solidFill>
                <a:ea typeface="仿宋_GB2312" pitchFamily="49" charset="-122"/>
              </a:rPr>
              <a:t>) &lt; </a:t>
            </a:r>
            <a:r>
              <a:rPr lang="en-US" altLang="zh-CN" b="1" dirty="0" smtClean="0">
                <a:solidFill>
                  <a:schemeClr val="tx2"/>
                </a:solidFill>
                <a:ea typeface="仿宋_GB2312" pitchFamily="49" charset="-122"/>
              </a:rPr>
              <a:t>in(op</a:t>
            </a:r>
            <a:r>
              <a:rPr lang="en-US" altLang="zh-CN" b="1" dirty="0" smtClean="0">
                <a:solidFill>
                  <a:schemeClr val="tx2"/>
                </a:solidFill>
                <a:ea typeface="仿宋_GB2312" pitchFamily="49" charset="-122"/>
              </a:rPr>
              <a:t>)</a:t>
            </a:r>
            <a:r>
              <a:rPr lang="zh-CN" altLang="en-US" b="1" dirty="0" smtClean="0">
                <a:solidFill>
                  <a:srgbClr val="000099"/>
                </a:solidFill>
                <a:ea typeface="仿宋_GB2312" pitchFamily="49" charset="-122"/>
              </a:rPr>
              <a:t>，出栈、输出</a:t>
            </a:r>
            <a:r>
              <a:rPr lang="en-US" altLang="zh-CN" b="1" dirty="0" smtClean="0">
                <a:solidFill>
                  <a:srgbClr val="000099"/>
                </a:solidFill>
                <a:ea typeface="仿宋_GB2312" pitchFamily="49" charset="-122"/>
              </a:rPr>
              <a:t>,</a:t>
            </a:r>
            <a:r>
              <a:rPr lang="en-US" altLang="zh-CN" b="1" dirty="0" err="1" smtClean="0">
                <a:solidFill>
                  <a:srgbClr val="000099"/>
                </a:solidFill>
                <a:ea typeface="仿宋_GB2312" pitchFamily="49" charset="-122"/>
              </a:rPr>
              <a:t>ch</a:t>
            </a:r>
            <a:r>
              <a:rPr lang="zh-CN" altLang="en-US" b="1" dirty="0" smtClean="0">
                <a:solidFill>
                  <a:srgbClr val="000099"/>
                </a:solidFill>
                <a:ea typeface="仿宋_GB2312" pitchFamily="49" charset="-122"/>
              </a:rPr>
              <a:t>继续比较。</a:t>
            </a:r>
          </a:p>
          <a:p>
            <a:pPr lvl="1" algn="just" eaLnBrk="1" hangingPunct="1">
              <a:lnSpc>
                <a:spcPct val="105000"/>
              </a:lnSpc>
              <a:spcBef>
                <a:spcPct val="15000"/>
              </a:spcBef>
              <a:buClr>
                <a:srgbClr val="006600"/>
              </a:buClr>
              <a:buSzPct val="50000"/>
              <a:buFont typeface="Wingdings" pitchFamily="2" charset="2"/>
              <a:buChar char="u"/>
            </a:pPr>
            <a:r>
              <a:rPr lang="zh-CN" altLang="en-US" b="1" dirty="0" smtClean="0">
                <a:solidFill>
                  <a:srgbClr val="000099"/>
                </a:solidFill>
                <a:ea typeface="仿宋_GB2312" pitchFamily="49" charset="-122"/>
              </a:rPr>
              <a:t>若 </a:t>
            </a:r>
            <a:r>
              <a:rPr lang="en-US" altLang="zh-CN" b="1" dirty="0" smtClean="0">
                <a:solidFill>
                  <a:schemeClr val="tx2"/>
                </a:solidFill>
                <a:ea typeface="仿宋_GB2312" pitchFamily="49" charset="-122"/>
              </a:rPr>
              <a:t>out(</a:t>
            </a:r>
            <a:r>
              <a:rPr lang="en-US" altLang="zh-CN" b="1" dirty="0" err="1" smtClean="0">
                <a:solidFill>
                  <a:schemeClr val="tx2"/>
                </a:solidFill>
                <a:ea typeface="仿宋_GB2312" pitchFamily="49" charset="-122"/>
              </a:rPr>
              <a:t>ch</a:t>
            </a:r>
            <a:r>
              <a:rPr lang="en-US" altLang="zh-CN" b="1" dirty="0" smtClean="0">
                <a:solidFill>
                  <a:schemeClr val="tx2"/>
                </a:solidFill>
                <a:ea typeface="仿宋_GB2312" pitchFamily="49" charset="-122"/>
              </a:rPr>
              <a:t>) </a:t>
            </a:r>
            <a:r>
              <a:rPr lang="en-US" altLang="zh-CN" b="1" i="1" dirty="0" smtClean="0">
                <a:solidFill>
                  <a:schemeClr val="tx2"/>
                </a:solidFill>
                <a:ea typeface="仿宋_GB2312" pitchFamily="49" charset="-122"/>
              </a:rPr>
              <a:t>==</a:t>
            </a:r>
            <a:r>
              <a:rPr lang="en-US" altLang="zh-CN" b="1" dirty="0" smtClean="0">
                <a:solidFill>
                  <a:schemeClr val="tx2"/>
                </a:solidFill>
                <a:ea typeface="仿宋_GB2312" pitchFamily="49" charset="-122"/>
              </a:rPr>
              <a:t> </a:t>
            </a:r>
            <a:r>
              <a:rPr lang="en-US" altLang="zh-CN" b="1" dirty="0" smtClean="0">
                <a:solidFill>
                  <a:schemeClr val="tx2"/>
                </a:solidFill>
                <a:ea typeface="仿宋_GB2312" pitchFamily="49" charset="-122"/>
              </a:rPr>
              <a:t>in(op</a:t>
            </a:r>
            <a:r>
              <a:rPr lang="en-US" altLang="zh-CN" b="1" dirty="0" smtClean="0">
                <a:solidFill>
                  <a:schemeClr val="tx2"/>
                </a:solidFill>
                <a:ea typeface="仿宋_GB2312" pitchFamily="49" charset="-122"/>
              </a:rPr>
              <a:t>)</a:t>
            </a:r>
            <a:r>
              <a:rPr lang="zh-CN" altLang="en-US" b="1" dirty="0" smtClean="0">
                <a:solidFill>
                  <a:srgbClr val="000099"/>
                </a:solidFill>
                <a:ea typeface="仿宋_GB2312" pitchFamily="49" charset="-122"/>
              </a:rPr>
              <a:t>，出栈、不输出，读入下一个字符</a:t>
            </a:r>
            <a:r>
              <a:rPr lang="en-US" altLang="zh-CN" b="1" dirty="0" err="1" smtClean="0">
                <a:solidFill>
                  <a:srgbClr val="000099"/>
                </a:solidFill>
                <a:ea typeface="仿宋_GB2312" pitchFamily="49" charset="-122"/>
              </a:rPr>
              <a:t>ch</a:t>
            </a:r>
            <a:r>
              <a:rPr lang="zh-CN" altLang="en-US" b="1" dirty="0" smtClean="0">
                <a:solidFill>
                  <a:srgbClr val="000099"/>
                </a:solidFill>
                <a:ea typeface="仿宋_GB2312" pitchFamily="49" charset="-122"/>
              </a:rPr>
              <a:t>。</a:t>
            </a:r>
            <a:endParaRPr lang="en-US" b="1" dirty="0" smtClean="0">
              <a:solidFill>
                <a:srgbClr val="000099"/>
              </a:solidFill>
              <a:ea typeface="仿宋_GB2312" pitchFamily="49" charset="-122"/>
            </a:endParaRPr>
          </a:p>
          <a:p>
            <a:pPr eaLnBrk="1" hangingPunct="1">
              <a:lnSpc>
                <a:spcPct val="105000"/>
              </a:lnSpc>
              <a:spcBef>
                <a:spcPct val="15000"/>
              </a:spcBef>
              <a:buClr>
                <a:srgbClr val="FF6600"/>
              </a:buClr>
              <a:buSzPct val="50000"/>
            </a:pPr>
            <a:r>
              <a:rPr lang="en-US" sz="2800" b="1" dirty="0" smtClean="0">
                <a:ea typeface="仿宋_GB2312" pitchFamily="49" charset="-122"/>
              </a:rPr>
              <a:t>③</a:t>
            </a:r>
            <a:r>
              <a:rPr lang="zh-CN" altLang="en-US" sz="2800" b="1" dirty="0" smtClean="0">
                <a:ea typeface="仿宋_GB2312" pitchFamily="49" charset="-122"/>
              </a:rPr>
              <a:t>算法结束，输出序列即为所需的后缀表达式。</a:t>
            </a:r>
            <a:endParaRPr lang="en-US" sz="2800" b="1" dirty="0" smtClean="0">
              <a:ea typeface="仿宋_GB2312" pitchFamily="49" charset="-122"/>
            </a:endParaRPr>
          </a:p>
          <a:p>
            <a:pPr eaLnBrk="1" hangingPunct="1">
              <a:lnSpc>
                <a:spcPct val="105000"/>
              </a:lnSpc>
              <a:spcBef>
                <a:spcPct val="15000"/>
              </a:spcBef>
              <a:buClr>
                <a:srgbClr val="FF6600"/>
              </a:buClr>
              <a:buSzPct val="50000"/>
            </a:pPr>
            <a:r>
              <a:rPr lang="zh-CN" altLang="en-US" sz="2800" b="1" dirty="0" smtClean="0">
                <a:ea typeface="仿宋_GB2312" pitchFamily="49" charset="-122"/>
              </a:rPr>
              <a:t>例：中缀表达式为</a:t>
            </a:r>
            <a:r>
              <a:rPr lang="en-US" altLang="zh-CN" sz="2800" b="1" dirty="0" smtClean="0">
                <a:ea typeface="仿宋_GB2312" pitchFamily="49" charset="-122"/>
              </a:rPr>
              <a:t>A+B*(C-D)-E/</a:t>
            </a:r>
            <a:r>
              <a:rPr lang="en-US" altLang="zh-CN" sz="2800" b="1" dirty="0" err="1" smtClean="0">
                <a:ea typeface="仿宋_GB2312" pitchFamily="49" charset="-122"/>
              </a:rPr>
              <a:t>F,</a:t>
            </a:r>
            <a:r>
              <a:rPr lang="en-US" sz="2800" b="1" dirty="0" err="1" smtClean="0">
                <a:ea typeface="仿宋_GB2312" pitchFamily="49" charset="-122"/>
              </a:rPr>
              <a:t>求其后缀表达式</a:t>
            </a:r>
            <a:r>
              <a:rPr lang="en-US" sz="2800" b="1" dirty="0" smtClean="0">
                <a:ea typeface="仿宋_GB2312" pitchFamily="49" charset="-122"/>
              </a:rPr>
              <a:t>。</a:t>
            </a:r>
          </a:p>
          <a:p>
            <a:pPr eaLnBrk="1" hangingPunct="1">
              <a:lnSpc>
                <a:spcPct val="105000"/>
              </a:lnSpc>
              <a:spcBef>
                <a:spcPct val="15000"/>
              </a:spcBef>
              <a:buClr>
                <a:srgbClr val="FF6600"/>
              </a:buClr>
              <a:buSzPct val="50000"/>
            </a:pPr>
            <a:endParaRPr lang="en-US" altLang="zh-CN" sz="2800" b="1" dirty="0" smtClean="0">
              <a:ea typeface="仿宋_GB2312" pitchFamily="49" charset="-122"/>
            </a:endParaRPr>
          </a:p>
          <a:p>
            <a:pPr eaLnBrk="1" hangingPunct="1">
              <a:lnSpc>
                <a:spcPct val="105000"/>
              </a:lnSpc>
              <a:spcBef>
                <a:spcPct val="15000"/>
              </a:spcBef>
              <a:buClr>
                <a:srgbClr val="FF6600"/>
              </a:buClr>
              <a:buSzPct val="50000"/>
            </a:pPr>
            <a:endParaRPr lang="en-US" altLang="zh-CN" sz="2800" b="1" dirty="0" smtClean="0">
              <a:ea typeface="仿宋_GB2312" pitchFamily="49" charset="-122"/>
            </a:endParaRPr>
          </a:p>
          <a:p>
            <a:pPr eaLnBrk="1" hangingPunct="1">
              <a:lnSpc>
                <a:spcPct val="105000"/>
              </a:lnSpc>
              <a:spcBef>
                <a:spcPct val="15000"/>
              </a:spcBef>
              <a:buClr>
                <a:srgbClr val="FF6600"/>
              </a:buClr>
              <a:buSzPct val="50000"/>
              <a:buFontTx/>
              <a:buNone/>
            </a:pPr>
            <a:endParaRPr lang="zh-CN" altLang="en-US" sz="2800" dirty="0" smtClean="0"/>
          </a:p>
        </p:txBody>
      </p:sp>
      <p:sp>
        <p:nvSpPr>
          <p:cNvPr id="58372" name="TextBox 3"/>
          <p:cNvSpPr txBox="1">
            <a:spLocks noChangeArrowheads="1"/>
          </p:cNvSpPr>
          <p:nvPr/>
        </p:nvSpPr>
        <p:spPr bwMode="auto">
          <a:xfrm>
            <a:off x="6215063" y="4929188"/>
            <a:ext cx="269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FF0000"/>
                </a:solidFill>
                <a:ea typeface="仿宋_GB2312" pitchFamily="49" charset="-122"/>
              </a:rPr>
              <a:t>ABCD-*+EF/-</a:t>
            </a:r>
            <a:endParaRPr lang="zh-CN" altLang="en-US" sz="3200">
              <a:solidFill>
                <a:srgbClr val="FF0000"/>
              </a:solidFill>
            </a:endParaRPr>
          </a:p>
        </p:txBody>
      </p:sp>
      <p:graphicFrame>
        <p:nvGraphicFramePr>
          <p:cNvPr id="35845" name="Object 4"/>
          <p:cNvGraphicFramePr>
            <a:graphicFrameLocks noChangeAspect="1"/>
          </p:cNvGraphicFramePr>
          <p:nvPr/>
        </p:nvGraphicFramePr>
        <p:xfrm>
          <a:off x="0" y="4902200"/>
          <a:ext cx="7086600" cy="1955800"/>
        </p:xfrm>
        <a:graphic>
          <a:graphicData uri="http://schemas.openxmlformats.org/presentationml/2006/ole">
            <mc:AlternateContent xmlns:mc="http://schemas.openxmlformats.org/markup-compatibility/2006">
              <mc:Choice xmlns:v="urn:schemas-microsoft-com:vml" Requires="v">
                <p:oleObj spid="_x0000_s35860" r:id="rId3" imgW="6890400" imgH="1868760" progId="Word.Document.8">
                  <p:embed/>
                </p:oleObj>
              </mc:Choice>
              <mc:Fallback>
                <p:oleObj r:id="rId3" imgW="6890400" imgH="18687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902200"/>
                        <a:ext cx="7086600"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anim calcmode="lin" valueType="num">
                                      <p:cBhvr additive="base">
                                        <p:cTn id="15"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58371">
                                            <p:txEl>
                                              <p:pRg st="4" end="4"/>
                                            </p:txEl>
                                          </p:spTgt>
                                        </p:tgtEl>
                                        <p:attrNameLst>
                                          <p:attrName>style.visibility</p:attrName>
                                        </p:attrNameLst>
                                      </p:cBhvr>
                                      <p:to>
                                        <p:strVal val="visible"/>
                                      </p:to>
                                    </p:set>
                                    <p:anim calcmode="lin" valueType="num">
                                      <p:cBhvr>
                                        <p:cTn id="21" dur="1000" fill="hold"/>
                                        <p:tgtEl>
                                          <p:spTgt spid="58371">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58371">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5837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837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58371">
                                            <p:txEl>
                                              <p:pRg st="5" end="5"/>
                                            </p:txEl>
                                          </p:spTgt>
                                        </p:tgtEl>
                                        <p:attrNameLst>
                                          <p:attrName>style.visibility</p:attrName>
                                        </p:attrNameLst>
                                      </p:cBhvr>
                                      <p:to>
                                        <p:strVal val="visible"/>
                                      </p:to>
                                    </p:set>
                                    <p:animEffect transition="in" filter="slide(fromBottom)">
                                      <p:cBhvr>
                                        <p:cTn id="29" dur="500"/>
                                        <p:tgtEl>
                                          <p:spTgt spid="5837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8372"/>
                                        </p:tgtEl>
                                        <p:attrNameLst>
                                          <p:attrName>style.visibility</p:attrName>
                                        </p:attrNameLst>
                                      </p:cBhvr>
                                      <p:to>
                                        <p:strVal val="visible"/>
                                      </p:to>
                                    </p:set>
                                    <p:anim calcmode="lin" valueType="num">
                                      <p:cBhvr additive="base">
                                        <p:cTn id="34" dur="500" fill="hold"/>
                                        <p:tgtEl>
                                          <p:spTgt spid="58372"/>
                                        </p:tgtEl>
                                        <p:attrNameLst>
                                          <p:attrName>ppt_x</p:attrName>
                                        </p:attrNameLst>
                                      </p:cBhvr>
                                      <p:tavLst>
                                        <p:tav tm="0">
                                          <p:val>
                                            <p:strVal val="#ppt_x"/>
                                          </p:val>
                                        </p:tav>
                                        <p:tav tm="100000">
                                          <p:val>
                                            <p:strVal val="#ppt_x"/>
                                          </p:val>
                                        </p:tav>
                                      </p:tavLst>
                                    </p:anim>
                                    <p:anim calcmode="lin" valueType="num">
                                      <p:cBhvr additive="base">
                                        <p:cTn id="35"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60C017A7-0405-49DA-9BE5-5FE0F2226413}" type="slidenum">
              <a:rPr lang="en-US" altLang="zh-CN" sz="1400" b="0"/>
              <a:pPr eaLnBrk="1" hangingPunct="1">
                <a:spcBef>
                  <a:spcPct val="50000"/>
                </a:spcBef>
              </a:pPr>
              <a:t>34</a:t>
            </a:fld>
            <a:endParaRPr lang="en-US" altLang="zh-CN" sz="1400" b="0"/>
          </a:p>
        </p:txBody>
      </p:sp>
      <p:sp>
        <p:nvSpPr>
          <p:cNvPr id="59395" name="Rectangle 2"/>
          <p:cNvSpPr>
            <a:spLocks noGrp="1" noChangeArrowheads="1"/>
          </p:cNvSpPr>
          <p:nvPr>
            <p:ph type="body" idx="4294967295"/>
          </p:nvPr>
        </p:nvSpPr>
        <p:spPr>
          <a:xfrm>
            <a:off x="-107950" y="163513"/>
            <a:ext cx="9072563" cy="5786437"/>
          </a:xfrm>
        </p:spPr>
        <p:txBody>
          <a:bodyPr/>
          <a:lstStyle/>
          <a:p>
            <a:pPr marL="0" lvl="1" indent="0" algn="just" eaLnBrk="1" hangingPunct="1">
              <a:lnSpc>
                <a:spcPct val="105000"/>
              </a:lnSpc>
              <a:spcBef>
                <a:spcPct val="15000"/>
              </a:spcBef>
              <a:buClr>
                <a:srgbClr val="006600"/>
              </a:buClr>
              <a:buSzPct val="50000"/>
              <a:buFontTx/>
              <a:buNone/>
            </a:pPr>
            <a:r>
              <a:rPr lang="zh-CN" altLang="en-US" b="1" dirty="0" smtClean="0">
                <a:ea typeface="仿宋_GB2312" pitchFamily="49" charset="-122"/>
              </a:rPr>
              <a:t>中缀表达式转换为后缀表达式的算法：</a:t>
            </a:r>
            <a:endParaRPr lang="en-US" b="1" dirty="0" smtClean="0">
              <a:ea typeface="仿宋_GB2312" pitchFamily="49" charset="-122"/>
            </a:endParaRPr>
          </a:p>
          <a:p>
            <a:pPr marL="0" lvl="1" indent="0" algn="just" eaLnBrk="1" hangingPunct="1">
              <a:lnSpc>
                <a:spcPct val="105000"/>
              </a:lnSpc>
              <a:spcBef>
                <a:spcPct val="15000"/>
              </a:spcBef>
              <a:buClr>
                <a:srgbClr val="006600"/>
              </a:buClr>
              <a:buSzPct val="50000"/>
              <a:buFontTx/>
              <a:buNone/>
            </a:pPr>
            <a:r>
              <a:rPr lang="en-US" altLang="zh-CN" b="1" dirty="0" smtClean="0">
                <a:ea typeface="仿宋_GB2312" pitchFamily="49" charset="-122"/>
              </a:rPr>
              <a:t>void postfix(expression e)   </a:t>
            </a:r>
            <a:r>
              <a:rPr lang="en-US" altLang="zh-CN" sz="1800" b="1" dirty="0" smtClean="0">
                <a:ea typeface="仿宋_GB2312" pitchFamily="49" charset="-122"/>
              </a:rPr>
              <a:t>//</a:t>
            </a:r>
            <a:r>
              <a:rPr lang="zh-CN" altLang="en-US" sz="1800" b="1" dirty="0" smtClean="0">
                <a:ea typeface="仿宋_GB2312" pitchFamily="49" charset="-122"/>
              </a:rPr>
              <a:t>把中缀表达式</a:t>
            </a:r>
            <a:r>
              <a:rPr lang="en-US" altLang="zh-CN" sz="1800" b="1" dirty="0" smtClean="0">
                <a:ea typeface="仿宋_GB2312" pitchFamily="49" charset="-122"/>
              </a:rPr>
              <a:t>e</a:t>
            </a:r>
            <a:r>
              <a:rPr lang="zh-CN" altLang="en-US" sz="1800" b="1" dirty="0" smtClean="0">
                <a:ea typeface="仿宋_GB2312" pitchFamily="49" charset="-122"/>
              </a:rPr>
              <a:t>转换成后缀表示并输出</a:t>
            </a:r>
          </a:p>
          <a:p>
            <a:pPr marL="0" lvl="1" indent="0" algn="just" eaLnBrk="1" hangingPunct="1">
              <a:lnSpc>
                <a:spcPct val="105000"/>
              </a:lnSpc>
              <a:spcBef>
                <a:spcPct val="15000"/>
              </a:spcBef>
              <a:buClr>
                <a:srgbClr val="006600"/>
              </a:buClr>
              <a:buSzPct val="50000"/>
              <a:buFontTx/>
              <a:buNone/>
            </a:pPr>
            <a:r>
              <a:rPr lang="en-US" altLang="zh-CN" b="1" dirty="0" smtClean="0">
                <a:ea typeface="仿宋_GB2312" pitchFamily="49" charset="-122"/>
              </a:rPr>
              <a:t> { Stack S; char </a:t>
            </a:r>
            <a:r>
              <a:rPr lang="en-US" altLang="zh-CN" b="1" dirty="0" err="1" smtClean="0">
                <a:ea typeface="仿宋_GB2312" pitchFamily="49" charset="-122"/>
              </a:rPr>
              <a:t>ch</a:t>
            </a:r>
            <a:r>
              <a:rPr lang="en-US" altLang="zh-CN" b="1" dirty="0" smtClean="0">
                <a:ea typeface="仿宋_GB2312" pitchFamily="49" charset="-122"/>
              </a:rPr>
              <a:t>=‘#’,ch1,op;</a:t>
            </a:r>
          </a:p>
          <a:p>
            <a:pPr marL="0" lvl="1" indent="0" algn="just" eaLnBrk="1" hangingPunct="1">
              <a:lnSpc>
                <a:spcPct val="105000"/>
              </a:lnSpc>
              <a:spcBef>
                <a:spcPct val="15000"/>
              </a:spcBef>
              <a:buClr>
                <a:srgbClr val="006600"/>
              </a:buClr>
              <a:buSzPct val="50000"/>
              <a:buFontTx/>
              <a:buNone/>
            </a:pPr>
            <a:r>
              <a:rPr lang="en-US" altLang="zh-CN" b="1" dirty="0" smtClean="0">
                <a:ea typeface="仿宋_GB2312" pitchFamily="49" charset="-122"/>
              </a:rPr>
              <a:t>   </a:t>
            </a:r>
            <a:r>
              <a:rPr lang="en-US" altLang="zh-CN" b="1" dirty="0" err="1" smtClean="0">
                <a:ea typeface="仿宋_GB2312" pitchFamily="49" charset="-122"/>
              </a:rPr>
              <a:t>S.Push</a:t>
            </a:r>
            <a:r>
              <a:rPr lang="en-US" altLang="zh-CN" b="1" dirty="0" smtClean="0">
                <a:ea typeface="仿宋_GB2312" pitchFamily="49" charset="-122"/>
              </a:rPr>
              <a:t>(</a:t>
            </a:r>
            <a:r>
              <a:rPr lang="en-US" altLang="zh-CN" b="1" dirty="0" err="1" smtClean="0">
                <a:ea typeface="仿宋_GB2312" pitchFamily="49" charset="-122"/>
              </a:rPr>
              <a:t>ch</a:t>
            </a:r>
            <a:r>
              <a:rPr lang="en-US" altLang="zh-CN" b="1" dirty="0" smtClean="0">
                <a:ea typeface="仿宋_GB2312" pitchFamily="49" charset="-122"/>
              </a:rPr>
              <a:t>);</a:t>
            </a:r>
            <a:r>
              <a:rPr lang="en-US" altLang="zh-CN" b="1" dirty="0" err="1" smtClean="0">
                <a:ea typeface="仿宋_GB2312" pitchFamily="49" charset="-122"/>
              </a:rPr>
              <a:t>cin.get</a:t>
            </a:r>
            <a:r>
              <a:rPr lang="en-US" altLang="zh-CN" b="1" dirty="0" smtClean="0">
                <a:ea typeface="仿宋_GB2312" pitchFamily="49" charset="-122"/>
              </a:rPr>
              <a:t>(</a:t>
            </a:r>
            <a:r>
              <a:rPr lang="en-US" altLang="zh-CN" b="1" dirty="0" err="1" smtClean="0">
                <a:ea typeface="仿宋_GB2312" pitchFamily="49" charset="-122"/>
              </a:rPr>
              <a:t>ch</a:t>
            </a:r>
            <a:r>
              <a:rPr lang="en-US" altLang="zh-CN" b="1" dirty="0" smtClean="0">
                <a:ea typeface="仿宋_GB2312" pitchFamily="49" charset="-122"/>
              </a:rPr>
              <a:t>);</a:t>
            </a:r>
            <a:endParaRPr lang="zh-CN" altLang="en-US" b="1" dirty="0" smtClean="0">
              <a:ea typeface="仿宋_GB2312" pitchFamily="49" charset="-122"/>
            </a:endParaRPr>
          </a:p>
          <a:p>
            <a:pPr marL="0" lvl="1" indent="0" algn="just" eaLnBrk="1" hangingPunct="1">
              <a:lnSpc>
                <a:spcPct val="105000"/>
              </a:lnSpc>
              <a:spcBef>
                <a:spcPct val="15000"/>
              </a:spcBef>
              <a:buClr>
                <a:srgbClr val="006600"/>
              </a:buClr>
              <a:buSzPct val="50000"/>
              <a:buFontTx/>
              <a:buNone/>
            </a:pPr>
            <a:r>
              <a:rPr lang="en-US" altLang="zh-CN" b="1" dirty="0" smtClean="0">
                <a:ea typeface="仿宋_GB2312" pitchFamily="49" charset="-122"/>
              </a:rPr>
              <a:t>   While(!</a:t>
            </a:r>
            <a:r>
              <a:rPr lang="en-US" altLang="zh-CN" b="1" dirty="0" err="1" smtClean="0">
                <a:ea typeface="仿宋_GB2312" pitchFamily="49" charset="-122"/>
              </a:rPr>
              <a:t>S.IsEmpty</a:t>
            </a:r>
            <a:r>
              <a:rPr lang="en-US" altLang="zh-CN" b="1" dirty="0" smtClean="0">
                <a:ea typeface="仿宋_GB2312" pitchFamily="49" charset="-122"/>
              </a:rPr>
              <a:t>()&amp;&amp;</a:t>
            </a:r>
            <a:r>
              <a:rPr lang="en-US" altLang="zh-CN" b="1" dirty="0" err="1" smtClean="0">
                <a:ea typeface="仿宋_GB2312" pitchFamily="49" charset="-122"/>
              </a:rPr>
              <a:t>ch</a:t>
            </a:r>
            <a:r>
              <a:rPr lang="en-US" altLang="zh-CN" b="1" dirty="0" smtClean="0">
                <a:ea typeface="仿宋_GB2312" pitchFamily="49" charset="-122"/>
              </a:rPr>
              <a:t>!=‘#’)</a:t>
            </a:r>
          </a:p>
          <a:p>
            <a:pPr marL="0" lvl="1" indent="0" algn="just" eaLnBrk="1" hangingPunct="1">
              <a:lnSpc>
                <a:spcPct val="105000"/>
              </a:lnSpc>
              <a:spcBef>
                <a:spcPct val="15000"/>
              </a:spcBef>
              <a:buClr>
                <a:srgbClr val="006600"/>
              </a:buClr>
              <a:buSzPct val="50000"/>
              <a:buFontTx/>
              <a:buNone/>
            </a:pPr>
            <a:r>
              <a:rPr lang="en-US" altLang="zh-CN" b="1" dirty="0" smtClean="0">
                <a:ea typeface="仿宋_GB2312" pitchFamily="49" charset="-122"/>
              </a:rPr>
              <a:t>	if (</a:t>
            </a:r>
            <a:r>
              <a:rPr lang="en-US" altLang="zh-CN" b="1" dirty="0" err="1" smtClean="0">
                <a:ea typeface="仿宋_GB2312" pitchFamily="49" charset="-122"/>
              </a:rPr>
              <a:t>isdigit</a:t>
            </a:r>
            <a:r>
              <a:rPr lang="en-US" altLang="zh-CN" b="1" dirty="0" smtClean="0">
                <a:ea typeface="仿宋_GB2312" pitchFamily="49" charset="-122"/>
              </a:rPr>
              <a:t>(</a:t>
            </a:r>
            <a:r>
              <a:rPr lang="en-US" altLang="zh-CN" b="1" dirty="0" err="1" smtClean="0">
                <a:ea typeface="仿宋_GB2312" pitchFamily="49" charset="-122"/>
              </a:rPr>
              <a:t>ch</a:t>
            </a:r>
            <a:r>
              <a:rPr lang="en-US" altLang="zh-CN" b="1" dirty="0" smtClean="0">
                <a:ea typeface="仿宋_GB2312" pitchFamily="49" charset="-122"/>
              </a:rPr>
              <a:t>)){</a:t>
            </a:r>
            <a:r>
              <a:rPr lang="en-US" altLang="zh-CN" b="1" dirty="0" err="1" smtClean="0">
                <a:ea typeface="仿宋_GB2312" pitchFamily="49" charset="-122"/>
              </a:rPr>
              <a:t>cout</a:t>
            </a:r>
            <a:r>
              <a:rPr lang="en-US" altLang="zh-CN" b="1" dirty="0" smtClean="0">
                <a:ea typeface="仿宋_GB2312" pitchFamily="49" charset="-122"/>
              </a:rPr>
              <a:t> &lt;&lt;</a:t>
            </a:r>
            <a:r>
              <a:rPr lang="en-US" altLang="zh-CN" b="1" dirty="0" err="1" smtClean="0">
                <a:ea typeface="仿宋_GB2312" pitchFamily="49" charset="-122"/>
              </a:rPr>
              <a:t>ch;cin.get</a:t>
            </a:r>
            <a:r>
              <a:rPr lang="en-US" altLang="zh-CN" b="1" dirty="0" smtClean="0">
                <a:ea typeface="仿宋_GB2312" pitchFamily="49" charset="-122"/>
              </a:rPr>
              <a:t>(</a:t>
            </a:r>
            <a:r>
              <a:rPr lang="en-US" altLang="zh-CN" b="1" dirty="0" err="1" smtClean="0">
                <a:ea typeface="仿宋_GB2312" pitchFamily="49" charset="-122"/>
              </a:rPr>
              <a:t>ch</a:t>
            </a:r>
            <a:r>
              <a:rPr lang="en-US" altLang="zh-CN" b="1" dirty="0" smtClean="0">
                <a:ea typeface="仿宋_GB2312" pitchFamily="49" charset="-122"/>
              </a:rPr>
              <a:t>);}</a:t>
            </a:r>
          </a:p>
          <a:p>
            <a:pPr marL="0" lvl="1" indent="0" algn="just" eaLnBrk="1" hangingPunct="1">
              <a:lnSpc>
                <a:spcPct val="105000"/>
              </a:lnSpc>
              <a:spcBef>
                <a:spcPct val="15000"/>
              </a:spcBef>
              <a:buClr>
                <a:srgbClr val="006600"/>
              </a:buClr>
              <a:buSzPct val="50000"/>
              <a:buFontTx/>
              <a:buNone/>
            </a:pPr>
            <a:r>
              <a:rPr lang="en-US" altLang="zh-CN" b="1" dirty="0" smtClean="0">
                <a:ea typeface="仿宋_GB2312" pitchFamily="49" charset="-122"/>
              </a:rPr>
              <a:t>	else {</a:t>
            </a:r>
            <a:r>
              <a:rPr lang="en-US" altLang="zh-CN" b="1" dirty="0" err="1" smtClean="0">
                <a:ea typeface="仿宋_GB2312" pitchFamily="49" charset="-122"/>
              </a:rPr>
              <a:t>S.getTop</a:t>
            </a:r>
            <a:r>
              <a:rPr lang="en-US" altLang="zh-CN" b="1" dirty="0" smtClean="0">
                <a:ea typeface="仿宋_GB2312" pitchFamily="49" charset="-122"/>
              </a:rPr>
              <a:t>(ch1);</a:t>
            </a:r>
          </a:p>
          <a:p>
            <a:pPr marL="0" lvl="1" indent="0" eaLnBrk="1" hangingPunct="1">
              <a:lnSpc>
                <a:spcPct val="105000"/>
              </a:lnSpc>
              <a:spcBef>
                <a:spcPct val="15000"/>
              </a:spcBef>
              <a:buClr>
                <a:srgbClr val="006600"/>
              </a:buClr>
              <a:buSzPct val="50000"/>
              <a:buFontTx/>
              <a:buNone/>
            </a:pPr>
            <a:r>
              <a:rPr lang="en-US" altLang="zh-CN" b="1" dirty="0" smtClean="0">
                <a:ea typeface="仿宋_GB2312" pitchFamily="49" charset="-122"/>
              </a:rPr>
              <a:t>	       if </a:t>
            </a:r>
            <a:r>
              <a:rPr lang="en-US" altLang="zh-CN" b="1" dirty="0" smtClean="0">
                <a:ea typeface="仿宋_GB2312" pitchFamily="49" charset="-122"/>
              </a:rPr>
              <a:t>(in(ch1)&lt;out(</a:t>
            </a:r>
            <a:r>
              <a:rPr lang="en-US" altLang="zh-CN" b="1" dirty="0" err="1" smtClean="0">
                <a:ea typeface="仿宋_GB2312" pitchFamily="49" charset="-122"/>
              </a:rPr>
              <a:t>ch</a:t>
            </a:r>
            <a:r>
              <a:rPr lang="en-US" altLang="zh-CN" b="1" dirty="0" smtClean="0">
                <a:ea typeface="仿宋_GB2312" pitchFamily="49" charset="-122"/>
              </a:rPr>
              <a:t>)){</a:t>
            </a:r>
            <a:r>
              <a:rPr lang="en-US" altLang="zh-CN" b="1" dirty="0" err="1" smtClean="0">
                <a:ea typeface="仿宋_GB2312" pitchFamily="49" charset="-122"/>
              </a:rPr>
              <a:t>S.Push</a:t>
            </a:r>
            <a:r>
              <a:rPr lang="en-US" altLang="zh-CN" b="1" dirty="0" smtClean="0">
                <a:ea typeface="仿宋_GB2312" pitchFamily="49" charset="-122"/>
              </a:rPr>
              <a:t>(</a:t>
            </a:r>
            <a:r>
              <a:rPr lang="en-US" altLang="zh-CN" b="1" dirty="0" err="1" smtClean="0">
                <a:ea typeface="仿宋_GB2312" pitchFamily="49" charset="-122"/>
              </a:rPr>
              <a:t>ch</a:t>
            </a:r>
            <a:r>
              <a:rPr lang="en-US" altLang="zh-CN" b="1" dirty="0" smtClean="0">
                <a:ea typeface="仿宋_GB2312" pitchFamily="49" charset="-122"/>
              </a:rPr>
              <a:t>);</a:t>
            </a:r>
            <a:r>
              <a:rPr lang="en-US" altLang="zh-CN" b="1" dirty="0" err="1" smtClean="0">
                <a:ea typeface="仿宋_GB2312" pitchFamily="49" charset="-122"/>
              </a:rPr>
              <a:t>cin.get</a:t>
            </a:r>
            <a:r>
              <a:rPr lang="en-US" altLang="zh-CN" b="1" dirty="0" smtClean="0">
                <a:ea typeface="仿宋_GB2312" pitchFamily="49" charset="-122"/>
              </a:rPr>
              <a:t>(</a:t>
            </a:r>
            <a:r>
              <a:rPr lang="en-US" altLang="zh-CN" b="1" dirty="0" err="1" smtClean="0">
                <a:ea typeface="仿宋_GB2312" pitchFamily="49" charset="-122"/>
              </a:rPr>
              <a:t>ch</a:t>
            </a:r>
            <a:r>
              <a:rPr lang="en-US" altLang="zh-CN" b="1" dirty="0" smtClean="0">
                <a:ea typeface="仿宋_GB2312" pitchFamily="49" charset="-122"/>
              </a:rPr>
              <a:t>);} 	       else if </a:t>
            </a:r>
            <a:r>
              <a:rPr lang="en-US" altLang="zh-CN" b="1" dirty="0" smtClean="0">
                <a:ea typeface="仿宋_GB2312" pitchFamily="49" charset="-122"/>
              </a:rPr>
              <a:t>(in(ch1)&gt;out(</a:t>
            </a:r>
            <a:r>
              <a:rPr lang="en-US" altLang="zh-CN" b="1" dirty="0" err="1" smtClean="0">
                <a:ea typeface="仿宋_GB2312" pitchFamily="49" charset="-122"/>
              </a:rPr>
              <a:t>ch</a:t>
            </a:r>
            <a:r>
              <a:rPr lang="en-US" altLang="zh-CN" b="1" dirty="0" smtClean="0">
                <a:ea typeface="仿宋_GB2312" pitchFamily="49" charset="-122"/>
              </a:rPr>
              <a:t>)) {</a:t>
            </a:r>
            <a:r>
              <a:rPr lang="en-US" altLang="zh-CN" b="1" dirty="0" err="1" smtClean="0">
                <a:ea typeface="仿宋_GB2312" pitchFamily="49" charset="-122"/>
              </a:rPr>
              <a:t>S.Pop</a:t>
            </a:r>
            <a:r>
              <a:rPr lang="en-US" altLang="zh-CN" b="1" dirty="0" smtClean="0">
                <a:ea typeface="仿宋_GB2312" pitchFamily="49" charset="-122"/>
              </a:rPr>
              <a:t>(op);</a:t>
            </a:r>
            <a:r>
              <a:rPr lang="en-US" altLang="zh-CN" b="1" dirty="0" err="1" smtClean="0">
                <a:ea typeface="仿宋_GB2312" pitchFamily="49" charset="-122"/>
              </a:rPr>
              <a:t>cout</a:t>
            </a:r>
            <a:r>
              <a:rPr lang="en-US" altLang="zh-CN" b="1" dirty="0" smtClean="0">
                <a:ea typeface="仿宋_GB2312" pitchFamily="49" charset="-122"/>
              </a:rPr>
              <a:t>&lt;&lt;op;}</a:t>
            </a:r>
          </a:p>
          <a:p>
            <a:pPr marL="0" lvl="1" indent="0" algn="just" eaLnBrk="1" hangingPunct="1">
              <a:lnSpc>
                <a:spcPct val="105000"/>
              </a:lnSpc>
              <a:spcBef>
                <a:spcPct val="15000"/>
              </a:spcBef>
              <a:buClr>
                <a:srgbClr val="006600"/>
              </a:buClr>
              <a:buSzPct val="50000"/>
              <a:buFontTx/>
              <a:buNone/>
            </a:pPr>
            <a:r>
              <a:rPr lang="en-US" altLang="zh-CN" b="1" dirty="0" smtClean="0">
                <a:ea typeface="仿宋_GB2312" pitchFamily="49" charset="-122"/>
              </a:rPr>
              <a:t>                 else { </a:t>
            </a:r>
            <a:r>
              <a:rPr lang="en-US" altLang="zh-CN" b="1" dirty="0" err="1" smtClean="0">
                <a:ea typeface="仿宋_GB2312" pitchFamily="49" charset="-122"/>
              </a:rPr>
              <a:t>S.Pop</a:t>
            </a:r>
            <a:r>
              <a:rPr lang="en-US" altLang="zh-CN" b="1" dirty="0" smtClean="0">
                <a:ea typeface="仿宋_GB2312" pitchFamily="49" charset="-122"/>
              </a:rPr>
              <a:t>(op); if(op==‘(‘) </a:t>
            </a:r>
            <a:r>
              <a:rPr lang="en-US" altLang="zh-CN" b="1" dirty="0" err="1" smtClean="0">
                <a:ea typeface="仿宋_GB2312" pitchFamily="49" charset="-122"/>
              </a:rPr>
              <a:t>cin.get</a:t>
            </a:r>
            <a:r>
              <a:rPr lang="en-US" altLang="zh-CN" b="1" dirty="0" smtClean="0">
                <a:ea typeface="仿宋_GB2312" pitchFamily="49" charset="-122"/>
              </a:rPr>
              <a:t>(</a:t>
            </a:r>
            <a:r>
              <a:rPr lang="en-US" altLang="zh-CN" b="1" dirty="0" err="1" smtClean="0">
                <a:ea typeface="仿宋_GB2312" pitchFamily="49" charset="-122"/>
              </a:rPr>
              <a:t>ch</a:t>
            </a:r>
            <a:r>
              <a:rPr lang="en-US" altLang="zh-CN" b="1" dirty="0" smtClean="0">
                <a:ea typeface="仿宋_GB2312" pitchFamily="49" charset="-122"/>
              </a:rPr>
              <a:t>);}</a:t>
            </a:r>
          </a:p>
          <a:p>
            <a:pPr marL="0" lvl="1" indent="0" algn="just" eaLnBrk="1" hangingPunct="1">
              <a:lnSpc>
                <a:spcPct val="105000"/>
              </a:lnSpc>
              <a:spcBef>
                <a:spcPct val="15000"/>
              </a:spcBef>
              <a:buClr>
                <a:srgbClr val="006600"/>
              </a:buClr>
              <a:buSzPct val="50000"/>
              <a:buFontTx/>
              <a:buNone/>
            </a:pPr>
            <a:r>
              <a:rPr lang="en-US" altLang="zh-CN" sz="2400" b="1" dirty="0" smtClean="0">
                <a:ea typeface="仿宋_GB2312" pitchFamily="49" charset="-122"/>
              </a:rPr>
              <a:t>                      //</a:t>
            </a:r>
            <a:r>
              <a:rPr lang="zh-CN" altLang="en-US" sz="2400" b="1" dirty="0" smtClean="0">
                <a:ea typeface="仿宋_GB2312" pitchFamily="49" charset="-122"/>
              </a:rPr>
              <a:t>相等，此时</a:t>
            </a:r>
            <a:r>
              <a:rPr lang="en-US" altLang="zh-CN" sz="2400" b="1" dirty="0" err="1" smtClean="0">
                <a:ea typeface="仿宋_GB2312" pitchFamily="49" charset="-122"/>
              </a:rPr>
              <a:t>ch</a:t>
            </a:r>
            <a:r>
              <a:rPr lang="zh-CN" altLang="en-US" sz="2400" b="1" dirty="0" smtClean="0">
                <a:ea typeface="仿宋_GB2312" pitchFamily="49" charset="-122"/>
              </a:rPr>
              <a:t>为</a:t>
            </a:r>
            <a:r>
              <a:rPr lang="en-US" altLang="zh-CN" sz="2400" b="1" dirty="0" smtClean="0">
                <a:ea typeface="仿宋_GB2312" pitchFamily="49" charset="-122"/>
              </a:rPr>
              <a:t>’)’ </a:t>
            </a:r>
            <a:r>
              <a:rPr lang="zh-CN" altLang="en-US" sz="2400" b="1" dirty="0" smtClean="0">
                <a:ea typeface="仿宋_GB2312" pitchFamily="49" charset="-122"/>
              </a:rPr>
              <a:t>，</a:t>
            </a:r>
            <a:r>
              <a:rPr lang="en-US" altLang="zh-CN" sz="2400" b="1" dirty="0" smtClean="0">
                <a:ea typeface="仿宋_GB2312" pitchFamily="49" charset="-122"/>
              </a:rPr>
              <a:t>op=‘(‘ </a:t>
            </a:r>
            <a:r>
              <a:rPr lang="zh-CN" altLang="en-US" sz="2400" b="1" dirty="0" smtClean="0">
                <a:ea typeface="仿宋_GB2312" pitchFamily="49" charset="-122"/>
              </a:rPr>
              <a:t>或者</a:t>
            </a:r>
            <a:r>
              <a:rPr lang="en-US" altLang="zh-CN" sz="2400" b="1" dirty="0" smtClean="0">
                <a:ea typeface="仿宋_GB2312" pitchFamily="49" charset="-122"/>
              </a:rPr>
              <a:t>#(</a:t>
            </a:r>
            <a:r>
              <a:rPr lang="zh-CN" altLang="en-US" sz="2400" b="1" dirty="0" smtClean="0">
                <a:ea typeface="仿宋_GB2312" pitchFamily="49" charset="-122"/>
              </a:rPr>
              <a:t>准备结束</a:t>
            </a:r>
            <a:r>
              <a:rPr lang="en-US" altLang="zh-CN" sz="2400" b="1" dirty="0" smtClean="0">
                <a:ea typeface="仿宋_GB2312" pitchFamily="49" charset="-122"/>
              </a:rPr>
              <a:t>)</a:t>
            </a:r>
            <a:r>
              <a:rPr lang="zh-CN" altLang="en-US" sz="2400" b="1" dirty="0" smtClean="0">
                <a:ea typeface="仿宋_GB2312" pitchFamily="49" charset="-122"/>
              </a:rPr>
              <a:t>；</a:t>
            </a:r>
            <a:endParaRPr lang="en-US" altLang="zh-CN" sz="2400" b="1" dirty="0" smtClean="0">
              <a:ea typeface="仿宋_GB2312" pitchFamily="49" charset="-122"/>
            </a:endParaRPr>
          </a:p>
          <a:p>
            <a:pPr marL="0" lvl="1" indent="0" algn="just" eaLnBrk="1" hangingPunct="1">
              <a:lnSpc>
                <a:spcPct val="105000"/>
              </a:lnSpc>
              <a:spcBef>
                <a:spcPct val="15000"/>
              </a:spcBef>
              <a:buClr>
                <a:srgbClr val="006600"/>
              </a:buClr>
              <a:buSzPct val="50000"/>
              <a:buFontTx/>
              <a:buNone/>
            </a:pPr>
            <a:r>
              <a:rPr lang="en-US" altLang="zh-CN" b="1" dirty="0" smtClean="0">
                <a:ea typeface="仿宋_GB2312" pitchFamily="49" charset="-122"/>
              </a:rPr>
              <a:t>                  }</a:t>
            </a:r>
          </a:p>
          <a:p>
            <a:pPr marL="0" lvl="1" indent="0" algn="just" eaLnBrk="1" hangingPunct="1">
              <a:lnSpc>
                <a:spcPct val="105000"/>
              </a:lnSpc>
              <a:spcBef>
                <a:spcPct val="15000"/>
              </a:spcBef>
              <a:buClr>
                <a:srgbClr val="006600"/>
              </a:buClr>
              <a:buSzPct val="50000"/>
              <a:buFontTx/>
              <a:buNone/>
            </a:pPr>
            <a:r>
              <a:rPr lang="en-US" altLang="zh-CN" b="1" dirty="0" smtClean="0">
                <a:ea typeface="仿宋_GB2312" pitchFamily="49" charset="-122"/>
              </a:rPr>
              <a:t>};</a:t>
            </a:r>
            <a:endParaRPr lang="zh-CN" altLang="en-US" sz="2400"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3" end="3"/>
                                            </p:txEl>
                                          </p:spTgt>
                                        </p:tgtEl>
                                        <p:attrNameLst>
                                          <p:attrName>style.visibility</p:attrName>
                                        </p:attrNameLst>
                                      </p:cBhvr>
                                      <p:to>
                                        <p:strVal val="visible"/>
                                      </p:to>
                                    </p:set>
                                    <p:anim calcmode="lin" valueType="num">
                                      <p:cBhvr additive="base">
                                        <p:cTn id="7"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anim calcmode="lin" valueType="num">
                                      <p:cBhvr additive="base">
                                        <p:cTn id="13"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pRg st="5" end="5"/>
                                            </p:txEl>
                                          </p:spTgt>
                                        </p:tgtEl>
                                        <p:attrNameLst>
                                          <p:attrName>style.visibility</p:attrName>
                                        </p:attrNameLst>
                                      </p:cBhvr>
                                      <p:to>
                                        <p:strVal val="visible"/>
                                      </p:to>
                                    </p:set>
                                    <p:anim calcmode="lin" valueType="num">
                                      <p:cBhvr additive="base">
                                        <p:cTn id="19"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9395">
                                            <p:txEl>
                                              <p:pRg st="6" end="6"/>
                                            </p:txEl>
                                          </p:spTgt>
                                        </p:tgtEl>
                                        <p:attrNameLst>
                                          <p:attrName>style.visibility</p:attrName>
                                        </p:attrNameLst>
                                      </p:cBhvr>
                                      <p:to>
                                        <p:strVal val="visible"/>
                                      </p:to>
                                    </p:set>
                                    <p:anim calcmode="lin" valueType="num">
                                      <p:cBhvr additive="base">
                                        <p:cTn id="25"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9395">
                                            <p:txEl>
                                              <p:pRg st="7" end="7"/>
                                            </p:txEl>
                                          </p:spTgt>
                                        </p:tgtEl>
                                        <p:attrNameLst>
                                          <p:attrName>style.visibility</p:attrName>
                                        </p:attrNameLst>
                                      </p:cBhvr>
                                      <p:to>
                                        <p:strVal val="visible"/>
                                      </p:to>
                                    </p:set>
                                    <p:anim calcmode="lin" valueType="num">
                                      <p:cBhvr additive="base">
                                        <p:cTn id="31" dur="5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9395">
                                            <p:txEl>
                                              <p:pRg st="8" end="8"/>
                                            </p:txEl>
                                          </p:spTgt>
                                        </p:tgtEl>
                                        <p:attrNameLst>
                                          <p:attrName>style.visibility</p:attrName>
                                        </p:attrNameLst>
                                      </p:cBhvr>
                                      <p:to>
                                        <p:strVal val="visible"/>
                                      </p:to>
                                    </p:set>
                                    <p:anim calcmode="lin" valueType="num">
                                      <p:cBhvr additive="base">
                                        <p:cTn id="37" dur="500" fill="hold"/>
                                        <p:tgtEl>
                                          <p:spTgt spid="5939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9395">
                                            <p:txEl>
                                              <p:pRg st="9" end="9"/>
                                            </p:txEl>
                                          </p:spTgt>
                                        </p:tgtEl>
                                        <p:attrNameLst>
                                          <p:attrName>style.visibility</p:attrName>
                                        </p:attrNameLst>
                                      </p:cBhvr>
                                      <p:to>
                                        <p:strVal val="visible"/>
                                      </p:to>
                                    </p:set>
                                    <p:anim calcmode="lin" valueType="num">
                                      <p:cBhvr additive="base">
                                        <p:cTn id="43" dur="500" fill="hold"/>
                                        <p:tgtEl>
                                          <p:spTgt spid="5939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93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9395">
                                            <p:txEl>
                                              <p:pRg st="10" end="10"/>
                                            </p:txEl>
                                          </p:spTgt>
                                        </p:tgtEl>
                                        <p:attrNameLst>
                                          <p:attrName>style.visibility</p:attrName>
                                        </p:attrNameLst>
                                      </p:cBhvr>
                                      <p:to>
                                        <p:strVal val="visible"/>
                                      </p:to>
                                    </p:set>
                                    <p:anim calcmode="lin" valueType="num">
                                      <p:cBhvr additive="base">
                                        <p:cTn id="49" dur="500" fill="hold"/>
                                        <p:tgtEl>
                                          <p:spTgt spid="5939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93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9395">
                                            <p:txEl>
                                              <p:pRg st="11" end="11"/>
                                            </p:txEl>
                                          </p:spTgt>
                                        </p:tgtEl>
                                        <p:attrNameLst>
                                          <p:attrName>style.visibility</p:attrName>
                                        </p:attrNameLst>
                                      </p:cBhvr>
                                      <p:to>
                                        <p:strVal val="visible"/>
                                      </p:to>
                                    </p:set>
                                    <p:anim calcmode="lin" valueType="num">
                                      <p:cBhvr additive="base">
                                        <p:cTn id="55" dur="500" fill="hold"/>
                                        <p:tgtEl>
                                          <p:spTgt spid="5939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939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31FF7A4D-034F-49EF-AFBF-C92ECD02A7C2}" type="slidenum">
              <a:rPr lang="en-US" altLang="zh-CN" sz="1400" b="0"/>
              <a:pPr eaLnBrk="1" hangingPunct="1">
                <a:spcBef>
                  <a:spcPct val="50000"/>
                </a:spcBef>
              </a:pPr>
              <a:t>35</a:t>
            </a:fld>
            <a:endParaRPr lang="en-US" altLang="zh-CN" sz="1400" b="0"/>
          </a:p>
        </p:txBody>
      </p:sp>
      <p:sp>
        <p:nvSpPr>
          <p:cNvPr id="37891" name="Rectangle 2"/>
          <p:cNvSpPr>
            <a:spLocks noChangeArrowheads="1"/>
          </p:cNvSpPr>
          <p:nvPr/>
        </p:nvSpPr>
        <p:spPr bwMode="auto">
          <a:xfrm>
            <a:off x="571500" y="457200"/>
            <a:ext cx="8072438"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600" dirty="0">
                <a:solidFill>
                  <a:schemeClr val="tx2"/>
                </a:solidFill>
                <a:ea typeface="华文新魏" pitchFamily="2" charset="-122"/>
              </a:rPr>
              <a:t>4.</a:t>
            </a:r>
            <a:r>
              <a:rPr lang="en-US" sz="3600" dirty="0">
                <a:solidFill>
                  <a:schemeClr val="tx2"/>
                </a:solidFill>
                <a:ea typeface="华文新魏" pitchFamily="2" charset="-122"/>
              </a:rPr>
              <a:t>如何</a:t>
            </a:r>
            <a:r>
              <a:rPr lang="zh-CN" altLang="en-US" sz="3600" dirty="0">
                <a:solidFill>
                  <a:schemeClr val="tx2"/>
                </a:solidFill>
                <a:ea typeface="华文新魏" pitchFamily="2" charset="-122"/>
              </a:rPr>
              <a:t>应用中缀表示计算表达式的值</a:t>
            </a:r>
          </a:p>
        </p:txBody>
      </p:sp>
      <p:sp>
        <p:nvSpPr>
          <p:cNvPr id="37892" name="Rectangle 3"/>
          <p:cNvSpPr>
            <a:spLocks noChangeArrowheads="1"/>
          </p:cNvSpPr>
          <p:nvPr/>
        </p:nvSpPr>
        <p:spPr bwMode="auto">
          <a:xfrm>
            <a:off x="684213" y="3968750"/>
            <a:ext cx="77041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Clr>
                <a:srgbClr val="800080"/>
              </a:buClr>
              <a:buSzPct val="50000"/>
              <a:buFont typeface="Wingdings" pitchFamily="2" charset="2"/>
              <a:buChar char="n"/>
            </a:pPr>
            <a:r>
              <a:rPr lang="zh-CN" altLang="en-US" sz="3000" dirty="0">
                <a:solidFill>
                  <a:srgbClr val="000099"/>
                </a:solidFill>
                <a:ea typeface="仿宋_GB2312" pitchFamily="49" charset="-122"/>
              </a:rPr>
              <a:t>使用两个</a:t>
            </a:r>
            <a:r>
              <a:rPr lang="zh-CN" altLang="en-US" sz="3000" dirty="0">
                <a:solidFill>
                  <a:srgbClr val="FF0000"/>
                </a:solidFill>
                <a:ea typeface="仿宋_GB2312" pitchFamily="49" charset="-122"/>
              </a:rPr>
              <a:t>栈</a:t>
            </a:r>
            <a:r>
              <a:rPr lang="zh-CN" altLang="en-US" sz="3000" dirty="0">
                <a:solidFill>
                  <a:srgbClr val="000099"/>
                </a:solidFill>
                <a:ea typeface="仿宋_GB2312" pitchFamily="49" charset="-122"/>
              </a:rPr>
              <a:t>，</a:t>
            </a:r>
            <a:r>
              <a:rPr lang="zh-CN" altLang="en-US" sz="3000" dirty="0">
                <a:solidFill>
                  <a:srgbClr val="006600"/>
                </a:solidFill>
                <a:ea typeface="仿宋_GB2312" pitchFamily="49" charset="-122"/>
              </a:rPr>
              <a:t>操作符栈</a:t>
            </a:r>
            <a:r>
              <a:rPr lang="en-US" altLang="zh-CN" sz="3000" dirty="0">
                <a:solidFill>
                  <a:schemeClr val="tx2"/>
                </a:solidFill>
                <a:ea typeface="仿宋_GB2312" pitchFamily="49" charset="-122"/>
              </a:rPr>
              <a:t>OPTR</a:t>
            </a:r>
            <a:r>
              <a:rPr lang="en-US" altLang="zh-CN" sz="3000" dirty="0">
                <a:solidFill>
                  <a:srgbClr val="000099"/>
                </a:solidFill>
                <a:ea typeface="仿宋_GB2312" pitchFamily="49" charset="-122"/>
              </a:rPr>
              <a:t> (operator)</a:t>
            </a:r>
            <a:r>
              <a:rPr lang="zh-CN" altLang="en-US" sz="3000" dirty="0">
                <a:solidFill>
                  <a:srgbClr val="000099"/>
                </a:solidFill>
                <a:ea typeface="仿宋_GB2312" pitchFamily="49" charset="-122"/>
              </a:rPr>
              <a:t>，</a:t>
            </a:r>
            <a:r>
              <a:rPr lang="zh-CN" altLang="en-US" sz="3000" dirty="0">
                <a:solidFill>
                  <a:srgbClr val="006600"/>
                </a:solidFill>
                <a:ea typeface="仿宋_GB2312" pitchFamily="49" charset="-122"/>
              </a:rPr>
              <a:t>操作数栈</a:t>
            </a:r>
            <a:r>
              <a:rPr lang="en-US" altLang="zh-CN" sz="3000" dirty="0">
                <a:solidFill>
                  <a:schemeClr val="tx2"/>
                </a:solidFill>
                <a:ea typeface="仿宋_GB2312" pitchFamily="49" charset="-122"/>
              </a:rPr>
              <a:t>OPND</a:t>
            </a:r>
            <a:r>
              <a:rPr lang="en-US" altLang="zh-CN" sz="3000" dirty="0">
                <a:solidFill>
                  <a:srgbClr val="000099"/>
                </a:solidFill>
                <a:ea typeface="仿宋_GB2312" pitchFamily="49" charset="-122"/>
              </a:rPr>
              <a:t>(operand)</a:t>
            </a:r>
          </a:p>
          <a:p>
            <a:pPr marL="342900" indent="-342900" algn="l">
              <a:spcBef>
                <a:spcPct val="20000"/>
              </a:spcBef>
              <a:buClr>
                <a:srgbClr val="800080"/>
              </a:buClr>
              <a:buSzPct val="50000"/>
              <a:buFont typeface="Wingdings" pitchFamily="2" charset="2"/>
              <a:buChar char="n"/>
            </a:pPr>
            <a:r>
              <a:rPr lang="zh-CN" altLang="en-US" sz="3000" dirty="0">
                <a:solidFill>
                  <a:srgbClr val="000099"/>
                </a:solidFill>
                <a:ea typeface="仿宋_GB2312" pitchFamily="49" charset="-122"/>
              </a:rPr>
              <a:t>为了实现这种计算，需要考虑各操作符的优先级</a:t>
            </a:r>
          </a:p>
        </p:txBody>
      </p:sp>
      <p:grpSp>
        <p:nvGrpSpPr>
          <p:cNvPr id="37893" name="Group 5"/>
          <p:cNvGrpSpPr>
            <a:grpSpLocks/>
          </p:cNvGrpSpPr>
          <p:nvPr/>
        </p:nvGrpSpPr>
        <p:grpSpPr bwMode="auto">
          <a:xfrm>
            <a:off x="2368550" y="1304925"/>
            <a:ext cx="4327525" cy="2540000"/>
            <a:chOff x="0" y="0"/>
            <a:chExt cx="2726" cy="1600"/>
          </a:xfrm>
        </p:grpSpPr>
        <p:sp>
          <p:nvSpPr>
            <p:cNvPr id="37894" name="AutoShape 4"/>
            <p:cNvSpPr>
              <a:spLocks/>
            </p:cNvSpPr>
            <p:nvPr/>
          </p:nvSpPr>
          <p:spPr bwMode="auto">
            <a:xfrm rot="-5400000">
              <a:off x="1238" y="23"/>
              <a:ext cx="96" cy="768"/>
            </a:xfrm>
            <a:prstGeom prst="leftBrace">
              <a:avLst>
                <a:gd name="adj1" fmla="val 66667"/>
                <a:gd name="adj2" fmla="val 5112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895" name="Text Box 5"/>
            <p:cNvSpPr txBox="1">
              <a:spLocks noChangeArrowheads="1"/>
            </p:cNvSpPr>
            <p:nvPr/>
          </p:nvSpPr>
          <p:spPr bwMode="auto">
            <a:xfrm>
              <a:off x="1085" y="378"/>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rst1</a:t>
              </a:r>
              <a:endParaRPr lang="en-US" altLang="zh-CN" sz="2400"/>
            </a:p>
          </p:txBody>
        </p:sp>
        <p:sp>
          <p:nvSpPr>
            <p:cNvPr id="37896" name="AutoShape 6"/>
            <p:cNvSpPr>
              <a:spLocks/>
            </p:cNvSpPr>
            <p:nvPr/>
          </p:nvSpPr>
          <p:spPr bwMode="auto">
            <a:xfrm rot="-5400000">
              <a:off x="1022" y="102"/>
              <a:ext cx="144" cy="1152"/>
            </a:xfrm>
            <a:prstGeom prst="leftBrace">
              <a:avLst>
                <a:gd name="adj1" fmla="val 66667"/>
                <a:gd name="adj2" fmla="val 51037"/>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897" name="Text Box 7"/>
            <p:cNvSpPr txBox="1">
              <a:spLocks noChangeArrowheads="1"/>
            </p:cNvSpPr>
            <p:nvPr/>
          </p:nvSpPr>
          <p:spPr bwMode="auto">
            <a:xfrm>
              <a:off x="893" y="673"/>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rst2</a:t>
              </a:r>
              <a:endParaRPr lang="en-US" altLang="zh-CN" sz="2400"/>
            </a:p>
          </p:txBody>
        </p:sp>
        <p:sp>
          <p:nvSpPr>
            <p:cNvPr id="37898" name="AutoShape 8"/>
            <p:cNvSpPr>
              <a:spLocks/>
            </p:cNvSpPr>
            <p:nvPr/>
          </p:nvSpPr>
          <p:spPr bwMode="auto">
            <a:xfrm rot="-5400000">
              <a:off x="830" y="205"/>
              <a:ext cx="144" cy="1536"/>
            </a:xfrm>
            <a:prstGeom prst="leftBrace">
              <a:avLst>
                <a:gd name="adj1" fmla="val 88889"/>
                <a:gd name="adj2" fmla="val 51037"/>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899" name="Text Box 9"/>
            <p:cNvSpPr txBox="1">
              <a:spLocks noChangeArrowheads="1"/>
            </p:cNvSpPr>
            <p:nvPr/>
          </p:nvSpPr>
          <p:spPr bwMode="auto">
            <a:xfrm>
              <a:off x="710" y="945"/>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rst3</a:t>
              </a:r>
              <a:endParaRPr lang="en-US" altLang="zh-CN" sz="2400"/>
            </a:p>
          </p:txBody>
        </p:sp>
        <p:sp>
          <p:nvSpPr>
            <p:cNvPr id="37900" name="AutoShape 10"/>
            <p:cNvSpPr>
              <a:spLocks/>
            </p:cNvSpPr>
            <p:nvPr/>
          </p:nvSpPr>
          <p:spPr bwMode="auto">
            <a:xfrm rot="-5400000">
              <a:off x="2126" y="184"/>
              <a:ext cx="96" cy="432"/>
            </a:xfrm>
            <a:prstGeom prst="leftBrace">
              <a:avLst>
                <a:gd name="adj1" fmla="val 37500"/>
                <a:gd name="adj2" fmla="val 5112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901" name="Text Box 11"/>
            <p:cNvSpPr txBox="1">
              <a:spLocks noChangeArrowheads="1"/>
            </p:cNvSpPr>
            <p:nvPr/>
          </p:nvSpPr>
          <p:spPr bwMode="auto">
            <a:xfrm>
              <a:off x="1949" y="378"/>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rst4</a:t>
              </a:r>
              <a:endParaRPr lang="en-US" altLang="zh-CN" sz="2400"/>
            </a:p>
          </p:txBody>
        </p:sp>
        <p:sp>
          <p:nvSpPr>
            <p:cNvPr id="37902" name="AutoShape 14"/>
            <p:cNvSpPr>
              <a:spLocks/>
            </p:cNvSpPr>
            <p:nvPr/>
          </p:nvSpPr>
          <p:spPr bwMode="auto">
            <a:xfrm rot="-5400000">
              <a:off x="1382" y="-32"/>
              <a:ext cx="96" cy="2592"/>
            </a:xfrm>
            <a:prstGeom prst="leftBrace">
              <a:avLst>
                <a:gd name="adj1" fmla="val 225000"/>
                <a:gd name="adj2" fmla="val 51037"/>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2400">
                <a:solidFill>
                  <a:srgbClr val="008000"/>
                </a:solidFill>
              </a:endParaRPr>
            </a:p>
          </p:txBody>
        </p:sp>
        <p:sp>
          <p:nvSpPr>
            <p:cNvPr id="37903" name="Text Box 15"/>
            <p:cNvSpPr txBox="1">
              <a:spLocks noChangeArrowheads="1"/>
            </p:cNvSpPr>
            <p:nvPr/>
          </p:nvSpPr>
          <p:spPr bwMode="auto">
            <a:xfrm>
              <a:off x="1229" y="1273"/>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00FF"/>
                  </a:solidFill>
                </a:rPr>
                <a:t>rst5</a:t>
              </a:r>
              <a:endParaRPr lang="en-US" altLang="zh-CN" sz="2400"/>
            </a:p>
          </p:txBody>
        </p:sp>
        <p:sp>
          <p:nvSpPr>
            <p:cNvPr id="61456" name="Rectangle 16"/>
            <p:cNvSpPr>
              <a:spLocks noChangeArrowheads="1"/>
            </p:cNvSpPr>
            <p:nvPr/>
          </p:nvSpPr>
          <p:spPr bwMode="auto">
            <a:xfrm>
              <a:off x="0" y="0"/>
              <a:ext cx="2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sz="3200">
                  <a:solidFill>
                    <a:srgbClr val="0000FF"/>
                  </a:solidFill>
                  <a:effectLst>
                    <a:outerShdw blurRad="38100" dist="38100" dir="2700000" algn="tl">
                      <a:srgbClr val="000000"/>
                    </a:outerShdw>
                  </a:effectLst>
                </a:rPr>
                <a:t>a </a:t>
              </a:r>
              <a:r>
                <a:rPr lang="en-US" sz="3200">
                  <a:solidFill>
                    <a:srgbClr val="008000"/>
                  </a:solidFill>
                  <a:effectLst>
                    <a:outerShdw blurRad="38100" dist="38100" dir="2700000" algn="tl">
                      <a:srgbClr val="000000"/>
                    </a:outerShdw>
                  </a:effectLst>
                </a:rPr>
                <a:t>+</a:t>
              </a:r>
              <a:r>
                <a:rPr lang="en-US" sz="3200">
                  <a:solidFill>
                    <a:srgbClr val="0000FF"/>
                  </a:solidFill>
                  <a:effectLst>
                    <a:outerShdw blurRad="38100" dist="38100" dir="2700000" algn="tl">
                      <a:srgbClr val="000000"/>
                    </a:outerShdw>
                  </a:effectLst>
                </a:rPr>
                <a:t> b </a:t>
              </a:r>
              <a:r>
                <a:rPr lang="en-US" sz="3200">
                  <a:solidFill>
                    <a:srgbClr val="008000"/>
                  </a:solidFill>
                  <a:effectLst>
                    <a:outerShdw blurRad="38100" dist="38100" dir="2700000" algn="tl">
                      <a:srgbClr val="000000"/>
                    </a:outerShdw>
                  </a:effectLst>
                </a:rPr>
                <a:t>*</a:t>
              </a:r>
              <a:r>
                <a:rPr lang="en-US" sz="3200">
                  <a:solidFill>
                    <a:srgbClr val="0000FF"/>
                  </a:solidFill>
                  <a:effectLst>
                    <a:outerShdw blurRad="38100" dist="38100" dir="2700000" algn="tl">
                      <a:srgbClr val="000000"/>
                    </a:outerShdw>
                  </a:effectLst>
                </a:rPr>
                <a:t> </a:t>
              </a:r>
              <a:r>
                <a:rPr lang="en-US" sz="3200">
                  <a:solidFill>
                    <a:srgbClr val="008000"/>
                  </a:solidFill>
                  <a:effectLst>
                    <a:outerShdw blurRad="38100" dist="38100" dir="2700000" algn="tl">
                      <a:srgbClr val="000000"/>
                    </a:outerShdw>
                  </a:effectLst>
                </a:rPr>
                <a:t>(</a:t>
              </a:r>
              <a:r>
                <a:rPr lang="en-US" sz="3200">
                  <a:solidFill>
                    <a:srgbClr val="0000FF"/>
                  </a:solidFill>
                  <a:effectLst>
                    <a:outerShdw blurRad="38100" dist="38100" dir="2700000" algn="tl">
                      <a:srgbClr val="000000"/>
                    </a:outerShdw>
                  </a:effectLst>
                </a:rPr>
                <a:t> c </a:t>
              </a:r>
              <a:r>
                <a:rPr lang="en-US" sz="3200">
                  <a:solidFill>
                    <a:srgbClr val="008000"/>
                  </a:solidFill>
                  <a:effectLst>
                    <a:outerShdw blurRad="38100" dist="38100" dir="2700000" algn="tl">
                      <a:srgbClr val="000000"/>
                    </a:outerShdw>
                  </a:effectLst>
                  <a:latin typeface="Courier New" pitchFamily="49" charset="0"/>
                </a:rPr>
                <a:t>-</a:t>
              </a:r>
              <a:r>
                <a:rPr lang="en-US" sz="3200">
                  <a:solidFill>
                    <a:srgbClr val="0000FF"/>
                  </a:solidFill>
                  <a:effectLst>
                    <a:outerShdw blurRad="38100" dist="38100" dir="2700000" algn="tl">
                      <a:srgbClr val="000000"/>
                    </a:outerShdw>
                  </a:effectLst>
                </a:rPr>
                <a:t> d </a:t>
              </a:r>
              <a:r>
                <a:rPr lang="en-US" sz="3200">
                  <a:solidFill>
                    <a:srgbClr val="008000"/>
                  </a:solidFill>
                  <a:effectLst>
                    <a:outerShdw blurRad="38100" dist="38100" dir="2700000" algn="tl">
                      <a:srgbClr val="000000"/>
                    </a:outerShdw>
                  </a:effectLst>
                </a:rPr>
                <a:t>) </a:t>
              </a:r>
              <a:r>
                <a:rPr lang="en-US" sz="3200">
                  <a:solidFill>
                    <a:srgbClr val="008000"/>
                  </a:solidFill>
                  <a:effectLst>
                    <a:outerShdw blurRad="38100" dist="38100" dir="2700000" algn="tl">
                      <a:srgbClr val="000000"/>
                    </a:outerShdw>
                  </a:effectLst>
                  <a:latin typeface="Courier New" pitchFamily="49" charset="0"/>
                </a:rPr>
                <a:t>-</a:t>
              </a:r>
              <a:r>
                <a:rPr lang="en-US" sz="3200">
                  <a:solidFill>
                    <a:srgbClr val="0000FF"/>
                  </a:solidFill>
                  <a:effectLst>
                    <a:outerShdw blurRad="38100" dist="38100" dir="2700000" algn="tl">
                      <a:srgbClr val="000000"/>
                    </a:outerShdw>
                  </a:effectLst>
                </a:rPr>
                <a:t> e / f</a:t>
              </a:r>
            </a:p>
          </p:txBody>
        </p:sp>
      </p:grpSp>
    </p:spTree>
  </p:cSld>
  <p:clrMapOvr>
    <a:masterClrMapping/>
  </p:clrMapOvr>
  <p:transition>
    <p:pull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158B0628-1331-45A5-A06C-B3C9D79C87C0}" type="slidenum">
              <a:rPr lang="en-US" altLang="zh-CN" sz="1400" b="0"/>
              <a:pPr eaLnBrk="1" hangingPunct="1">
                <a:spcBef>
                  <a:spcPct val="50000"/>
                </a:spcBef>
              </a:pPr>
              <a:t>36</a:t>
            </a:fld>
            <a:endParaRPr lang="en-US" altLang="zh-CN" sz="1400" b="0"/>
          </a:p>
        </p:txBody>
      </p:sp>
      <p:sp>
        <p:nvSpPr>
          <p:cNvPr id="38915" name="Rectangle 2"/>
          <p:cNvSpPr>
            <a:spLocks noChangeArrowheads="1"/>
          </p:cNvSpPr>
          <p:nvPr/>
        </p:nvSpPr>
        <p:spPr bwMode="auto">
          <a:xfrm>
            <a:off x="1979613" y="512763"/>
            <a:ext cx="54324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4000" dirty="0">
                <a:solidFill>
                  <a:schemeClr val="tx2"/>
                </a:solidFill>
                <a:ea typeface="华文新魏" pitchFamily="2" charset="-122"/>
              </a:rPr>
              <a:t>中缀算术表达式求值</a:t>
            </a:r>
          </a:p>
        </p:txBody>
      </p:sp>
      <p:sp>
        <p:nvSpPr>
          <p:cNvPr id="38916" name="Rectangle 3"/>
          <p:cNvSpPr>
            <a:spLocks noChangeArrowheads="1"/>
          </p:cNvSpPr>
          <p:nvPr/>
        </p:nvSpPr>
        <p:spPr bwMode="auto">
          <a:xfrm>
            <a:off x="684213" y="1304925"/>
            <a:ext cx="79200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lnSpc>
                <a:spcPct val="105000"/>
              </a:lnSpc>
              <a:spcBef>
                <a:spcPct val="20000"/>
              </a:spcBef>
              <a:buClr>
                <a:srgbClr val="800080"/>
              </a:buClr>
              <a:buSzPct val="50000"/>
              <a:buFont typeface="Wingdings" pitchFamily="2" charset="2"/>
              <a:buChar char="n"/>
            </a:pPr>
            <a:r>
              <a:rPr lang="zh-CN" altLang="en-US" sz="3000" dirty="0">
                <a:ea typeface="仿宋_GB2312" pitchFamily="49" charset="-122"/>
              </a:rPr>
              <a:t>对中缀表达式求值的一般规则：</a:t>
            </a:r>
          </a:p>
          <a:p>
            <a:pPr marL="800100" lvl="1" indent="-342900" algn="just">
              <a:lnSpc>
                <a:spcPct val="105000"/>
              </a:lnSpc>
              <a:spcBef>
                <a:spcPct val="20000"/>
              </a:spcBef>
              <a:buClr>
                <a:srgbClr val="006600"/>
              </a:buClr>
              <a:buFont typeface="Symbol" pitchFamily="18" charset="2"/>
              <a:buAutoNum type="arabicPeriod"/>
            </a:pPr>
            <a:r>
              <a:rPr lang="zh-CN" altLang="en-US" sz="3000" dirty="0">
                <a:ea typeface="仿宋_GB2312" pitchFamily="49" charset="-122"/>
              </a:rPr>
              <a:t>建立并初始化</a:t>
            </a:r>
            <a:r>
              <a:rPr lang="en-US" altLang="zh-CN" sz="3000" dirty="0">
                <a:solidFill>
                  <a:schemeClr val="tx2"/>
                </a:solidFill>
                <a:ea typeface="仿宋_GB2312" pitchFamily="49" charset="-122"/>
              </a:rPr>
              <a:t>OPTR</a:t>
            </a:r>
            <a:r>
              <a:rPr lang="zh-CN" altLang="en-US" sz="3000" dirty="0">
                <a:ea typeface="仿宋_GB2312" pitchFamily="49" charset="-122"/>
              </a:rPr>
              <a:t>栈和</a:t>
            </a:r>
            <a:r>
              <a:rPr lang="en-US" altLang="zh-CN" sz="3000" dirty="0">
                <a:solidFill>
                  <a:schemeClr val="tx2"/>
                </a:solidFill>
                <a:ea typeface="仿宋_GB2312" pitchFamily="49" charset="-122"/>
              </a:rPr>
              <a:t>OPND</a:t>
            </a:r>
            <a:r>
              <a:rPr lang="zh-CN" altLang="en-US" sz="3000" dirty="0">
                <a:ea typeface="仿宋_GB2312" pitchFamily="49" charset="-122"/>
              </a:rPr>
              <a:t>栈，然后在</a:t>
            </a:r>
            <a:r>
              <a:rPr lang="en-US" altLang="zh-CN" sz="3000" dirty="0">
                <a:solidFill>
                  <a:schemeClr val="tx2"/>
                </a:solidFill>
                <a:ea typeface="仿宋_GB2312" pitchFamily="49" charset="-122"/>
              </a:rPr>
              <a:t>OPTR</a:t>
            </a:r>
            <a:r>
              <a:rPr lang="zh-CN" altLang="en-US" sz="3000" dirty="0">
                <a:ea typeface="仿宋_GB2312" pitchFamily="49" charset="-122"/>
              </a:rPr>
              <a:t>栈中压入一个</a:t>
            </a:r>
            <a:r>
              <a:rPr lang="zh-CN" altLang="en-US" sz="3000" dirty="0">
                <a:solidFill>
                  <a:schemeClr val="tx2"/>
                </a:solidFill>
                <a:ea typeface="仿宋_GB2312" pitchFamily="49" charset="-122"/>
              </a:rPr>
              <a:t>“</a:t>
            </a:r>
            <a:r>
              <a:rPr lang="en-US" altLang="zh-CN" sz="3000" dirty="0">
                <a:solidFill>
                  <a:schemeClr val="tx2"/>
                </a:solidFill>
                <a:ea typeface="仿宋_GB2312" pitchFamily="49" charset="-122"/>
              </a:rPr>
              <a:t>#”</a:t>
            </a:r>
          </a:p>
          <a:p>
            <a:pPr marL="800100" lvl="1" indent="-342900" algn="just">
              <a:lnSpc>
                <a:spcPct val="105000"/>
              </a:lnSpc>
              <a:spcBef>
                <a:spcPct val="20000"/>
              </a:spcBef>
              <a:buClr>
                <a:srgbClr val="006600"/>
              </a:buClr>
              <a:buFont typeface="Symbol" pitchFamily="18" charset="2"/>
              <a:buAutoNum type="arabicPeriod"/>
            </a:pPr>
            <a:r>
              <a:rPr lang="zh-CN" altLang="en-US" sz="3000" dirty="0">
                <a:ea typeface="仿宋_GB2312" pitchFamily="49" charset="-122"/>
              </a:rPr>
              <a:t>扫描中缀表达式，取一字符送入</a:t>
            </a:r>
            <a:r>
              <a:rPr lang="en-US" altLang="zh-CN" sz="3000" dirty="0" err="1">
                <a:ea typeface="仿宋_GB2312" pitchFamily="49" charset="-122"/>
              </a:rPr>
              <a:t>ch</a:t>
            </a:r>
            <a:r>
              <a:rPr lang="zh-CN" altLang="en-US" sz="3000" dirty="0">
                <a:ea typeface="仿宋_GB2312" pitchFamily="49" charset="-122"/>
              </a:rPr>
              <a:t>。</a:t>
            </a:r>
          </a:p>
          <a:p>
            <a:pPr marL="800100" lvl="1" indent="-342900" algn="just">
              <a:lnSpc>
                <a:spcPct val="105000"/>
              </a:lnSpc>
              <a:spcBef>
                <a:spcPct val="20000"/>
              </a:spcBef>
              <a:buClr>
                <a:srgbClr val="006600"/>
              </a:buClr>
              <a:buFont typeface="Symbol" pitchFamily="18" charset="2"/>
              <a:buAutoNum type="arabicPeriod"/>
            </a:pPr>
            <a:r>
              <a:rPr lang="zh-CN" altLang="en-US" sz="3000" dirty="0">
                <a:ea typeface="仿宋_GB2312" pitchFamily="49" charset="-122"/>
              </a:rPr>
              <a:t>当</a:t>
            </a:r>
            <a:r>
              <a:rPr lang="en-US" altLang="zh-CN" sz="3000" dirty="0" err="1">
                <a:solidFill>
                  <a:schemeClr val="tx2"/>
                </a:solidFill>
                <a:ea typeface="仿宋_GB2312" pitchFamily="49" charset="-122"/>
              </a:rPr>
              <a:t>ch</a:t>
            </a:r>
            <a:r>
              <a:rPr lang="en-US" altLang="zh-CN" sz="3000" dirty="0">
                <a:solidFill>
                  <a:schemeClr val="tx2"/>
                </a:solidFill>
                <a:ea typeface="仿宋_GB2312" pitchFamily="49" charset="-122"/>
              </a:rPr>
              <a:t> != ‘#’</a:t>
            </a:r>
            <a:r>
              <a:rPr lang="en-US" altLang="zh-CN" sz="3000" dirty="0">
                <a:ea typeface="仿宋_GB2312" pitchFamily="49" charset="-122"/>
              </a:rPr>
              <a:t> </a:t>
            </a:r>
            <a:r>
              <a:rPr lang="zh-CN" altLang="en-US" sz="3000" dirty="0">
                <a:ea typeface="仿宋_GB2312" pitchFamily="49" charset="-122"/>
              </a:rPr>
              <a:t>或</a:t>
            </a:r>
            <a:r>
              <a:rPr lang="en-US" altLang="zh-CN" sz="3000" dirty="0">
                <a:solidFill>
                  <a:schemeClr val="tx2"/>
                </a:solidFill>
                <a:ea typeface="仿宋_GB2312" pitchFamily="49" charset="-122"/>
              </a:rPr>
              <a:t>OPTR</a:t>
            </a:r>
            <a:r>
              <a:rPr lang="zh-CN" altLang="en-US" sz="3000" dirty="0">
                <a:solidFill>
                  <a:schemeClr val="tx2"/>
                </a:solidFill>
                <a:ea typeface="仿宋_GB2312" pitchFamily="49" charset="-122"/>
              </a:rPr>
              <a:t>栈的栈顶 </a:t>
            </a:r>
            <a:r>
              <a:rPr lang="en-US" altLang="zh-CN" sz="3000" dirty="0">
                <a:solidFill>
                  <a:schemeClr val="tx2"/>
                </a:solidFill>
                <a:ea typeface="仿宋_GB2312" pitchFamily="49" charset="-122"/>
              </a:rPr>
              <a:t>!= ‘#’</a:t>
            </a:r>
            <a:r>
              <a:rPr lang="zh-CN" altLang="en-US" sz="3000" dirty="0">
                <a:ea typeface="仿宋_GB2312" pitchFamily="49" charset="-122"/>
              </a:rPr>
              <a:t>时</a:t>
            </a:r>
            <a:r>
              <a:rPr lang="en-US" altLang="zh-CN" sz="3000" dirty="0">
                <a:ea typeface="仿宋_GB2312" pitchFamily="49" charset="-122"/>
              </a:rPr>
              <a:t>, </a:t>
            </a:r>
            <a:r>
              <a:rPr lang="zh-CN" altLang="en-US" sz="3000" dirty="0">
                <a:ea typeface="仿宋_GB2312" pitchFamily="49" charset="-122"/>
              </a:rPr>
              <a:t>执行以下工作</a:t>
            </a:r>
            <a:r>
              <a:rPr lang="en-US" altLang="zh-CN" sz="3000" dirty="0">
                <a:ea typeface="仿宋_GB2312" pitchFamily="49" charset="-122"/>
              </a:rPr>
              <a:t>, </a:t>
            </a:r>
            <a:r>
              <a:rPr lang="zh-CN" altLang="en-US" sz="3000" dirty="0">
                <a:ea typeface="仿宋_GB2312" pitchFamily="49" charset="-122"/>
              </a:rPr>
              <a:t>否则结束算法。在</a:t>
            </a:r>
            <a:r>
              <a:rPr lang="en-US" altLang="zh-CN" sz="3000" dirty="0">
                <a:solidFill>
                  <a:schemeClr val="tx2"/>
                </a:solidFill>
                <a:ea typeface="仿宋_GB2312" pitchFamily="49" charset="-122"/>
              </a:rPr>
              <a:t>OPND</a:t>
            </a:r>
            <a:r>
              <a:rPr lang="zh-CN" altLang="en-US" sz="3000" dirty="0">
                <a:ea typeface="仿宋_GB2312" pitchFamily="49" charset="-122"/>
              </a:rPr>
              <a:t>栈的栈顶得到运算结果。</a:t>
            </a:r>
            <a:endParaRPr lang="zh-CN" altLang="en-US" sz="3000" dirty="0">
              <a:latin typeface="宋体" pitchFamily="2" charset="-122"/>
            </a:endParaRPr>
          </a:p>
        </p:txBody>
      </p:sp>
    </p:spTree>
  </p:cSld>
  <p:clrMapOvr>
    <a:masterClrMapping/>
  </p:clrMapOvr>
  <p:transition>
    <p:pull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5FD5F5D-FE54-4177-B5D3-7549CA63BD0A}" type="slidenum">
              <a:rPr lang="en-US" altLang="zh-CN" sz="1400" b="0"/>
              <a:pPr eaLnBrk="1" hangingPunct="1">
                <a:spcBef>
                  <a:spcPct val="50000"/>
                </a:spcBef>
              </a:pPr>
              <a:t>37</a:t>
            </a:fld>
            <a:endParaRPr lang="en-US" altLang="zh-CN" sz="1400" b="0"/>
          </a:p>
        </p:txBody>
      </p:sp>
      <p:sp>
        <p:nvSpPr>
          <p:cNvPr id="63491" name="Rectangle 2"/>
          <p:cNvSpPr>
            <a:spLocks noChangeArrowheads="1"/>
          </p:cNvSpPr>
          <p:nvPr/>
        </p:nvSpPr>
        <p:spPr bwMode="auto">
          <a:xfrm>
            <a:off x="0" y="476250"/>
            <a:ext cx="9144000" cy="677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lgn="just">
              <a:lnSpc>
                <a:spcPct val="105000"/>
              </a:lnSpc>
              <a:spcBef>
                <a:spcPct val="20000"/>
              </a:spcBef>
              <a:buClr>
                <a:schemeClr val="tx2"/>
              </a:buClr>
              <a:defRPr/>
            </a:pPr>
            <a:r>
              <a:rPr lang="en-US" sz="2600" dirty="0">
                <a:ea typeface="仿宋_GB2312" pitchFamily="49" charset="-122"/>
              </a:rPr>
              <a:t>①</a:t>
            </a:r>
            <a:r>
              <a:rPr lang="zh-CN" altLang="en-US" sz="2600" dirty="0">
                <a:ea typeface="仿宋_GB2312" pitchFamily="49" charset="-122"/>
              </a:rPr>
              <a:t>若</a:t>
            </a:r>
            <a:r>
              <a:rPr lang="en-US" sz="2600" dirty="0" err="1">
                <a:ea typeface="仿宋_GB2312" pitchFamily="49" charset="-122"/>
              </a:rPr>
              <a:t>ch</a:t>
            </a:r>
            <a:r>
              <a:rPr lang="zh-CN" altLang="en-US" sz="2600" dirty="0">
                <a:ea typeface="仿宋_GB2312" pitchFamily="49" charset="-122"/>
              </a:rPr>
              <a:t>是操作数，进</a:t>
            </a:r>
            <a:r>
              <a:rPr lang="en-US" sz="2600" dirty="0">
                <a:ea typeface="仿宋_GB2312" pitchFamily="49" charset="-122"/>
              </a:rPr>
              <a:t>OPND</a:t>
            </a:r>
            <a:r>
              <a:rPr lang="zh-CN" altLang="en-US" sz="2600" dirty="0">
                <a:ea typeface="仿宋_GB2312" pitchFamily="49" charset="-122"/>
              </a:rPr>
              <a:t>栈，读下一字符到</a:t>
            </a:r>
            <a:r>
              <a:rPr lang="en-US" sz="2600" dirty="0" err="1">
                <a:ea typeface="仿宋_GB2312" pitchFamily="49" charset="-122"/>
              </a:rPr>
              <a:t>ch</a:t>
            </a:r>
            <a:r>
              <a:rPr lang="zh-CN" altLang="en-US" sz="2600" dirty="0">
                <a:ea typeface="仿宋_GB2312" pitchFamily="49" charset="-122"/>
              </a:rPr>
              <a:t>； </a:t>
            </a:r>
          </a:p>
          <a:p>
            <a:pPr marL="0" lvl="1" algn="just">
              <a:lnSpc>
                <a:spcPct val="105000"/>
              </a:lnSpc>
              <a:spcBef>
                <a:spcPct val="20000"/>
              </a:spcBef>
              <a:buClr>
                <a:schemeClr val="tx2"/>
              </a:buClr>
              <a:defRPr/>
            </a:pPr>
            <a:r>
              <a:rPr lang="en-US" sz="2600" dirty="0">
                <a:ea typeface="仿宋_GB2312" pitchFamily="49" charset="-122"/>
              </a:rPr>
              <a:t>②</a:t>
            </a:r>
            <a:r>
              <a:rPr lang="zh-CN" altLang="en-US" sz="2600" dirty="0">
                <a:ea typeface="仿宋_GB2312" pitchFamily="49" charset="-122"/>
              </a:rPr>
              <a:t>若</a:t>
            </a:r>
            <a:r>
              <a:rPr lang="en-US" sz="2600" dirty="0" err="1">
                <a:ea typeface="仿宋_GB2312" pitchFamily="49" charset="-122"/>
              </a:rPr>
              <a:t>ch</a:t>
            </a:r>
            <a:r>
              <a:rPr lang="zh-CN" altLang="en-US" sz="2600" dirty="0">
                <a:ea typeface="仿宋_GB2312" pitchFamily="49" charset="-122"/>
              </a:rPr>
              <a:t>是操作符，</a:t>
            </a:r>
            <a:r>
              <a:rPr lang="zh-CN" altLang="en-US" sz="2600" dirty="0" smtClean="0">
                <a:ea typeface="仿宋_GB2312" pitchFamily="49" charset="-122"/>
              </a:rPr>
              <a:t>比较</a:t>
            </a:r>
            <a:r>
              <a:rPr lang="en-US" sz="2600" dirty="0" smtClean="0">
                <a:ea typeface="仿宋_GB2312" pitchFamily="49" charset="-122"/>
              </a:rPr>
              <a:t>out(</a:t>
            </a:r>
            <a:r>
              <a:rPr lang="en-US" sz="2600" dirty="0" err="1" smtClean="0">
                <a:ea typeface="仿宋_GB2312" pitchFamily="49" charset="-122"/>
              </a:rPr>
              <a:t>ch</a:t>
            </a:r>
            <a:r>
              <a:rPr lang="en-US" sz="2600" dirty="0">
                <a:ea typeface="仿宋_GB2312" pitchFamily="49" charset="-122"/>
              </a:rPr>
              <a:t>)</a:t>
            </a:r>
            <a:r>
              <a:rPr lang="zh-CN" altLang="en-US" sz="2600" dirty="0">
                <a:ea typeface="仿宋_GB2312" pitchFamily="49" charset="-122"/>
              </a:rPr>
              <a:t>的优先级</a:t>
            </a:r>
            <a:r>
              <a:rPr lang="zh-CN" altLang="en-US" sz="2600" dirty="0" smtClean="0">
                <a:ea typeface="仿宋_GB2312" pitchFamily="49" charset="-122"/>
              </a:rPr>
              <a:t>和</a:t>
            </a:r>
            <a:r>
              <a:rPr lang="en-US" sz="2600" dirty="0" smtClean="0">
                <a:ea typeface="仿宋_GB2312" pitchFamily="49" charset="-122"/>
              </a:rPr>
              <a:t>in(OPTR</a:t>
            </a:r>
            <a:r>
              <a:rPr lang="en-US" sz="2600" dirty="0">
                <a:ea typeface="仿宋_GB2312" pitchFamily="49" charset="-122"/>
              </a:rPr>
              <a:t>)</a:t>
            </a:r>
            <a:r>
              <a:rPr lang="zh-CN" altLang="en-US" sz="2600" dirty="0">
                <a:ea typeface="仿宋_GB2312" pitchFamily="49" charset="-122"/>
              </a:rPr>
              <a:t>的优先级：</a:t>
            </a:r>
          </a:p>
          <a:p>
            <a:pPr marL="0" lvl="1" algn="just">
              <a:lnSpc>
                <a:spcPct val="105000"/>
              </a:lnSpc>
              <a:spcBef>
                <a:spcPct val="20000"/>
              </a:spcBef>
              <a:buClr>
                <a:srgbClr val="009900"/>
              </a:buClr>
              <a:buSzPct val="55000"/>
              <a:buFont typeface="Wingdings" pitchFamily="2" charset="2"/>
              <a:buChar char="u"/>
              <a:defRPr/>
            </a:pPr>
            <a:r>
              <a:rPr lang="zh-CN" altLang="en-US" sz="2600" dirty="0" smtClean="0">
                <a:ea typeface="仿宋_GB2312" pitchFamily="49" charset="-122"/>
              </a:rPr>
              <a:t>若</a:t>
            </a:r>
            <a:r>
              <a:rPr lang="en-US" sz="2600" dirty="0" smtClean="0">
                <a:ea typeface="仿宋_GB2312" pitchFamily="49" charset="-122"/>
              </a:rPr>
              <a:t>out(</a:t>
            </a:r>
            <a:r>
              <a:rPr lang="en-US" sz="2600" dirty="0" err="1" smtClean="0">
                <a:ea typeface="仿宋_GB2312" pitchFamily="49" charset="-122"/>
              </a:rPr>
              <a:t>ch</a:t>
            </a:r>
            <a:r>
              <a:rPr lang="en-US" sz="2600" dirty="0">
                <a:ea typeface="仿宋_GB2312" pitchFamily="49" charset="-122"/>
              </a:rPr>
              <a:t>) &gt; </a:t>
            </a:r>
            <a:r>
              <a:rPr lang="en-US" sz="2600" dirty="0" smtClean="0">
                <a:ea typeface="仿宋_GB2312" pitchFamily="49" charset="-122"/>
              </a:rPr>
              <a:t>in(OPTR</a:t>
            </a:r>
            <a:r>
              <a:rPr lang="en-US" sz="2600" dirty="0">
                <a:ea typeface="仿宋_GB2312" pitchFamily="49" charset="-122"/>
              </a:rPr>
              <a:t>)</a:t>
            </a:r>
            <a:r>
              <a:rPr lang="zh-CN" altLang="en-US" sz="2600" dirty="0">
                <a:ea typeface="仿宋_GB2312" pitchFamily="49" charset="-122"/>
              </a:rPr>
              <a:t>，则</a:t>
            </a:r>
            <a:r>
              <a:rPr lang="en-US" sz="2600" dirty="0" err="1">
                <a:ea typeface="仿宋_GB2312" pitchFamily="49" charset="-122"/>
              </a:rPr>
              <a:t>ch</a:t>
            </a:r>
            <a:r>
              <a:rPr lang="zh-CN" altLang="en-US" sz="2600" dirty="0">
                <a:ea typeface="仿宋_GB2312" pitchFamily="49" charset="-122"/>
              </a:rPr>
              <a:t>进</a:t>
            </a:r>
            <a:r>
              <a:rPr lang="en-US" sz="2600" dirty="0">
                <a:ea typeface="仿宋_GB2312" pitchFamily="49" charset="-122"/>
              </a:rPr>
              <a:t>OPTR</a:t>
            </a:r>
            <a:r>
              <a:rPr lang="zh-CN" altLang="en-US" sz="2600" dirty="0">
                <a:ea typeface="仿宋_GB2312" pitchFamily="49" charset="-122"/>
              </a:rPr>
              <a:t>栈，读下一字符到</a:t>
            </a:r>
            <a:r>
              <a:rPr lang="en-US" altLang="zh-CN" sz="2600" dirty="0" err="1">
                <a:ea typeface="仿宋_GB2312" pitchFamily="49" charset="-122"/>
              </a:rPr>
              <a:t>ch</a:t>
            </a:r>
            <a:r>
              <a:rPr lang="zh-CN" altLang="en-US" sz="2600" dirty="0">
                <a:ea typeface="仿宋_GB2312" pitchFamily="49" charset="-122"/>
              </a:rPr>
              <a:t>；</a:t>
            </a:r>
          </a:p>
          <a:p>
            <a:pPr marL="0" lvl="1" algn="just">
              <a:lnSpc>
                <a:spcPct val="105000"/>
              </a:lnSpc>
              <a:spcBef>
                <a:spcPct val="20000"/>
              </a:spcBef>
              <a:buClr>
                <a:srgbClr val="009900"/>
              </a:buClr>
              <a:buSzPct val="55000"/>
              <a:buFont typeface="Wingdings" pitchFamily="2" charset="2"/>
              <a:buChar char="u"/>
              <a:defRPr/>
            </a:pPr>
            <a:r>
              <a:rPr lang="zh-CN" altLang="en-US" sz="2600" dirty="0" smtClean="0">
                <a:ea typeface="仿宋_GB2312" pitchFamily="49" charset="-122"/>
              </a:rPr>
              <a:t>若</a:t>
            </a:r>
            <a:r>
              <a:rPr lang="en-US" sz="2600" dirty="0" smtClean="0">
                <a:ea typeface="仿宋_GB2312" pitchFamily="49" charset="-122"/>
              </a:rPr>
              <a:t>out(</a:t>
            </a:r>
            <a:r>
              <a:rPr lang="en-US" sz="2600" dirty="0" err="1" smtClean="0">
                <a:ea typeface="仿宋_GB2312" pitchFamily="49" charset="-122"/>
              </a:rPr>
              <a:t>ch</a:t>
            </a:r>
            <a:r>
              <a:rPr lang="en-US" sz="2600" dirty="0">
                <a:ea typeface="仿宋_GB2312" pitchFamily="49" charset="-122"/>
              </a:rPr>
              <a:t>) &lt; </a:t>
            </a:r>
            <a:r>
              <a:rPr lang="en-US" sz="2600" dirty="0" smtClean="0">
                <a:ea typeface="仿宋_GB2312" pitchFamily="49" charset="-122"/>
              </a:rPr>
              <a:t>in(OPTR</a:t>
            </a:r>
            <a:r>
              <a:rPr lang="en-US" sz="2600" dirty="0">
                <a:ea typeface="仿宋_GB2312" pitchFamily="49" charset="-122"/>
              </a:rPr>
              <a:t>)</a:t>
            </a:r>
            <a:r>
              <a:rPr lang="zh-CN" altLang="en-US" sz="2600" dirty="0">
                <a:ea typeface="仿宋_GB2312" pitchFamily="49" charset="-122"/>
              </a:rPr>
              <a:t>，则从</a:t>
            </a:r>
            <a:r>
              <a:rPr lang="en-US" sz="2600" dirty="0">
                <a:ea typeface="仿宋_GB2312" pitchFamily="49" charset="-122"/>
              </a:rPr>
              <a:t>OPND</a:t>
            </a:r>
            <a:r>
              <a:rPr lang="zh-CN" altLang="en-US" sz="2600" dirty="0">
                <a:ea typeface="仿宋_GB2312" pitchFamily="49" charset="-122"/>
              </a:rPr>
              <a:t>栈退出</a:t>
            </a:r>
            <a:r>
              <a:rPr lang="en-US" sz="2600" dirty="0">
                <a:ea typeface="仿宋_GB2312" pitchFamily="49" charset="-122"/>
              </a:rPr>
              <a:t>a2</a:t>
            </a:r>
            <a:r>
              <a:rPr lang="zh-CN" altLang="en-US" sz="2600" dirty="0">
                <a:ea typeface="仿宋_GB2312" pitchFamily="49" charset="-122"/>
              </a:rPr>
              <a:t>和</a:t>
            </a:r>
            <a:r>
              <a:rPr lang="en-US" sz="2600" dirty="0">
                <a:ea typeface="仿宋_GB2312" pitchFamily="49" charset="-122"/>
              </a:rPr>
              <a:t>a1</a:t>
            </a:r>
            <a:r>
              <a:rPr lang="zh-CN" altLang="en-US" sz="2600" dirty="0">
                <a:ea typeface="仿宋_GB2312" pitchFamily="49" charset="-122"/>
              </a:rPr>
              <a:t>，从</a:t>
            </a:r>
            <a:r>
              <a:rPr lang="en-US" sz="2600" dirty="0">
                <a:ea typeface="仿宋_GB2312" pitchFamily="49" charset="-122"/>
              </a:rPr>
              <a:t>OPTR</a:t>
            </a:r>
            <a:r>
              <a:rPr lang="zh-CN" altLang="en-US" sz="2600" dirty="0">
                <a:ea typeface="仿宋_GB2312" pitchFamily="49" charset="-122"/>
              </a:rPr>
              <a:t>栈退出</a:t>
            </a:r>
            <a:r>
              <a:rPr lang="en-US" sz="2600" dirty="0">
                <a:ea typeface="仿宋_GB2312" pitchFamily="49" charset="-122"/>
              </a:rPr>
              <a:t>θ, </a:t>
            </a:r>
            <a:r>
              <a:rPr lang="zh-CN" altLang="en-US" sz="2600" dirty="0">
                <a:ea typeface="仿宋_GB2312" pitchFamily="49" charset="-122"/>
              </a:rPr>
              <a:t>形成运算指令 </a:t>
            </a:r>
            <a:r>
              <a:rPr lang="en-US" sz="2600" dirty="0">
                <a:ea typeface="仿宋_GB2312" pitchFamily="49" charset="-122"/>
              </a:rPr>
              <a:t>(a1)θ(a2)</a:t>
            </a:r>
            <a:r>
              <a:rPr lang="zh-CN" altLang="en-US" sz="2600" dirty="0">
                <a:ea typeface="仿宋_GB2312" pitchFamily="49" charset="-122"/>
              </a:rPr>
              <a:t>，结果进</a:t>
            </a:r>
            <a:r>
              <a:rPr lang="en-US" sz="2600" dirty="0">
                <a:ea typeface="仿宋_GB2312" pitchFamily="49" charset="-122"/>
              </a:rPr>
              <a:t>OPND</a:t>
            </a:r>
            <a:r>
              <a:rPr lang="zh-CN" altLang="en-US" sz="2600" dirty="0">
                <a:ea typeface="仿宋_GB2312" pitchFamily="49" charset="-122"/>
              </a:rPr>
              <a:t>栈</a:t>
            </a:r>
            <a:r>
              <a:rPr lang="en-US" altLang="zh-CN" sz="2600" dirty="0">
                <a:ea typeface="仿宋_GB2312" pitchFamily="49" charset="-122"/>
              </a:rPr>
              <a:t>,</a:t>
            </a:r>
            <a:r>
              <a:rPr lang="zh-CN" altLang="en-US" sz="2600" dirty="0">
                <a:ea typeface="仿宋_GB2312" pitchFamily="49" charset="-122"/>
              </a:rPr>
              <a:t>不读入下一字符而是继续比较栈顶元素；</a:t>
            </a:r>
          </a:p>
          <a:p>
            <a:pPr marL="0" lvl="1" algn="just">
              <a:lnSpc>
                <a:spcPct val="105000"/>
              </a:lnSpc>
              <a:spcBef>
                <a:spcPct val="20000"/>
              </a:spcBef>
              <a:buClr>
                <a:srgbClr val="009900"/>
              </a:buClr>
              <a:buSzPct val="55000"/>
              <a:buFont typeface="Wingdings" pitchFamily="2" charset="2"/>
              <a:buChar char="u"/>
              <a:defRPr/>
            </a:pPr>
            <a:r>
              <a:rPr lang="zh-CN" altLang="en-US" sz="2600" dirty="0" smtClean="0">
                <a:ea typeface="仿宋_GB2312" pitchFamily="49" charset="-122"/>
              </a:rPr>
              <a:t>若</a:t>
            </a:r>
            <a:r>
              <a:rPr lang="en-US" sz="2600" dirty="0" smtClean="0">
                <a:ea typeface="仿宋_GB2312" pitchFamily="49" charset="-122"/>
              </a:rPr>
              <a:t>out(</a:t>
            </a:r>
            <a:r>
              <a:rPr lang="en-US" sz="2600" dirty="0" err="1" smtClean="0">
                <a:ea typeface="仿宋_GB2312" pitchFamily="49" charset="-122"/>
              </a:rPr>
              <a:t>ch</a:t>
            </a:r>
            <a:r>
              <a:rPr lang="en-US" sz="2600" dirty="0">
                <a:ea typeface="仿宋_GB2312" pitchFamily="49" charset="-122"/>
              </a:rPr>
              <a:t>) </a:t>
            </a:r>
            <a:r>
              <a:rPr lang="en-US" sz="2600" i="1" dirty="0">
                <a:ea typeface="仿宋_GB2312" pitchFamily="49" charset="-122"/>
              </a:rPr>
              <a:t>==</a:t>
            </a:r>
            <a:r>
              <a:rPr lang="en-US" sz="2600" dirty="0">
                <a:ea typeface="仿宋_GB2312" pitchFamily="49" charset="-122"/>
              </a:rPr>
              <a:t> </a:t>
            </a:r>
            <a:r>
              <a:rPr lang="en-US" sz="2600" dirty="0" smtClean="0">
                <a:ea typeface="仿宋_GB2312" pitchFamily="49" charset="-122"/>
              </a:rPr>
              <a:t>in(OPTR</a:t>
            </a:r>
            <a:r>
              <a:rPr lang="en-US" sz="2600" dirty="0">
                <a:ea typeface="仿宋_GB2312" pitchFamily="49" charset="-122"/>
              </a:rPr>
              <a:t>) </a:t>
            </a:r>
            <a:r>
              <a:rPr lang="zh-CN" altLang="en-US" sz="2600" dirty="0">
                <a:ea typeface="仿宋_GB2312" pitchFamily="49" charset="-122"/>
              </a:rPr>
              <a:t>且</a:t>
            </a:r>
            <a:r>
              <a:rPr lang="en-US" sz="2600" dirty="0" err="1">
                <a:ea typeface="仿宋_GB2312" pitchFamily="49" charset="-122"/>
              </a:rPr>
              <a:t>ch</a:t>
            </a:r>
            <a:r>
              <a:rPr lang="en-US" sz="2600" dirty="0">
                <a:ea typeface="仿宋_GB2312" pitchFamily="49" charset="-122"/>
              </a:rPr>
              <a:t> </a:t>
            </a:r>
            <a:r>
              <a:rPr lang="en-US" sz="2600" i="1" dirty="0">
                <a:ea typeface="仿宋_GB2312" pitchFamily="49" charset="-122"/>
              </a:rPr>
              <a:t>==</a:t>
            </a:r>
            <a:r>
              <a:rPr lang="en-US" sz="2600" dirty="0">
                <a:ea typeface="仿宋_GB2312" pitchFamily="49" charset="-122"/>
              </a:rPr>
              <a:t> ')'</a:t>
            </a:r>
            <a:r>
              <a:rPr lang="zh-CN" altLang="en-US" sz="2600" dirty="0">
                <a:ea typeface="仿宋_GB2312" pitchFamily="49" charset="-122"/>
              </a:rPr>
              <a:t>，则从</a:t>
            </a:r>
            <a:r>
              <a:rPr lang="en-US" sz="2600" dirty="0">
                <a:ea typeface="仿宋_GB2312" pitchFamily="49" charset="-122"/>
              </a:rPr>
              <a:t>OPTR</a:t>
            </a:r>
            <a:r>
              <a:rPr lang="zh-CN" altLang="en-US" sz="2600" dirty="0">
                <a:ea typeface="仿宋_GB2312" pitchFamily="49" charset="-122"/>
              </a:rPr>
              <a:t>栈退出</a:t>
            </a:r>
            <a:r>
              <a:rPr lang="en-US" sz="2600" dirty="0">
                <a:ea typeface="仿宋_GB2312" pitchFamily="49" charset="-122"/>
              </a:rPr>
              <a:t>'('</a:t>
            </a:r>
            <a:r>
              <a:rPr lang="zh-CN" altLang="en-US" sz="2600" dirty="0">
                <a:ea typeface="仿宋_GB2312" pitchFamily="49" charset="-122"/>
              </a:rPr>
              <a:t>，对消括号，然后从中缀表达式取下一字符送入</a:t>
            </a:r>
            <a:r>
              <a:rPr lang="en-US" sz="2600" dirty="0" err="1">
                <a:ea typeface="仿宋_GB2312" pitchFamily="49" charset="-122"/>
              </a:rPr>
              <a:t>ch</a:t>
            </a:r>
            <a:r>
              <a:rPr lang="zh-CN" altLang="en-US" sz="2600" dirty="0">
                <a:effectLst>
                  <a:outerShdw blurRad="38100" dist="38100" dir="2700000" algn="tl">
                    <a:srgbClr val="FFFFFF"/>
                  </a:outerShdw>
                </a:effectLst>
                <a:ea typeface="仿宋_GB2312" pitchFamily="49" charset="-122"/>
              </a:rPr>
              <a:t>；</a:t>
            </a:r>
          </a:p>
        </p:txBody>
      </p:sp>
      <p:sp>
        <p:nvSpPr>
          <p:cNvPr id="63492" name="矩形 3"/>
          <p:cNvSpPr>
            <a:spLocks noChangeArrowheads="1"/>
          </p:cNvSpPr>
          <p:nvPr/>
        </p:nvSpPr>
        <p:spPr bwMode="auto">
          <a:xfrm>
            <a:off x="214313" y="5643563"/>
            <a:ext cx="3208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sz="3600">
                <a:solidFill>
                  <a:srgbClr val="FF0000"/>
                </a:solidFill>
                <a:effectLst>
                  <a:outerShdw blurRad="38100" dist="38100" dir="2700000" algn="tl">
                    <a:srgbClr val="000000"/>
                  </a:outerShdw>
                </a:effectLst>
              </a:rPr>
              <a:t>a+b * (c</a:t>
            </a:r>
            <a:r>
              <a:rPr lang="en-US" sz="3600">
                <a:solidFill>
                  <a:srgbClr val="FF0000"/>
                </a:solidFill>
                <a:effectLst>
                  <a:outerShdw blurRad="38100" dist="38100" dir="2700000" algn="tl">
                    <a:srgbClr val="000000"/>
                  </a:outerShdw>
                </a:effectLst>
                <a:latin typeface="Courier New" pitchFamily="49" charset="0"/>
              </a:rPr>
              <a:t>-</a:t>
            </a:r>
            <a:r>
              <a:rPr lang="en-US" sz="3600">
                <a:solidFill>
                  <a:srgbClr val="FF0000"/>
                </a:solidFill>
                <a:effectLst>
                  <a:outerShdw blurRad="38100" dist="38100" dir="2700000" algn="tl">
                    <a:srgbClr val="000000"/>
                  </a:outerShdw>
                </a:effectLst>
              </a:rPr>
              <a:t>d)</a:t>
            </a:r>
            <a:r>
              <a:rPr lang="en-US" sz="3600">
                <a:solidFill>
                  <a:srgbClr val="FF0000"/>
                </a:solidFill>
                <a:effectLst>
                  <a:outerShdw blurRad="38100" dist="38100" dir="2700000" algn="tl">
                    <a:srgbClr val="000000"/>
                  </a:outerShdw>
                </a:effectLst>
                <a:latin typeface="Courier New" pitchFamily="49" charset="0"/>
              </a:rPr>
              <a:t>-</a:t>
            </a:r>
            <a:r>
              <a:rPr lang="en-US" sz="3600">
                <a:solidFill>
                  <a:srgbClr val="FF0000"/>
                </a:solidFill>
                <a:effectLst>
                  <a:outerShdw blurRad="38100" dist="38100" dir="2700000" algn="tl">
                    <a:srgbClr val="000000"/>
                  </a:outerShdw>
                </a:effectLst>
              </a:rPr>
              <a:t>e/f</a:t>
            </a:r>
          </a:p>
        </p:txBody>
      </p:sp>
      <p:graphicFrame>
        <p:nvGraphicFramePr>
          <p:cNvPr id="39941" name="Object 4"/>
          <p:cNvGraphicFramePr>
            <a:graphicFrameLocks noChangeAspect="1"/>
          </p:cNvGraphicFramePr>
          <p:nvPr/>
        </p:nvGraphicFramePr>
        <p:xfrm>
          <a:off x="3598863" y="5229225"/>
          <a:ext cx="5545137" cy="2365375"/>
        </p:xfrm>
        <a:graphic>
          <a:graphicData uri="http://schemas.openxmlformats.org/presentationml/2006/ole">
            <mc:AlternateContent xmlns:mc="http://schemas.openxmlformats.org/markup-compatibility/2006">
              <mc:Choice xmlns:v="urn:schemas-microsoft-com:vml" Requires="v">
                <p:oleObj spid="_x0000_s39955" r:id="rId3" imgW="6663600" imgH="2789280" progId="Word.Document.8">
                  <p:embed/>
                </p:oleObj>
              </mc:Choice>
              <mc:Fallback>
                <p:oleObj r:id="rId3" imgW="6663600" imgH="278928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8863" y="5229225"/>
                        <a:ext cx="5545137" cy="236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anim calcmode="lin" valueType="num">
                                      <p:cBhvr>
                                        <p:cTn id="15" dur="500" fill="hold"/>
                                        <p:tgtEl>
                                          <p:spTgt spid="63491">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63491">
                                            <p:txEl>
                                              <p:pRg st="3" end="3"/>
                                            </p:txEl>
                                          </p:spTgt>
                                        </p:tgtEl>
                                        <p:attrNameLst>
                                          <p:attrName>ppt_h</p:attrName>
                                        </p:attrNameLst>
                                      </p:cBhvr>
                                      <p:tavLst>
                                        <p:tav tm="0">
                                          <p:val>
                                            <p:fltVal val="0"/>
                                          </p:val>
                                        </p:tav>
                                        <p:tav tm="100000">
                                          <p:val>
                                            <p:strVal val="#ppt_h"/>
                                          </p:val>
                                        </p:tav>
                                      </p:tavLst>
                                    </p:anim>
                                    <p:animEffect transition="in" filter="fade">
                                      <p:cBhvr>
                                        <p:cTn id="17" dur="500"/>
                                        <p:tgtEl>
                                          <p:spTgt spid="634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3491">
                                            <p:txEl>
                                              <p:pRg st="4" end="4"/>
                                            </p:txEl>
                                          </p:spTgt>
                                        </p:tgtEl>
                                        <p:attrNameLst>
                                          <p:attrName>style.visibility</p:attrName>
                                        </p:attrNameLst>
                                      </p:cBhvr>
                                      <p:to>
                                        <p:strVal val="visible"/>
                                      </p:to>
                                    </p:set>
                                    <p:animEffect transition="in" filter="wipe(down)">
                                      <p:cBhvr>
                                        <p:cTn id="22"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E3D5B755-0CA2-4FFA-B66C-DB8B1B963BDA}" type="slidenum">
              <a:rPr lang="en-US" altLang="zh-CN" sz="1400" b="0"/>
              <a:pPr eaLnBrk="1" hangingPunct="1">
                <a:spcBef>
                  <a:spcPct val="50000"/>
                </a:spcBef>
              </a:pPr>
              <a:t>38</a:t>
            </a:fld>
            <a:endParaRPr lang="en-US" altLang="zh-CN" sz="1400" b="0"/>
          </a:p>
        </p:txBody>
      </p:sp>
      <p:sp>
        <p:nvSpPr>
          <p:cNvPr id="58371"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2" name="Rectangle 3"/>
          <p:cNvSpPr>
            <a:spLocks noGrp="1" noChangeArrowheads="1"/>
          </p:cNvSpPr>
          <p:nvPr>
            <p:ph type="title" idx="4294967295"/>
          </p:nvPr>
        </p:nvSpPr>
        <p:spPr>
          <a:xfrm>
            <a:off x="1358900" y="457200"/>
            <a:ext cx="6389688" cy="1027113"/>
          </a:xfrm>
        </p:spPr>
        <p:txBody>
          <a:bodyPr/>
          <a:lstStyle/>
          <a:p>
            <a:pPr eaLnBrk="1" hangingPunct="1"/>
            <a:r>
              <a:rPr lang="en-US" altLang="zh-CN" sz="4000" b="1" dirty="0" smtClean="0">
                <a:latin typeface="华文新魏" pitchFamily="2" charset="-122"/>
                <a:ea typeface="华文新魏" pitchFamily="2" charset="-122"/>
              </a:rPr>
              <a:t>3.3 </a:t>
            </a:r>
            <a:r>
              <a:rPr lang="zh-CN" altLang="en-US" sz="4000" b="1" dirty="0" smtClean="0">
                <a:latin typeface="华文新魏" pitchFamily="2" charset="-122"/>
                <a:ea typeface="华文新魏" pitchFamily="2" charset="-122"/>
              </a:rPr>
              <a:t>队列 </a:t>
            </a:r>
            <a:r>
              <a:rPr lang="en-US" altLang="zh-CN" sz="4000" b="1" dirty="0" smtClean="0">
                <a:latin typeface="华文新魏" pitchFamily="2" charset="-122"/>
                <a:ea typeface="华文新魏" pitchFamily="2" charset="-122"/>
              </a:rPr>
              <a:t>(</a:t>
            </a:r>
            <a:r>
              <a:rPr lang="en-US" altLang="zh-CN" sz="4000" b="1" i="1" dirty="0" smtClean="0">
                <a:latin typeface="华文新魏" pitchFamily="2" charset="-122"/>
                <a:ea typeface="华文新魏" pitchFamily="2" charset="-122"/>
              </a:rPr>
              <a:t> </a:t>
            </a:r>
            <a:r>
              <a:rPr lang="en-US" altLang="zh-CN" sz="4000" b="1" dirty="0" smtClean="0">
                <a:latin typeface="华文新魏" pitchFamily="2" charset="-122"/>
                <a:ea typeface="华文新魏" pitchFamily="2" charset="-122"/>
              </a:rPr>
              <a:t>Queue )</a:t>
            </a:r>
            <a:endParaRPr lang="en-US" altLang="zh-CN" dirty="0" smtClean="0">
              <a:latin typeface="华文新魏" pitchFamily="2" charset="-122"/>
              <a:ea typeface="华文新魏" pitchFamily="2" charset="-122"/>
            </a:endParaRPr>
          </a:p>
        </p:txBody>
      </p:sp>
      <p:sp>
        <p:nvSpPr>
          <p:cNvPr id="91141" name="Rectangle 4"/>
          <p:cNvSpPr>
            <a:spLocks noGrp="1" noChangeArrowheads="1"/>
          </p:cNvSpPr>
          <p:nvPr>
            <p:ph type="body" idx="4294967295"/>
          </p:nvPr>
        </p:nvSpPr>
        <p:spPr>
          <a:xfrm>
            <a:off x="-180975" y="2819400"/>
            <a:ext cx="9324975" cy="3657600"/>
          </a:xfrm>
        </p:spPr>
        <p:txBody>
          <a:bodyPr/>
          <a:lstStyle/>
          <a:p>
            <a:pPr eaLnBrk="1" hangingPunct="1">
              <a:lnSpc>
                <a:spcPct val="90000"/>
              </a:lnSpc>
              <a:buClr>
                <a:srgbClr val="800080"/>
              </a:buClr>
              <a:buSzPct val="50000"/>
            </a:pPr>
            <a:r>
              <a:rPr lang="zh-CN" altLang="en-US" sz="2800" b="1" dirty="0" smtClean="0">
                <a:solidFill>
                  <a:srgbClr val="FF3300"/>
                </a:solidFill>
                <a:ea typeface="仿宋_GB2312" pitchFamily="49" charset="-122"/>
              </a:rPr>
              <a:t>定义</a:t>
            </a:r>
            <a:endParaRPr lang="zh-CN" altLang="en-US" sz="2800" b="1" dirty="0" smtClean="0">
              <a:ea typeface="仿宋_GB2312" pitchFamily="49" charset="-122"/>
            </a:endParaRPr>
          </a:p>
          <a:p>
            <a:pPr lvl="1" eaLnBrk="1" hangingPunct="1">
              <a:spcBef>
                <a:spcPct val="10000"/>
              </a:spcBef>
              <a:buClr>
                <a:srgbClr val="008000"/>
              </a:buClr>
              <a:buSzPct val="50000"/>
              <a:buFont typeface="Wingdings" pitchFamily="2" charset="2"/>
              <a:buChar char="u"/>
            </a:pPr>
            <a:r>
              <a:rPr lang="zh-CN" altLang="en-US" b="1" dirty="0" smtClean="0">
                <a:ea typeface="仿宋_GB2312" pitchFamily="49" charset="-122"/>
              </a:rPr>
              <a:t>队列是只允许在一端删除，在另一端插入的线性表</a:t>
            </a:r>
          </a:p>
          <a:p>
            <a:pPr lvl="1" eaLnBrk="1" hangingPunct="1">
              <a:spcBef>
                <a:spcPct val="10000"/>
              </a:spcBef>
              <a:buClr>
                <a:srgbClr val="008000"/>
              </a:buClr>
              <a:buSzPct val="50000"/>
              <a:buFont typeface="Wingdings" pitchFamily="2" charset="2"/>
              <a:buChar char="u"/>
            </a:pPr>
            <a:r>
              <a:rPr lang="zh-CN" altLang="en-US" b="1" dirty="0" smtClean="0">
                <a:ea typeface="仿宋_GB2312" pitchFamily="49" charset="-122"/>
              </a:rPr>
              <a:t>允许删除的一端叫做队头</a:t>
            </a:r>
            <a:r>
              <a:rPr lang="en-US" altLang="zh-CN" b="1" dirty="0" smtClean="0">
                <a:ea typeface="仿宋_GB2312" pitchFamily="49" charset="-122"/>
              </a:rPr>
              <a:t>(</a:t>
            </a:r>
            <a:r>
              <a:rPr lang="en-US" altLang="zh-CN" b="1" dirty="0" smtClean="0">
                <a:solidFill>
                  <a:srgbClr val="FF3300"/>
                </a:solidFill>
                <a:ea typeface="仿宋_GB2312" pitchFamily="49" charset="-122"/>
              </a:rPr>
              <a:t>front</a:t>
            </a:r>
            <a:r>
              <a:rPr lang="en-US" altLang="zh-CN" b="1" dirty="0" smtClean="0">
                <a:solidFill>
                  <a:srgbClr val="0000FF"/>
                </a:solidFill>
                <a:ea typeface="仿宋_GB2312" pitchFamily="49" charset="-122"/>
              </a:rPr>
              <a:t>)</a:t>
            </a:r>
            <a:r>
              <a:rPr lang="zh-CN" altLang="en-US" b="1" dirty="0" smtClean="0">
                <a:ea typeface="仿宋_GB2312" pitchFamily="49" charset="-122"/>
              </a:rPr>
              <a:t>，允许插入的一端叫做队尾</a:t>
            </a:r>
            <a:r>
              <a:rPr lang="en-US" altLang="zh-CN" b="1" dirty="0" smtClean="0">
                <a:ea typeface="仿宋_GB2312" pitchFamily="49" charset="-122"/>
              </a:rPr>
              <a:t>(</a:t>
            </a:r>
            <a:r>
              <a:rPr lang="en-US" altLang="zh-CN" b="1" dirty="0" smtClean="0">
                <a:solidFill>
                  <a:srgbClr val="FF3300"/>
                </a:solidFill>
                <a:ea typeface="仿宋_GB2312" pitchFamily="49" charset="-122"/>
              </a:rPr>
              <a:t>rear</a:t>
            </a:r>
            <a:r>
              <a:rPr lang="en-US" altLang="zh-CN" b="1" dirty="0" smtClean="0">
                <a:ea typeface="仿宋_GB2312" pitchFamily="49" charset="-122"/>
              </a:rPr>
              <a:t>)</a:t>
            </a:r>
            <a:r>
              <a:rPr lang="zh-CN" altLang="en-US" b="1" dirty="0" smtClean="0">
                <a:ea typeface="仿宋_GB2312" pitchFamily="49" charset="-122"/>
              </a:rPr>
              <a:t>。</a:t>
            </a:r>
          </a:p>
          <a:p>
            <a:pPr eaLnBrk="1" hangingPunct="1">
              <a:lnSpc>
                <a:spcPct val="90000"/>
              </a:lnSpc>
              <a:buClr>
                <a:srgbClr val="800080"/>
              </a:buClr>
              <a:buSzPct val="50000"/>
            </a:pPr>
            <a:r>
              <a:rPr lang="zh-CN" altLang="en-US" sz="2800" b="1" dirty="0" smtClean="0">
                <a:solidFill>
                  <a:srgbClr val="FF3300"/>
                </a:solidFill>
                <a:ea typeface="仿宋_GB2312" pitchFamily="49" charset="-122"/>
              </a:rPr>
              <a:t>特性：</a:t>
            </a:r>
            <a:r>
              <a:rPr lang="zh-CN" altLang="en-US" sz="2800" b="1" dirty="0" smtClean="0">
                <a:ea typeface="仿宋_GB2312" pitchFamily="49" charset="-122"/>
              </a:rPr>
              <a:t>先进先出</a:t>
            </a:r>
            <a:r>
              <a:rPr lang="en-US" altLang="zh-CN" sz="2800" b="1" dirty="0" smtClean="0">
                <a:ea typeface="仿宋_GB2312" pitchFamily="49" charset="-122"/>
              </a:rPr>
              <a:t>(</a:t>
            </a:r>
            <a:r>
              <a:rPr lang="en-US" altLang="zh-CN" sz="2800" b="1" dirty="0" smtClean="0">
                <a:solidFill>
                  <a:srgbClr val="FF3300"/>
                </a:solidFill>
                <a:ea typeface="仿宋_GB2312" pitchFamily="49" charset="-122"/>
              </a:rPr>
              <a:t>FIFO</a:t>
            </a:r>
            <a:r>
              <a:rPr lang="en-US" altLang="zh-CN" sz="2800" b="1" dirty="0" smtClean="0">
                <a:ea typeface="仿宋_GB2312" pitchFamily="49" charset="-122"/>
              </a:rPr>
              <a:t>,</a:t>
            </a:r>
            <a:r>
              <a:rPr lang="en-US" altLang="zh-CN" sz="2800" b="1" dirty="0" smtClean="0">
                <a:solidFill>
                  <a:srgbClr val="0000FF"/>
                </a:solidFill>
                <a:ea typeface="仿宋_GB2312" pitchFamily="49" charset="-122"/>
              </a:rPr>
              <a:t> </a:t>
            </a:r>
            <a:r>
              <a:rPr lang="en-US" altLang="zh-CN" sz="2800" b="1" dirty="0" smtClean="0">
                <a:solidFill>
                  <a:srgbClr val="FF3300"/>
                </a:solidFill>
                <a:ea typeface="仿宋_GB2312" pitchFamily="49" charset="-122"/>
              </a:rPr>
              <a:t>First In First Out</a:t>
            </a:r>
            <a:r>
              <a:rPr lang="en-US" altLang="zh-CN" sz="2800" b="1" dirty="0" smtClean="0">
                <a:ea typeface="仿宋_GB2312" pitchFamily="49" charset="-122"/>
              </a:rPr>
              <a:t>)</a:t>
            </a:r>
          </a:p>
        </p:txBody>
      </p:sp>
      <p:grpSp>
        <p:nvGrpSpPr>
          <p:cNvPr id="58374" name="Group 6"/>
          <p:cNvGrpSpPr>
            <a:grpSpLocks/>
          </p:cNvGrpSpPr>
          <p:nvPr/>
        </p:nvGrpSpPr>
        <p:grpSpPr bwMode="auto">
          <a:xfrm>
            <a:off x="1279525" y="1533525"/>
            <a:ext cx="6721475" cy="1066800"/>
            <a:chOff x="0" y="0"/>
            <a:chExt cx="4234" cy="672"/>
          </a:xfrm>
        </p:grpSpPr>
        <p:sp>
          <p:nvSpPr>
            <p:cNvPr id="58376" name="Line 5"/>
            <p:cNvSpPr>
              <a:spLocks noChangeShapeType="1"/>
            </p:cNvSpPr>
            <p:nvPr/>
          </p:nvSpPr>
          <p:spPr bwMode="auto">
            <a:xfrm>
              <a:off x="826" y="48"/>
              <a:ext cx="26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7" name="Line 6"/>
            <p:cNvSpPr>
              <a:spLocks noChangeShapeType="1"/>
            </p:cNvSpPr>
            <p:nvPr/>
          </p:nvSpPr>
          <p:spPr bwMode="auto">
            <a:xfrm>
              <a:off x="826" y="384"/>
              <a:ext cx="26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8" name="Text Box 7"/>
            <p:cNvSpPr txBox="1">
              <a:spLocks noChangeArrowheads="1"/>
            </p:cNvSpPr>
            <p:nvPr/>
          </p:nvSpPr>
          <p:spPr bwMode="auto">
            <a:xfrm>
              <a:off x="938" y="0"/>
              <a:ext cx="23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dirty="0">
                  <a:solidFill>
                    <a:srgbClr val="0000FF"/>
                  </a:solidFill>
                </a:rPr>
                <a:t>a</a:t>
              </a:r>
              <a:r>
                <a:rPr lang="en-US" altLang="zh-CN" sz="3200" baseline="-25000" dirty="0">
                  <a:solidFill>
                    <a:srgbClr val="0000FF"/>
                  </a:solidFill>
                </a:rPr>
                <a:t>0</a:t>
              </a:r>
              <a:r>
                <a:rPr lang="en-US" altLang="zh-CN" sz="3200" dirty="0">
                  <a:solidFill>
                    <a:srgbClr val="0000FF"/>
                  </a:solidFill>
                </a:rPr>
                <a:t>   </a:t>
              </a:r>
              <a:r>
                <a:rPr lang="en-US" altLang="zh-CN" sz="3200" i="1" dirty="0">
                  <a:solidFill>
                    <a:srgbClr val="0000FF"/>
                  </a:solidFill>
                </a:rPr>
                <a:t>a</a:t>
              </a:r>
              <a:r>
                <a:rPr lang="en-US" altLang="zh-CN" sz="3200" baseline="-25000" dirty="0">
                  <a:solidFill>
                    <a:srgbClr val="0000FF"/>
                  </a:solidFill>
                </a:rPr>
                <a:t>1</a:t>
              </a:r>
              <a:r>
                <a:rPr lang="en-US" altLang="zh-CN" sz="3200" dirty="0">
                  <a:solidFill>
                    <a:srgbClr val="0000FF"/>
                  </a:solidFill>
                </a:rPr>
                <a:t>   </a:t>
              </a:r>
              <a:r>
                <a:rPr lang="en-US" altLang="zh-CN" sz="3200" i="1" dirty="0">
                  <a:solidFill>
                    <a:srgbClr val="0000FF"/>
                  </a:solidFill>
                </a:rPr>
                <a:t>a</a:t>
              </a:r>
              <a:r>
                <a:rPr lang="en-US" altLang="zh-CN" sz="3200" baseline="-25000" dirty="0">
                  <a:solidFill>
                    <a:srgbClr val="0000FF"/>
                  </a:solidFill>
                </a:rPr>
                <a:t>2</a:t>
              </a:r>
              <a:r>
                <a:rPr lang="en-US" altLang="zh-CN" sz="3200" dirty="0">
                  <a:solidFill>
                    <a:srgbClr val="0000FF"/>
                  </a:solidFill>
                </a:rPr>
                <a:t>     </a:t>
              </a:r>
              <a:r>
                <a:rPr lang="en-US" altLang="zh-CN" sz="3200" dirty="0">
                  <a:solidFill>
                    <a:srgbClr val="0000FF"/>
                  </a:solidFill>
                  <a:sym typeface="Symbol" pitchFamily="18" charset="2"/>
                </a:rPr>
                <a:t>        </a:t>
              </a:r>
              <a:r>
                <a:rPr lang="en-US" altLang="zh-CN" sz="3200" i="1" dirty="0">
                  <a:solidFill>
                    <a:srgbClr val="0000FF"/>
                  </a:solidFill>
                  <a:sym typeface="Symbol" pitchFamily="18" charset="2"/>
                </a:rPr>
                <a:t> a</a:t>
              </a:r>
              <a:r>
                <a:rPr lang="en-US" altLang="zh-CN" sz="3200" i="1" baseline="-25000" dirty="0">
                  <a:solidFill>
                    <a:srgbClr val="0000FF"/>
                  </a:solidFill>
                  <a:sym typeface="Symbol" pitchFamily="18" charset="2"/>
                </a:rPr>
                <a:t>n</a:t>
              </a:r>
              <a:r>
                <a:rPr lang="en-US" altLang="zh-CN" sz="3200" baseline="-25000" dirty="0">
                  <a:solidFill>
                    <a:srgbClr val="0000FF"/>
                  </a:solidFill>
                  <a:sym typeface="Symbol" pitchFamily="18" charset="2"/>
                </a:rPr>
                <a:t>-1</a:t>
              </a:r>
              <a:endParaRPr lang="en-US" altLang="zh-CN" sz="2400" dirty="0"/>
            </a:p>
          </p:txBody>
        </p:sp>
        <p:sp>
          <p:nvSpPr>
            <p:cNvPr id="58379" name="Text Box 8"/>
            <p:cNvSpPr txBox="1">
              <a:spLocks noChangeArrowheads="1"/>
            </p:cNvSpPr>
            <p:nvPr/>
          </p:nvSpPr>
          <p:spPr bwMode="auto">
            <a:xfrm>
              <a:off x="0" y="307"/>
              <a:ext cx="6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chemeClr val="hlink"/>
                  </a:solidFill>
                </a:rPr>
                <a:t>front</a:t>
              </a:r>
              <a:endParaRPr lang="en-US" altLang="zh-CN" sz="2400"/>
            </a:p>
          </p:txBody>
        </p:sp>
        <p:sp>
          <p:nvSpPr>
            <p:cNvPr id="58380" name="Text Box 9"/>
            <p:cNvSpPr txBox="1">
              <a:spLocks noChangeArrowheads="1"/>
            </p:cNvSpPr>
            <p:nvPr/>
          </p:nvSpPr>
          <p:spPr bwMode="auto">
            <a:xfrm>
              <a:off x="3676" y="307"/>
              <a:ext cx="5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i="1">
                  <a:solidFill>
                    <a:schemeClr val="hlink"/>
                  </a:solidFill>
                </a:rPr>
                <a:t>rear</a:t>
              </a:r>
              <a:endParaRPr lang="en-US" altLang="zh-CN" sz="2400"/>
            </a:p>
          </p:txBody>
        </p:sp>
        <p:sp>
          <p:nvSpPr>
            <p:cNvPr id="58381" name="Line 10"/>
            <p:cNvSpPr>
              <a:spLocks noChangeShapeType="1"/>
            </p:cNvSpPr>
            <p:nvPr/>
          </p:nvSpPr>
          <p:spPr bwMode="auto">
            <a:xfrm flipH="1">
              <a:off x="346" y="192"/>
              <a:ext cx="576" cy="192"/>
            </a:xfrm>
            <a:prstGeom prst="line">
              <a:avLst/>
            </a:prstGeom>
            <a:noFill/>
            <a:ln w="38100">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1"/>
            <p:cNvSpPr>
              <a:spLocks noChangeShapeType="1"/>
            </p:cNvSpPr>
            <p:nvPr/>
          </p:nvSpPr>
          <p:spPr bwMode="auto">
            <a:xfrm flipH="1" flipV="1">
              <a:off x="3370" y="192"/>
              <a:ext cx="576" cy="192"/>
            </a:xfrm>
            <a:prstGeom prst="line">
              <a:avLst/>
            </a:prstGeom>
            <a:noFill/>
            <a:ln w="38100">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375" name="Text Box 12"/>
          <p:cNvSpPr txBox="1">
            <a:spLocks noChangeArrowheads="1"/>
          </p:cNvSpPr>
          <p:nvPr/>
        </p:nvSpPr>
        <p:spPr bwMode="auto">
          <a:xfrm>
            <a:off x="4860925" y="1295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FF"/>
                </a:solidFill>
                <a:sym typeface="Symbol" pitchFamily="18" charset="2"/>
              </a:rPr>
              <a:t></a:t>
            </a:r>
            <a:endParaRPr lang="en-US" altLang="zh-CN" sz="240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1141">
                                            <p:txEl>
                                              <p:pRg st="2" end="2"/>
                                            </p:txEl>
                                          </p:spTgt>
                                        </p:tgtEl>
                                        <p:attrNameLst>
                                          <p:attrName>style.visibility</p:attrName>
                                        </p:attrNameLst>
                                      </p:cBhvr>
                                      <p:to>
                                        <p:strVal val="visible"/>
                                      </p:to>
                                    </p:set>
                                    <p:anim calcmode="lin" valueType="num">
                                      <p:cBhvr additive="base">
                                        <p:cTn id="7" dur="500" fill="hold"/>
                                        <p:tgtEl>
                                          <p:spTgt spid="9114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91141">
                                            <p:txEl>
                                              <p:pRg st="3" end="3"/>
                                            </p:txEl>
                                          </p:spTgt>
                                        </p:tgtEl>
                                        <p:attrNameLst>
                                          <p:attrName>style.visibility</p:attrName>
                                        </p:attrNameLst>
                                      </p:cBhvr>
                                      <p:to>
                                        <p:strVal val="visible"/>
                                      </p:to>
                                    </p:set>
                                    <p:animEffect transition="in" filter="box(in)">
                                      <p:cBhvr>
                                        <p:cTn id="13" dur="500"/>
                                        <p:tgtEl>
                                          <p:spTgt spid="911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42E321FC-9E6A-47A1-BA57-4D77AEA27FB4}" type="slidenum">
              <a:rPr lang="en-US" altLang="zh-CN" sz="1400" b="0"/>
              <a:pPr eaLnBrk="1" hangingPunct="1">
                <a:spcBef>
                  <a:spcPct val="50000"/>
                </a:spcBef>
              </a:pPr>
              <a:t>39</a:t>
            </a:fld>
            <a:endParaRPr lang="en-US" altLang="zh-CN" sz="1400" b="0"/>
          </a:p>
        </p:txBody>
      </p:sp>
      <p:sp>
        <p:nvSpPr>
          <p:cNvPr id="59395" name="Text Box 2"/>
          <p:cNvSpPr txBox="1">
            <a:spLocks noChangeArrowheads="1"/>
          </p:cNvSpPr>
          <p:nvPr/>
        </p:nvSpPr>
        <p:spPr bwMode="auto">
          <a:xfrm>
            <a:off x="300038" y="1233488"/>
            <a:ext cx="85201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dirty="0">
                <a:ea typeface="隶书" pitchFamily="49" charset="-122"/>
              </a:rPr>
              <a:t>class Queue {</a:t>
            </a:r>
          </a:p>
          <a:p>
            <a:pPr algn="l" eaLnBrk="1" hangingPunct="1"/>
            <a:r>
              <a:rPr lang="en-US" altLang="zh-CN" dirty="0">
                <a:ea typeface="隶书" pitchFamily="49" charset="-122"/>
              </a:rPr>
              <a:t>public:</a:t>
            </a:r>
          </a:p>
          <a:p>
            <a:pPr algn="l" eaLnBrk="1" hangingPunct="1"/>
            <a:r>
              <a:rPr lang="en-US" altLang="zh-CN" dirty="0">
                <a:ea typeface="隶书" pitchFamily="49" charset="-122"/>
              </a:rPr>
              <a:t>     Queue() { };	      </a:t>
            </a:r>
            <a:r>
              <a:rPr lang="en-US" altLang="zh-CN" dirty="0">
                <a:solidFill>
                  <a:schemeClr val="tx2"/>
                </a:solidFill>
                <a:ea typeface="隶书" pitchFamily="49" charset="-122"/>
              </a:rPr>
              <a:t>//</a:t>
            </a:r>
            <a:r>
              <a:rPr lang="zh-CN" altLang="en-US" dirty="0">
                <a:solidFill>
                  <a:schemeClr val="tx2"/>
                </a:solidFill>
                <a:ea typeface="隶书" pitchFamily="49" charset="-122"/>
              </a:rPr>
              <a:t>构造函数</a:t>
            </a:r>
          </a:p>
          <a:p>
            <a:pPr algn="l" eaLnBrk="1" hangingPunct="1"/>
            <a:r>
              <a:rPr lang="zh-CN" altLang="en-US" dirty="0">
                <a:ea typeface="隶书" pitchFamily="49" charset="-122"/>
              </a:rPr>
              <a:t>     </a:t>
            </a:r>
            <a:r>
              <a:rPr lang="zh-CN" altLang="en-US" dirty="0"/>
              <a:t>～</a:t>
            </a:r>
            <a:r>
              <a:rPr lang="en-US" altLang="zh-CN" dirty="0">
                <a:ea typeface="隶书" pitchFamily="49" charset="-122"/>
              </a:rPr>
              <a:t>Queue() { };	      </a:t>
            </a:r>
            <a:r>
              <a:rPr lang="en-US" altLang="zh-CN" dirty="0">
                <a:solidFill>
                  <a:schemeClr val="tx2"/>
                </a:solidFill>
                <a:ea typeface="隶书" pitchFamily="49" charset="-122"/>
              </a:rPr>
              <a:t>//</a:t>
            </a:r>
            <a:r>
              <a:rPr lang="zh-CN" altLang="en-US" dirty="0">
                <a:solidFill>
                  <a:schemeClr val="tx2"/>
                </a:solidFill>
                <a:ea typeface="隶书" pitchFamily="49" charset="-122"/>
              </a:rPr>
              <a:t>析构函数</a:t>
            </a: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EnQueue</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 x) = 0;       </a:t>
            </a:r>
            <a:r>
              <a:rPr lang="en-US" altLang="zh-CN" dirty="0">
                <a:solidFill>
                  <a:schemeClr val="tx2"/>
                </a:solidFill>
                <a:ea typeface="隶书" pitchFamily="49" charset="-122"/>
              </a:rPr>
              <a:t>//</a:t>
            </a:r>
            <a:r>
              <a:rPr lang="zh-CN" altLang="en-US" dirty="0">
                <a:solidFill>
                  <a:schemeClr val="tx2"/>
                </a:solidFill>
                <a:ea typeface="隶书" pitchFamily="49" charset="-122"/>
              </a:rPr>
              <a:t>进队列</a:t>
            </a: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DeQueue</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&amp; x) = 0;   </a:t>
            </a:r>
            <a:r>
              <a:rPr lang="en-US" altLang="zh-CN" dirty="0">
                <a:solidFill>
                  <a:schemeClr val="tx2"/>
                </a:solidFill>
                <a:ea typeface="隶书" pitchFamily="49" charset="-122"/>
              </a:rPr>
              <a:t>//</a:t>
            </a:r>
            <a:r>
              <a:rPr lang="zh-CN" altLang="en-US" dirty="0">
                <a:solidFill>
                  <a:schemeClr val="tx2"/>
                </a:solidFill>
                <a:ea typeface="隶书" pitchFamily="49" charset="-122"/>
              </a:rPr>
              <a:t>出队列</a:t>
            </a: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getFront</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&amp; x) = 0;     </a:t>
            </a:r>
            <a:r>
              <a:rPr lang="en-US" altLang="zh-CN" dirty="0">
                <a:solidFill>
                  <a:schemeClr val="tx2"/>
                </a:solidFill>
                <a:ea typeface="隶书" pitchFamily="49" charset="-122"/>
              </a:rPr>
              <a:t>//</a:t>
            </a:r>
            <a:r>
              <a:rPr lang="zh-CN" altLang="en-US" dirty="0">
                <a:solidFill>
                  <a:schemeClr val="tx2"/>
                </a:solidFill>
                <a:ea typeface="隶书" pitchFamily="49" charset="-122"/>
              </a:rPr>
              <a:t>取队头</a:t>
            </a:r>
            <a:r>
              <a:rPr lang="zh-CN" altLang="en-US" dirty="0">
                <a:ea typeface="隶书" pitchFamily="49" charset="-122"/>
              </a:rPr>
              <a:t>  </a:t>
            </a: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IsEmpty</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 0;	             </a:t>
            </a:r>
            <a:r>
              <a:rPr lang="en-US" altLang="zh-CN" dirty="0">
                <a:solidFill>
                  <a:schemeClr val="tx2"/>
                </a:solidFill>
                <a:ea typeface="隶书" pitchFamily="49" charset="-122"/>
              </a:rPr>
              <a:t>//</a:t>
            </a:r>
            <a:r>
              <a:rPr lang="zh-CN" altLang="en-US" dirty="0">
                <a:solidFill>
                  <a:schemeClr val="tx2"/>
                </a:solidFill>
                <a:ea typeface="隶书" pitchFamily="49" charset="-122"/>
              </a:rPr>
              <a:t>判队列空</a:t>
            </a:r>
          </a:p>
          <a:p>
            <a:pPr algn="l" eaLnBrk="1" hangingPunct="1"/>
            <a:r>
              <a:rPr lang="zh-CN" altLang="en-US" dirty="0">
                <a:ea typeface="隶书" pitchFamily="49" charset="-122"/>
              </a:rPr>
              <a:t>     </a:t>
            </a:r>
            <a:r>
              <a:rPr lang="en-US" altLang="zh-CN" dirty="0">
                <a:ea typeface="隶书" pitchFamily="49" charset="-122"/>
              </a:rPr>
              <a:t>virtual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IsFull</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 0;	             </a:t>
            </a:r>
            <a:r>
              <a:rPr lang="en-US" altLang="zh-CN" dirty="0">
                <a:solidFill>
                  <a:schemeClr val="tx2"/>
                </a:solidFill>
                <a:ea typeface="隶书" pitchFamily="49" charset="-122"/>
              </a:rPr>
              <a:t>//</a:t>
            </a:r>
            <a:r>
              <a:rPr lang="zh-CN" altLang="en-US" dirty="0">
                <a:solidFill>
                  <a:schemeClr val="tx2"/>
                </a:solidFill>
                <a:ea typeface="隶书" pitchFamily="49" charset="-122"/>
              </a:rPr>
              <a:t>判队列满</a:t>
            </a:r>
          </a:p>
          <a:p>
            <a:pPr algn="l" eaLnBrk="1" hangingPunct="1"/>
            <a:r>
              <a:rPr lang="en-US" altLang="zh-CN" dirty="0">
                <a:ea typeface="隶书" pitchFamily="49" charset="-122"/>
              </a:rPr>
              <a:t>};</a:t>
            </a:r>
          </a:p>
        </p:txBody>
      </p:sp>
      <p:sp>
        <p:nvSpPr>
          <p:cNvPr id="59396" name="Rectangle 3"/>
          <p:cNvSpPr>
            <a:spLocks noGrp="1" noChangeArrowheads="1"/>
          </p:cNvSpPr>
          <p:nvPr>
            <p:ph type="title" idx="4294967295"/>
          </p:nvPr>
        </p:nvSpPr>
        <p:spPr>
          <a:xfrm>
            <a:off x="2057400" y="457200"/>
            <a:ext cx="5029200" cy="811213"/>
          </a:xfrm>
        </p:spPr>
        <p:txBody>
          <a:bodyPr/>
          <a:lstStyle/>
          <a:p>
            <a:pPr eaLnBrk="1" hangingPunct="1"/>
            <a:r>
              <a:rPr lang="zh-CN" sz="3600" b="1" smtClean="0">
                <a:ea typeface="华文新魏" pitchFamily="2" charset="-122"/>
              </a:rPr>
              <a:t>队列的抽象数据类型</a:t>
            </a:r>
            <a:endParaRPr lang="zh-CN" sz="3600" smtClean="0">
              <a:ea typeface="华文新魏" pitchFamily="2" charset="-122"/>
            </a:endParaRP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A134AC85-834A-4611-8AEB-B04F3A90512B}" type="slidenum">
              <a:rPr lang="en-US" altLang="zh-CN" sz="1400" b="0"/>
              <a:pPr eaLnBrk="1" hangingPunct="1">
                <a:spcBef>
                  <a:spcPct val="50000"/>
                </a:spcBef>
              </a:pPr>
              <a:t>4</a:t>
            </a:fld>
            <a:endParaRPr lang="en-US" altLang="zh-CN" sz="1400" b="0"/>
          </a:p>
        </p:txBody>
      </p:sp>
      <p:sp>
        <p:nvSpPr>
          <p:cNvPr id="11267" name="Text Box 2"/>
          <p:cNvSpPr txBox="1">
            <a:spLocks noChangeArrowheads="1"/>
          </p:cNvSpPr>
          <p:nvPr/>
        </p:nvSpPr>
        <p:spPr bwMode="auto">
          <a:xfrm>
            <a:off x="214313" y="500063"/>
            <a:ext cx="8570912"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a:ea typeface="隶书" pitchFamily="49" charset="-122"/>
              </a:rPr>
              <a:t>      void </a:t>
            </a:r>
            <a:r>
              <a:rPr lang="en-US" altLang="zh-CN">
                <a:solidFill>
                  <a:srgbClr val="FF0000"/>
                </a:solidFill>
                <a:ea typeface="隶书" pitchFamily="49" charset="-122"/>
              </a:rPr>
              <a:t>overflowProcess();</a:t>
            </a:r>
            <a:r>
              <a:rPr lang="en-US" altLang="zh-CN">
                <a:ea typeface="隶书" pitchFamily="49" charset="-122"/>
              </a:rPr>
              <a:t>	            </a:t>
            </a:r>
            <a:r>
              <a:rPr lang="en-US" altLang="zh-CN">
                <a:solidFill>
                  <a:schemeClr val="tx2"/>
                </a:solidFill>
                <a:ea typeface="隶书" pitchFamily="49" charset="-122"/>
              </a:rPr>
              <a:t>//</a:t>
            </a:r>
            <a:r>
              <a:rPr lang="zh-CN" altLang="en-US">
                <a:solidFill>
                  <a:schemeClr val="tx2"/>
                </a:solidFill>
                <a:ea typeface="隶书" pitchFamily="49" charset="-122"/>
              </a:rPr>
              <a:t>栈的溢出处理</a:t>
            </a:r>
            <a:endParaRPr lang="en-US">
              <a:ea typeface="隶书" pitchFamily="49" charset="-122"/>
            </a:endParaRPr>
          </a:p>
          <a:p>
            <a:pPr algn="l" eaLnBrk="1" hangingPunct="1"/>
            <a:r>
              <a:rPr lang="en-US" altLang="zh-CN">
                <a:ea typeface="隶书" pitchFamily="49" charset="-122"/>
              </a:rPr>
              <a:t>public:</a:t>
            </a:r>
          </a:p>
          <a:p>
            <a:pPr algn="l" eaLnBrk="1" hangingPunct="1"/>
            <a:r>
              <a:rPr lang="en-US">
                <a:ea typeface="隶书" pitchFamily="49" charset="-122"/>
              </a:rPr>
              <a:t>     </a:t>
            </a:r>
            <a:r>
              <a:rPr lang="en-US" altLang="zh-CN">
                <a:ea typeface="隶书" pitchFamily="49" charset="-122"/>
              </a:rPr>
              <a:t>SeqStack(int sz =50);		                   </a:t>
            </a:r>
            <a:r>
              <a:rPr lang="en-US" altLang="zh-CN">
                <a:solidFill>
                  <a:schemeClr val="tx2"/>
                </a:solidFill>
                <a:ea typeface="隶书" pitchFamily="49" charset="-122"/>
              </a:rPr>
              <a:t>//</a:t>
            </a:r>
            <a:r>
              <a:rPr lang="zh-CN" altLang="en-US">
                <a:solidFill>
                  <a:schemeClr val="tx2"/>
                </a:solidFill>
                <a:ea typeface="隶书" pitchFamily="49" charset="-122"/>
              </a:rPr>
              <a:t>构造函数</a:t>
            </a:r>
          </a:p>
          <a:p>
            <a:pPr algn="l" eaLnBrk="1" hangingPunct="1"/>
            <a:r>
              <a:rPr lang="zh-CN" altLang="en-US">
                <a:ea typeface="隶书" pitchFamily="49" charset="-122"/>
              </a:rPr>
              <a:t>     </a:t>
            </a:r>
            <a:r>
              <a:rPr lang="en-US" altLang="zh-CN"/>
              <a:t>~</a:t>
            </a:r>
            <a:r>
              <a:rPr lang="en-US" altLang="zh-CN">
                <a:ea typeface="隶书" pitchFamily="49" charset="-122"/>
              </a:rPr>
              <a:t>SeqStack() { delete []elements; }        </a:t>
            </a:r>
            <a:r>
              <a:rPr lang="en-US" altLang="zh-CN">
                <a:solidFill>
                  <a:schemeClr val="tx2"/>
                </a:solidFill>
                <a:ea typeface="隶书" pitchFamily="49" charset="-122"/>
              </a:rPr>
              <a:t>//</a:t>
            </a:r>
            <a:r>
              <a:rPr lang="zh-CN" altLang="en-US">
                <a:solidFill>
                  <a:schemeClr val="tx2"/>
                </a:solidFill>
                <a:ea typeface="隶书" pitchFamily="49" charset="-122"/>
              </a:rPr>
              <a:t>析构函数</a:t>
            </a:r>
          </a:p>
          <a:p>
            <a:pPr algn="l" eaLnBrk="1" hangingPunct="1"/>
            <a:r>
              <a:rPr lang="zh-CN" altLang="en-US">
                <a:ea typeface="隶书" pitchFamily="49" charset="-122"/>
              </a:rPr>
              <a:t>     </a:t>
            </a:r>
            <a:r>
              <a:rPr lang="en-US" altLang="zh-CN">
                <a:ea typeface="隶书" pitchFamily="49" charset="-122"/>
              </a:rPr>
              <a:t>void </a:t>
            </a:r>
            <a:r>
              <a:rPr lang="en-US" altLang="zh-CN">
                <a:solidFill>
                  <a:srgbClr val="FF0000"/>
                </a:solidFill>
                <a:ea typeface="隶书" pitchFamily="49" charset="-122"/>
              </a:rPr>
              <a:t>Push(int &amp;x);</a:t>
            </a:r>
            <a:r>
              <a:rPr lang="en-US" altLang="zh-CN">
                <a:ea typeface="隶书" pitchFamily="49" charset="-122"/>
              </a:rPr>
              <a:t>	          		        </a:t>
            </a:r>
            <a:r>
              <a:rPr lang="en-US" altLang="zh-CN">
                <a:solidFill>
                  <a:schemeClr val="tx2"/>
                </a:solidFill>
                <a:ea typeface="隶书" pitchFamily="49" charset="-122"/>
              </a:rPr>
              <a:t>//</a:t>
            </a:r>
            <a:r>
              <a:rPr lang="zh-CN" altLang="en-US">
                <a:solidFill>
                  <a:schemeClr val="tx2"/>
                </a:solidFill>
                <a:ea typeface="隶书" pitchFamily="49" charset="-122"/>
              </a:rPr>
              <a:t>进栈</a:t>
            </a:r>
          </a:p>
          <a:p>
            <a:pPr algn="l" eaLnBrk="1" hangingPunct="1"/>
            <a:r>
              <a:rPr lang="zh-CN" altLang="en-US">
                <a:ea typeface="隶书" pitchFamily="49" charset="-122"/>
              </a:rPr>
              <a:t>     </a:t>
            </a:r>
            <a:r>
              <a:rPr lang="en-US" altLang="zh-CN">
                <a:ea typeface="隶书" pitchFamily="49" charset="-122"/>
              </a:rPr>
              <a:t>int </a:t>
            </a:r>
            <a:r>
              <a:rPr lang="en-US" altLang="zh-CN">
                <a:solidFill>
                  <a:srgbClr val="FF0000"/>
                </a:solidFill>
                <a:ea typeface="隶书" pitchFamily="49" charset="-122"/>
              </a:rPr>
              <a:t>Pop(int&amp; x);</a:t>
            </a:r>
            <a:r>
              <a:rPr lang="en-US" altLang="zh-CN">
                <a:ea typeface="隶书" pitchFamily="49" charset="-122"/>
              </a:rPr>
              <a:t>		                  </a:t>
            </a:r>
            <a:r>
              <a:rPr lang="en-US" altLang="zh-CN">
                <a:solidFill>
                  <a:schemeClr val="tx2"/>
                </a:solidFill>
                <a:ea typeface="隶书" pitchFamily="49" charset="-122"/>
              </a:rPr>
              <a:t>//</a:t>
            </a:r>
            <a:r>
              <a:rPr lang="zh-CN" altLang="en-US">
                <a:solidFill>
                  <a:schemeClr val="tx2"/>
                </a:solidFill>
                <a:ea typeface="隶书" pitchFamily="49" charset="-122"/>
              </a:rPr>
              <a:t>出</a:t>
            </a:r>
            <a:r>
              <a:rPr lang="zh-CN" altLang="en-US" b="0">
                <a:solidFill>
                  <a:schemeClr val="tx2"/>
                </a:solidFill>
                <a:ea typeface="隶书" pitchFamily="49" charset="-122"/>
              </a:rPr>
              <a:t>栈</a:t>
            </a:r>
          </a:p>
          <a:p>
            <a:pPr algn="l" eaLnBrk="1" hangingPunct="1"/>
            <a:r>
              <a:rPr lang="zh-CN" altLang="en-US">
                <a:ea typeface="隶书" pitchFamily="49" charset="-122"/>
              </a:rPr>
              <a:t>     </a:t>
            </a:r>
            <a:r>
              <a:rPr lang="en-US" altLang="zh-CN">
                <a:ea typeface="隶书" pitchFamily="49" charset="-122"/>
              </a:rPr>
              <a:t>int getTop(int&amp; x); 	      </a:t>
            </a:r>
            <a:r>
              <a:rPr lang="en-US" altLang="zh-CN">
                <a:solidFill>
                  <a:schemeClr val="tx2"/>
                </a:solidFill>
                <a:ea typeface="隶书" pitchFamily="49" charset="-122"/>
              </a:rPr>
              <a:t>//</a:t>
            </a:r>
            <a:r>
              <a:rPr lang="zh-CN" altLang="en-US">
                <a:solidFill>
                  <a:schemeClr val="tx2"/>
                </a:solidFill>
                <a:ea typeface="隶书" pitchFamily="49" charset="-122"/>
              </a:rPr>
              <a:t>取栈顶内容</a:t>
            </a:r>
          </a:p>
          <a:p>
            <a:pPr algn="l" eaLnBrk="1" hangingPunct="1"/>
            <a:r>
              <a:rPr lang="zh-CN" altLang="en-US">
                <a:ea typeface="隶书" pitchFamily="49" charset="-122"/>
              </a:rPr>
              <a:t>     </a:t>
            </a:r>
            <a:r>
              <a:rPr lang="en-US" altLang="zh-CN">
                <a:ea typeface="隶书" pitchFamily="49" charset="-122"/>
              </a:rPr>
              <a:t>int IsEmpty() const { return top == </a:t>
            </a:r>
            <a:r>
              <a:rPr lang="en-US" altLang="zh-CN">
                <a:latin typeface="Courier New" pitchFamily="49" charset="0"/>
                <a:ea typeface="隶书" pitchFamily="49" charset="-122"/>
              </a:rPr>
              <a:t>-</a:t>
            </a:r>
            <a:r>
              <a:rPr lang="en-US" altLang="zh-CN">
                <a:ea typeface="隶书" pitchFamily="49" charset="-122"/>
              </a:rPr>
              <a:t>1; }</a:t>
            </a:r>
          </a:p>
          <a:p>
            <a:pPr algn="l" eaLnBrk="1" hangingPunct="1"/>
            <a:r>
              <a:rPr lang="en-US" altLang="zh-CN">
                <a:ea typeface="隶书" pitchFamily="49" charset="-122"/>
              </a:rPr>
              <a:t>     int IsFull() const { return top == maxSize</a:t>
            </a:r>
            <a:r>
              <a:rPr lang="en-US" altLang="zh-CN">
                <a:latin typeface="Courier New" pitchFamily="49" charset="0"/>
                <a:ea typeface="隶书" pitchFamily="49" charset="-122"/>
              </a:rPr>
              <a:t>-</a:t>
            </a:r>
            <a:r>
              <a:rPr lang="en-US" altLang="zh-CN">
                <a:ea typeface="隶书" pitchFamily="49" charset="-122"/>
              </a:rPr>
              <a:t>1; }</a:t>
            </a:r>
          </a:p>
          <a:p>
            <a:pPr algn="l" eaLnBrk="1" hangingPunct="1"/>
            <a:r>
              <a:rPr lang="en-US" altLang="zh-CN">
                <a:ea typeface="隶书" pitchFamily="49" charset="-122"/>
              </a:rPr>
              <a:t>     int getSize() const {return top+1;}</a:t>
            </a:r>
          </a:p>
          <a:p>
            <a:pPr algn="l" eaLnBrk="1" hangingPunct="1"/>
            <a:r>
              <a:rPr lang="en-US" altLang="zh-CN">
                <a:ea typeface="隶书" pitchFamily="49" charset="-122"/>
              </a:rPr>
              <a:t>     void MakeEmpty(){top=-1;}</a:t>
            </a:r>
          </a:p>
          <a:p>
            <a:pPr algn="l" eaLnBrk="1" hangingPunct="1"/>
            <a:r>
              <a:rPr lang="en-US" altLang="zh-CN">
                <a:ea typeface="隶书" pitchFamily="49" charset="-122"/>
              </a:rPr>
              <a:t>     void output();</a:t>
            </a:r>
          </a:p>
          <a:p>
            <a:pPr algn="l" eaLnBrk="1" hangingPunct="1"/>
            <a:r>
              <a:rPr lang="en-US" altLang="zh-CN"/>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slide(fromBottom)">
                                      <p:cBhvr>
                                        <p:cTn id="7" dur="500"/>
                                        <p:tgtEl>
                                          <p:spTgt spid="11267">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slide(fromBottom)">
                                      <p:cBhvr>
                                        <p:cTn id="10" dur="500"/>
                                        <p:tgtEl>
                                          <p:spTgt spid="11267">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slide(fromBottom)">
                                      <p:cBhvr>
                                        <p:cTn id="13" dur="500"/>
                                        <p:tgtEl>
                                          <p:spTgt spid="1126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 calcmode="lin" valueType="num">
                                      <p:cBhvr additive="base">
                                        <p:cTn id="18"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267">
                                            <p:txEl>
                                              <p:pRg st="4" end="4"/>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11267">
                                            <p:txEl>
                                              <p:pRg st="5" end="5"/>
                                            </p:txEl>
                                          </p:spTgt>
                                        </p:tgtEl>
                                        <p:attrNameLst>
                                          <p:attrName>style.visibility</p:attrName>
                                        </p:attrNameLst>
                                      </p:cBhvr>
                                      <p:to>
                                        <p:strVal val="visible"/>
                                      </p:to>
                                    </p:set>
                                    <p:anim calcmode="lin" valueType="num">
                                      <p:cBhvr additive="base">
                                        <p:cTn id="22"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nodeType="clickEffect">
                                  <p:stCondLst>
                                    <p:cond delay="0"/>
                                  </p:stCondLst>
                                  <p:childTnLst>
                                    <p:set>
                                      <p:cBhvr>
                                        <p:cTn id="27" dur="1" fill="hold">
                                          <p:stCondLst>
                                            <p:cond delay="0"/>
                                          </p:stCondLst>
                                        </p:cTn>
                                        <p:tgtEl>
                                          <p:spTgt spid="11267">
                                            <p:txEl>
                                              <p:pRg st="6" end="6"/>
                                            </p:txEl>
                                          </p:spTgt>
                                        </p:tgtEl>
                                        <p:attrNameLst>
                                          <p:attrName>style.visibility</p:attrName>
                                        </p:attrNameLst>
                                      </p:cBhvr>
                                      <p:to>
                                        <p:strVal val="visible"/>
                                      </p:to>
                                    </p:set>
                                    <p:anim calcmode="lin" valueType="num">
                                      <p:cBhvr>
                                        <p:cTn id="28" dur="1000" fill="hold"/>
                                        <p:tgtEl>
                                          <p:spTgt spid="11267">
                                            <p:txEl>
                                              <p:pRg st="6" end="6"/>
                                            </p:txEl>
                                          </p:spTgt>
                                        </p:tgtEl>
                                        <p:attrNameLst>
                                          <p:attrName>ppt_w</p:attrName>
                                        </p:attrNameLst>
                                      </p:cBhvr>
                                      <p:tavLst>
                                        <p:tav tm="0">
                                          <p:val>
                                            <p:fltVal val="0"/>
                                          </p:val>
                                        </p:tav>
                                        <p:tav tm="100000">
                                          <p:val>
                                            <p:strVal val="#ppt_w"/>
                                          </p:val>
                                        </p:tav>
                                      </p:tavLst>
                                    </p:anim>
                                    <p:anim calcmode="lin" valueType="num">
                                      <p:cBhvr>
                                        <p:cTn id="29" dur="1000" fill="hold"/>
                                        <p:tgtEl>
                                          <p:spTgt spid="11267">
                                            <p:txEl>
                                              <p:pRg st="6" end="6"/>
                                            </p:txEl>
                                          </p:spTgt>
                                        </p:tgtEl>
                                        <p:attrNameLst>
                                          <p:attrName>ppt_h</p:attrName>
                                        </p:attrNameLst>
                                      </p:cBhvr>
                                      <p:tavLst>
                                        <p:tav tm="0">
                                          <p:val>
                                            <p:fltVal val="0"/>
                                          </p:val>
                                        </p:tav>
                                        <p:tav tm="100000">
                                          <p:val>
                                            <p:strVal val="#ppt_h"/>
                                          </p:val>
                                        </p:tav>
                                      </p:tavLst>
                                    </p:anim>
                                    <p:anim calcmode="lin" valueType="num">
                                      <p:cBhvr>
                                        <p:cTn id="30" dur="1000" fill="hold"/>
                                        <p:tgtEl>
                                          <p:spTgt spid="11267">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1267">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nodeType="clickEffect">
                                  <p:stCondLst>
                                    <p:cond delay="0"/>
                                  </p:stCondLst>
                                  <p:childTnLst>
                                    <p:set>
                                      <p:cBhvr>
                                        <p:cTn id="35" dur="1" fill="hold">
                                          <p:stCondLst>
                                            <p:cond delay="0"/>
                                          </p:stCondLst>
                                        </p:cTn>
                                        <p:tgtEl>
                                          <p:spTgt spid="11267">
                                            <p:txEl>
                                              <p:pRg st="7" end="7"/>
                                            </p:txEl>
                                          </p:spTgt>
                                        </p:tgtEl>
                                        <p:attrNameLst>
                                          <p:attrName>style.visibility</p:attrName>
                                        </p:attrNameLst>
                                      </p:cBhvr>
                                      <p:to>
                                        <p:strVal val="visible"/>
                                      </p:to>
                                    </p:set>
                                    <p:anim calcmode="lin" valueType="num">
                                      <p:cBhvr>
                                        <p:cTn id="36" dur="1000" fill="hold"/>
                                        <p:tgtEl>
                                          <p:spTgt spid="11267">
                                            <p:txEl>
                                              <p:pRg st="7" end="7"/>
                                            </p:txEl>
                                          </p:spTgt>
                                        </p:tgtEl>
                                        <p:attrNameLst>
                                          <p:attrName>ppt_w</p:attrName>
                                        </p:attrNameLst>
                                      </p:cBhvr>
                                      <p:tavLst>
                                        <p:tav tm="0">
                                          <p:val>
                                            <p:fltVal val="0"/>
                                          </p:val>
                                        </p:tav>
                                        <p:tav tm="100000">
                                          <p:val>
                                            <p:strVal val="#ppt_w"/>
                                          </p:val>
                                        </p:tav>
                                      </p:tavLst>
                                    </p:anim>
                                    <p:anim calcmode="lin" valueType="num">
                                      <p:cBhvr>
                                        <p:cTn id="37" dur="1000" fill="hold"/>
                                        <p:tgtEl>
                                          <p:spTgt spid="11267">
                                            <p:txEl>
                                              <p:pRg st="7" end="7"/>
                                            </p:txEl>
                                          </p:spTgt>
                                        </p:tgtEl>
                                        <p:attrNameLst>
                                          <p:attrName>ppt_h</p:attrName>
                                        </p:attrNameLst>
                                      </p:cBhvr>
                                      <p:tavLst>
                                        <p:tav tm="0">
                                          <p:val>
                                            <p:fltVal val="0"/>
                                          </p:val>
                                        </p:tav>
                                        <p:tav tm="100000">
                                          <p:val>
                                            <p:strVal val="#ppt_h"/>
                                          </p:val>
                                        </p:tav>
                                      </p:tavLst>
                                    </p:anim>
                                    <p:anim calcmode="lin" valueType="num">
                                      <p:cBhvr>
                                        <p:cTn id="38" dur="1000" fill="hold"/>
                                        <p:tgtEl>
                                          <p:spTgt spid="11267">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1267">
                                            <p:txEl>
                                              <p:pRg st="7" end="7"/>
                                            </p:txEl>
                                          </p:spTgt>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0"/>
                                  </p:stCondLst>
                                  <p:childTnLst>
                                    <p:set>
                                      <p:cBhvr>
                                        <p:cTn id="41" dur="1" fill="hold">
                                          <p:stCondLst>
                                            <p:cond delay="0"/>
                                          </p:stCondLst>
                                        </p:cTn>
                                        <p:tgtEl>
                                          <p:spTgt spid="11267">
                                            <p:txEl>
                                              <p:pRg st="8" end="8"/>
                                            </p:txEl>
                                          </p:spTgt>
                                        </p:tgtEl>
                                        <p:attrNameLst>
                                          <p:attrName>style.visibility</p:attrName>
                                        </p:attrNameLst>
                                      </p:cBhvr>
                                      <p:to>
                                        <p:strVal val="visible"/>
                                      </p:to>
                                    </p:set>
                                    <p:anim calcmode="lin" valueType="num">
                                      <p:cBhvr>
                                        <p:cTn id="42" dur="1000" fill="hold"/>
                                        <p:tgtEl>
                                          <p:spTgt spid="11267">
                                            <p:txEl>
                                              <p:pRg st="8" end="8"/>
                                            </p:txEl>
                                          </p:spTgt>
                                        </p:tgtEl>
                                        <p:attrNameLst>
                                          <p:attrName>ppt_w</p:attrName>
                                        </p:attrNameLst>
                                      </p:cBhvr>
                                      <p:tavLst>
                                        <p:tav tm="0">
                                          <p:val>
                                            <p:fltVal val="0"/>
                                          </p:val>
                                        </p:tav>
                                        <p:tav tm="100000">
                                          <p:val>
                                            <p:strVal val="#ppt_w"/>
                                          </p:val>
                                        </p:tav>
                                      </p:tavLst>
                                    </p:anim>
                                    <p:anim calcmode="lin" valueType="num">
                                      <p:cBhvr>
                                        <p:cTn id="43" dur="1000" fill="hold"/>
                                        <p:tgtEl>
                                          <p:spTgt spid="11267">
                                            <p:txEl>
                                              <p:pRg st="8" end="8"/>
                                            </p:txEl>
                                          </p:spTgt>
                                        </p:tgtEl>
                                        <p:attrNameLst>
                                          <p:attrName>ppt_h</p:attrName>
                                        </p:attrNameLst>
                                      </p:cBhvr>
                                      <p:tavLst>
                                        <p:tav tm="0">
                                          <p:val>
                                            <p:fltVal val="0"/>
                                          </p:val>
                                        </p:tav>
                                        <p:tav tm="100000">
                                          <p:val>
                                            <p:strVal val="#ppt_h"/>
                                          </p:val>
                                        </p:tav>
                                      </p:tavLst>
                                    </p:anim>
                                    <p:anim calcmode="lin" valueType="num">
                                      <p:cBhvr>
                                        <p:cTn id="44" dur="1000" fill="hold"/>
                                        <p:tgtEl>
                                          <p:spTgt spid="11267">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1267">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0" fill="hold" nodeType="clickEffect">
                                  <p:stCondLst>
                                    <p:cond delay="0"/>
                                  </p:stCondLst>
                                  <p:childTnLst>
                                    <p:set>
                                      <p:cBhvr>
                                        <p:cTn id="49" dur="1" fill="hold">
                                          <p:stCondLst>
                                            <p:cond delay="0"/>
                                          </p:stCondLst>
                                        </p:cTn>
                                        <p:tgtEl>
                                          <p:spTgt spid="11267">
                                            <p:txEl>
                                              <p:pRg st="9" end="9"/>
                                            </p:txEl>
                                          </p:spTgt>
                                        </p:tgtEl>
                                        <p:attrNameLst>
                                          <p:attrName>style.visibility</p:attrName>
                                        </p:attrNameLst>
                                      </p:cBhvr>
                                      <p:to>
                                        <p:strVal val="visible"/>
                                      </p:to>
                                    </p:set>
                                    <p:anim calcmode="lin" valueType="num">
                                      <p:cBhvr>
                                        <p:cTn id="50" dur="500" fill="hold"/>
                                        <p:tgtEl>
                                          <p:spTgt spid="11267">
                                            <p:txEl>
                                              <p:pRg st="9" end="9"/>
                                            </p:txEl>
                                          </p:spTgt>
                                        </p:tgtEl>
                                        <p:attrNameLst>
                                          <p:attrName>ppt_w</p:attrName>
                                        </p:attrNameLst>
                                      </p:cBhvr>
                                      <p:tavLst>
                                        <p:tav tm="0">
                                          <p:val>
                                            <p:fltVal val="0"/>
                                          </p:val>
                                        </p:tav>
                                        <p:tav tm="100000">
                                          <p:val>
                                            <p:strVal val="#ppt_w"/>
                                          </p:val>
                                        </p:tav>
                                      </p:tavLst>
                                    </p:anim>
                                    <p:anim calcmode="lin" valueType="num">
                                      <p:cBhvr>
                                        <p:cTn id="51" dur="500" fill="hold"/>
                                        <p:tgtEl>
                                          <p:spTgt spid="11267">
                                            <p:txEl>
                                              <p:pRg st="9" end="9"/>
                                            </p:txEl>
                                          </p:spTgt>
                                        </p:tgtEl>
                                        <p:attrNameLst>
                                          <p:attrName>ppt_h</p:attrName>
                                        </p:attrNameLst>
                                      </p:cBhvr>
                                      <p:tavLst>
                                        <p:tav tm="0">
                                          <p:val>
                                            <p:fltVal val="0"/>
                                          </p:val>
                                        </p:tav>
                                        <p:tav tm="100000">
                                          <p:val>
                                            <p:strVal val="#ppt_h"/>
                                          </p:val>
                                        </p:tav>
                                      </p:tavLst>
                                    </p:anim>
                                    <p:animEffect transition="in" filter="fade">
                                      <p:cBhvr>
                                        <p:cTn id="52" dur="500"/>
                                        <p:tgtEl>
                                          <p:spTgt spid="11267">
                                            <p:txEl>
                                              <p:pRg st="9" end="9"/>
                                            </p:txEl>
                                          </p:spTgt>
                                        </p:tgtEl>
                                      </p:cBhvr>
                                    </p:animEffect>
                                  </p:childTnLst>
                                </p:cTn>
                              </p:par>
                              <p:par>
                                <p:cTn id="53" presetID="53" presetClass="entr" presetSubtype="0" fill="hold" nodeType="withEffect">
                                  <p:stCondLst>
                                    <p:cond delay="0"/>
                                  </p:stCondLst>
                                  <p:childTnLst>
                                    <p:set>
                                      <p:cBhvr>
                                        <p:cTn id="54" dur="1" fill="hold">
                                          <p:stCondLst>
                                            <p:cond delay="0"/>
                                          </p:stCondLst>
                                        </p:cTn>
                                        <p:tgtEl>
                                          <p:spTgt spid="11267">
                                            <p:txEl>
                                              <p:pRg st="10" end="10"/>
                                            </p:txEl>
                                          </p:spTgt>
                                        </p:tgtEl>
                                        <p:attrNameLst>
                                          <p:attrName>style.visibility</p:attrName>
                                        </p:attrNameLst>
                                      </p:cBhvr>
                                      <p:to>
                                        <p:strVal val="visible"/>
                                      </p:to>
                                    </p:set>
                                    <p:anim calcmode="lin" valueType="num">
                                      <p:cBhvr>
                                        <p:cTn id="55" dur="500" fill="hold"/>
                                        <p:tgtEl>
                                          <p:spTgt spid="11267">
                                            <p:txEl>
                                              <p:pRg st="10" end="10"/>
                                            </p:txEl>
                                          </p:spTgt>
                                        </p:tgtEl>
                                        <p:attrNameLst>
                                          <p:attrName>ppt_w</p:attrName>
                                        </p:attrNameLst>
                                      </p:cBhvr>
                                      <p:tavLst>
                                        <p:tav tm="0">
                                          <p:val>
                                            <p:fltVal val="0"/>
                                          </p:val>
                                        </p:tav>
                                        <p:tav tm="100000">
                                          <p:val>
                                            <p:strVal val="#ppt_w"/>
                                          </p:val>
                                        </p:tav>
                                      </p:tavLst>
                                    </p:anim>
                                    <p:anim calcmode="lin" valueType="num">
                                      <p:cBhvr>
                                        <p:cTn id="56" dur="500" fill="hold"/>
                                        <p:tgtEl>
                                          <p:spTgt spid="11267">
                                            <p:txEl>
                                              <p:pRg st="10" end="10"/>
                                            </p:txEl>
                                          </p:spTgt>
                                        </p:tgtEl>
                                        <p:attrNameLst>
                                          <p:attrName>ppt_h</p:attrName>
                                        </p:attrNameLst>
                                      </p:cBhvr>
                                      <p:tavLst>
                                        <p:tav tm="0">
                                          <p:val>
                                            <p:fltVal val="0"/>
                                          </p:val>
                                        </p:tav>
                                        <p:tav tm="100000">
                                          <p:val>
                                            <p:strVal val="#ppt_h"/>
                                          </p:val>
                                        </p:tav>
                                      </p:tavLst>
                                    </p:anim>
                                    <p:animEffect transition="in" filter="fade">
                                      <p:cBhvr>
                                        <p:cTn id="57" dur="500"/>
                                        <p:tgtEl>
                                          <p:spTgt spid="11267">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11267">
                                            <p:txEl>
                                              <p:pRg st="11" end="11"/>
                                            </p:txEl>
                                          </p:spTgt>
                                        </p:tgtEl>
                                        <p:attrNameLst>
                                          <p:attrName>style.visibility</p:attrName>
                                        </p:attrNameLst>
                                      </p:cBhvr>
                                      <p:to>
                                        <p:strVal val="visible"/>
                                      </p:to>
                                    </p:set>
                                    <p:animEffect transition="in" filter="slide(fromBottom)">
                                      <p:cBhvr>
                                        <p:cTn id="62" dur="500"/>
                                        <p:tgtEl>
                                          <p:spTgt spid="11267">
                                            <p:txEl>
                                              <p:pRg st="11" end="11"/>
                                            </p:txEl>
                                          </p:spTgt>
                                        </p:tgtEl>
                                      </p:cBhvr>
                                    </p:animEffect>
                                  </p:childTnLst>
                                </p:cTn>
                              </p:par>
                              <p:par>
                                <p:cTn id="63" presetID="12" presetClass="entr" presetSubtype="4" fill="hold" nodeType="withEffect">
                                  <p:stCondLst>
                                    <p:cond delay="0"/>
                                  </p:stCondLst>
                                  <p:childTnLst>
                                    <p:set>
                                      <p:cBhvr>
                                        <p:cTn id="64" dur="1" fill="hold">
                                          <p:stCondLst>
                                            <p:cond delay="0"/>
                                          </p:stCondLst>
                                        </p:cTn>
                                        <p:tgtEl>
                                          <p:spTgt spid="11267">
                                            <p:txEl>
                                              <p:pRg st="12" end="12"/>
                                            </p:txEl>
                                          </p:spTgt>
                                        </p:tgtEl>
                                        <p:attrNameLst>
                                          <p:attrName>style.visibility</p:attrName>
                                        </p:attrNameLst>
                                      </p:cBhvr>
                                      <p:to>
                                        <p:strVal val="visible"/>
                                      </p:to>
                                    </p:set>
                                    <p:animEffect transition="in" filter="slide(fromBottom)">
                                      <p:cBhvr>
                                        <p:cTn id="65" dur="500"/>
                                        <p:tgtEl>
                                          <p:spTgt spid="112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D7B3B4B2-0D9D-49DD-8623-51002245A0C7}" type="slidenum">
              <a:rPr lang="en-US" altLang="zh-CN" sz="1400" b="0"/>
              <a:pPr eaLnBrk="1" hangingPunct="1">
                <a:spcBef>
                  <a:spcPct val="50000"/>
                </a:spcBef>
              </a:pPr>
              <a:t>40</a:t>
            </a:fld>
            <a:endParaRPr lang="en-US" altLang="zh-CN" sz="1400" b="0"/>
          </a:p>
        </p:txBody>
      </p:sp>
      <p:sp>
        <p:nvSpPr>
          <p:cNvPr id="93187" name="Rectangle 2"/>
          <p:cNvSpPr>
            <a:spLocks noChangeArrowheads="1"/>
          </p:cNvSpPr>
          <p:nvPr/>
        </p:nvSpPr>
        <p:spPr bwMode="auto">
          <a:xfrm>
            <a:off x="4648200" y="5257800"/>
            <a:ext cx="914400" cy="4572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88" name="Rectangle 3"/>
          <p:cNvSpPr>
            <a:spLocks noChangeArrowheads="1"/>
          </p:cNvSpPr>
          <p:nvPr/>
        </p:nvSpPr>
        <p:spPr bwMode="auto">
          <a:xfrm>
            <a:off x="762000" y="5257800"/>
            <a:ext cx="914400" cy="4572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89" name="Rectangle 4"/>
          <p:cNvSpPr>
            <a:spLocks noChangeArrowheads="1"/>
          </p:cNvSpPr>
          <p:nvPr/>
        </p:nvSpPr>
        <p:spPr bwMode="auto">
          <a:xfrm>
            <a:off x="4648200" y="3962400"/>
            <a:ext cx="914400" cy="4572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90" name="Rectangle 5"/>
          <p:cNvSpPr>
            <a:spLocks noChangeArrowheads="1"/>
          </p:cNvSpPr>
          <p:nvPr/>
        </p:nvSpPr>
        <p:spPr bwMode="auto">
          <a:xfrm>
            <a:off x="762000" y="3962400"/>
            <a:ext cx="457200" cy="4572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endParaRPr lang="zh-CN" altLang="en-US"/>
          </a:p>
        </p:txBody>
      </p:sp>
      <p:sp>
        <p:nvSpPr>
          <p:cNvPr id="93191" name="Text Box 6"/>
          <p:cNvSpPr txBox="1">
            <a:spLocks noChangeArrowheads="1"/>
          </p:cNvSpPr>
          <p:nvPr/>
        </p:nvSpPr>
        <p:spPr bwMode="auto">
          <a:xfrm>
            <a:off x="2500313" y="571500"/>
            <a:ext cx="4302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zh-CN" altLang="en-US" sz="3600" smtClean="0">
                <a:solidFill>
                  <a:schemeClr val="tx2"/>
                </a:solidFill>
                <a:latin typeface="华文新魏" pitchFamily="2" charset="-122"/>
                <a:ea typeface="华文新魏" pitchFamily="2" charset="-122"/>
              </a:rPr>
              <a:t>队列的进队和出队</a:t>
            </a:r>
            <a:r>
              <a:rPr lang="zh-CN" altLang="en-US" sz="3600" smtClean="0">
                <a:solidFill>
                  <a:srgbClr val="CC3300"/>
                </a:solidFill>
                <a:effectLst>
                  <a:outerShdw blurRad="38100" dist="38100" dir="2700000" algn="tl">
                    <a:srgbClr val="000000"/>
                  </a:outerShdw>
                </a:effectLst>
                <a:latin typeface="仿宋_GB2312" pitchFamily="49" charset="-122"/>
                <a:ea typeface="仿宋_GB2312" pitchFamily="49" charset="-122"/>
              </a:rPr>
              <a:t>  </a:t>
            </a:r>
            <a:endParaRPr lang="zh-CN" altLang="en-US" sz="2400" smtClean="0"/>
          </a:p>
        </p:txBody>
      </p:sp>
      <p:sp>
        <p:nvSpPr>
          <p:cNvPr id="60424" name="Rectangle 7"/>
          <p:cNvSpPr>
            <a:spLocks noChangeArrowheads="1"/>
          </p:cNvSpPr>
          <p:nvPr/>
        </p:nvSpPr>
        <p:spPr bwMode="auto">
          <a:xfrm>
            <a:off x="762000" y="1371600"/>
            <a:ext cx="32004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60425" name="Line 8"/>
          <p:cNvSpPr>
            <a:spLocks noChangeShapeType="1"/>
          </p:cNvSpPr>
          <p:nvPr/>
        </p:nvSpPr>
        <p:spPr bwMode="auto">
          <a:xfrm>
            <a:off x="12192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9"/>
          <p:cNvSpPr>
            <a:spLocks noChangeShapeType="1"/>
          </p:cNvSpPr>
          <p:nvPr/>
        </p:nvSpPr>
        <p:spPr bwMode="auto">
          <a:xfrm flipV="1">
            <a:off x="12192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10"/>
          <p:cNvSpPr>
            <a:spLocks noChangeShapeType="1"/>
          </p:cNvSpPr>
          <p:nvPr/>
        </p:nvSpPr>
        <p:spPr bwMode="auto">
          <a:xfrm>
            <a:off x="16764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1"/>
          <p:cNvSpPr>
            <a:spLocks noChangeShapeType="1"/>
          </p:cNvSpPr>
          <p:nvPr/>
        </p:nvSpPr>
        <p:spPr bwMode="auto">
          <a:xfrm flipV="1">
            <a:off x="16764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2"/>
          <p:cNvSpPr>
            <a:spLocks noChangeShapeType="1"/>
          </p:cNvSpPr>
          <p:nvPr/>
        </p:nvSpPr>
        <p:spPr bwMode="auto">
          <a:xfrm>
            <a:off x="21336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3"/>
          <p:cNvSpPr>
            <a:spLocks noChangeShapeType="1"/>
          </p:cNvSpPr>
          <p:nvPr/>
        </p:nvSpPr>
        <p:spPr bwMode="auto">
          <a:xfrm flipV="1">
            <a:off x="21336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14"/>
          <p:cNvSpPr>
            <a:spLocks noChangeShapeType="1"/>
          </p:cNvSpPr>
          <p:nvPr/>
        </p:nvSpPr>
        <p:spPr bwMode="auto">
          <a:xfrm>
            <a:off x="25908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Line 15"/>
          <p:cNvSpPr>
            <a:spLocks noChangeShapeType="1"/>
          </p:cNvSpPr>
          <p:nvPr/>
        </p:nvSpPr>
        <p:spPr bwMode="auto">
          <a:xfrm flipV="1">
            <a:off x="25908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3" name="Line 16"/>
          <p:cNvSpPr>
            <a:spLocks noChangeShapeType="1"/>
          </p:cNvSpPr>
          <p:nvPr/>
        </p:nvSpPr>
        <p:spPr bwMode="auto">
          <a:xfrm>
            <a:off x="30480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4" name="Line 17"/>
          <p:cNvSpPr>
            <a:spLocks noChangeShapeType="1"/>
          </p:cNvSpPr>
          <p:nvPr/>
        </p:nvSpPr>
        <p:spPr bwMode="auto">
          <a:xfrm flipV="1">
            <a:off x="30480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Line 18"/>
          <p:cNvSpPr>
            <a:spLocks noChangeShapeType="1"/>
          </p:cNvSpPr>
          <p:nvPr/>
        </p:nvSpPr>
        <p:spPr bwMode="auto">
          <a:xfrm>
            <a:off x="35052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Line 19"/>
          <p:cNvSpPr>
            <a:spLocks noChangeShapeType="1"/>
          </p:cNvSpPr>
          <p:nvPr/>
        </p:nvSpPr>
        <p:spPr bwMode="auto">
          <a:xfrm flipV="1">
            <a:off x="35052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5" name="Rectangle 20"/>
          <p:cNvSpPr>
            <a:spLocks noChangeArrowheads="1"/>
          </p:cNvSpPr>
          <p:nvPr/>
        </p:nvSpPr>
        <p:spPr bwMode="auto">
          <a:xfrm>
            <a:off x="4648200" y="1371600"/>
            <a:ext cx="32004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sz="2400"/>
          </a:p>
        </p:txBody>
      </p:sp>
      <p:sp>
        <p:nvSpPr>
          <p:cNvPr id="93206" name="Line 21"/>
          <p:cNvSpPr>
            <a:spLocks noChangeShapeType="1"/>
          </p:cNvSpPr>
          <p:nvPr/>
        </p:nvSpPr>
        <p:spPr bwMode="auto">
          <a:xfrm>
            <a:off x="51054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7" name="Line 22"/>
          <p:cNvSpPr>
            <a:spLocks noChangeShapeType="1"/>
          </p:cNvSpPr>
          <p:nvPr/>
        </p:nvSpPr>
        <p:spPr bwMode="auto">
          <a:xfrm flipV="1">
            <a:off x="51054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8" name="Line 23"/>
          <p:cNvSpPr>
            <a:spLocks noChangeShapeType="1"/>
          </p:cNvSpPr>
          <p:nvPr/>
        </p:nvSpPr>
        <p:spPr bwMode="auto">
          <a:xfrm>
            <a:off x="55626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9" name="Line 24"/>
          <p:cNvSpPr>
            <a:spLocks noChangeShapeType="1"/>
          </p:cNvSpPr>
          <p:nvPr/>
        </p:nvSpPr>
        <p:spPr bwMode="auto">
          <a:xfrm flipV="1">
            <a:off x="55626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0" name="Line 25"/>
          <p:cNvSpPr>
            <a:spLocks noChangeShapeType="1"/>
          </p:cNvSpPr>
          <p:nvPr/>
        </p:nvSpPr>
        <p:spPr bwMode="auto">
          <a:xfrm>
            <a:off x="60198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1" name="Line 26"/>
          <p:cNvSpPr>
            <a:spLocks noChangeShapeType="1"/>
          </p:cNvSpPr>
          <p:nvPr/>
        </p:nvSpPr>
        <p:spPr bwMode="auto">
          <a:xfrm flipV="1">
            <a:off x="60198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2" name="Line 27"/>
          <p:cNvSpPr>
            <a:spLocks noChangeShapeType="1"/>
          </p:cNvSpPr>
          <p:nvPr/>
        </p:nvSpPr>
        <p:spPr bwMode="auto">
          <a:xfrm>
            <a:off x="64770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3" name="Line 28"/>
          <p:cNvSpPr>
            <a:spLocks noChangeShapeType="1"/>
          </p:cNvSpPr>
          <p:nvPr/>
        </p:nvSpPr>
        <p:spPr bwMode="auto">
          <a:xfrm flipV="1">
            <a:off x="64770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4" name="Line 29"/>
          <p:cNvSpPr>
            <a:spLocks noChangeShapeType="1"/>
          </p:cNvSpPr>
          <p:nvPr/>
        </p:nvSpPr>
        <p:spPr bwMode="auto">
          <a:xfrm>
            <a:off x="69342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5" name="Line 30"/>
          <p:cNvSpPr>
            <a:spLocks noChangeShapeType="1"/>
          </p:cNvSpPr>
          <p:nvPr/>
        </p:nvSpPr>
        <p:spPr bwMode="auto">
          <a:xfrm flipV="1">
            <a:off x="69342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6" name="Line 31"/>
          <p:cNvSpPr>
            <a:spLocks noChangeShapeType="1"/>
          </p:cNvSpPr>
          <p:nvPr/>
        </p:nvSpPr>
        <p:spPr bwMode="auto">
          <a:xfrm>
            <a:off x="7391400" y="137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7" name="Line 32"/>
          <p:cNvSpPr>
            <a:spLocks noChangeShapeType="1"/>
          </p:cNvSpPr>
          <p:nvPr/>
        </p:nvSpPr>
        <p:spPr bwMode="auto">
          <a:xfrm flipV="1">
            <a:off x="7391400" y="1219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18" name="Rectangle 33"/>
          <p:cNvSpPr>
            <a:spLocks noChangeArrowheads="1"/>
          </p:cNvSpPr>
          <p:nvPr/>
        </p:nvSpPr>
        <p:spPr bwMode="auto">
          <a:xfrm>
            <a:off x="762000" y="2667000"/>
            <a:ext cx="32004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19" name="Line 34"/>
          <p:cNvSpPr>
            <a:spLocks noChangeShapeType="1"/>
          </p:cNvSpPr>
          <p:nvPr/>
        </p:nvSpPr>
        <p:spPr bwMode="auto">
          <a:xfrm>
            <a:off x="12192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0" name="Line 35"/>
          <p:cNvSpPr>
            <a:spLocks noChangeShapeType="1"/>
          </p:cNvSpPr>
          <p:nvPr/>
        </p:nvSpPr>
        <p:spPr bwMode="auto">
          <a:xfrm flipV="1">
            <a:off x="12192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1" name="Line 36"/>
          <p:cNvSpPr>
            <a:spLocks noChangeShapeType="1"/>
          </p:cNvSpPr>
          <p:nvPr/>
        </p:nvSpPr>
        <p:spPr bwMode="auto">
          <a:xfrm>
            <a:off x="16764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2" name="Line 37"/>
          <p:cNvSpPr>
            <a:spLocks noChangeShapeType="1"/>
          </p:cNvSpPr>
          <p:nvPr/>
        </p:nvSpPr>
        <p:spPr bwMode="auto">
          <a:xfrm flipV="1">
            <a:off x="16764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3" name="Line 38"/>
          <p:cNvSpPr>
            <a:spLocks noChangeShapeType="1"/>
          </p:cNvSpPr>
          <p:nvPr/>
        </p:nvSpPr>
        <p:spPr bwMode="auto">
          <a:xfrm>
            <a:off x="21336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4" name="Line 39"/>
          <p:cNvSpPr>
            <a:spLocks noChangeShapeType="1"/>
          </p:cNvSpPr>
          <p:nvPr/>
        </p:nvSpPr>
        <p:spPr bwMode="auto">
          <a:xfrm flipV="1">
            <a:off x="21336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5" name="Line 40"/>
          <p:cNvSpPr>
            <a:spLocks noChangeShapeType="1"/>
          </p:cNvSpPr>
          <p:nvPr/>
        </p:nvSpPr>
        <p:spPr bwMode="auto">
          <a:xfrm>
            <a:off x="25908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6" name="Line 41"/>
          <p:cNvSpPr>
            <a:spLocks noChangeShapeType="1"/>
          </p:cNvSpPr>
          <p:nvPr/>
        </p:nvSpPr>
        <p:spPr bwMode="auto">
          <a:xfrm flipV="1">
            <a:off x="25908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7" name="Line 42"/>
          <p:cNvSpPr>
            <a:spLocks noChangeShapeType="1"/>
          </p:cNvSpPr>
          <p:nvPr/>
        </p:nvSpPr>
        <p:spPr bwMode="auto">
          <a:xfrm>
            <a:off x="30480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8" name="Line 43"/>
          <p:cNvSpPr>
            <a:spLocks noChangeShapeType="1"/>
          </p:cNvSpPr>
          <p:nvPr/>
        </p:nvSpPr>
        <p:spPr bwMode="auto">
          <a:xfrm flipV="1">
            <a:off x="30480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29" name="Line 44"/>
          <p:cNvSpPr>
            <a:spLocks noChangeShapeType="1"/>
          </p:cNvSpPr>
          <p:nvPr/>
        </p:nvSpPr>
        <p:spPr bwMode="auto">
          <a:xfrm>
            <a:off x="35052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0" name="Line 45"/>
          <p:cNvSpPr>
            <a:spLocks noChangeShapeType="1"/>
          </p:cNvSpPr>
          <p:nvPr/>
        </p:nvSpPr>
        <p:spPr bwMode="auto">
          <a:xfrm flipV="1">
            <a:off x="35052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1" name="Rectangle 46"/>
          <p:cNvSpPr>
            <a:spLocks noChangeArrowheads="1"/>
          </p:cNvSpPr>
          <p:nvPr/>
        </p:nvSpPr>
        <p:spPr bwMode="auto">
          <a:xfrm>
            <a:off x="1219200" y="3962400"/>
            <a:ext cx="27432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32" name="Line 47"/>
          <p:cNvSpPr>
            <a:spLocks noChangeShapeType="1"/>
          </p:cNvSpPr>
          <p:nvPr/>
        </p:nvSpPr>
        <p:spPr bwMode="auto">
          <a:xfrm>
            <a:off x="12192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3" name="Line 48"/>
          <p:cNvSpPr>
            <a:spLocks noChangeShapeType="1"/>
          </p:cNvSpPr>
          <p:nvPr/>
        </p:nvSpPr>
        <p:spPr bwMode="auto">
          <a:xfrm flipV="1">
            <a:off x="12192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4" name="Line 49"/>
          <p:cNvSpPr>
            <a:spLocks noChangeShapeType="1"/>
          </p:cNvSpPr>
          <p:nvPr/>
        </p:nvSpPr>
        <p:spPr bwMode="auto">
          <a:xfrm>
            <a:off x="16764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5" name="Line 50"/>
          <p:cNvSpPr>
            <a:spLocks noChangeShapeType="1"/>
          </p:cNvSpPr>
          <p:nvPr/>
        </p:nvSpPr>
        <p:spPr bwMode="auto">
          <a:xfrm flipV="1">
            <a:off x="16764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6" name="Line 51"/>
          <p:cNvSpPr>
            <a:spLocks noChangeShapeType="1"/>
          </p:cNvSpPr>
          <p:nvPr/>
        </p:nvSpPr>
        <p:spPr bwMode="auto">
          <a:xfrm>
            <a:off x="21336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7" name="Line 52"/>
          <p:cNvSpPr>
            <a:spLocks noChangeShapeType="1"/>
          </p:cNvSpPr>
          <p:nvPr/>
        </p:nvSpPr>
        <p:spPr bwMode="auto">
          <a:xfrm flipV="1">
            <a:off x="21336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8" name="Line 53"/>
          <p:cNvSpPr>
            <a:spLocks noChangeShapeType="1"/>
          </p:cNvSpPr>
          <p:nvPr/>
        </p:nvSpPr>
        <p:spPr bwMode="auto">
          <a:xfrm>
            <a:off x="25908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39" name="Line 54"/>
          <p:cNvSpPr>
            <a:spLocks noChangeShapeType="1"/>
          </p:cNvSpPr>
          <p:nvPr/>
        </p:nvSpPr>
        <p:spPr bwMode="auto">
          <a:xfrm flipV="1">
            <a:off x="25908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0" name="Line 55"/>
          <p:cNvSpPr>
            <a:spLocks noChangeShapeType="1"/>
          </p:cNvSpPr>
          <p:nvPr/>
        </p:nvSpPr>
        <p:spPr bwMode="auto">
          <a:xfrm>
            <a:off x="30480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1" name="Line 56"/>
          <p:cNvSpPr>
            <a:spLocks noChangeShapeType="1"/>
          </p:cNvSpPr>
          <p:nvPr/>
        </p:nvSpPr>
        <p:spPr bwMode="auto">
          <a:xfrm flipV="1">
            <a:off x="30480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2" name="Line 57"/>
          <p:cNvSpPr>
            <a:spLocks noChangeShapeType="1"/>
          </p:cNvSpPr>
          <p:nvPr/>
        </p:nvSpPr>
        <p:spPr bwMode="auto">
          <a:xfrm>
            <a:off x="35052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3" name="Line 58"/>
          <p:cNvSpPr>
            <a:spLocks noChangeShapeType="1"/>
          </p:cNvSpPr>
          <p:nvPr/>
        </p:nvSpPr>
        <p:spPr bwMode="auto">
          <a:xfrm flipV="1">
            <a:off x="35052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4" name="Rectangle 59"/>
          <p:cNvSpPr>
            <a:spLocks noChangeArrowheads="1"/>
          </p:cNvSpPr>
          <p:nvPr/>
        </p:nvSpPr>
        <p:spPr bwMode="auto">
          <a:xfrm>
            <a:off x="4648200" y="2667000"/>
            <a:ext cx="32004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45" name="Line 60"/>
          <p:cNvSpPr>
            <a:spLocks noChangeShapeType="1"/>
          </p:cNvSpPr>
          <p:nvPr/>
        </p:nvSpPr>
        <p:spPr bwMode="auto">
          <a:xfrm>
            <a:off x="51054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6" name="Line 61"/>
          <p:cNvSpPr>
            <a:spLocks noChangeShapeType="1"/>
          </p:cNvSpPr>
          <p:nvPr/>
        </p:nvSpPr>
        <p:spPr bwMode="auto">
          <a:xfrm flipV="1">
            <a:off x="51054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7" name="Line 62"/>
          <p:cNvSpPr>
            <a:spLocks noChangeShapeType="1"/>
          </p:cNvSpPr>
          <p:nvPr/>
        </p:nvSpPr>
        <p:spPr bwMode="auto">
          <a:xfrm>
            <a:off x="55626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8" name="Line 63"/>
          <p:cNvSpPr>
            <a:spLocks noChangeShapeType="1"/>
          </p:cNvSpPr>
          <p:nvPr/>
        </p:nvSpPr>
        <p:spPr bwMode="auto">
          <a:xfrm flipV="1">
            <a:off x="55626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49" name="Line 64"/>
          <p:cNvSpPr>
            <a:spLocks noChangeShapeType="1"/>
          </p:cNvSpPr>
          <p:nvPr/>
        </p:nvSpPr>
        <p:spPr bwMode="auto">
          <a:xfrm>
            <a:off x="60198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0" name="Line 65"/>
          <p:cNvSpPr>
            <a:spLocks noChangeShapeType="1"/>
          </p:cNvSpPr>
          <p:nvPr/>
        </p:nvSpPr>
        <p:spPr bwMode="auto">
          <a:xfrm flipV="1">
            <a:off x="60198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1" name="Line 66"/>
          <p:cNvSpPr>
            <a:spLocks noChangeShapeType="1"/>
          </p:cNvSpPr>
          <p:nvPr/>
        </p:nvSpPr>
        <p:spPr bwMode="auto">
          <a:xfrm>
            <a:off x="64770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2" name="Line 67"/>
          <p:cNvSpPr>
            <a:spLocks noChangeShapeType="1"/>
          </p:cNvSpPr>
          <p:nvPr/>
        </p:nvSpPr>
        <p:spPr bwMode="auto">
          <a:xfrm flipV="1">
            <a:off x="64770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3" name="Line 68"/>
          <p:cNvSpPr>
            <a:spLocks noChangeShapeType="1"/>
          </p:cNvSpPr>
          <p:nvPr/>
        </p:nvSpPr>
        <p:spPr bwMode="auto">
          <a:xfrm>
            <a:off x="69342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4" name="Line 69"/>
          <p:cNvSpPr>
            <a:spLocks noChangeShapeType="1"/>
          </p:cNvSpPr>
          <p:nvPr/>
        </p:nvSpPr>
        <p:spPr bwMode="auto">
          <a:xfrm flipV="1">
            <a:off x="69342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5" name="Line 70"/>
          <p:cNvSpPr>
            <a:spLocks noChangeShapeType="1"/>
          </p:cNvSpPr>
          <p:nvPr/>
        </p:nvSpPr>
        <p:spPr bwMode="auto">
          <a:xfrm>
            <a:off x="7391400" y="2667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6" name="Line 71"/>
          <p:cNvSpPr>
            <a:spLocks noChangeShapeType="1"/>
          </p:cNvSpPr>
          <p:nvPr/>
        </p:nvSpPr>
        <p:spPr bwMode="auto">
          <a:xfrm flipV="1">
            <a:off x="73914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7" name="Rectangle 72"/>
          <p:cNvSpPr>
            <a:spLocks noChangeArrowheads="1"/>
          </p:cNvSpPr>
          <p:nvPr/>
        </p:nvSpPr>
        <p:spPr bwMode="auto">
          <a:xfrm>
            <a:off x="5562600" y="3962400"/>
            <a:ext cx="22860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58" name="Line 73"/>
          <p:cNvSpPr>
            <a:spLocks noChangeShapeType="1"/>
          </p:cNvSpPr>
          <p:nvPr/>
        </p:nvSpPr>
        <p:spPr bwMode="auto">
          <a:xfrm>
            <a:off x="51054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59" name="Line 74"/>
          <p:cNvSpPr>
            <a:spLocks noChangeShapeType="1"/>
          </p:cNvSpPr>
          <p:nvPr/>
        </p:nvSpPr>
        <p:spPr bwMode="auto">
          <a:xfrm flipV="1">
            <a:off x="51054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0" name="Line 75"/>
          <p:cNvSpPr>
            <a:spLocks noChangeShapeType="1"/>
          </p:cNvSpPr>
          <p:nvPr/>
        </p:nvSpPr>
        <p:spPr bwMode="auto">
          <a:xfrm>
            <a:off x="55626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1" name="Line 76"/>
          <p:cNvSpPr>
            <a:spLocks noChangeShapeType="1"/>
          </p:cNvSpPr>
          <p:nvPr/>
        </p:nvSpPr>
        <p:spPr bwMode="auto">
          <a:xfrm flipV="1">
            <a:off x="55626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2" name="Line 77"/>
          <p:cNvSpPr>
            <a:spLocks noChangeShapeType="1"/>
          </p:cNvSpPr>
          <p:nvPr/>
        </p:nvSpPr>
        <p:spPr bwMode="auto">
          <a:xfrm>
            <a:off x="60198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3" name="Line 78"/>
          <p:cNvSpPr>
            <a:spLocks noChangeShapeType="1"/>
          </p:cNvSpPr>
          <p:nvPr/>
        </p:nvSpPr>
        <p:spPr bwMode="auto">
          <a:xfrm flipV="1">
            <a:off x="60198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4" name="Line 79"/>
          <p:cNvSpPr>
            <a:spLocks noChangeShapeType="1"/>
          </p:cNvSpPr>
          <p:nvPr/>
        </p:nvSpPr>
        <p:spPr bwMode="auto">
          <a:xfrm>
            <a:off x="64770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5" name="Line 80"/>
          <p:cNvSpPr>
            <a:spLocks noChangeShapeType="1"/>
          </p:cNvSpPr>
          <p:nvPr/>
        </p:nvSpPr>
        <p:spPr bwMode="auto">
          <a:xfrm flipV="1">
            <a:off x="64770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6" name="Line 81"/>
          <p:cNvSpPr>
            <a:spLocks noChangeShapeType="1"/>
          </p:cNvSpPr>
          <p:nvPr/>
        </p:nvSpPr>
        <p:spPr bwMode="auto">
          <a:xfrm>
            <a:off x="69342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7" name="Line 82"/>
          <p:cNvSpPr>
            <a:spLocks noChangeShapeType="1"/>
          </p:cNvSpPr>
          <p:nvPr/>
        </p:nvSpPr>
        <p:spPr bwMode="auto">
          <a:xfrm flipV="1">
            <a:off x="69342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8" name="Line 83"/>
          <p:cNvSpPr>
            <a:spLocks noChangeShapeType="1"/>
          </p:cNvSpPr>
          <p:nvPr/>
        </p:nvSpPr>
        <p:spPr bwMode="auto">
          <a:xfrm>
            <a:off x="73914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9" name="Line 84"/>
          <p:cNvSpPr>
            <a:spLocks noChangeShapeType="1"/>
          </p:cNvSpPr>
          <p:nvPr/>
        </p:nvSpPr>
        <p:spPr bwMode="auto">
          <a:xfrm flipV="1">
            <a:off x="7391400" y="38100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0" name="Rectangle 85"/>
          <p:cNvSpPr>
            <a:spLocks noChangeArrowheads="1"/>
          </p:cNvSpPr>
          <p:nvPr/>
        </p:nvSpPr>
        <p:spPr bwMode="auto">
          <a:xfrm>
            <a:off x="5562600" y="5257800"/>
            <a:ext cx="22860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71" name="Line 86"/>
          <p:cNvSpPr>
            <a:spLocks noChangeShapeType="1"/>
          </p:cNvSpPr>
          <p:nvPr/>
        </p:nvSpPr>
        <p:spPr bwMode="auto">
          <a:xfrm>
            <a:off x="51054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2" name="Line 87"/>
          <p:cNvSpPr>
            <a:spLocks noChangeShapeType="1"/>
          </p:cNvSpPr>
          <p:nvPr/>
        </p:nvSpPr>
        <p:spPr bwMode="auto">
          <a:xfrm flipV="1">
            <a:off x="51054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3" name="Line 88"/>
          <p:cNvSpPr>
            <a:spLocks noChangeShapeType="1"/>
          </p:cNvSpPr>
          <p:nvPr/>
        </p:nvSpPr>
        <p:spPr bwMode="auto">
          <a:xfrm>
            <a:off x="55626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4" name="Line 89"/>
          <p:cNvSpPr>
            <a:spLocks noChangeShapeType="1"/>
          </p:cNvSpPr>
          <p:nvPr/>
        </p:nvSpPr>
        <p:spPr bwMode="auto">
          <a:xfrm flipV="1">
            <a:off x="55626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5" name="Line 90"/>
          <p:cNvSpPr>
            <a:spLocks noChangeShapeType="1"/>
          </p:cNvSpPr>
          <p:nvPr/>
        </p:nvSpPr>
        <p:spPr bwMode="auto">
          <a:xfrm>
            <a:off x="60198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6" name="Line 91"/>
          <p:cNvSpPr>
            <a:spLocks noChangeShapeType="1"/>
          </p:cNvSpPr>
          <p:nvPr/>
        </p:nvSpPr>
        <p:spPr bwMode="auto">
          <a:xfrm flipV="1">
            <a:off x="60198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7" name="Line 92"/>
          <p:cNvSpPr>
            <a:spLocks noChangeShapeType="1"/>
          </p:cNvSpPr>
          <p:nvPr/>
        </p:nvSpPr>
        <p:spPr bwMode="auto">
          <a:xfrm>
            <a:off x="64770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8" name="Line 93"/>
          <p:cNvSpPr>
            <a:spLocks noChangeShapeType="1"/>
          </p:cNvSpPr>
          <p:nvPr/>
        </p:nvSpPr>
        <p:spPr bwMode="auto">
          <a:xfrm flipV="1">
            <a:off x="64770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9" name="Line 94"/>
          <p:cNvSpPr>
            <a:spLocks noChangeShapeType="1"/>
          </p:cNvSpPr>
          <p:nvPr/>
        </p:nvSpPr>
        <p:spPr bwMode="auto">
          <a:xfrm>
            <a:off x="69342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0" name="Line 95"/>
          <p:cNvSpPr>
            <a:spLocks noChangeShapeType="1"/>
          </p:cNvSpPr>
          <p:nvPr/>
        </p:nvSpPr>
        <p:spPr bwMode="auto">
          <a:xfrm flipV="1">
            <a:off x="69342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1" name="Line 96"/>
          <p:cNvSpPr>
            <a:spLocks noChangeShapeType="1"/>
          </p:cNvSpPr>
          <p:nvPr/>
        </p:nvSpPr>
        <p:spPr bwMode="auto">
          <a:xfrm>
            <a:off x="73914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2" name="Line 97"/>
          <p:cNvSpPr>
            <a:spLocks noChangeShapeType="1"/>
          </p:cNvSpPr>
          <p:nvPr/>
        </p:nvSpPr>
        <p:spPr bwMode="auto">
          <a:xfrm flipV="1">
            <a:off x="73914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3" name="Rectangle 98"/>
          <p:cNvSpPr>
            <a:spLocks noChangeArrowheads="1"/>
          </p:cNvSpPr>
          <p:nvPr/>
        </p:nvSpPr>
        <p:spPr bwMode="auto">
          <a:xfrm>
            <a:off x="1676400" y="5257800"/>
            <a:ext cx="2286000" cy="4572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93284" name="Line 99"/>
          <p:cNvSpPr>
            <a:spLocks noChangeShapeType="1"/>
          </p:cNvSpPr>
          <p:nvPr/>
        </p:nvSpPr>
        <p:spPr bwMode="auto">
          <a:xfrm>
            <a:off x="12192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5" name="Line 100"/>
          <p:cNvSpPr>
            <a:spLocks noChangeShapeType="1"/>
          </p:cNvSpPr>
          <p:nvPr/>
        </p:nvSpPr>
        <p:spPr bwMode="auto">
          <a:xfrm flipV="1">
            <a:off x="12192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6" name="Line 101"/>
          <p:cNvSpPr>
            <a:spLocks noChangeShapeType="1"/>
          </p:cNvSpPr>
          <p:nvPr/>
        </p:nvSpPr>
        <p:spPr bwMode="auto">
          <a:xfrm>
            <a:off x="16764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7" name="Line 102"/>
          <p:cNvSpPr>
            <a:spLocks noChangeShapeType="1"/>
          </p:cNvSpPr>
          <p:nvPr/>
        </p:nvSpPr>
        <p:spPr bwMode="auto">
          <a:xfrm flipV="1">
            <a:off x="16764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8" name="Line 103"/>
          <p:cNvSpPr>
            <a:spLocks noChangeShapeType="1"/>
          </p:cNvSpPr>
          <p:nvPr/>
        </p:nvSpPr>
        <p:spPr bwMode="auto">
          <a:xfrm>
            <a:off x="21336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9" name="Line 104"/>
          <p:cNvSpPr>
            <a:spLocks noChangeShapeType="1"/>
          </p:cNvSpPr>
          <p:nvPr/>
        </p:nvSpPr>
        <p:spPr bwMode="auto">
          <a:xfrm flipV="1">
            <a:off x="21336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0" name="Line 105"/>
          <p:cNvSpPr>
            <a:spLocks noChangeShapeType="1"/>
          </p:cNvSpPr>
          <p:nvPr/>
        </p:nvSpPr>
        <p:spPr bwMode="auto">
          <a:xfrm>
            <a:off x="25908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1" name="Line 106"/>
          <p:cNvSpPr>
            <a:spLocks noChangeShapeType="1"/>
          </p:cNvSpPr>
          <p:nvPr/>
        </p:nvSpPr>
        <p:spPr bwMode="auto">
          <a:xfrm flipV="1">
            <a:off x="25908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2" name="Line 107"/>
          <p:cNvSpPr>
            <a:spLocks noChangeShapeType="1"/>
          </p:cNvSpPr>
          <p:nvPr/>
        </p:nvSpPr>
        <p:spPr bwMode="auto">
          <a:xfrm>
            <a:off x="30480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3" name="Line 108"/>
          <p:cNvSpPr>
            <a:spLocks noChangeShapeType="1"/>
          </p:cNvSpPr>
          <p:nvPr/>
        </p:nvSpPr>
        <p:spPr bwMode="auto">
          <a:xfrm flipV="1">
            <a:off x="30480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4" name="Line 109"/>
          <p:cNvSpPr>
            <a:spLocks noChangeShapeType="1"/>
          </p:cNvSpPr>
          <p:nvPr/>
        </p:nvSpPr>
        <p:spPr bwMode="auto">
          <a:xfrm>
            <a:off x="3505200" y="5257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95" name="Line 110"/>
          <p:cNvSpPr>
            <a:spLocks noChangeShapeType="1"/>
          </p:cNvSpPr>
          <p:nvPr/>
        </p:nvSpPr>
        <p:spPr bwMode="auto">
          <a:xfrm flipV="1">
            <a:off x="3505200" y="51054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8" name="Text Box 111"/>
          <p:cNvSpPr txBox="1">
            <a:spLocks noChangeArrowheads="1"/>
          </p:cNvSpPr>
          <p:nvPr/>
        </p:nvSpPr>
        <p:spPr bwMode="auto">
          <a:xfrm>
            <a:off x="671513" y="1981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60529" name="Text Box 112"/>
          <p:cNvSpPr txBox="1">
            <a:spLocks noChangeArrowheads="1"/>
          </p:cNvSpPr>
          <p:nvPr/>
        </p:nvSpPr>
        <p:spPr bwMode="auto">
          <a:xfrm>
            <a:off x="1517650" y="1981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60530" name="Line 113"/>
          <p:cNvSpPr>
            <a:spLocks noChangeShapeType="1"/>
          </p:cNvSpPr>
          <p:nvPr/>
        </p:nvSpPr>
        <p:spPr bwMode="auto">
          <a:xfrm>
            <a:off x="935038" y="1879600"/>
            <a:ext cx="73025" cy="217488"/>
          </a:xfrm>
          <a:prstGeom prst="line">
            <a:avLst/>
          </a:prstGeom>
          <a:noFill/>
          <a:ln w="28575">
            <a:solidFill>
              <a:srgbClr val="008000"/>
            </a:solidFill>
            <a:round/>
            <a:headEnd type="stealth"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1" name="Line 114"/>
          <p:cNvSpPr>
            <a:spLocks noChangeShapeType="1"/>
          </p:cNvSpPr>
          <p:nvPr/>
        </p:nvSpPr>
        <p:spPr bwMode="auto">
          <a:xfrm flipH="1" flipV="1">
            <a:off x="1042988" y="1881188"/>
            <a:ext cx="557212" cy="252412"/>
          </a:xfrm>
          <a:prstGeom prst="line">
            <a:avLst/>
          </a:prstGeom>
          <a:noFill/>
          <a:ln w="28575">
            <a:solidFill>
              <a:srgbClr val="008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32" name="Text Box 115"/>
          <p:cNvSpPr txBox="1">
            <a:spLocks noChangeArrowheads="1"/>
          </p:cNvSpPr>
          <p:nvPr/>
        </p:nvSpPr>
        <p:spPr bwMode="auto">
          <a:xfrm>
            <a:off x="2209800" y="1944688"/>
            <a:ext cx="1179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600">
                <a:ea typeface="隶书" pitchFamily="49" charset="-122"/>
              </a:rPr>
              <a:t>空队列</a:t>
            </a:r>
          </a:p>
        </p:txBody>
      </p:sp>
      <p:sp>
        <p:nvSpPr>
          <p:cNvPr id="93301" name="Text Box 116"/>
          <p:cNvSpPr txBox="1">
            <a:spLocks noChangeArrowheads="1"/>
          </p:cNvSpPr>
          <p:nvPr/>
        </p:nvSpPr>
        <p:spPr bwMode="auto">
          <a:xfrm>
            <a:off x="4602163" y="1981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02" name="Text Box 117"/>
          <p:cNvSpPr txBox="1">
            <a:spLocks noChangeArrowheads="1"/>
          </p:cNvSpPr>
          <p:nvPr/>
        </p:nvSpPr>
        <p:spPr bwMode="auto">
          <a:xfrm>
            <a:off x="5448300" y="1981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03" name="Line 118"/>
          <p:cNvSpPr>
            <a:spLocks noChangeShapeType="1"/>
          </p:cNvSpPr>
          <p:nvPr/>
        </p:nvSpPr>
        <p:spPr bwMode="auto">
          <a:xfrm>
            <a:off x="4843463" y="1844675"/>
            <a:ext cx="160337" cy="252413"/>
          </a:xfrm>
          <a:prstGeom prst="line">
            <a:avLst/>
          </a:prstGeom>
          <a:noFill/>
          <a:ln w="28575">
            <a:solidFill>
              <a:srgbClr val="008000"/>
            </a:solidFill>
            <a:round/>
            <a:headEnd type="stealth"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04" name="Line 119"/>
          <p:cNvSpPr>
            <a:spLocks noChangeShapeType="1"/>
          </p:cNvSpPr>
          <p:nvPr/>
        </p:nvSpPr>
        <p:spPr bwMode="auto">
          <a:xfrm flipH="1" flipV="1">
            <a:off x="5292725" y="1844675"/>
            <a:ext cx="466725" cy="288925"/>
          </a:xfrm>
          <a:prstGeom prst="line">
            <a:avLst/>
          </a:prstGeom>
          <a:noFill/>
          <a:ln w="28575">
            <a:solidFill>
              <a:srgbClr val="008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05" name="Text Box 120"/>
          <p:cNvSpPr txBox="1">
            <a:spLocks noChangeArrowheads="1"/>
          </p:cNvSpPr>
          <p:nvPr/>
        </p:nvSpPr>
        <p:spPr bwMode="auto">
          <a:xfrm>
            <a:off x="6140450" y="1966913"/>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A</a:t>
            </a:r>
            <a:r>
              <a:rPr lang="zh-CN" altLang="en-US" sz="2600">
                <a:ea typeface="隶书" pitchFamily="49" charset="-122"/>
              </a:rPr>
              <a:t>进队</a:t>
            </a:r>
          </a:p>
        </p:txBody>
      </p:sp>
      <p:sp>
        <p:nvSpPr>
          <p:cNvPr id="93306" name="Text Box 121"/>
          <p:cNvSpPr txBox="1">
            <a:spLocks noChangeArrowheads="1"/>
          </p:cNvSpPr>
          <p:nvPr/>
        </p:nvSpPr>
        <p:spPr bwMode="auto">
          <a:xfrm>
            <a:off x="4664075" y="13096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A</a:t>
            </a:r>
            <a:endParaRPr lang="en-US" altLang="zh-CN" sz="2400"/>
          </a:p>
        </p:txBody>
      </p:sp>
      <p:sp>
        <p:nvSpPr>
          <p:cNvPr id="93307" name="Text Box 122"/>
          <p:cNvSpPr txBox="1">
            <a:spLocks noChangeArrowheads="1"/>
          </p:cNvSpPr>
          <p:nvPr/>
        </p:nvSpPr>
        <p:spPr bwMode="auto">
          <a:xfrm>
            <a:off x="715963" y="32766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08" name="Text Box 123"/>
          <p:cNvSpPr txBox="1">
            <a:spLocks noChangeArrowheads="1"/>
          </p:cNvSpPr>
          <p:nvPr/>
        </p:nvSpPr>
        <p:spPr bwMode="auto">
          <a:xfrm>
            <a:off x="1547813" y="3284538"/>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09" name="Line 124"/>
          <p:cNvSpPr>
            <a:spLocks noChangeShapeType="1"/>
          </p:cNvSpPr>
          <p:nvPr/>
        </p:nvSpPr>
        <p:spPr bwMode="auto">
          <a:xfrm>
            <a:off x="985838" y="3124200"/>
            <a:ext cx="165100" cy="268288"/>
          </a:xfrm>
          <a:prstGeom prst="line">
            <a:avLst/>
          </a:prstGeom>
          <a:noFill/>
          <a:ln w="28575">
            <a:solidFill>
              <a:srgbClr val="008000"/>
            </a:solidFill>
            <a:round/>
            <a:headEnd type="stealth"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0" name="Line 125"/>
          <p:cNvSpPr>
            <a:spLocks noChangeShapeType="1"/>
          </p:cNvSpPr>
          <p:nvPr/>
        </p:nvSpPr>
        <p:spPr bwMode="auto">
          <a:xfrm flipH="1" flipV="1">
            <a:off x="1854200" y="3124200"/>
            <a:ext cx="125413" cy="268288"/>
          </a:xfrm>
          <a:prstGeom prst="line">
            <a:avLst/>
          </a:prstGeom>
          <a:noFill/>
          <a:ln w="28575">
            <a:solidFill>
              <a:srgbClr val="008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1" name="Text Box 126"/>
          <p:cNvSpPr txBox="1">
            <a:spLocks noChangeArrowheads="1"/>
          </p:cNvSpPr>
          <p:nvPr/>
        </p:nvSpPr>
        <p:spPr bwMode="auto">
          <a:xfrm>
            <a:off x="2254250" y="3262313"/>
            <a:ext cx="1068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B</a:t>
            </a:r>
            <a:r>
              <a:rPr lang="zh-CN" altLang="en-US" sz="2600">
                <a:ea typeface="隶书" pitchFamily="49" charset="-122"/>
              </a:rPr>
              <a:t>进队</a:t>
            </a:r>
          </a:p>
        </p:txBody>
      </p:sp>
      <p:sp>
        <p:nvSpPr>
          <p:cNvPr id="93312" name="Text Box 127"/>
          <p:cNvSpPr txBox="1">
            <a:spLocks noChangeArrowheads="1"/>
          </p:cNvSpPr>
          <p:nvPr/>
        </p:nvSpPr>
        <p:spPr bwMode="auto">
          <a:xfrm>
            <a:off x="820738" y="2605088"/>
            <a:ext cx="855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A  B</a:t>
            </a:r>
            <a:endParaRPr lang="en-US" altLang="zh-CN" sz="2400"/>
          </a:p>
        </p:txBody>
      </p:sp>
      <p:sp>
        <p:nvSpPr>
          <p:cNvPr id="93313" name="Text Box 128"/>
          <p:cNvSpPr txBox="1">
            <a:spLocks noChangeArrowheads="1"/>
          </p:cNvSpPr>
          <p:nvPr/>
        </p:nvSpPr>
        <p:spPr bwMode="auto">
          <a:xfrm>
            <a:off x="4568825" y="32623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14" name="Text Box 129"/>
          <p:cNvSpPr txBox="1">
            <a:spLocks noChangeArrowheads="1"/>
          </p:cNvSpPr>
          <p:nvPr/>
        </p:nvSpPr>
        <p:spPr bwMode="auto">
          <a:xfrm>
            <a:off x="5414963" y="3262313"/>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15" name="Line 130"/>
          <p:cNvSpPr>
            <a:spLocks noChangeShapeType="1"/>
          </p:cNvSpPr>
          <p:nvPr/>
        </p:nvSpPr>
        <p:spPr bwMode="auto">
          <a:xfrm>
            <a:off x="4895850" y="3141663"/>
            <a:ext cx="144463" cy="250825"/>
          </a:xfrm>
          <a:prstGeom prst="line">
            <a:avLst/>
          </a:prstGeom>
          <a:noFill/>
          <a:ln w="28575">
            <a:solidFill>
              <a:srgbClr val="008000"/>
            </a:solidFill>
            <a:round/>
            <a:headEnd type="stealth"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6" name="Line 131"/>
          <p:cNvSpPr>
            <a:spLocks noChangeShapeType="1"/>
          </p:cNvSpPr>
          <p:nvPr/>
        </p:nvSpPr>
        <p:spPr bwMode="auto">
          <a:xfrm flipV="1">
            <a:off x="5832475" y="3141663"/>
            <a:ext cx="817563" cy="250825"/>
          </a:xfrm>
          <a:prstGeom prst="line">
            <a:avLst/>
          </a:prstGeom>
          <a:noFill/>
          <a:ln w="28575">
            <a:solidFill>
              <a:srgbClr val="008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17" name="Text Box 132"/>
          <p:cNvSpPr txBox="1">
            <a:spLocks noChangeArrowheads="1"/>
          </p:cNvSpPr>
          <p:nvPr/>
        </p:nvSpPr>
        <p:spPr bwMode="auto">
          <a:xfrm>
            <a:off x="6251575" y="3248025"/>
            <a:ext cx="1489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C, D</a:t>
            </a:r>
            <a:r>
              <a:rPr lang="zh-CN" altLang="en-US" sz="2600">
                <a:ea typeface="隶书" pitchFamily="49" charset="-122"/>
              </a:rPr>
              <a:t>进队</a:t>
            </a:r>
          </a:p>
        </p:txBody>
      </p:sp>
      <p:sp>
        <p:nvSpPr>
          <p:cNvPr id="93318" name="Text Box 133"/>
          <p:cNvSpPr txBox="1">
            <a:spLocks noChangeArrowheads="1"/>
          </p:cNvSpPr>
          <p:nvPr/>
        </p:nvSpPr>
        <p:spPr bwMode="auto">
          <a:xfrm>
            <a:off x="4673600" y="2605088"/>
            <a:ext cx="1814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A  B   C  D</a:t>
            </a:r>
            <a:endParaRPr lang="en-US" altLang="zh-CN" sz="2400"/>
          </a:p>
        </p:txBody>
      </p:sp>
      <p:sp>
        <p:nvSpPr>
          <p:cNvPr id="93319" name="Text Box 134"/>
          <p:cNvSpPr txBox="1">
            <a:spLocks noChangeArrowheads="1"/>
          </p:cNvSpPr>
          <p:nvPr/>
        </p:nvSpPr>
        <p:spPr bwMode="auto">
          <a:xfrm>
            <a:off x="715963" y="45577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20" name="Text Box 135"/>
          <p:cNvSpPr txBox="1">
            <a:spLocks noChangeArrowheads="1"/>
          </p:cNvSpPr>
          <p:nvPr/>
        </p:nvSpPr>
        <p:spPr bwMode="auto">
          <a:xfrm>
            <a:off x="1562100" y="4557713"/>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21" name="Line 136"/>
          <p:cNvSpPr>
            <a:spLocks noChangeShapeType="1"/>
          </p:cNvSpPr>
          <p:nvPr/>
        </p:nvSpPr>
        <p:spPr bwMode="auto">
          <a:xfrm flipH="1">
            <a:off x="1219200" y="4437063"/>
            <a:ext cx="220663" cy="287337"/>
          </a:xfrm>
          <a:prstGeom prst="line">
            <a:avLst/>
          </a:prstGeom>
          <a:noFill/>
          <a:ln w="28575">
            <a:solidFill>
              <a:srgbClr val="008000"/>
            </a:solidFill>
            <a:round/>
            <a:headEnd type="stealth"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2" name="Line 137"/>
          <p:cNvSpPr>
            <a:spLocks noChangeShapeType="1"/>
          </p:cNvSpPr>
          <p:nvPr/>
        </p:nvSpPr>
        <p:spPr bwMode="auto">
          <a:xfrm flipV="1">
            <a:off x="1981200" y="4437063"/>
            <a:ext cx="790575" cy="287337"/>
          </a:xfrm>
          <a:prstGeom prst="line">
            <a:avLst/>
          </a:prstGeom>
          <a:noFill/>
          <a:ln w="28575">
            <a:solidFill>
              <a:srgbClr val="008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3" name="Text Box 138"/>
          <p:cNvSpPr txBox="1">
            <a:spLocks noChangeArrowheads="1"/>
          </p:cNvSpPr>
          <p:nvPr/>
        </p:nvSpPr>
        <p:spPr bwMode="auto">
          <a:xfrm>
            <a:off x="2406650" y="4543425"/>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A</a:t>
            </a:r>
            <a:r>
              <a:rPr lang="zh-CN" altLang="en-US" sz="2600">
                <a:ea typeface="隶书" pitchFamily="49" charset="-122"/>
              </a:rPr>
              <a:t>退队</a:t>
            </a:r>
          </a:p>
        </p:txBody>
      </p:sp>
      <p:sp>
        <p:nvSpPr>
          <p:cNvPr id="93324" name="Text Box 139"/>
          <p:cNvSpPr txBox="1">
            <a:spLocks noChangeArrowheads="1"/>
          </p:cNvSpPr>
          <p:nvPr/>
        </p:nvSpPr>
        <p:spPr bwMode="auto">
          <a:xfrm>
            <a:off x="1223963" y="3886200"/>
            <a:ext cx="1290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B  C  D</a:t>
            </a:r>
            <a:endParaRPr lang="en-US" altLang="zh-CN" sz="2400"/>
          </a:p>
        </p:txBody>
      </p:sp>
      <p:sp>
        <p:nvSpPr>
          <p:cNvPr id="93325" name="Text Box 140"/>
          <p:cNvSpPr txBox="1">
            <a:spLocks noChangeArrowheads="1"/>
          </p:cNvSpPr>
          <p:nvPr/>
        </p:nvSpPr>
        <p:spPr bwMode="auto">
          <a:xfrm>
            <a:off x="4568825" y="45577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26" name="Text Box 141"/>
          <p:cNvSpPr txBox="1">
            <a:spLocks noChangeArrowheads="1"/>
          </p:cNvSpPr>
          <p:nvPr/>
        </p:nvSpPr>
        <p:spPr bwMode="auto">
          <a:xfrm>
            <a:off x="5414963" y="4557713"/>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27" name="Line 142"/>
          <p:cNvSpPr>
            <a:spLocks noChangeShapeType="1"/>
          </p:cNvSpPr>
          <p:nvPr/>
        </p:nvSpPr>
        <p:spPr bwMode="auto">
          <a:xfrm flipH="1">
            <a:off x="5072063" y="4437063"/>
            <a:ext cx="687387" cy="287337"/>
          </a:xfrm>
          <a:prstGeom prst="line">
            <a:avLst/>
          </a:prstGeom>
          <a:noFill/>
          <a:ln w="28575">
            <a:solidFill>
              <a:srgbClr val="008000"/>
            </a:solidFill>
            <a:round/>
            <a:headEnd type="stealth"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8" name="Line 143"/>
          <p:cNvSpPr>
            <a:spLocks noChangeShapeType="1"/>
          </p:cNvSpPr>
          <p:nvPr/>
        </p:nvSpPr>
        <p:spPr bwMode="auto">
          <a:xfrm flipV="1">
            <a:off x="5834063" y="4437063"/>
            <a:ext cx="790575" cy="287337"/>
          </a:xfrm>
          <a:prstGeom prst="line">
            <a:avLst/>
          </a:prstGeom>
          <a:noFill/>
          <a:ln w="28575">
            <a:solidFill>
              <a:srgbClr val="008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29" name="Text Box 144"/>
          <p:cNvSpPr txBox="1">
            <a:spLocks noChangeArrowheads="1"/>
          </p:cNvSpPr>
          <p:nvPr/>
        </p:nvSpPr>
        <p:spPr bwMode="auto">
          <a:xfrm>
            <a:off x="6275388" y="4543425"/>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B</a:t>
            </a:r>
            <a:r>
              <a:rPr lang="zh-CN" altLang="en-US" sz="2600">
                <a:ea typeface="隶书" pitchFamily="49" charset="-122"/>
              </a:rPr>
              <a:t>退队</a:t>
            </a:r>
          </a:p>
        </p:txBody>
      </p:sp>
      <p:sp>
        <p:nvSpPr>
          <p:cNvPr id="93330" name="Text Box 145"/>
          <p:cNvSpPr txBox="1">
            <a:spLocks noChangeArrowheads="1"/>
          </p:cNvSpPr>
          <p:nvPr/>
        </p:nvSpPr>
        <p:spPr bwMode="auto">
          <a:xfrm>
            <a:off x="5600700" y="3886200"/>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C  D</a:t>
            </a:r>
            <a:endParaRPr lang="en-US" altLang="zh-CN" sz="2400"/>
          </a:p>
        </p:txBody>
      </p:sp>
      <p:sp>
        <p:nvSpPr>
          <p:cNvPr id="93331" name="Text Box 146"/>
          <p:cNvSpPr txBox="1">
            <a:spLocks noChangeArrowheads="1"/>
          </p:cNvSpPr>
          <p:nvPr/>
        </p:nvSpPr>
        <p:spPr bwMode="auto">
          <a:xfrm>
            <a:off x="685800" y="5853113"/>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32" name="Text Box 147"/>
          <p:cNvSpPr txBox="1">
            <a:spLocks noChangeArrowheads="1"/>
          </p:cNvSpPr>
          <p:nvPr/>
        </p:nvSpPr>
        <p:spPr bwMode="auto">
          <a:xfrm>
            <a:off x="1531938" y="5853113"/>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33" name="Line 148"/>
          <p:cNvSpPr>
            <a:spLocks noChangeShapeType="1"/>
          </p:cNvSpPr>
          <p:nvPr/>
        </p:nvSpPr>
        <p:spPr bwMode="auto">
          <a:xfrm flipH="1">
            <a:off x="1189038" y="5734050"/>
            <a:ext cx="719137" cy="285750"/>
          </a:xfrm>
          <a:prstGeom prst="line">
            <a:avLst/>
          </a:prstGeom>
          <a:noFill/>
          <a:ln w="28575">
            <a:solidFill>
              <a:srgbClr val="008000"/>
            </a:solidFill>
            <a:round/>
            <a:headEnd type="stealth"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34" name="Line 149"/>
          <p:cNvSpPr>
            <a:spLocks noChangeShapeType="1"/>
          </p:cNvSpPr>
          <p:nvPr/>
        </p:nvSpPr>
        <p:spPr bwMode="auto">
          <a:xfrm flipV="1">
            <a:off x="1951038" y="5734050"/>
            <a:ext cx="2225675" cy="285750"/>
          </a:xfrm>
          <a:prstGeom prst="line">
            <a:avLst/>
          </a:prstGeom>
          <a:noFill/>
          <a:ln w="28575">
            <a:solidFill>
              <a:srgbClr val="008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35" name="Text Box 150"/>
          <p:cNvSpPr txBox="1">
            <a:spLocks noChangeArrowheads="1"/>
          </p:cNvSpPr>
          <p:nvPr/>
        </p:nvSpPr>
        <p:spPr bwMode="auto">
          <a:xfrm>
            <a:off x="2736850" y="5838825"/>
            <a:ext cx="169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E,F,G</a:t>
            </a:r>
            <a:r>
              <a:rPr lang="zh-CN" altLang="en-US" sz="2600">
                <a:ea typeface="隶书" pitchFamily="49" charset="-122"/>
              </a:rPr>
              <a:t>进队</a:t>
            </a:r>
          </a:p>
        </p:txBody>
      </p:sp>
      <p:sp>
        <p:nvSpPr>
          <p:cNvPr id="93336" name="Text Box 151"/>
          <p:cNvSpPr txBox="1">
            <a:spLocks noChangeArrowheads="1"/>
          </p:cNvSpPr>
          <p:nvPr/>
        </p:nvSpPr>
        <p:spPr bwMode="auto">
          <a:xfrm>
            <a:off x="1714500" y="5195888"/>
            <a:ext cx="2228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C  D  E  F   G</a:t>
            </a:r>
            <a:endParaRPr lang="en-US" altLang="zh-CN" sz="2400"/>
          </a:p>
        </p:txBody>
      </p:sp>
      <p:sp>
        <p:nvSpPr>
          <p:cNvPr id="93337" name="Text Box 152"/>
          <p:cNvSpPr txBox="1">
            <a:spLocks noChangeArrowheads="1"/>
          </p:cNvSpPr>
          <p:nvPr/>
        </p:nvSpPr>
        <p:spPr bwMode="auto">
          <a:xfrm>
            <a:off x="5638800" y="5195888"/>
            <a:ext cx="2228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C  D  E  F   G</a:t>
            </a:r>
            <a:endParaRPr lang="en-US" altLang="zh-CN" sz="2400"/>
          </a:p>
        </p:txBody>
      </p:sp>
      <p:sp>
        <p:nvSpPr>
          <p:cNvPr id="93338" name="Text Box 153"/>
          <p:cNvSpPr txBox="1">
            <a:spLocks noChangeArrowheads="1"/>
          </p:cNvSpPr>
          <p:nvPr/>
        </p:nvSpPr>
        <p:spPr bwMode="auto">
          <a:xfrm>
            <a:off x="4552950" y="583882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front</a:t>
            </a:r>
            <a:endParaRPr lang="en-US" altLang="zh-CN" sz="2400"/>
          </a:p>
        </p:txBody>
      </p:sp>
      <p:sp>
        <p:nvSpPr>
          <p:cNvPr id="93339" name="Text Box 154"/>
          <p:cNvSpPr txBox="1">
            <a:spLocks noChangeArrowheads="1"/>
          </p:cNvSpPr>
          <p:nvPr/>
        </p:nvSpPr>
        <p:spPr bwMode="auto">
          <a:xfrm>
            <a:off x="5399088" y="5838825"/>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tx2"/>
                </a:solidFill>
              </a:rPr>
              <a:t>rear</a:t>
            </a:r>
            <a:endParaRPr lang="en-US" altLang="zh-CN" sz="2400"/>
          </a:p>
        </p:txBody>
      </p:sp>
      <p:sp>
        <p:nvSpPr>
          <p:cNvPr id="93340" name="Line 155"/>
          <p:cNvSpPr>
            <a:spLocks noChangeShapeType="1"/>
          </p:cNvSpPr>
          <p:nvPr/>
        </p:nvSpPr>
        <p:spPr bwMode="auto">
          <a:xfrm flipH="1">
            <a:off x="5056188" y="5734050"/>
            <a:ext cx="703262" cy="271463"/>
          </a:xfrm>
          <a:prstGeom prst="line">
            <a:avLst/>
          </a:prstGeom>
          <a:noFill/>
          <a:ln w="28575">
            <a:solidFill>
              <a:srgbClr val="008000"/>
            </a:solidFill>
            <a:round/>
            <a:headEnd type="stealth"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41" name="Line 156"/>
          <p:cNvSpPr>
            <a:spLocks noChangeShapeType="1"/>
          </p:cNvSpPr>
          <p:nvPr/>
        </p:nvSpPr>
        <p:spPr bwMode="auto">
          <a:xfrm flipV="1">
            <a:off x="5818188" y="5697538"/>
            <a:ext cx="2246312" cy="307975"/>
          </a:xfrm>
          <a:prstGeom prst="line">
            <a:avLst/>
          </a:prstGeom>
          <a:noFill/>
          <a:ln w="28575">
            <a:solidFill>
              <a:srgbClr val="008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42" name="Text Box 157"/>
          <p:cNvSpPr txBox="1">
            <a:spLocks noChangeArrowheads="1"/>
          </p:cNvSpPr>
          <p:nvPr/>
        </p:nvSpPr>
        <p:spPr bwMode="auto">
          <a:xfrm>
            <a:off x="6721475" y="5824538"/>
            <a:ext cx="1851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ea typeface="隶书" pitchFamily="49" charset="-122"/>
              </a:rPr>
              <a:t>H</a:t>
            </a:r>
            <a:r>
              <a:rPr lang="zh-CN" altLang="en-US" sz="2600">
                <a:ea typeface="隶书" pitchFamily="49" charset="-122"/>
              </a:rPr>
              <a:t>进队</a:t>
            </a:r>
            <a:r>
              <a:rPr lang="en-US" altLang="zh-CN" sz="2600">
                <a:ea typeface="隶书" pitchFamily="49" charset="-122"/>
              </a:rPr>
              <a:t>,</a:t>
            </a:r>
            <a:r>
              <a:rPr lang="zh-CN" altLang="en-US" sz="2600">
                <a:ea typeface="隶书" pitchFamily="49" charset="-122"/>
              </a:rPr>
              <a:t>溢出</a:t>
            </a:r>
          </a:p>
        </p:txBody>
      </p:sp>
      <p:sp>
        <p:nvSpPr>
          <p:cNvPr id="93343" name="TextBox 160"/>
          <p:cNvSpPr txBox="1">
            <a:spLocks noChangeArrowheads="1"/>
          </p:cNvSpPr>
          <p:nvPr/>
        </p:nvSpPr>
        <p:spPr bwMode="auto">
          <a:xfrm>
            <a:off x="7112000" y="4378325"/>
            <a:ext cx="203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4800">
                <a:solidFill>
                  <a:srgbClr val="FF0000"/>
                </a:solidFill>
                <a:latin typeface="华文新魏" pitchFamily="2" charset="-122"/>
                <a:ea typeface="华文新魏" pitchFamily="2" charset="-122"/>
              </a:rPr>
              <a:t>假溢出</a:t>
            </a:r>
          </a:p>
        </p:txBody>
      </p:sp>
      <p:sp>
        <p:nvSpPr>
          <p:cNvPr id="60576" name="Rectangle 3"/>
          <p:cNvSpPr>
            <a:spLocks noChangeArrowheads="1"/>
          </p:cNvSpPr>
          <p:nvPr/>
        </p:nvSpPr>
        <p:spPr bwMode="auto">
          <a:xfrm>
            <a:off x="428625" y="0"/>
            <a:ext cx="8361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pPr>
            <a:r>
              <a:rPr lang="en-US" altLang="zh-CN" sz="3200">
                <a:solidFill>
                  <a:schemeClr val="tx2"/>
                </a:solidFill>
                <a:latin typeface="华文新魏" pitchFamily="2" charset="-122"/>
                <a:ea typeface="华文新魏" pitchFamily="2" charset="-122"/>
              </a:rPr>
              <a:t>3.3.2  </a:t>
            </a:r>
            <a:r>
              <a:rPr lang="zh-CN" altLang="en-US" sz="3200">
                <a:solidFill>
                  <a:schemeClr val="tx2"/>
                </a:solidFill>
                <a:latin typeface="华文新魏" pitchFamily="2" charset="-122"/>
                <a:ea typeface="华文新魏" pitchFamily="2" charset="-122"/>
              </a:rPr>
              <a:t>队列的数组存储表示 ─顺序队列</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205"/>
                                        </p:tgtEl>
                                        <p:attrNameLst>
                                          <p:attrName>style.visibility</p:attrName>
                                        </p:attrNameLst>
                                      </p:cBhvr>
                                      <p:to>
                                        <p:strVal val="visible"/>
                                      </p:to>
                                    </p:set>
                                    <p:anim calcmode="lin" valueType="num">
                                      <p:cBhvr additive="base">
                                        <p:cTn id="7" dur="500" fill="hold"/>
                                        <p:tgtEl>
                                          <p:spTgt spid="93205"/>
                                        </p:tgtEl>
                                        <p:attrNameLst>
                                          <p:attrName>ppt_x</p:attrName>
                                        </p:attrNameLst>
                                      </p:cBhvr>
                                      <p:tavLst>
                                        <p:tav tm="0">
                                          <p:val>
                                            <p:strVal val="#ppt_x"/>
                                          </p:val>
                                        </p:tav>
                                        <p:tav tm="100000">
                                          <p:val>
                                            <p:strVal val="#ppt_x"/>
                                          </p:val>
                                        </p:tav>
                                      </p:tavLst>
                                    </p:anim>
                                    <p:anim calcmode="lin" valueType="num">
                                      <p:cBhvr additive="base">
                                        <p:cTn id="8" dur="500" fill="hold"/>
                                        <p:tgtEl>
                                          <p:spTgt spid="9320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206"/>
                                        </p:tgtEl>
                                        <p:attrNameLst>
                                          <p:attrName>style.visibility</p:attrName>
                                        </p:attrNameLst>
                                      </p:cBhvr>
                                      <p:to>
                                        <p:strVal val="visible"/>
                                      </p:to>
                                    </p:set>
                                    <p:anim calcmode="lin" valueType="num">
                                      <p:cBhvr additive="base">
                                        <p:cTn id="11" dur="500" fill="hold"/>
                                        <p:tgtEl>
                                          <p:spTgt spid="93206"/>
                                        </p:tgtEl>
                                        <p:attrNameLst>
                                          <p:attrName>ppt_x</p:attrName>
                                        </p:attrNameLst>
                                      </p:cBhvr>
                                      <p:tavLst>
                                        <p:tav tm="0">
                                          <p:val>
                                            <p:strVal val="#ppt_x"/>
                                          </p:val>
                                        </p:tav>
                                        <p:tav tm="100000">
                                          <p:val>
                                            <p:strVal val="#ppt_x"/>
                                          </p:val>
                                        </p:tav>
                                      </p:tavLst>
                                    </p:anim>
                                    <p:anim calcmode="lin" valueType="num">
                                      <p:cBhvr additive="base">
                                        <p:cTn id="12" dur="500" fill="hold"/>
                                        <p:tgtEl>
                                          <p:spTgt spid="9320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3207"/>
                                        </p:tgtEl>
                                        <p:attrNameLst>
                                          <p:attrName>style.visibility</p:attrName>
                                        </p:attrNameLst>
                                      </p:cBhvr>
                                      <p:to>
                                        <p:strVal val="visible"/>
                                      </p:to>
                                    </p:set>
                                    <p:anim calcmode="lin" valueType="num">
                                      <p:cBhvr additive="base">
                                        <p:cTn id="15" dur="500" fill="hold"/>
                                        <p:tgtEl>
                                          <p:spTgt spid="93207"/>
                                        </p:tgtEl>
                                        <p:attrNameLst>
                                          <p:attrName>ppt_x</p:attrName>
                                        </p:attrNameLst>
                                      </p:cBhvr>
                                      <p:tavLst>
                                        <p:tav tm="0">
                                          <p:val>
                                            <p:strVal val="#ppt_x"/>
                                          </p:val>
                                        </p:tav>
                                        <p:tav tm="100000">
                                          <p:val>
                                            <p:strVal val="#ppt_x"/>
                                          </p:val>
                                        </p:tav>
                                      </p:tavLst>
                                    </p:anim>
                                    <p:anim calcmode="lin" valueType="num">
                                      <p:cBhvr additive="base">
                                        <p:cTn id="16" dur="500" fill="hold"/>
                                        <p:tgtEl>
                                          <p:spTgt spid="9320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3208"/>
                                        </p:tgtEl>
                                        <p:attrNameLst>
                                          <p:attrName>style.visibility</p:attrName>
                                        </p:attrNameLst>
                                      </p:cBhvr>
                                      <p:to>
                                        <p:strVal val="visible"/>
                                      </p:to>
                                    </p:set>
                                    <p:anim calcmode="lin" valueType="num">
                                      <p:cBhvr additive="base">
                                        <p:cTn id="19" dur="500" fill="hold"/>
                                        <p:tgtEl>
                                          <p:spTgt spid="93208"/>
                                        </p:tgtEl>
                                        <p:attrNameLst>
                                          <p:attrName>ppt_x</p:attrName>
                                        </p:attrNameLst>
                                      </p:cBhvr>
                                      <p:tavLst>
                                        <p:tav tm="0">
                                          <p:val>
                                            <p:strVal val="#ppt_x"/>
                                          </p:val>
                                        </p:tav>
                                        <p:tav tm="100000">
                                          <p:val>
                                            <p:strVal val="#ppt_x"/>
                                          </p:val>
                                        </p:tav>
                                      </p:tavLst>
                                    </p:anim>
                                    <p:anim calcmode="lin" valueType="num">
                                      <p:cBhvr additive="base">
                                        <p:cTn id="20" dur="500" fill="hold"/>
                                        <p:tgtEl>
                                          <p:spTgt spid="9320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3209"/>
                                        </p:tgtEl>
                                        <p:attrNameLst>
                                          <p:attrName>style.visibility</p:attrName>
                                        </p:attrNameLst>
                                      </p:cBhvr>
                                      <p:to>
                                        <p:strVal val="visible"/>
                                      </p:to>
                                    </p:set>
                                    <p:anim calcmode="lin" valueType="num">
                                      <p:cBhvr additive="base">
                                        <p:cTn id="23" dur="500" fill="hold"/>
                                        <p:tgtEl>
                                          <p:spTgt spid="93209"/>
                                        </p:tgtEl>
                                        <p:attrNameLst>
                                          <p:attrName>ppt_x</p:attrName>
                                        </p:attrNameLst>
                                      </p:cBhvr>
                                      <p:tavLst>
                                        <p:tav tm="0">
                                          <p:val>
                                            <p:strVal val="#ppt_x"/>
                                          </p:val>
                                        </p:tav>
                                        <p:tav tm="100000">
                                          <p:val>
                                            <p:strVal val="#ppt_x"/>
                                          </p:val>
                                        </p:tav>
                                      </p:tavLst>
                                    </p:anim>
                                    <p:anim calcmode="lin" valueType="num">
                                      <p:cBhvr additive="base">
                                        <p:cTn id="24" dur="500" fill="hold"/>
                                        <p:tgtEl>
                                          <p:spTgt spid="9320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3210"/>
                                        </p:tgtEl>
                                        <p:attrNameLst>
                                          <p:attrName>style.visibility</p:attrName>
                                        </p:attrNameLst>
                                      </p:cBhvr>
                                      <p:to>
                                        <p:strVal val="visible"/>
                                      </p:to>
                                    </p:set>
                                    <p:anim calcmode="lin" valueType="num">
                                      <p:cBhvr additive="base">
                                        <p:cTn id="27" dur="500" fill="hold"/>
                                        <p:tgtEl>
                                          <p:spTgt spid="93210"/>
                                        </p:tgtEl>
                                        <p:attrNameLst>
                                          <p:attrName>ppt_x</p:attrName>
                                        </p:attrNameLst>
                                      </p:cBhvr>
                                      <p:tavLst>
                                        <p:tav tm="0">
                                          <p:val>
                                            <p:strVal val="#ppt_x"/>
                                          </p:val>
                                        </p:tav>
                                        <p:tav tm="100000">
                                          <p:val>
                                            <p:strVal val="#ppt_x"/>
                                          </p:val>
                                        </p:tav>
                                      </p:tavLst>
                                    </p:anim>
                                    <p:anim calcmode="lin" valueType="num">
                                      <p:cBhvr additive="base">
                                        <p:cTn id="28" dur="500" fill="hold"/>
                                        <p:tgtEl>
                                          <p:spTgt spid="932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3211"/>
                                        </p:tgtEl>
                                        <p:attrNameLst>
                                          <p:attrName>style.visibility</p:attrName>
                                        </p:attrNameLst>
                                      </p:cBhvr>
                                      <p:to>
                                        <p:strVal val="visible"/>
                                      </p:to>
                                    </p:set>
                                    <p:anim calcmode="lin" valueType="num">
                                      <p:cBhvr additive="base">
                                        <p:cTn id="31" dur="500" fill="hold"/>
                                        <p:tgtEl>
                                          <p:spTgt spid="93211"/>
                                        </p:tgtEl>
                                        <p:attrNameLst>
                                          <p:attrName>ppt_x</p:attrName>
                                        </p:attrNameLst>
                                      </p:cBhvr>
                                      <p:tavLst>
                                        <p:tav tm="0">
                                          <p:val>
                                            <p:strVal val="#ppt_x"/>
                                          </p:val>
                                        </p:tav>
                                        <p:tav tm="100000">
                                          <p:val>
                                            <p:strVal val="#ppt_x"/>
                                          </p:val>
                                        </p:tav>
                                      </p:tavLst>
                                    </p:anim>
                                    <p:anim calcmode="lin" valueType="num">
                                      <p:cBhvr additive="base">
                                        <p:cTn id="32" dur="500" fill="hold"/>
                                        <p:tgtEl>
                                          <p:spTgt spid="932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3212"/>
                                        </p:tgtEl>
                                        <p:attrNameLst>
                                          <p:attrName>style.visibility</p:attrName>
                                        </p:attrNameLst>
                                      </p:cBhvr>
                                      <p:to>
                                        <p:strVal val="visible"/>
                                      </p:to>
                                    </p:set>
                                    <p:anim calcmode="lin" valueType="num">
                                      <p:cBhvr additive="base">
                                        <p:cTn id="35" dur="500" fill="hold"/>
                                        <p:tgtEl>
                                          <p:spTgt spid="93212"/>
                                        </p:tgtEl>
                                        <p:attrNameLst>
                                          <p:attrName>ppt_x</p:attrName>
                                        </p:attrNameLst>
                                      </p:cBhvr>
                                      <p:tavLst>
                                        <p:tav tm="0">
                                          <p:val>
                                            <p:strVal val="#ppt_x"/>
                                          </p:val>
                                        </p:tav>
                                        <p:tav tm="100000">
                                          <p:val>
                                            <p:strVal val="#ppt_x"/>
                                          </p:val>
                                        </p:tav>
                                      </p:tavLst>
                                    </p:anim>
                                    <p:anim calcmode="lin" valueType="num">
                                      <p:cBhvr additive="base">
                                        <p:cTn id="36" dur="500" fill="hold"/>
                                        <p:tgtEl>
                                          <p:spTgt spid="932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3213"/>
                                        </p:tgtEl>
                                        <p:attrNameLst>
                                          <p:attrName>style.visibility</p:attrName>
                                        </p:attrNameLst>
                                      </p:cBhvr>
                                      <p:to>
                                        <p:strVal val="visible"/>
                                      </p:to>
                                    </p:set>
                                    <p:anim calcmode="lin" valueType="num">
                                      <p:cBhvr additive="base">
                                        <p:cTn id="39" dur="500" fill="hold"/>
                                        <p:tgtEl>
                                          <p:spTgt spid="93213"/>
                                        </p:tgtEl>
                                        <p:attrNameLst>
                                          <p:attrName>ppt_x</p:attrName>
                                        </p:attrNameLst>
                                      </p:cBhvr>
                                      <p:tavLst>
                                        <p:tav tm="0">
                                          <p:val>
                                            <p:strVal val="#ppt_x"/>
                                          </p:val>
                                        </p:tav>
                                        <p:tav tm="100000">
                                          <p:val>
                                            <p:strVal val="#ppt_x"/>
                                          </p:val>
                                        </p:tav>
                                      </p:tavLst>
                                    </p:anim>
                                    <p:anim calcmode="lin" valueType="num">
                                      <p:cBhvr additive="base">
                                        <p:cTn id="40" dur="500" fill="hold"/>
                                        <p:tgtEl>
                                          <p:spTgt spid="932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3214"/>
                                        </p:tgtEl>
                                        <p:attrNameLst>
                                          <p:attrName>style.visibility</p:attrName>
                                        </p:attrNameLst>
                                      </p:cBhvr>
                                      <p:to>
                                        <p:strVal val="visible"/>
                                      </p:to>
                                    </p:set>
                                    <p:anim calcmode="lin" valueType="num">
                                      <p:cBhvr additive="base">
                                        <p:cTn id="43" dur="500" fill="hold"/>
                                        <p:tgtEl>
                                          <p:spTgt spid="93214"/>
                                        </p:tgtEl>
                                        <p:attrNameLst>
                                          <p:attrName>ppt_x</p:attrName>
                                        </p:attrNameLst>
                                      </p:cBhvr>
                                      <p:tavLst>
                                        <p:tav tm="0">
                                          <p:val>
                                            <p:strVal val="#ppt_x"/>
                                          </p:val>
                                        </p:tav>
                                        <p:tav tm="100000">
                                          <p:val>
                                            <p:strVal val="#ppt_x"/>
                                          </p:val>
                                        </p:tav>
                                      </p:tavLst>
                                    </p:anim>
                                    <p:anim calcmode="lin" valueType="num">
                                      <p:cBhvr additive="base">
                                        <p:cTn id="44" dur="500" fill="hold"/>
                                        <p:tgtEl>
                                          <p:spTgt spid="932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3215"/>
                                        </p:tgtEl>
                                        <p:attrNameLst>
                                          <p:attrName>style.visibility</p:attrName>
                                        </p:attrNameLst>
                                      </p:cBhvr>
                                      <p:to>
                                        <p:strVal val="visible"/>
                                      </p:to>
                                    </p:set>
                                    <p:anim calcmode="lin" valueType="num">
                                      <p:cBhvr additive="base">
                                        <p:cTn id="47" dur="500" fill="hold"/>
                                        <p:tgtEl>
                                          <p:spTgt spid="93215"/>
                                        </p:tgtEl>
                                        <p:attrNameLst>
                                          <p:attrName>ppt_x</p:attrName>
                                        </p:attrNameLst>
                                      </p:cBhvr>
                                      <p:tavLst>
                                        <p:tav tm="0">
                                          <p:val>
                                            <p:strVal val="#ppt_x"/>
                                          </p:val>
                                        </p:tav>
                                        <p:tav tm="100000">
                                          <p:val>
                                            <p:strVal val="#ppt_x"/>
                                          </p:val>
                                        </p:tav>
                                      </p:tavLst>
                                    </p:anim>
                                    <p:anim calcmode="lin" valueType="num">
                                      <p:cBhvr additive="base">
                                        <p:cTn id="48" dur="500" fill="hold"/>
                                        <p:tgtEl>
                                          <p:spTgt spid="932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3216"/>
                                        </p:tgtEl>
                                        <p:attrNameLst>
                                          <p:attrName>style.visibility</p:attrName>
                                        </p:attrNameLst>
                                      </p:cBhvr>
                                      <p:to>
                                        <p:strVal val="visible"/>
                                      </p:to>
                                    </p:set>
                                    <p:anim calcmode="lin" valueType="num">
                                      <p:cBhvr additive="base">
                                        <p:cTn id="51" dur="500" fill="hold"/>
                                        <p:tgtEl>
                                          <p:spTgt spid="93216"/>
                                        </p:tgtEl>
                                        <p:attrNameLst>
                                          <p:attrName>ppt_x</p:attrName>
                                        </p:attrNameLst>
                                      </p:cBhvr>
                                      <p:tavLst>
                                        <p:tav tm="0">
                                          <p:val>
                                            <p:strVal val="#ppt_x"/>
                                          </p:val>
                                        </p:tav>
                                        <p:tav tm="100000">
                                          <p:val>
                                            <p:strVal val="#ppt_x"/>
                                          </p:val>
                                        </p:tav>
                                      </p:tavLst>
                                    </p:anim>
                                    <p:anim calcmode="lin" valueType="num">
                                      <p:cBhvr additive="base">
                                        <p:cTn id="52" dur="500" fill="hold"/>
                                        <p:tgtEl>
                                          <p:spTgt spid="932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3217"/>
                                        </p:tgtEl>
                                        <p:attrNameLst>
                                          <p:attrName>style.visibility</p:attrName>
                                        </p:attrNameLst>
                                      </p:cBhvr>
                                      <p:to>
                                        <p:strVal val="visible"/>
                                      </p:to>
                                    </p:set>
                                    <p:anim calcmode="lin" valueType="num">
                                      <p:cBhvr additive="base">
                                        <p:cTn id="55" dur="500" fill="hold"/>
                                        <p:tgtEl>
                                          <p:spTgt spid="93217"/>
                                        </p:tgtEl>
                                        <p:attrNameLst>
                                          <p:attrName>ppt_x</p:attrName>
                                        </p:attrNameLst>
                                      </p:cBhvr>
                                      <p:tavLst>
                                        <p:tav tm="0">
                                          <p:val>
                                            <p:strVal val="#ppt_x"/>
                                          </p:val>
                                        </p:tav>
                                        <p:tav tm="100000">
                                          <p:val>
                                            <p:strVal val="#ppt_x"/>
                                          </p:val>
                                        </p:tav>
                                      </p:tavLst>
                                    </p:anim>
                                    <p:anim calcmode="lin" valueType="num">
                                      <p:cBhvr additive="base">
                                        <p:cTn id="56" dur="500" fill="hold"/>
                                        <p:tgtEl>
                                          <p:spTgt spid="932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3301"/>
                                        </p:tgtEl>
                                        <p:attrNameLst>
                                          <p:attrName>style.visibility</p:attrName>
                                        </p:attrNameLst>
                                      </p:cBhvr>
                                      <p:to>
                                        <p:strVal val="visible"/>
                                      </p:to>
                                    </p:set>
                                    <p:anim calcmode="lin" valueType="num">
                                      <p:cBhvr additive="base">
                                        <p:cTn id="59" dur="500" fill="hold"/>
                                        <p:tgtEl>
                                          <p:spTgt spid="93301"/>
                                        </p:tgtEl>
                                        <p:attrNameLst>
                                          <p:attrName>ppt_x</p:attrName>
                                        </p:attrNameLst>
                                      </p:cBhvr>
                                      <p:tavLst>
                                        <p:tav tm="0">
                                          <p:val>
                                            <p:strVal val="#ppt_x"/>
                                          </p:val>
                                        </p:tav>
                                        <p:tav tm="100000">
                                          <p:val>
                                            <p:strVal val="#ppt_x"/>
                                          </p:val>
                                        </p:tav>
                                      </p:tavLst>
                                    </p:anim>
                                    <p:anim calcmode="lin" valueType="num">
                                      <p:cBhvr additive="base">
                                        <p:cTn id="60" dur="500" fill="hold"/>
                                        <p:tgtEl>
                                          <p:spTgt spid="9330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3302"/>
                                        </p:tgtEl>
                                        <p:attrNameLst>
                                          <p:attrName>style.visibility</p:attrName>
                                        </p:attrNameLst>
                                      </p:cBhvr>
                                      <p:to>
                                        <p:strVal val="visible"/>
                                      </p:to>
                                    </p:set>
                                    <p:anim calcmode="lin" valueType="num">
                                      <p:cBhvr additive="base">
                                        <p:cTn id="63" dur="500" fill="hold"/>
                                        <p:tgtEl>
                                          <p:spTgt spid="93302"/>
                                        </p:tgtEl>
                                        <p:attrNameLst>
                                          <p:attrName>ppt_x</p:attrName>
                                        </p:attrNameLst>
                                      </p:cBhvr>
                                      <p:tavLst>
                                        <p:tav tm="0">
                                          <p:val>
                                            <p:strVal val="#ppt_x"/>
                                          </p:val>
                                        </p:tav>
                                        <p:tav tm="100000">
                                          <p:val>
                                            <p:strVal val="#ppt_x"/>
                                          </p:val>
                                        </p:tav>
                                      </p:tavLst>
                                    </p:anim>
                                    <p:anim calcmode="lin" valueType="num">
                                      <p:cBhvr additive="base">
                                        <p:cTn id="64" dur="500" fill="hold"/>
                                        <p:tgtEl>
                                          <p:spTgt spid="9330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3303"/>
                                        </p:tgtEl>
                                        <p:attrNameLst>
                                          <p:attrName>style.visibility</p:attrName>
                                        </p:attrNameLst>
                                      </p:cBhvr>
                                      <p:to>
                                        <p:strVal val="visible"/>
                                      </p:to>
                                    </p:set>
                                    <p:anim calcmode="lin" valueType="num">
                                      <p:cBhvr additive="base">
                                        <p:cTn id="67" dur="500" fill="hold"/>
                                        <p:tgtEl>
                                          <p:spTgt spid="93303"/>
                                        </p:tgtEl>
                                        <p:attrNameLst>
                                          <p:attrName>ppt_x</p:attrName>
                                        </p:attrNameLst>
                                      </p:cBhvr>
                                      <p:tavLst>
                                        <p:tav tm="0">
                                          <p:val>
                                            <p:strVal val="#ppt_x"/>
                                          </p:val>
                                        </p:tav>
                                        <p:tav tm="100000">
                                          <p:val>
                                            <p:strVal val="#ppt_x"/>
                                          </p:val>
                                        </p:tav>
                                      </p:tavLst>
                                    </p:anim>
                                    <p:anim calcmode="lin" valueType="num">
                                      <p:cBhvr additive="base">
                                        <p:cTn id="68" dur="500" fill="hold"/>
                                        <p:tgtEl>
                                          <p:spTgt spid="9330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3304"/>
                                        </p:tgtEl>
                                        <p:attrNameLst>
                                          <p:attrName>style.visibility</p:attrName>
                                        </p:attrNameLst>
                                      </p:cBhvr>
                                      <p:to>
                                        <p:strVal val="visible"/>
                                      </p:to>
                                    </p:set>
                                    <p:anim calcmode="lin" valueType="num">
                                      <p:cBhvr additive="base">
                                        <p:cTn id="71" dur="500" fill="hold"/>
                                        <p:tgtEl>
                                          <p:spTgt spid="93304"/>
                                        </p:tgtEl>
                                        <p:attrNameLst>
                                          <p:attrName>ppt_x</p:attrName>
                                        </p:attrNameLst>
                                      </p:cBhvr>
                                      <p:tavLst>
                                        <p:tav tm="0">
                                          <p:val>
                                            <p:strVal val="#ppt_x"/>
                                          </p:val>
                                        </p:tav>
                                        <p:tav tm="100000">
                                          <p:val>
                                            <p:strVal val="#ppt_x"/>
                                          </p:val>
                                        </p:tav>
                                      </p:tavLst>
                                    </p:anim>
                                    <p:anim calcmode="lin" valueType="num">
                                      <p:cBhvr additive="base">
                                        <p:cTn id="72" dur="500" fill="hold"/>
                                        <p:tgtEl>
                                          <p:spTgt spid="9330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3305"/>
                                        </p:tgtEl>
                                        <p:attrNameLst>
                                          <p:attrName>style.visibility</p:attrName>
                                        </p:attrNameLst>
                                      </p:cBhvr>
                                      <p:to>
                                        <p:strVal val="visible"/>
                                      </p:to>
                                    </p:set>
                                    <p:anim calcmode="lin" valueType="num">
                                      <p:cBhvr additive="base">
                                        <p:cTn id="75" dur="500" fill="hold"/>
                                        <p:tgtEl>
                                          <p:spTgt spid="93305"/>
                                        </p:tgtEl>
                                        <p:attrNameLst>
                                          <p:attrName>ppt_x</p:attrName>
                                        </p:attrNameLst>
                                      </p:cBhvr>
                                      <p:tavLst>
                                        <p:tav tm="0">
                                          <p:val>
                                            <p:strVal val="#ppt_x"/>
                                          </p:val>
                                        </p:tav>
                                        <p:tav tm="100000">
                                          <p:val>
                                            <p:strVal val="#ppt_x"/>
                                          </p:val>
                                        </p:tav>
                                      </p:tavLst>
                                    </p:anim>
                                    <p:anim calcmode="lin" valueType="num">
                                      <p:cBhvr additive="base">
                                        <p:cTn id="76" dur="500" fill="hold"/>
                                        <p:tgtEl>
                                          <p:spTgt spid="9330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3306"/>
                                        </p:tgtEl>
                                        <p:attrNameLst>
                                          <p:attrName>style.visibility</p:attrName>
                                        </p:attrNameLst>
                                      </p:cBhvr>
                                      <p:to>
                                        <p:strVal val="visible"/>
                                      </p:to>
                                    </p:set>
                                    <p:anim calcmode="lin" valueType="num">
                                      <p:cBhvr additive="base">
                                        <p:cTn id="79" dur="500" fill="hold"/>
                                        <p:tgtEl>
                                          <p:spTgt spid="93306"/>
                                        </p:tgtEl>
                                        <p:attrNameLst>
                                          <p:attrName>ppt_x</p:attrName>
                                        </p:attrNameLst>
                                      </p:cBhvr>
                                      <p:tavLst>
                                        <p:tav tm="0">
                                          <p:val>
                                            <p:strVal val="#ppt_x"/>
                                          </p:val>
                                        </p:tav>
                                        <p:tav tm="100000">
                                          <p:val>
                                            <p:strVal val="#ppt_x"/>
                                          </p:val>
                                        </p:tav>
                                      </p:tavLst>
                                    </p:anim>
                                    <p:anim calcmode="lin" valueType="num">
                                      <p:cBhvr additive="base">
                                        <p:cTn id="80" dur="500" fill="hold"/>
                                        <p:tgtEl>
                                          <p:spTgt spid="93306"/>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8" presetClass="entr" presetSubtype="16" fill="hold" grpId="0" nodeType="clickEffect">
                                  <p:stCondLst>
                                    <p:cond delay="0"/>
                                  </p:stCondLst>
                                  <p:childTnLst>
                                    <p:set>
                                      <p:cBhvr>
                                        <p:cTn id="84" dur="1" fill="hold">
                                          <p:stCondLst>
                                            <p:cond delay="0"/>
                                          </p:stCondLst>
                                        </p:cTn>
                                        <p:tgtEl>
                                          <p:spTgt spid="93218"/>
                                        </p:tgtEl>
                                        <p:attrNameLst>
                                          <p:attrName>style.visibility</p:attrName>
                                        </p:attrNameLst>
                                      </p:cBhvr>
                                      <p:to>
                                        <p:strVal val="visible"/>
                                      </p:to>
                                    </p:set>
                                    <p:animEffect transition="in" filter="diamond(in)">
                                      <p:cBhvr>
                                        <p:cTn id="85" dur="500"/>
                                        <p:tgtEl>
                                          <p:spTgt spid="93218"/>
                                        </p:tgtEl>
                                      </p:cBhvr>
                                    </p:animEffect>
                                  </p:childTnLst>
                                </p:cTn>
                              </p:par>
                              <p:par>
                                <p:cTn id="86" presetID="8" presetClass="entr" presetSubtype="16" fill="hold" grpId="0" nodeType="withEffect">
                                  <p:stCondLst>
                                    <p:cond delay="0"/>
                                  </p:stCondLst>
                                  <p:childTnLst>
                                    <p:set>
                                      <p:cBhvr>
                                        <p:cTn id="87" dur="1" fill="hold">
                                          <p:stCondLst>
                                            <p:cond delay="0"/>
                                          </p:stCondLst>
                                        </p:cTn>
                                        <p:tgtEl>
                                          <p:spTgt spid="93219"/>
                                        </p:tgtEl>
                                        <p:attrNameLst>
                                          <p:attrName>style.visibility</p:attrName>
                                        </p:attrNameLst>
                                      </p:cBhvr>
                                      <p:to>
                                        <p:strVal val="visible"/>
                                      </p:to>
                                    </p:set>
                                    <p:animEffect transition="in" filter="diamond(in)">
                                      <p:cBhvr>
                                        <p:cTn id="88" dur="500"/>
                                        <p:tgtEl>
                                          <p:spTgt spid="93219"/>
                                        </p:tgtEl>
                                      </p:cBhvr>
                                    </p:animEffect>
                                  </p:childTnLst>
                                </p:cTn>
                              </p:par>
                              <p:par>
                                <p:cTn id="89" presetID="8" presetClass="entr" presetSubtype="16" fill="hold" grpId="0" nodeType="withEffect">
                                  <p:stCondLst>
                                    <p:cond delay="0"/>
                                  </p:stCondLst>
                                  <p:childTnLst>
                                    <p:set>
                                      <p:cBhvr>
                                        <p:cTn id="90" dur="1" fill="hold">
                                          <p:stCondLst>
                                            <p:cond delay="0"/>
                                          </p:stCondLst>
                                        </p:cTn>
                                        <p:tgtEl>
                                          <p:spTgt spid="93220"/>
                                        </p:tgtEl>
                                        <p:attrNameLst>
                                          <p:attrName>style.visibility</p:attrName>
                                        </p:attrNameLst>
                                      </p:cBhvr>
                                      <p:to>
                                        <p:strVal val="visible"/>
                                      </p:to>
                                    </p:set>
                                    <p:animEffect transition="in" filter="diamond(in)">
                                      <p:cBhvr>
                                        <p:cTn id="91" dur="500"/>
                                        <p:tgtEl>
                                          <p:spTgt spid="93220"/>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93221"/>
                                        </p:tgtEl>
                                        <p:attrNameLst>
                                          <p:attrName>style.visibility</p:attrName>
                                        </p:attrNameLst>
                                      </p:cBhvr>
                                      <p:to>
                                        <p:strVal val="visible"/>
                                      </p:to>
                                    </p:set>
                                    <p:animEffect transition="in" filter="diamond(in)">
                                      <p:cBhvr>
                                        <p:cTn id="94" dur="500"/>
                                        <p:tgtEl>
                                          <p:spTgt spid="93221"/>
                                        </p:tgtEl>
                                      </p:cBhvr>
                                    </p:animEffect>
                                  </p:childTnLst>
                                </p:cTn>
                              </p:par>
                              <p:par>
                                <p:cTn id="95" presetID="8" presetClass="entr" presetSubtype="16" fill="hold" grpId="0" nodeType="withEffect">
                                  <p:stCondLst>
                                    <p:cond delay="0"/>
                                  </p:stCondLst>
                                  <p:childTnLst>
                                    <p:set>
                                      <p:cBhvr>
                                        <p:cTn id="96" dur="1" fill="hold">
                                          <p:stCondLst>
                                            <p:cond delay="0"/>
                                          </p:stCondLst>
                                        </p:cTn>
                                        <p:tgtEl>
                                          <p:spTgt spid="93222"/>
                                        </p:tgtEl>
                                        <p:attrNameLst>
                                          <p:attrName>style.visibility</p:attrName>
                                        </p:attrNameLst>
                                      </p:cBhvr>
                                      <p:to>
                                        <p:strVal val="visible"/>
                                      </p:to>
                                    </p:set>
                                    <p:animEffect transition="in" filter="diamond(in)">
                                      <p:cBhvr>
                                        <p:cTn id="97" dur="500"/>
                                        <p:tgtEl>
                                          <p:spTgt spid="93222"/>
                                        </p:tgtEl>
                                      </p:cBhvr>
                                    </p:animEffect>
                                  </p:childTnLst>
                                </p:cTn>
                              </p:par>
                              <p:par>
                                <p:cTn id="98" presetID="8" presetClass="entr" presetSubtype="16" fill="hold" grpId="0" nodeType="withEffect">
                                  <p:stCondLst>
                                    <p:cond delay="0"/>
                                  </p:stCondLst>
                                  <p:childTnLst>
                                    <p:set>
                                      <p:cBhvr>
                                        <p:cTn id="99" dur="1" fill="hold">
                                          <p:stCondLst>
                                            <p:cond delay="0"/>
                                          </p:stCondLst>
                                        </p:cTn>
                                        <p:tgtEl>
                                          <p:spTgt spid="93223"/>
                                        </p:tgtEl>
                                        <p:attrNameLst>
                                          <p:attrName>style.visibility</p:attrName>
                                        </p:attrNameLst>
                                      </p:cBhvr>
                                      <p:to>
                                        <p:strVal val="visible"/>
                                      </p:to>
                                    </p:set>
                                    <p:animEffect transition="in" filter="diamond(in)">
                                      <p:cBhvr>
                                        <p:cTn id="100" dur="500"/>
                                        <p:tgtEl>
                                          <p:spTgt spid="93223"/>
                                        </p:tgtEl>
                                      </p:cBhvr>
                                    </p:animEffect>
                                  </p:childTnLst>
                                </p:cTn>
                              </p:par>
                              <p:par>
                                <p:cTn id="101" presetID="8" presetClass="entr" presetSubtype="16" fill="hold" grpId="0" nodeType="withEffect">
                                  <p:stCondLst>
                                    <p:cond delay="0"/>
                                  </p:stCondLst>
                                  <p:childTnLst>
                                    <p:set>
                                      <p:cBhvr>
                                        <p:cTn id="102" dur="1" fill="hold">
                                          <p:stCondLst>
                                            <p:cond delay="0"/>
                                          </p:stCondLst>
                                        </p:cTn>
                                        <p:tgtEl>
                                          <p:spTgt spid="93224"/>
                                        </p:tgtEl>
                                        <p:attrNameLst>
                                          <p:attrName>style.visibility</p:attrName>
                                        </p:attrNameLst>
                                      </p:cBhvr>
                                      <p:to>
                                        <p:strVal val="visible"/>
                                      </p:to>
                                    </p:set>
                                    <p:animEffect transition="in" filter="diamond(in)">
                                      <p:cBhvr>
                                        <p:cTn id="103" dur="500"/>
                                        <p:tgtEl>
                                          <p:spTgt spid="93224"/>
                                        </p:tgtEl>
                                      </p:cBhvr>
                                    </p:animEffect>
                                  </p:childTnLst>
                                </p:cTn>
                              </p:par>
                              <p:par>
                                <p:cTn id="104" presetID="8" presetClass="entr" presetSubtype="16" fill="hold" grpId="0" nodeType="withEffect">
                                  <p:stCondLst>
                                    <p:cond delay="0"/>
                                  </p:stCondLst>
                                  <p:childTnLst>
                                    <p:set>
                                      <p:cBhvr>
                                        <p:cTn id="105" dur="1" fill="hold">
                                          <p:stCondLst>
                                            <p:cond delay="0"/>
                                          </p:stCondLst>
                                        </p:cTn>
                                        <p:tgtEl>
                                          <p:spTgt spid="93225"/>
                                        </p:tgtEl>
                                        <p:attrNameLst>
                                          <p:attrName>style.visibility</p:attrName>
                                        </p:attrNameLst>
                                      </p:cBhvr>
                                      <p:to>
                                        <p:strVal val="visible"/>
                                      </p:to>
                                    </p:set>
                                    <p:animEffect transition="in" filter="diamond(in)">
                                      <p:cBhvr>
                                        <p:cTn id="106" dur="500"/>
                                        <p:tgtEl>
                                          <p:spTgt spid="93225"/>
                                        </p:tgtEl>
                                      </p:cBhvr>
                                    </p:animEffect>
                                  </p:childTnLst>
                                </p:cTn>
                              </p:par>
                              <p:par>
                                <p:cTn id="107" presetID="8" presetClass="entr" presetSubtype="16" fill="hold" grpId="0" nodeType="withEffect">
                                  <p:stCondLst>
                                    <p:cond delay="0"/>
                                  </p:stCondLst>
                                  <p:childTnLst>
                                    <p:set>
                                      <p:cBhvr>
                                        <p:cTn id="108" dur="1" fill="hold">
                                          <p:stCondLst>
                                            <p:cond delay="0"/>
                                          </p:stCondLst>
                                        </p:cTn>
                                        <p:tgtEl>
                                          <p:spTgt spid="93226"/>
                                        </p:tgtEl>
                                        <p:attrNameLst>
                                          <p:attrName>style.visibility</p:attrName>
                                        </p:attrNameLst>
                                      </p:cBhvr>
                                      <p:to>
                                        <p:strVal val="visible"/>
                                      </p:to>
                                    </p:set>
                                    <p:animEffect transition="in" filter="diamond(in)">
                                      <p:cBhvr>
                                        <p:cTn id="109" dur="500"/>
                                        <p:tgtEl>
                                          <p:spTgt spid="93226"/>
                                        </p:tgtEl>
                                      </p:cBhvr>
                                    </p:animEffect>
                                  </p:childTnLst>
                                </p:cTn>
                              </p:par>
                              <p:par>
                                <p:cTn id="110" presetID="8" presetClass="entr" presetSubtype="16" fill="hold" grpId="0" nodeType="withEffect">
                                  <p:stCondLst>
                                    <p:cond delay="0"/>
                                  </p:stCondLst>
                                  <p:childTnLst>
                                    <p:set>
                                      <p:cBhvr>
                                        <p:cTn id="111" dur="1" fill="hold">
                                          <p:stCondLst>
                                            <p:cond delay="0"/>
                                          </p:stCondLst>
                                        </p:cTn>
                                        <p:tgtEl>
                                          <p:spTgt spid="93227"/>
                                        </p:tgtEl>
                                        <p:attrNameLst>
                                          <p:attrName>style.visibility</p:attrName>
                                        </p:attrNameLst>
                                      </p:cBhvr>
                                      <p:to>
                                        <p:strVal val="visible"/>
                                      </p:to>
                                    </p:set>
                                    <p:animEffect transition="in" filter="diamond(in)">
                                      <p:cBhvr>
                                        <p:cTn id="112" dur="500"/>
                                        <p:tgtEl>
                                          <p:spTgt spid="93227"/>
                                        </p:tgtEl>
                                      </p:cBhvr>
                                    </p:animEffect>
                                  </p:childTnLst>
                                </p:cTn>
                              </p:par>
                              <p:par>
                                <p:cTn id="113" presetID="8" presetClass="entr" presetSubtype="16" fill="hold" grpId="0" nodeType="withEffect">
                                  <p:stCondLst>
                                    <p:cond delay="0"/>
                                  </p:stCondLst>
                                  <p:childTnLst>
                                    <p:set>
                                      <p:cBhvr>
                                        <p:cTn id="114" dur="1" fill="hold">
                                          <p:stCondLst>
                                            <p:cond delay="0"/>
                                          </p:stCondLst>
                                        </p:cTn>
                                        <p:tgtEl>
                                          <p:spTgt spid="93228"/>
                                        </p:tgtEl>
                                        <p:attrNameLst>
                                          <p:attrName>style.visibility</p:attrName>
                                        </p:attrNameLst>
                                      </p:cBhvr>
                                      <p:to>
                                        <p:strVal val="visible"/>
                                      </p:to>
                                    </p:set>
                                    <p:animEffect transition="in" filter="diamond(in)">
                                      <p:cBhvr>
                                        <p:cTn id="115" dur="500"/>
                                        <p:tgtEl>
                                          <p:spTgt spid="93228"/>
                                        </p:tgtEl>
                                      </p:cBhvr>
                                    </p:animEffect>
                                  </p:childTnLst>
                                </p:cTn>
                              </p:par>
                              <p:par>
                                <p:cTn id="116" presetID="8" presetClass="entr" presetSubtype="16" fill="hold" grpId="0" nodeType="withEffect">
                                  <p:stCondLst>
                                    <p:cond delay="0"/>
                                  </p:stCondLst>
                                  <p:childTnLst>
                                    <p:set>
                                      <p:cBhvr>
                                        <p:cTn id="117" dur="1" fill="hold">
                                          <p:stCondLst>
                                            <p:cond delay="0"/>
                                          </p:stCondLst>
                                        </p:cTn>
                                        <p:tgtEl>
                                          <p:spTgt spid="93229"/>
                                        </p:tgtEl>
                                        <p:attrNameLst>
                                          <p:attrName>style.visibility</p:attrName>
                                        </p:attrNameLst>
                                      </p:cBhvr>
                                      <p:to>
                                        <p:strVal val="visible"/>
                                      </p:to>
                                    </p:set>
                                    <p:animEffect transition="in" filter="diamond(in)">
                                      <p:cBhvr>
                                        <p:cTn id="118" dur="500"/>
                                        <p:tgtEl>
                                          <p:spTgt spid="93229"/>
                                        </p:tgtEl>
                                      </p:cBhvr>
                                    </p:animEffect>
                                  </p:childTnLst>
                                </p:cTn>
                              </p:par>
                              <p:par>
                                <p:cTn id="119" presetID="8" presetClass="entr" presetSubtype="16" fill="hold" grpId="0" nodeType="withEffect">
                                  <p:stCondLst>
                                    <p:cond delay="0"/>
                                  </p:stCondLst>
                                  <p:childTnLst>
                                    <p:set>
                                      <p:cBhvr>
                                        <p:cTn id="120" dur="1" fill="hold">
                                          <p:stCondLst>
                                            <p:cond delay="0"/>
                                          </p:stCondLst>
                                        </p:cTn>
                                        <p:tgtEl>
                                          <p:spTgt spid="93230"/>
                                        </p:tgtEl>
                                        <p:attrNameLst>
                                          <p:attrName>style.visibility</p:attrName>
                                        </p:attrNameLst>
                                      </p:cBhvr>
                                      <p:to>
                                        <p:strVal val="visible"/>
                                      </p:to>
                                    </p:set>
                                    <p:animEffect transition="in" filter="diamond(in)">
                                      <p:cBhvr>
                                        <p:cTn id="121" dur="500"/>
                                        <p:tgtEl>
                                          <p:spTgt spid="93230"/>
                                        </p:tgtEl>
                                      </p:cBhvr>
                                    </p:animEffect>
                                  </p:childTnLst>
                                </p:cTn>
                              </p:par>
                              <p:par>
                                <p:cTn id="122" presetID="8" presetClass="entr" presetSubtype="16" fill="hold" grpId="0" nodeType="withEffect">
                                  <p:stCondLst>
                                    <p:cond delay="0"/>
                                  </p:stCondLst>
                                  <p:childTnLst>
                                    <p:set>
                                      <p:cBhvr>
                                        <p:cTn id="123" dur="1" fill="hold">
                                          <p:stCondLst>
                                            <p:cond delay="0"/>
                                          </p:stCondLst>
                                        </p:cTn>
                                        <p:tgtEl>
                                          <p:spTgt spid="93307"/>
                                        </p:tgtEl>
                                        <p:attrNameLst>
                                          <p:attrName>style.visibility</p:attrName>
                                        </p:attrNameLst>
                                      </p:cBhvr>
                                      <p:to>
                                        <p:strVal val="visible"/>
                                      </p:to>
                                    </p:set>
                                    <p:animEffect transition="in" filter="diamond(in)">
                                      <p:cBhvr>
                                        <p:cTn id="124" dur="500"/>
                                        <p:tgtEl>
                                          <p:spTgt spid="93307"/>
                                        </p:tgtEl>
                                      </p:cBhvr>
                                    </p:animEffect>
                                  </p:childTnLst>
                                </p:cTn>
                              </p:par>
                              <p:par>
                                <p:cTn id="125" presetID="8" presetClass="entr" presetSubtype="16" fill="hold" grpId="0" nodeType="withEffect">
                                  <p:stCondLst>
                                    <p:cond delay="0"/>
                                  </p:stCondLst>
                                  <p:childTnLst>
                                    <p:set>
                                      <p:cBhvr>
                                        <p:cTn id="126" dur="1" fill="hold">
                                          <p:stCondLst>
                                            <p:cond delay="0"/>
                                          </p:stCondLst>
                                        </p:cTn>
                                        <p:tgtEl>
                                          <p:spTgt spid="93308"/>
                                        </p:tgtEl>
                                        <p:attrNameLst>
                                          <p:attrName>style.visibility</p:attrName>
                                        </p:attrNameLst>
                                      </p:cBhvr>
                                      <p:to>
                                        <p:strVal val="visible"/>
                                      </p:to>
                                    </p:set>
                                    <p:animEffect transition="in" filter="diamond(in)">
                                      <p:cBhvr>
                                        <p:cTn id="127" dur="500"/>
                                        <p:tgtEl>
                                          <p:spTgt spid="93308"/>
                                        </p:tgtEl>
                                      </p:cBhvr>
                                    </p:animEffect>
                                  </p:childTnLst>
                                </p:cTn>
                              </p:par>
                              <p:par>
                                <p:cTn id="128" presetID="8" presetClass="entr" presetSubtype="16" fill="hold" grpId="0" nodeType="withEffect">
                                  <p:stCondLst>
                                    <p:cond delay="0"/>
                                  </p:stCondLst>
                                  <p:childTnLst>
                                    <p:set>
                                      <p:cBhvr>
                                        <p:cTn id="129" dur="1" fill="hold">
                                          <p:stCondLst>
                                            <p:cond delay="0"/>
                                          </p:stCondLst>
                                        </p:cTn>
                                        <p:tgtEl>
                                          <p:spTgt spid="93309"/>
                                        </p:tgtEl>
                                        <p:attrNameLst>
                                          <p:attrName>style.visibility</p:attrName>
                                        </p:attrNameLst>
                                      </p:cBhvr>
                                      <p:to>
                                        <p:strVal val="visible"/>
                                      </p:to>
                                    </p:set>
                                    <p:animEffect transition="in" filter="diamond(in)">
                                      <p:cBhvr>
                                        <p:cTn id="130" dur="500"/>
                                        <p:tgtEl>
                                          <p:spTgt spid="93309"/>
                                        </p:tgtEl>
                                      </p:cBhvr>
                                    </p:animEffect>
                                  </p:childTnLst>
                                </p:cTn>
                              </p:par>
                              <p:par>
                                <p:cTn id="131" presetID="8" presetClass="entr" presetSubtype="16" fill="hold" grpId="0" nodeType="withEffect">
                                  <p:stCondLst>
                                    <p:cond delay="0"/>
                                  </p:stCondLst>
                                  <p:childTnLst>
                                    <p:set>
                                      <p:cBhvr>
                                        <p:cTn id="132" dur="1" fill="hold">
                                          <p:stCondLst>
                                            <p:cond delay="0"/>
                                          </p:stCondLst>
                                        </p:cTn>
                                        <p:tgtEl>
                                          <p:spTgt spid="93310"/>
                                        </p:tgtEl>
                                        <p:attrNameLst>
                                          <p:attrName>style.visibility</p:attrName>
                                        </p:attrNameLst>
                                      </p:cBhvr>
                                      <p:to>
                                        <p:strVal val="visible"/>
                                      </p:to>
                                    </p:set>
                                    <p:animEffect transition="in" filter="diamond(in)">
                                      <p:cBhvr>
                                        <p:cTn id="133" dur="500"/>
                                        <p:tgtEl>
                                          <p:spTgt spid="93310"/>
                                        </p:tgtEl>
                                      </p:cBhvr>
                                    </p:animEffect>
                                  </p:childTnLst>
                                </p:cTn>
                              </p:par>
                              <p:par>
                                <p:cTn id="134" presetID="8" presetClass="entr" presetSubtype="16" fill="hold" grpId="0" nodeType="withEffect">
                                  <p:stCondLst>
                                    <p:cond delay="0"/>
                                  </p:stCondLst>
                                  <p:childTnLst>
                                    <p:set>
                                      <p:cBhvr>
                                        <p:cTn id="135" dur="1" fill="hold">
                                          <p:stCondLst>
                                            <p:cond delay="0"/>
                                          </p:stCondLst>
                                        </p:cTn>
                                        <p:tgtEl>
                                          <p:spTgt spid="93311"/>
                                        </p:tgtEl>
                                        <p:attrNameLst>
                                          <p:attrName>style.visibility</p:attrName>
                                        </p:attrNameLst>
                                      </p:cBhvr>
                                      <p:to>
                                        <p:strVal val="visible"/>
                                      </p:to>
                                    </p:set>
                                    <p:animEffect transition="in" filter="diamond(in)">
                                      <p:cBhvr>
                                        <p:cTn id="136" dur="500"/>
                                        <p:tgtEl>
                                          <p:spTgt spid="93311"/>
                                        </p:tgtEl>
                                      </p:cBhvr>
                                    </p:animEffect>
                                  </p:childTnLst>
                                </p:cTn>
                              </p:par>
                              <p:par>
                                <p:cTn id="137" presetID="8" presetClass="entr" presetSubtype="16" fill="hold" grpId="0" nodeType="withEffect">
                                  <p:stCondLst>
                                    <p:cond delay="0"/>
                                  </p:stCondLst>
                                  <p:childTnLst>
                                    <p:set>
                                      <p:cBhvr>
                                        <p:cTn id="138" dur="1" fill="hold">
                                          <p:stCondLst>
                                            <p:cond delay="0"/>
                                          </p:stCondLst>
                                        </p:cTn>
                                        <p:tgtEl>
                                          <p:spTgt spid="93312"/>
                                        </p:tgtEl>
                                        <p:attrNameLst>
                                          <p:attrName>style.visibility</p:attrName>
                                        </p:attrNameLst>
                                      </p:cBhvr>
                                      <p:to>
                                        <p:strVal val="visible"/>
                                      </p:to>
                                    </p:set>
                                    <p:animEffect transition="in" filter="diamond(in)">
                                      <p:cBhvr>
                                        <p:cTn id="139" dur="500"/>
                                        <p:tgtEl>
                                          <p:spTgt spid="9331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8" presetClass="entr" presetSubtype="16" fill="hold" grpId="0" nodeType="clickEffect">
                                  <p:stCondLst>
                                    <p:cond delay="0"/>
                                  </p:stCondLst>
                                  <p:childTnLst>
                                    <p:set>
                                      <p:cBhvr>
                                        <p:cTn id="143" dur="1" fill="hold">
                                          <p:stCondLst>
                                            <p:cond delay="0"/>
                                          </p:stCondLst>
                                        </p:cTn>
                                        <p:tgtEl>
                                          <p:spTgt spid="93244"/>
                                        </p:tgtEl>
                                        <p:attrNameLst>
                                          <p:attrName>style.visibility</p:attrName>
                                        </p:attrNameLst>
                                      </p:cBhvr>
                                      <p:to>
                                        <p:strVal val="visible"/>
                                      </p:to>
                                    </p:set>
                                    <p:animEffect transition="in" filter="diamond(in)">
                                      <p:cBhvr>
                                        <p:cTn id="144" dur="500"/>
                                        <p:tgtEl>
                                          <p:spTgt spid="93244"/>
                                        </p:tgtEl>
                                      </p:cBhvr>
                                    </p:animEffect>
                                  </p:childTnLst>
                                </p:cTn>
                              </p:par>
                              <p:par>
                                <p:cTn id="145" presetID="8" presetClass="entr" presetSubtype="16" fill="hold" grpId="0" nodeType="withEffect">
                                  <p:stCondLst>
                                    <p:cond delay="0"/>
                                  </p:stCondLst>
                                  <p:childTnLst>
                                    <p:set>
                                      <p:cBhvr>
                                        <p:cTn id="146" dur="1" fill="hold">
                                          <p:stCondLst>
                                            <p:cond delay="0"/>
                                          </p:stCondLst>
                                        </p:cTn>
                                        <p:tgtEl>
                                          <p:spTgt spid="93245"/>
                                        </p:tgtEl>
                                        <p:attrNameLst>
                                          <p:attrName>style.visibility</p:attrName>
                                        </p:attrNameLst>
                                      </p:cBhvr>
                                      <p:to>
                                        <p:strVal val="visible"/>
                                      </p:to>
                                    </p:set>
                                    <p:animEffect transition="in" filter="diamond(in)">
                                      <p:cBhvr>
                                        <p:cTn id="147" dur="500"/>
                                        <p:tgtEl>
                                          <p:spTgt spid="93245"/>
                                        </p:tgtEl>
                                      </p:cBhvr>
                                    </p:animEffect>
                                  </p:childTnLst>
                                </p:cTn>
                              </p:par>
                              <p:par>
                                <p:cTn id="148" presetID="8" presetClass="entr" presetSubtype="16" fill="hold" grpId="0" nodeType="withEffect">
                                  <p:stCondLst>
                                    <p:cond delay="0"/>
                                  </p:stCondLst>
                                  <p:childTnLst>
                                    <p:set>
                                      <p:cBhvr>
                                        <p:cTn id="149" dur="1" fill="hold">
                                          <p:stCondLst>
                                            <p:cond delay="0"/>
                                          </p:stCondLst>
                                        </p:cTn>
                                        <p:tgtEl>
                                          <p:spTgt spid="93246"/>
                                        </p:tgtEl>
                                        <p:attrNameLst>
                                          <p:attrName>style.visibility</p:attrName>
                                        </p:attrNameLst>
                                      </p:cBhvr>
                                      <p:to>
                                        <p:strVal val="visible"/>
                                      </p:to>
                                    </p:set>
                                    <p:animEffect transition="in" filter="diamond(in)">
                                      <p:cBhvr>
                                        <p:cTn id="150" dur="500"/>
                                        <p:tgtEl>
                                          <p:spTgt spid="93246"/>
                                        </p:tgtEl>
                                      </p:cBhvr>
                                    </p:animEffect>
                                  </p:childTnLst>
                                </p:cTn>
                              </p:par>
                              <p:par>
                                <p:cTn id="151" presetID="8" presetClass="entr" presetSubtype="16" fill="hold" grpId="0" nodeType="withEffect">
                                  <p:stCondLst>
                                    <p:cond delay="0"/>
                                  </p:stCondLst>
                                  <p:childTnLst>
                                    <p:set>
                                      <p:cBhvr>
                                        <p:cTn id="152" dur="1" fill="hold">
                                          <p:stCondLst>
                                            <p:cond delay="0"/>
                                          </p:stCondLst>
                                        </p:cTn>
                                        <p:tgtEl>
                                          <p:spTgt spid="93247"/>
                                        </p:tgtEl>
                                        <p:attrNameLst>
                                          <p:attrName>style.visibility</p:attrName>
                                        </p:attrNameLst>
                                      </p:cBhvr>
                                      <p:to>
                                        <p:strVal val="visible"/>
                                      </p:to>
                                    </p:set>
                                    <p:animEffect transition="in" filter="diamond(in)">
                                      <p:cBhvr>
                                        <p:cTn id="153" dur="500"/>
                                        <p:tgtEl>
                                          <p:spTgt spid="93247"/>
                                        </p:tgtEl>
                                      </p:cBhvr>
                                    </p:animEffect>
                                  </p:childTnLst>
                                </p:cTn>
                              </p:par>
                              <p:par>
                                <p:cTn id="154" presetID="8" presetClass="entr" presetSubtype="16" fill="hold" grpId="0" nodeType="withEffect">
                                  <p:stCondLst>
                                    <p:cond delay="0"/>
                                  </p:stCondLst>
                                  <p:childTnLst>
                                    <p:set>
                                      <p:cBhvr>
                                        <p:cTn id="155" dur="1" fill="hold">
                                          <p:stCondLst>
                                            <p:cond delay="0"/>
                                          </p:stCondLst>
                                        </p:cTn>
                                        <p:tgtEl>
                                          <p:spTgt spid="93248"/>
                                        </p:tgtEl>
                                        <p:attrNameLst>
                                          <p:attrName>style.visibility</p:attrName>
                                        </p:attrNameLst>
                                      </p:cBhvr>
                                      <p:to>
                                        <p:strVal val="visible"/>
                                      </p:to>
                                    </p:set>
                                    <p:animEffect transition="in" filter="diamond(in)">
                                      <p:cBhvr>
                                        <p:cTn id="156" dur="500"/>
                                        <p:tgtEl>
                                          <p:spTgt spid="93248"/>
                                        </p:tgtEl>
                                      </p:cBhvr>
                                    </p:animEffect>
                                  </p:childTnLst>
                                </p:cTn>
                              </p:par>
                              <p:par>
                                <p:cTn id="157" presetID="8" presetClass="entr" presetSubtype="16" fill="hold" grpId="0" nodeType="withEffect">
                                  <p:stCondLst>
                                    <p:cond delay="0"/>
                                  </p:stCondLst>
                                  <p:childTnLst>
                                    <p:set>
                                      <p:cBhvr>
                                        <p:cTn id="158" dur="1" fill="hold">
                                          <p:stCondLst>
                                            <p:cond delay="0"/>
                                          </p:stCondLst>
                                        </p:cTn>
                                        <p:tgtEl>
                                          <p:spTgt spid="93249"/>
                                        </p:tgtEl>
                                        <p:attrNameLst>
                                          <p:attrName>style.visibility</p:attrName>
                                        </p:attrNameLst>
                                      </p:cBhvr>
                                      <p:to>
                                        <p:strVal val="visible"/>
                                      </p:to>
                                    </p:set>
                                    <p:animEffect transition="in" filter="diamond(in)">
                                      <p:cBhvr>
                                        <p:cTn id="159" dur="500"/>
                                        <p:tgtEl>
                                          <p:spTgt spid="93249"/>
                                        </p:tgtEl>
                                      </p:cBhvr>
                                    </p:animEffect>
                                  </p:childTnLst>
                                </p:cTn>
                              </p:par>
                              <p:par>
                                <p:cTn id="160" presetID="8" presetClass="entr" presetSubtype="16" fill="hold" grpId="0" nodeType="withEffect">
                                  <p:stCondLst>
                                    <p:cond delay="0"/>
                                  </p:stCondLst>
                                  <p:childTnLst>
                                    <p:set>
                                      <p:cBhvr>
                                        <p:cTn id="161" dur="1" fill="hold">
                                          <p:stCondLst>
                                            <p:cond delay="0"/>
                                          </p:stCondLst>
                                        </p:cTn>
                                        <p:tgtEl>
                                          <p:spTgt spid="93250"/>
                                        </p:tgtEl>
                                        <p:attrNameLst>
                                          <p:attrName>style.visibility</p:attrName>
                                        </p:attrNameLst>
                                      </p:cBhvr>
                                      <p:to>
                                        <p:strVal val="visible"/>
                                      </p:to>
                                    </p:set>
                                    <p:animEffect transition="in" filter="diamond(in)">
                                      <p:cBhvr>
                                        <p:cTn id="162" dur="500"/>
                                        <p:tgtEl>
                                          <p:spTgt spid="93250"/>
                                        </p:tgtEl>
                                      </p:cBhvr>
                                    </p:animEffect>
                                  </p:childTnLst>
                                </p:cTn>
                              </p:par>
                              <p:par>
                                <p:cTn id="163" presetID="8" presetClass="entr" presetSubtype="16" fill="hold" grpId="0" nodeType="withEffect">
                                  <p:stCondLst>
                                    <p:cond delay="0"/>
                                  </p:stCondLst>
                                  <p:childTnLst>
                                    <p:set>
                                      <p:cBhvr>
                                        <p:cTn id="164" dur="1" fill="hold">
                                          <p:stCondLst>
                                            <p:cond delay="0"/>
                                          </p:stCondLst>
                                        </p:cTn>
                                        <p:tgtEl>
                                          <p:spTgt spid="93251"/>
                                        </p:tgtEl>
                                        <p:attrNameLst>
                                          <p:attrName>style.visibility</p:attrName>
                                        </p:attrNameLst>
                                      </p:cBhvr>
                                      <p:to>
                                        <p:strVal val="visible"/>
                                      </p:to>
                                    </p:set>
                                    <p:animEffect transition="in" filter="diamond(in)">
                                      <p:cBhvr>
                                        <p:cTn id="165" dur="500"/>
                                        <p:tgtEl>
                                          <p:spTgt spid="93251"/>
                                        </p:tgtEl>
                                      </p:cBhvr>
                                    </p:animEffect>
                                  </p:childTnLst>
                                </p:cTn>
                              </p:par>
                              <p:par>
                                <p:cTn id="166" presetID="8" presetClass="entr" presetSubtype="16" fill="hold" grpId="0" nodeType="withEffect">
                                  <p:stCondLst>
                                    <p:cond delay="0"/>
                                  </p:stCondLst>
                                  <p:childTnLst>
                                    <p:set>
                                      <p:cBhvr>
                                        <p:cTn id="167" dur="1" fill="hold">
                                          <p:stCondLst>
                                            <p:cond delay="0"/>
                                          </p:stCondLst>
                                        </p:cTn>
                                        <p:tgtEl>
                                          <p:spTgt spid="93252"/>
                                        </p:tgtEl>
                                        <p:attrNameLst>
                                          <p:attrName>style.visibility</p:attrName>
                                        </p:attrNameLst>
                                      </p:cBhvr>
                                      <p:to>
                                        <p:strVal val="visible"/>
                                      </p:to>
                                    </p:set>
                                    <p:animEffect transition="in" filter="diamond(in)">
                                      <p:cBhvr>
                                        <p:cTn id="168" dur="500"/>
                                        <p:tgtEl>
                                          <p:spTgt spid="93252"/>
                                        </p:tgtEl>
                                      </p:cBhvr>
                                    </p:animEffect>
                                  </p:childTnLst>
                                </p:cTn>
                              </p:par>
                              <p:par>
                                <p:cTn id="169" presetID="8" presetClass="entr" presetSubtype="16" fill="hold" grpId="0" nodeType="withEffect">
                                  <p:stCondLst>
                                    <p:cond delay="0"/>
                                  </p:stCondLst>
                                  <p:childTnLst>
                                    <p:set>
                                      <p:cBhvr>
                                        <p:cTn id="170" dur="1" fill="hold">
                                          <p:stCondLst>
                                            <p:cond delay="0"/>
                                          </p:stCondLst>
                                        </p:cTn>
                                        <p:tgtEl>
                                          <p:spTgt spid="93253"/>
                                        </p:tgtEl>
                                        <p:attrNameLst>
                                          <p:attrName>style.visibility</p:attrName>
                                        </p:attrNameLst>
                                      </p:cBhvr>
                                      <p:to>
                                        <p:strVal val="visible"/>
                                      </p:to>
                                    </p:set>
                                    <p:animEffect transition="in" filter="diamond(in)">
                                      <p:cBhvr>
                                        <p:cTn id="171" dur="500"/>
                                        <p:tgtEl>
                                          <p:spTgt spid="93253"/>
                                        </p:tgtEl>
                                      </p:cBhvr>
                                    </p:animEffect>
                                  </p:childTnLst>
                                </p:cTn>
                              </p:par>
                              <p:par>
                                <p:cTn id="172" presetID="8" presetClass="entr" presetSubtype="16" fill="hold" grpId="0" nodeType="withEffect">
                                  <p:stCondLst>
                                    <p:cond delay="0"/>
                                  </p:stCondLst>
                                  <p:childTnLst>
                                    <p:set>
                                      <p:cBhvr>
                                        <p:cTn id="173" dur="1" fill="hold">
                                          <p:stCondLst>
                                            <p:cond delay="0"/>
                                          </p:stCondLst>
                                        </p:cTn>
                                        <p:tgtEl>
                                          <p:spTgt spid="93254"/>
                                        </p:tgtEl>
                                        <p:attrNameLst>
                                          <p:attrName>style.visibility</p:attrName>
                                        </p:attrNameLst>
                                      </p:cBhvr>
                                      <p:to>
                                        <p:strVal val="visible"/>
                                      </p:to>
                                    </p:set>
                                    <p:animEffect transition="in" filter="diamond(in)">
                                      <p:cBhvr>
                                        <p:cTn id="174" dur="500"/>
                                        <p:tgtEl>
                                          <p:spTgt spid="93254"/>
                                        </p:tgtEl>
                                      </p:cBhvr>
                                    </p:animEffect>
                                  </p:childTnLst>
                                </p:cTn>
                              </p:par>
                              <p:par>
                                <p:cTn id="175" presetID="8" presetClass="entr" presetSubtype="16" fill="hold" grpId="0" nodeType="withEffect">
                                  <p:stCondLst>
                                    <p:cond delay="0"/>
                                  </p:stCondLst>
                                  <p:childTnLst>
                                    <p:set>
                                      <p:cBhvr>
                                        <p:cTn id="176" dur="1" fill="hold">
                                          <p:stCondLst>
                                            <p:cond delay="0"/>
                                          </p:stCondLst>
                                        </p:cTn>
                                        <p:tgtEl>
                                          <p:spTgt spid="93255"/>
                                        </p:tgtEl>
                                        <p:attrNameLst>
                                          <p:attrName>style.visibility</p:attrName>
                                        </p:attrNameLst>
                                      </p:cBhvr>
                                      <p:to>
                                        <p:strVal val="visible"/>
                                      </p:to>
                                    </p:set>
                                    <p:animEffect transition="in" filter="diamond(in)">
                                      <p:cBhvr>
                                        <p:cTn id="177" dur="500"/>
                                        <p:tgtEl>
                                          <p:spTgt spid="93255"/>
                                        </p:tgtEl>
                                      </p:cBhvr>
                                    </p:animEffect>
                                  </p:childTnLst>
                                </p:cTn>
                              </p:par>
                              <p:par>
                                <p:cTn id="178" presetID="8" presetClass="entr" presetSubtype="16" fill="hold" grpId="0" nodeType="withEffect">
                                  <p:stCondLst>
                                    <p:cond delay="0"/>
                                  </p:stCondLst>
                                  <p:childTnLst>
                                    <p:set>
                                      <p:cBhvr>
                                        <p:cTn id="179" dur="1" fill="hold">
                                          <p:stCondLst>
                                            <p:cond delay="0"/>
                                          </p:stCondLst>
                                        </p:cTn>
                                        <p:tgtEl>
                                          <p:spTgt spid="93256"/>
                                        </p:tgtEl>
                                        <p:attrNameLst>
                                          <p:attrName>style.visibility</p:attrName>
                                        </p:attrNameLst>
                                      </p:cBhvr>
                                      <p:to>
                                        <p:strVal val="visible"/>
                                      </p:to>
                                    </p:set>
                                    <p:animEffect transition="in" filter="diamond(in)">
                                      <p:cBhvr>
                                        <p:cTn id="180" dur="500"/>
                                        <p:tgtEl>
                                          <p:spTgt spid="93256"/>
                                        </p:tgtEl>
                                      </p:cBhvr>
                                    </p:animEffect>
                                  </p:childTnLst>
                                </p:cTn>
                              </p:par>
                              <p:par>
                                <p:cTn id="181" presetID="8" presetClass="entr" presetSubtype="16" fill="hold" grpId="0" nodeType="withEffect">
                                  <p:stCondLst>
                                    <p:cond delay="0"/>
                                  </p:stCondLst>
                                  <p:childTnLst>
                                    <p:set>
                                      <p:cBhvr>
                                        <p:cTn id="182" dur="1" fill="hold">
                                          <p:stCondLst>
                                            <p:cond delay="0"/>
                                          </p:stCondLst>
                                        </p:cTn>
                                        <p:tgtEl>
                                          <p:spTgt spid="93313"/>
                                        </p:tgtEl>
                                        <p:attrNameLst>
                                          <p:attrName>style.visibility</p:attrName>
                                        </p:attrNameLst>
                                      </p:cBhvr>
                                      <p:to>
                                        <p:strVal val="visible"/>
                                      </p:to>
                                    </p:set>
                                    <p:animEffect transition="in" filter="diamond(in)">
                                      <p:cBhvr>
                                        <p:cTn id="183" dur="500"/>
                                        <p:tgtEl>
                                          <p:spTgt spid="93313"/>
                                        </p:tgtEl>
                                      </p:cBhvr>
                                    </p:animEffect>
                                  </p:childTnLst>
                                </p:cTn>
                              </p:par>
                              <p:par>
                                <p:cTn id="184" presetID="8" presetClass="entr" presetSubtype="16" fill="hold" grpId="0" nodeType="withEffect">
                                  <p:stCondLst>
                                    <p:cond delay="0"/>
                                  </p:stCondLst>
                                  <p:childTnLst>
                                    <p:set>
                                      <p:cBhvr>
                                        <p:cTn id="185" dur="1" fill="hold">
                                          <p:stCondLst>
                                            <p:cond delay="0"/>
                                          </p:stCondLst>
                                        </p:cTn>
                                        <p:tgtEl>
                                          <p:spTgt spid="93314"/>
                                        </p:tgtEl>
                                        <p:attrNameLst>
                                          <p:attrName>style.visibility</p:attrName>
                                        </p:attrNameLst>
                                      </p:cBhvr>
                                      <p:to>
                                        <p:strVal val="visible"/>
                                      </p:to>
                                    </p:set>
                                    <p:animEffect transition="in" filter="diamond(in)">
                                      <p:cBhvr>
                                        <p:cTn id="186" dur="500"/>
                                        <p:tgtEl>
                                          <p:spTgt spid="93314"/>
                                        </p:tgtEl>
                                      </p:cBhvr>
                                    </p:animEffect>
                                  </p:childTnLst>
                                </p:cTn>
                              </p:par>
                              <p:par>
                                <p:cTn id="187" presetID="8" presetClass="entr" presetSubtype="16" fill="hold" grpId="0" nodeType="withEffect">
                                  <p:stCondLst>
                                    <p:cond delay="0"/>
                                  </p:stCondLst>
                                  <p:childTnLst>
                                    <p:set>
                                      <p:cBhvr>
                                        <p:cTn id="188" dur="1" fill="hold">
                                          <p:stCondLst>
                                            <p:cond delay="0"/>
                                          </p:stCondLst>
                                        </p:cTn>
                                        <p:tgtEl>
                                          <p:spTgt spid="93315"/>
                                        </p:tgtEl>
                                        <p:attrNameLst>
                                          <p:attrName>style.visibility</p:attrName>
                                        </p:attrNameLst>
                                      </p:cBhvr>
                                      <p:to>
                                        <p:strVal val="visible"/>
                                      </p:to>
                                    </p:set>
                                    <p:animEffect transition="in" filter="diamond(in)">
                                      <p:cBhvr>
                                        <p:cTn id="189" dur="500"/>
                                        <p:tgtEl>
                                          <p:spTgt spid="93315"/>
                                        </p:tgtEl>
                                      </p:cBhvr>
                                    </p:animEffect>
                                  </p:childTnLst>
                                </p:cTn>
                              </p:par>
                              <p:par>
                                <p:cTn id="190" presetID="8" presetClass="entr" presetSubtype="16" fill="hold" grpId="0" nodeType="withEffect">
                                  <p:stCondLst>
                                    <p:cond delay="0"/>
                                  </p:stCondLst>
                                  <p:childTnLst>
                                    <p:set>
                                      <p:cBhvr>
                                        <p:cTn id="191" dur="1" fill="hold">
                                          <p:stCondLst>
                                            <p:cond delay="0"/>
                                          </p:stCondLst>
                                        </p:cTn>
                                        <p:tgtEl>
                                          <p:spTgt spid="93316"/>
                                        </p:tgtEl>
                                        <p:attrNameLst>
                                          <p:attrName>style.visibility</p:attrName>
                                        </p:attrNameLst>
                                      </p:cBhvr>
                                      <p:to>
                                        <p:strVal val="visible"/>
                                      </p:to>
                                    </p:set>
                                    <p:animEffect transition="in" filter="diamond(in)">
                                      <p:cBhvr>
                                        <p:cTn id="192" dur="500"/>
                                        <p:tgtEl>
                                          <p:spTgt spid="93316"/>
                                        </p:tgtEl>
                                      </p:cBhvr>
                                    </p:animEffect>
                                  </p:childTnLst>
                                </p:cTn>
                              </p:par>
                              <p:par>
                                <p:cTn id="193" presetID="8" presetClass="entr" presetSubtype="16" fill="hold" grpId="0" nodeType="withEffect">
                                  <p:stCondLst>
                                    <p:cond delay="0"/>
                                  </p:stCondLst>
                                  <p:childTnLst>
                                    <p:set>
                                      <p:cBhvr>
                                        <p:cTn id="194" dur="1" fill="hold">
                                          <p:stCondLst>
                                            <p:cond delay="0"/>
                                          </p:stCondLst>
                                        </p:cTn>
                                        <p:tgtEl>
                                          <p:spTgt spid="93317"/>
                                        </p:tgtEl>
                                        <p:attrNameLst>
                                          <p:attrName>style.visibility</p:attrName>
                                        </p:attrNameLst>
                                      </p:cBhvr>
                                      <p:to>
                                        <p:strVal val="visible"/>
                                      </p:to>
                                    </p:set>
                                    <p:animEffect transition="in" filter="diamond(in)">
                                      <p:cBhvr>
                                        <p:cTn id="195" dur="500"/>
                                        <p:tgtEl>
                                          <p:spTgt spid="93317"/>
                                        </p:tgtEl>
                                      </p:cBhvr>
                                    </p:animEffect>
                                  </p:childTnLst>
                                </p:cTn>
                              </p:par>
                              <p:par>
                                <p:cTn id="196" presetID="8" presetClass="entr" presetSubtype="16" fill="hold" grpId="0" nodeType="withEffect">
                                  <p:stCondLst>
                                    <p:cond delay="0"/>
                                  </p:stCondLst>
                                  <p:childTnLst>
                                    <p:set>
                                      <p:cBhvr>
                                        <p:cTn id="197" dur="1" fill="hold">
                                          <p:stCondLst>
                                            <p:cond delay="0"/>
                                          </p:stCondLst>
                                        </p:cTn>
                                        <p:tgtEl>
                                          <p:spTgt spid="93318"/>
                                        </p:tgtEl>
                                        <p:attrNameLst>
                                          <p:attrName>style.visibility</p:attrName>
                                        </p:attrNameLst>
                                      </p:cBhvr>
                                      <p:to>
                                        <p:strVal val="visible"/>
                                      </p:to>
                                    </p:set>
                                    <p:animEffect transition="in" filter="diamond(in)">
                                      <p:cBhvr>
                                        <p:cTn id="198" dur="500"/>
                                        <p:tgtEl>
                                          <p:spTgt spid="93318"/>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5" presetClass="entr" presetSubtype="0" fill="hold" grpId="0" nodeType="clickEffect">
                                  <p:stCondLst>
                                    <p:cond delay="0"/>
                                  </p:stCondLst>
                                  <p:childTnLst>
                                    <p:set>
                                      <p:cBhvr>
                                        <p:cTn id="202" dur="1" fill="hold">
                                          <p:stCondLst>
                                            <p:cond delay="0"/>
                                          </p:stCondLst>
                                        </p:cTn>
                                        <p:tgtEl>
                                          <p:spTgt spid="93190"/>
                                        </p:tgtEl>
                                        <p:attrNameLst>
                                          <p:attrName>style.visibility</p:attrName>
                                        </p:attrNameLst>
                                      </p:cBhvr>
                                      <p:to>
                                        <p:strVal val="visible"/>
                                      </p:to>
                                    </p:set>
                                    <p:anim calcmode="lin" valueType="num">
                                      <p:cBhvr>
                                        <p:cTn id="203" dur="1000" fill="hold"/>
                                        <p:tgtEl>
                                          <p:spTgt spid="93190"/>
                                        </p:tgtEl>
                                        <p:attrNameLst>
                                          <p:attrName>ppt_w</p:attrName>
                                        </p:attrNameLst>
                                      </p:cBhvr>
                                      <p:tavLst>
                                        <p:tav tm="0">
                                          <p:val>
                                            <p:fltVal val="0"/>
                                          </p:val>
                                        </p:tav>
                                        <p:tav tm="100000">
                                          <p:val>
                                            <p:strVal val="#ppt_w"/>
                                          </p:val>
                                        </p:tav>
                                      </p:tavLst>
                                    </p:anim>
                                    <p:anim calcmode="lin" valueType="num">
                                      <p:cBhvr>
                                        <p:cTn id="204" dur="1000" fill="hold"/>
                                        <p:tgtEl>
                                          <p:spTgt spid="93190"/>
                                        </p:tgtEl>
                                        <p:attrNameLst>
                                          <p:attrName>ppt_h</p:attrName>
                                        </p:attrNameLst>
                                      </p:cBhvr>
                                      <p:tavLst>
                                        <p:tav tm="0">
                                          <p:val>
                                            <p:fltVal val="0"/>
                                          </p:val>
                                        </p:tav>
                                        <p:tav tm="100000">
                                          <p:val>
                                            <p:strVal val="#ppt_h"/>
                                          </p:val>
                                        </p:tav>
                                      </p:tavLst>
                                    </p:anim>
                                    <p:anim calcmode="lin" valueType="num">
                                      <p:cBhvr>
                                        <p:cTn id="205" dur="1000" fill="hold"/>
                                        <p:tgtEl>
                                          <p:spTgt spid="93190"/>
                                        </p:tgtEl>
                                        <p:attrNameLst>
                                          <p:attrName>ppt_x</p:attrName>
                                        </p:attrNameLst>
                                      </p:cBhvr>
                                      <p:tavLst>
                                        <p:tav tm="0" fmla="#ppt_x+(cos(-2*pi*(1-$))*-#ppt_x-sin(-2*pi*(1-$))*(1-#ppt_y))*(1-$)">
                                          <p:val>
                                            <p:fltVal val="0"/>
                                          </p:val>
                                        </p:tav>
                                        <p:tav tm="100000">
                                          <p:val>
                                            <p:fltVal val="1"/>
                                          </p:val>
                                        </p:tav>
                                      </p:tavLst>
                                    </p:anim>
                                    <p:anim calcmode="lin" valueType="num">
                                      <p:cBhvr>
                                        <p:cTn id="206" dur="1000" fill="hold"/>
                                        <p:tgtEl>
                                          <p:spTgt spid="93190"/>
                                        </p:tgtEl>
                                        <p:attrNameLst>
                                          <p:attrName>ppt_y</p:attrName>
                                        </p:attrNameLst>
                                      </p:cBhvr>
                                      <p:tavLst>
                                        <p:tav tm="0" fmla="#ppt_y+(sin(-2*pi*(1-$))*-#ppt_x+cos(-2*pi*(1-$))*(1-#ppt_y))*(1-$)">
                                          <p:val>
                                            <p:fltVal val="0"/>
                                          </p:val>
                                        </p:tav>
                                        <p:tav tm="100000">
                                          <p:val>
                                            <p:fltVal val="1"/>
                                          </p:val>
                                        </p:tav>
                                      </p:tavLst>
                                    </p:anim>
                                  </p:childTnLst>
                                </p:cTn>
                              </p:par>
                              <p:par>
                                <p:cTn id="207" presetID="15" presetClass="entr" presetSubtype="0" fill="hold" grpId="0" nodeType="withEffect">
                                  <p:stCondLst>
                                    <p:cond delay="0"/>
                                  </p:stCondLst>
                                  <p:childTnLst>
                                    <p:set>
                                      <p:cBhvr>
                                        <p:cTn id="208" dur="1" fill="hold">
                                          <p:stCondLst>
                                            <p:cond delay="0"/>
                                          </p:stCondLst>
                                        </p:cTn>
                                        <p:tgtEl>
                                          <p:spTgt spid="93231"/>
                                        </p:tgtEl>
                                        <p:attrNameLst>
                                          <p:attrName>style.visibility</p:attrName>
                                        </p:attrNameLst>
                                      </p:cBhvr>
                                      <p:to>
                                        <p:strVal val="visible"/>
                                      </p:to>
                                    </p:set>
                                    <p:anim calcmode="lin" valueType="num">
                                      <p:cBhvr>
                                        <p:cTn id="209" dur="1000" fill="hold"/>
                                        <p:tgtEl>
                                          <p:spTgt spid="93231"/>
                                        </p:tgtEl>
                                        <p:attrNameLst>
                                          <p:attrName>ppt_w</p:attrName>
                                        </p:attrNameLst>
                                      </p:cBhvr>
                                      <p:tavLst>
                                        <p:tav tm="0">
                                          <p:val>
                                            <p:fltVal val="0"/>
                                          </p:val>
                                        </p:tav>
                                        <p:tav tm="100000">
                                          <p:val>
                                            <p:strVal val="#ppt_w"/>
                                          </p:val>
                                        </p:tav>
                                      </p:tavLst>
                                    </p:anim>
                                    <p:anim calcmode="lin" valueType="num">
                                      <p:cBhvr>
                                        <p:cTn id="210" dur="1000" fill="hold"/>
                                        <p:tgtEl>
                                          <p:spTgt spid="93231"/>
                                        </p:tgtEl>
                                        <p:attrNameLst>
                                          <p:attrName>ppt_h</p:attrName>
                                        </p:attrNameLst>
                                      </p:cBhvr>
                                      <p:tavLst>
                                        <p:tav tm="0">
                                          <p:val>
                                            <p:fltVal val="0"/>
                                          </p:val>
                                        </p:tav>
                                        <p:tav tm="100000">
                                          <p:val>
                                            <p:strVal val="#ppt_h"/>
                                          </p:val>
                                        </p:tav>
                                      </p:tavLst>
                                    </p:anim>
                                    <p:anim calcmode="lin" valueType="num">
                                      <p:cBhvr>
                                        <p:cTn id="211" dur="1000" fill="hold"/>
                                        <p:tgtEl>
                                          <p:spTgt spid="93231"/>
                                        </p:tgtEl>
                                        <p:attrNameLst>
                                          <p:attrName>ppt_x</p:attrName>
                                        </p:attrNameLst>
                                      </p:cBhvr>
                                      <p:tavLst>
                                        <p:tav tm="0" fmla="#ppt_x+(cos(-2*pi*(1-$))*-#ppt_x-sin(-2*pi*(1-$))*(1-#ppt_y))*(1-$)">
                                          <p:val>
                                            <p:fltVal val="0"/>
                                          </p:val>
                                        </p:tav>
                                        <p:tav tm="100000">
                                          <p:val>
                                            <p:fltVal val="1"/>
                                          </p:val>
                                        </p:tav>
                                      </p:tavLst>
                                    </p:anim>
                                    <p:anim calcmode="lin" valueType="num">
                                      <p:cBhvr>
                                        <p:cTn id="212" dur="1000" fill="hold"/>
                                        <p:tgtEl>
                                          <p:spTgt spid="93231"/>
                                        </p:tgtEl>
                                        <p:attrNameLst>
                                          <p:attrName>ppt_y</p:attrName>
                                        </p:attrNameLst>
                                      </p:cBhvr>
                                      <p:tavLst>
                                        <p:tav tm="0" fmla="#ppt_y+(sin(-2*pi*(1-$))*-#ppt_x+cos(-2*pi*(1-$))*(1-#ppt_y))*(1-$)">
                                          <p:val>
                                            <p:fltVal val="0"/>
                                          </p:val>
                                        </p:tav>
                                        <p:tav tm="100000">
                                          <p:val>
                                            <p:fltVal val="1"/>
                                          </p:val>
                                        </p:tav>
                                      </p:tavLst>
                                    </p:anim>
                                  </p:childTnLst>
                                </p:cTn>
                              </p:par>
                              <p:par>
                                <p:cTn id="213" presetID="15" presetClass="entr" presetSubtype="0" fill="hold" grpId="0" nodeType="withEffect">
                                  <p:stCondLst>
                                    <p:cond delay="0"/>
                                  </p:stCondLst>
                                  <p:childTnLst>
                                    <p:set>
                                      <p:cBhvr>
                                        <p:cTn id="214" dur="1" fill="hold">
                                          <p:stCondLst>
                                            <p:cond delay="0"/>
                                          </p:stCondLst>
                                        </p:cTn>
                                        <p:tgtEl>
                                          <p:spTgt spid="93232"/>
                                        </p:tgtEl>
                                        <p:attrNameLst>
                                          <p:attrName>style.visibility</p:attrName>
                                        </p:attrNameLst>
                                      </p:cBhvr>
                                      <p:to>
                                        <p:strVal val="visible"/>
                                      </p:to>
                                    </p:set>
                                    <p:anim calcmode="lin" valueType="num">
                                      <p:cBhvr>
                                        <p:cTn id="215" dur="1000" fill="hold"/>
                                        <p:tgtEl>
                                          <p:spTgt spid="93232"/>
                                        </p:tgtEl>
                                        <p:attrNameLst>
                                          <p:attrName>ppt_w</p:attrName>
                                        </p:attrNameLst>
                                      </p:cBhvr>
                                      <p:tavLst>
                                        <p:tav tm="0">
                                          <p:val>
                                            <p:fltVal val="0"/>
                                          </p:val>
                                        </p:tav>
                                        <p:tav tm="100000">
                                          <p:val>
                                            <p:strVal val="#ppt_w"/>
                                          </p:val>
                                        </p:tav>
                                      </p:tavLst>
                                    </p:anim>
                                    <p:anim calcmode="lin" valueType="num">
                                      <p:cBhvr>
                                        <p:cTn id="216" dur="1000" fill="hold"/>
                                        <p:tgtEl>
                                          <p:spTgt spid="93232"/>
                                        </p:tgtEl>
                                        <p:attrNameLst>
                                          <p:attrName>ppt_h</p:attrName>
                                        </p:attrNameLst>
                                      </p:cBhvr>
                                      <p:tavLst>
                                        <p:tav tm="0">
                                          <p:val>
                                            <p:fltVal val="0"/>
                                          </p:val>
                                        </p:tav>
                                        <p:tav tm="100000">
                                          <p:val>
                                            <p:strVal val="#ppt_h"/>
                                          </p:val>
                                        </p:tav>
                                      </p:tavLst>
                                    </p:anim>
                                    <p:anim calcmode="lin" valueType="num">
                                      <p:cBhvr>
                                        <p:cTn id="217" dur="1000" fill="hold"/>
                                        <p:tgtEl>
                                          <p:spTgt spid="93232"/>
                                        </p:tgtEl>
                                        <p:attrNameLst>
                                          <p:attrName>ppt_x</p:attrName>
                                        </p:attrNameLst>
                                      </p:cBhvr>
                                      <p:tavLst>
                                        <p:tav tm="0" fmla="#ppt_x+(cos(-2*pi*(1-$))*-#ppt_x-sin(-2*pi*(1-$))*(1-#ppt_y))*(1-$)">
                                          <p:val>
                                            <p:fltVal val="0"/>
                                          </p:val>
                                        </p:tav>
                                        <p:tav tm="100000">
                                          <p:val>
                                            <p:fltVal val="1"/>
                                          </p:val>
                                        </p:tav>
                                      </p:tavLst>
                                    </p:anim>
                                    <p:anim calcmode="lin" valueType="num">
                                      <p:cBhvr>
                                        <p:cTn id="218" dur="1000" fill="hold"/>
                                        <p:tgtEl>
                                          <p:spTgt spid="93232"/>
                                        </p:tgtEl>
                                        <p:attrNameLst>
                                          <p:attrName>ppt_y</p:attrName>
                                        </p:attrNameLst>
                                      </p:cBhvr>
                                      <p:tavLst>
                                        <p:tav tm="0" fmla="#ppt_y+(sin(-2*pi*(1-$))*-#ppt_x+cos(-2*pi*(1-$))*(1-#ppt_y))*(1-$)">
                                          <p:val>
                                            <p:fltVal val="0"/>
                                          </p:val>
                                        </p:tav>
                                        <p:tav tm="100000">
                                          <p:val>
                                            <p:fltVal val="1"/>
                                          </p:val>
                                        </p:tav>
                                      </p:tavLst>
                                    </p:anim>
                                  </p:childTnLst>
                                </p:cTn>
                              </p:par>
                              <p:par>
                                <p:cTn id="219" presetID="15" presetClass="entr" presetSubtype="0" fill="hold" grpId="0" nodeType="withEffect">
                                  <p:stCondLst>
                                    <p:cond delay="0"/>
                                  </p:stCondLst>
                                  <p:childTnLst>
                                    <p:set>
                                      <p:cBhvr>
                                        <p:cTn id="220" dur="1" fill="hold">
                                          <p:stCondLst>
                                            <p:cond delay="0"/>
                                          </p:stCondLst>
                                        </p:cTn>
                                        <p:tgtEl>
                                          <p:spTgt spid="93233"/>
                                        </p:tgtEl>
                                        <p:attrNameLst>
                                          <p:attrName>style.visibility</p:attrName>
                                        </p:attrNameLst>
                                      </p:cBhvr>
                                      <p:to>
                                        <p:strVal val="visible"/>
                                      </p:to>
                                    </p:set>
                                    <p:anim calcmode="lin" valueType="num">
                                      <p:cBhvr>
                                        <p:cTn id="221" dur="1000" fill="hold"/>
                                        <p:tgtEl>
                                          <p:spTgt spid="93233"/>
                                        </p:tgtEl>
                                        <p:attrNameLst>
                                          <p:attrName>ppt_w</p:attrName>
                                        </p:attrNameLst>
                                      </p:cBhvr>
                                      <p:tavLst>
                                        <p:tav tm="0">
                                          <p:val>
                                            <p:fltVal val="0"/>
                                          </p:val>
                                        </p:tav>
                                        <p:tav tm="100000">
                                          <p:val>
                                            <p:strVal val="#ppt_w"/>
                                          </p:val>
                                        </p:tav>
                                      </p:tavLst>
                                    </p:anim>
                                    <p:anim calcmode="lin" valueType="num">
                                      <p:cBhvr>
                                        <p:cTn id="222" dur="1000" fill="hold"/>
                                        <p:tgtEl>
                                          <p:spTgt spid="93233"/>
                                        </p:tgtEl>
                                        <p:attrNameLst>
                                          <p:attrName>ppt_h</p:attrName>
                                        </p:attrNameLst>
                                      </p:cBhvr>
                                      <p:tavLst>
                                        <p:tav tm="0">
                                          <p:val>
                                            <p:fltVal val="0"/>
                                          </p:val>
                                        </p:tav>
                                        <p:tav tm="100000">
                                          <p:val>
                                            <p:strVal val="#ppt_h"/>
                                          </p:val>
                                        </p:tav>
                                      </p:tavLst>
                                    </p:anim>
                                    <p:anim calcmode="lin" valueType="num">
                                      <p:cBhvr>
                                        <p:cTn id="223" dur="1000" fill="hold"/>
                                        <p:tgtEl>
                                          <p:spTgt spid="93233"/>
                                        </p:tgtEl>
                                        <p:attrNameLst>
                                          <p:attrName>ppt_x</p:attrName>
                                        </p:attrNameLst>
                                      </p:cBhvr>
                                      <p:tavLst>
                                        <p:tav tm="0" fmla="#ppt_x+(cos(-2*pi*(1-$))*-#ppt_x-sin(-2*pi*(1-$))*(1-#ppt_y))*(1-$)">
                                          <p:val>
                                            <p:fltVal val="0"/>
                                          </p:val>
                                        </p:tav>
                                        <p:tav tm="100000">
                                          <p:val>
                                            <p:fltVal val="1"/>
                                          </p:val>
                                        </p:tav>
                                      </p:tavLst>
                                    </p:anim>
                                    <p:anim calcmode="lin" valueType="num">
                                      <p:cBhvr>
                                        <p:cTn id="224" dur="1000" fill="hold"/>
                                        <p:tgtEl>
                                          <p:spTgt spid="93233"/>
                                        </p:tgtEl>
                                        <p:attrNameLst>
                                          <p:attrName>ppt_y</p:attrName>
                                        </p:attrNameLst>
                                      </p:cBhvr>
                                      <p:tavLst>
                                        <p:tav tm="0" fmla="#ppt_y+(sin(-2*pi*(1-$))*-#ppt_x+cos(-2*pi*(1-$))*(1-#ppt_y))*(1-$)">
                                          <p:val>
                                            <p:fltVal val="0"/>
                                          </p:val>
                                        </p:tav>
                                        <p:tav tm="100000">
                                          <p:val>
                                            <p:fltVal val="1"/>
                                          </p:val>
                                        </p:tav>
                                      </p:tavLst>
                                    </p:anim>
                                  </p:childTnLst>
                                </p:cTn>
                              </p:par>
                              <p:par>
                                <p:cTn id="225" presetID="15" presetClass="entr" presetSubtype="0" fill="hold" grpId="0" nodeType="withEffect">
                                  <p:stCondLst>
                                    <p:cond delay="0"/>
                                  </p:stCondLst>
                                  <p:childTnLst>
                                    <p:set>
                                      <p:cBhvr>
                                        <p:cTn id="226" dur="1" fill="hold">
                                          <p:stCondLst>
                                            <p:cond delay="0"/>
                                          </p:stCondLst>
                                        </p:cTn>
                                        <p:tgtEl>
                                          <p:spTgt spid="93234"/>
                                        </p:tgtEl>
                                        <p:attrNameLst>
                                          <p:attrName>style.visibility</p:attrName>
                                        </p:attrNameLst>
                                      </p:cBhvr>
                                      <p:to>
                                        <p:strVal val="visible"/>
                                      </p:to>
                                    </p:set>
                                    <p:anim calcmode="lin" valueType="num">
                                      <p:cBhvr>
                                        <p:cTn id="227" dur="1000" fill="hold"/>
                                        <p:tgtEl>
                                          <p:spTgt spid="93234"/>
                                        </p:tgtEl>
                                        <p:attrNameLst>
                                          <p:attrName>ppt_w</p:attrName>
                                        </p:attrNameLst>
                                      </p:cBhvr>
                                      <p:tavLst>
                                        <p:tav tm="0">
                                          <p:val>
                                            <p:fltVal val="0"/>
                                          </p:val>
                                        </p:tav>
                                        <p:tav tm="100000">
                                          <p:val>
                                            <p:strVal val="#ppt_w"/>
                                          </p:val>
                                        </p:tav>
                                      </p:tavLst>
                                    </p:anim>
                                    <p:anim calcmode="lin" valueType="num">
                                      <p:cBhvr>
                                        <p:cTn id="228" dur="1000" fill="hold"/>
                                        <p:tgtEl>
                                          <p:spTgt spid="93234"/>
                                        </p:tgtEl>
                                        <p:attrNameLst>
                                          <p:attrName>ppt_h</p:attrName>
                                        </p:attrNameLst>
                                      </p:cBhvr>
                                      <p:tavLst>
                                        <p:tav tm="0">
                                          <p:val>
                                            <p:fltVal val="0"/>
                                          </p:val>
                                        </p:tav>
                                        <p:tav tm="100000">
                                          <p:val>
                                            <p:strVal val="#ppt_h"/>
                                          </p:val>
                                        </p:tav>
                                      </p:tavLst>
                                    </p:anim>
                                    <p:anim calcmode="lin" valueType="num">
                                      <p:cBhvr>
                                        <p:cTn id="229" dur="1000" fill="hold"/>
                                        <p:tgtEl>
                                          <p:spTgt spid="93234"/>
                                        </p:tgtEl>
                                        <p:attrNameLst>
                                          <p:attrName>ppt_x</p:attrName>
                                        </p:attrNameLst>
                                      </p:cBhvr>
                                      <p:tavLst>
                                        <p:tav tm="0" fmla="#ppt_x+(cos(-2*pi*(1-$))*-#ppt_x-sin(-2*pi*(1-$))*(1-#ppt_y))*(1-$)">
                                          <p:val>
                                            <p:fltVal val="0"/>
                                          </p:val>
                                        </p:tav>
                                        <p:tav tm="100000">
                                          <p:val>
                                            <p:fltVal val="1"/>
                                          </p:val>
                                        </p:tav>
                                      </p:tavLst>
                                    </p:anim>
                                    <p:anim calcmode="lin" valueType="num">
                                      <p:cBhvr>
                                        <p:cTn id="230" dur="1000" fill="hold"/>
                                        <p:tgtEl>
                                          <p:spTgt spid="93234"/>
                                        </p:tgtEl>
                                        <p:attrNameLst>
                                          <p:attrName>ppt_y</p:attrName>
                                        </p:attrNameLst>
                                      </p:cBhvr>
                                      <p:tavLst>
                                        <p:tav tm="0" fmla="#ppt_y+(sin(-2*pi*(1-$))*-#ppt_x+cos(-2*pi*(1-$))*(1-#ppt_y))*(1-$)">
                                          <p:val>
                                            <p:fltVal val="0"/>
                                          </p:val>
                                        </p:tav>
                                        <p:tav tm="100000">
                                          <p:val>
                                            <p:fltVal val="1"/>
                                          </p:val>
                                        </p:tav>
                                      </p:tavLst>
                                    </p:anim>
                                  </p:childTnLst>
                                </p:cTn>
                              </p:par>
                              <p:par>
                                <p:cTn id="231" presetID="15" presetClass="entr" presetSubtype="0" fill="hold" grpId="0" nodeType="withEffect">
                                  <p:stCondLst>
                                    <p:cond delay="0"/>
                                  </p:stCondLst>
                                  <p:childTnLst>
                                    <p:set>
                                      <p:cBhvr>
                                        <p:cTn id="232" dur="1" fill="hold">
                                          <p:stCondLst>
                                            <p:cond delay="0"/>
                                          </p:stCondLst>
                                        </p:cTn>
                                        <p:tgtEl>
                                          <p:spTgt spid="93235"/>
                                        </p:tgtEl>
                                        <p:attrNameLst>
                                          <p:attrName>style.visibility</p:attrName>
                                        </p:attrNameLst>
                                      </p:cBhvr>
                                      <p:to>
                                        <p:strVal val="visible"/>
                                      </p:to>
                                    </p:set>
                                    <p:anim calcmode="lin" valueType="num">
                                      <p:cBhvr>
                                        <p:cTn id="233" dur="1000" fill="hold"/>
                                        <p:tgtEl>
                                          <p:spTgt spid="93235"/>
                                        </p:tgtEl>
                                        <p:attrNameLst>
                                          <p:attrName>ppt_w</p:attrName>
                                        </p:attrNameLst>
                                      </p:cBhvr>
                                      <p:tavLst>
                                        <p:tav tm="0">
                                          <p:val>
                                            <p:fltVal val="0"/>
                                          </p:val>
                                        </p:tav>
                                        <p:tav tm="100000">
                                          <p:val>
                                            <p:strVal val="#ppt_w"/>
                                          </p:val>
                                        </p:tav>
                                      </p:tavLst>
                                    </p:anim>
                                    <p:anim calcmode="lin" valueType="num">
                                      <p:cBhvr>
                                        <p:cTn id="234" dur="1000" fill="hold"/>
                                        <p:tgtEl>
                                          <p:spTgt spid="93235"/>
                                        </p:tgtEl>
                                        <p:attrNameLst>
                                          <p:attrName>ppt_h</p:attrName>
                                        </p:attrNameLst>
                                      </p:cBhvr>
                                      <p:tavLst>
                                        <p:tav tm="0">
                                          <p:val>
                                            <p:fltVal val="0"/>
                                          </p:val>
                                        </p:tav>
                                        <p:tav tm="100000">
                                          <p:val>
                                            <p:strVal val="#ppt_h"/>
                                          </p:val>
                                        </p:tav>
                                      </p:tavLst>
                                    </p:anim>
                                    <p:anim calcmode="lin" valueType="num">
                                      <p:cBhvr>
                                        <p:cTn id="235" dur="1000" fill="hold"/>
                                        <p:tgtEl>
                                          <p:spTgt spid="93235"/>
                                        </p:tgtEl>
                                        <p:attrNameLst>
                                          <p:attrName>ppt_x</p:attrName>
                                        </p:attrNameLst>
                                      </p:cBhvr>
                                      <p:tavLst>
                                        <p:tav tm="0" fmla="#ppt_x+(cos(-2*pi*(1-$))*-#ppt_x-sin(-2*pi*(1-$))*(1-#ppt_y))*(1-$)">
                                          <p:val>
                                            <p:fltVal val="0"/>
                                          </p:val>
                                        </p:tav>
                                        <p:tav tm="100000">
                                          <p:val>
                                            <p:fltVal val="1"/>
                                          </p:val>
                                        </p:tav>
                                      </p:tavLst>
                                    </p:anim>
                                    <p:anim calcmode="lin" valueType="num">
                                      <p:cBhvr>
                                        <p:cTn id="236" dur="1000" fill="hold"/>
                                        <p:tgtEl>
                                          <p:spTgt spid="93235"/>
                                        </p:tgtEl>
                                        <p:attrNameLst>
                                          <p:attrName>ppt_y</p:attrName>
                                        </p:attrNameLst>
                                      </p:cBhvr>
                                      <p:tavLst>
                                        <p:tav tm="0" fmla="#ppt_y+(sin(-2*pi*(1-$))*-#ppt_x+cos(-2*pi*(1-$))*(1-#ppt_y))*(1-$)">
                                          <p:val>
                                            <p:fltVal val="0"/>
                                          </p:val>
                                        </p:tav>
                                        <p:tav tm="100000">
                                          <p:val>
                                            <p:fltVal val="1"/>
                                          </p:val>
                                        </p:tav>
                                      </p:tavLst>
                                    </p:anim>
                                  </p:childTnLst>
                                </p:cTn>
                              </p:par>
                              <p:par>
                                <p:cTn id="237" presetID="15" presetClass="entr" presetSubtype="0" fill="hold" grpId="0" nodeType="withEffect">
                                  <p:stCondLst>
                                    <p:cond delay="0"/>
                                  </p:stCondLst>
                                  <p:childTnLst>
                                    <p:set>
                                      <p:cBhvr>
                                        <p:cTn id="238" dur="1" fill="hold">
                                          <p:stCondLst>
                                            <p:cond delay="0"/>
                                          </p:stCondLst>
                                        </p:cTn>
                                        <p:tgtEl>
                                          <p:spTgt spid="93236"/>
                                        </p:tgtEl>
                                        <p:attrNameLst>
                                          <p:attrName>style.visibility</p:attrName>
                                        </p:attrNameLst>
                                      </p:cBhvr>
                                      <p:to>
                                        <p:strVal val="visible"/>
                                      </p:to>
                                    </p:set>
                                    <p:anim calcmode="lin" valueType="num">
                                      <p:cBhvr>
                                        <p:cTn id="239" dur="1000" fill="hold"/>
                                        <p:tgtEl>
                                          <p:spTgt spid="93236"/>
                                        </p:tgtEl>
                                        <p:attrNameLst>
                                          <p:attrName>ppt_w</p:attrName>
                                        </p:attrNameLst>
                                      </p:cBhvr>
                                      <p:tavLst>
                                        <p:tav tm="0">
                                          <p:val>
                                            <p:fltVal val="0"/>
                                          </p:val>
                                        </p:tav>
                                        <p:tav tm="100000">
                                          <p:val>
                                            <p:strVal val="#ppt_w"/>
                                          </p:val>
                                        </p:tav>
                                      </p:tavLst>
                                    </p:anim>
                                    <p:anim calcmode="lin" valueType="num">
                                      <p:cBhvr>
                                        <p:cTn id="240" dur="1000" fill="hold"/>
                                        <p:tgtEl>
                                          <p:spTgt spid="93236"/>
                                        </p:tgtEl>
                                        <p:attrNameLst>
                                          <p:attrName>ppt_h</p:attrName>
                                        </p:attrNameLst>
                                      </p:cBhvr>
                                      <p:tavLst>
                                        <p:tav tm="0">
                                          <p:val>
                                            <p:fltVal val="0"/>
                                          </p:val>
                                        </p:tav>
                                        <p:tav tm="100000">
                                          <p:val>
                                            <p:strVal val="#ppt_h"/>
                                          </p:val>
                                        </p:tav>
                                      </p:tavLst>
                                    </p:anim>
                                    <p:anim calcmode="lin" valueType="num">
                                      <p:cBhvr>
                                        <p:cTn id="241" dur="1000" fill="hold"/>
                                        <p:tgtEl>
                                          <p:spTgt spid="93236"/>
                                        </p:tgtEl>
                                        <p:attrNameLst>
                                          <p:attrName>ppt_x</p:attrName>
                                        </p:attrNameLst>
                                      </p:cBhvr>
                                      <p:tavLst>
                                        <p:tav tm="0" fmla="#ppt_x+(cos(-2*pi*(1-$))*-#ppt_x-sin(-2*pi*(1-$))*(1-#ppt_y))*(1-$)">
                                          <p:val>
                                            <p:fltVal val="0"/>
                                          </p:val>
                                        </p:tav>
                                        <p:tav tm="100000">
                                          <p:val>
                                            <p:fltVal val="1"/>
                                          </p:val>
                                        </p:tav>
                                      </p:tavLst>
                                    </p:anim>
                                    <p:anim calcmode="lin" valueType="num">
                                      <p:cBhvr>
                                        <p:cTn id="242" dur="1000" fill="hold"/>
                                        <p:tgtEl>
                                          <p:spTgt spid="93236"/>
                                        </p:tgtEl>
                                        <p:attrNameLst>
                                          <p:attrName>ppt_y</p:attrName>
                                        </p:attrNameLst>
                                      </p:cBhvr>
                                      <p:tavLst>
                                        <p:tav tm="0" fmla="#ppt_y+(sin(-2*pi*(1-$))*-#ppt_x+cos(-2*pi*(1-$))*(1-#ppt_y))*(1-$)">
                                          <p:val>
                                            <p:fltVal val="0"/>
                                          </p:val>
                                        </p:tav>
                                        <p:tav tm="100000">
                                          <p:val>
                                            <p:fltVal val="1"/>
                                          </p:val>
                                        </p:tav>
                                      </p:tavLst>
                                    </p:anim>
                                  </p:childTnLst>
                                </p:cTn>
                              </p:par>
                              <p:par>
                                <p:cTn id="243" presetID="15" presetClass="entr" presetSubtype="0" fill="hold" grpId="0" nodeType="withEffect">
                                  <p:stCondLst>
                                    <p:cond delay="0"/>
                                  </p:stCondLst>
                                  <p:childTnLst>
                                    <p:set>
                                      <p:cBhvr>
                                        <p:cTn id="244" dur="1" fill="hold">
                                          <p:stCondLst>
                                            <p:cond delay="0"/>
                                          </p:stCondLst>
                                        </p:cTn>
                                        <p:tgtEl>
                                          <p:spTgt spid="93237"/>
                                        </p:tgtEl>
                                        <p:attrNameLst>
                                          <p:attrName>style.visibility</p:attrName>
                                        </p:attrNameLst>
                                      </p:cBhvr>
                                      <p:to>
                                        <p:strVal val="visible"/>
                                      </p:to>
                                    </p:set>
                                    <p:anim calcmode="lin" valueType="num">
                                      <p:cBhvr>
                                        <p:cTn id="245" dur="1000" fill="hold"/>
                                        <p:tgtEl>
                                          <p:spTgt spid="93237"/>
                                        </p:tgtEl>
                                        <p:attrNameLst>
                                          <p:attrName>ppt_w</p:attrName>
                                        </p:attrNameLst>
                                      </p:cBhvr>
                                      <p:tavLst>
                                        <p:tav tm="0">
                                          <p:val>
                                            <p:fltVal val="0"/>
                                          </p:val>
                                        </p:tav>
                                        <p:tav tm="100000">
                                          <p:val>
                                            <p:strVal val="#ppt_w"/>
                                          </p:val>
                                        </p:tav>
                                      </p:tavLst>
                                    </p:anim>
                                    <p:anim calcmode="lin" valueType="num">
                                      <p:cBhvr>
                                        <p:cTn id="246" dur="1000" fill="hold"/>
                                        <p:tgtEl>
                                          <p:spTgt spid="93237"/>
                                        </p:tgtEl>
                                        <p:attrNameLst>
                                          <p:attrName>ppt_h</p:attrName>
                                        </p:attrNameLst>
                                      </p:cBhvr>
                                      <p:tavLst>
                                        <p:tav tm="0">
                                          <p:val>
                                            <p:fltVal val="0"/>
                                          </p:val>
                                        </p:tav>
                                        <p:tav tm="100000">
                                          <p:val>
                                            <p:strVal val="#ppt_h"/>
                                          </p:val>
                                        </p:tav>
                                      </p:tavLst>
                                    </p:anim>
                                    <p:anim calcmode="lin" valueType="num">
                                      <p:cBhvr>
                                        <p:cTn id="247" dur="1000" fill="hold"/>
                                        <p:tgtEl>
                                          <p:spTgt spid="93237"/>
                                        </p:tgtEl>
                                        <p:attrNameLst>
                                          <p:attrName>ppt_x</p:attrName>
                                        </p:attrNameLst>
                                      </p:cBhvr>
                                      <p:tavLst>
                                        <p:tav tm="0" fmla="#ppt_x+(cos(-2*pi*(1-$))*-#ppt_x-sin(-2*pi*(1-$))*(1-#ppt_y))*(1-$)">
                                          <p:val>
                                            <p:fltVal val="0"/>
                                          </p:val>
                                        </p:tav>
                                        <p:tav tm="100000">
                                          <p:val>
                                            <p:fltVal val="1"/>
                                          </p:val>
                                        </p:tav>
                                      </p:tavLst>
                                    </p:anim>
                                    <p:anim calcmode="lin" valueType="num">
                                      <p:cBhvr>
                                        <p:cTn id="248" dur="1000" fill="hold"/>
                                        <p:tgtEl>
                                          <p:spTgt spid="93237"/>
                                        </p:tgtEl>
                                        <p:attrNameLst>
                                          <p:attrName>ppt_y</p:attrName>
                                        </p:attrNameLst>
                                      </p:cBhvr>
                                      <p:tavLst>
                                        <p:tav tm="0" fmla="#ppt_y+(sin(-2*pi*(1-$))*-#ppt_x+cos(-2*pi*(1-$))*(1-#ppt_y))*(1-$)">
                                          <p:val>
                                            <p:fltVal val="0"/>
                                          </p:val>
                                        </p:tav>
                                        <p:tav tm="100000">
                                          <p:val>
                                            <p:fltVal val="1"/>
                                          </p:val>
                                        </p:tav>
                                      </p:tavLst>
                                    </p:anim>
                                  </p:childTnLst>
                                </p:cTn>
                              </p:par>
                              <p:par>
                                <p:cTn id="249" presetID="15" presetClass="entr" presetSubtype="0" fill="hold" grpId="0" nodeType="withEffect">
                                  <p:stCondLst>
                                    <p:cond delay="0"/>
                                  </p:stCondLst>
                                  <p:childTnLst>
                                    <p:set>
                                      <p:cBhvr>
                                        <p:cTn id="250" dur="1" fill="hold">
                                          <p:stCondLst>
                                            <p:cond delay="0"/>
                                          </p:stCondLst>
                                        </p:cTn>
                                        <p:tgtEl>
                                          <p:spTgt spid="93238"/>
                                        </p:tgtEl>
                                        <p:attrNameLst>
                                          <p:attrName>style.visibility</p:attrName>
                                        </p:attrNameLst>
                                      </p:cBhvr>
                                      <p:to>
                                        <p:strVal val="visible"/>
                                      </p:to>
                                    </p:set>
                                    <p:anim calcmode="lin" valueType="num">
                                      <p:cBhvr>
                                        <p:cTn id="251" dur="1000" fill="hold"/>
                                        <p:tgtEl>
                                          <p:spTgt spid="93238"/>
                                        </p:tgtEl>
                                        <p:attrNameLst>
                                          <p:attrName>ppt_w</p:attrName>
                                        </p:attrNameLst>
                                      </p:cBhvr>
                                      <p:tavLst>
                                        <p:tav tm="0">
                                          <p:val>
                                            <p:fltVal val="0"/>
                                          </p:val>
                                        </p:tav>
                                        <p:tav tm="100000">
                                          <p:val>
                                            <p:strVal val="#ppt_w"/>
                                          </p:val>
                                        </p:tav>
                                      </p:tavLst>
                                    </p:anim>
                                    <p:anim calcmode="lin" valueType="num">
                                      <p:cBhvr>
                                        <p:cTn id="252" dur="1000" fill="hold"/>
                                        <p:tgtEl>
                                          <p:spTgt spid="93238"/>
                                        </p:tgtEl>
                                        <p:attrNameLst>
                                          <p:attrName>ppt_h</p:attrName>
                                        </p:attrNameLst>
                                      </p:cBhvr>
                                      <p:tavLst>
                                        <p:tav tm="0">
                                          <p:val>
                                            <p:fltVal val="0"/>
                                          </p:val>
                                        </p:tav>
                                        <p:tav tm="100000">
                                          <p:val>
                                            <p:strVal val="#ppt_h"/>
                                          </p:val>
                                        </p:tav>
                                      </p:tavLst>
                                    </p:anim>
                                    <p:anim calcmode="lin" valueType="num">
                                      <p:cBhvr>
                                        <p:cTn id="253" dur="1000" fill="hold"/>
                                        <p:tgtEl>
                                          <p:spTgt spid="93238"/>
                                        </p:tgtEl>
                                        <p:attrNameLst>
                                          <p:attrName>ppt_x</p:attrName>
                                        </p:attrNameLst>
                                      </p:cBhvr>
                                      <p:tavLst>
                                        <p:tav tm="0" fmla="#ppt_x+(cos(-2*pi*(1-$))*-#ppt_x-sin(-2*pi*(1-$))*(1-#ppt_y))*(1-$)">
                                          <p:val>
                                            <p:fltVal val="0"/>
                                          </p:val>
                                        </p:tav>
                                        <p:tav tm="100000">
                                          <p:val>
                                            <p:fltVal val="1"/>
                                          </p:val>
                                        </p:tav>
                                      </p:tavLst>
                                    </p:anim>
                                    <p:anim calcmode="lin" valueType="num">
                                      <p:cBhvr>
                                        <p:cTn id="254" dur="1000" fill="hold"/>
                                        <p:tgtEl>
                                          <p:spTgt spid="93238"/>
                                        </p:tgtEl>
                                        <p:attrNameLst>
                                          <p:attrName>ppt_y</p:attrName>
                                        </p:attrNameLst>
                                      </p:cBhvr>
                                      <p:tavLst>
                                        <p:tav tm="0" fmla="#ppt_y+(sin(-2*pi*(1-$))*-#ppt_x+cos(-2*pi*(1-$))*(1-#ppt_y))*(1-$)">
                                          <p:val>
                                            <p:fltVal val="0"/>
                                          </p:val>
                                        </p:tav>
                                        <p:tav tm="100000">
                                          <p:val>
                                            <p:fltVal val="1"/>
                                          </p:val>
                                        </p:tav>
                                      </p:tavLst>
                                    </p:anim>
                                  </p:childTnLst>
                                </p:cTn>
                              </p:par>
                              <p:par>
                                <p:cTn id="255" presetID="15" presetClass="entr" presetSubtype="0" fill="hold" grpId="0" nodeType="withEffect">
                                  <p:stCondLst>
                                    <p:cond delay="0"/>
                                  </p:stCondLst>
                                  <p:childTnLst>
                                    <p:set>
                                      <p:cBhvr>
                                        <p:cTn id="256" dur="1" fill="hold">
                                          <p:stCondLst>
                                            <p:cond delay="0"/>
                                          </p:stCondLst>
                                        </p:cTn>
                                        <p:tgtEl>
                                          <p:spTgt spid="93239"/>
                                        </p:tgtEl>
                                        <p:attrNameLst>
                                          <p:attrName>style.visibility</p:attrName>
                                        </p:attrNameLst>
                                      </p:cBhvr>
                                      <p:to>
                                        <p:strVal val="visible"/>
                                      </p:to>
                                    </p:set>
                                    <p:anim calcmode="lin" valueType="num">
                                      <p:cBhvr>
                                        <p:cTn id="257" dur="1000" fill="hold"/>
                                        <p:tgtEl>
                                          <p:spTgt spid="93239"/>
                                        </p:tgtEl>
                                        <p:attrNameLst>
                                          <p:attrName>ppt_w</p:attrName>
                                        </p:attrNameLst>
                                      </p:cBhvr>
                                      <p:tavLst>
                                        <p:tav tm="0">
                                          <p:val>
                                            <p:fltVal val="0"/>
                                          </p:val>
                                        </p:tav>
                                        <p:tav tm="100000">
                                          <p:val>
                                            <p:strVal val="#ppt_w"/>
                                          </p:val>
                                        </p:tav>
                                      </p:tavLst>
                                    </p:anim>
                                    <p:anim calcmode="lin" valueType="num">
                                      <p:cBhvr>
                                        <p:cTn id="258" dur="1000" fill="hold"/>
                                        <p:tgtEl>
                                          <p:spTgt spid="93239"/>
                                        </p:tgtEl>
                                        <p:attrNameLst>
                                          <p:attrName>ppt_h</p:attrName>
                                        </p:attrNameLst>
                                      </p:cBhvr>
                                      <p:tavLst>
                                        <p:tav tm="0">
                                          <p:val>
                                            <p:fltVal val="0"/>
                                          </p:val>
                                        </p:tav>
                                        <p:tav tm="100000">
                                          <p:val>
                                            <p:strVal val="#ppt_h"/>
                                          </p:val>
                                        </p:tav>
                                      </p:tavLst>
                                    </p:anim>
                                    <p:anim calcmode="lin" valueType="num">
                                      <p:cBhvr>
                                        <p:cTn id="259" dur="1000" fill="hold"/>
                                        <p:tgtEl>
                                          <p:spTgt spid="93239"/>
                                        </p:tgtEl>
                                        <p:attrNameLst>
                                          <p:attrName>ppt_x</p:attrName>
                                        </p:attrNameLst>
                                      </p:cBhvr>
                                      <p:tavLst>
                                        <p:tav tm="0" fmla="#ppt_x+(cos(-2*pi*(1-$))*-#ppt_x-sin(-2*pi*(1-$))*(1-#ppt_y))*(1-$)">
                                          <p:val>
                                            <p:fltVal val="0"/>
                                          </p:val>
                                        </p:tav>
                                        <p:tav tm="100000">
                                          <p:val>
                                            <p:fltVal val="1"/>
                                          </p:val>
                                        </p:tav>
                                      </p:tavLst>
                                    </p:anim>
                                    <p:anim calcmode="lin" valueType="num">
                                      <p:cBhvr>
                                        <p:cTn id="260" dur="1000" fill="hold"/>
                                        <p:tgtEl>
                                          <p:spTgt spid="93239"/>
                                        </p:tgtEl>
                                        <p:attrNameLst>
                                          <p:attrName>ppt_y</p:attrName>
                                        </p:attrNameLst>
                                      </p:cBhvr>
                                      <p:tavLst>
                                        <p:tav tm="0" fmla="#ppt_y+(sin(-2*pi*(1-$))*-#ppt_x+cos(-2*pi*(1-$))*(1-#ppt_y))*(1-$)">
                                          <p:val>
                                            <p:fltVal val="0"/>
                                          </p:val>
                                        </p:tav>
                                        <p:tav tm="100000">
                                          <p:val>
                                            <p:fltVal val="1"/>
                                          </p:val>
                                        </p:tav>
                                      </p:tavLst>
                                    </p:anim>
                                  </p:childTnLst>
                                </p:cTn>
                              </p:par>
                              <p:par>
                                <p:cTn id="261" presetID="15" presetClass="entr" presetSubtype="0" fill="hold" grpId="0" nodeType="withEffect">
                                  <p:stCondLst>
                                    <p:cond delay="0"/>
                                  </p:stCondLst>
                                  <p:childTnLst>
                                    <p:set>
                                      <p:cBhvr>
                                        <p:cTn id="262" dur="1" fill="hold">
                                          <p:stCondLst>
                                            <p:cond delay="0"/>
                                          </p:stCondLst>
                                        </p:cTn>
                                        <p:tgtEl>
                                          <p:spTgt spid="93240"/>
                                        </p:tgtEl>
                                        <p:attrNameLst>
                                          <p:attrName>style.visibility</p:attrName>
                                        </p:attrNameLst>
                                      </p:cBhvr>
                                      <p:to>
                                        <p:strVal val="visible"/>
                                      </p:to>
                                    </p:set>
                                    <p:anim calcmode="lin" valueType="num">
                                      <p:cBhvr>
                                        <p:cTn id="263" dur="1000" fill="hold"/>
                                        <p:tgtEl>
                                          <p:spTgt spid="93240"/>
                                        </p:tgtEl>
                                        <p:attrNameLst>
                                          <p:attrName>ppt_w</p:attrName>
                                        </p:attrNameLst>
                                      </p:cBhvr>
                                      <p:tavLst>
                                        <p:tav tm="0">
                                          <p:val>
                                            <p:fltVal val="0"/>
                                          </p:val>
                                        </p:tav>
                                        <p:tav tm="100000">
                                          <p:val>
                                            <p:strVal val="#ppt_w"/>
                                          </p:val>
                                        </p:tav>
                                      </p:tavLst>
                                    </p:anim>
                                    <p:anim calcmode="lin" valueType="num">
                                      <p:cBhvr>
                                        <p:cTn id="264" dur="1000" fill="hold"/>
                                        <p:tgtEl>
                                          <p:spTgt spid="93240"/>
                                        </p:tgtEl>
                                        <p:attrNameLst>
                                          <p:attrName>ppt_h</p:attrName>
                                        </p:attrNameLst>
                                      </p:cBhvr>
                                      <p:tavLst>
                                        <p:tav tm="0">
                                          <p:val>
                                            <p:fltVal val="0"/>
                                          </p:val>
                                        </p:tav>
                                        <p:tav tm="100000">
                                          <p:val>
                                            <p:strVal val="#ppt_h"/>
                                          </p:val>
                                        </p:tav>
                                      </p:tavLst>
                                    </p:anim>
                                    <p:anim calcmode="lin" valueType="num">
                                      <p:cBhvr>
                                        <p:cTn id="265" dur="1000" fill="hold"/>
                                        <p:tgtEl>
                                          <p:spTgt spid="93240"/>
                                        </p:tgtEl>
                                        <p:attrNameLst>
                                          <p:attrName>ppt_x</p:attrName>
                                        </p:attrNameLst>
                                      </p:cBhvr>
                                      <p:tavLst>
                                        <p:tav tm="0" fmla="#ppt_x+(cos(-2*pi*(1-$))*-#ppt_x-sin(-2*pi*(1-$))*(1-#ppt_y))*(1-$)">
                                          <p:val>
                                            <p:fltVal val="0"/>
                                          </p:val>
                                        </p:tav>
                                        <p:tav tm="100000">
                                          <p:val>
                                            <p:fltVal val="1"/>
                                          </p:val>
                                        </p:tav>
                                      </p:tavLst>
                                    </p:anim>
                                    <p:anim calcmode="lin" valueType="num">
                                      <p:cBhvr>
                                        <p:cTn id="266" dur="1000" fill="hold"/>
                                        <p:tgtEl>
                                          <p:spTgt spid="93240"/>
                                        </p:tgtEl>
                                        <p:attrNameLst>
                                          <p:attrName>ppt_y</p:attrName>
                                        </p:attrNameLst>
                                      </p:cBhvr>
                                      <p:tavLst>
                                        <p:tav tm="0" fmla="#ppt_y+(sin(-2*pi*(1-$))*-#ppt_x+cos(-2*pi*(1-$))*(1-#ppt_y))*(1-$)">
                                          <p:val>
                                            <p:fltVal val="0"/>
                                          </p:val>
                                        </p:tav>
                                        <p:tav tm="100000">
                                          <p:val>
                                            <p:fltVal val="1"/>
                                          </p:val>
                                        </p:tav>
                                      </p:tavLst>
                                    </p:anim>
                                  </p:childTnLst>
                                </p:cTn>
                              </p:par>
                              <p:par>
                                <p:cTn id="267" presetID="15" presetClass="entr" presetSubtype="0" fill="hold" grpId="0" nodeType="withEffect">
                                  <p:stCondLst>
                                    <p:cond delay="0"/>
                                  </p:stCondLst>
                                  <p:childTnLst>
                                    <p:set>
                                      <p:cBhvr>
                                        <p:cTn id="268" dur="1" fill="hold">
                                          <p:stCondLst>
                                            <p:cond delay="0"/>
                                          </p:stCondLst>
                                        </p:cTn>
                                        <p:tgtEl>
                                          <p:spTgt spid="93241"/>
                                        </p:tgtEl>
                                        <p:attrNameLst>
                                          <p:attrName>style.visibility</p:attrName>
                                        </p:attrNameLst>
                                      </p:cBhvr>
                                      <p:to>
                                        <p:strVal val="visible"/>
                                      </p:to>
                                    </p:set>
                                    <p:anim calcmode="lin" valueType="num">
                                      <p:cBhvr>
                                        <p:cTn id="269" dur="1000" fill="hold"/>
                                        <p:tgtEl>
                                          <p:spTgt spid="93241"/>
                                        </p:tgtEl>
                                        <p:attrNameLst>
                                          <p:attrName>ppt_w</p:attrName>
                                        </p:attrNameLst>
                                      </p:cBhvr>
                                      <p:tavLst>
                                        <p:tav tm="0">
                                          <p:val>
                                            <p:fltVal val="0"/>
                                          </p:val>
                                        </p:tav>
                                        <p:tav tm="100000">
                                          <p:val>
                                            <p:strVal val="#ppt_w"/>
                                          </p:val>
                                        </p:tav>
                                      </p:tavLst>
                                    </p:anim>
                                    <p:anim calcmode="lin" valueType="num">
                                      <p:cBhvr>
                                        <p:cTn id="270" dur="1000" fill="hold"/>
                                        <p:tgtEl>
                                          <p:spTgt spid="93241"/>
                                        </p:tgtEl>
                                        <p:attrNameLst>
                                          <p:attrName>ppt_h</p:attrName>
                                        </p:attrNameLst>
                                      </p:cBhvr>
                                      <p:tavLst>
                                        <p:tav tm="0">
                                          <p:val>
                                            <p:fltVal val="0"/>
                                          </p:val>
                                        </p:tav>
                                        <p:tav tm="100000">
                                          <p:val>
                                            <p:strVal val="#ppt_h"/>
                                          </p:val>
                                        </p:tav>
                                      </p:tavLst>
                                    </p:anim>
                                    <p:anim calcmode="lin" valueType="num">
                                      <p:cBhvr>
                                        <p:cTn id="271" dur="1000" fill="hold"/>
                                        <p:tgtEl>
                                          <p:spTgt spid="93241"/>
                                        </p:tgtEl>
                                        <p:attrNameLst>
                                          <p:attrName>ppt_x</p:attrName>
                                        </p:attrNameLst>
                                      </p:cBhvr>
                                      <p:tavLst>
                                        <p:tav tm="0" fmla="#ppt_x+(cos(-2*pi*(1-$))*-#ppt_x-sin(-2*pi*(1-$))*(1-#ppt_y))*(1-$)">
                                          <p:val>
                                            <p:fltVal val="0"/>
                                          </p:val>
                                        </p:tav>
                                        <p:tav tm="100000">
                                          <p:val>
                                            <p:fltVal val="1"/>
                                          </p:val>
                                        </p:tav>
                                      </p:tavLst>
                                    </p:anim>
                                    <p:anim calcmode="lin" valueType="num">
                                      <p:cBhvr>
                                        <p:cTn id="272" dur="1000" fill="hold"/>
                                        <p:tgtEl>
                                          <p:spTgt spid="93241"/>
                                        </p:tgtEl>
                                        <p:attrNameLst>
                                          <p:attrName>ppt_y</p:attrName>
                                        </p:attrNameLst>
                                      </p:cBhvr>
                                      <p:tavLst>
                                        <p:tav tm="0" fmla="#ppt_y+(sin(-2*pi*(1-$))*-#ppt_x+cos(-2*pi*(1-$))*(1-#ppt_y))*(1-$)">
                                          <p:val>
                                            <p:fltVal val="0"/>
                                          </p:val>
                                        </p:tav>
                                        <p:tav tm="100000">
                                          <p:val>
                                            <p:fltVal val="1"/>
                                          </p:val>
                                        </p:tav>
                                      </p:tavLst>
                                    </p:anim>
                                  </p:childTnLst>
                                </p:cTn>
                              </p:par>
                              <p:par>
                                <p:cTn id="273" presetID="15" presetClass="entr" presetSubtype="0" fill="hold" grpId="0" nodeType="withEffect">
                                  <p:stCondLst>
                                    <p:cond delay="0"/>
                                  </p:stCondLst>
                                  <p:childTnLst>
                                    <p:set>
                                      <p:cBhvr>
                                        <p:cTn id="274" dur="1" fill="hold">
                                          <p:stCondLst>
                                            <p:cond delay="0"/>
                                          </p:stCondLst>
                                        </p:cTn>
                                        <p:tgtEl>
                                          <p:spTgt spid="93242"/>
                                        </p:tgtEl>
                                        <p:attrNameLst>
                                          <p:attrName>style.visibility</p:attrName>
                                        </p:attrNameLst>
                                      </p:cBhvr>
                                      <p:to>
                                        <p:strVal val="visible"/>
                                      </p:to>
                                    </p:set>
                                    <p:anim calcmode="lin" valueType="num">
                                      <p:cBhvr>
                                        <p:cTn id="275" dur="1000" fill="hold"/>
                                        <p:tgtEl>
                                          <p:spTgt spid="93242"/>
                                        </p:tgtEl>
                                        <p:attrNameLst>
                                          <p:attrName>ppt_w</p:attrName>
                                        </p:attrNameLst>
                                      </p:cBhvr>
                                      <p:tavLst>
                                        <p:tav tm="0">
                                          <p:val>
                                            <p:fltVal val="0"/>
                                          </p:val>
                                        </p:tav>
                                        <p:tav tm="100000">
                                          <p:val>
                                            <p:strVal val="#ppt_w"/>
                                          </p:val>
                                        </p:tav>
                                      </p:tavLst>
                                    </p:anim>
                                    <p:anim calcmode="lin" valueType="num">
                                      <p:cBhvr>
                                        <p:cTn id="276" dur="1000" fill="hold"/>
                                        <p:tgtEl>
                                          <p:spTgt spid="93242"/>
                                        </p:tgtEl>
                                        <p:attrNameLst>
                                          <p:attrName>ppt_h</p:attrName>
                                        </p:attrNameLst>
                                      </p:cBhvr>
                                      <p:tavLst>
                                        <p:tav tm="0">
                                          <p:val>
                                            <p:fltVal val="0"/>
                                          </p:val>
                                        </p:tav>
                                        <p:tav tm="100000">
                                          <p:val>
                                            <p:strVal val="#ppt_h"/>
                                          </p:val>
                                        </p:tav>
                                      </p:tavLst>
                                    </p:anim>
                                    <p:anim calcmode="lin" valueType="num">
                                      <p:cBhvr>
                                        <p:cTn id="277" dur="1000" fill="hold"/>
                                        <p:tgtEl>
                                          <p:spTgt spid="93242"/>
                                        </p:tgtEl>
                                        <p:attrNameLst>
                                          <p:attrName>ppt_x</p:attrName>
                                        </p:attrNameLst>
                                      </p:cBhvr>
                                      <p:tavLst>
                                        <p:tav tm="0" fmla="#ppt_x+(cos(-2*pi*(1-$))*-#ppt_x-sin(-2*pi*(1-$))*(1-#ppt_y))*(1-$)">
                                          <p:val>
                                            <p:fltVal val="0"/>
                                          </p:val>
                                        </p:tav>
                                        <p:tav tm="100000">
                                          <p:val>
                                            <p:fltVal val="1"/>
                                          </p:val>
                                        </p:tav>
                                      </p:tavLst>
                                    </p:anim>
                                    <p:anim calcmode="lin" valueType="num">
                                      <p:cBhvr>
                                        <p:cTn id="278" dur="1000" fill="hold"/>
                                        <p:tgtEl>
                                          <p:spTgt spid="93242"/>
                                        </p:tgtEl>
                                        <p:attrNameLst>
                                          <p:attrName>ppt_y</p:attrName>
                                        </p:attrNameLst>
                                      </p:cBhvr>
                                      <p:tavLst>
                                        <p:tav tm="0" fmla="#ppt_y+(sin(-2*pi*(1-$))*-#ppt_x+cos(-2*pi*(1-$))*(1-#ppt_y))*(1-$)">
                                          <p:val>
                                            <p:fltVal val="0"/>
                                          </p:val>
                                        </p:tav>
                                        <p:tav tm="100000">
                                          <p:val>
                                            <p:fltVal val="1"/>
                                          </p:val>
                                        </p:tav>
                                      </p:tavLst>
                                    </p:anim>
                                  </p:childTnLst>
                                </p:cTn>
                              </p:par>
                              <p:par>
                                <p:cTn id="279" presetID="15" presetClass="entr" presetSubtype="0" fill="hold" grpId="0" nodeType="withEffect">
                                  <p:stCondLst>
                                    <p:cond delay="0"/>
                                  </p:stCondLst>
                                  <p:childTnLst>
                                    <p:set>
                                      <p:cBhvr>
                                        <p:cTn id="280" dur="1" fill="hold">
                                          <p:stCondLst>
                                            <p:cond delay="0"/>
                                          </p:stCondLst>
                                        </p:cTn>
                                        <p:tgtEl>
                                          <p:spTgt spid="93243"/>
                                        </p:tgtEl>
                                        <p:attrNameLst>
                                          <p:attrName>style.visibility</p:attrName>
                                        </p:attrNameLst>
                                      </p:cBhvr>
                                      <p:to>
                                        <p:strVal val="visible"/>
                                      </p:to>
                                    </p:set>
                                    <p:anim calcmode="lin" valueType="num">
                                      <p:cBhvr>
                                        <p:cTn id="281" dur="1000" fill="hold"/>
                                        <p:tgtEl>
                                          <p:spTgt spid="93243"/>
                                        </p:tgtEl>
                                        <p:attrNameLst>
                                          <p:attrName>ppt_w</p:attrName>
                                        </p:attrNameLst>
                                      </p:cBhvr>
                                      <p:tavLst>
                                        <p:tav tm="0">
                                          <p:val>
                                            <p:fltVal val="0"/>
                                          </p:val>
                                        </p:tav>
                                        <p:tav tm="100000">
                                          <p:val>
                                            <p:strVal val="#ppt_w"/>
                                          </p:val>
                                        </p:tav>
                                      </p:tavLst>
                                    </p:anim>
                                    <p:anim calcmode="lin" valueType="num">
                                      <p:cBhvr>
                                        <p:cTn id="282" dur="1000" fill="hold"/>
                                        <p:tgtEl>
                                          <p:spTgt spid="93243"/>
                                        </p:tgtEl>
                                        <p:attrNameLst>
                                          <p:attrName>ppt_h</p:attrName>
                                        </p:attrNameLst>
                                      </p:cBhvr>
                                      <p:tavLst>
                                        <p:tav tm="0">
                                          <p:val>
                                            <p:fltVal val="0"/>
                                          </p:val>
                                        </p:tav>
                                        <p:tav tm="100000">
                                          <p:val>
                                            <p:strVal val="#ppt_h"/>
                                          </p:val>
                                        </p:tav>
                                      </p:tavLst>
                                    </p:anim>
                                    <p:anim calcmode="lin" valueType="num">
                                      <p:cBhvr>
                                        <p:cTn id="283" dur="1000" fill="hold"/>
                                        <p:tgtEl>
                                          <p:spTgt spid="93243"/>
                                        </p:tgtEl>
                                        <p:attrNameLst>
                                          <p:attrName>ppt_x</p:attrName>
                                        </p:attrNameLst>
                                      </p:cBhvr>
                                      <p:tavLst>
                                        <p:tav tm="0" fmla="#ppt_x+(cos(-2*pi*(1-$))*-#ppt_x-sin(-2*pi*(1-$))*(1-#ppt_y))*(1-$)">
                                          <p:val>
                                            <p:fltVal val="0"/>
                                          </p:val>
                                        </p:tav>
                                        <p:tav tm="100000">
                                          <p:val>
                                            <p:fltVal val="1"/>
                                          </p:val>
                                        </p:tav>
                                      </p:tavLst>
                                    </p:anim>
                                    <p:anim calcmode="lin" valueType="num">
                                      <p:cBhvr>
                                        <p:cTn id="284" dur="1000" fill="hold"/>
                                        <p:tgtEl>
                                          <p:spTgt spid="93243"/>
                                        </p:tgtEl>
                                        <p:attrNameLst>
                                          <p:attrName>ppt_y</p:attrName>
                                        </p:attrNameLst>
                                      </p:cBhvr>
                                      <p:tavLst>
                                        <p:tav tm="0" fmla="#ppt_y+(sin(-2*pi*(1-$))*-#ppt_x+cos(-2*pi*(1-$))*(1-#ppt_y))*(1-$)">
                                          <p:val>
                                            <p:fltVal val="0"/>
                                          </p:val>
                                        </p:tav>
                                        <p:tav tm="100000">
                                          <p:val>
                                            <p:fltVal val="1"/>
                                          </p:val>
                                        </p:tav>
                                      </p:tavLst>
                                    </p:anim>
                                  </p:childTnLst>
                                </p:cTn>
                              </p:par>
                              <p:par>
                                <p:cTn id="285" presetID="15" presetClass="entr" presetSubtype="0" fill="hold" grpId="0" nodeType="withEffect">
                                  <p:stCondLst>
                                    <p:cond delay="0"/>
                                  </p:stCondLst>
                                  <p:childTnLst>
                                    <p:set>
                                      <p:cBhvr>
                                        <p:cTn id="286" dur="1" fill="hold">
                                          <p:stCondLst>
                                            <p:cond delay="0"/>
                                          </p:stCondLst>
                                        </p:cTn>
                                        <p:tgtEl>
                                          <p:spTgt spid="93319"/>
                                        </p:tgtEl>
                                        <p:attrNameLst>
                                          <p:attrName>style.visibility</p:attrName>
                                        </p:attrNameLst>
                                      </p:cBhvr>
                                      <p:to>
                                        <p:strVal val="visible"/>
                                      </p:to>
                                    </p:set>
                                    <p:anim calcmode="lin" valueType="num">
                                      <p:cBhvr>
                                        <p:cTn id="287" dur="1000" fill="hold"/>
                                        <p:tgtEl>
                                          <p:spTgt spid="93319"/>
                                        </p:tgtEl>
                                        <p:attrNameLst>
                                          <p:attrName>ppt_w</p:attrName>
                                        </p:attrNameLst>
                                      </p:cBhvr>
                                      <p:tavLst>
                                        <p:tav tm="0">
                                          <p:val>
                                            <p:fltVal val="0"/>
                                          </p:val>
                                        </p:tav>
                                        <p:tav tm="100000">
                                          <p:val>
                                            <p:strVal val="#ppt_w"/>
                                          </p:val>
                                        </p:tav>
                                      </p:tavLst>
                                    </p:anim>
                                    <p:anim calcmode="lin" valueType="num">
                                      <p:cBhvr>
                                        <p:cTn id="288" dur="1000" fill="hold"/>
                                        <p:tgtEl>
                                          <p:spTgt spid="93319"/>
                                        </p:tgtEl>
                                        <p:attrNameLst>
                                          <p:attrName>ppt_h</p:attrName>
                                        </p:attrNameLst>
                                      </p:cBhvr>
                                      <p:tavLst>
                                        <p:tav tm="0">
                                          <p:val>
                                            <p:fltVal val="0"/>
                                          </p:val>
                                        </p:tav>
                                        <p:tav tm="100000">
                                          <p:val>
                                            <p:strVal val="#ppt_h"/>
                                          </p:val>
                                        </p:tav>
                                      </p:tavLst>
                                    </p:anim>
                                    <p:anim calcmode="lin" valueType="num">
                                      <p:cBhvr>
                                        <p:cTn id="289" dur="1000" fill="hold"/>
                                        <p:tgtEl>
                                          <p:spTgt spid="93319"/>
                                        </p:tgtEl>
                                        <p:attrNameLst>
                                          <p:attrName>ppt_x</p:attrName>
                                        </p:attrNameLst>
                                      </p:cBhvr>
                                      <p:tavLst>
                                        <p:tav tm="0" fmla="#ppt_x+(cos(-2*pi*(1-$))*-#ppt_x-sin(-2*pi*(1-$))*(1-#ppt_y))*(1-$)">
                                          <p:val>
                                            <p:fltVal val="0"/>
                                          </p:val>
                                        </p:tav>
                                        <p:tav tm="100000">
                                          <p:val>
                                            <p:fltVal val="1"/>
                                          </p:val>
                                        </p:tav>
                                      </p:tavLst>
                                    </p:anim>
                                    <p:anim calcmode="lin" valueType="num">
                                      <p:cBhvr>
                                        <p:cTn id="290" dur="1000" fill="hold"/>
                                        <p:tgtEl>
                                          <p:spTgt spid="93319"/>
                                        </p:tgtEl>
                                        <p:attrNameLst>
                                          <p:attrName>ppt_y</p:attrName>
                                        </p:attrNameLst>
                                      </p:cBhvr>
                                      <p:tavLst>
                                        <p:tav tm="0" fmla="#ppt_y+(sin(-2*pi*(1-$))*-#ppt_x+cos(-2*pi*(1-$))*(1-#ppt_y))*(1-$)">
                                          <p:val>
                                            <p:fltVal val="0"/>
                                          </p:val>
                                        </p:tav>
                                        <p:tav tm="100000">
                                          <p:val>
                                            <p:fltVal val="1"/>
                                          </p:val>
                                        </p:tav>
                                      </p:tavLst>
                                    </p:anim>
                                  </p:childTnLst>
                                </p:cTn>
                              </p:par>
                              <p:par>
                                <p:cTn id="291" presetID="15" presetClass="entr" presetSubtype="0" fill="hold" grpId="0" nodeType="withEffect">
                                  <p:stCondLst>
                                    <p:cond delay="0"/>
                                  </p:stCondLst>
                                  <p:childTnLst>
                                    <p:set>
                                      <p:cBhvr>
                                        <p:cTn id="292" dur="1" fill="hold">
                                          <p:stCondLst>
                                            <p:cond delay="0"/>
                                          </p:stCondLst>
                                        </p:cTn>
                                        <p:tgtEl>
                                          <p:spTgt spid="93320"/>
                                        </p:tgtEl>
                                        <p:attrNameLst>
                                          <p:attrName>style.visibility</p:attrName>
                                        </p:attrNameLst>
                                      </p:cBhvr>
                                      <p:to>
                                        <p:strVal val="visible"/>
                                      </p:to>
                                    </p:set>
                                    <p:anim calcmode="lin" valueType="num">
                                      <p:cBhvr>
                                        <p:cTn id="293" dur="1000" fill="hold"/>
                                        <p:tgtEl>
                                          <p:spTgt spid="93320"/>
                                        </p:tgtEl>
                                        <p:attrNameLst>
                                          <p:attrName>ppt_w</p:attrName>
                                        </p:attrNameLst>
                                      </p:cBhvr>
                                      <p:tavLst>
                                        <p:tav tm="0">
                                          <p:val>
                                            <p:fltVal val="0"/>
                                          </p:val>
                                        </p:tav>
                                        <p:tav tm="100000">
                                          <p:val>
                                            <p:strVal val="#ppt_w"/>
                                          </p:val>
                                        </p:tav>
                                      </p:tavLst>
                                    </p:anim>
                                    <p:anim calcmode="lin" valueType="num">
                                      <p:cBhvr>
                                        <p:cTn id="294" dur="1000" fill="hold"/>
                                        <p:tgtEl>
                                          <p:spTgt spid="93320"/>
                                        </p:tgtEl>
                                        <p:attrNameLst>
                                          <p:attrName>ppt_h</p:attrName>
                                        </p:attrNameLst>
                                      </p:cBhvr>
                                      <p:tavLst>
                                        <p:tav tm="0">
                                          <p:val>
                                            <p:fltVal val="0"/>
                                          </p:val>
                                        </p:tav>
                                        <p:tav tm="100000">
                                          <p:val>
                                            <p:strVal val="#ppt_h"/>
                                          </p:val>
                                        </p:tav>
                                      </p:tavLst>
                                    </p:anim>
                                    <p:anim calcmode="lin" valueType="num">
                                      <p:cBhvr>
                                        <p:cTn id="295" dur="1000" fill="hold"/>
                                        <p:tgtEl>
                                          <p:spTgt spid="93320"/>
                                        </p:tgtEl>
                                        <p:attrNameLst>
                                          <p:attrName>ppt_x</p:attrName>
                                        </p:attrNameLst>
                                      </p:cBhvr>
                                      <p:tavLst>
                                        <p:tav tm="0" fmla="#ppt_x+(cos(-2*pi*(1-$))*-#ppt_x-sin(-2*pi*(1-$))*(1-#ppt_y))*(1-$)">
                                          <p:val>
                                            <p:fltVal val="0"/>
                                          </p:val>
                                        </p:tav>
                                        <p:tav tm="100000">
                                          <p:val>
                                            <p:fltVal val="1"/>
                                          </p:val>
                                        </p:tav>
                                      </p:tavLst>
                                    </p:anim>
                                    <p:anim calcmode="lin" valueType="num">
                                      <p:cBhvr>
                                        <p:cTn id="296" dur="1000" fill="hold"/>
                                        <p:tgtEl>
                                          <p:spTgt spid="93320"/>
                                        </p:tgtEl>
                                        <p:attrNameLst>
                                          <p:attrName>ppt_y</p:attrName>
                                        </p:attrNameLst>
                                      </p:cBhvr>
                                      <p:tavLst>
                                        <p:tav tm="0" fmla="#ppt_y+(sin(-2*pi*(1-$))*-#ppt_x+cos(-2*pi*(1-$))*(1-#ppt_y))*(1-$)">
                                          <p:val>
                                            <p:fltVal val="0"/>
                                          </p:val>
                                        </p:tav>
                                        <p:tav tm="100000">
                                          <p:val>
                                            <p:fltVal val="1"/>
                                          </p:val>
                                        </p:tav>
                                      </p:tavLst>
                                    </p:anim>
                                  </p:childTnLst>
                                </p:cTn>
                              </p:par>
                              <p:par>
                                <p:cTn id="297" presetID="15" presetClass="entr" presetSubtype="0" fill="hold" grpId="0" nodeType="withEffect">
                                  <p:stCondLst>
                                    <p:cond delay="0"/>
                                  </p:stCondLst>
                                  <p:childTnLst>
                                    <p:set>
                                      <p:cBhvr>
                                        <p:cTn id="298" dur="1" fill="hold">
                                          <p:stCondLst>
                                            <p:cond delay="0"/>
                                          </p:stCondLst>
                                        </p:cTn>
                                        <p:tgtEl>
                                          <p:spTgt spid="93321"/>
                                        </p:tgtEl>
                                        <p:attrNameLst>
                                          <p:attrName>style.visibility</p:attrName>
                                        </p:attrNameLst>
                                      </p:cBhvr>
                                      <p:to>
                                        <p:strVal val="visible"/>
                                      </p:to>
                                    </p:set>
                                    <p:anim calcmode="lin" valueType="num">
                                      <p:cBhvr>
                                        <p:cTn id="299" dur="1000" fill="hold"/>
                                        <p:tgtEl>
                                          <p:spTgt spid="93321"/>
                                        </p:tgtEl>
                                        <p:attrNameLst>
                                          <p:attrName>ppt_w</p:attrName>
                                        </p:attrNameLst>
                                      </p:cBhvr>
                                      <p:tavLst>
                                        <p:tav tm="0">
                                          <p:val>
                                            <p:fltVal val="0"/>
                                          </p:val>
                                        </p:tav>
                                        <p:tav tm="100000">
                                          <p:val>
                                            <p:strVal val="#ppt_w"/>
                                          </p:val>
                                        </p:tav>
                                      </p:tavLst>
                                    </p:anim>
                                    <p:anim calcmode="lin" valueType="num">
                                      <p:cBhvr>
                                        <p:cTn id="300" dur="1000" fill="hold"/>
                                        <p:tgtEl>
                                          <p:spTgt spid="93321"/>
                                        </p:tgtEl>
                                        <p:attrNameLst>
                                          <p:attrName>ppt_h</p:attrName>
                                        </p:attrNameLst>
                                      </p:cBhvr>
                                      <p:tavLst>
                                        <p:tav tm="0">
                                          <p:val>
                                            <p:fltVal val="0"/>
                                          </p:val>
                                        </p:tav>
                                        <p:tav tm="100000">
                                          <p:val>
                                            <p:strVal val="#ppt_h"/>
                                          </p:val>
                                        </p:tav>
                                      </p:tavLst>
                                    </p:anim>
                                    <p:anim calcmode="lin" valueType="num">
                                      <p:cBhvr>
                                        <p:cTn id="301" dur="1000" fill="hold"/>
                                        <p:tgtEl>
                                          <p:spTgt spid="93321"/>
                                        </p:tgtEl>
                                        <p:attrNameLst>
                                          <p:attrName>ppt_x</p:attrName>
                                        </p:attrNameLst>
                                      </p:cBhvr>
                                      <p:tavLst>
                                        <p:tav tm="0" fmla="#ppt_x+(cos(-2*pi*(1-$))*-#ppt_x-sin(-2*pi*(1-$))*(1-#ppt_y))*(1-$)">
                                          <p:val>
                                            <p:fltVal val="0"/>
                                          </p:val>
                                        </p:tav>
                                        <p:tav tm="100000">
                                          <p:val>
                                            <p:fltVal val="1"/>
                                          </p:val>
                                        </p:tav>
                                      </p:tavLst>
                                    </p:anim>
                                    <p:anim calcmode="lin" valueType="num">
                                      <p:cBhvr>
                                        <p:cTn id="302" dur="1000" fill="hold"/>
                                        <p:tgtEl>
                                          <p:spTgt spid="93321"/>
                                        </p:tgtEl>
                                        <p:attrNameLst>
                                          <p:attrName>ppt_y</p:attrName>
                                        </p:attrNameLst>
                                      </p:cBhvr>
                                      <p:tavLst>
                                        <p:tav tm="0" fmla="#ppt_y+(sin(-2*pi*(1-$))*-#ppt_x+cos(-2*pi*(1-$))*(1-#ppt_y))*(1-$)">
                                          <p:val>
                                            <p:fltVal val="0"/>
                                          </p:val>
                                        </p:tav>
                                        <p:tav tm="100000">
                                          <p:val>
                                            <p:fltVal val="1"/>
                                          </p:val>
                                        </p:tav>
                                      </p:tavLst>
                                    </p:anim>
                                  </p:childTnLst>
                                </p:cTn>
                              </p:par>
                              <p:par>
                                <p:cTn id="303" presetID="15" presetClass="entr" presetSubtype="0" fill="hold" grpId="0" nodeType="withEffect">
                                  <p:stCondLst>
                                    <p:cond delay="0"/>
                                  </p:stCondLst>
                                  <p:childTnLst>
                                    <p:set>
                                      <p:cBhvr>
                                        <p:cTn id="304" dur="1" fill="hold">
                                          <p:stCondLst>
                                            <p:cond delay="0"/>
                                          </p:stCondLst>
                                        </p:cTn>
                                        <p:tgtEl>
                                          <p:spTgt spid="93322"/>
                                        </p:tgtEl>
                                        <p:attrNameLst>
                                          <p:attrName>style.visibility</p:attrName>
                                        </p:attrNameLst>
                                      </p:cBhvr>
                                      <p:to>
                                        <p:strVal val="visible"/>
                                      </p:to>
                                    </p:set>
                                    <p:anim calcmode="lin" valueType="num">
                                      <p:cBhvr>
                                        <p:cTn id="305" dur="1000" fill="hold"/>
                                        <p:tgtEl>
                                          <p:spTgt spid="93322"/>
                                        </p:tgtEl>
                                        <p:attrNameLst>
                                          <p:attrName>ppt_w</p:attrName>
                                        </p:attrNameLst>
                                      </p:cBhvr>
                                      <p:tavLst>
                                        <p:tav tm="0">
                                          <p:val>
                                            <p:fltVal val="0"/>
                                          </p:val>
                                        </p:tav>
                                        <p:tav tm="100000">
                                          <p:val>
                                            <p:strVal val="#ppt_w"/>
                                          </p:val>
                                        </p:tav>
                                      </p:tavLst>
                                    </p:anim>
                                    <p:anim calcmode="lin" valueType="num">
                                      <p:cBhvr>
                                        <p:cTn id="306" dur="1000" fill="hold"/>
                                        <p:tgtEl>
                                          <p:spTgt spid="93322"/>
                                        </p:tgtEl>
                                        <p:attrNameLst>
                                          <p:attrName>ppt_h</p:attrName>
                                        </p:attrNameLst>
                                      </p:cBhvr>
                                      <p:tavLst>
                                        <p:tav tm="0">
                                          <p:val>
                                            <p:fltVal val="0"/>
                                          </p:val>
                                        </p:tav>
                                        <p:tav tm="100000">
                                          <p:val>
                                            <p:strVal val="#ppt_h"/>
                                          </p:val>
                                        </p:tav>
                                      </p:tavLst>
                                    </p:anim>
                                    <p:anim calcmode="lin" valueType="num">
                                      <p:cBhvr>
                                        <p:cTn id="307" dur="1000" fill="hold"/>
                                        <p:tgtEl>
                                          <p:spTgt spid="93322"/>
                                        </p:tgtEl>
                                        <p:attrNameLst>
                                          <p:attrName>ppt_x</p:attrName>
                                        </p:attrNameLst>
                                      </p:cBhvr>
                                      <p:tavLst>
                                        <p:tav tm="0" fmla="#ppt_x+(cos(-2*pi*(1-$))*-#ppt_x-sin(-2*pi*(1-$))*(1-#ppt_y))*(1-$)">
                                          <p:val>
                                            <p:fltVal val="0"/>
                                          </p:val>
                                        </p:tav>
                                        <p:tav tm="100000">
                                          <p:val>
                                            <p:fltVal val="1"/>
                                          </p:val>
                                        </p:tav>
                                      </p:tavLst>
                                    </p:anim>
                                    <p:anim calcmode="lin" valueType="num">
                                      <p:cBhvr>
                                        <p:cTn id="308" dur="1000" fill="hold"/>
                                        <p:tgtEl>
                                          <p:spTgt spid="93322"/>
                                        </p:tgtEl>
                                        <p:attrNameLst>
                                          <p:attrName>ppt_y</p:attrName>
                                        </p:attrNameLst>
                                      </p:cBhvr>
                                      <p:tavLst>
                                        <p:tav tm="0" fmla="#ppt_y+(sin(-2*pi*(1-$))*-#ppt_x+cos(-2*pi*(1-$))*(1-#ppt_y))*(1-$)">
                                          <p:val>
                                            <p:fltVal val="0"/>
                                          </p:val>
                                        </p:tav>
                                        <p:tav tm="100000">
                                          <p:val>
                                            <p:fltVal val="1"/>
                                          </p:val>
                                        </p:tav>
                                      </p:tavLst>
                                    </p:anim>
                                  </p:childTnLst>
                                </p:cTn>
                              </p:par>
                              <p:par>
                                <p:cTn id="309" presetID="15" presetClass="entr" presetSubtype="0" fill="hold" grpId="0" nodeType="withEffect">
                                  <p:stCondLst>
                                    <p:cond delay="0"/>
                                  </p:stCondLst>
                                  <p:childTnLst>
                                    <p:set>
                                      <p:cBhvr>
                                        <p:cTn id="310" dur="1" fill="hold">
                                          <p:stCondLst>
                                            <p:cond delay="0"/>
                                          </p:stCondLst>
                                        </p:cTn>
                                        <p:tgtEl>
                                          <p:spTgt spid="93323"/>
                                        </p:tgtEl>
                                        <p:attrNameLst>
                                          <p:attrName>style.visibility</p:attrName>
                                        </p:attrNameLst>
                                      </p:cBhvr>
                                      <p:to>
                                        <p:strVal val="visible"/>
                                      </p:to>
                                    </p:set>
                                    <p:anim calcmode="lin" valueType="num">
                                      <p:cBhvr>
                                        <p:cTn id="311" dur="1000" fill="hold"/>
                                        <p:tgtEl>
                                          <p:spTgt spid="93323"/>
                                        </p:tgtEl>
                                        <p:attrNameLst>
                                          <p:attrName>ppt_w</p:attrName>
                                        </p:attrNameLst>
                                      </p:cBhvr>
                                      <p:tavLst>
                                        <p:tav tm="0">
                                          <p:val>
                                            <p:fltVal val="0"/>
                                          </p:val>
                                        </p:tav>
                                        <p:tav tm="100000">
                                          <p:val>
                                            <p:strVal val="#ppt_w"/>
                                          </p:val>
                                        </p:tav>
                                      </p:tavLst>
                                    </p:anim>
                                    <p:anim calcmode="lin" valueType="num">
                                      <p:cBhvr>
                                        <p:cTn id="312" dur="1000" fill="hold"/>
                                        <p:tgtEl>
                                          <p:spTgt spid="93323"/>
                                        </p:tgtEl>
                                        <p:attrNameLst>
                                          <p:attrName>ppt_h</p:attrName>
                                        </p:attrNameLst>
                                      </p:cBhvr>
                                      <p:tavLst>
                                        <p:tav tm="0">
                                          <p:val>
                                            <p:fltVal val="0"/>
                                          </p:val>
                                        </p:tav>
                                        <p:tav tm="100000">
                                          <p:val>
                                            <p:strVal val="#ppt_h"/>
                                          </p:val>
                                        </p:tav>
                                      </p:tavLst>
                                    </p:anim>
                                    <p:anim calcmode="lin" valueType="num">
                                      <p:cBhvr>
                                        <p:cTn id="313" dur="1000" fill="hold"/>
                                        <p:tgtEl>
                                          <p:spTgt spid="93323"/>
                                        </p:tgtEl>
                                        <p:attrNameLst>
                                          <p:attrName>ppt_x</p:attrName>
                                        </p:attrNameLst>
                                      </p:cBhvr>
                                      <p:tavLst>
                                        <p:tav tm="0" fmla="#ppt_x+(cos(-2*pi*(1-$))*-#ppt_x-sin(-2*pi*(1-$))*(1-#ppt_y))*(1-$)">
                                          <p:val>
                                            <p:fltVal val="0"/>
                                          </p:val>
                                        </p:tav>
                                        <p:tav tm="100000">
                                          <p:val>
                                            <p:fltVal val="1"/>
                                          </p:val>
                                        </p:tav>
                                      </p:tavLst>
                                    </p:anim>
                                    <p:anim calcmode="lin" valueType="num">
                                      <p:cBhvr>
                                        <p:cTn id="314" dur="1000" fill="hold"/>
                                        <p:tgtEl>
                                          <p:spTgt spid="93323"/>
                                        </p:tgtEl>
                                        <p:attrNameLst>
                                          <p:attrName>ppt_y</p:attrName>
                                        </p:attrNameLst>
                                      </p:cBhvr>
                                      <p:tavLst>
                                        <p:tav tm="0" fmla="#ppt_y+(sin(-2*pi*(1-$))*-#ppt_x+cos(-2*pi*(1-$))*(1-#ppt_y))*(1-$)">
                                          <p:val>
                                            <p:fltVal val="0"/>
                                          </p:val>
                                        </p:tav>
                                        <p:tav tm="100000">
                                          <p:val>
                                            <p:fltVal val="1"/>
                                          </p:val>
                                        </p:tav>
                                      </p:tavLst>
                                    </p:anim>
                                  </p:childTnLst>
                                </p:cTn>
                              </p:par>
                              <p:par>
                                <p:cTn id="315" presetID="15" presetClass="entr" presetSubtype="0" fill="hold" grpId="0" nodeType="withEffect">
                                  <p:stCondLst>
                                    <p:cond delay="0"/>
                                  </p:stCondLst>
                                  <p:childTnLst>
                                    <p:set>
                                      <p:cBhvr>
                                        <p:cTn id="316" dur="1" fill="hold">
                                          <p:stCondLst>
                                            <p:cond delay="0"/>
                                          </p:stCondLst>
                                        </p:cTn>
                                        <p:tgtEl>
                                          <p:spTgt spid="93324"/>
                                        </p:tgtEl>
                                        <p:attrNameLst>
                                          <p:attrName>style.visibility</p:attrName>
                                        </p:attrNameLst>
                                      </p:cBhvr>
                                      <p:to>
                                        <p:strVal val="visible"/>
                                      </p:to>
                                    </p:set>
                                    <p:anim calcmode="lin" valueType="num">
                                      <p:cBhvr>
                                        <p:cTn id="317" dur="1000" fill="hold"/>
                                        <p:tgtEl>
                                          <p:spTgt spid="93324"/>
                                        </p:tgtEl>
                                        <p:attrNameLst>
                                          <p:attrName>ppt_w</p:attrName>
                                        </p:attrNameLst>
                                      </p:cBhvr>
                                      <p:tavLst>
                                        <p:tav tm="0">
                                          <p:val>
                                            <p:fltVal val="0"/>
                                          </p:val>
                                        </p:tav>
                                        <p:tav tm="100000">
                                          <p:val>
                                            <p:strVal val="#ppt_w"/>
                                          </p:val>
                                        </p:tav>
                                      </p:tavLst>
                                    </p:anim>
                                    <p:anim calcmode="lin" valueType="num">
                                      <p:cBhvr>
                                        <p:cTn id="318" dur="1000" fill="hold"/>
                                        <p:tgtEl>
                                          <p:spTgt spid="93324"/>
                                        </p:tgtEl>
                                        <p:attrNameLst>
                                          <p:attrName>ppt_h</p:attrName>
                                        </p:attrNameLst>
                                      </p:cBhvr>
                                      <p:tavLst>
                                        <p:tav tm="0">
                                          <p:val>
                                            <p:fltVal val="0"/>
                                          </p:val>
                                        </p:tav>
                                        <p:tav tm="100000">
                                          <p:val>
                                            <p:strVal val="#ppt_h"/>
                                          </p:val>
                                        </p:tav>
                                      </p:tavLst>
                                    </p:anim>
                                    <p:anim calcmode="lin" valueType="num">
                                      <p:cBhvr>
                                        <p:cTn id="319" dur="1000" fill="hold"/>
                                        <p:tgtEl>
                                          <p:spTgt spid="93324"/>
                                        </p:tgtEl>
                                        <p:attrNameLst>
                                          <p:attrName>ppt_x</p:attrName>
                                        </p:attrNameLst>
                                      </p:cBhvr>
                                      <p:tavLst>
                                        <p:tav tm="0" fmla="#ppt_x+(cos(-2*pi*(1-$))*-#ppt_x-sin(-2*pi*(1-$))*(1-#ppt_y))*(1-$)">
                                          <p:val>
                                            <p:fltVal val="0"/>
                                          </p:val>
                                        </p:tav>
                                        <p:tav tm="100000">
                                          <p:val>
                                            <p:fltVal val="1"/>
                                          </p:val>
                                        </p:tav>
                                      </p:tavLst>
                                    </p:anim>
                                    <p:anim calcmode="lin" valueType="num">
                                      <p:cBhvr>
                                        <p:cTn id="320" dur="1000" fill="hold"/>
                                        <p:tgtEl>
                                          <p:spTgt spid="933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1" fill="hold" nodeType="clickPar">
                      <p:stCondLst>
                        <p:cond delay="indefinite"/>
                      </p:stCondLst>
                      <p:childTnLst>
                        <p:par>
                          <p:cTn id="322" fill="hold" nodeType="withGroup">
                            <p:stCondLst>
                              <p:cond delay="0"/>
                            </p:stCondLst>
                            <p:childTnLst>
                              <p:par>
                                <p:cTn id="323" presetID="5" presetClass="entr" presetSubtype="10" fill="hold" grpId="0" nodeType="clickEffect">
                                  <p:stCondLst>
                                    <p:cond delay="0"/>
                                  </p:stCondLst>
                                  <p:childTnLst>
                                    <p:set>
                                      <p:cBhvr>
                                        <p:cTn id="324" dur="1" fill="hold">
                                          <p:stCondLst>
                                            <p:cond delay="0"/>
                                          </p:stCondLst>
                                        </p:cTn>
                                        <p:tgtEl>
                                          <p:spTgt spid="93189"/>
                                        </p:tgtEl>
                                        <p:attrNameLst>
                                          <p:attrName>style.visibility</p:attrName>
                                        </p:attrNameLst>
                                      </p:cBhvr>
                                      <p:to>
                                        <p:strVal val="visible"/>
                                      </p:to>
                                    </p:set>
                                    <p:animEffect transition="in" filter="checkerboard(across)">
                                      <p:cBhvr>
                                        <p:cTn id="325" dur="500"/>
                                        <p:tgtEl>
                                          <p:spTgt spid="93189"/>
                                        </p:tgtEl>
                                      </p:cBhvr>
                                    </p:animEffect>
                                  </p:childTnLst>
                                </p:cTn>
                              </p:par>
                              <p:par>
                                <p:cTn id="326" presetID="8" presetClass="entr" presetSubtype="16" fill="hold" grpId="0" nodeType="withEffect">
                                  <p:stCondLst>
                                    <p:cond delay="0"/>
                                  </p:stCondLst>
                                  <p:childTnLst>
                                    <p:set>
                                      <p:cBhvr>
                                        <p:cTn id="327" dur="1" fill="hold">
                                          <p:stCondLst>
                                            <p:cond delay="0"/>
                                          </p:stCondLst>
                                        </p:cTn>
                                        <p:tgtEl>
                                          <p:spTgt spid="93259"/>
                                        </p:tgtEl>
                                        <p:attrNameLst>
                                          <p:attrName>style.visibility</p:attrName>
                                        </p:attrNameLst>
                                      </p:cBhvr>
                                      <p:to>
                                        <p:strVal val="visible"/>
                                      </p:to>
                                    </p:set>
                                    <p:animEffect transition="in" filter="diamond(in)">
                                      <p:cBhvr>
                                        <p:cTn id="328" dur="500"/>
                                        <p:tgtEl>
                                          <p:spTgt spid="93259"/>
                                        </p:tgtEl>
                                      </p:cBhvr>
                                    </p:animEffect>
                                  </p:childTnLst>
                                </p:cTn>
                              </p:par>
                              <p:par>
                                <p:cTn id="329" presetID="8" presetClass="entr" presetSubtype="16" fill="hold" grpId="0" nodeType="withEffect">
                                  <p:stCondLst>
                                    <p:cond delay="0"/>
                                  </p:stCondLst>
                                  <p:childTnLst>
                                    <p:set>
                                      <p:cBhvr>
                                        <p:cTn id="330" dur="1" fill="hold">
                                          <p:stCondLst>
                                            <p:cond delay="0"/>
                                          </p:stCondLst>
                                        </p:cTn>
                                        <p:tgtEl>
                                          <p:spTgt spid="93261"/>
                                        </p:tgtEl>
                                        <p:attrNameLst>
                                          <p:attrName>style.visibility</p:attrName>
                                        </p:attrNameLst>
                                      </p:cBhvr>
                                      <p:to>
                                        <p:strVal val="visible"/>
                                      </p:to>
                                    </p:set>
                                    <p:animEffect transition="in" filter="diamond(in)">
                                      <p:cBhvr>
                                        <p:cTn id="331" dur="500"/>
                                        <p:tgtEl>
                                          <p:spTgt spid="93261"/>
                                        </p:tgtEl>
                                      </p:cBhvr>
                                    </p:animEffect>
                                  </p:childTnLst>
                                </p:cTn>
                              </p:par>
                              <p:par>
                                <p:cTn id="332" presetID="8" presetClass="entr" presetSubtype="16" fill="hold" grpId="0" nodeType="withEffect">
                                  <p:stCondLst>
                                    <p:cond delay="0"/>
                                  </p:stCondLst>
                                  <p:childTnLst>
                                    <p:set>
                                      <p:cBhvr>
                                        <p:cTn id="333" dur="1" fill="hold">
                                          <p:stCondLst>
                                            <p:cond delay="0"/>
                                          </p:stCondLst>
                                        </p:cTn>
                                        <p:tgtEl>
                                          <p:spTgt spid="93263"/>
                                        </p:tgtEl>
                                        <p:attrNameLst>
                                          <p:attrName>style.visibility</p:attrName>
                                        </p:attrNameLst>
                                      </p:cBhvr>
                                      <p:to>
                                        <p:strVal val="visible"/>
                                      </p:to>
                                    </p:set>
                                    <p:animEffect transition="in" filter="diamond(in)">
                                      <p:cBhvr>
                                        <p:cTn id="334" dur="500"/>
                                        <p:tgtEl>
                                          <p:spTgt spid="93263"/>
                                        </p:tgtEl>
                                      </p:cBhvr>
                                    </p:animEffect>
                                  </p:childTnLst>
                                </p:cTn>
                              </p:par>
                              <p:par>
                                <p:cTn id="335" presetID="8" presetClass="entr" presetSubtype="16" fill="hold" grpId="0" nodeType="withEffect">
                                  <p:stCondLst>
                                    <p:cond delay="0"/>
                                  </p:stCondLst>
                                  <p:childTnLst>
                                    <p:set>
                                      <p:cBhvr>
                                        <p:cTn id="336" dur="1" fill="hold">
                                          <p:stCondLst>
                                            <p:cond delay="0"/>
                                          </p:stCondLst>
                                        </p:cTn>
                                        <p:tgtEl>
                                          <p:spTgt spid="93265"/>
                                        </p:tgtEl>
                                        <p:attrNameLst>
                                          <p:attrName>style.visibility</p:attrName>
                                        </p:attrNameLst>
                                      </p:cBhvr>
                                      <p:to>
                                        <p:strVal val="visible"/>
                                      </p:to>
                                    </p:set>
                                    <p:animEffect transition="in" filter="diamond(in)">
                                      <p:cBhvr>
                                        <p:cTn id="337" dur="500"/>
                                        <p:tgtEl>
                                          <p:spTgt spid="93265"/>
                                        </p:tgtEl>
                                      </p:cBhvr>
                                    </p:animEffect>
                                  </p:childTnLst>
                                </p:cTn>
                              </p:par>
                              <p:par>
                                <p:cTn id="338" presetID="8" presetClass="entr" presetSubtype="16" fill="hold" grpId="0" nodeType="withEffect">
                                  <p:stCondLst>
                                    <p:cond delay="0"/>
                                  </p:stCondLst>
                                  <p:childTnLst>
                                    <p:set>
                                      <p:cBhvr>
                                        <p:cTn id="339" dur="1" fill="hold">
                                          <p:stCondLst>
                                            <p:cond delay="0"/>
                                          </p:stCondLst>
                                        </p:cTn>
                                        <p:tgtEl>
                                          <p:spTgt spid="93267"/>
                                        </p:tgtEl>
                                        <p:attrNameLst>
                                          <p:attrName>style.visibility</p:attrName>
                                        </p:attrNameLst>
                                      </p:cBhvr>
                                      <p:to>
                                        <p:strVal val="visible"/>
                                      </p:to>
                                    </p:set>
                                    <p:animEffect transition="in" filter="diamond(in)">
                                      <p:cBhvr>
                                        <p:cTn id="340" dur="500"/>
                                        <p:tgtEl>
                                          <p:spTgt spid="93267"/>
                                        </p:tgtEl>
                                      </p:cBhvr>
                                    </p:animEffect>
                                  </p:childTnLst>
                                </p:cTn>
                              </p:par>
                              <p:par>
                                <p:cTn id="341" presetID="8" presetClass="entr" presetSubtype="16" fill="hold" grpId="0" nodeType="withEffect">
                                  <p:stCondLst>
                                    <p:cond delay="0"/>
                                  </p:stCondLst>
                                  <p:childTnLst>
                                    <p:set>
                                      <p:cBhvr>
                                        <p:cTn id="342" dur="1" fill="hold">
                                          <p:stCondLst>
                                            <p:cond delay="0"/>
                                          </p:stCondLst>
                                        </p:cTn>
                                        <p:tgtEl>
                                          <p:spTgt spid="93269"/>
                                        </p:tgtEl>
                                        <p:attrNameLst>
                                          <p:attrName>style.visibility</p:attrName>
                                        </p:attrNameLst>
                                      </p:cBhvr>
                                      <p:to>
                                        <p:strVal val="visible"/>
                                      </p:to>
                                    </p:set>
                                    <p:animEffect transition="in" filter="diamond(in)">
                                      <p:cBhvr>
                                        <p:cTn id="343" dur="500"/>
                                        <p:tgtEl>
                                          <p:spTgt spid="93269"/>
                                        </p:tgtEl>
                                      </p:cBhvr>
                                    </p:animEffect>
                                  </p:childTnLst>
                                </p:cTn>
                              </p:par>
                              <p:par>
                                <p:cTn id="344" presetID="5" presetClass="entr" presetSubtype="10" fill="hold" grpId="0" nodeType="withEffect">
                                  <p:stCondLst>
                                    <p:cond delay="0"/>
                                  </p:stCondLst>
                                  <p:childTnLst>
                                    <p:set>
                                      <p:cBhvr>
                                        <p:cTn id="345" dur="1" fill="hold">
                                          <p:stCondLst>
                                            <p:cond delay="0"/>
                                          </p:stCondLst>
                                        </p:cTn>
                                        <p:tgtEl>
                                          <p:spTgt spid="93257"/>
                                        </p:tgtEl>
                                        <p:attrNameLst>
                                          <p:attrName>style.visibility</p:attrName>
                                        </p:attrNameLst>
                                      </p:cBhvr>
                                      <p:to>
                                        <p:strVal val="visible"/>
                                      </p:to>
                                    </p:set>
                                    <p:animEffect transition="in" filter="checkerboard(across)">
                                      <p:cBhvr>
                                        <p:cTn id="346" dur="500"/>
                                        <p:tgtEl>
                                          <p:spTgt spid="93257"/>
                                        </p:tgtEl>
                                      </p:cBhvr>
                                    </p:animEffect>
                                  </p:childTnLst>
                                </p:cTn>
                              </p:par>
                              <p:par>
                                <p:cTn id="347" presetID="5" presetClass="entr" presetSubtype="10" fill="hold" grpId="0" nodeType="withEffect">
                                  <p:stCondLst>
                                    <p:cond delay="0"/>
                                  </p:stCondLst>
                                  <p:childTnLst>
                                    <p:set>
                                      <p:cBhvr>
                                        <p:cTn id="348" dur="1" fill="hold">
                                          <p:stCondLst>
                                            <p:cond delay="0"/>
                                          </p:stCondLst>
                                        </p:cTn>
                                        <p:tgtEl>
                                          <p:spTgt spid="93258"/>
                                        </p:tgtEl>
                                        <p:attrNameLst>
                                          <p:attrName>style.visibility</p:attrName>
                                        </p:attrNameLst>
                                      </p:cBhvr>
                                      <p:to>
                                        <p:strVal val="visible"/>
                                      </p:to>
                                    </p:set>
                                    <p:animEffect transition="in" filter="checkerboard(across)">
                                      <p:cBhvr>
                                        <p:cTn id="349" dur="500"/>
                                        <p:tgtEl>
                                          <p:spTgt spid="93258"/>
                                        </p:tgtEl>
                                      </p:cBhvr>
                                    </p:animEffect>
                                  </p:childTnLst>
                                </p:cTn>
                              </p:par>
                              <p:par>
                                <p:cTn id="350" presetID="5" presetClass="entr" presetSubtype="10" fill="hold" grpId="1" nodeType="withEffect">
                                  <p:stCondLst>
                                    <p:cond delay="0"/>
                                  </p:stCondLst>
                                  <p:childTnLst>
                                    <p:set>
                                      <p:cBhvr>
                                        <p:cTn id="351" dur="1" fill="hold">
                                          <p:stCondLst>
                                            <p:cond delay="0"/>
                                          </p:stCondLst>
                                        </p:cTn>
                                        <p:tgtEl>
                                          <p:spTgt spid="93259"/>
                                        </p:tgtEl>
                                        <p:attrNameLst>
                                          <p:attrName>style.visibility</p:attrName>
                                        </p:attrNameLst>
                                      </p:cBhvr>
                                      <p:to>
                                        <p:strVal val="visible"/>
                                      </p:to>
                                    </p:set>
                                    <p:animEffect transition="in" filter="checkerboard(across)">
                                      <p:cBhvr>
                                        <p:cTn id="352" dur="500"/>
                                        <p:tgtEl>
                                          <p:spTgt spid="93259"/>
                                        </p:tgtEl>
                                      </p:cBhvr>
                                    </p:animEffect>
                                  </p:childTnLst>
                                </p:cTn>
                              </p:par>
                              <p:par>
                                <p:cTn id="353" presetID="5" presetClass="entr" presetSubtype="10" fill="hold" grpId="0" nodeType="withEffect">
                                  <p:stCondLst>
                                    <p:cond delay="0"/>
                                  </p:stCondLst>
                                  <p:childTnLst>
                                    <p:set>
                                      <p:cBhvr>
                                        <p:cTn id="354" dur="1" fill="hold">
                                          <p:stCondLst>
                                            <p:cond delay="0"/>
                                          </p:stCondLst>
                                        </p:cTn>
                                        <p:tgtEl>
                                          <p:spTgt spid="93260"/>
                                        </p:tgtEl>
                                        <p:attrNameLst>
                                          <p:attrName>style.visibility</p:attrName>
                                        </p:attrNameLst>
                                      </p:cBhvr>
                                      <p:to>
                                        <p:strVal val="visible"/>
                                      </p:to>
                                    </p:set>
                                    <p:animEffect transition="in" filter="checkerboard(across)">
                                      <p:cBhvr>
                                        <p:cTn id="355" dur="500"/>
                                        <p:tgtEl>
                                          <p:spTgt spid="93260"/>
                                        </p:tgtEl>
                                      </p:cBhvr>
                                    </p:animEffect>
                                  </p:childTnLst>
                                </p:cTn>
                              </p:par>
                              <p:par>
                                <p:cTn id="356" presetID="5" presetClass="entr" presetSubtype="10" fill="hold" grpId="1" nodeType="withEffect">
                                  <p:stCondLst>
                                    <p:cond delay="0"/>
                                  </p:stCondLst>
                                  <p:childTnLst>
                                    <p:set>
                                      <p:cBhvr>
                                        <p:cTn id="357" dur="1" fill="hold">
                                          <p:stCondLst>
                                            <p:cond delay="0"/>
                                          </p:stCondLst>
                                        </p:cTn>
                                        <p:tgtEl>
                                          <p:spTgt spid="93261"/>
                                        </p:tgtEl>
                                        <p:attrNameLst>
                                          <p:attrName>style.visibility</p:attrName>
                                        </p:attrNameLst>
                                      </p:cBhvr>
                                      <p:to>
                                        <p:strVal val="visible"/>
                                      </p:to>
                                    </p:set>
                                    <p:animEffect transition="in" filter="checkerboard(across)">
                                      <p:cBhvr>
                                        <p:cTn id="358" dur="500"/>
                                        <p:tgtEl>
                                          <p:spTgt spid="93261"/>
                                        </p:tgtEl>
                                      </p:cBhvr>
                                    </p:animEffect>
                                  </p:childTnLst>
                                </p:cTn>
                              </p:par>
                              <p:par>
                                <p:cTn id="359" presetID="5" presetClass="entr" presetSubtype="10" fill="hold" grpId="0" nodeType="withEffect">
                                  <p:stCondLst>
                                    <p:cond delay="0"/>
                                  </p:stCondLst>
                                  <p:childTnLst>
                                    <p:set>
                                      <p:cBhvr>
                                        <p:cTn id="360" dur="1" fill="hold">
                                          <p:stCondLst>
                                            <p:cond delay="0"/>
                                          </p:stCondLst>
                                        </p:cTn>
                                        <p:tgtEl>
                                          <p:spTgt spid="93262"/>
                                        </p:tgtEl>
                                        <p:attrNameLst>
                                          <p:attrName>style.visibility</p:attrName>
                                        </p:attrNameLst>
                                      </p:cBhvr>
                                      <p:to>
                                        <p:strVal val="visible"/>
                                      </p:to>
                                    </p:set>
                                    <p:animEffect transition="in" filter="checkerboard(across)">
                                      <p:cBhvr>
                                        <p:cTn id="361" dur="500"/>
                                        <p:tgtEl>
                                          <p:spTgt spid="93262"/>
                                        </p:tgtEl>
                                      </p:cBhvr>
                                    </p:animEffect>
                                  </p:childTnLst>
                                </p:cTn>
                              </p:par>
                              <p:par>
                                <p:cTn id="362" presetID="5" presetClass="entr" presetSubtype="10" fill="hold" grpId="1" nodeType="withEffect">
                                  <p:stCondLst>
                                    <p:cond delay="0"/>
                                  </p:stCondLst>
                                  <p:childTnLst>
                                    <p:set>
                                      <p:cBhvr>
                                        <p:cTn id="363" dur="1" fill="hold">
                                          <p:stCondLst>
                                            <p:cond delay="0"/>
                                          </p:stCondLst>
                                        </p:cTn>
                                        <p:tgtEl>
                                          <p:spTgt spid="93263"/>
                                        </p:tgtEl>
                                        <p:attrNameLst>
                                          <p:attrName>style.visibility</p:attrName>
                                        </p:attrNameLst>
                                      </p:cBhvr>
                                      <p:to>
                                        <p:strVal val="visible"/>
                                      </p:to>
                                    </p:set>
                                    <p:animEffect transition="in" filter="checkerboard(across)">
                                      <p:cBhvr>
                                        <p:cTn id="364" dur="500"/>
                                        <p:tgtEl>
                                          <p:spTgt spid="93263"/>
                                        </p:tgtEl>
                                      </p:cBhvr>
                                    </p:animEffect>
                                  </p:childTnLst>
                                </p:cTn>
                              </p:par>
                              <p:par>
                                <p:cTn id="365" presetID="5" presetClass="entr" presetSubtype="10" fill="hold" grpId="0" nodeType="withEffect">
                                  <p:stCondLst>
                                    <p:cond delay="0"/>
                                  </p:stCondLst>
                                  <p:childTnLst>
                                    <p:set>
                                      <p:cBhvr>
                                        <p:cTn id="366" dur="1" fill="hold">
                                          <p:stCondLst>
                                            <p:cond delay="0"/>
                                          </p:stCondLst>
                                        </p:cTn>
                                        <p:tgtEl>
                                          <p:spTgt spid="93264"/>
                                        </p:tgtEl>
                                        <p:attrNameLst>
                                          <p:attrName>style.visibility</p:attrName>
                                        </p:attrNameLst>
                                      </p:cBhvr>
                                      <p:to>
                                        <p:strVal val="visible"/>
                                      </p:to>
                                    </p:set>
                                    <p:animEffect transition="in" filter="checkerboard(across)">
                                      <p:cBhvr>
                                        <p:cTn id="367" dur="500"/>
                                        <p:tgtEl>
                                          <p:spTgt spid="93264"/>
                                        </p:tgtEl>
                                      </p:cBhvr>
                                    </p:animEffect>
                                  </p:childTnLst>
                                </p:cTn>
                              </p:par>
                              <p:par>
                                <p:cTn id="368" presetID="5" presetClass="entr" presetSubtype="10" fill="hold" grpId="1" nodeType="withEffect">
                                  <p:stCondLst>
                                    <p:cond delay="0"/>
                                  </p:stCondLst>
                                  <p:childTnLst>
                                    <p:set>
                                      <p:cBhvr>
                                        <p:cTn id="369" dur="1" fill="hold">
                                          <p:stCondLst>
                                            <p:cond delay="0"/>
                                          </p:stCondLst>
                                        </p:cTn>
                                        <p:tgtEl>
                                          <p:spTgt spid="93265"/>
                                        </p:tgtEl>
                                        <p:attrNameLst>
                                          <p:attrName>style.visibility</p:attrName>
                                        </p:attrNameLst>
                                      </p:cBhvr>
                                      <p:to>
                                        <p:strVal val="visible"/>
                                      </p:to>
                                    </p:set>
                                    <p:animEffect transition="in" filter="checkerboard(across)">
                                      <p:cBhvr>
                                        <p:cTn id="370" dur="500"/>
                                        <p:tgtEl>
                                          <p:spTgt spid="93265"/>
                                        </p:tgtEl>
                                      </p:cBhvr>
                                    </p:animEffect>
                                  </p:childTnLst>
                                </p:cTn>
                              </p:par>
                              <p:par>
                                <p:cTn id="371" presetID="5" presetClass="entr" presetSubtype="10" fill="hold" grpId="0" nodeType="withEffect">
                                  <p:stCondLst>
                                    <p:cond delay="0"/>
                                  </p:stCondLst>
                                  <p:childTnLst>
                                    <p:set>
                                      <p:cBhvr>
                                        <p:cTn id="372" dur="1" fill="hold">
                                          <p:stCondLst>
                                            <p:cond delay="0"/>
                                          </p:stCondLst>
                                        </p:cTn>
                                        <p:tgtEl>
                                          <p:spTgt spid="93266"/>
                                        </p:tgtEl>
                                        <p:attrNameLst>
                                          <p:attrName>style.visibility</p:attrName>
                                        </p:attrNameLst>
                                      </p:cBhvr>
                                      <p:to>
                                        <p:strVal val="visible"/>
                                      </p:to>
                                    </p:set>
                                    <p:animEffect transition="in" filter="checkerboard(across)">
                                      <p:cBhvr>
                                        <p:cTn id="373" dur="500"/>
                                        <p:tgtEl>
                                          <p:spTgt spid="93266"/>
                                        </p:tgtEl>
                                      </p:cBhvr>
                                    </p:animEffect>
                                  </p:childTnLst>
                                </p:cTn>
                              </p:par>
                              <p:par>
                                <p:cTn id="374" presetID="5" presetClass="entr" presetSubtype="10" fill="hold" grpId="1" nodeType="withEffect">
                                  <p:stCondLst>
                                    <p:cond delay="0"/>
                                  </p:stCondLst>
                                  <p:childTnLst>
                                    <p:set>
                                      <p:cBhvr>
                                        <p:cTn id="375" dur="1" fill="hold">
                                          <p:stCondLst>
                                            <p:cond delay="0"/>
                                          </p:stCondLst>
                                        </p:cTn>
                                        <p:tgtEl>
                                          <p:spTgt spid="93267"/>
                                        </p:tgtEl>
                                        <p:attrNameLst>
                                          <p:attrName>style.visibility</p:attrName>
                                        </p:attrNameLst>
                                      </p:cBhvr>
                                      <p:to>
                                        <p:strVal val="visible"/>
                                      </p:to>
                                    </p:set>
                                    <p:animEffect transition="in" filter="checkerboard(across)">
                                      <p:cBhvr>
                                        <p:cTn id="376" dur="500"/>
                                        <p:tgtEl>
                                          <p:spTgt spid="93267"/>
                                        </p:tgtEl>
                                      </p:cBhvr>
                                    </p:animEffect>
                                  </p:childTnLst>
                                </p:cTn>
                              </p:par>
                              <p:par>
                                <p:cTn id="377" presetID="5" presetClass="entr" presetSubtype="10" fill="hold" grpId="0" nodeType="withEffect">
                                  <p:stCondLst>
                                    <p:cond delay="0"/>
                                  </p:stCondLst>
                                  <p:childTnLst>
                                    <p:set>
                                      <p:cBhvr>
                                        <p:cTn id="378" dur="1" fill="hold">
                                          <p:stCondLst>
                                            <p:cond delay="0"/>
                                          </p:stCondLst>
                                        </p:cTn>
                                        <p:tgtEl>
                                          <p:spTgt spid="93268"/>
                                        </p:tgtEl>
                                        <p:attrNameLst>
                                          <p:attrName>style.visibility</p:attrName>
                                        </p:attrNameLst>
                                      </p:cBhvr>
                                      <p:to>
                                        <p:strVal val="visible"/>
                                      </p:to>
                                    </p:set>
                                    <p:animEffect transition="in" filter="checkerboard(across)">
                                      <p:cBhvr>
                                        <p:cTn id="379" dur="500"/>
                                        <p:tgtEl>
                                          <p:spTgt spid="93268"/>
                                        </p:tgtEl>
                                      </p:cBhvr>
                                    </p:animEffect>
                                  </p:childTnLst>
                                </p:cTn>
                              </p:par>
                              <p:par>
                                <p:cTn id="380" presetID="5" presetClass="entr" presetSubtype="10" fill="hold" grpId="1" nodeType="withEffect">
                                  <p:stCondLst>
                                    <p:cond delay="0"/>
                                  </p:stCondLst>
                                  <p:childTnLst>
                                    <p:set>
                                      <p:cBhvr>
                                        <p:cTn id="381" dur="1" fill="hold">
                                          <p:stCondLst>
                                            <p:cond delay="0"/>
                                          </p:stCondLst>
                                        </p:cTn>
                                        <p:tgtEl>
                                          <p:spTgt spid="93269"/>
                                        </p:tgtEl>
                                        <p:attrNameLst>
                                          <p:attrName>style.visibility</p:attrName>
                                        </p:attrNameLst>
                                      </p:cBhvr>
                                      <p:to>
                                        <p:strVal val="visible"/>
                                      </p:to>
                                    </p:set>
                                    <p:animEffect transition="in" filter="checkerboard(across)">
                                      <p:cBhvr>
                                        <p:cTn id="382" dur="500"/>
                                        <p:tgtEl>
                                          <p:spTgt spid="93269"/>
                                        </p:tgtEl>
                                      </p:cBhvr>
                                    </p:animEffect>
                                  </p:childTnLst>
                                </p:cTn>
                              </p:par>
                              <p:par>
                                <p:cTn id="383" presetID="5" presetClass="entr" presetSubtype="10" fill="hold" grpId="0" nodeType="withEffect">
                                  <p:stCondLst>
                                    <p:cond delay="0"/>
                                  </p:stCondLst>
                                  <p:childTnLst>
                                    <p:set>
                                      <p:cBhvr>
                                        <p:cTn id="384" dur="1" fill="hold">
                                          <p:stCondLst>
                                            <p:cond delay="0"/>
                                          </p:stCondLst>
                                        </p:cTn>
                                        <p:tgtEl>
                                          <p:spTgt spid="93325"/>
                                        </p:tgtEl>
                                        <p:attrNameLst>
                                          <p:attrName>style.visibility</p:attrName>
                                        </p:attrNameLst>
                                      </p:cBhvr>
                                      <p:to>
                                        <p:strVal val="visible"/>
                                      </p:to>
                                    </p:set>
                                    <p:animEffect transition="in" filter="checkerboard(across)">
                                      <p:cBhvr>
                                        <p:cTn id="385" dur="500"/>
                                        <p:tgtEl>
                                          <p:spTgt spid="93325"/>
                                        </p:tgtEl>
                                      </p:cBhvr>
                                    </p:animEffect>
                                  </p:childTnLst>
                                </p:cTn>
                              </p:par>
                              <p:par>
                                <p:cTn id="386" presetID="5" presetClass="entr" presetSubtype="10" fill="hold" grpId="0" nodeType="withEffect">
                                  <p:stCondLst>
                                    <p:cond delay="0"/>
                                  </p:stCondLst>
                                  <p:childTnLst>
                                    <p:set>
                                      <p:cBhvr>
                                        <p:cTn id="387" dur="1" fill="hold">
                                          <p:stCondLst>
                                            <p:cond delay="0"/>
                                          </p:stCondLst>
                                        </p:cTn>
                                        <p:tgtEl>
                                          <p:spTgt spid="93326"/>
                                        </p:tgtEl>
                                        <p:attrNameLst>
                                          <p:attrName>style.visibility</p:attrName>
                                        </p:attrNameLst>
                                      </p:cBhvr>
                                      <p:to>
                                        <p:strVal val="visible"/>
                                      </p:to>
                                    </p:set>
                                    <p:animEffect transition="in" filter="checkerboard(across)">
                                      <p:cBhvr>
                                        <p:cTn id="388" dur="500"/>
                                        <p:tgtEl>
                                          <p:spTgt spid="93326"/>
                                        </p:tgtEl>
                                      </p:cBhvr>
                                    </p:animEffect>
                                  </p:childTnLst>
                                </p:cTn>
                              </p:par>
                              <p:par>
                                <p:cTn id="389" presetID="5" presetClass="entr" presetSubtype="10" fill="hold" grpId="0" nodeType="withEffect">
                                  <p:stCondLst>
                                    <p:cond delay="0"/>
                                  </p:stCondLst>
                                  <p:childTnLst>
                                    <p:set>
                                      <p:cBhvr>
                                        <p:cTn id="390" dur="1" fill="hold">
                                          <p:stCondLst>
                                            <p:cond delay="0"/>
                                          </p:stCondLst>
                                        </p:cTn>
                                        <p:tgtEl>
                                          <p:spTgt spid="93327"/>
                                        </p:tgtEl>
                                        <p:attrNameLst>
                                          <p:attrName>style.visibility</p:attrName>
                                        </p:attrNameLst>
                                      </p:cBhvr>
                                      <p:to>
                                        <p:strVal val="visible"/>
                                      </p:to>
                                    </p:set>
                                    <p:animEffect transition="in" filter="checkerboard(across)">
                                      <p:cBhvr>
                                        <p:cTn id="391" dur="500"/>
                                        <p:tgtEl>
                                          <p:spTgt spid="93327"/>
                                        </p:tgtEl>
                                      </p:cBhvr>
                                    </p:animEffect>
                                  </p:childTnLst>
                                </p:cTn>
                              </p:par>
                              <p:par>
                                <p:cTn id="392" presetID="5" presetClass="entr" presetSubtype="10" fill="hold" grpId="0" nodeType="withEffect">
                                  <p:stCondLst>
                                    <p:cond delay="0"/>
                                  </p:stCondLst>
                                  <p:childTnLst>
                                    <p:set>
                                      <p:cBhvr>
                                        <p:cTn id="393" dur="1" fill="hold">
                                          <p:stCondLst>
                                            <p:cond delay="0"/>
                                          </p:stCondLst>
                                        </p:cTn>
                                        <p:tgtEl>
                                          <p:spTgt spid="93328"/>
                                        </p:tgtEl>
                                        <p:attrNameLst>
                                          <p:attrName>style.visibility</p:attrName>
                                        </p:attrNameLst>
                                      </p:cBhvr>
                                      <p:to>
                                        <p:strVal val="visible"/>
                                      </p:to>
                                    </p:set>
                                    <p:animEffect transition="in" filter="checkerboard(across)">
                                      <p:cBhvr>
                                        <p:cTn id="394" dur="500"/>
                                        <p:tgtEl>
                                          <p:spTgt spid="93328"/>
                                        </p:tgtEl>
                                      </p:cBhvr>
                                    </p:animEffect>
                                  </p:childTnLst>
                                </p:cTn>
                              </p:par>
                              <p:par>
                                <p:cTn id="395" presetID="5" presetClass="entr" presetSubtype="10" fill="hold" grpId="0" nodeType="withEffect">
                                  <p:stCondLst>
                                    <p:cond delay="0"/>
                                  </p:stCondLst>
                                  <p:childTnLst>
                                    <p:set>
                                      <p:cBhvr>
                                        <p:cTn id="396" dur="1" fill="hold">
                                          <p:stCondLst>
                                            <p:cond delay="0"/>
                                          </p:stCondLst>
                                        </p:cTn>
                                        <p:tgtEl>
                                          <p:spTgt spid="93329"/>
                                        </p:tgtEl>
                                        <p:attrNameLst>
                                          <p:attrName>style.visibility</p:attrName>
                                        </p:attrNameLst>
                                      </p:cBhvr>
                                      <p:to>
                                        <p:strVal val="visible"/>
                                      </p:to>
                                    </p:set>
                                    <p:animEffect transition="in" filter="checkerboard(across)">
                                      <p:cBhvr>
                                        <p:cTn id="397" dur="500"/>
                                        <p:tgtEl>
                                          <p:spTgt spid="93329"/>
                                        </p:tgtEl>
                                      </p:cBhvr>
                                    </p:animEffect>
                                  </p:childTnLst>
                                </p:cTn>
                              </p:par>
                              <p:par>
                                <p:cTn id="398" presetID="5" presetClass="entr" presetSubtype="10" fill="hold" grpId="0" nodeType="withEffect">
                                  <p:stCondLst>
                                    <p:cond delay="0"/>
                                  </p:stCondLst>
                                  <p:childTnLst>
                                    <p:set>
                                      <p:cBhvr>
                                        <p:cTn id="399" dur="1" fill="hold">
                                          <p:stCondLst>
                                            <p:cond delay="0"/>
                                          </p:stCondLst>
                                        </p:cTn>
                                        <p:tgtEl>
                                          <p:spTgt spid="93330"/>
                                        </p:tgtEl>
                                        <p:attrNameLst>
                                          <p:attrName>style.visibility</p:attrName>
                                        </p:attrNameLst>
                                      </p:cBhvr>
                                      <p:to>
                                        <p:strVal val="visible"/>
                                      </p:to>
                                    </p:set>
                                    <p:animEffect transition="in" filter="checkerboard(across)">
                                      <p:cBhvr>
                                        <p:cTn id="400" dur="500"/>
                                        <p:tgtEl>
                                          <p:spTgt spid="93330"/>
                                        </p:tgtEl>
                                      </p:cBhvr>
                                    </p:animEffect>
                                  </p:childTnLst>
                                </p:cTn>
                              </p:par>
                            </p:childTnLst>
                          </p:cTn>
                        </p:par>
                      </p:childTnLst>
                    </p:cTn>
                  </p:par>
                  <p:par>
                    <p:cTn id="401" fill="hold" nodeType="clickPar">
                      <p:stCondLst>
                        <p:cond delay="indefinite"/>
                      </p:stCondLst>
                      <p:childTnLst>
                        <p:par>
                          <p:cTn id="402" fill="hold" nodeType="withGroup">
                            <p:stCondLst>
                              <p:cond delay="0"/>
                            </p:stCondLst>
                            <p:childTnLst>
                              <p:par>
                                <p:cTn id="403" presetID="15" presetClass="entr" presetSubtype="0" fill="hold" grpId="0" nodeType="clickEffect">
                                  <p:stCondLst>
                                    <p:cond delay="0"/>
                                  </p:stCondLst>
                                  <p:childTnLst>
                                    <p:set>
                                      <p:cBhvr>
                                        <p:cTn id="404" dur="1" fill="hold">
                                          <p:stCondLst>
                                            <p:cond delay="0"/>
                                          </p:stCondLst>
                                        </p:cTn>
                                        <p:tgtEl>
                                          <p:spTgt spid="93188"/>
                                        </p:tgtEl>
                                        <p:attrNameLst>
                                          <p:attrName>style.visibility</p:attrName>
                                        </p:attrNameLst>
                                      </p:cBhvr>
                                      <p:to>
                                        <p:strVal val="visible"/>
                                      </p:to>
                                    </p:set>
                                    <p:anim calcmode="lin" valueType="num">
                                      <p:cBhvr>
                                        <p:cTn id="405" dur="1000" fill="hold"/>
                                        <p:tgtEl>
                                          <p:spTgt spid="93188"/>
                                        </p:tgtEl>
                                        <p:attrNameLst>
                                          <p:attrName>ppt_w</p:attrName>
                                        </p:attrNameLst>
                                      </p:cBhvr>
                                      <p:tavLst>
                                        <p:tav tm="0">
                                          <p:val>
                                            <p:fltVal val="0"/>
                                          </p:val>
                                        </p:tav>
                                        <p:tav tm="100000">
                                          <p:val>
                                            <p:strVal val="#ppt_w"/>
                                          </p:val>
                                        </p:tav>
                                      </p:tavLst>
                                    </p:anim>
                                    <p:anim calcmode="lin" valueType="num">
                                      <p:cBhvr>
                                        <p:cTn id="406" dur="1000" fill="hold"/>
                                        <p:tgtEl>
                                          <p:spTgt spid="93188"/>
                                        </p:tgtEl>
                                        <p:attrNameLst>
                                          <p:attrName>ppt_h</p:attrName>
                                        </p:attrNameLst>
                                      </p:cBhvr>
                                      <p:tavLst>
                                        <p:tav tm="0">
                                          <p:val>
                                            <p:fltVal val="0"/>
                                          </p:val>
                                        </p:tav>
                                        <p:tav tm="100000">
                                          <p:val>
                                            <p:strVal val="#ppt_h"/>
                                          </p:val>
                                        </p:tav>
                                      </p:tavLst>
                                    </p:anim>
                                    <p:anim calcmode="lin" valueType="num">
                                      <p:cBhvr>
                                        <p:cTn id="407" dur="1000" fill="hold"/>
                                        <p:tgtEl>
                                          <p:spTgt spid="93188"/>
                                        </p:tgtEl>
                                        <p:attrNameLst>
                                          <p:attrName>ppt_x</p:attrName>
                                        </p:attrNameLst>
                                      </p:cBhvr>
                                      <p:tavLst>
                                        <p:tav tm="0" fmla="#ppt_x+(cos(-2*pi*(1-$))*-#ppt_x-sin(-2*pi*(1-$))*(1-#ppt_y))*(1-$)">
                                          <p:val>
                                            <p:fltVal val="0"/>
                                          </p:val>
                                        </p:tav>
                                        <p:tav tm="100000">
                                          <p:val>
                                            <p:fltVal val="1"/>
                                          </p:val>
                                        </p:tav>
                                      </p:tavLst>
                                    </p:anim>
                                    <p:anim calcmode="lin" valueType="num">
                                      <p:cBhvr>
                                        <p:cTn id="408" dur="1000" fill="hold"/>
                                        <p:tgtEl>
                                          <p:spTgt spid="93188"/>
                                        </p:tgtEl>
                                        <p:attrNameLst>
                                          <p:attrName>ppt_y</p:attrName>
                                        </p:attrNameLst>
                                      </p:cBhvr>
                                      <p:tavLst>
                                        <p:tav tm="0" fmla="#ppt_y+(sin(-2*pi*(1-$))*-#ppt_x+cos(-2*pi*(1-$))*(1-#ppt_y))*(1-$)">
                                          <p:val>
                                            <p:fltVal val="0"/>
                                          </p:val>
                                        </p:tav>
                                        <p:tav tm="100000">
                                          <p:val>
                                            <p:fltVal val="1"/>
                                          </p:val>
                                        </p:tav>
                                      </p:tavLst>
                                    </p:anim>
                                  </p:childTnLst>
                                </p:cTn>
                              </p:par>
                              <p:par>
                                <p:cTn id="409" presetID="15" presetClass="entr" presetSubtype="0" fill="hold" grpId="0" nodeType="withEffect">
                                  <p:stCondLst>
                                    <p:cond delay="0"/>
                                  </p:stCondLst>
                                  <p:childTnLst>
                                    <p:set>
                                      <p:cBhvr>
                                        <p:cTn id="410" dur="1" fill="hold">
                                          <p:stCondLst>
                                            <p:cond delay="0"/>
                                          </p:stCondLst>
                                        </p:cTn>
                                        <p:tgtEl>
                                          <p:spTgt spid="93283"/>
                                        </p:tgtEl>
                                        <p:attrNameLst>
                                          <p:attrName>style.visibility</p:attrName>
                                        </p:attrNameLst>
                                      </p:cBhvr>
                                      <p:to>
                                        <p:strVal val="visible"/>
                                      </p:to>
                                    </p:set>
                                    <p:anim calcmode="lin" valueType="num">
                                      <p:cBhvr>
                                        <p:cTn id="411" dur="1000" fill="hold"/>
                                        <p:tgtEl>
                                          <p:spTgt spid="93283"/>
                                        </p:tgtEl>
                                        <p:attrNameLst>
                                          <p:attrName>ppt_w</p:attrName>
                                        </p:attrNameLst>
                                      </p:cBhvr>
                                      <p:tavLst>
                                        <p:tav tm="0">
                                          <p:val>
                                            <p:fltVal val="0"/>
                                          </p:val>
                                        </p:tav>
                                        <p:tav tm="100000">
                                          <p:val>
                                            <p:strVal val="#ppt_w"/>
                                          </p:val>
                                        </p:tav>
                                      </p:tavLst>
                                    </p:anim>
                                    <p:anim calcmode="lin" valueType="num">
                                      <p:cBhvr>
                                        <p:cTn id="412" dur="1000" fill="hold"/>
                                        <p:tgtEl>
                                          <p:spTgt spid="93283"/>
                                        </p:tgtEl>
                                        <p:attrNameLst>
                                          <p:attrName>ppt_h</p:attrName>
                                        </p:attrNameLst>
                                      </p:cBhvr>
                                      <p:tavLst>
                                        <p:tav tm="0">
                                          <p:val>
                                            <p:fltVal val="0"/>
                                          </p:val>
                                        </p:tav>
                                        <p:tav tm="100000">
                                          <p:val>
                                            <p:strVal val="#ppt_h"/>
                                          </p:val>
                                        </p:tav>
                                      </p:tavLst>
                                    </p:anim>
                                    <p:anim calcmode="lin" valueType="num">
                                      <p:cBhvr>
                                        <p:cTn id="413" dur="1000" fill="hold"/>
                                        <p:tgtEl>
                                          <p:spTgt spid="93283"/>
                                        </p:tgtEl>
                                        <p:attrNameLst>
                                          <p:attrName>ppt_x</p:attrName>
                                        </p:attrNameLst>
                                      </p:cBhvr>
                                      <p:tavLst>
                                        <p:tav tm="0" fmla="#ppt_x+(cos(-2*pi*(1-$))*-#ppt_x-sin(-2*pi*(1-$))*(1-#ppt_y))*(1-$)">
                                          <p:val>
                                            <p:fltVal val="0"/>
                                          </p:val>
                                        </p:tav>
                                        <p:tav tm="100000">
                                          <p:val>
                                            <p:fltVal val="1"/>
                                          </p:val>
                                        </p:tav>
                                      </p:tavLst>
                                    </p:anim>
                                    <p:anim calcmode="lin" valueType="num">
                                      <p:cBhvr>
                                        <p:cTn id="414" dur="1000" fill="hold"/>
                                        <p:tgtEl>
                                          <p:spTgt spid="93283"/>
                                        </p:tgtEl>
                                        <p:attrNameLst>
                                          <p:attrName>ppt_y</p:attrName>
                                        </p:attrNameLst>
                                      </p:cBhvr>
                                      <p:tavLst>
                                        <p:tav tm="0" fmla="#ppt_y+(sin(-2*pi*(1-$))*-#ppt_x+cos(-2*pi*(1-$))*(1-#ppt_y))*(1-$)">
                                          <p:val>
                                            <p:fltVal val="0"/>
                                          </p:val>
                                        </p:tav>
                                        <p:tav tm="100000">
                                          <p:val>
                                            <p:fltVal val="1"/>
                                          </p:val>
                                        </p:tav>
                                      </p:tavLst>
                                    </p:anim>
                                  </p:childTnLst>
                                </p:cTn>
                              </p:par>
                              <p:par>
                                <p:cTn id="415" presetID="15" presetClass="entr" presetSubtype="0" fill="hold" grpId="0" nodeType="withEffect">
                                  <p:stCondLst>
                                    <p:cond delay="0"/>
                                  </p:stCondLst>
                                  <p:childTnLst>
                                    <p:set>
                                      <p:cBhvr>
                                        <p:cTn id="416" dur="1" fill="hold">
                                          <p:stCondLst>
                                            <p:cond delay="0"/>
                                          </p:stCondLst>
                                        </p:cTn>
                                        <p:tgtEl>
                                          <p:spTgt spid="93284"/>
                                        </p:tgtEl>
                                        <p:attrNameLst>
                                          <p:attrName>style.visibility</p:attrName>
                                        </p:attrNameLst>
                                      </p:cBhvr>
                                      <p:to>
                                        <p:strVal val="visible"/>
                                      </p:to>
                                    </p:set>
                                    <p:anim calcmode="lin" valueType="num">
                                      <p:cBhvr>
                                        <p:cTn id="417" dur="1000" fill="hold"/>
                                        <p:tgtEl>
                                          <p:spTgt spid="93284"/>
                                        </p:tgtEl>
                                        <p:attrNameLst>
                                          <p:attrName>ppt_w</p:attrName>
                                        </p:attrNameLst>
                                      </p:cBhvr>
                                      <p:tavLst>
                                        <p:tav tm="0">
                                          <p:val>
                                            <p:fltVal val="0"/>
                                          </p:val>
                                        </p:tav>
                                        <p:tav tm="100000">
                                          <p:val>
                                            <p:strVal val="#ppt_w"/>
                                          </p:val>
                                        </p:tav>
                                      </p:tavLst>
                                    </p:anim>
                                    <p:anim calcmode="lin" valueType="num">
                                      <p:cBhvr>
                                        <p:cTn id="418" dur="1000" fill="hold"/>
                                        <p:tgtEl>
                                          <p:spTgt spid="93284"/>
                                        </p:tgtEl>
                                        <p:attrNameLst>
                                          <p:attrName>ppt_h</p:attrName>
                                        </p:attrNameLst>
                                      </p:cBhvr>
                                      <p:tavLst>
                                        <p:tav tm="0">
                                          <p:val>
                                            <p:fltVal val="0"/>
                                          </p:val>
                                        </p:tav>
                                        <p:tav tm="100000">
                                          <p:val>
                                            <p:strVal val="#ppt_h"/>
                                          </p:val>
                                        </p:tav>
                                      </p:tavLst>
                                    </p:anim>
                                    <p:anim calcmode="lin" valueType="num">
                                      <p:cBhvr>
                                        <p:cTn id="419" dur="1000" fill="hold"/>
                                        <p:tgtEl>
                                          <p:spTgt spid="93284"/>
                                        </p:tgtEl>
                                        <p:attrNameLst>
                                          <p:attrName>ppt_x</p:attrName>
                                        </p:attrNameLst>
                                      </p:cBhvr>
                                      <p:tavLst>
                                        <p:tav tm="0" fmla="#ppt_x+(cos(-2*pi*(1-$))*-#ppt_x-sin(-2*pi*(1-$))*(1-#ppt_y))*(1-$)">
                                          <p:val>
                                            <p:fltVal val="0"/>
                                          </p:val>
                                        </p:tav>
                                        <p:tav tm="100000">
                                          <p:val>
                                            <p:fltVal val="1"/>
                                          </p:val>
                                        </p:tav>
                                      </p:tavLst>
                                    </p:anim>
                                    <p:anim calcmode="lin" valueType="num">
                                      <p:cBhvr>
                                        <p:cTn id="420" dur="1000" fill="hold"/>
                                        <p:tgtEl>
                                          <p:spTgt spid="93284"/>
                                        </p:tgtEl>
                                        <p:attrNameLst>
                                          <p:attrName>ppt_y</p:attrName>
                                        </p:attrNameLst>
                                      </p:cBhvr>
                                      <p:tavLst>
                                        <p:tav tm="0" fmla="#ppt_y+(sin(-2*pi*(1-$))*-#ppt_x+cos(-2*pi*(1-$))*(1-#ppt_y))*(1-$)">
                                          <p:val>
                                            <p:fltVal val="0"/>
                                          </p:val>
                                        </p:tav>
                                        <p:tav tm="100000">
                                          <p:val>
                                            <p:fltVal val="1"/>
                                          </p:val>
                                        </p:tav>
                                      </p:tavLst>
                                    </p:anim>
                                  </p:childTnLst>
                                </p:cTn>
                              </p:par>
                              <p:par>
                                <p:cTn id="421" presetID="15" presetClass="entr" presetSubtype="0" fill="hold" grpId="0" nodeType="withEffect">
                                  <p:stCondLst>
                                    <p:cond delay="0"/>
                                  </p:stCondLst>
                                  <p:childTnLst>
                                    <p:set>
                                      <p:cBhvr>
                                        <p:cTn id="422" dur="1" fill="hold">
                                          <p:stCondLst>
                                            <p:cond delay="0"/>
                                          </p:stCondLst>
                                        </p:cTn>
                                        <p:tgtEl>
                                          <p:spTgt spid="93285"/>
                                        </p:tgtEl>
                                        <p:attrNameLst>
                                          <p:attrName>style.visibility</p:attrName>
                                        </p:attrNameLst>
                                      </p:cBhvr>
                                      <p:to>
                                        <p:strVal val="visible"/>
                                      </p:to>
                                    </p:set>
                                    <p:anim calcmode="lin" valueType="num">
                                      <p:cBhvr>
                                        <p:cTn id="423" dur="1000" fill="hold"/>
                                        <p:tgtEl>
                                          <p:spTgt spid="93285"/>
                                        </p:tgtEl>
                                        <p:attrNameLst>
                                          <p:attrName>ppt_w</p:attrName>
                                        </p:attrNameLst>
                                      </p:cBhvr>
                                      <p:tavLst>
                                        <p:tav tm="0">
                                          <p:val>
                                            <p:fltVal val="0"/>
                                          </p:val>
                                        </p:tav>
                                        <p:tav tm="100000">
                                          <p:val>
                                            <p:strVal val="#ppt_w"/>
                                          </p:val>
                                        </p:tav>
                                      </p:tavLst>
                                    </p:anim>
                                    <p:anim calcmode="lin" valueType="num">
                                      <p:cBhvr>
                                        <p:cTn id="424" dur="1000" fill="hold"/>
                                        <p:tgtEl>
                                          <p:spTgt spid="93285"/>
                                        </p:tgtEl>
                                        <p:attrNameLst>
                                          <p:attrName>ppt_h</p:attrName>
                                        </p:attrNameLst>
                                      </p:cBhvr>
                                      <p:tavLst>
                                        <p:tav tm="0">
                                          <p:val>
                                            <p:fltVal val="0"/>
                                          </p:val>
                                        </p:tav>
                                        <p:tav tm="100000">
                                          <p:val>
                                            <p:strVal val="#ppt_h"/>
                                          </p:val>
                                        </p:tav>
                                      </p:tavLst>
                                    </p:anim>
                                    <p:anim calcmode="lin" valueType="num">
                                      <p:cBhvr>
                                        <p:cTn id="425" dur="1000" fill="hold"/>
                                        <p:tgtEl>
                                          <p:spTgt spid="93285"/>
                                        </p:tgtEl>
                                        <p:attrNameLst>
                                          <p:attrName>ppt_x</p:attrName>
                                        </p:attrNameLst>
                                      </p:cBhvr>
                                      <p:tavLst>
                                        <p:tav tm="0" fmla="#ppt_x+(cos(-2*pi*(1-$))*-#ppt_x-sin(-2*pi*(1-$))*(1-#ppt_y))*(1-$)">
                                          <p:val>
                                            <p:fltVal val="0"/>
                                          </p:val>
                                        </p:tav>
                                        <p:tav tm="100000">
                                          <p:val>
                                            <p:fltVal val="1"/>
                                          </p:val>
                                        </p:tav>
                                      </p:tavLst>
                                    </p:anim>
                                    <p:anim calcmode="lin" valueType="num">
                                      <p:cBhvr>
                                        <p:cTn id="426" dur="1000" fill="hold"/>
                                        <p:tgtEl>
                                          <p:spTgt spid="93285"/>
                                        </p:tgtEl>
                                        <p:attrNameLst>
                                          <p:attrName>ppt_y</p:attrName>
                                        </p:attrNameLst>
                                      </p:cBhvr>
                                      <p:tavLst>
                                        <p:tav tm="0" fmla="#ppt_y+(sin(-2*pi*(1-$))*-#ppt_x+cos(-2*pi*(1-$))*(1-#ppt_y))*(1-$)">
                                          <p:val>
                                            <p:fltVal val="0"/>
                                          </p:val>
                                        </p:tav>
                                        <p:tav tm="100000">
                                          <p:val>
                                            <p:fltVal val="1"/>
                                          </p:val>
                                        </p:tav>
                                      </p:tavLst>
                                    </p:anim>
                                  </p:childTnLst>
                                </p:cTn>
                              </p:par>
                              <p:par>
                                <p:cTn id="427" presetID="15" presetClass="entr" presetSubtype="0" fill="hold" grpId="0" nodeType="withEffect">
                                  <p:stCondLst>
                                    <p:cond delay="0"/>
                                  </p:stCondLst>
                                  <p:childTnLst>
                                    <p:set>
                                      <p:cBhvr>
                                        <p:cTn id="428" dur="1" fill="hold">
                                          <p:stCondLst>
                                            <p:cond delay="0"/>
                                          </p:stCondLst>
                                        </p:cTn>
                                        <p:tgtEl>
                                          <p:spTgt spid="93286"/>
                                        </p:tgtEl>
                                        <p:attrNameLst>
                                          <p:attrName>style.visibility</p:attrName>
                                        </p:attrNameLst>
                                      </p:cBhvr>
                                      <p:to>
                                        <p:strVal val="visible"/>
                                      </p:to>
                                    </p:set>
                                    <p:anim calcmode="lin" valueType="num">
                                      <p:cBhvr>
                                        <p:cTn id="429" dur="1000" fill="hold"/>
                                        <p:tgtEl>
                                          <p:spTgt spid="93286"/>
                                        </p:tgtEl>
                                        <p:attrNameLst>
                                          <p:attrName>ppt_w</p:attrName>
                                        </p:attrNameLst>
                                      </p:cBhvr>
                                      <p:tavLst>
                                        <p:tav tm="0">
                                          <p:val>
                                            <p:fltVal val="0"/>
                                          </p:val>
                                        </p:tav>
                                        <p:tav tm="100000">
                                          <p:val>
                                            <p:strVal val="#ppt_w"/>
                                          </p:val>
                                        </p:tav>
                                      </p:tavLst>
                                    </p:anim>
                                    <p:anim calcmode="lin" valueType="num">
                                      <p:cBhvr>
                                        <p:cTn id="430" dur="1000" fill="hold"/>
                                        <p:tgtEl>
                                          <p:spTgt spid="93286"/>
                                        </p:tgtEl>
                                        <p:attrNameLst>
                                          <p:attrName>ppt_h</p:attrName>
                                        </p:attrNameLst>
                                      </p:cBhvr>
                                      <p:tavLst>
                                        <p:tav tm="0">
                                          <p:val>
                                            <p:fltVal val="0"/>
                                          </p:val>
                                        </p:tav>
                                        <p:tav tm="100000">
                                          <p:val>
                                            <p:strVal val="#ppt_h"/>
                                          </p:val>
                                        </p:tav>
                                      </p:tavLst>
                                    </p:anim>
                                    <p:anim calcmode="lin" valueType="num">
                                      <p:cBhvr>
                                        <p:cTn id="431" dur="1000" fill="hold"/>
                                        <p:tgtEl>
                                          <p:spTgt spid="93286"/>
                                        </p:tgtEl>
                                        <p:attrNameLst>
                                          <p:attrName>ppt_x</p:attrName>
                                        </p:attrNameLst>
                                      </p:cBhvr>
                                      <p:tavLst>
                                        <p:tav tm="0" fmla="#ppt_x+(cos(-2*pi*(1-$))*-#ppt_x-sin(-2*pi*(1-$))*(1-#ppt_y))*(1-$)">
                                          <p:val>
                                            <p:fltVal val="0"/>
                                          </p:val>
                                        </p:tav>
                                        <p:tav tm="100000">
                                          <p:val>
                                            <p:fltVal val="1"/>
                                          </p:val>
                                        </p:tav>
                                      </p:tavLst>
                                    </p:anim>
                                    <p:anim calcmode="lin" valueType="num">
                                      <p:cBhvr>
                                        <p:cTn id="432" dur="1000" fill="hold"/>
                                        <p:tgtEl>
                                          <p:spTgt spid="93286"/>
                                        </p:tgtEl>
                                        <p:attrNameLst>
                                          <p:attrName>ppt_y</p:attrName>
                                        </p:attrNameLst>
                                      </p:cBhvr>
                                      <p:tavLst>
                                        <p:tav tm="0" fmla="#ppt_y+(sin(-2*pi*(1-$))*-#ppt_x+cos(-2*pi*(1-$))*(1-#ppt_y))*(1-$)">
                                          <p:val>
                                            <p:fltVal val="0"/>
                                          </p:val>
                                        </p:tav>
                                        <p:tav tm="100000">
                                          <p:val>
                                            <p:fltVal val="1"/>
                                          </p:val>
                                        </p:tav>
                                      </p:tavLst>
                                    </p:anim>
                                  </p:childTnLst>
                                </p:cTn>
                              </p:par>
                              <p:par>
                                <p:cTn id="433" presetID="15" presetClass="entr" presetSubtype="0" fill="hold" grpId="0" nodeType="withEffect">
                                  <p:stCondLst>
                                    <p:cond delay="0"/>
                                  </p:stCondLst>
                                  <p:childTnLst>
                                    <p:set>
                                      <p:cBhvr>
                                        <p:cTn id="434" dur="1" fill="hold">
                                          <p:stCondLst>
                                            <p:cond delay="0"/>
                                          </p:stCondLst>
                                        </p:cTn>
                                        <p:tgtEl>
                                          <p:spTgt spid="93287"/>
                                        </p:tgtEl>
                                        <p:attrNameLst>
                                          <p:attrName>style.visibility</p:attrName>
                                        </p:attrNameLst>
                                      </p:cBhvr>
                                      <p:to>
                                        <p:strVal val="visible"/>
                                      </p:to>
                                    </p:set>
                                    <p:anim calcmode="lin" valueType="num">
                                      <p:cBhvr>
                                        <p:cTn id="435" dur="1000" fill="hold"/>
                                        <p:tgtEl>
                                          <p:spTgt spid="93287"/>
                                        </p:tgtEl>
                                        <p:attrNameLst>
                                          <p:attrName>ppt_w</p:attrName>
                                        </p:attrNameLst>
                                      </p:cBhvr>
                                      <p:tavLst>
                                        <p:tav tm="0">
                                          <p:val>
                                            <p:fltVal val="0"/>
                                          </p:val>
                                        </p:tav>
                                        <p:tav tm="100000">
                                          <p:val>
                                            <p:strVal val="#ppt_w"/>
                                          </p:val>
                                        </p:tav>
                                      </p:tavLst>
                                    </p:anim>
                                    <p:anim calcmode="lin" valueType="num">
                                      <p:cBhvr>
                                        <p:cTn id="436" dur="1000" fill="hold"/>
                                        <p:tgtEl>
                                          <p:spTgt spid="93287"/>
                                        </p:tgtEl>
                                        <p:attrNameLst>
                                          <p:attrName>ppt_h</p:attrName>
                                        </p:attrNameLst>
                                      </p:cBhvr>
                                      <p:tavLst>
                                        <p:tav tm="0">
                                          <p:val>
                                            <p:fltVal val="0"/>
                                          </p:val>
                                        </p:tav>
                                        <p:tav tm="100000">
                                          <p:val>
                                            <p:strVal val="#ppt_h"/>
                                          </p:val>
                                        </p:tav>
                                      </p:tavLst>
                                    </p:anim>
                                    <p:anim calcmode="lin" valueType="num">
                                      <p:cBhvr>
                                        <p:cTn id="437" dur="1000" fill="hold"/>
                                        <p:tgtEl>
                                          <p:spTgt spid="93287"/>
                                        </p:tgtEl>
                                        <p:attrNameLst>
                                          <p:attrName>ppt_x</p:attrName>
                                        </p:attrNameLst>
                                      </p:cBhvr>
                                      <p:tavLst>
                                        <p:tav tm="0" fmla="#ppt_x+(cos(-2*pi*(1-$))*-#ppt_x-sin(-2*pi*(1-$))*(1-#ppt_y))*(1-$)">
                                          <p:val>
                                            <p:fltVal val="0"/>
                                          </p:val>
                                        </p:tav>
                                        <p:tav tm="100000">
                                          <p:val>
                                            <p:fltVal val="1"/>
                                          </p:val>
                                        </p:tav>
                                      </p:tavLst>
                                    </p:anim>
                                    <p:anim calcmode="lin" valueType="num">
                                      <p:cBhvr>
                                        <p:cTn id="438" dur="1000" fill="hold"/>
                                        <p:tgtEl>
                                          <p:spTgt spid="93287"/>
                                        </p:tgtEl>
                                        <p:attrNameLst>
                                          <p:attrName>ppt_y</p:attrName>
                                        </p:attrNameLst>
                                      </p:cBhvr>
                                      <p:tavLst>
                                        <p:tav tm="0" fmla="#ppt_y+(sin(-2*pi*(1-$))*-#ppt_x+cos(-2*pi*(1-$))*(1-#ppt_y))*(1-$)">
                                          <p:val>
                                            <p:fltVal val="0"/>
                                          </p:val>
                                        </p:tav>
                                        <p:tav tm="100000">
                                          <p:val>
                                            <p:fltVal val="1"/>
                                          </p:val>
                                        </p:tav>
                                      </p:tavLst>
                                    </p:anim>
                                  </p:childTnLst>
                                </p:cTn>
                              </p:par>
                              <p:par>
                                <p:cTn id="439" presetID="15" presetClass="entr" presetSubtype="0" fill="hold" grpId="0" nodeType="withEffect">
                                  <p:stCondLst>
                                    <p:cond delay="0"/>
                                  </p:stCondLst>
                                  <p:childTnLst>
                                    <p:set>
                                      <p:cBhvr>
                                        <p:cTn id="440" dur="1" fill="hold">
                                          <p:stCondLst>
                                            <p:cond delay="0"/>
                                          </p:stCondLst>
                                        </p:cTn>
                                        <p:tgtEl>
                                          <p:spTgt spid="93288"/>
                                        </p:tgtEl>
                                        <p:attrNameLst>
                                          <p:attrName>style.visibility</p:attrName>
                                        </p:attrNameLst>
                                      </p:cBhvr>
                                      <p:to>
                                        <p:strVal val="visible"/>
                                      </p:to>
                                    </p:set>
                                    <p:anim calcmode="lin" valueType="num">
                                      <p:cBhvr>
                                        <p:cTn id="441" dur="1000" fill="hold"/>
                                        <p:tgtEl>
                                          <p:spTgt spid="93288"/>
                                        </p:tgtEl>
                                        <p:attrNameLst>
                                          <p:attrName>ppt_w</p:attrName>
                                        </p:attrNameLst>
                                      </p:cBhvr>
                                      <p:tavLst>
                                        <p:tav tm="0">
                                          <p:val>
                                            <p:fltVal val="0"/>
                                          </p:val>
                                        </p:tav>
                                        <p:tav tm="100000">
                                          <p:val>
                                            <p:strVal val="#ppt_w"/>
                                          </p:val>
                                        </p:tav>
                                      </p:tavLst>
                                    </p:anim>
                                    <p:anim calcmode="lin" valueType="num">
                                      <p:cBhvr>
                                        <p:cTn id="442" dur="1000" fill="hold"/>
                                        <p:tgtEl>
                                          <p:spTgt spid="93288"/>
                                        </p:tgtEl>
                                        <p:attrNameLst>
                                          <p:attrName>ppt_h</p:attrName>
                                        </p:attrNameLst>
                                      </p:cBhvr>
                                      <p:tavLst>
                                        <p:tav tm="0">
                                          <p:val>
                                            <p:fltVal val="0"/>
                                          </p:val>
                                        </p:tav>
                                        <p:tav tm="100000">
                                          <p:val>
                                            <p:strVal val="#ppt_h"/>
                                          </p:val>
                                        </p:tav>
                                      </p:tavLst>
                                    </p:anim>
                                    <p:anim calcmode="lin" valueType="num">
                                      <p:cBhvr>
                                        <p:cTn id="443" dur="1000" fill="hold"/>
                                        <p:tgtEl>
                                          <p:spTgt spid="93288"/>
                                        </p:tgtEl>
                                        <p:attrNameLst>
                                          <p:attrName>ppt_x</p:attrName>
                                        </p:attrNameLst>
                                      </p:cBhvr>
                                      <p:tavLst>
                                        <p:tav tm="0" fmla="#ppt_x+(cos(-2*pi*(1-$))*-#ppt_x-sin(-2*pi*(1-$))*(1-#ppt_y))*(1-$)">
                                          <p:val>
                                            <p:fltVal val="0"/>
                                          </p:val>
                                        </p:tav>
                                        <p:tav tm="100000">
                                          <p:val>
                                            <p:fltVal val="1"/>
                                          </p:val>
                                        </p:tav>
                                      </p:tavLst>
                                    </p:anim>
                                    <p:anim calcmode="lin" valueType="num">
                                      <p:cBhvr>
                                        <p:cTn id="444" dur="1000" fill="hold"/>
                                        <p:tgtEl>
                                          <p:spTgt spid="93288"/>
                                        </p:tgtEl>
                                        <p:attrNameLst>
                                          <p:attrName>ppt_y</p:attrName>
                                        </p:attrNameLst>
                                      </p:cBhvr>
                                      <p:tavLst>
                                        <p:tav tm="0" fmla="#ppt_y+(sin(-2*pi*(1-$))*-#ppt_x+cos(-2*pi*(1-$))*(1-#ppt_y))*(1-$)">
                                          <p:val>
                                            <p:fltVal val="0"/>
                                          </p:val>
                                        </p:tav>
                                        <p:tav tm="100000">
                                          <p:val>
                                            <p:fltVal val="1"/>
                                          </p:val>
                                        </p:tav>
                                      </p:tavLst>
                                    </p:anim>
                                  </p:childTnLst>
                                </p:cTn>
                              </p:par>
                              <p:par>
                                <p:cTn id="445" presetID="15" presetClass="entr" presetSubtype="0" fill="hold" grpId="0" nodeType="withEffect">
                                  <p:stCondLst>
                                    <p:cond delay="0"/>
                                  </p:stCondLst>
                                  <p:childTnLst>
                                    <p:set>
                                      <p:cBhvr>
                                        <p:cTn id="446" dur="1" fill="hold">
                                          <p:stCondLst>
                                            <p:cond delay="0"/>
                                          </p:stCondLst>
                                        </p:cTn>
                                        <p:tgtEl>
                                          <p:spTgt spid="93289"/>
                                        </p:tgtEl>
                                        <p:attrNameLst>
                                          <p:attrName>style.visibility</p:attrName>
                                        </p:attrNameLst>
                                      </p:cBhvr>
                                      <p:to>
                                        <p:strVal val="visible"/>
                                      </p:to>
                                    </p:set>
                                    <p:anim calcmode="lin" valueType="num">
                                      <p:cBhvr>
                                        <p:cTn id="447" dur="1000" fill="hold"/>
                                        <p:tgtEl>
                                          <p:spTgt spid="93289"/>
                                        </p:tgtEl>
                                        <p:attrNameLst>
                                          <p:attrName>ppt_w</p:attrName>
                                        </p:attrNameLst>
                                      </p:cBhvr>
                                      <p:tavLst>
                                        <p:tav tm="0">
                                          <p:val>
                                            <p:fltVal val="0"/>
                                          </p:val>
                                        </p:tav>
                                        <p:tav tm="100000">
                                          <p:val>
                                            <p:strVal val="#ppt_w"/>
                                          </p:val>
                                        </p:tav>
                                      </p:tavLst>
                                    </p:anim>
                                    <p:anim calcmode="lin" valueType="num">
                                      <p:cBhvr>
                                        <p:cTn id="448" dur="1000" fill="hold"/>
                                        <p:tgtEl>
                                          <p:spTgt spid="93289"/>
                                        </p:tgtEl>
                                        <p:attrNameLst>
                                          <p:attrName>ppt_h</p:attrName>
                                        </p:attrNameLst>
                                      </p:cBhvr>
                                      <p:tavLst>
                                        <p:tav tm="0">
                                          <p:val>
                                            <p:fltVal val="0"/>
                                          </p:val>
                                        </p:tav>
                                        <p:tav tm="100000">
                                          <p:val>
                                            <p:strVal val="#ppt_h"/>
                                          </p:val>
                                        </p:tav>
                                      </p:tavLst>
                                    </p:anim>
                                    <p:anim calcmode="lin" valueType="num">
                                      <p:cBhvr>
                                        <p:cTn id="449" dur="1000" fill="hold"/>
                                        <p:tgtEl>
                                          <p:spTgt spid="93289"/>
                                        </p:tgtEl>
                                        <p:attrNameLst>
                                          <p:attrName>ppt_x</p:attrName>
                                        </p:attrNameLst>
                                      </p:cBhvr>
                                      <p:tavLst>
                                        <p:tav tm="0" fmla="#ppt_x+(cos(-2*pi*(1-$))*-#ppt_x-sin(-2*pi*(1-$))*(1-#ppt_y))*(1-$)">
                                          <p:val>
                                            <p:fltVal val="0"/>
                                          </p:val>
                                        </p:tav>
                                        <p:tav tm="100000">
                                          <p:val>
                                            <p:fltVal val="1"/>
                                          </p:val>
                                        </p:tav>
                                      </p:tavLst>
                                    </p:anim>
                                    <p:anim calcmode="lin" valueType="num">
                                      <p:cBhvr>
                                        <p:cTn id="450" dur="1000" fill="hold"/>
                                        <p:tgtEl>
                                          <p:spTgt spid="93289"/>
                                        </p:tgtEl>
                                        <p:attrNameLst>
                                          <p:attrName>ppt_y</p:attrName>
                                        </p:attrNameLst>
                                      </p:cBhvr>
                                      <p:tavLst>
                                        <p:tav tm="0" fmla="#ppt_y+(sin(-2*pi*(1-$))*-#ppt_x+cos(-2*pi*(1-$))*(1-#ppt_y))*(1-$)">
                                          <p:val>
                                            <p:fltVal val="0"/>
                                          </p:val>
                                        </p:tav>
                                        <p:tav tm="100000">
                                          <p:val>
                                            <p:fltVal val="1"/>
                                          </p:val>
                                        </p:tav>
                                      </p:tavLst>
                                    </p:anim>
                                  </p:childTnLst>
                                </p:cTn>
                              </p:par>
                              <p:par>
                                <p:cTn id="451" presetID="15" presetClass="entr" presetSubtype="0" fill="hold" grpId="0" nodeType="withEffect">
                                  <p:stCondLst>
                                    <p:cond delay="0"/>
                                  </p:stCondLst>
                                  <p:childTnLst>
                                    <p:set>
                                      <p:cBhvr>
                                        <p:cTn id="452" dur="1" fill="hold">
                                          <p:stCondLst>
                                            <p:cond delay="0"/>
                                          </p:stCondLst>
                                        </p:cTn>
                                        <p:tgtEl>
                                          <p:spTgt spid="93290"/>
                                        </p:tgtEl>
                                        <p:attrNameLst>
                                          <p:attrName>style.visibility</p:attrName>
                                        </p:attrNameLst>
                                      </p:cBhvr>
                                      <p:to>
                                        <p:strVal val="visible"/>
                                      </p:to>
                                    </p:set>
                                    <p:anim calcmode="lin" valueType="num">
                                      <p:cBhvr>
                                        <p:cTn id="453" dur="1000" fill="hold"/>
                                        <p:tgtEl>
                                          <p:spTgt spid="93290"/>
                                        </p:tgtEl>
                                        <p:attrNameLst>
                                          <p:attrName>ppt_w</p:attrName>
                                        </p:attrNameLst>
                                      </p:cBhvr>
                                      <p:tavLst>
                                        <p:tav tm="0">
                                          <p:val>
                                            <p:fltVal val="0"/>
                                          </p:val>
                                        </p:tav>
                                        <p:tav tm="100000">
                                          <p:val>
                                            <p:strVal val="#ppt_w"/>
                                          </p:val>
                                        </p:tav>
                                      </p:tavLst>
                                    </p:anim>
                                    <p:anim calcmode="lin" valueType="num">
                                      <p:cBhvr>
                                        <p:cTn id="454" dur="1000" fill="hold"/>
                                        <p:tgtEl>
                                          <p:spTgt spid="93290"/>
                                        </p:tgtEl>
                                        <p:attrNameLst>
                                          <p:attrName>ppt_h</p:attrName>
                                        </p:attrNameLst>
                                      </p:cBhvr>
                                      <p:tavLst>
                                        <p:tav tm="0">
                                          <p:val>
                                            <p:fltVal val="0"/>
                                          </p:val>
                                        </p:tav>
                                        <p:tav tm="100000">
                                          <p:val>
                                            <p:strVal val="#ppt_h"/>
                                          </p:val>
                                        </p:tav>
                                      </p:tavLst>
                                    </p:anim>
                                    <p:anim calcmode="lin" valueType="num">
                                      <p:cBhvr>
                                        <p:cTn id="455" dur="1000" fill="hold"/>
                                        <p:tgtEl>
                                          <p:spTgt spid="93290"/>
                                        </p:tgtEl>
                                        <p:attrNameLst>
                                          <p:attrName>ppt_x</p:attrName>
                                        </p:attrNameLst>
                                      </p:cBhvr>
                                      <p:tavLst>
                                        <p:tav tm="0" fmla="#ppt_x+(cos(-2*pi*(1-$))*-#ppt_x-sin(-2*pi*(1-$))*(1-#ppt_y))*(1-$)">
                                          <p:val>
                                            <p:fltVal val="0"/>
                                          </p:val>
                                        </p:tav>
                                        <p:tav tm="100000">
                                          <p:val>
                                            <p:fltVal val="1"/>
                                          </p:val>
                                        </p:tav>
                                      </p:tavLst>
                                    </p:anim>
                                    <p:anim calcmode="lin" valueType="num">
                                      <p:cBhvr>
                                        <p:cTn id="456" dur="1000" fill="hold"/>
                                        <p:tgtEl>
                                          <p:spTgt spid="93290"/>
                                        </p:tgtEl>
                                        <p:attrNameLst>
                                          <p:attrName>ppt_y</p:attrName>
                                        </p:attrNameLst>
                                      </p:cBhvr>
                                      <p:tavLst>
                                        <p:tav tm="0" fmla="#ppt_y+(sin(-2*pi*(1-$))*-#ppt_x+cos(-2*pi*(1-$))*(1-#ppt_y))*(1-$)">
                                          <p:val>
                                            <p:fltVal val="0"/>
                                          </p:val>
                                        </p:tav>
                                        <p:tav tm="100000">
                                          <p:val>
                                            <p:fltVal val="1"/>
                                          </p:val>
                                        </p:tav>
                                      </p:tavLst>
                                    </p:anim>
                                  </p:childTnLst>
                                </p:cTn>
                              </p:par>
                              <p:par>
                                <p:cTn id="457" presetID="15" presetClass="entr" presetSubtype="0" fill="hold" grpId="0" nodeType="withEffect">
                                  <p:stCondLst>
                                    <p:cond delay="0"/>
                                  </p:stCondLst>
                                  <p:childTnLst>
                                    <p:set>
                                      <p:cBhvr>
                                        <p:cTn id="458" dur="1" fill="hold">
                                          <p:stCondLst>
                                            <p:cond delay="0"/>
                                          </p:stCondLst>
                                        </p:cTn>
                                        <p:tgtEl>
                                          <p:spTgt spid="93291"/>
                                        </p:tgtEl>
                                        <p:attrNameLst>
                                          <p:attrName>style.visibility</p:attrName>
                                        </p:attrNameLst>
                                      </p:cBhvr>
                                      <p:to>
                                        <p:strVal val="visible"/>
                                      </p:to>
                                    </p:set>
                                    <p:anim calcmode="lin" valueType="num">
                                      <p:cBhvr>
                                        <p:cTn id="459" dur="1000" fill="hold"/>
                                        <p:tgtEl>
                                          <p:spTgt spid="93291"/>
                                        </p:tgtEl>
                                        <p:attrNameLst>
                                          <p:attrName>ppt_w</p:attrName>
                                        </p:attrNameLst>
                                      </p:cBhvr>
                                      <p:tavLst>
                                        <p:tav tm="0">
                                          <p:val>
                                            <p:fltVal val="0"/>
                                          </p:val>
                                        </p:tav>
                                        <p:tav tm="100000">
                                          <p:val>
                                            <p:strVal val="#ppt_w"/>
                                          </p:val>
                                        </p:tav>
                                      </p:tavLst>
                                    </p:anim>
                                    <p:anim calcmode="lin" valueType="num">
                                      <p:cBhvr>
                                        <p:cTn id="460" dur="1000" fill="hold"/>
                                        <p:tgtEl>
                                          <p:spTgt spid="93291"/>
                                        </p:tgtEl>
                                        <p:attrNameLst>
                                          <p:attrName>ppt_h</p:attrName>
                                        </p:attrNameLst>
                                      </p:cBhvr>
                                      <p:tavLst>
                                        <p:tav tm="0">
                                          <p:val>
                                            <p:fltVal val="0"/>
                                          </p:val>
                                        </p:tav>
                                        <p:tav tm="100000">
                                          <p:val>
                                            <p:strVal val="#ppt_h"/>
                                          </p:val>
                                        </p:tav>
                                      </p:tavLst>
                                    </p:anim>
                                    <p:anim calcmode="lin" valueType="num">
                                      <p:cBhvr>
                                        <p:cTn id="461" dur="1000" fill="hold"/>
                                        <p:tgtEl>
                                          <p:spTgt spid="93291"/>
                                        </p:tgtEl>
                                        <p:attrNameLst>
                                          <p:attrName>ppt_x</p:attrName>
                                        </p:attrNameLst>
                                      </p:cBhvr>
                                      <p:tavLst>
                                        <p:tav tm="0" fmla="#ppt_x+(cos(-2*pi*(1-$))*-#ppt_x-sin(-2*pi*(1-$))*(1-#ppt_y))*(1-$)">
                                          <p:val>
                                            <p:fltVal val="0"/>
                                          </p:val>
                                        </p:tav>
                                        <p:tav tm="100000">
                                          <p:val>
                                            <p:fltVal val="1"/>
                                          </p:val>
                                        </p:tav>
                                      </p:tavLst>
                                    </p:anim>
                                    <p:anim calcmode="lin" valueType="num">
                                      <p:cBhvr>
                                        <p:cTn id="462" dur="1000" fill="hold"/>
                                        <p:tgtEl>
                                          <p:spTgt spid="93291"/>
                                        </p:tgtEl>
                                        <p:attrNameLst>
                                          <p:attrName>ppt_y</p:attrName>
                                        </p:attrNameLst>
                                      </p:cBhvr>
                                      <p:tavLst>
                                        <p:tav tm="0" fmla="#ppt_y+(sin(-2*pi*(1-$))*-#ppt_x+cos(-2*pi*(1-$))*(1-#ppt_y))*(1-$)">
                                          <p:val>
                                            <p:fltVal val="0"/>
                                          </p:val>
                                        </p:tav>
                                        <p:tav tm="100000">
                                          <p:val>
                                            <p:fltVal val="1"/>
                                          </p:val>
                                        </p:tav>
                                      </p:tavLst>
                                    </p:anim>
                                  </p:childTnLst>
                                </p:cTn>
                              </p:par>
                              <p:par>
                                <p:cTn id="463" presetID="15" presetClass="entr" presetSubtype="0" fill="hold" grpId="0" nodeType="withEffect">
                                  <p:stCondLst>
                                    <p:cond delay="0"/>
                                  </p:stCondLst>
                                  <p:childTnLst>
                                    <p:set>
                                      <p:cBhvr>
                                        <p:cTn id="464" dur="1" fill="hold">
                                          <p:stCondLst>
                                            <p:cond delay="0"/>
                                          </p:stCondLst>
                                        </p:cTn>
                                        <p:tgtEl>
                                          <p:spTgt spid="93292"/>
                                        </p:tgtEl>
                                        <p:attrNameLst>
                                          <p:attrName>style.visibility</p:attrName>
                                        </p:attrNameLst>
                                      </p:cBhvr>
                                      <p:to>
                                        <p:strVal val="visible"/>
                                      </p:to>
                                    </p:set>
                                    <p:anim calcmode="lin" valueType="num">
                                      <p:cBhvr>
                                        <p:cTn id="465" dur="1000" fill="hold"/>
                                        <p:tgtEl>
                                          <p:spTgt spid="93292"/>
                                        </p:tgtEl>
                                        <p:attrNameLst>
                                          <p:attrName>ppt_w</p:attrName>
                                        </p:attrNameLst>
                                      </p:cBhvr>
                                      <p:tavLst>
                                        <p:tav tm="0">
                                          <p:val>
                                            <p:fltVal val="0"/>
                                          </p:val>
                                        </p:tav>
                                        <p:tav tm="100000">
                                          <p:val>
                                            <p:strVal val="#ppt_w"/>
                                          </p:val>
                                        </p:tav>
                                      </p:tavLst>
                                    </p:anim>
                                    <p:anim calcmode="lin" valueType="num">
                                      <p:cBhvr>
                                        <p:cTn id="466" dur="1000" fill="hold"/>
                                        <p:tgtEl>
                                          <p:spTgt spid="93292"/>
                                        </p:tgtEl>
                                        <p:attrNameLst>
                                          <p:attrName>ppt_h</p:attrName>
                                        </p:attrNameLst>
                                      </p:cBhvr>
                                      <p:tavLst>
                                        <p:tav tm="0">
                                          <p:val>
                                            <p:fltVal val="0"/>
                                          </p:val>
                                        </p:tav>
                                        <p:tav tm="100000">
                                          <p:val>
                                            <p:strVal val="#ppt_h"/>
                                          </p:val>
                                        </p:tav>
                                      </p:tavLst>
                                    </p:anim>
                                    <p:anim calcmode="lin" valueType="num">
                                      <p:cBhvr>
                                        <p:cTn id="467" dur="1000" fill="hold"/>
                                        <p:tgtEl>
                                          <p:spTgt spid="93292"/>
                                        </p:tgtEl>
                                        <p:attrNameLst>
                                          <p:attrName>ppt_x</p:attrName>
                                        </p:attrNameLst>
                                      </p:cBhvr>
                                      <p:tavLst>
                                        <p:tav tm="0" fmla="#ppt_x+(cos(-2*pi*(1-$))*-#ppt_x-sin(-2*pi*(1-$))*(1-#ppt_y))*(1-$)">
                                          <p:val>
                                            <p:fltVal val="0"/>
                                          </p:val>
                                        </p:tav>
                                        <p:tav tm="100000">
                                          <p:val>
                                            <p:fltVal val="1"/>
                                          </p:val>
                                        </p:tav>
                                      </p:tavLst>
                                    </p:anim>
                                    <p:anim calcmode="lin" valueType="num">
                                      <p:cBhvr>
                                        <p:cTn id="468" dur="1000" fill="hold"/>
                                        <p:tgtEl>
                                          <p:spTgt spid="93292"/>
                                        </p:tgtEl>
                                        <p:attrNameLst>
                                          <p:attrName>ppt_y</p:attrName>
                                        </p:attrNameLst>
                                      </p:cBhvr>
                                      <p:tavLst>
                                        <p:tav tm="0" fmla="#ppt_y+(sin(-2*pi*(1-$))*-#ppt_x+cos(-2*pi*(1-$))*(1-#ppt_y))*(1-$)">
                                          <p:val>
                                            <p:fltVal val="0"/>
                                          </p:val>
                                        </p:tav>
                                        <p:tav tm="100000">
                                          <p:val>
                                            <p:fltVal val="1"/>
                                          </p:val>
                                        </p:tav>
                                      </p:tavLst>
                                    </p:anim>
                                  </p:childTnLst>
                                </p:cTn>
                              </p:par>
                              <p:par>
                                <p:cTn id="469" presetID="15" presetClass="entr" presetSubtype="0" fill="hold" grpId="0" nodeType="withEffect">
                                  <p:stCondLst>
                                    <p:cond delay="0"/>
                                  </p:stCondLst>
                                  <p:childTnLst>
                                    <p:set>
                                      <p:cBhvr>
                                        <p:cTn id="470" dur="1" fill="hold">
                                          <p:stCondLst>
                                            <p:cond delay="0"/>
                                          </p:stCondLst>
                                        </p:cTn>
                                        <p:tgtEl>
                                          <p:spTgt spid="93293"/>
                                        </p:tgtEl>
                                        <p:attrNameLst>
                                          <p:attrName>style.visibility</p:attrName>
                                        </p:attrNameLst>
                                      </p:cBhvr>
                                      <p:to>
                                        <p:strVal val="visible"/>
                                      </p:to>
                                    </p:set>
                                    <p:anim calcmode="lin" valueType="num">
                                      <p:cBhvr>
                                        <p:cTn id="471" dur="1000" fill="hold"/>
                                        <p:tgtEl>
                                          <p:spTgt spid="93293"/>
                                        </p:tgtEl>
                                        <p:attrNameLst>
                                          <p:attrName>ppt_w</p:attrName>
                                        </p:attrNameLst>
                                      </p:cBhvr>
                                      <p:tavLst>
                                        <p:tav tm="0">
                                          <p:val>
                                            <p:fltVal val="0"/>
                                          </p:val>
                                        </p:tav>
                                        <p:tav tm="100000">
                                          <p:val>
                                            <p:strVal val="#ppt_w"/>
                                          </p:val>
                                        </p:tav>
                                      </p:tavLst>
                                    </p:anim>
                                    <p:anim calcmode="lin" valueType="num">
                                      <p:cBhvr>
                                        <p:cTn id="472" dur="1000" fill="hold"/>
                                        <p:tgtEl>
                                          <p:spTgt spid="93293"/>
                                        </p:tgtEl>
                                        <p:attrNameLst>
                                          <p:attrName>ppt_h</p:attrName>
                                        </p:attrNameLst>
                                      </p:cBhvr>
                                      <p:tavLst>
                                        <p:tav tm="0">
                                          <p:val>
                                            <p:fltVal val="0"/>
                                          </p:val>
                                        </p:tav>
                                        <p:tav tm="100000">
                                          <p:val>
                                            <p:strVal val="#ppt_h"/>
                                          </p:val>
                                        </p:tav>
                                      </p:tavLst>
                                    </p:anim>
                                    <p:anim calcmode="lin" valueType="num">
                                      <p:cBhvr>
                                        <p:cTn id="473" dur="1000" fill="hold"/>
                                        <p:tgtEl>
                                          <p:spTgt spid="93293"/>
                                        </p:tgtEl>
                                        <p:attrNameLst>
                                          <p:attrName>ppt_x</p:attrName>
                                        </p:attrNameLst>
                                      </p:cBhvr>
                                      <p:tavLst>
                                        <p:tav tm="0" fmla="#ppt_x+(cos(-2*pi*(1-$))*-#ppt_x-sin(-2*pi*(1-$))*(1-#ppt_y))*(1-$)">
                                          <p:val>
                                            <p:fltVal val="0"/>
                                          </p:val>
                                        </p:tav>
                                        <p:tav tm="100000">
                                          <p:val>
                                            <p:fltVal val="1"/>
                                          </p:val>
                                        </p:tav>
                                      </p:tavLst>
                                    </p:anim>
                                    <p:anim calcmode="lin" valueType="num">
                                      <p:cBhvr>
                                        <p:cTn id="474" dur="1000" fill="hold"/>
                                        <p:tgtEl>
                                          <p:spTgt spid="93293"/>
                                        </p:tgtEl>
                                        <p:attrNameLst>
                                          <p:attrName>ppt_y</p:attrName>
                                        </p:attrNameLst>
                                      </p:cBhvr>
                                      <p:tavLst>
                                        <p:tav tm="0" fmla="#ppt_y+(sin(-2*pi*(1-$))*-#ppt_x+cos(-2*pi*(1-$))*(1-#ppt_y))*(1-$)">
                                          <p:val>
                                            <p:fltVal val="0"/>
                                          </p:val>
                                        </p:tav>
                                        <p:tav tm="100000">
                                          <p:val>
                                            <p:fltVal val="1"/>
                                          </p:val>
                                        </p:tav>
                                      </p:tavLst>
                                    </p:anim>
                                  </p:childTnLst>
                                </p:cTn>
                              </p:par>
                              <p:par>
                                <p:cTn id="475" presetID="15" presetClass="entr" presetSubtype="0" fill="hold" grpId="0" nodeType="withEffect">
                                  <p:stCondLst>
                                    <p:cond delay="0"/>
                                  </p:stCondLst>
                                  <p:childTnLst>
                                    <p:set>
                                      <p:cBhvr>
                                        <p:cTn id="476" dur="1" fill="hold">
                                          <p:stCondLst>
                                            <p:cond delay="0"/>
                                          </p:stCondLst>
                                        </p:cTn>
                                        <p:tgtEl>
                                          <p:spTgt spid="93294"/>
                                        </p:tgtEl>
                                        <p:attrNameLst>
                                          <p:attrName>style.visibility</p:attrName>
                                        </p:attrNameLst>
                                      </p:cBhvr>
                                      <p:to>
                                        <p:strVal val="visible"/>
                                      </p:to>
                                    </p:set>
                                    <p:anim calcmode="lin" valueType="num">
                                      <p:cBhvr>
                                        <p:cTn id="477" dur="1000" fill="hold"/>
                                        <p:tgtEl>
                                          <p:spTgt spid="93294"/>
                                        </p:tgtEl>
                                        <p:attrNameLst>
                                          <p:attrName>ppt_w</p:attrName>
                                        </p:attrNameLst>
                                      </p:cBhvr>
                                      <p:tavLst>
                                        <p:tav tm="0">
                                          <p:val>
                                            <p:fltVal val="0"/>
                                          </p:val>
                                        </p:tav>
                                        <p:tav tm="100000">
                                          <p:val>
                                            <p:strVal val="#ppt_w"/>
                                          </p:val>
                                        </p:tav>
                                      </p:tavLst>
                                    </p:anim>
                                    <p:anim calcmode="lin" valueType="num">
                                      <p:cBhvr>
                                        <p:cTn id="478" dur="1000" fill="hold"/>
                                        <p:tgtEl>
                                          <p:spTgt spid="93294"/>
                                        </p:tgtEl>
                                        <p:attrNameLst>
                                          <p:attrName>ppt_h</p:attrName>
                                        </p:attrNameLst>
                                      </p:cBhvr>
                                      <p:tavLst>
                                        <p:tav tm="0">
                                          <p:val>
                                            <p:fltVal val="0"/>
                                          </p:val>
                                        </p:tav>
                                        <p:tav tm="100000">
                                          <p:val>
                                            <p:strVal val="#ppt_h"/>
                                          </p:val>
                                        </p:tav>
                                      </p:tavLst>
                                    </p:anim>
                                    <p:anim calcmode="lin" valueType="num">
                                      <p:cBhvr>
                                        <p:cTn id="479" dur="1000" fill="hold"/>
                                        <p:tgtEl>
                                          <p:spTgt spid="93294"/>
                                        </p:tgtEl>
                                        <p:attrNameLst>
                                          <p:attrName>ppt_x</p:attrName>
                                        </p:attrNameLst>
                                      </p:cBhvr>
                                      <p:tavLst>
                                        <p:tav tm="0" fmla="#ppt_x+(cos(-2*pi*(1-$))*-#ppt_x-sin(-2*pi*(1-$))*(1-#ppt_y))*(1-$)">
                                          <p:val>
                                            <p:fltVal val="0"/>
                                          </p:val>
                                        </p:tav>
                                        <p:tav tm="100000">
                                          <p:val>
                                            <p:fltVal val="1"/>
                                          </p:val>
                                        </p:tav>
                                      </p:tavLst>
                                    </p:anim>
                                    <p:anim calcmode="lin" valueType="num">
                                      <p:cBhvr>
                                        <p:cTn id="480" dur="1000" fill="hold"/>
                                        <p:tgtEl>
                                          <p:spTgt spid="93294"/>
                                        </p:tgtEl>
                                        <p:attrNameLst>
                                          <p:attrName>ppt_y</p:attrName>
                                        </p:attrNameLst>
                                      </p:cBhvr>
                                      <p:tavLst>
                                        <p:tav tm="0" fmla="#ppt_y+(sin(-2*pi*(1-$))*-#ppt_x+cos(-2*pi*(1-$))*(1-#ppt_y))*(1-$)">
                                          <p:val>
                                            <p:fltVal val="0"/>
                                          </p:val>
                                        </p:tav>
                                        <p:tav tm="100000">
                                          <p:val>
                                            <p:fltVal val="1"/>
                                          </p:val>
                                        </p:tav>
                                      </p:tavLst>
                                    </p:anim>
                                  </p:childTnLst>
                                </p:cTn>
                              </p:par>
                              <p:par>
                                <p:cTn id="481" presetID="15" presetClass="entr" presetSubtype="0" fill="hold" grpId="0" nodeType="withEffect">
                                  <p:stCondLst>
                                    <p:cond delay="0"/>
                                  </p:stCondLst>
                                  <p:childTnLst>
                                    <p:set>
                                      <p:cBhvr>
                                        <p:cTn id="482" dur="1" fill="hold">
                                          <p:stCondLst>
                                            <p:cond delay="0"/>
                                          </p:stCondLst>
                                        </p:cTn>
                                        <p:tgtEl>
                                          <p:spTgt spid="93295"/>
                                        </p:tgtEl>
                                        <p:attrNameLst>
                                          <p:attrName>style.visibility</p:attrName>
                                        </p:attrNameLst>
                                      </p:cBhvr>
                                      <p:to>
                                        <p:strVal val="visible"/>
                                      </p:to>
                                    </p:set>
                                    <p:anim calcmode="lin" valueType="num">
                                      <p:cBhvr>
                                        <p:cTn id="483" dur="1000" fill="hold"/>
                                        <p:tgtEl>
                                          <p:spTgt spid="93295"/>
                                        </p:tgtEl>
                                        <p:attrNameLst>
                                          <p:attrName>ppt_w</p:attrName>
                                        </p:attrNameLst>
                                      </p:cBhvr>
                                      <p:tavLst>
                                        <p:tav tm="0">
                                          <p:val>
                                            <p:fltVal val="0"/>
                                          </p:val>
                                        </p:tav>
                                        <p:tav tm="100000">
                                          <p:val>
                                            <p:strVal val="#ppt_w"/>
                                          </p:val>
                                        </p:tav>
                                      </p:tavLst>
                                    </p:anim>
                                    <p:anim calcmode="lin" valueType="num">
                                      <p:cBhvr>
                                        <p:cTn id="484" dur="1000" fill="hold"/>
                                        <p:tgtEl>
                                          <p:spTgt spid="93295"/>
                                        </p:tgtEl>
                                        <p:attrNameLst>
                                          <p:attrName>ppt_h</p:attrName>
                                        </p:attrNameLst>
                                      </p:cBhvr>
                                      <p:tavLst>
                                        <p:tav tm="0">
                                          <p:val>
                                            <p:fltVal val="0"/>
                                          </p:val>
                                        </p:tav>
                                        <p:tav tm="100000">
                                          <p:val>
                                            <p:strVal val="#ppt_h"/>
                                          </p:val>
                                        </p:tav>
                                      </p:tavLst>
                                    </p:anim>
                                    <p:anim calcmode="lin" valueType="num">
                                      <p:cBhvr>
                                        <p:cTn id="485" dur="1000" fill="hold"/>
                                        <p:tgtEl>
                                          <p:spTgt spid="93295"/>
                                        </p:tgtEl>
                                        <p:attrNameLst>
                                          <p:attrName>ppt_x</p:attrName>
                                        </p:attrNameLst>
                                      </p:cBhvr>
                                      <p:tavLst>
                                        <p:tav tm="0" fmla="#ppt_x+(cos(-2*pi*(1-$))*-#ppt_x-sin(-2*pi*(1-$))*(1-#ppt_y))*(1-$)">
                                          <p:val>
                                            <p:fltVal val="0"/>
                                          </p:val>
                                        </p:tav>
                                        <p:tav tm="100000">
                                          <p:val>
                                            <p:fltVal val="1"/>
                                          </p:val>
                                        </p:tav>
                                      </p:tavLst>
                                    </p:anim>
                                    <p:anim calcmode="lin" valueType="num">
                                      <p:cBhvr>
                                        <p:cTn id="486" dur="1000" fill="hold"/>
                                        <p:tgtEl>
                                          <p:spTgt spid="93295"/>
                                        </p:tgtEl>
                                        <p:attrNameLst>
                                          <p:attrName>ppt_y</p:attrName>
                                        </p:attrNameLst>
                                      </p:cBhvr>
                                      <p:tavLst>
                                        <p:tav tm="0" fmla="#ppt_y+(sin(-2*pi*(1-$))*-#ppt_x+cos(-2*pi*(1-$))*(1-#ppt_y))*(1-$)">
                                          <p:val>
                                            <p:fltVal val="0"/>
                                          </p:val>
                                        </p:tav>
                                        <p:tav tm="100000">
                                          <p:val>
                                            <p:fltVal val="1"/>
                                          </p:val>
                                        </p:tav>
                                      </p:tavLst>
                                    </p:anim>
                                  </p:childTnLst>
                                </p:cTn>
                              </p:par>
                              <p:par>
                                <p:cTn id="487" presetID="15" presetClass="entr" presetSubtype="0" fill="hold" grpId="0" nodeType="withEffect">
                                  <p:stCondLst>
                                    <p:cond delay="0"/>
                                  </p:stCondLst>
                                  <p:childTnLst>
                                    <p:set>
                                      <p:cBhvr>
                                        <p:cTn id="488" dur="1" fill="hold">
                                          <p:stCondLst>
                                            <p:cond delay="0"/>
                                          </p:stCondLst>
                                        </p:cTn>
                                        <p:tgtEl>
                                          <p:spTgt spid="93331"/>
                                        </p:tgtEl>
                                        <p:attrNameLst>
                                          <p:attrName>style.visibility</p:attrName>
                                        </p:attrNameLst>
                                      </p:cBhvr>
                                      <p:to>
                                        <p:strVal val="visible"/>
                                      </p:to>
                                    </p:set>
                                    <p:anim calcmode="lin" valueType="num">
                                      <p:cBhvr>
                                        <p:cTn id="489" dur="1000" fill="hold"/>
                                        <p:tgtEl>
                                          <p:spTgt spid="93331"/>
                                        </p:tgtEl>
                                        <p:attrNameLst>
                                          <p:attrName>ppt_w</p:attrName>
                                        </p:attrNameLst>
                                      </p:cBhvr>
                                      <p:tavLst>
                                        <p:tav tm="0">
                                          <p:val>
                                            <p:fltVal val="0"/>
                                          </p:val>
                                        </p:tav>
                                        <p:tav tm="100000">
                                          <p:val>
                                            <p:strVal val="#ppt_w"/>
                                          </p:val>
                                        </p:tav>
                                      </p:tavLst>
                                    </p:anim>
                                    <p:anim calcmode="lin" valueType="num">
                                      <p:cBhvr>
                                        <p:cTn id="490" dur="1000" fill="hold"/>
                                        <p:tgtEl>
                                          <p:spTgt spid="93331"/>
                                        </p:tgtEl>
                                        <p:attrNameLst>
                                          <p:attrName>ppt_h</p:attrName>
                                        </p:attrNameLst>
                                      </p:cBhvr>
                                      <p:tavLst>
                                        <p:tav tm="0">
                                          <p:val>
                                            <p:fltVal val="0"/>
                                          </p:val>
                                        </p:tav>
                                        <p:tav tm="100000">
                                          <p:val>
                                            <p:strVal val="#ppt_h"/>
                                          </p:val>
                                        </p:tav>
                                      </p:tavLst>
                                    </p:anim>
                                    <p:anim calcmode="lin" valueType="num">
                                      <p:cBhvr>
                                        <p:cTn id="491" dur="1000" fill="hold"/>
                                        <p:tgtEl>
                                          <p:spTgt spid="93331"/>
                                        </p:tgtEl>
                                        <p:attrNameLst>
                                          <p:attrName>ppt_x</p:attrName>
                                        </p:attrNameLst>
                                      </p:cBhvr>
                                      <p:tavLst>
                                        <p:tav tm="0" fmla="#ppt_x+(cos(-2*pi*(1-$))*-#ppt_x-sin(-2*pi*(1-$))*(1-#ppt_y))*(1-$)">
                                          <p:val>
                                            <p:fltVal val="0"/>
                                          </p:val>
                                        </p:tav>
                                        <p:tav tm="100000">
                                          <p:val>
                                            <p:fltVal val="1"/>
                                          </p:val>
                                        </p:tav>
                                      </p:tavLst>
                                    </p:anim>
                                    <p:anim calcmode="lin" valueType="num">
                                      <p:cBhvr>
                                        <p:cTn id="492" dur="1000" fill="hold"/>
                                        <p:tgtEl>
                                          <p:spTgt spid="93331"/>
                                        </p:tgtEl>
                                        <p:attrNameLst>
                                          <p:attrName>ppt_y</p:attrName>
                                        </p:attrNameLst>
                                      </p:cBhvr>
                                      <p:tavLst>
                                        <p:tav tm="0" fmla="#ppt_y+(sin(-2*pi*(1-$))*-#ppt_x+cos(-2*pi*(1-$))*(1-#ppt_y))*(1-$)">
                                          <p:val>
                                            <p:fltVal val="0"/>
                                          </p:val>
                                        </p:tav>
                                        <p:tav tm="100000">
                                          <p:val>
                                            <p:fltVal val="1"/>
                                          </p:val>
                                        </p:tav>
                                      </p:tavLst>
                                    </p:anim>
                                  </p:childTnLst>
                                </p:cTn>
                              </p:par>
                              <p:par>
                                <p:cTn id="493" presetID="15" presetClass="entr" presetSubtype="0" fill="hold" grpId="0" nodeType="withEffect">
                                  <p:stCondLst>
                                    <p:cond delay="0"/>
                                  </p:stCondLst>
                                  <p:childTnLst>
                                    <p:set>
                                      <p:cBhvr>
                                        <p:cTn id="494" dur="1" fill="hold">
                                          <p:stCondLst>
                                            <p:cond delay="0"/>
                                          </p:stCondLst>
                                        </p:cTn>
                                        <p:tgtEl>
                                          <p:spTgt spid="93332"/>
                                        </p:tgtEl>
                                        <p:attrNameLst>
                                          <p:attrName>style.visibility</p:attrName>
                                        </p:attrNameLst>
                                      </p:cBhvr>
                                      <p:to>
                                        <p:strVal val="visible"/>
                                      </p:to>
                                    </p:set>
                                    <p:anim calcmode="lin" valueType="num">
                                      <p:cBhvr>
                                        <p:cTn id="495" dur="1000" fill="hold"/>
                                        <p:tgtEl>
                                          <p:spTgt spid="93332"/>
                                        </p:tgtEl>
                                        <p:attrNameLst>
                                          <p:attrName>ppt_w</p:attrName>
                                        </p:attrNameLst>
                                      </p:cBhvr>
                                      <p:tavLst>
                                        <p:tav tm="0">
                                          <p:val>
                                            <p:fltVal val="0"/>
                                          </p:val>
                                        </p:tav>
                                        <p:tav tm="100000">
                                          <p:val>
                                            <p:strVal val="#ppt_w"/>
                                          </p:val>
                                        </p:tav>
                                      </p:tavLst>
                                    </p:anim>
                                    <p:anim calcmode="lin" valueType="num">
                                      <p:cBhvr>
                                        <p:cTn id="496" dur="1000" fill="hold"/>
                                        <p:tgtEl>
                                          <p:spTgt spid="93332"/>
                                        </p:tgtEl>
                                        <p:attrNameLst>
                                          <p:attrName>ppt_h</p:attrName>
                                        </p:attrNameLst>
                                      </p:cBhvr>
                                      <p:tavLst>
                                        <p:tav tm="0">
                                          <p:val>
                                            <p:fltVal val="0"/>
                                          </p:val>
                                        </p:tav>
                                        <p:tav tm="100000">
                                          <p:val>
                                            <p:strVal val="#ppt_h"/>
                                          </p:val>
                                        </p:tav>
                                      </p:tavLst>
                                    </p:anim>
                                    <p:anim calcmode="lin" valueType="num">
                                      <p:cBhvr>
                                        <p:cTn id="497" dur="1000" fill="hold"/>
                                        <p:tgtEl>
                                          <p:spTgt spid="93332"/>
                                        </p:tgtEl>
                                        <p:attrNameLst>
                                          <p:attrName>ppt_x</p:attrName>
                                        </p:attrNameLst>
                                      </p:cBhvr>
                                      <p:tavLst>
                                        <p:tav tm="0" fmla="#ppt_x+(cos(-2*pi*(1-$))*-#ppt_x-sin(-2*pi*(1-$))*(1-#ppt_y))*(1-$)">
                                          <p:val>
                                            <p:fltVal val="0"/>
                                          </p:val>
                                        </p:tav>
                                        <p:tav tm="100000">
                                          <p:val>
                                            <p:fltVal val="1"/>
                                          </p:val>
                                        </p:tav>
                                      </p:tavLst>
                                    </p:anim>
                                    <p:anim calcmode="lin" valueType="num">
                                      <p:cBhvr>
                                        <p:cTn id="498" dur="1000" fill="hold"/>
                                        <p:tgtEl>
                                          <p:spTgt spid="93332"/>
                                        </p:tgtEl>
                                        <p:attrNameLst>
                                          <p:attrName>ppt_y</p:attrName>
                                        </p:attrNameLst>
                                      </p:cBhvr>
                                      <p:tavLst>
                                        <p:tav tm="0" fmla="#ppt_y+(sin(-2*pi*(1-$))*-#ppt_x+cos(-2*pi*(1-$))*(1-#ppt_y))*(1-$)">
                                          <p:val>
                                            <p:fltVal val="0"/>
                                          </p:val>
                                        </p:tav>
                                        <p:tav tm="100000">
                                          <p:val>
                                            <p:fltVal val="1"/>
                                          </p:val>
                                        </p:tav>
                                      </p:tavLst>
                                    </p:anim>
                                  </p:childTnLst>
                                </p:cTn>
                              </p:par>
                              <p:par>
                                <p:cTn id="499" presetID="15" presetClass="entr" presetSubtype="0" fill="hold" grpId="0" nodeType="withEffect">
                                  <p:stCondLst>
                                    <p:cond delay="0"/>
                                  </p:stCondLst>
                                  <p:childTnLst>
                                    <p:set>
                                      <p:cBhvr>
                                        <p:cTn id="500" dur="1" fill="hold">
                                          <p:stCondLst>
                                            <p:cond delay="0"/>
                                          </p:stCondLst>
                                        </p:cTn>
                                        <p:tgtEl>
                                          <p:spTgt spid="93333"/>
                                        </p:tgtEl>
                                        <p:attrNameLst>
                                          <p:attrName>style.visibility</p:attrName>
                                        </p:attrNameLst>
                                      </p:cBhvr>
                                      <p:to>
                                        <p:strVal val="visible"/>
                                      </p:to>
                                    </p:set>
                                    <p:anim calcmode="lin" valueType="num">
                                      <p:cBhvr>
                                        <p:cTn id="501" dur="1000" fill="hold"/>
                                        <p:tgtEl>
                                          <p:spTgt spid="93333"/>
                                        </p:tgtEl>
                                        <p:attrNameLst>
                                          <p:attrName>ppt_w</p:attrName>
                                        </p:attrNameLst>
                                      </p:cBhvr>
                                      <p:tavLst>
                                        <p:tav tm="0">
                                          <p:val>
                                            <p:fltVal val="0"/>
                                          </p:val>
                                        </p:tav>
                                        <p:tav tm="100000">
                                          <p:val>
                                            <p:strVal val="#ppt_w"/>
                                          </p:val>
                                        </p:tav>
                                      </p:tavLst>
                                    </p:anim>
                                    <p:anim calcmode="lin" valueType="num">
                                      <p:cBhvr>
                                        <p:cTn id="502" dur="1000" fill="hold"/>
                                        <p:tgtEl>
                                          <p:spTgt spid="93333"/>
                                        </p:tgtEl>
                                        <p:attrNameLst>
                                          <p:attrName>ppt_h</p:attrName>
                                        </p:attrNameLst>
                                      </p:cBhvr>
                                      <p:tavLst>
                                        <p:tav tm="0">
                                          <p:val>
                                            <p:fltVal val="0"/>
                                          </p:val>
                                        </p:tav>
                                        <p:tav tm="100000">
                                          <p:val>
                                            <p:strVal val="#ppt_h"/>
                                          </p:val>
                                        </p:tav>
                                      </p:tavLst>
                                    </p:anim>
                                    <p:anim calcmode="lin" valueType="num">
                                      <p:cBhvr>
                                        <p:cTn id="503" dur="1000" fill="hold"/>
                                        <p:tgtEl>
                                          <p:spTgt spid="93333"/>
                                        </p:tgtEl>
                                        <p:attrNameLst>
                                          <p:attrName>ppt_x</p:attrName>
                                        </p:attrNameLst>
                                      </p:cBhvr>
                                      <p:tavLst>
                                        <p:tav tm="0" fmla="#ppt_x+(cos(-2*pi*(1-$))*-#ppt_x-sin(-2*pi*(1-$))*(1-#ppt_y))*(1-$)">
                                          <p:val>
                                            <p:fltVal val="0"/>
                                          </p:val>
                                        </p:tav>
                                        <p:tav tm="100000">
                                          <p:val>
                                            <p:fltVal val="1"/>
                                          </p:val>
                                        </p:tav>
                                      </p:tavLst>
                                    </p:anim>
                                    <p:anim calcmode="lin" valueType="num">
                                      <p:cBhvr>
                                        <p:cTn id="504" dur="1000" fill="hold"/>
                                        <p:tgtEl>
                                          <p:spTgt spid="93333"/>
                                        </p:tgtEl>
                                        <p:attrNameLst>
                                          <p:attrName>ppt_y</p:attrName>
                                        </p:attrNameLst>
                                      </p:cBhvr>
                                      <p:tavLst>
                                        <p:tav tm="0" fmla="#ppt_y+(sin(-2*pi*(1-$))*-#ppt_x+cos(-2*pi*(1-$))*(1-#ppt_y))*(1-$)">
                                          <p:val>
                                            <p:fltVal val="0"/>
                                          </p:val>
                                        </p:tav>
                                        <p:tav tm="100000">
                                          <p:val>
                                            <p:fltVal val="1"/>
                                          </p:val>
                                        </p:tav>
                                      </p:tavLst>
                                    </p:anim>
                                  </p:childTnLst>
                                </p:cTn>
                              </p:par>
                              <p:par>
                                <p:cTn id="505" presetID="15" presetClass="entr" presetSubtype="0" fill="hold" grpId="0" nodeType="withEffect">
                                  <p:stCondLst>
                                    <p:cond delay="0"/>
                                  </p:stCondLst>
                                  <p:childTnLst>
                                    <p:set>
                                      <p:cBhvr>
                                        <p:cTn id="506" dur="1" fill="hold">
                                          <p:stCondLst>
                                            <p:cond delay="0"/>
                                          </p:stCondLst>
                                        </p:cTn>
                                        <p:tgtEl>
                                          <p:spTgt spid="93334"/>
                                        </p:tgtEl>
                                        <p:attrNameLst>
                                          <p:attrName>style.visibility</p:attrName>
                                        </p:attrNameLst>
                                      </p:cBhvr>
                                      <p:to>
                                        <p:strVal val="visible"/>
                                      </p:to>
                                    </p:set>
                                    <p:anim calcmode="lin" valueType="num">
                                      <p:cBhvr>
                                        <p:cTn id="507" dur="1000" fill="hold"/>
                                        <p:tgtEl>
                                          <p:spTgt spid="93334"/>
                                        </p:tgtEl>
                                        <p:attrNameLst>
                                          <p:attrName>ppt_w</p:attrName>
                                        </p:attrNameLst>
                                      </p:cBhvr>
                                      <p:tavLst>
                                        <p:tav tm="0">
                                          <p:val>
                                            <p:fltVal val="0"/>
                                          </p:val>
                                        </p:tav>
                                        <p:tav tm="100000">
                                          <p:val>
                                            <p:strVal val="#ppt_w"/>
                                          </p:val>
                                        </p:tav>
                                      </p:tavLst>
                                    </p:anim>
                                    <p:anim calcmode="lin" valueType="num">
                                      <p:cBhvr>
                                        <p:cTn id="508" dur="1000" fill="hold"/>
                                        <p:tgtEl>
                                          <p:spTgt spid="93334"/>
                                        </p:tgtEl>
                                        <p:attrNameLst>
                                          <p:attrName>ppt_h</p:attrName>
                                        </p:attrNameLst>
                                      </p:cBhvr>
                                      <p:tavLst>
                                        <p:tav tm="0">
                                          <p:val>
                                            <p:fltVal val="0"/>
                                          </p:val>
                                        </p:tav>
                                        <p:tav tm="100000">
                                          <p:val>
                                            <p:strVal val="#ppt_h"/>
                                          </p:val>
                                        </p:tav>
                                      </p:tavLst>
                                    </p:anim>
                                    <p:anim calcmode="lin" valueType="num">
                                      <p:cBhvr>
                                        <p:cTn id="509" dur="1000" fill="hold"/>
                                        <p:tgtEl>
                                          <p:spTgt spid="93334"/>
                                        </p:tgtEl>
                                        <p:attrNameLst>
                                          <p:attrName>ppt_x</p:attrName>
                                        </p:attrNameLst>
                                      </p:cBhvr>
                                      <p:tavLst>
                                        <p:tav tm="0" fmla="#ppt_x+(cos(-2*pi*(1-$))*-#ppt_x-sin(-2*pi*(1-$))*(1-#ppt_y))*(1-$)">
                                          <p:val>
                                            <p:fltVal val="0"/>
                                          </p:val>
                                        </p:tav>
                                        <p:tav tm="100000">
                                          <p:val>
                                            <p:fltVal val="1"/>
                                          </p:val>
                                        </p:tav>
                                      </p:tavLst>
                                    </p:anim>
                                    <p:anim calcmode="lin" valueType="num">
                                      <p:cBhvr>
                                        <p:cTn id="510" dur="1000" fill="hold"/>
                                        <p:tgtEl>
                                          <p:spTgt spid="93334"/>
                                        </p:tgtEl>
                                        <p:attrNameLst>
                                          <p:attrName>ppt_y</p:attrName>
                                        </p:attrNameLst>
                                      </p:cBhvr>
                                      <p:tavLst>
                                        <p:tav tm="0" fmla="#ppt_y+(sin(-2*pi*(1-$))*-#ppt_x+cos(-2*pi*(1-$))*(1-#ppt_y))*(1-$)">
                                          <p:val>
                                            <p:fltVal val="0"/>
                                          </p:val>
                                        </p:tav>
                                        <p:tav tm="100000">
                                          <p:val>
                                            <p:fltVal val="1"/>
                                          </p:val>
                                        </p:tav>
                                      </p:tavLst>
                                    </p:anim>
                                  </p:childTnLst>
                                </p:cTn>
                              </p:par>
                              <p:par>
                                <p:cTn id="511" presetID="15" presetClass="entr" presetSubtype="0" fill="hold" grpId="0" nodeType="withEffect">
                                  <p:stCondLst>
                                    <p:cond delay="0"/>
                                  </p:stCondLst>
                                  <p:childTnLst>
                                    <p:set>
                                      <p:cBhvr>
                                        <p:cTn id="512" dur="1" fill="hold">
                                          <p:stCondLst>
                                            <p:cond delay="0"/>
                                          </p:stCondLst>
                                        </p:cTn>
                                        <p:tgtEl>
                                          <p:spTgt spid="93336"/>
                                        </p:tgtEl>
                                        <p:attrNameLst>
                                          <p:attrName>style.visibility</p:attrName>
                                        </p:attrNameLst>
                                      </p:cBhvr>
                                      <p:to>
                                        <p:strVal val="visible"/>
                                      </p:to>
                                    </p:set>
                                    <p:anim calcmode="lin" valueType="num">
                                      <p:cBhvr>
                                        <p:cTn id="513" dur="1000" fill="hold"/>
                                        <p:tgtEl>
                                          <p:spTgt spid="93336"/>
                                        </p:tgtEl>
                                        <p:attrNameLst>
                                          <p:attrName>ppt_w</p:attrName>
                                        </p:attrNameLst>
                                      </p:cBhvr>
                                      <p:tavLst>
                                        <p:tav tm="0">
                                          <p:val>
                                            <p:fltVal val="0"/>
                                          </p:val>
                                        </p:tav>
                                        <p:tav tm="100000">
                                          <p:val>
                                            <p:strVal val="#ppt_w"/>
                                          </p:val>
                                        </p:tav>
                                      </p:tavLst>
                                    </p:anim>
                                    <p:anim calcmode="lin" valueType="num">
                                      <p:cBhvr>
                                        <p:cTn id="514" dur="1000" fill="hold"/>
                                        <p:tgtEl>
                                          <p:spTgt spid="93336"/>
                                        </p:tgtEl>
                                        <p:attrNameLst>
                                          <p:attrName>ppt_h</p:attrName>
                                        </p:attrNameLst>
                                      </p:cBhvr>
                                      <p:tavLst>
                                        <p:tav tm="0">
                                          <p:val>
                                            <p:fltVal val="0"/>
                                          </p:val>
                                        </p:tav>
                                        <p:tav tm="100000">
                                          <p:val>
                                            <p:strVal val="#ppt_h"/>
                                          </p:val>
                                        </p:tav>
                                      </p:tavLst>
                                    </p:anim>
                                    <p:anim calcmode="lin" valueType="num">
                                      <p:cBhvr>
                                        <p:cTn id="515" dur="1000" fill="hold"/>
                                        <p:tgtEl>
                                          <p:spTgt spid="93336"/>
                                        </p:tgtEl>
                                        <p:attrNameLst>
                                          <p:attrName>ppt_x</p:attrName>
                                        </p:attrNameLst>
                                      </p:cBhvr>
                                      <p:tavLst>
                                        <p:tav tm="0" fmla="#ppt_x+(cos(-2*pi*(1-$))*-#ppt_x-sin(-2*pi*(1-$))*(1-#ppt_y))*(1-$)">
                                          <p:val>
                                            <p:fltVal val="0"/>
                                          </p:val>
                                        </p:tav>
                                        <p:tav tm="100000">
                                          <p:val>
                                            <p:fltVal val="1"/>
                                          </p:val>
                                        </p:tav>
                                      </p:tavLst>
                                    </p:anim>
                                    <p:anim calcmode="lin" valueType="num">
                                      <p:cBhvr>
                                        <p:cTn id="516" dur="1000" fill="hold"/>
                                        <p:tgtEl>
                                          <p:spTgt spid="93336"/>
                                        </p:tgtEl>
                                        <p:attrNameLst>
                                          <p:attrName>ppt_y</p:attrName>
                                        </p:attrNameLst>
                                      </p:cBhvr>
                                      <p:tavLst>
                                        <p:tav tm="0" fmla="#ppt_y+(sin(-2*pi*(1-$))*-#ppt_x+cos(-2*pi*(1-$))*(1-#ppt_y))*(1-$)">
                                          <p:val>
                                            <p:fltVal val="0"/>
                                          </p:val>
                                        </p:tav>
                                        <p:tav tm="100000">
                                          <p:val>
                                            <p:fltVal val="1"/>
                                          </p:val>
                                        </p:tav>
                                      </p:tavLst>
                                    </p:anim>
                                  </p:childTnLst>
                                </p:cTn>
                              </p:par>
                              <p:par>
                                <p:cTn id="517" presetID="2" presetClass="entr" presetSubtype="4" fill="hold" grpId="0" nodeType="withEffect">
                                  <p:stCondLst>
                                    <p:cond delay="0"/>
                                  </p:stCondLst>
                                  <p:childTnLst>
                                    <p:set>
                                      <p:cBhvr>
                                        <p:cTn id="518" dur="1" fill="hold">
                                          <p:stCondLst>
                                            <p:cond delay="0"/>
                                          </p:stCondLst>
                                        </p:cTn>
                                        <p:tgtEl>
                                          <p:spTgt spid="93335"/>
                                        </p:tgtEl>
                                        <p:attrNameLst>
                                          <p:attrName>style.visibility</p:attrName>
                                        </p:attrNameLst>
                                      </p:cBhvr>
                                      <p:to>
                                        <p:strVal val="visible"/>
                                      </p:to>
                                    </p:set>
                                    <p:anim calcmode="lin" valueType="num">
                                      <p:cBhvr additive="base">
                                        <p:cTn id="519" dur="500" fill="hold"/>
                                        <p:tgtEl>
                                          <p:spTgt spid="93335"/>
                                        </p:tgtEl>
                                        <p:attrNameLst>
                                          <p:attrName>ppt_x</p:attrName>
                                        </p:attrNameLst>
                                      </p:cBhvr>
                                      <p:tavLst>
                                        <p:tav tm="0">
                                          <p:val>
                                            <p:strVal val="#ppt_x"/>
                                          </p:val>
                                        </p:tav>
                                        <p:tav tm="100000">
                                          <p:val>
                                            <p:strVal val="#ppt_x"/>
                                          </p:val>
                                        </p:tav>
                                      </p:tavLst>
                                    </p:anim>
                                    <p:anim calcmode="lin" valueType="num">
                                      <p:cBhvr additive="base">
                                        <p:cTn id="520" dur="500" fill="hold"/>
                                        <p:tgtEl>
                                          <p:spTgt spid="93335"/>
                                        </p:tgtEl>
                                        <p:attrNameLst>
                                          <p:attrName>ppt_y</p:attrName>
                                        </p:attrNameLst>
                                      </p:cBhvr>
                                      <p:tavLst>
                                        <p:tav tm="0">
                                          <p:val>
                                            <p:strVal val="1+#ppt_h/2"/>
                                          </p:val>
                                        </p:tav>
                                        <p:tav tm="100000">
                                          <p:val>
                                            <p:strVal val="#ppt_y"/>
                                          </p:val>
                                        </p:tav>
                                      </p:tavLst>
                                    </p:anim>
                                  </p:childTnLst>
                                </p:cTn>
                              </p:par>
                            </p:childTnLst>
                          </p:cTn>
                        </p:par>
                      </p:childTnLst>
                    </p:cTn>
                  </p:par>
                  <p:par>
                    <p:cTn id="521" fill="hold" nodeType="clickPar">
                      <p:stCondLst>
                        <p:cond delay="indefinite"/>
                      </p:stCondLst>
                      <p:childTnLst>
                        <p:par>
                          <p:cTn id="522" fill="hold" nodeType="withGroup">
                            <p:stCondLst>
                              <p:cond delay="0"/>
                            </p:stCondLst>
                            <p:childTnLst>
                              <p:par>
                                <p:cTn id="523" presetID="3" presetClass="entr" presetSubtype="10" fill="hold" grpId="0" nodeType="clickEffect">
                                  <p:stCondLst>
                                    <p:cond delay="0"/>
                                  </p:stCondLst>
                                  <p:childTnLst>
                                    <p:set>
                                      <p:cBhvr>
                                        <p:cTn id="524" dur="1" fill="hold">
                                          <p:stCondLst>
                                            <p:cond delay="0"/>
                                          </p:stCondLst>
                                        </p:cTn>
                                        <p:tgtEl>
                                          <p:spTgt spid="93187"/>
                                        </p:tgtEl>
                                        <p:attrNameLst>
                                          <p:attrName>style.visibility</p:attrName>
                                        </p:attrNameLst>
                                      </p:cBhvr>
                                      <p:to>
                                        <p:strVal val="visible"/>
                                      </p:to>
                                    </p:set>
                                    <p:animEffect transition="in" filter="blinds(horizontal)">
                                      <p:cBhvr>
                                        <p:cTn id="525" dur="500"/>
                                        <p:tgtEl>
                                          <p:spTgt spid="93187"/>
                                        </p:tgtEl>
                                      </p:cBhvr>
                                    </p:animEffect>
                                  </p:childTnLst>
                                </p:cTn>
                              </p:par>
                              <p:par>
                                <p:cTn id="526" presetID="3" presetClass="entr" presetSubtype="10" fill="hold" grpId="0" nodeType="withEffect">
                                  <p:stCondLst>
                                    <p:cond delay="0"/>
                                  </p:stCondLst>
                                  <p:childTnLst>
                                    <p:set>
                                      <p:cBhvr>
                                        <p:cTn id="527" dur="1" fill="hold">
                                          <p:stCondLst>
                                            <p:cond delay="0"/>
                                          </p:stCondLst>
                                        </p:cTn>
                                        <p:tgtEl>
                                          <p:spTgt spid="93270"/>
                                        </p:tgtEl>
                                        <p:attrNameLst>
                                          <p:attrName>style.visibility</p:attrName>
                                        </p:attrNameLst>
                                      </p:cBhvr>
                                      <p:to>
                                        <p:strVal val="visible"/>
                                      </p:to>
                                    </p:set>
                                    <p:animEffect transition="in" filter="blinds(horizontal)">
                                      <p:cBhvr>
                                        <p:cTn id="528" dur="500"/>
                                        <p:tgtEl>
                                          <p:spTgt spid="93270"/>
                                        </p:tgtEl>
                                      </p:cBhvr>
                                    </p:animEffect>
                                  </p:childTnLst>
                                </p:cTn>
                              </p:par>
                              <p:par>
                                <p:cTn id="529" presetID="3" presetClass="entr" presetSubtype="10" fill="hold" grpId="0" nodeType="withEffect">
                                  <p:stCondLst>
                                    <p:cond delay="0"/>
                                  </p:stCondLst>
                                  <p:childTnLst>
                                    <p:set>
                                      <p:cBhvr>
                                        <p:cTn id="530" dur="1" fill="hold">
                                          <p:stCondLst>
                                            <p:cond delay="0"/>
                                          </p:stCondLst>
                                        </p:cTn>
                                        <p:tgtEl>
                                          <p:spTgt spid="93271"/>
                                        </p:tgtEl>
                                        <p:attrNameLst>
                                          <p:attrName>style.visibility</p:attrName>
                                        </p:attrNameLst>
                                      </p:cBhvr>
                                      <p:to>
                                        <p:strVal val="visible"/>
                                      </p:to>
                                    </p:set>
                                    <p:animEffect transition="in" filter="blinds(horizontal)">
                                      <p:cBhvr>
                                        <p:cTn id="531" dur="500"/>
                                        <p:tgtEl>
                                          <p:spTgt spid="93271"/>
                                        </p:tgtEl>
                                      </p:cBhvr>
                                    </p:animEffect>
                                  </p:childTnLst>
                                </p:cTn>
                              </p:par>
                              <p:par>
                                <p:cTn id="532" presetID="3" presetClass="entr" presetSubtype="10" fill="hold" grpId="0" nodeType="withEffect">
                                  <p:stCondLst>
                                    <p:cond delay="0"/>
                                  </p:stCondLst>
                                  <p:childTnLst>
                                    <p:set>
                                      <p:cBhvr>
                                        <p:cTn id="533" dur="1" fill="hold">
                                          <p:stCondLst>
                                            <p:cond delay="0"/>
                                          </p:stCondLst>
                                        </p:cTn>
                                        <p:tgtEl>
                                          <p:spTgt spid="93272"/>
                                        </p:tgtEl>
                                        <p:attrNameLst>
                                          <p:attrName>style.visibility</p:attrName>
                                        </p:attrNameLst>
                                      </p:cBhvr>
                                      <p:to>
                                        <p:strVal val="visible"/>
                                      </p:to>
                                    </p:set>
                                    <p:animEffect transition="in" filter="blinds(horizontal)">
                                      <p:cBhvr>
                                        <p:cTn id="534" dur="500"/>
                                        <p:tgtEl>
                                          <p:spTgt spid="93272"/>
                                        </p:tgtEl>
                                      </p:cBhvr>
                                    </p:animEffect>
                                  </p:childTnLst>
                                </p:cTn>
                              </p:par>
                              <p:par>
                                <p:cTn id="535" presetID="3" presetClass="entr" presetSubtype="10" fill="hold" grpId="0" nodeType="withEffect">
                                  <p:stCondLst>
                                    <p:cond delay="0"/>
                                  </p:stCondLst>
                                  <p:childTnLst>
                                    <p:set>
                                      <p:cBhvr>
                                        <p:cTn id="536" dur="1" fill="hold">
                                          <p:stCondLst>
                                            <p:cond delay="0"/>
                                          </p:stCondLst>
                                        </p:cTn>
                                        <p:tgtEl>
                                          <p:spTgt spid="93273"/>
                                        </p:tgtEl>
                                        <p:attrNameLst>
                                          <p:attrName>style.visibility</p:attrName>
                                        </p:attrNameLst>
                                      </p:cBhvr>
                                      <p:to>
                                        <p:strVal val="visible"/>
                                      </p:to>
                                    </p:set>
                                    <p:animEffect transition="in" filter="blinds(horizontal)">
                                      <p:cBhvr>
                                        <p:cTn id="537" dur="500"/>
                                        <p:tgtEl>
                                          <p:spTgt spid="93273"/>
                                        </p:tgtEl>
                                      </p:cBhvr>
                                    </p:animEffect>
                                  </p:childTnLst>
                                </p:cTn>
                              </p:par>
                              <p:par>
                                <p:cTn id="538" presetID="3" presetClass="entr" presetSubtype="10" fill="hold" grpId="0" nodeType="withEffect">
                                  <p:stCondLst>
                                    <p:cond delay="0"/>
                                  </p:stCondLst>
                                  <p:childTnLst>
                                    <p:set>
                                      <p:cBhvr>
                                        <p:cTn id="539" dur="1" fill="hold">
                                          <p:stCondLst>
                                            <p:cond delay="0"/>
                                          </p:stCondLst>
                                        </p:cTn>
                                        <p:tgtEl>
                                          <p:spTgt spid="93274"/>
                                        </p:tgtEl>
                                        <p:attrNameLst>
                                          <p:attrName>style.visibility</p:attrName>
                                        </p:attrNameLst>
                                      </p:cBhvr>
                                      <p:to>
                                        <p:strVal val="visible"/>
                                      </p:to>
                                    </p:set>
                                    <p:animEffect transition="in" filter="blinds(horizontal)">
                                      <p:cBhvr>
                                        <p:cTn id="540" dur="500"/>
                                        <p:tgtEl>
                                          <p:spTgt spid="93274"/>
                                        </p:tgtEl>
                                      </p:cBhvr>
                                    </p:animEffect>
                                  </p:childTnLst>
                                </p:cTn>
                              </p:par>
                              <p:par>
                                <p:cTn id="541" presetID="3" presetClass="entr" presetSubtype="10" fill="hold" grpId="0" nodeType="withEffect">
                                  <p:stCondLst>
                                    <p:cond delay="0"/>
                                  </p:stCondLst>
                                  <p:childTnLst>
                                    <p:set>
                                      <p:cBhvr>
                                        <p:cTn id="542" dur="1" fill="hold">
                                          <p:stCondLst>
                                            <p:cond delay="0"/>
                                          </p:stCondLst>
                                        </p:cTn>
                                        <p:tgtEl>
                                          <p:spTgt spid="93275"/>
                                        </p:tgtEl>
                                        <p:attrNameLst>
                                          <p:attrName>style.visibility</p:attrName>
                                        </p:attrNameLst>
                                      </p:cBhvr>
                                      <p:to>
                                        <p:strVal val="visible"/>
                                      </p:to>
                                    </p:set>
                                    <p:animEffect transition="in" filter="blinds(horizontal)">
                                      <p:cBhvr>
                                        <p:cTn id="543" dur="500"/>
                                        <p:tgtEl>
                                          <p:spTgt spid="93275"/>
                                        </p:tgtEl>
                                      </p:cBhvr>
                                    </p:animEffect>
                                  </p:childTnLst>
                                </p:cTn>
                              </p:par>
                              <p:par>
                                <p:cTn id="544" presetID="3" presetClass="entr" presetSubtype="10" fill="hold" grpId="0" nodeType="withEffect">
                                  <p:stCondLst>
                                    <p:cond delay="0"/>
                                  </p:stCondLst>
                                  <p:childTnLst>
                                    <p:set>
                                      <p:cBhvr>
                                        <p:cTn id="545" dur="1" fill="hold">
                                          <p:stCondLst>
                                            <p:cond delay="0"/>
                                          </p:stCondLst>
                                        </p:cTn>
                                        <p:tgtEl>
                                          <p:spTgt spid="93276"/>
                                        </p:tgtEl>
                                        <p:attrNameLst>
                                          <p:attrName>style.visibility</p:attrName>
                                        </p:attrNameLst>
                                      </p:cBhvr>
                                      <p:to>
                                        <p:strVal val="visible"/>
                                      </p:to>
                                    </p:set>
                                    <p:animEffect transition="in" filter="blinds(horizontal)">
                                      <p:cBhvr>
                                        <p:cTn id="546" dur="500"/>
                                        <p:tgtEl>
                                          <p:spTgt spid="93276"/>
                                        </p:tgtEl>
                                      </p:cBhvr>
                                    </p:animEffect>
                                  </p:childTnLst>
                                </p:cTn>
                              </p:par>
                              <p:par>
                                <p:cTn id="547" presetID="3" presetClass="entr" presetSubtype="10" fill="hold" grpId="0" nodeType="withEffect">
                                  <p:stCondLst>
                                    <p:cond delay="0"/>
                                  </p:stCondLst>
                                  <p:childTnLst>
                                    <p:set>
                                      <p:cBhvr>
                                        <p:cTn id="548" dur="1" fill="hold">
                                          <p:stCondLst>
                                            <p:cond delay="0"/>
                                          </p:stCondLst>
                                        </p:cTn>
                                        <p:tgtEl>
                                          <p:spTgt spid="93277"/>
                                        </p:tgtEl>
                                        <p:attrNameLst>
                                          <p:attrName>style.visibility</p:attrName>
                                        </p:attrNameLst>
                                      </p:cBhvr>
                                      <p:to>
                                        <p:strVal val="visible"/>
                                      </p:to>
                                    </p:set>
                                    <p:animEffect transition="in" filter="blinds(horizontal)">
                                      <p:cBhvr>
                                        <p:cTn id="549" dur="500"/>
                                        <p:tgtEl>
                                          <p:spTgt spid="93277"/>
                                        </p:tgtEl>
                                      </p:cBhvr>
                                    </p:animEffect>
                                  </p:childTnLst>
                                </p:cTn>
                              </p:par>
                              <p:par>
                                <p:cTn id="550" presetID="3" presetClass="entr" presetSubtype="10" fill="hold" grpId="0" nodeType="withEffect">
                                  <p:stCondLst>
                                    <p:cond delay="0"/>
                                  </p:stCondLst>
                                  <p:childTnLst>
                                    <p:set>
                                      <p:cBhvr>
                                        <p:cTn id="551" dur="1" fill="hold">
                                          <p:stCondLst>
                                            <p:cond delay="0"/>
                                          </p:stCondLst>
                                        </p:cTn>
                                        <p:tgtEl>
                                          <p:spTgt spid="93278"/>
                                        </p:tgtEl>
                                        <p:attrNameLst>
                                          <p:attrName>style.visibility</p:attrName>
                                        </p:attrNameLst>
                                      </p:cBhvr>
                                      <p:to>
                                        <p:strVal val="visible"/>
                                      </p:to>
                                    </p:set>
                                    <p:animEffect transition="in" filter="blinds(horizontal)">
                                      <p:cBhvr>
                                        <p:cTn id="552" dur="500"/>
                                        <p:tgtEl>
                                          <p:spTgt spid="93278"/>
                                        </p:tgtEl>
                                      </p:cBhvr>
                                    </p:animEffect>
                                  </p:childTnLst>
                                </p:cTn>
                              </p:par>
                              <p:par>
                                <p:cTn id="553" presetID="3" presetClass="entr" presetSubtype="10" fill="hold" grpId="0" nodeType="withEffect">
                                  <p:stCondLst>
                                    <p:cond delay="0"/>
                                  </p:stCondLst>
                                  <p:childTnLst>
                                    <p:set>
                                      <p:cBhvr>
                                        <p:cTn id="554" dur="1" fill="hold">
                                          <p:stCondLst>
                                            <p:cond delay="0"/>
                                          </p:stCondLst>
                                        </p:cTn>
                                        <p:tgtEl>
                                          <p:spTgt spid="93279"/>
                                        </p:tgtEl>
                                        <p:attrNameLst>
                                          <p:attrName>style.visibility</p:attrName>
                                        </p:attrNameLst>
                                      </p:cBhvr>
                                      <p:to>
                                        <p:strVal val="visible"/>
                                      </p:to>
                                    </p:set>
                                    <p:animEffect transition="in" filter="blinds(horizontal)">
                                      <p:cBhvr>
                                        <p:cTn id="555" dur="500"/>
                                        <p:tgtEl>
                                          <p:spTgt spid="93279"/>
                                        </p:tgtEl>
                                      </p:cBhvr>
                                    </p:animEffect>
                                  </p:childTnLst>
                                </p:cTn>
                              </p:par>
                              <p:par>
                                <p:cTn id="556" presetID="3" presetClass="entr" presetSubtype="10" fill="hold" grpId="0" nodeType="withEffect">
                                  <p:stCondLst>
                                    <p:cond delay="0"/>
                                  </p:stCondLst>
                                  <p:childTnLst>
                                    <p:set>
                                      <p:cBhvr>
                                        <p:cTn id="557" dur="1" fill="hold">
                                          <p:stCondLst>
                                            <p:cond delay="0"/>
                                          </p:stCondLst>
                                        </p:cTn>
                                        <p:tgtEl>
                                          <p:spTgt spid="93280"/>
                                        </p:tgtEl>
                                        <p:attrNameLst>
                                          <p:attrName>style.visibility</p:attrName>
                                        </p:attrNameLst>
                                      </p:cBhvr>
                                      <p:to>
                                        <p:strVal val="visible"/>
                                      </p:to>
                                    </p:set>
                                    <p:animEffect transition="in" filter="blinds(horizontal)">
                                      <p:cBhvr>
                                        <p:cTn id="558" dur="500"/>
                                        <p:tgtEl>
                                          <p:spTgt spid="93280"/>
                                        </p:tgtEl>
                                      </p:cBhvr>
                                    </p:animEffect>
                                  </p:childTnLst>
                                </p:cTn>
                              </p:par>
                              <p:par>
                                <p:cTn id="559" presetID="3" presetClass="entr" presetSubtype="10" fill="hold" grpId="0" nodeType="withEffect">
                                  <p:stCondLst>
                                    <p:cond delay="0"/>
                                  </p:stCondLst>
                                  <p:childTnLst>
                                    <p:set>
                                      <p:cBhvr>
                                        <p:cTn id="560" dur="1" fill="hold">
                                          <p:stCondLst>
                                            <p:cond delay="0"/>
                                          </p:stCondLst>
                                        </p:cTn>
                                        <p:tgtEl>
                                          <p:spTgt spid="93281"/>
                                        </p:tgtEl>
                                        <p:attrNameLst>
                                          <p:attrName>style.visibility</p:attrName>
                                        </p:attrNameLst>
                                      </p:cBhvr>
                                      <p:to>
                                        <p:strVal val="visible"/>
                                      </p:to>
                                    </p:set>
                                    <p:animEffect transition="in" filter="blinds(horizontal)">
                                      <p:cBhvr>
                                        <p:cTn id="561" dur="500"/>
                                        <p:tgtEl>
                                          <p:spTgt spid="93281"/>
                                        </p:tgtEl>
                                      </p:cBhvr>
                                    </p:animEffect>
                                  </p:childTnLst>
                                </p:cTn>
                              </p:par>
                              <p:par>
                                <p:cTn id="562" presetID="3" presetClass="entr" presetSubtype="10" fill="hold" grpId="0" nodeType="withEffect">
                                  <p:stCondLst>
                                    <p:cond delay="0"/>
                                  </p:stCondLst>
                                  <p:childTnLst>
                                    <p:set>
                                      <p:cBhvr>
                                        <p:cTn id="563" dur="1" fill="hold">
                                          <p:stCondLst>
                                            <p:cond delay="0"/>
                                          </p:stCondLst>
                                        </p:cTn>
                                        <p:tgtEl>
                                          <p:spTgt spid="93282"/>
                                        </p:tgtEl>
                                        <p:attrNameLst>
                                          <p:attrName>style.visibility</p:attrName>
                                        </p:attrNameLst>
                                      </p:cBhvr>
                                      <p:to>
                                        <p:strVal val="visible"/>
                                      </p:to>
                                    </p:set>
                                    <p:animEffect transition="in" filter="blinds(horizontal)">
                                      <p:cBhvr>
                                        <p:cTn id="564" dur="500"/>
                                        <p:tgtEl>
                                          <p:spTgt spid="93282"/>
                                        </p:tgtEl>
                                      </p:cBhvr>
                                    </p:animEffect>
                                  </p:childTnLst>
                                </p:cTn>
                              </p:par>
                              <p:par>
                                <p:cTn id="565" presetID="3" presetClass="entr" presetSubtype="10" fill="hold" grpId="0" nodeType="withEffect">
                                  <p:stCondLst>
                                    <p:cond delay="0"/>
                                  </p:stCondLst>
                                  <p:childTnLst>
                                    <p:set>
                                      <p:cBhvr>
                                        <p:cTn id="566" dur="1" fill="hold">
                                          <p:stCondLst>
                                            <p:cond delay="0"/>
                                          </p:stCondLst>
                                        </p:cTn>
                                        <p:tgtEl>
                                          <p:spTgt spid="93337"/>
                                        </p:tgtEl>
                                        <p:attrNameLst>
                                          <p:attrName>style.visibility</p:attrName>
                                        </p:attrNameLst>
                                      </p:cBhvr>
                                      <p:to>
                                        <p:strVal val="visible"/>
                                      </p:to>
                                    </p:set>
                                    <p:animEffect transition="in" filter="blinds(horizontal)">
                                      <p:cBhvr>
                                        <p:cTn id="567" dur="500"/>
                                        <p:tgtEl>
                                          <p:spTgt spid="93337"/>
                                        </p:tgtEl>
                                      </p:cBhvr>
                                    </p:animEffect>
                                  </p:childTnLst>
                                </p:cTn>
                              </p:par>
                              <p:par>
                                <p:cTn id="568" presetID="3" presetClass="entr" presetSubtype="10" fill="hold" grpId="0" nodeType="withEffect">
                                  <p:stCondLst>
                                    <p:cond delay="0"/>
                                  </p:stCondLst>
                                  <p:childTnLst>
                                    <p:set>
                                      <p:cBhvr>
                                        <p:cTn id="569" dur="1" fill="hold">
                                          <p:stCondLst>
                                            <p:cond delay="0"/>
                                          </p:stCondLst>
                                        </p:cTn>
                                        <p:tgtEl>
                                          <p:spTgt spid="93338"/>
                                        </p:tgtEl>
                                        <p:attrNameLst>
                                          <p:attrName>style.visibility</p:attrName>
                                        </p:attrNameLst>
                                      </p:cBhvr>
                                      <p:to>
                                        <p:strVal val="visible"/>
                                      </p:to>
                                    </p:set>
                                    <p:animEffect transition="in" filter="blinds(horizontal)">
                                      <p:cBhvr>
                                        <p:cTn id="570" dur="500"/>
                                        <p:tgtEl>
                                          <p:spTgt spid="93338"/>
                                        </p:tgtEl>
                                      </p:cBhvr>
                                    </p:animEffect>
                                  </p:childTnLst>
                                </p:cTn>
                              </p:par>
                              <p:par>
                                <p:cTn id="571" presetID="3" presetClass="entr" presetSubtype="10" fill="hold" grpId="0" nodeType="withEffect">
                                  <p:stCondLst>
                                    <p:cond delay="0"/>
                                  </p:stCondLst>
                                  <p:childTnLst>
                                    <p:set>
                                      <p:cBhvr>
                                        <p:cTn id="572" dur="1" fill="hold">
                                          <p:stCondLst>
                                            <p:cond delay="0"/>
                                          </p:stCondLst>
                                        </p:cTn>
                                        <p:tgtEl>
                                          <p:spTgt spid="93339"/>
                                        </p:tgtEl>
                                        <p:attrNameLst>
                                          <p:attrName>style.visibility</p:attrName>
                                        </p:attrNameLst>
                                      </p:cBhvr>
                                      <p:to>
                                        <p:strVal val="visible"/>
                                      </p:to>
                                    </p:set>
                                    <p:animEffect transition="in" filter="blinds(horizontal)">
                                      <p:cBhvr>
                                        <p:cTn id="573" dur="500"/>
                                        <p:tgtEl>
                                          <p:spTgt spid="93339"/>
                                        </p:tgtEl>
                                      </p:cBhvr>
                                    </p:animEffect>
                                  </p:childTnLst>
                                </p:cTn>
                              </p:par>
                              <p:par>
                                <p:cTn id="574" presetID="3" presetClass="entr" presetSubtype="10" fill="hold" grpId="0" nodeType="withEffect">
                                  <p:stCondLst>
                                    <p:cond delay="0"/>
                                  </p:stCondLst>
                                  <p:childTnLst>
                                    <p:set>
                                      <p:cBhvr>
                                        <p:cTn id="575" dur="1" fill="hold">
                                          <p:stCondLst>
                                            <p:cond delay="0"/>
                                          </p:stCondLst>
                                        </p:cTn>
                                        <p:tgtEl>
                                          <p:spTgt spid="93340"/>
                                        </p:tgtEl>
                                        <p:attrNameLst>
                                          <p:attrName>style.visibility</p:attrName>
                                        </p:attrNameLst>
                                      </p:cBhvr>
                                      <p:to>
                                        <p:strVal val="visible"/>
                                      </p:to>
                                    </p:set>
                                    <p:animEffect transition="in" filter="blinds(horizontal)">
                                      <p:cBhvr>
                                        <p:cTn id="576" dur="500"/>
                                        <p:tgtEl>
                                          <p:spTgt spid="93340"/>
                                        </p:tgtEl>
                                      </p:cBhvr>
                                    </p:animEffect>
                                  </p:childTnLst>
                                </p:cTn>
                              </p:par>
                              <p:par>
                                <p:cTn id="577" presetID="3" presetClass="entr" presetSubtype="10" fill="hold" grpId="0" nodeType="withEffect">
                                  <p:stCondLst>
                                    <p:cond delay="0"/>
                                  </p:stCondLst>
                                  <p:childTnLst>
                                    <p:set>
                                      <p:cBhvr>
                                        <p:cTn id="578" dur="1" fill="hold">
                                          <p:stCondLst>
                                            <p:cond delay="0"/>
                                          </p:stCondLst>
                                        </p:cTn>
                                        <p:tgtEl>
                                          <p:spTgt spid="93341"/>
                                        </p:tgtEl>
                                        <p:attrNameLst>
                                          <p:attrName>style.visibility</p:attrName>
                                        </p:attrNameLst>
                                      </p:cBhvr>
                                      <p:to>
                                        <p:strVal val="visible"/>
                                      </p:to>
                                    </p:set>
                                    <p:animEffect transition="in" filter="blinds(horizontal)">
                                      <p:cBhvr>
                                        <p:cTn id="579" dur="500"/>
                                        <p:tgtEl>
                                          <p:spTgt spid="93341"/>
                                        </p:tgtEl>
                                      </p:cBhvr>
                                    </p:animEffect>
                                  </p:childTnLst>
                                </p:cTn>
                              </p:par>
                              <p:par>
                                <p:cTn id="580" presetID="3" presetClass="entr" presetSubtype="10" fill="hold" grpId="0" nodeType="withEffect">
                                  <p:stCondLst>
                                    <p:cond delay="0"/>
                                  </p:stCondLst>
                                  <p:childTnLst>
                                    <p:set>
                                      <p:cBhvr>
                                        <p:cTn id="581" dur="1" fill="hold">
                                          <p:stCondLst>
                                            <p:cond delay="0"/>
                                          </p:stCondLst>
                                        </p:cTn>
                                        <p:tgtEl>
                                          <p:spTgt spid="93342"/>
                                        </p:tgtEl>
                                        <p:attrNameLst>
                                          <p:attrName>style.visibility</p:attrName>
                                        </p:attrNameLst>
                                      </p:cBhvr>
                                      <p:to>
                                        <p:strVal val="visible"/>
                                      </p:to>
                                    </p:set>
                                    <p:animEffect transition="in" filter="blinds(horizontal)">
                                      <p:cBhvr>
                                        <p:cTn id="582" dur="500"/>
                                        <p:tgtEl>
                                          <p:spTgt spid="93342"/>
                                        </p:tgtEl>
                                      </p:cBhvr>
                                    </p:animEffect>
                                  </p:childTnLst>
                                </p:cTn>
                              </p:par>
                            </p:childTnLst>
                          </p:cTn>
                        </p:par>
                      </p:childTnLst>
                    </p:cTn>
                  </p:par>
                  <p:par>
                    <p:cTn id="583" fill="hold" nodeType="clickPar">
                      <p:stCondLst>
                        <p:cond delay="indefinite"/>
                      </p:stCondLst>
                      <p:childTnLst>
                        <p:par>
                          <p:cTn id="584" fill="hold" nodeType="withGroup">
                            <p:stCondLst>
                              <p:cond delay="0"/>
                            </p:stCondLst>
                            <p:childTnLst>
                              <p:par>
                                <p:cTn id="585" presetID="26" presetClass="entr" presetSubtype="0" fill="hold" grpId="0" nodeType="clickEffect">
                                  <p:stCondLst>
                                    <p:cond delay="0"/>
                                  </p:stCondLst>
                                  <p:childTnLst>
                                    <p:set>
                                      <p:cBhvr>
                                        <p:cTn id="586" dur="1" fill="hold">
                                          <p:stCondLst>
                                            <p:cond delay="0"/>
                                          </p:stCondLst>
                                        </p:cTn>
                                        <p:tgtEl>
                                          <p:spTgt spid="93343"/>
                                        </p:tgtEl>
                                        <p:attrNameLst>
                                          <p:attrName>style.visibility</p:attrName>
                                        </p:attrNameLst>
                                      </p:cBhvr>
                                      <p:to>
                                        <p:strVal val="visible"/>
                                      </p:to>
                                    </p:set>
                                    <p:animEffect transition="in" filter="wipe(down)">
                                      <p:cBhvr>
                                        <p:cTn id="587" dur="580">
                                          <p:stCondLst>
                                            <p:cond delay="0"/>
                                          </p:stCondLst>
                                        </p:cTn>
                                        <p:tgtEl>
                                          <p:spTgt spid="93343"/>
                                        </p:tgtEl>
                                      </p:cBhvr>
                                    </p:animEffect>
                                    <p:anim calcmode="lin" valueType="num">
                                      <p:cBhvr>
                                        <p:cTn id="588" dur="1822" tmFilter="0,0; 0.14,0.36; 0.43,0.73; 0.71,0.91; 1.0,1.0">
                                          <p:stCondLst>
                                            <p:cond delay="0"/>
                                          </p:stCondLst>
                                        </p:cTn>
                                        <p:tgtEl>
                                          <p:spTgt spid="93343"/>
                                        </p:tgtEl>
                                        <p:attrNameLst>
                                          <p:attrName>ppt_x</p:attrName>
                                        </p:attrNameLst>
                                      </p:cBhvr>
                                      <p:tavLst>
                                        <p:tav tm="0">
                                          <p:val>
                                            <p:strVal val="#ppt_x-0.25"/>
                                          </p:val>
                                        </p:tav>
                                        <p:tav tm="100000">
                                          <p:val>
                                            <p:strVal val="#ppt_x"/>
                                          </p:val>
                                        </p:tav>
                                      </p:tavLst>
                                    </p:anim>
                                    <p:anim calcmode="lin" valueType="num">
                                      <p:cBhvr>
                                        <p:cTn id="589" dur="664" tmFilter="0.0,0.0; 0.25,0.07; 0.50,0.2; 0.75,0.467; 1.0,1.0">
                                          <p:stCondLst>
                                            <p:cond delay="0"/>
                                          </p:stCondLst>
                                        </p:cTn>
                                        <p:tgtEl>
                                          <p:spTgt spid="93343"/>
                                        </p:tgtEl>
                                        <p:attrNameLst>
                                          <p:attrName>ppt_y</p:attrName>
                                        </p:attrNameLst>
                                      </p:cBhvr>
                                      <p:tavLst>
                                        <p:tav tm="0" fmla="#ppt_y-sin(pi*$)/3">
                                          <p:val>
                                            <p:fltVal val="0.5"/>
                                          </p:val>
                                        </p:tav>
                                        <p:tav tm="100000">
                                          <p:val>
                                            <p:fltVal val="1"/>
                                          </p:val>
                                        </p:tav>
                                      </p:tavLst>
                                    </p:anim>
                                    <p:anim calcmode="lin" valueType="num">
                                      <p:cBhvr>
                                        <p:cTn id="590" dur="664" tmFilter="0, 0; 0.125,0.2665; 0.25,0.4; 0.375,0.465; 0.5,0.5;  0.625,0.535; 0.75,0.6; 0.875,0.7335; 1,1">
                                          <p:stCondLst>
                                            <p:cond delay="664"/>
                                          </p:stCondLst>
                                        </p:cTn>
                                        <p:tgtEl>
                                          <p:spTgt spid="93343"/>
                                        </p:tgtEl>
                                        <p:attrNameLst>
                                          <p:attrName>ppt_y</p:attrName>
                                        </p:attrNameLst>
                                      </p:cBhvr>
                                      <p:tavLst>
                                        <p:tav tm="0" fmla="#ppt_y-sin(pi*$)/9">
                                          <p:val>
                                            <p:fltVal val="0"/>
                                          </p:val>
                                        </p:tav>
                                        <p:tav tm="100000">
                                          <p:val>
                                            <p:fltVal val="1"/>
                                          </p:val>
                                        </p:tav>
                                      </p:tavLst>
                                    </p:anim>
                                    <p:anim calcmode="lin" valueType="num">
                                      <p:cBhvr>
                                        <p:cTn id="591" dur="332" tmFilter="0, 0; 0.125,0.2665; 0.25,0.4; 0.375,0.465; 0.5,0.5;  0.625,0.535; 0.75,0.6; 0.875,0.7335; 1,1">
                                          <p:stCondLst>
                                            <p:cond delay="1324"/>
                                          </p:stCondLst>
                                        </p:cTn>
                                        <p:tgtEl>
                                          <p:spTgt spid="93343"/>
                                        </p:tgtEl>
                                        <p:attrNameLst>
                                          <p:attrName>ppt_y</p:attrName>
                                        </p:attrNameLst>
                                      </p:cBhvr>
                                      <p:tavLst>
                                        <p:tav tm="0" fmla="#ppt_y-sin(pi*$)/27">
                                          <p:val>
                                            <p:fltVal val="0"/>
                                          </p:val>
                                        </p:tav>
                                        <p:tav tm="100000">
                                          <p:val>
                                            <p:fltVal val="1"/>
                                          </p:val>
                                        </p:tav>
                                      </p:tavLst>
                                    </p:anim>
                                    <p:anim calcmode="lin" valueType="num">
                                      <p:cBhvr>
                                        <p:cTn id="592" dur="164" tmFilter="0, 0; 0.125,0.2665; 0.25,0.4; 0.375,0.465; 0.5,0.5;  0.625,0.535; 0.75,0.6; 0.875,0.7335; 1,1">
                                          <p:stCondLst>
                                            <p:cond delay="1656"/>
                                          </p:stCondLst>
                                        </p:cTn>
                                        <p:tgtEl>
                                          <p:spTgt spid="93343"/>
                                        </p:tgtEl>
                                        <p:attrNameLst>
                                          <p:attrName>ppt_y</p:attrName>
                                        </p:attrNameLst>
                                      </p:cBhvr>
                                      <p:tavLst>
                                        <p:tav tm="0" fmla="#ppt_y-sin(pi*$)/81">
                                          <p:val>
                                            <p:fltVal val="0"/>
                                          </p:val>
                                        </p:tav>
                                        <p:tav tm="100000">
                                          <p:val>
                                            <p:fltVal val="1"/>
                                          </p:val>
                                        </p:tav>
                                      </p:tavLst>
                                    </p:anim>
                                    <p:animScale>
                                      <p:cBhvr>
                                        <p:cTn id="593" dur="26">
                                          <p:stCondLst>
                                            <p:cond delay="650"/>
                                          </p:stCondLst>
                                        </p:cTn>
                                        <p:tgtEl>
                                          <p:spTgt spid="93343"/>
                                        </p:tgtEl>
                                      </p:cBhvr>
                                      <p:to x="100000" y="60000"/>
                                    </p:animScale>
                                    <p:animScale>
                                      <p:cBhvr>
                                        <p:cTn id="594" dur="166" decel="50000">
                                          <p:stCondLst>
                                            <p:cond delay="676"/>
                                          </p:stCondLst>
                                        </p:cTn>
                                        <p:tgtEl>
                                          <p:spTgt spid="93343"/>
                                        </p:tgtEl>
                                      </p:cBhvr>
                                      <p:to x="100000" y="100000"/>
                                    </p:animScale>
                                    <p:animScale>
                                      <p:cBhvr>
                                        <p:cTn id="595" dur="26">
                                          <p:stCondLst>
                                            <p:cond delay="1312"/>
                                          </p:stCondLst>
                                        </p:cTn>
                                        <p:tgtEl>
                                          <p:spTgt spid="93343"/>
                                        </p:tgtEl>
                                      </p:cBhvr>
                                      <p:to x="100000" y="80000"/>
                                    </p:animScale>
                                    <p:animScale>
                                      <p:cBhvr>
                                        <p:cTn id="596" dur="166" decel="50000">
                                          <p:stCondLst>
                                            <p:cond delay="1338"/>
                                          </p:stCondLst>
                                        </p:cTn>
                                        <p:tgtEl>
                                          <p:spTgt spid="93343"/>
                                        </p:tgtEl>
                                      </p:cBhvr>
                                      <p:to x="100000" y="100000"/>
                                    </p:animScale>
                                    <p:animScale>
                                      <p:cBhvr>
                                        <p:cTn id="597" dur="26">
                                          <p:stCondLst>
                                            <p:cond delay="1642"/>
                                          </p:stCondLst>
                                        </p:cTn>
                                        <p:tgtEl>
                                          <p:spTgt spid="93343"/>
                                        </p:tgtEl>
                                      </p:cBhvr>
                                      <p:to x="100000" y="90000"/>
                                    </p:animScale>
                                    <p:animScale>
                                      <p:cBhvr>
                                        <p:cTn id="598" dur="166" decel="50000">
                                          <p:stCondLst>
                                            <p:cond delay="1668"/>
                                          </p:stCondLst>
                                        </p:cTn>
                                        <p:tgtEl>
                                          <p:spTgt spid="93343"/>
                                        </p:tgtEl>
                                      </p:cBhvr>
                                      <p:to x="100000" y="100000"/>
                                    </p:animScale>
                                    <p:animScale>
                                      <p:cBhvr>
                                        <p:cTn id="599" dur="26">
                                          <p:stCondLst>
                                            <p:cond delay="1808"/>
                                          </p:stCondLst>
                                        </p:cTn>
                                        <p:tgtEl>
                                          <p:spTgt spid="93343"/>
                                        </p:tgtEl>
                                      </p:cBhvr>
                                      <p:to x="100000" y="95000"/>
                                    </p:animScale>
                                    <p:animScale>
                                      <p:cBhvr>
                                        <p:cTn id="600" dur="166" decel="50000">
                                          <p:stCondLst>
                                            <p:cond delay="1834"/>
                                          </p:stCondLst>
                                        </p:cTn>
                                        <p:tgtEl>
                                          <p:spTgt spid="9334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autoUpdateAnimBg="0"/>
      <p:bldP spid="93188" grpId="0" animBg="1" autoUpdateAnimBg="0"/>
      <p:bldP spid="93189" grpId="0" animBg="1" autoUpdateAnimBg="0"/>
      <p:bldP spid="93190" grpId="0" animBg="1" autoUpdateAnimBg="0"/>
      <p:bldP spid="93205" grpId="0" animBg="1" autoUpdateAnimBg="0"/>
      <p:bldP spid="93206" grpId="0" animBg="1"/>
      <p:bldP spid="93207" grpId="0" animBg="1"/>
      <p:bldP spid="93208" grpId="0" animBg="1"/>
      <p:bldP spid="93209" grpId="0" animBg="1"/>
      <p:bldP spid="93210" grpId="0" animBg="1"/>
      <p:bldP spid="93211" grpId="0" animBg="1"/>
      <p:bldP spid="93212" grpId="0" animBg="1"/>
      <p:bldP spid="93213" grpId="0" animBg="1"/>
      <p:bldP spid="93214" grpId="0" animBg="1"/>
      <p:bldP spid="93215" grpId="0" animBg="1"/>
      <p:bldP spid="93216" grpId="0" animBg="1"/>
      <p:bldP spid="93217" grpId="0" animBg="1"/>
      <p:bldP spid="93218" grpId="0" animBg="1" autoUpdateAnimBg="0"/>
      <p:bldP spid="93219" grpId="0" animBg="1"/>
      <p:bldP spid="93220" grpId="0" animBg="1"/>
      <p:bldP spid="93221" grpId="0" animBg="1"/>
      <p:bldP spid="93222" grpId="0" animBg="1"/>
      <p:bldP spid="93223" grpId="0" animBg="1"/>
      <p:bldP spid="93224" grpId="0" animBg="1"/>
      <p:bldP spid="93225" grpId="0" animBg="1"/>
      <p:bldP spid="93226" grpId="0" animBg="1"/>
      <p:bldP spid="93227" grpId="0" animBg="1"/>
      <p:bldP spid="93228" grpId="0" animBg="1"/>
      <p:bldP spid="93229" grpId="0" animBg="1"/>
      <p:bldP spid="93230" grpId="0" animBg="1"/>
      <p:bldP spid="93231" grpId="0" animBg="1" autoUpdateAnimBg="0"/>
      <p:bldP spid="93232" grpId="0" animBg="1"/>
      <p:bldP spid="93233" grpId="0" animBg="1"/>
      <p:bldP spid="93234" grpId="0" animBg="1"/>
      <p:bldP spid="93235" grpId="0" animBg="1"/>
      <p:bldP spid="93236" grpId="0" animBg="1"/>
      <p:bldP spid="93237" grpId="0" animBg="1"/>
      <p:bldP spid="93238" grpId="0" animBg="1"/>
      <p:bldP spid="93239" grpId="0" animBg="1"/>
      <p:bldP spid="93240" grpId="0" animBg="1"/>
      <p:bldP spid="93241" grpId="0" animBg="1"/>
      <p:bldP spid="93242" grpId="0" animBg="1"/>
      <p:bldP spid="93243" grpId="0" animBg="1"/>
      <p:bldP spid="93244" grpId="0" animBg="1" autoUpdateAnimBg="0"/>
      <p:bldP spid="93245" grpId="0" animBg="1"/>
      <p:bldP spid="93246" grpId="0" animBg="1"/>
      <p:bldP spid="93247" grpId="0" animBg="1"/>
      <p:bldP spid="93248" grpId="0" animBg="1"/>
      <p:bldP spid="93249" grpId="0" animBg="1"/>
      <p:bldP spid="93250" grpId="0" animBg="1"/>
      <p:bldP spid="93251" grpId="0" animBg="1"/>
      <p:bldP spid="93252" grpId="0" animBg="1"/>
      <p:bldP spid="93253" grpId="0" animBg="1"/>
      <p:bldP spid="93254" grpId="0" animBg="1"/>
      <p:bldP spid="93255" grpId="0" animBg="1"/>
      <p:bldP spid="93256" grpId="0" animBg="1"/>
      <p:bldP spid="93257" grpId="0" animBg="1" autoUpdateAnimBg="0"/>
      <p:bldP spid="93258" grpId="0" animBg="1"/>
      <p:bldP spid="93259" grpId="0" animBg="1"/>
      <p:bldP spid="93259" grpId="1" animBg="1"/>
      <p:bldP spid="93260" grpId="0" animBg="1"/>
      <p:bldP spid="93261" grpId="0" animBg="1"/>
      <p:bldP spid="93261" grpId="1" animBg="1"/>
      <p:bldP spid="93262" grpId="0" animBg="1"/>
      <p:bldP spid="93263" grpId="0" animBg="1"/>
      <p:bldP spid="93263" grpId="1" animBg="1"/>
      <p:bldP spid="93264" grpId="0" animBg="1"/>
      <p:bldP spid="93265" grpId="0" animBg="1"/>
      <p:bldP spid="93265" grpId="1" animBg="1"/>
      <p:bldP spid="93266" grpId="0" animBg="1"/>
      <p:bldP spid="93267" grpId="0" animBg="1"/>
      <p:bldP spid="93267" grpId="1" animBg="1"/>
      <p:bldP spid="93268" grpId="0" animBg="1"/>
      <p:bldP spid="93269" grpId="0" animBg="1"/>
      <p:bldP spid="93269" grpId="1" animBg="1"/>
      <p:bldP spid="93270" grpId="0" animBg="1" autoUpdateAnimBg="0"/>
      <p:bldP spid="93271" grpId="0" animBg="1"/>
      <p:bldP spid="93272" grpId="0" animBg="1"/>
      <p:bldP spid="93273" grpId="0" animBg="1"/>
      <p:bldP spid="93274" grpId="0" animBg="1"/>
      <p:bldP spid="93275" grpId="0" animBg="1"/>
      <p:bldP spid="93276" grpId="0" animBg="1"/>
      <p:bldP spid="93277" grpId="0" animBg="1"/>
      <p:bldP spid="93278" grpId="0" animBg="1"/>
      <p:bldP spid="93279" grpId="0" animBg="1"/>
      <p:bldP spid="93280" grpId="0" animBg="1"/>
      <p:bldP spid="93281" grpId="0" animBg="1"/>
      <p:bldP spid="93282" grpId="0" animBg="1"/>
      <p:bldP spid="93283" grpId="0" animBg="1" autoUpdateAnimBg="0"/>
      <p:bldP spid="93284" grpId="0" animBg="1"/>
      <p:bldP spid="93285" grpId="0" animBg="1"/>
      <p:bldP spid="93286" grpId="0" animBg="1"/>
      <p:bldP spid="93287" grpId="0" animBg="1"/>
      <p:bldP spid="93288" grpId="0" animBg="1"/>
      <p:bldP spid="93289" grpId="0" animBg="1"/>
      <p:bldP spid="93290" grpId="0" animBg="1"/>
      <p:bldP spid="93291" grpId="0" animBg="1"/>
      <p:bldP spid="93292" grpId="0" animBg="1"/>
      <p:bldP spid="93293" grpId="0" animBg="1"/>
      <p:bldP spid="93294" grpId="0" animBg="1"/>
      <p:bldP spid="93295" grpId="0" animBg="1"/>
      <p:bldP spid="93301" grpId="0" autoUpdateAnimBg="0"/>
      <p:bldP spid="93302" grpId="0" autoUpdateAnimBg="0"/>
      <p:bldP spid="93303" grpId="0" animBg="1"/>
      <p:bldP spid="93304" grpId="0" animBg="1"/>
      <p:bldP spid="93305" grpId="0" autoUpdateAnimBg="0"/>
      <p:bldP spid="93306" grpId="0" autoUpdateAnimBg="0"/>
      <p:bldP spid="93307" grpId="0" autoUpdateAnimBg="0"/>
      <p:bldP spid="93308" grpId="0" autoUpdateAnimBg="0"/>
      <p:bldP spid="93309" grpId="0" animBg="1"/>
      <p:bldP spid="93310" grpId="0" animBg="1"/>
      <p:bldP spid="93311" grpId="0" autoUpdateAnimBg="0"/>
      <p:bldP spid="93312" grpId="0" autoUpdateAnimBg="0"/>
      <p:bldP spid="93313" grpId="0" autoUpdateAnimBg="0"/>
      <p:bldP spid="93314" grpId="0" autoUpdateAnimBg="0"/>
      <p:bldP spid="93315" grpId="0" animBg="1"/>
      <p:bldP spid="93316" grpId="0" animBg="1"/>
      <p:bldP spid="93317" grpId="0" autoUpdateAnimBg="0"/>
      <p:bldP spid="93318" grpId="0" autoUpdateAnimBg="0"/>
      <p:bldP spid="93319" grpId="0" autoUpdateAnimBg="0"/>
      <p:bldP spid="93320" grpId="0" autoUpdateAnimBg="0"/>
      <p:bldP spid="93321" grpId="0" animBg="1"/>
      <p:bldP spid="93322" grpId="0" animBg="1"/>
      <p:bldP spid="93323" grpId="0" autoUpdateAnimBg="0"/>
      <p:bldP spid="93324" grpId="0" autoUpdateAnimBg="0"/>
      <p:bldP spid="93325" grpId="0" autoUpdateAnimBg="0"/>
      <p:bldP spid="93326" grpId="0" autoUpdateAnimBg="0"/>
      <p:bldP spid="93327" grpId="0" animBg="1"/>
      <p:bldP spid="93328" grpId="0" animBg="1"/>
      <p:bldP spid="93329" grpId="0" autoUpdateAnimBg="0"/>
      <p:bldP spid="93330" grpId="0" autoUpdateAnimBg="0"/>
      <p:bldP spid="93331" grpId="0" autoUpdateAnimBg="0"/>
      <p:bldP spid="93332" grpId="0" autoUpdateAnimBg="0"/>
      <p:bldP spid="93333" grpId="0" animBg="1"/>
      <p:bldP spid="93334" grpId="0" animBg="1"/>
      <p:bldP spid="93335" grpId="0" autoUpdateAnimBg="0"/>
      <p:bldP spid="93336" grpId="0" autoUpdateAnimBg="0"/>
      <p:bldP spid="93337" grpId="0" autoUpdateAnimBg="0"/>
      <p:bldP spid="93338" grpId="0" autoUpdateAnimBg="0"/>
      <p:bldP spid="93339" grpId="0" autoUpdateAnimBg="0"/>
      <p:bldP spid="93340" grpId="0" animBg="1"/>
      <p:bldP spid="93341" grpId="0" animBg="1"/>
      <p:bldP spid="93342" grpId="0" autoUpdateAnimBg="0"/>
      <p:bldP spid="9334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21F367FD-148E-42BB-9A6A-5B4E07CFB7E8}" type="slidenum">
              <a:rPr lang="en-US" altLang="zh-CN" sz="1400" b="0"/>
              <a:pPr eaLnBrk="1" hangingPunct="1">
                <a:spcBef>
                  <a:spcPct val="50000"/>
                </a:spcBef>
              </a:pPr>
              <a:t>41</a:t>
            </a:fld>
            <a:endParaRPr lang="en-US" altLang="zh-CN" sz="1400" b="0"/>
          </a:p>
        </p:txBody>
      </p:sp>
      <p:sp>
        <p:nvSpPr>
          <p:cNvPr id="61443" name="Rectangle 4"/>
          <p:cNvSpPr>
            <a:spLocks noGrp="1" noChangeArrowheads="1"/>
          </p:cNvSpPr>
          <p:nvPr>
            <p:ph type="title" idx="4294967295"/>
          </p:nvPr>
        </p:nvSpPr>
        <p:spPr>
          <a:xfrm>
            <a:off x="500063" y="0"/>
            <a:ext cx="8229600" cy="828675"/>
          </a:xfrm>
        </p:spPr>
        <p:txBody>
          <a:bodyPr/>
          <a:lstStyle/>
          <a:p>
            <a:pPr eaLnBrk="1" hangingPunct="1"/>
            <a:r>
              <a:rPr lang="zh-CN" sz="3600" b="1" smtClean="0">
                <a:ea typeface="华文新魏" pitchFamily="2" charset="-122"/>
              </a:rPr>
              <a:t>队列的进队和出队原则</a:t>
            </a:r>
          </a:p>
        </p:txBody>
      </p:sp>
      <p:sp>
        <p:nvSpPr>
          <p:cNvPr id="94212" name="Rectangle 5"/>
          <p:cNvSpPr>
            <a:spLocks noGrp="1" noChangeArrowheads="1"/>
          </p:cNvSpPr>
          <p:nvPr>
            <p:ph type="body" idx="4294967295"/>
          </p:nvPr>
        </p:nvSpPr>
        <p:spPr>
          <a:xfrm>
            <a:off x="428625" y="714375"/>
            <a:ext cx="8434388" cy="5005388"/>
          </a:xfrm>
        </p:spPr>
        <p:txBody>
          <a:bodyPr/>
          <a:lstStyle/>
          <a:p>
            <a:pPr marL="3175" indent="708025" eaLnBrk="1" hangingPunct="1">
              <a:spcBef>
                <a:spcPct val="10000"/>
              </a:spcBef>
              <a:buClr>
                <a:srgbClr val="800080"/>
              </a:buClr>
              <a:buSzPct val="50000"/>
              <a:buFont typeface="Wingdings" pitchFamily="2" charset="2"/>
              <a:buNone/>
            </a:pPr>
            <a:r>
              <a:rPr lang="zh-CN" altLang="en-US" sz="3000" b="1" smtClean="0">
                <a:solidFill>
                  <a:srgbClr val="FF0000"/>
                </a:solidFill>
                <a:ea typeface="仿宋_GB2312" pitchFamily="49" charset="-122"/>
              </a:rPr>
              <a:t>进</a:t>
            </a:r>
            <a:r>
              <a:rPr lang="zh-CN" altLang="en-US" sz="3000" b="1" smtClean="0">
                <a:ea typeface="仿宋_GB2312" pitchFamily="49" charset="-122"/>
              </a:rPr>
              <a:t>队时</a:t>
            </a:r>
            <a:r>
              <a:rPr lang="zh-CN" altLang="en-US" sz="3000" b="1" smtClean="0">
                <a:solidFill>
                  <a:srgbClr val="FF0000"/>
                </a:solidFill>
                <a:ea typeface="仿宋_GB2312" pitchFamily="49" charset="-122"/>
              </a:rPr>
              <a:t>先将新元素</a:t>
            </a:r>
            <a:r>
              <a:rPr lang="zh-CN" altLang="en-US" sz="3000" b="1" smtClean="0">
                <a:ea typeface="仿宋_GB2312" pitchFamily="49" charset="-122"/>
              </a:rPr>
              <a:t>按 </a:t>
            </a:r>
            <a:r>
              <a:rPr lang="en-US" altLang="zh-CN" sz="3000" b="1" smtClean="0">
                <a:ea typeface="仿宋_GB2312" pitchFamily="49" charset="-122"/>
              </a:rPr>
              <a:t>rear </a:t>
            </a:r>
            <a:r>
              <a:rPr lang="zh-CN" altLang="en-US" sz="3000" b="1" smtClean="0">
                <a:ea typeface="仿宋_GB2312" pitchFamily="49" charset="-122"/>
              </a:rPr>
              <a:t>指示位置</a:t>
            </a:r>
            <a:r>
              <a:rPr lang="zh-CN" altLang="en-US" sz="3000" b="1" smtClean="0">
                <a:solidFill>
                  <a:srgbClr val="FF0000"/>
                </a:solidFill>
                <a:ea typeface="仿宋_GB2312" pitchFamily="49" charset="-122"/>
              </a:rPr>
              <a:t>加入</a:t>
            </a:r>
            <a:r>
              <a:rPr lang="zh-CN" altLang="en-US" sz="3000" b="1" smtClean="0">
                <a:ea typeface="仿宋_GB2312" pitchFamily="49" charset="-122"/>
              </a:rPr>
              <a:t>，</a:t>
            </a:r>
            <a:r>
              <a:rPr lang="zh-CN" altLang="en-US" sz="3000" b="1" smtClean="0">
                <a:solidFill>
                  <a:srgbClr val="FF0000"/>
                </a:solidFill>
                <a:ea typeface="仿宋_GB2312" pitchFamily="49" charset="-122"/>
              </a:rPr>
              <a:t>再</a:t>
            </a:r>
            <a:r>
              <a:rPr lang="zh-CN" altLang="en-US" sz="3000" b="1" smtClean="0">
                <a:ea typeface="仿宋_GB2312" pitchFamily="49" charset="-122"/>
              </a:rPr>
              <a:t>将队尾指针</a:t>
            </a:r>
            <a:r>
              <a:rPr lang="zh-CN" altLang="en-US" sz="3000" b="1" smtClean="0">
                <a:solidFill>
                  <a:srgbClr val="FF0000"/>
                </a:solidFill>
                <a:ea typeface="仿宋_GB2312" pitchFamily="49" charset="-122"/>
              </a:rPr>
              <a:t>加一  </a:t>
            </a:r>
            <a:r>
              <a:rPr lang="en-US" altLang="zh-CN" sz="3000" b="1" smtClean="0">
                <a:ea typeface="仿宋_GB2312" pitchFamily="49" charset="-122"/>
              </a:rPr>
              <a:t>rear = rear + 1</a:t>
            </a:r>
            <a:r>
              <a:rPr lang="zh-CN" altLang="en-US" sz="3000" b="1" smtClean="0">
                <a:ea typeface="仿宋_GB2312" pitchFamily="49" charset="-122"/>
              </a:rPr>
              <a:t>。</a:t>
            </a:r>
          </a:p>
          <a:p>
            <a:pPr marL="3175" indent="708025" eaLnBrk="1" hangingPunct="1">
              <a:spcBef>
                <a:spcPct val="10000"/>
              </a:spcBef>
              <a:buClr>
                <a:srgbClr val="800080"/>
              </a:buClr>
              <a:buSzPct val="50000"/>
              <a:buFont typeface="Wingdings" pitchFamily="2" charset="2"/>
              <a:buNone/>
            </a:pPr>
            <a:r>
              <a:rPr lang="zh-CN" altLang="en-US" sz="3000" b="1" u="sng" smtClean="0">
                <a:ea typeface="仿宋_GB2312" pitchFamily="49" charset="-122"/>
              </a:rPr>
              <a:t>队尾指针指示实际队尾的后一位置。</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itchFamily="2" charset="2"/>
              <a:buNone/>
            </a:pPr>
            <a:r>
              <a:rPr lang="zh-CN" altLang="en-US" sz="3000" b="1" smtClean="0">
                <a:solidFill>
                  <a:srgbClr val="FF0000"/>
                </a:solidFill>
                <a:ea typeface="仿宋_GB2312" pitchFamily="49" charset="-122"/>
              </a:rPr>
              <a:t>出</a:t>
            </a:r>
            <a:r>
              <a:rPr lang="zh-CN" altLang="en-US" sz="3000" b="1" smtClean="0">
                <a:ea typeface="仿宋_GB2312" pitchFamily="49" charset="-122"/>
              </a:rPr>
              <a:t>队时</a:t>
            </a:r>
            <a:r>
              <a:rPr lang="zh-CN" altLang="en-US" sz="3000" b="1" smtClean="0">
                <a:solidFill>
                  <a:srgbClr val="FF0000"/>
                </a:solidFill>
                <a:ea typeface="仿宋_GB2312" pitchFamily="49" charset="-122"/>
              </a:rPr>
              <a:t>先</a:t>
            </a:r>
            <a:r>
              <a:rPr lang="zh-CN" altLang="en-US" sz="3000" b="1" smtClean="0">
                <a:ea typeface="仿宋_GB2312" pitchFamily="49" charset="-122"/>
              </a:rPr>
              <a:t>按队头指针指示位置</a:t>
            </a:r>
            <a:r>
              <a:rPr lang="zh-CN" altLang="en-US" sz="3000" b="1" smtClean="0">
                <a:solidFill>
                  <a:srgbClr val="FF0000"/>
                </a:solidFill>
                <a:ea typeface="仿宋_GB2312" pitchFamily="49" charset="-122"/>
              </a:rPr>
              <a:t>取出元素</a:t>
            </a:r>
            <a:r>
              <a:rPr lang="zh-CN" altLang="en-US" sz="3000" b="1" smtClean="0">
                <a:ea typeface="仿宋_GB2312" pitchFamily="49" charset="-122"/>
              </a:rPr>
              <a:t>，</a:t>
            </a:r>
            <a:r>
              <a:rPr lang="zh-CN" altLang="en-US" sz="3000" b="1" smtClean="0">
                <a:solidFill>
                  <a:srgbClr val="FF0000"/>
                </a:solidFill>
                <a:ea typeface="仿宋_GB2312" pitchFamily="49" charset="-122"/>
              </a:rPr>
              <a:t>再</a:t>
            </a:r>
            <a:r>
              <a:rPr lang="zh-CN" altLang="en-US" sz="3000" b="1" smtClean="0">
                <a:ea typeface="仿宋_GB2312" pitchFamily="49" charset="-122"/>
              </a:rPr>
              <a:t>将队头指针</a:t>
            </a:r>
            <a:r>
              <a:rPr lang="zh-CN" altLang="en-US" sz="3000" b="1" smtClean="0">
                <a:solidFill>
                  <a:srgbClr val="FF0000"/>
                </a:solidFill>
                <a:ea typeface="仿宋_GB2312" pitchFamily="49" charset="-122"/>
              </a:rPr>
              <a:t>进一</a:t>
            </a:r>
            <a:r>
              <a:rPr lang="zh-CN" altLang="en-US" sz="3000" b="1" smtClean="0">
                <a:ea typeface="仿宋_GB2312" pitchFamily="49" charset="-122"/>
              </a:rPr>
              <a:t> </a:t>
            </a:r>
            <a:r>
              <a:rPr lang="en-US" altLang="zh-CN" sz="3000" b="1" smtClean="0">
                <a:ea typeface="仿宋_GB2312" pitchFamily="49" charset="-122"/>
              </a:rPr>
              <a:t>front = front + 1</a:t>
            </a:r>
            <a:r>
              <a:rPr lang="zh-CN" altLang="en-US" sz="3000" b="1" smtClean="0">
                <a:ea typeface="仿宋_GB2312" pitchFamily="49" charset="-122"/>
              </a:rPr>
              <a:t>，</a:t>
            </a:r>
          </a:p>
          <a:p>
            <a:pPr marL="3175" indent="708025" eaLnBrk="1" hangingPunct="1">
              <a:spcBef>
                <a:spcPct val="10000"/>
              </a:spcBef>
              <a:buClr>
                <a:srgbClr val="800080"/>
              </a:buClr>
              <a:buSzPct val="50000"/>
              <a:buFont typeface="Wingdings" pitchFamily="2" charset="2"/>
              <a:buNone/>
            </a:pPr>
            <a:r>
              <a:rPr lang="zh-CN" altLang="en-US" sz="3000" b="1" u="sng" smtClean="0">
                <a:ea typeface="仿宋_GB2312" pitchFamily="49" charset="-122"/>
              </a:rPr>
              <a:t>队头指针指示实际队头位置。</a:t>
            </a:r>
            <a:endParaRPr lang="zh-CN" altLang="en-US" sz="3000" b="1" smtClean="0">
              <a:ea typeface="仿宋_GB2312" pitchFamily="49" charset="-122"/>
            </a:endParaRPr>
          </a:p>
          <a:p>
            <a:pPr marL="3175" indent="708025" eaLnBrk="1" hangingPunct="1">
              <a:spcBef>
                <a:spcPct val="10000"/>
              </a:spcBef>
              <a:buClr>
                <a:srgbClr val="800080"/>
              </a:buClr>
              <a:buSzPct val="50000"/>
              <a:buFont typeface="Wingdings" pitchFamily="2" charset="2"/>
              <a:buNone/>
            </a:pPr>
            <a:r>
              <a:rPr lang="zh-CN" altLang="en-US" sz="3000" b="1" smtClean="0">
                <a:ea typeface="仿宋_GB2312" pitchFamily="49" charset="-122"/>
              </a:rPr>
              <a:t>队满时再进队将溢出出错；</a:t>
            </a:r>
          </a:p>
          <a:p>
            <a:pPr marL="3175" indent="708025" eaLnBrk="1" hangingPunct="1">
              <a:spcBef>
                <a:spcPct val="10000"/>
              </a:spcBef>
              <a:buClr>
                <a:srgbClr val="800080"/>
              </a:buClr>
              <a:buSzPct val="50000"/>
              <a:buFont typeface="Wingdings" pitchFamily="2" charset="2"/>
              <a:buNone/>
            </a:pPr>
            <a:r>
              <a:rPr lang="zh-CN" altLang="en-US" sz="3000" b="1" smtClean="0">
                <a:ea typeface="仿宋_GB2312" pitchFamily="49" charset="-122"/>
              </a:rPr>
              <a:t>队空时再出队将队空处理。</a:t>
            </a:r>
          </a:p>
          <a:p>
            <a:pPr marL="3175" indent="708025" eaLnBrk="1" hangingPunct="1">
              <a:spcBef>
                <a:spcPct val="10000"/>
              </a:spcBef>
              <a:buClr>
                <a:srgbClr val="800080"/>
              </a:buClr>
              <a:buSzPct val="50000"/>
              <a:buFont typeface="Wingdings" pitchFamily="2" charset="2"/>
              <a:buNone/>
            </a:pPr>
            <a:r>
              <a:rPr lang="zh-CN" altLang="en-US" sz="3000" b="1" smtClean="0">
                <a:ea typeface="仿宋_GB2312" pitchFamily="49" charset="-122"/>
              </a:rPr>
              <a:t>解决</a:t>
            </a:r>
            <a:r>
              <a:rPr lang="zh-CN" altLang="en-US" sz="3000" b="1" smtClean="0">
                <a:solidFill>
                  <a:srgbClr val="FF0000"/>
                </a:solidFill>
                <a:ea typeface="仿宋_GB2312" pitchFamily="49" charset="-122"/>
              </a:rPr>
              <a:t>假溢出</a:t>
            </a:r>
            <a:r>
              <a:rPr lang="zh-CN" altLang="en-US" sz="3000" b="1" smtClean="0">
                <a:ea typeface="仿宋_GB2312" pitchFamily="49" charset="-122"/>
              </a:rPr>
              <a:t>的办法</a:t>
            </a:r>
            <a:r>
              <a:rPr lang="en-US" altLang="zh-CN" sz="3000" b="1" smtClean="0">
                <a:ea typeface="仿宋_GB2312" pitchFamily="49" charset="-122"/>
              </a:rPr>
              <a:t>?</a:t>
            </a:r>
          </a:p>
          <a:p>
            <a:pPr marL="3175" indent="708025" eaLnBrk="1" hangingPunct="1">
              <a:spcBef>
                <a:spcPct val="10000"/>
              </a:spcBef>
              <a:buClr>
                <a:srgbClr val="800080"/>
              </a:buClr>
              <a:buSzPct val="50000"/>
              <a:buFont typeface="Wingdings" pitchFamily="2" charset="2"/>
              <a:buNone/>
            </a:pPr>
            <a:r>
              <a:rPr lang="zh-CN" altLang="en-US" sz="3000" b="1" smtClean="0">
                <a:ea typeface="仿宋_GB2312" pitchFamily="49" charset="-122"/>
              </a:rPr>
              <a:t>出队后，前移；</a:t>
            </a:r>
            <a:endParaRPr lang="en-US" altLang="zh-CN" sz="3000" b="1" smtClean="0">
              <a:ea typeface="仿宋_GB2312" pitchFamily="49" charset="-122"/>
            </a:endParaRPr>
          </a:p>
          <a:p>
            <a:pPr marL="3175" indent="708025" eaLnBrk="1" hangingPunct="1">
              <a:spcBef>
                <a:spcPct val="10000"/>
              </a:spcBef>
              <a:buClr>
                <a:srgbClr val="800080"/>
              </a:buClr>
              <a:buSzPct val="50000"/>
              <a:buFont typeface="Wingdings" pitchFamily="2" charset="2"/>
              <a:buNone/>
            </a:pPr>
            <a:r>
              <a:rPr lang="zh-CN" altLang="en-US" sz="3000" b="1" smtClean="0">
                <a:ea typeface="仿宋_GB2312" pitchFamily="49" charset="-122"/>
              </a:rPr>
              <a:t>将队列元素存放数组首尾相接，形成循环（</a:t>
            </a:r>
            <a:r>
              <a:rPr lang="zh-CN" altLang="en-US" sz="3000" b="1" smtClean="0">
                <a:solidFill>
                  <a:srgbClr val="FF0000"/>
                </a:solidFill>
                <a:ea typeface="仿宋_GB2312" pitchFamily="49" charset="-122"/>
              </a:rPr>
              <a:t>环形</a:t>
            </a:r>
            <a:r>
              <a:rPr lang="zh-CN" altLang="en-US" sz="3000" b="1" smtClean="0">
                <a:ea typeface="仿宋_GB2312" pitchFamily="49" charset="-122"/>
              </a:rPr>
              <a:t>）队列。</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4212">
                                            <p:txEl>
                                              <p:pRg st="1" end="1"/>
                                            </p:txEl>
                                          </p:spTgt>
                                        </p:tgtEl>
                                        <p:attrNameLst>
                                          <p:attrName>style.visibility</p:attrName>
                                        </p:attrNameLst>
                                      </p:cBhvr>
                                      <p:to>
                                        <p:strVal val="visible"/>
                                      </p:to>
                                    </p:set>
                                    <p:anim calcmode="lin" valueType="num">
                                      <p:cBhvr additive="base">
                                        <p:cTn id="7" dur="500" fill="hold"/>
                                        <p:tgtEl>
                                          <p:spTgt spid="942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94212">
                                            <p:txEl>
                                              <p:pRg st="2" end="2"/>
                                            </p:txEl>
                                          </p:spTgt>
                                        </p:tgtEl>
                                        <p:attrNameLst>
                                          <p:attrName>style.visibility</p:attrName>
                                        </p:attrNameLst>
                                      </p:cBhvr>
                                      <p:to>
                                        <p:strVal val="visible"/>
                                      </p:to>
                                    </p:set>
                                    <p:animEffect transition="in" filter="box(in)">
                                      <p:cBhvr>
                                        <p:cTn id="13" dur="500"/>
                                        <p:tgtEl>
                                          <p:spTgt spid="9421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94212">
                                            <p:txEl>
                                              <p:pRg st="3" end="3"/>
                                            </p:txEl>
                                          </p:spTgt>
                                        </p:tgtEl>
                                        <p:attrNameLst>
                                          <p:attrName>style.visibility</p:attrName>
                                        </p:attrNameLst>
                                      </p:cBhvr>
                                      <p:to>
                                        <p:strVal val="visible"/>
                                      </p:to>
                                    </p:set>
                                    <p:animEffect transition="in" filter="blinds(horizontal)">
                                      <p:cBhvr>
                                        <p:cTn id="18" dur="500"/>
                                        <p:tgtEl>
                                          <p:spTgt spid="94212">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94212">
                                            <p:txEl>
                                              <p:pRg st="4" end="4"/>
                                            </p:txEl>
                                          </p:spTgt>
                                        </p:tgtEl>
                                        <p:attrNameLst>
                                          <p:attrName>style.visibility</p:attrName>
                                        </p:attrNameLst>
                                      </p:cBhvr>
                                      <p:to>
                                        <p:strVal val="visible"/>
                                      </p:to>
                                    </p:set>
                                    <p:animEffect transition="in" filter="diamond(in)">
                                      <p:cBhvr>
                                        <p:cTn id="23" dur="500"/>
                                        <p:tgtEl>
                                          <p:spTgt spid="94212">
                                            <p:txEl>
                                              <p:pRg st="4" end="4"/>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94212">
                                            <p:txEl>
                                              <p:pRg st="5" end="5"/>
                                            </p:txEl>
                                          </p:spTgt>
                                        </p:tgtEl>
                                        <p:attrNameLst>
                                          <p:attrName>style.visibility</p:attrName>
                                        </p:attrNameLst>
                                      </p:cBhvr>
                                      <p:to>
                                        <p:strVal val="visible"/>
                                      </p:to>
                                    </p:set>
                                    <p:animEffect transition="in" filter="diamond(in)">
                                      <p:cBhvr>
                                        <p:cTn id="26" dur="500"/>
                                        <p:tgtEl>
                                          <p:spTgt spid="94212">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94212">
                                            <p:txEl>
                                              <p:pRg st="6" end="6"/>
                                            </p:txEl>
                                          </p:spTgt>
                                        </p:tgtEl>
                                        <p:attrNameLst>
                                          <p:attrName>style.visibility</p:attrName>
                                        </p:attrNameLst>
                                      </p:cBhvr>
                                      <p:to>
                                        <p:strVal val="visible"/>
                                      </p:to>
                                    </p:set>
                                    <p:animEffect transition="in" filter="checkerboard(across)">
                                      <p:cBhvr>
                                        <p:cTn id="31" dur="500"/>
                                        <p:tgtEl>
                                          <p:spTgt spid="94212">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94212">
                                            <p:txEl>
                                              <p:pRg st="7" end="7"/>
                                            </p:txEl>
                                          </p:spTgt>
                                        </p:tgtEl>
                                        <p:attrNameLst>
                                          <p:attrName>style.visibility</p:attrName>
                                        </p:attrNameLst>
                                      </p:cBhvr>
                                      <p:to>
                                        <p:strVal val="visible"/>
                                      </p:to>
                                    </p:set>
                                    <p:animEffect transition="in" filter="checkerboard(across)">
                                      <p:cBhvr>
                                        <p:cTn id="36" dur="500"/>
                                        <p:tgtEl>
                                          <p:spTgt spid="94212">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94212">
                                            <p:txEl>
                                              <p:pRg st="8" end="8"/>
                                            </p:txEl>
                                          </p:spTgt>
                                        </p:tgtEl>
                                        <p:attrNameLst>
                                          <p:attrName>style.visibility</p:attrName>
                                        </p:attrNameLst>
                                      </p:cBhvr>
                                      <p:to>
                                        <p:strVal val="visible"/>
                                      </p:to>
                                    </p:set>
                                    <p:animEffect transition="in" filter="checkerboard(across)">
                                      <p:cBhvr>
                                        <p:cTn id="41" dur="500"/>
                                        <p:tgtEl>
                                          <p:spTgt spid="942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05C07D94-A189-41C9-8F0C-78E070A281D6}" type="slidenum">
              <a:rPr lang="en-US" altLang="zh-CN" sz="1400" b="0"/>
              <a:pPr eaLnBrk="1" hangingPunct="1">
                <a:spcBef>
                  <a:spcPct val="50000"/>
                </a:spcBef>
              </a:pPr>
              <a:t>42</a:t>
            </a:fld>
            <a:endParaRPr lang="en-US" altLang="zh-CN" sz="1400" b="0"/>
          </a:p>
        </p:txBody>
      </p:sp>
      <p:sp>
        <p:nvSpPr>
          <p:cNvPr id="62467" name="Oval 2" descr="再生纸"/>
          <p:cNvSpPr>
            <a:spLocks noChangeArrowheads="1"/>
          </p:cNvSpPr>
          <p:nvPr/>
        </p:nvSpPr>
        <p:spPr bwMode="auto">
          <a:xfrm>
            <a:off x="990600" y="838200"/>
            <a:ext cx="1828800" cy="1828800"/>
          </a:xfrm>
          <a:prstGeom prst="ellipse">
            <a:avLst/>
          </a:prstGeom>
          <a:blipFill dpi="0" rotWithShape="0">
            <a:blip r:embed="rId2"/>
            <a:srcRect/>
            <a:tile tx="0" ty="0" sx="100000" sy="100000" flip="none" algn="tl"/>
          </a:blipFill>
          <a:ln w="28575">
            <a:solidFill>
              <a:schemeClr val="accent2"/>
            </a:solidFill>
            <a:round/>
            <a:headEnd/>
            <a:tailEnd/>
          </a:ln>
        </p:spPr>
        <p:txBody>
          <a:bodyPr wrap="none" anchor="ctr"/>
          <a:lstStyle/>
          <a:p>
            <a:endParaRPr lang="zh-CN" altLang="en-US"/>
          </a:p>
        </p:txBody>
      </p:sp>
      <p:sp>
        <p:nvSpPr>
          <p:cNvPr id="62468" name="Line 3"/>
          <p:cNvSpPr>
            <a:spLocks noChangeShapeType="1"/>
          </p:cNvSpPr>
          <p:nvPr/>
        </p:nvSpPr>
        <p:spPr bwMode="auto">
          <a:xfrm>
            <a:off x="1905000" y="838200"/>
            <a:ext cx="0" cy="1828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9" name="Line 4"/>
          <p:cNvSpPr>
            <a:spLocks noChangeShapeType="1"/>
          </p:cNvSpPr>
          <p:nvPr/>
        </p:nvSpPr>
        <p:spPr bwMode="auto">
          <a:xfrm>
            <a:off x="990600" y="1752600"/>
            <a:ext cx="1828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0" name="Line 5"/>
          <p:cNvSpPr>
            <a:spLocks noChangeShapeType="1"/>
          </p:cNvSpPr>
          <p:nvPr/>
        </p:nvSpPr>
        <p:spPr bwMode="auto">
          <a:xfrm>
            <a:off x="1295400" y="10668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6"/>
          <p:cNvSpPr>
            <a:spLocks noChangeShapeType="1"/>
          </p:cNvSpPr>
          <p:nvPr/>
        </p:nvSpPr>
        <p:spPr bwMode="auto">
          <a:xfrm flipH="1">
            <a:off x="1295400" y="10668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Oval 7"/>
          <p:cNvSpPr>
            <a:spLocks noChangeArrowheads="1"/>
          </p:cNvSpPr>
          <p:nvPr/>
        </p:nvSpPr>
        <p:spPr bwMode="auto">
          <a:xfrm>
            <a:off x="1447800" y="12954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62473" name="Text Box 8"/>
          <p:cNvSpPr txBox="1">
            <a:spLocks noChangeArrowheads="1"/>
          </p:cNvSpPr>
          <p:nvPr/>
        </p:nvSpPr>
        <p:spPr bwMode="auto">
          <a:xfrm>
            <a:off x="2743200" y="1219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62474" name="Text Box 9"/>
          <p:cNvSpPr txBox="1">
            <a:spLocks noChangeArrowheads="1"/>
          </p:cNvSpPr>
          <p:nvPr/>
        </p:nvSpPr>
        <p:spPr bwMode="auto">
          <a:xfrm>
            <a:off x="271145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62475" name="Rectangle 10"/>
          <p:cNvSpPr>
            <a:spLocks noChangeArrowheads="1"/>
          </p:cNvSpPr>
          <p:nvPr/>
        </p:nvSpPr>
        <p:spPr bwMode="auto">
          <a:xfrm>
            <a:off x="210185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p>
        </p:txBody>
      </p:sp>
      <p:sp>
        <p:nvSpPr>
          <p:cNvPr id="62476" name="Rectangle 11"/>
          <p:cNvSpPr>
            <a:spLocks noChangeArrowheads="1"/>
          </p:cNvSpPr>
          <p:nvPr/>
        </p:nvSpPr>
        <p:spPr bwMode="auto">
          <a:xfrm>
            <a:off x="1295400"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p>
        </p:txBody>
      </p:sp>
      <p:sp>
        <p:nvSpPr>
          <p:cNvPr id="62477" name="Rectangle 12"/>
          <p:cNvSpPr>
            <a:spLocks noChangeArrowheads="1"/>
          </p:cNvSpPr>
          <p:nvPr/>
        </p:nvSpPr>
        <p:spPr bwMode="auto">
          <a:xfrm>
            <a:off x="76200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p>
        </p:txBody>
      </p:sp>
      <p:sp>
        <p:nvSpPr>
          <p:cNvPr id="62478" name="Rectangle 13"/>
          <p:cNvSpPr>
            <a:spLocks noChangeArrowheads="1"/>
          </p:cNvSpPr>
          <p:nvPr/>
        </p:nvSpPr>
        <p:spPr bwMode="auto">
          <a:xfrm>
            <a:off x="762000" y="106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p>
        </p:txBody>
      </p:sp>
      <p:sp>
        <p:nvSpPr>
          <p:cNvPr id="62479" name="Rectangle 14"/>
          <p:cNvSpPr>
            <a:spLocks noChangeArrowheads="1"/>
          </p:cNvSpPr>
          <p:nvPr/>
        </p:nvSpPr>
        <p:spPr bwMode="auto">
          <a:xfrm>
            <a:off x="1295400"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p>
        </p:txBody>
      </p:sp>
      <p:sp>
        <p:nvSpPr>
          <p:cNvPr id="62480" name="Rectangle 15"/>
          <p:cNvSpPr>
            <a:spLocks noChangeArrowheads="1"/>
          </p:cNvSpPr>
          <p:nvPr/>
        </p:nvSpPr>
        <p:spPr bwMode="auto">
          <a:xfrm>
            <a:off x="2209800"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p>
        </p:txBody>
      </p:sp>
      <p:sp>
        <p:nvSpPr>
          <p:cNvPr id="62481" name="Line 16"/>
          <p:cNvSpPr>
            <a:spLocks noChangeShapeType="1"/>
          </p:cNvSpPr>
          <p:nvPr/>
        </p:nvSpPr>
        <p:spPr bwMode="auto">
          <a:xfrm flipH="1">
            <a:off x="2667000" y="838200"/>
            <a:ext cx="228600" cy="3810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Text Box 17"/>
          <p:cNvSpPr txBox="1">
            <a:spLocks noChangeArrowheads="1"/>
          </p:cNvSpPr>
          <p:nvPr/>
        </p:nvSpPr>
        <p:spPr bwMode="auto">
          <a:xfrm>
            <a:off x="2514600" y="457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251" name="Oval 18" descr="再生纸"/>
          <p:cNvSpPr>
            <a:spLocks noChangeArrowheads="1"/>
          </p:cNvSpPr>
          <p:nvPr/>
        </p:nvSpPr>
        <p:spPr bwMode="auto">
          <a:xfrm>
            <a:off x="5876925" y="838200"/>
            <a:ext cx="1828800" cy="1828800"/>
          </a:xfrm>
          <a:prstGeom prst="ellipse">
            <a:avLst/>
          </a:prstGeom>
          <a:blipFill dpi="0" rotWithShape="0">
            <a:blip r:embed="rId2"/>
            <a:srcRect/>
            <a:tile tx="0" ty="0" sx="100000" sy="100000" flip="none" algn="tl"/>
          </a:blipFill>
          <a:ln w="28575">
            <a:solidFill>
              <a:schemeClr val="accent2"/>
            </a:solidFill>
            <a:round/>
            <a:headEnd/>
            <a:tailEnd/>
          </a:ln>
        </p:spPr>
        <p:txBody>
          <a:bodyPr wrap="none" anchor="ctr"/>
          <a:lstStyle/>
          <a:p>
            <a:endParaRPr lang="zh-CN" altLang="en-US"/>
          </a:p>
        </p:txBody>
      </p:sp>
      <p:sp>
        <p:nvSpPr>
          <p:cNvPr id="95252" name="Line 19"/>
          <p:cNvSpPr>
            <a:spLocks noChangeShapeType="1"/>
          </p:cNvSpPr>
          <p:nvPr/>
        </p:nvSpPr>
        <p:spPr bwMode="auto">
          <a:xfrm>
            <a:off x="5876925" y="1752600"/>
            <a:ext cx="1828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3" name="Line 20"/>
          <p:cNvSpPr>
            <a:spLocks noChangeShapeType="1"/>
          </p:cNvSpPr>
          <p:nvPr/>
        </p:nvSpPr>
        <p:spPr bwMode="auto">
          <a:xfrm>
            <a:off x="6181725" y="10668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4" name="Line 21"/>
          <p:cNvSpPr>
            <a:spLocks noChangeShapeType="1"/>
          </p:cNvSpPr>
          <p:nvPr/>
        </p:nvSpPr>
        <p:spPr bwMode="auto">
          <a:xfrm flipH="1">
            <a:off x="6181725" y="10668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5" name="Text Box 22"/>
          <p:cNvSpPr txBox="1">
            <a:spLocks noChangeArrowheads="1"/>
          </p:cNvSpPr>
          <p:nvPr/>
        </p:nvSpPr>
        <p:spPr bwMode="auto">
          <a:xfrm>
            <a:off x="7629525"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256" name="Text Box 23"/>
          <p:cNvSpPr txBox="1">
            <a:spLocks noChangeArrowheads="1"/>
          </p:cNvSpPr>
          <p:nvPr/>
        </p:nvSpPr>
        <p:spPr bwMode="auto">
          <a:xfrm>
            <a:off x="759777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257" name="Rectangle 24"/>
          <p:cNvSpPr>
            <a:spLocks noChangeArrowheads="1"/>
          </p:cNvSpPr>
          <p:nvPr/>
        </p:nvSpPr>
        <p:spPr bwMode="auto">
          <a:xfrm>
            <a:off x="6988175"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p>
        </p:txBody>
      </p:sp>
      <p:sp>
        <p:nvSpPr>
          <p:cNvPr id="95258" name="Rectangle 25"/>
          <p:cNvSpPr>
            <a:spLocks noChangeArrowheads="1"/>
          </p:cNvSpPr>
          <p:nvPr/>
        </p:nvSpPr>
        <p:spPr bwMode="auto">
          <a:xfrm>
            <a:off x="6292850" y="2590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p>
        </p:txBody>
      </p:sp>
      <p:sp>
        <p:nvSpPr>
          <p:cNvPr id="95259" name="Rectangle 26"/>
          <p:cNvSpPr>
            <a:spLocks noChangeArrowheads="1"/>
          </p:cNvSpPr>
          <p:nvPr/>
        </p:nvSpPr>
        <p:spPr bwMode="auto">
          <a:xfrm>
            <a:off x="564832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p>
        </p:txBody>
      </p:sp>
      <p:sp>
        <p:nvSpPr>
          <p:cNvPr id="95260" name="Rectangle 27"/>
          <p:cNvSpPr>
            <a:spLocks noChangeArrowheads="1"/>
          </p:cNvSpPr>
          <p:nvPr/>
        </p:nvSpPr>
        <p:spPr bwMode="auto">
          <a:xfrm>
            <a:off x="5648325" y="106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p>
        </p:txBody>
      </p:sp>
      <p:sp>
        <p:nvSpPr>
          <p:cNvPr id="95261" name="Rectangle 28"/>
          <p:cNvSpPr>
            <a:spLocks noChangeArrowheads="1"/>
          </p:cNvSpPr>
          <p:nvPr/>
        </p:nvSpPr>
        <p:spPr bwMode="auto">
          <a:xfrm>
            <a:off x="61817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p>
        </p:txBody>
      </p:sp>
      <p:sp>
        <p:nvSpPr>
          <p:cNvPr id="95262" name="Rectangle 29"/>
          <p:cNvSpPr>
            <a:spLocks noChangeArrowheads="1"/>
          </p:cNvSpPr>
          <p:nvPr/>
        </p:nvSpPr>
        <p:spPr bwMode="auto">
          <a:xfrm>
            <a:off x="70961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p>
        </p:txBody>
      </p:sp>
      <p:sp>
        <p:nvSpPr>
          <p:cNvPr id="95263" name="Line 30"/>
          <p:cNvSpPr>
            <a:spLocks noChangeShapeType="1"/>
          </p:cNvSpPr>
          <p:nvPr/>
        </p:nvSpPr>
        <p:spPr bwMode="auto">
          <a:xfrm flipH="1">
            <a:off x="7543800" y="914400"/>
            <a:ext cx="304800" cy="3048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4" name="Text Box 31"/>
          <p:cNvSpPr txBox="1">
            <a:spLocks noChangeArrowheads="1"/>
          </p:cNvSpPr>
          <p:nvPr/>
        </p:nvSpPr>
        <p:spPr bwMode="auto">
          <a:xfrm>
            <a:off x="7543800" y="5334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265" name="Oval 32" descr="再生纸"/>
          <p:cNvSpPr>
            <a:spLocks noChangeArrowheads="1"/>
          </p:cNvSpPr>
          <p:nvPr/>
        </p:nvSpPr>
        <p:spPr bwMode="auto">
          <a:xfrm>
            <a:off x="3438525" y="838200"/>
            <a:ext cx="1828800" cy="1828800"/>
          </a:xfrm>
          <a:prstGeom prst="ellipse">
            <a:avLst/>
          </a:prstGeom>
          <a:blipFill dpi="0" rotWithShape="0">
            <a:blip r:embed="rId2"/>
            <a:srcRect/>
            <a:tile tx="0" ty="0" sx="100000" sy="100000" flip="none" algn="tl"/>
          </a:blipFill>
          <a:ln w="28575">
            <a:solidFill>
              <a:schemeClr val="accent2"/>
            </a:solidFill>
            <a:round/>
            <a:headEnd/>
            <a:tailEnd/>
          </a:ln>
        </p:spPr>
        <p:txBody>
          <a:bodyPr wrap="none" anchor="ctr"/>
          <a:lstStyle/>
          <a:p>
            <a:endParaRPr lang="zh-CN" altLang="en-US"/>
          </a:p>
        </p:txBody>
      </p:sp>
      <p:sp>
        <p:nvSpPr>
          <p:cNvPr id="95266" name="Line 33"/>
          <p:cNvSpPr>
            <a:spLocks noChangeShapeType="1"/>
          </p:cNvSpPr>
          <p:nvPr/>
        </p:nvSpPr>
        <p:spPr bwMode="auto">
          <a:xfrm>
            <a:off x="3438525" y="1752600"/>
            <a:ext cx="1828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7" name="Line 34"/>
          <p:cNvSpPr>
            <a:spLocks noChangeShapeType="1"/>
          </p:cNvSpPr>
          <p:nvPr/>
        </p:nvSpPr>
        <p:spPr bwMode="auto">
          <a:xfrm>
            <a:off x="3743325" y="10668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8" name="Line 35"/>
          <p:cNvSpPr>
            <a:spLocks noChangeShapeType="1"/>
          </p:cNvSpPr>
          <p:nvPr/>
        </p:nvSpPr>
        <p:spPr bwMode="auto">
          <a:xfrm flipH="1">
            <a:off x="3743325" y="10668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9" name="Text Box 36"/>
          <p:cNvSpPr txBox="1">
            <a:spLocks noChangeArrowheads="1"/>
          </p:cNvSpPr>
          <p:nvPr/>
        </p:nvSpPr>
        <p:spPr bwMode="auto">
          <a:xfrm>
            <a:off x="5191125" y="1108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270" name="Text Box 37"/>
          <p:cNvSpPr txBox="1">
            <a:spLocks noChangeArrowheads="1"/>
          </p:cNvSpPr>
          <p:nvPr/>
        </p:nvSpPr>
        <p:spPr bwMode="auto">
          <a:xfrm>
            <a:off x="515937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271" name="Rectangle 38"/>
          <p:cNvSpPr>
            <a:spLocks noChangeArrowheads="1"/>
          </p:cNvSpPr>
          <p:nvPr/>
        </p:nvSpPr>
        <p:spPr bwMode="auto">
          <a:xfrm>
            <a:off x="4549775"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p>
        </p:txBody>
      </p:sp>
      <p:sp>
        <p:nvSpPr>
          <p:cNvPr id="95272" name="Rectangle 39"/>
          <p:cNvSpPr>
            <a:spLocks noChangeArrowheads="1"/>
          </p:cNvSpPr>
          <p:nvPr/>
        </p:nvSpPr>
        <p:spPr bwMode="auto">
          <a:xfrm>
            <a:off x="3743325" y="251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p>
        </p:txBody>
      </p:sp>
      <p:sp>
        <p:nvSpPr>
          <p:cNvPr id="95273" name="Rectangle 40"/>
          <p:cNvSpPr>
            <a:spLocks noChangeArrowheads="1"/>
          </p:cNvSpPr>
          <p:nvPr/>
        </p:nvSpPr>
        <p:spPr bwMode="auto">
          <a:xfrm>
            <a:off x="3209925"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p>
        </p:txBody>
      </p:sp>
      <p:sp>
        <p:nvSpPr>
          <p:cNvPr id="95274" name="Rectangle 41"/>
          <p:cNvSpPr>
            <a:spLocks noChangeArrowheads="1"/>
          </p:cNvSpPr>
          <p:nvPr/>
        </p:nvSpPr>
        <p:spPr bwMode="auto">
          <a:xfrm>
            <a:off x="3209925" y="1066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p>
        </p:txBody>
      </p:sp>
      <p:sp>
        <p:nvSpPr>
          <p:cNvPr id="95275" name="Rectangle 42"/>
          <p:cNvSpPr>
            <a:spLocks noChangeArrowheads="1"/>
          </p:cNvSpPr>
          <p:nvPr/>
        </p:nvSpPr>
        <p:spPr bwMode="auto">
          <a:xfrm>
            <a:off x="37433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p>
        </p:txBody>
      </p:sp>
      <p:sp>
        <p:nvSpPr>
          <p:cNvPr id="95276" name="Rectangle 43"/>
          <p:cNvSpPr>
            <a:spLocks noChangeArrowheads="1"/>
          </p:cNvSpPr>
          <p:nvPr/>
        </p:nvSpPr>
        <p:spPr bwMode="auto">
          <a:xfrm>
            <a:off x="4657725"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p>
        </p:txBody>
      </p:sp>
      <p:sp>
        <p:nvSpPr>
          <p:cNvPr id="95277" name="Line 44"/>
          <p:cNvSpPr>
            <a:spLocks noChangeShapeType="1"/>
          </p:cNvSpPr>
          <p:nvPr/>
        </p:nvSpPr>
        <p:spPr bwMode="auto">
          <a:xfrm flipH="1">
            <a:off x="5105400" y="914400"/>
            <a:ext cx="304800" cy="3048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78" name="Text Box 45"/>
          <p:cNvSpPr txBox="1">
            <a:spLocks noChangeArrowheads="1"/>
          </p:cNvSpPr>
          <p:nvPr/>
        </p:nvSpPr>
        <p:spPr bwMode="auto">
          <a:xfrm>
            <a:off x="5105400" y="5334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62511" name="Text Box 46"/>
          <p:cNvSpPr txBox="1">
            <a:spLocks noChangeArrowheads="1"/>
          </p:cNvSpPr>
          <p:nvPr/>
        </p:nvSpPr>
        <p:spPr bwMode="auto">
          <a:xfrm>
            <a:off x="2813050" y="7620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62512" name="Line 47"/>
          <p:cNvSpPr>
            <a:spLocks noChangeShapeType="1"/>
          </p:cNvSpPr>
          <p:nvPr/>
        </p:nvSpPr>
        <p:spPr bwMode="auto">
          <a:xfrm flipH="1">
            <a:off x="2667000" y="1143000"/>
            <a:ext cx="381000" cy="1524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1" name="Line 48"/>
          <p:cNvSpPr>
            <a:spLocks noChangeShapeType="1"/>
          </p:cNvSpPr>
          <p:nvPr/>
        </p:nvSpPr>
        <p:spPr bwMode="auto">
          <a:xfrm>
            <a:off x="4343400" y="838200"/>
            <a:ext cx="0" cy="1828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2" name="Oval 49"/>
          <p:cNvSpPr>
            <a:spLocks noChangeArrowheads="1"/>
          </p:cNvSpPr>
          <p:nvPr/>
        </p:nvSpPr>
        <p:spPr bwMode="auto">
          <a:xfrm>
            <a:off x="3895725" y="12954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95283" name="Line 50"/>
          <p:cNvSpPr>
            <a:spLocks noChangeShapeType="1"/>
          </p:cNvSpPr>
          <p:nvPr/>
        </p:nvSpPr>
        <p:spPr bwMode="auto">
          <a:xfrm>
            <a:off x="6781800" y="838200"/>
            <a:ext cx="0" cy="1828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4" name="Oval 51"/>
          <p:cNvSpPr>
            <a:spLocks noChangeArrowheads="1"/>
          </p:cNvSpPr>
          <p:nvPr/>
        </p:nvSpPr>
        <p:spPr bwMode="auto">
          <a:xfrm>
            <a:off x="6334125" y="12954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95285" name="Text Box 52"/>
          <p:cNvSpPr txBox="1">
            <a:spLocks noChangeArrowheads="1"/>
          </p:cNvSpPr>
          <p:nvPr/>
        </p:nvSpPr>
        <p:spPr bwMode="auto">
          <a:xfrm>
            <a:off x="4778375" y="11604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A</a:t>
            </a:r>
            <a:endParaRPr lang="en-US" altLang="zh-CN" sz="2400"/>
          </a:p>
        </p:txBody>
      </p:sp>
      <p:sp>
        <p:nvSpPr>
          <p:cNvPr id="95286" name="Text Box 53"/>
          <p:cNvSpPr txBox="1">
            <a:spLocks noChangeArrowheads="1"/>
          </p:cNvSpPr>
          <p:nvPr/>
        </p:nvSpPr>
        <p:spPr bwMode="auto">
          <a:xfrm>
            <a:off x="7200900" y="11604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A</a:t>
            </a:r>
            <a:endParaRPr lang="en-US" altLang="zh-CN" sz="2400"/>
          </a:p>
        </p:txBody>
      </p:sp>
      <p:sp>
        <p:nvSpPr>
          <p:cNvPr id="95287" name="Text Box 54"/>
          <p:cNvSpPr txBox="1">
            <a:spLocks noChangeArrowheads="1"/>
          </p:cNvSpPr>
          <p:nvPr/>
        </p:nvSpPr>
        <p:spPr bwMode="auto">
          <a:xfrm>
            <a:off x="7177088" y="17335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B</a:t>
            </a:r>
            <a:endParaRPr lang="en-US" altLang="zh-CN" sz="2400"/>
          </a:p>
        </p:txBody>
      </p:sp>
      <p:sp>
        <p:nvSpPr>
          <p:cNvPr id="95288" name="Text Box 55"/>
          <p:cNvSpPr txBox="1">
            <a:spLocks noChangeArrowheads="1"/>
          </p:cNvSpPr>
          <p:nvPr/>
        </p:nvSpPr>
        <p:spPr bwMode="auto">
          <a:xfrm>
            <a:off x="6794500" y="20875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289" name="Text Box 56"/>
          <p:cNvSpPr txBox="1">
            <a:spLocks noChangeArrowheads="1"/>
          </p:cNvSpPr>
          <p:nvPr/>
        </p:nvSpPr>
        <p:spPr bwMode="auto">
          <a:xfrm>
            <a:off x="5029200" y="2362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290" name="Line 57"/>
          <p:cNvSpPr>
            <a:spLocks noChangeShapeType="1"/>
          </p:cNvSpPr>
          <p:nvPr/>
        </p:nvSpPr>
        <p:spPr bwMode="auto">
          <a:xfrm flipH="1" flipV="1">
            <a:off x="5105400" y="2286000"/>
            <a:ext cx="304800" cy="2286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1" name="Text Box 58"/>
          <p:cNvSpPr txBox="1">
            <a:spLocks noChangeArrowheads="1"/>
          </p:cNvSpPr>
          <p:nvPr/>
        </p:nvSpPr>
        <p:spPr bwMode="auto">
          <a:xfrm>
            <a:off x="5583238" y="2590800"/>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292" name="Line 59"/>
          <p:cNvSpPr>
            <a:spLocks noChangeShapeType="1"/>
          </p:cNvSpPr>
          <p:nvPr/>
        </p:nvSpPr>
        <p:spPr bwMode="auto">
          <a:xfrm flipV="1">
            <a:off x="6096000" y="2590800"/>
            <a:ext cx="304800" cy="1524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5" name="Text Box 60"/>
          <p:cNvSpPr txBox="1">
            <a:spLocks noChangeArrowheads="1"/>
          </p:cNvSpPr>
          <p:nvPr/>
        </p:nvSpPr>
        <p:spPr bwMode="auto">
          <a:xfrm>
            <a:off x="1279525" y="2844800"/>
            <a:ext cx="1179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600">
                <a:solidFill>
                  <a:srgbClr val="000099"/>
                </a:solidFill>
                <a:ea typeface="隶书" pitchFamily="49" charset="-122"/>
              </a:rPr>
              <a:t>空队列</a:t>
            </a:r>
            <a:endParaRPr lang="zh-CN" altLang="en-US" sz="2600"/>
          </a:p>
        </p:txBody>
      </p:sp>
      <p:sp>
        <p:nvSpPr>
          <p:cNvPr id="95294" name="Text Box 61"/>
          <p:cNvSpPr txBox="1">
            <a:spLocks noChangeArrowheads="1"/>
          </p:cNvSpPr>
          <p:nvPr/>
        </p:nvSpPr>
        <p:spPr bwMode="auto">
          <a:xfrm>
            <a:off x="3768725" y="2867025"/>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A</a:t>
            </a:r>
            <a:r>
              <a:rPr lang="zh-CN" altLang="en-US" sz="2600">
                <a:solidFill>
                  <a:srgbClr val="000099"/>
                </a:solidFill>
                <a:ea typeface="隶书" pitchFamily="49" charset="-122"/>
              </a:rPr>
              <a:t>进队</a:t>
            </a:r>
            <a:endParaRPr lang="zh-CN" altLang="en-US" sz="2600"/>
          </a:p>
        </p:txBody>
      </p:sp>
      <p:sp>
        <p:nvSpPr>
          <p:cNvPr id="95295" name="Text Box 62"/>
          <p:cNvSpPr txBox="1">
            <a:spLocks noChangeArrowheads="1"/>
          </p:cNvSpPr>
          <p:nvPr/>
        </p:nvSpPr>
        <p:spPr bwMode="auto">
          <a:xfrm>
            <a:off x="6308725" y="2859088"/>
            <a:ext cx="14716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B, C</a:t>
            </a:r>
            <a:r>
              <a:rPr lang="zh-CN" altLang="en-US" sz="2600">
                <a:solidFill>
                  <a:srgbClr val="000099"/>
                </a:solidFill>
                <a:ea typeface="隶书" pitchFamily="49" charset="-122"/>
              </a:rPr>
              <a:t>进队</a:t>
            </a:r>
            <a:endParaRPr lang="zh-CN" altLang="en-US" sz="2600"/>
          </a:p>
        </p:txBody>
      </p:sp>
      <p:sp>
        <p:nvSpPr>
          <p:cNvPr id="95296" name="Oval 63" descr="再生纸"/>
          <p:cNvSpPr>
            <a:spLocks noChangeArrowheads="1"/>
          </p:cNvSpPr>
          <p:nvPr/>
        </p:nvSpPr>
        <p:spPr bwMode="auto">
          <a:xfrm>
            <a:off x="949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p:spPr>
        <p:txBody>
          <a:bodyPr wrap="none" anchor="ctr"/>
          <a:lstStyle/>
          <a:p>
            <a:endParaRPr lang="zh-CN" altLang="en-US"/>
          </a:p>
        </p:txBody>
      </p:sp>
      <p:sp>
        <p:nvSpPr>
          <p:cNvPr id="95297" name="Line 64"/>
          <p:cNvSpPr>
            <a:spLocks noChangeShapeType="1"/>
          </p:cNvSpPr>
          <p:nvPr/>
        </p:nvSpPr>
        <p:spPr bwMode="auto">
          <a:xfrm>
            <a:off x="1863725" y="3657600"/>
            <a:ext cx="0" cy="1828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8" name="Line 65"/>
          <p:cNvSpPr>
            <a:spLocks noChangeShapeType="1"/>
          </p:cNvSpPr>
          <p:nvPr/>
        </p:nvSpPr>
        <p:spPr bwMode="auto">
          <a:xfrm>
            <a:off x="949325" y="4572000"/>
            <a:ext cx="1828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99" name="Line 66"/>
          <p:cNvSpPr>
            <a:spLocks noChangeShapeType="1"/>
          </p:cNvSpPr>
          <p:nvPr/>
        </p:nvSpPr>
        <p:spPr bwMode="auto">
          <a:xfrm>
            <a:off x="1254125" y="38862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0" name="Line 67"/>
          <p:cNvSpPr>
            <a:spLocks noChangeShapeType="1"/>
          </p:cNvSpPr>
          <p:nvPr/>
        </p:nvSpPr>
        <p:spPr bwMode="auto">
          <a:xfrm flipH="1">
            <a:off x="1254125" y="38862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01" name="Oval 68"/>
          <p:cNvSpPr>
            <a:spLocks noChangeArrowheads="1"/>
          </p:cNvSpPr>
          <p:nvPr/>
        </p:nvSpPr>
        <p:spPr bwMode="auto">
          <a:xfrm>
            <a:off x="1406525" y="41148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95302" name="Text Box 69"/>
          <p:cNvSpPr txBox="1">
            <a:spLocks noChangeArrowheads="1"/>
          </p:cNvSpPr>
          <p:nvPr/>
        </p:nvSpPr>
        <p:spPr bwMode="auto">
          <a:xfrm>
            <a:off x="2701925"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303" name="Text Box 70"/>
          <p:cNvSpPr txBox="1">
            <a:spLocks noChangeArrowheads="1"/>
          </p:cNvSpPr>
          <p:nvPr/>
        </p:nvSpPr>
        <p:spPr bwMode="auto">
          <a:xfrm>
            <a:off x="267017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304" name="Rectangle 71"/>
          <p:cNvSpPr>
            <a:spLocks noChangeArrowheads="1"/>
          </p:cNvSpPr>
          <p:nvPr/>
        </p:nvSpPr>
        <p:spPr bwMode="auto">
          <a:xfrm>
            <a:off x="2060575"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p>
        </p:txBody>
      </p:sp>
      <p:sp>
        <p:nvSpPr>
          <p:cNvPr id="95305" name="Rectangle 72"/>
          <p:cNvSpPr>
            <a:spLocks noChangeArrowheads="1"/>
          </p:cNvSpPr>
          <p:nvPr/>
        </p:nvSpPr>
        <p:spPr bwMode="auto">
          <a:xfrm>
            <a:off x="141605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p>
        </p:txBody>
      </p:sp>
      <p:sp>
        <p:nvSpPr>
          <p:cNvPr id="95306" name="Rectangle 73"/>
          <p:cNvSpPr>
            <a:spLocks noChangeArrowheads="1"/>
          </p:cNvSpPr>
          <p:nvPr/>
        </p:nvSpPr>
        <p:spPr bwMode="auto">
          <a:xfrm>
            <a:off x="72072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p>
        </p:txBody>
      </p:sp>
      <p:sp>
        <p:nvSpPr>
          <p:cNvPr id="95307" name="Rectangle 74"/>
          <p:cNvSpPr>
            <a:spLocks noChangeArrowheads="1"/>
          </p:cNvSpPr>
          <p:nvPr/>
        </p:nvSpPr>
        <p:spPr bwMode="auto">
          <a:xfrm>
            <a:off x="720725"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p>
        </p:txBody>
      </p:sp>
      <p:sp>
        <p:nvSpPr>
          <p:cNvPr id="95308" name="Rectangle 75"/>
          <p:cNvSpPr>
            <a:spLocks noChangeArrowheads="1"/>
          </p:cNvSpPr>
          <p:nvPr/>
        </p:nvSpPr>
        <p:spPr bwMode="auto">
          <a:xfrm>
            <a:off x="12541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p>
        </p:txBody>
      </p:sp>
      <p:sp>
        <p:nvSpPr>
          <p:cNvPr id="95309" name="Rectangle 76"/>
          <p:cNvSpPr>
            <a:spLocks noChangeArrowheads="1"/>
          </p:cNvSpPr>
          <p:nvPr/>
        </p:nvSpPr>
        <p:spPr bwMode="auto">
          <a:xfrm>
            <a:off x="21685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p>
        </p:txBody>
      </p:sp>
      <p:sp>
        <p:nvSpPr>
          <p:cNvPr id="95310" name="Oval 77" descr="再生纸"/>
          <p:cNvSpPr>
            <a:spLocks noChangeArrowheads="1"/>
          </p:cNvSpPr>
          <p:nvPr/>
        </p:nvSpPr>
        <p:spPr bwMode="auto">
          <a:xfrm>
            <a:off x="3397250" y="3657600"/>
            <a:ext cx="1828800" cy="1828800"/>
          </a:xfrm>
          <a:prstGeom prst="ellipse">
            <a:avLst/>
          </a:prstGeom>
          <a:blipFill dpi="0" rotWithShape="0">
            <a:blip r:embed="rId2"/>
            <a:srcRect/>
            <a:tile tx="0" ty="0" sx="100000" sy="100000" flip="none" algn="tl"/>
          </a:blipFill>
          <a:ln w="28575">
            <a:solidFill>
              <a:schemeClr val="accent2"/>
            </a:solidFill>
            <a:round/>
            <a:headEnd/>
            <a:tailEnd/>
          </a:ln>
        </p:spPr>
        <p:txBody>
          <a:bodyPr wrap="none" anchor="ctr"/>
          <a:lstStyle/>
          <a:p>
            <a:endParaRPr lang="zh-CN" altLang="en-US"/>
          </a:p>
        </p:txBody>
      </p:sp>
      <p:sp>
        <p:nvSpPr>
          <p:cNvPr id="95311" name="Line 78"/>
          <p:cNvSpPr>
            <a:spLocks noChangeShapeType="1"/>
          </p:cNvSpPr>
          <p:nvPr/>
        </p:nvSpPr>
        <p:spPr bwMode="auto">
          <a:xfrm>
            <a:off x="3397250" y="4572000"/>
            <a:ext cx="1828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12" name="Line 79"/>
          <p:cNvSpPr>
            <a:spLocks noChangeShapeType="1"/>
          </p:cNvSpPr>
          <p:nvPr/>
        </p:nvSpPr>
        <p:spPr bwMode="auto">
          <a:xfrm>
            <a:off x="3702050" y="38862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13" name="Line 80"/>
          <p:cNvSpPr>
            <a:spLocks noChangeShapeType="1"/>
          </p:cNvSpPr>
          <p:nvPr/>
        </p:nvSpPr>
        <p:spPr bwMode="auto">
          <a:xfrm flipH="1">
            <a:off x="3702050" y="38862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14" name="Text Box 81"/>
          <p:cNvSpPr txBox="1">
            <a:spLocks noChangeArrowheads="1"/>
          </p:cNvSpPr>
          <p:nvPr/>
        </p:nvSpPr>
        <p:spPr bwMode="auto">
          <a:xfrm>
            <a:off x="5149850" y="3927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315" name="Text Box 82"/>
          <p:cNvSpPr txBox="1">
            <a:spLocks noChangeArrowheads="1"/>
          </p:cNvSpPr>
          <p:nvPr/>
        </p:nvSpPr>
        <p:spPr bwMode="auto">
          <a:xfrm>
            <a:off x="511810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316" name="Rectangle 83"/>
          <p:cNvSpPr>
            <a:spLocks noChangeArrowheads="1"/>
          </p:cNvSpPr>
          <p:nvPr/>
        </p:nvSpPr>
        <p:spPr bwMode="auto">
          <a:xfrm>
            <a:off x="4508500"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p>
        </p:txBody>
      </p:sp>
      <p:sp>
        <p:nvSpPr>
          <p:cNvPr id="95317" name="Rectangle 84"/>
          <p:cNvSpPr>
            <a:spLocks noChangeArrowheads="1"/>
          </p:cNvSpPr>
          <p:nvPr/>
        </p:nvSpPr>
        <p:spPr bwMode="auto">
          <a:xfrm>
            <a:off x="3778250" y="5410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p>
        </p:txBody>
      </p:sp>
      <p:sp>
        <p:nvSpPr>
          <p:cNvPr id="95318" name="Rectangle 85"/>
          <p:cNvSpPr>
            <a:spLocks noChangeArrowheads="1"/>
          </p:cNvSpPr>
          <p:nvPr/>
        </p:nvSpPr>
        <p:spPr bwMode="auto">
          <a:xfrm>
            <a:off x="316865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p>
        </p:txBody>
      </p:sp>
      <p:sp>
        <p:nvSpPr>
          <p:cNvPr id="95319" name="Rectangle 86"/>
          <p:cNvSpPr>
            <a:spLocks noChangeArrowheads="1"/>
          </p:cNvSpPr>
          <p:nvPr/>
        </p:nvSpPr>
        <p:spPr bwMode="auto">
          <a:xfrm>
            <a:off x="316865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p>
        </p:txBody>
      </p:sp>
      <p:sp>
        <p:nvSpPr>
          <p:cNvPr id="95320" name="Rectangle 87"/>
          <p:cNvSpPr>
            <a:spLocks noChangeArrowheads="1"/>
          </p:cNvSpPr>
          <p:nvPr/>
        </p:nvSpPr>
        <p:spPr bwMode="auto">
          <a:xfrm>
            <a:off x="370205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p>
        </p:txBody>
      </p:sp>
      <p:sp>
        <p:nvSpPr>
          <p:cNvPr id="95321" name="Rectangle 88"/>
          <p:cNvSpPr>
            <a:spLocks noChangeArrowheads="1"/>
          </p:cNvSpPr>
          <p:nvPr/>
        </p:nvSpPr>
        <p:spPr bwMode="auto">
          <a:xfrm>
            <a:off x="461645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p>
        </p:txBody>
      </p:sp>
      <p:sp>
        <p:nvSpPr>
          <p:cNvPr id="95322" name="Line 89"/>
          <p:cNvSpPr>
            <a:spLocks noChangeShapeType="1"/>
          </p:cNvSpPr>
          <p:nvPr/>
        </p:nvSpPr>
        <p:spPr bwMode="auto">
          <a:xfrm>
            <a:off x="4302125" y="3657600"/>
            <a:ext cx="0" cy="1828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3" name="Oval 90"/>
          <p:cNvSpPr>
            <a:spLocks noChangeArrowheads="1"/>
          </p:cNvSpPr>
          <p:nvPr/>
        </p:nvSpPr>
        <p:spPr bwMode="auto">
          <a:xfrm>
            <a:off x="3854450" y="41148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95324" name="Text Box 91"/>
          <p:cNvSpPr txBox="1">
            <a:spLocks noChangeArrowheads="1"/>
          </p:cNvSpPr>
          <p:nvPr/>
        </p:nvSpPr>
        <p:spPr bwMode="auto">
          <a:xfrm>
            <a:off x="1238250" y="5754688"/>
            <a:ext cx="108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A</a:t>
            </a:r>
            <a:r>
              <a:rPr lang="zh-CN" altLang="en-US" sz="2600">
                <a:solidFill>
                  <a:srgbClr val="000099"/>
                </a:solidFill>
                <a:ea typeface="隶书" pitchFamily="49" charset="-122"/>
              </a:rPr>
              <a:t>退队</a:t>
            </a:r>
            <a:endParaRPr lang="zh-CN" altLang="en-US" sz="2600"/>
          </a:p>
        </p:txBody>
      </p:sp>
      <p:sp>
        <p:nvSpPr>
          <p:cNvPr id="95325" name="Text Box 92"/>
          <p:cNvSpPr txBox="1">
            <a:spLocks noChangeArrowheads="1"/>
          </p:cNvSpPr>
          <p:nvPr/>
        </p:nvSpPr>
        <p:spPr bwMode="auto">
          <a:xfrm>
            <a:off x="3890963" y="5754688"/>
            <a:ext cx="10683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B</a:t>
            </a:r>
            <a:r>
              <a:rPr lang="zh-CN" altLang="en-US" sz="2600">
                <a:solidFill>
                  <a:srgbClr val="000099"/>
                </a:solidFill>
                <a:ea typeface="隶书" pitchFamily="49" charset="-122"/>
              </a:rPr>
              <a:t>退队</a:t>
            </a:r>
            <a:endParaRPr lang="zh-CN" altLang="en-US" sz="2600"/>
          </a:p>
        </p:txBody>
      </p:sp>
      <p:sp>
        <p:nvSpPr>
          <p:cNvPr id="95326" name="Oval 93" descr="再生纸"/>
          <p:cNvSpPr>
            <a:spLocks noChangeArrowheads="1"/>
          </p:cNvSpPr>
          <p:nvPr/>
        </p:nvSpPr>
        <p:spPr bwMode="auto">
          <a:xfrm>
            <a:off x="5902325" y="3657600"/>
            <a:ext cx="1828800" cy="1828800"/>
          </a:xfrm>
          <a:prstGeom prst="ellipse">
            <a:avLst/>
          </a:prstGeom>
          <a:blipFill dpi="0" rotWithShape="0">
            <a:blip r:embed="rId2"/>
            <a:srcRect/>
            <a:tile tx="0" ty="0" sx="100000" sy="100000" flip="none" algn="tl"/>
          </a:blipFill>
          <a:ln w="28575">
            <a:solidFill>
              <a:schemeClr val="accent2"/>
            </a:solidFill>
            <a:round/>
            <a:headEnd/>
            <a:tailEnd/>
          </a:ln>
        </p:spPr>
        <p:txBody>
          <a:bodyPr wrap="none" anchor="ctr"/>
          <a:lstStyle/>
          <a:p>
            <a:endParaRPr lang="zh-CN" altLang="en-US"/>
          </a:p>
        </p:txBody>
      </p:sp>
      <p:sp>
        <p:nvSpPr>
          <p:cNvPr id="95327" name="Line 94"/>
          <p:cNvSpPr>
            <a:spLocks noChangeShapeType="1"/>
          </p:cNvSpPr>
          <p:nvPr/>
        </p:nvSpPr>
        <p:spPr bwMode="auto">
          <a:xfrm>
            <a:off x="6816725" y="3657600"/>
            <a:ext cx="0" cy="1828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8" name="Line 95"/>
          <p:cNvSpPr>
            <a:spLocks noChangeShapeType="1"/>
          </p:cNvSpPr>
          <p:nvPr/>
        </p:nvSpPr>
        <p:spPr bwMode="auto">
          <a:xfrm>
            <a:off x="5902325" y="4572000"/>
            <a:ext cx="1828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29" name="Line 96"/>
          <p:cNvSpPr>
            <a:spLocks noChangeShapeType="1"/>
          </p:cNvSpPr>
          <p:nvPr/>
        </p:nvSpPr>
        <p:spPr bwMode="auto">
          <a:xfrm>
            <a:off x="6207125" y="38862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0" name="Line 97"/>
          <p:cNvSpPr>
            <a:spLocks noChangeShapeType="1"/>
          </p:cNvSpPr>
          <p:nvPr/>
        </p:nvSpPr>
        <p:spPr bwMode="auto">
          <a:xfrm flipH="1">
            <a:off x="6207125" y="38862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31" name="Oval 98"/>
          <p:cNvSpPr>
            <a:spLocks noChangeArrowheads="1"/>
          </p:cNvSpPr>
          <p:nvPr/>
        </p:nvSpPr>
        <p:spPr bwMode="auto">
          <a:xfrm>
            <a:off x="6359525" y="41148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95332" name="Text Box 99"/>
          <p:cNvSpPr txBox="1">
            <a:spLocks noChangeArrowheads="1"/>
          </p:cNvSpPr>
          <p:nvPr/>
        </p:nvSpPr>
        <p:spPr bwMode="auto">
          <a:xfrm>
            <a:off x="7654925" y="4038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95333" name="Text Box 100"/>
          <p:cNvSpPr txBox="1">
            <a:spLocks noChangeArrowheads="1"/>
          </p:cNvSpPr>
          <p:nvPr/>
        </p:nvSpPr>
        <p:spPr bwMode="auto">
          <a:xfrm>
            <a:off x="762317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95334" name="Rectangle 101"/>
          <p:cNvSpPr>
            <a:spLocks noChangeArrowheads="1"/>
          </p:cNvSpPr>
          <p:nvPr/>
        </p:nvSpPr>
        <p:spPr bwMode="auto">
          <a:xfrm>
            <a:off x="7013575"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p>
        </p:txBody>
      </p:sp>
      <p:sp>
        <p:nvSpPr>
          <p:cNvPr id="95335" name="Rectangle 102"/>
          <p:cNvSpPr>
            <a:spLocks noChangeArrowheads="1"/>
          </p:cNvSpPr>
          <p:nvPr/>
        </p:nvSpPr>
        <p:spPr bwMode="auto">
          <a:xfrm>
            <a:off x="6207125" y="5334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p>
        </p:txBody>
      </p:sp>
      <p:sp>
        <p:nvSpPr>
          <p:cNvPr id="95336" name="Rectangle 103"/>
          <p:cNvSpPr>
            <a:spLocks noChangeArrowheads="1"/>
          </p:cNvSpPr>
          <p:nvPr/>
        </p:nvSpPr>
        <p:spPr bwMode="auto">
          <a:xfrm>
            <a:off x="5673725"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p>
        </p:txBody>
      </p:sp>
      <p:sp>
        <p:nvSpPr>
          <p:cNvPr id="95337" name="Rectangle 104"/>
          <p:cNvSpPr>
            <a:spLocks noChangeArrowheads="1"/>
          </p:cNvSpPr>
          <p:nvPr/>
        </p:nvSpPr>
        <p:spPr bwMode="auto">
          <a:xfrm>
            <a:off x="5673725"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p>
        </p:txBody>
      </p:sp>
      <p:sp>
        <p:nvSpPr>
          <p:cNvPr id="95338" name="Rectangle 105"/>
          <p:cNvSpPr>
            <a:spLocks noChangeArrowheads="1"/>
          </p:cNvSpPr>
          <p:nvPr/>
        </p:nvSpPr>
        <p:spPr bwMode="auto">
          <a:xfrm>
            <a:off x="62071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p>
        </p:txBody>
      </p:sp>
      <p:sp>
        <p:nvSpPr>
          <p:cNvPr id="95339" name="Rectangle 106"/>
          <p:cNvSpPr>
            <a:spLocks noChangeArrowheads="1"/>
          </p:cNvSpPr>
          <p:nvPr/>
        </p:nvSpPr>
        <p:spPr bwMode="auto">
          <a:xfrm>
            <a:off x="7121525"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p>
        </p:txBody>
      </p:sp>
      <p:sp>
        <p:nvSpPr>
          <p:cNvPr id="95340" name="Text Box 107"/>
          <p:cNvSpPr txBox="1">
            <a:spLocks noChangeArrowheads="1"/>
          </p:cNvSpPr>
          <p:nvPr/>
        </p:nvSpPr>
        <p:spPr bwMode="auto">
          <a:xfrm>
            <a:off x="5715000" y="5754688"/>
            <a:ext cx="35321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600">
                <a:solidFill>
                  <a:srgbClr val="000099"/>
                </a:solidFill>
                <a:ea typeface="隶书" pitchFamily="49" charset="-122"/>
              </a:rPr>
              <a:t>D,E,F,G,H,I </a:t>
            </a:r>
            <a:r>
              <a:rPr lang="zh-CN" altLang="en-US" sz="2600">
                <a:solidFill>
                  <a:srgbClr val="000099"/>
                </a:solidFill>
                <a:ea typeface="隶书" pitchFamily="49" charset="-122"/>
              </a:rPr>
              <a:t>进队</a:t>
            </a:r>
            <a:r>
              <a:rPr lang="en-US" altLang="zh-CN" sz="2600">
                <a:solidFill>
                  <a:srgbClr val="FF0000"/>
                </a:solidFill>
                <a:ea typeface="隶书" pitchFamily="49" charset="-122"/>
              </a:rPr>
              <a:t>(</a:t>
            </a:r>
            <a:r>
              <a:rPr lang="zh-CN" altLang="en-US" sz="2600">
                <a:solidFill>
                  <a:srgbClr val="FF0000"/>
                </a:solidFill>
                <a:ea typeface="隶书" pitchFamily="49" charset="-122"/>
              </a:rPr>
              <a:t>队满</a:t>
            </a:r>
            <a:r>
              <a:rPr lang="en-US" altLang="zh-CN" sz="2600">
                <a:solidFill>
                  <a:srgbClr val="FF0000"/>
                </a:solidFill>
                <a:ea typeface="隶书" pitchFamily="49" charset="-122"/>
              </a:rPr>
              <a:t>)</a:t>
            </a:r>
            <a:endParaRPr lang="zh-CN" altLang="en-US" sz="2600">
              <a:solidFill>
                <a:srgbClr val="FF0000"/>
              </a:solidFill>
            </a:endParaRPr>
          </a:p>
        </p:txBody>
      </p:sp>
      <p:sp>
        <p:nvSpPr>
          <p:cNvPr id="95341" name="Line 108"/>
          <p:cNvSpPr>
            <a:spLocks noChangeShapeType="1"/>
          </p:cNvSpPr>
          <p:nvPr/>
        </p:nvSpPr>
        <p:spPr bwMode="auto">
          <a:xfrm flipH="1" flipV="1">
            <a:off x="2590800" y="5105400"/>
            <a:ext cx="304800" cy="2286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2" name="Text Box 109"/>
          <p:cNvSpPr txBox="1">
            <a:spLocks noChangeArrowheads="1"/>
          </p:cNvSpPr>
          <p:nvPr/>
        </p:nvSpPr>
        <p:spPr bwMode="auto">
          <a:xfrm>
            <a:off x="2438400" y="51816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343" name="Text Box 110"/>
          <p:cNvSpPr txBox="1">
            <a:spLocks noChangeArrowheads="1"/>
          </p:cNvSpPr>
          <p:nvPr/>
        </p:nvSpPr>
        <p:spPr bwMode="auto">
          <a:xfrm>
            <a:off x="2244725" y="4545013"/>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B</a:t>
            </a:r>
            <a:endParaRPr lang="en-US" altLang="zh-CN" sz="2400"/>
          </a:p>
        </p:txBody>
      </p:sp>
      <p:sp>
        <p:nvSpPr>
          <p:cNvPr id="95344" name="Text Box 111"/>
          <p:cNvSpPr txBox="1">
            <a:spLocks noChangeArrowheads="1"/>
          </p:cNvSpPr>
          <p:nvPr/>
        </p:nvSpPr>
        <p:spPr bwMode="auto">
          <a:xfrm>
            <a:off x="1862138" y="49069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345" name="Text Box 112"/>
          <p:cNvSpPr txBox="1">
            <a:spLocks noChangeArrowheads="1"/>
          </p:cNvSpPr>
          <p:nvPr/>
        </p:nvSpPr>
        <p:spPr bwMode="auto">
          <a:xfrm>
            <a:off x="685800" y="5410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346" name="Line 113"/>
          <p:cNvSpPr>
            <a:spLocks noChangeShapeType="1"/>
          </p:cNvSpPr>
          <p:nvPr/>
        </p:nvSpPr>
        <p:spPr bwMode="auto">
          <a:xfrm flipV="1">
            <a:off x="1198563" y="5410200"/>
            <a:ext cx="304800" cy="1524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47" name="Text Box 114"/>
          <p:cNvSpPr txBox="1">
            <a:spLocks noChangeArrowheads="1"/>
          </p:cNvSpPr>
          <p:nvPr/>
        </p:nvSpPr>
        <p:spPr bwMode="auto">
          <a:xfrm>
            <a:off x="2293938" y="396557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rPr>
              <a:t>A</a:t>
            </a:r>
          </a:p>
        </p:txBody>
      </p:sp>
      <p:sp>
        <p:nvSpPr>
          <p:cNvPr id="95348" name="Text Box 115"/>
          <p:cNvSpPr txBox="1">
            <a:spLocks noChangeArrowheads="1"/>
          </p:cNvSpPr>
          <p:nvPr/>
        </p:nvSpPr>
        <p:spPr bwMode="auto">
          <a:xfrm>
            <a:off x="4800600" y="5410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349" name="Text Box 116"/>
          <p:cNvSpPr txBox="1">
            <a:spLocks noChangeArrowheads="1"/>
          </p:cNvSpPr>
          <p:nvPr/>
        </p:nvSpPr>
        <p:spPr bwMode="auto">
          <a:xfrm>
            <a:off x="4692650" y="4541838"/>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en-US" sz="3200" smtClean="0">
                <a:solidFill>
                  <a:srgbClr val="CCFFCC"/>
                </a:solidFill>
                <a:effectDag name="">
                  <a:cont type="tree" name="">
                    <a:effect ref="fillLine"/>
                    <a:outerShdw dist="38100" dir="13500000" algn="br">
                      <a:srgbClr val="DDFFDD"/>
                    </a:outerShdw>
                  </a:cont>
                  <a:cont type="tree" name="">
                    <a:effect ref="fillLine"/>
                    <a:outerShdw dist="38100" dir="2700000" algn="tl">
                      <a:srgbClr val="7A997A"/>
                    </a:outerShdw>
                  </a:cont>
                  <a:effect ref="fillLine"/>
                </a:effectDag>
              </a:rPr>
              <a:t>B</a:t>
            </a:r>
          </a:p>
        </p:txBody>
      </p:sp>
      <p:sp>
        <p:nvSpPr>
          <p:cNvPr id="95350" name="Text Box 117"/>
          <p:cNvSpPr txBox="1">
            <a:spLocks noChangeArrowheads="1"/>
          </p:cNvSpPr>
          <p:nvPr/>
        </p:nvSpPr>
        <p:spPr bwMode="auto">
          <a:xfrm>
            <a:off x="4284663" y="490696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351" name="Text Box 118"/>
          <p:cNvSpPr txBox="1">
            <a:spLocks noChangeArrowheads="1"/>
          </p:cNvSpPr>
          <p:nvPr/>
        </p:nvSpPr>
        <p:spPr bwMode="auto">
          <a:xfrm>
            <a:off x="3117850" y="541020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
        <p:nvSpPr>
          <p:cNvPr id="95352" name="Line 119"/>
          <p:cNvSpPr>
            <a:spLocks noChangeShapeType="1"/>
          </p:cNvSpPr>
          <p:nvPr/>
        </p:nvSpPr>
        <p:spPr bwMode="auto">
          <a:xfrm flipV="1">
            <a:off x="3630613" y="5410200"/>
            <a:ext cx="304800" cy="1524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3" name="Line 120"/>
          <p:cNvSpPr>
            <a:spLocks noChangeShapeType="1"/>
          </p:cNvSpPr>
          <p:nvPr/>
        </p:nvSpPr>
        <p:spPr bwMode="auto">
          <a:xfrm flipH="1" flipV="1">
            <a:off x="4800600" y="5334000"/>
            <a:ext cx="381000" cy="2286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4" name="Text Box 121"/>
          <p:cNvSpPr txBox="1">
            <a:spLocks noChangeArrowheads="1"/>
          </p:cNvSpPr>
          <p:nvPr/>
        </p:nvSpPr>
        <p:spPr bwMode="auto">
          <a:xfrm>
            <a:off x="7308850" y="5410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95355" name="Text Box 122"/>
          <p:cNvSpPr txBox="1">
            <a:spLocks noChangeArrowheads="1"/>
          </p:cNvSpPr>
          <p:nvPr/>
        </p:nvSpPr>
        <p:spPr bwMode="auto">
          <a:xfrm>
            <a:off x="6794500" y="49069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C</a:t>
            </a:r>
            <a:endParaRPr lang="en-US" altLang="zh-CN" sz="2400"/>
          </a:p>
        </p:txBody>
      </p:sp>
      <p:sp>
        <p:nvSpPr>
          <p:cNvPr id="95356" name="Text Box 123"/>
          <p:cNvSpPr txBox="1">
            <a:spLocks noChangeArrowheads="1"/>
          </p:cNvSpPr>
          <p:nvPr/>
        </p:nvSpPr>
        <p:spPr bwMode="auto">
          <a:xfrm>
            <a:off x="8021638" y="4572000"/>
            <a:ext cx="1022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600">
                <a:solidFill>
                  <a:srgbClr val="FF0000"/>
                </a:solidFill>
              </a:rPr>
              <a:t>rear</a:t>
            </a:r>
          </a:p>
        </p:txBody>
      </p:sp>
      <p:sp>
        <p:nvSpPr>
          <p:cNvPr id="95357" name="Line 124"/>
          <p:cNvSpPr>
            <a:spLocks noChangeShapeType="1"/>
          </p:cNvSpPr>
          <p:nvPr/>
        </p:nvSpPr>
        <p:spPr bwMode="auto">
          <a:xfrm flipH="1">
            <a:off x="7696200" y="4800600"/>
            <a:ext cx="381000" cy="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8" name="Line 125"/>
          <p:cNvSpPr>
            <a:spLocks noChangeShapeType="1"/>
          </p:cNvSpPr>
          <p:nvPr/>
        </p:nvSpPr>
        <p:spPr bwMode="auto">
          <a:xfrm flipH="1" flipV="1">
            <a:off x="7308850" y="5334000"/>
            <a:ext cx="381000" cy="2286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359" name="Text Box 126"/>
          <p:cNvSpPr txBox="1">
            <a:spLocks noChangeArrowheads="1"/>
          </p:cNvSpPr>
          <p:nvPr/>
        </p:nvSpPr>
        <p:spPr bwMode="auto">
          <a:xfrm>
            <a:off x="6362700" y="49022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D</a:t>
            </a:r>
            <a:endParaRPr lang="en-US" altLang="zh-CN" sz="2400"/>
          </a:p>
        </p:txBody>
      </p:sp>
      <p:sp>
        <p:nvSpPr>
          <p:cNvPr id="95360" name="Text Box 127"/>
          <p:cNvSpPr txBox="1">
            <a:spLocks noChangeArrowheads="1"/>
          </p:cNvSpPr>
          <p:nvPr/>
        </p:nvSpPr>
        <p:spPr bwMode="auto">
          <a:xfrm>
            <a:off x="5988050" y="4541838"/>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E</a:t>
            </a:r>
            <a:endParaRPr lang="en-US" altLang="zh-CN" sz="2400"/>
          </a:p>
        </p:txBody>
      </p:sp>
      <p:sp>
        <p:nvSpPr>
          <p:cNvPr id="95361" name="Text Box 128"/>
          <p:cNvSpPr txBox="1">
            <a:spLocks noChangeArrowheads="1"/>
          </p:cNvSpPr>
          <p:nvPr/>
        </p:nvSpPr>
        <p:spPr bwMode="auto">
          <a:xfrm>
            <a:off x="6011863" y="4002088"/>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F</a:t>
            </a:r>
            <a:endParaRPr lang="en-US" altLang="zh-CN" sz="2400"/>
          </a:p>
        </p:txBody>
      </p:sp>
      <p:sp>
        <p:nvSpPr>
          <p:cNvPr id="95362" name="Text Box 129"/>
          <p:cNvSpPr txBox="1">
            <a:spLocks noChangeArrowheads="1"/>
          </p:cNvSpPr>
          <p:nvPr/>
        </p:nvSpPr>
        <p:spPr bwMode="auto">
          <a:xfrm>
            <a:off x="6335713" y="3641725"/>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G</a:t>
            </a:r>
            <a:endParaRPr lang="en-US" altLang="zh-CN" sz="2400"/>
          </a:p>
        </p:txBody>
      </p:sp>
      <p:sp>
        <p:nvSpPr>
          <p:cNvPr id="95363" name="Text Box 130"/>
          <p:cNvSpPr txBox="1">
            <a:spLocks noChangeArrowheads="1"/>
          </p:cNvSpPr>
          <p:nvPr/>
        </p:nvSpPr>
        <p:spPr bwMode="auto">
          <a:xfrm>
            <a:off x="6804025" y="3608388"/>
            <a:ext cx="500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H</a:t>
            </a:r>
            <a:endParaRPr lang="en-US" altLang="zh-CN" sz="2400"/>
          </a:p>
        </p:txBody>
      </p:sp>
      <p:sp>
        <p:nvSpPr>
          <p:cNvPr id="95364" name="Text Box 131"/>
          <p:cNvSpPr txBox="1">
            <a:spLocks noChangeArrowheads="1"/>
          </p:cNvSpPr>
          <p:nvPr/>
        </p:nvSpPr>
        <p:spPr bwMode="auto">
          <a:xfrm>
            <a:off x="7272338" y="3968750"/>
            <a:ext cx="342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rgbClr val="000099"/>
                </a:solidFill>
              </a:rPr>
              <a:t>I</a:t>
            </a:r>
            <a:endParaRPr lang="en-US" altLang="zh-CN" sz="2400"/>
          </a:p>
        </p:txBody>
      </p:sp>
      <p:sp>
        <p:nvSpPr>
          <p:cNvPr id="95365" name="Freeform 133"/>
          <p:cNvSpPr>
            <a:spLocks/>
          </p:cNvSpPr>
          <p:nvPr/>
        </p:nvSpPr>
        <p:spPr bwMode="auto">
          <a:xfrm>
            <a:off x="7956550" y="1268413"/>
            <a:ext cx="209550" cy="1152525"/>
          </a:xfrm>
          <a:custGeom>
            <a:avLst/>
            <a:gdLst>
              <a:gd name="T0" fmla="*/ 2147483647 w 132"/>
              <a:gd name="T1" fmla="*/ 0 h 726"/>
              <a:gd name="T2" fmla="*/ 2147483647 w 132"/>
              <a:gd name="T3" fmla="*/ 2147483647 h 726"/>
              <a:gd name="T4" fmla="*/ 2147483647 w 132"/>
              <a:gd name="T5" fmla="*/ 2147483647 h 726"/>
              <a:gd name="T6" fmla="*/ 0 w 132"/>
              <a:gd name="T7" fmla="*/ 2147483647 h 726"/>
              <a:gd name="T8" fmla="*/ 0 60000 65536"/>
              <a:gd name="T9" fmla="*/ 0 60000 65536"/>
              <a:gd name="T10" fmla="*/ 0 60000 65536"/>
              <a:gd name="T11" fmla="*/ 0 60000 65536"/>
              <a:gd name="T12" fmla="*/ 0 w 132"/>
              <a:gd name="T13" fmla="*/ 0 h 726"/>
              <a:gd name="T14" fmla="*/ 132 w 132"/>
              <a:gd name="T15" fmla="*/ 726 h 726"/>
            </a:gdLst>
            <a:ahLst/>
            <a:cxnLst>
              <a:cxn ang="T8">
                <a:pos x="T0" y="T1"/>
              </a:cxn>
              <a:cxn ang="T9">
                <a:pos x="T2" y="T3"/>
              </a:cxn>
              <a:cxn ang="T10">
                <a:pos x="T4" y="T5"/>
              </a:cxn>
              <a:cxn ang="T11">
                <a:pos x="T6" y="T7"/>
              </a:cxn>
            </a:cxnLst>
            <a:rect l="T12" t="T13" r="T14" b="T15"/>
            <a:pathLst>
              <a:path w="132" h="726">
                <a:moveTo>
                  <a:pt x="45" y="0"/>
                </a:moveTo>
                <a:cubicBezTo>
                  <a:pt x="73" y="51"/>
                  <a:pt x="102" y="102"/>
                  <a:pt x="113" y="181"/>
                </a:cubicBezTo>
                <a:cubicBezTo>
                  <a:pt x="124" y="260"/>
                  <a:pt x="132" y="385"/>
                  <a:pt x="113" y="476"/>
                </a:cubicBezTo>
                <a:cubicBezTo>
                  <a:pt x="94" y="567"/>
                  <a:pt x="19" y="684"/>
                  <a:pt x="0" y="726"/>
                </a:cubicBezTo>
              </a:path>
            </a:pathLst>
          </a:custGeom>
          <a:noFill/>
          <a:ln w="12700" cmpd="sng">
            <a:solidFill>
              <a:srgbClr val="008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65"/>
                                        </p:tgtEl>
                                        <p:attrNameLst>
                                          <p:attrName>style.visibility</p:attrName>
                                        </p:attrNameLst>
                                      </p:cBhvr>
                                      <p:to>
                                        <p:strVal val="visible"/>
                                      </p:to>
                                    </p:set>
                                    <p:animEffect transition="in" filter="wipe(down)">
                                      <p:cBhvr>
                                        <p:cTn id="7" dur="500"/>
                                        <p:tgtEl>
                                          <p:spTgt spid="9526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266"/>
                                        </p:tgtEl>
                                        <p:attrNameLst>
                                          <p:attrName>style.visibility</p:attrName>
                                        </p:attrNameLst>
                                      </p:cBhvr>
                                      <p:to>
                                        <p:strVal val="visible"/>
                                      </p:to>
                                    </p:set>
                                    <p:animEffect transition="in" filter="wipe(down)">
                                      <p:cBhvr>
                                        <p:cTn id="10" dur="500"/>
                                        <p:tgtEl>
                                          <p:spTgt spid="9526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5267"/>
                                        </p:tgtEl>
                                        <p:attrNameLst>
                                          <p:attrName>style.visibility</p:attrName>
                                        </p:attrNameLst>
                                      </p:cBhvr>
                                      <p:to>
                                        <p:strVal val="visible"/>
                                      </p:to>
                                    </p:set>
                                    <p:animEffect transition="in" filter="wipe(down)">
                                      <p:cBhvr>
                                        <p:cTn id="13" dur="500"/>
                                        <p:tgtEl>
                                          <p:spTgt spid="9526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5268"/>
                                        </p:tgtEl>
                                        <p:attrNameLst>
                                          <p:attrName>style.visibility</p:attrName>
                                        </p:attrNameLst>
                                      </p:cBhvr>
                                      <p:to>
                                        <p:strVal val="visible"/>
                                      </p:to>
                                    </p:set>
                                    <p:animEffect transition="in" filter="wipe(down)">
                                      <p:cBhvr>
                                        <p:cTn id="16" dur="500"/>
                                        <p:tgtEl>
                                          <p:spTgt spid="9526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5269"/>
                                        </p:tgtEl>
                                        <p:attrNameLst>
                                          <p:attrName>style.visibility</p:attrName>
                                        </p:attrNameLst>
                                      </p:cBhvr>
                                      <p:to>
                                        <p:strVal val="visible"/>
                                      </p:to>
                                    </p:set>
                                    <p:animEffect transition="in" filter="wipe(down)">
                                      <p:cBhvr>
                                        <p:cTn id="19" dur="500"/>
                                        <p:tgtEl>
                                          <p:spTgt spid="9526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5270"/>
                                        </p:tgtEl>
                                        <p:attrNameLst>
                                          <p:attrName>style.visibility</p:attrName>
                                        </p:attrNameLst>
                                      </p:cBhvr>
                                      <p:to>
                                        <p:strVal val="visible"/>
                                      </p:to>
                                    </p:set>
                                    <p:animEffect transition="in" filter="wipe(down)">
                                      <p:cBhvr>
                                        <p:cTn id="22" dur="500"/>
                                        <p:tgtEl>
                                          <p:spTgt spid="9527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5271"/>
                                        </p:tgtEl>
                                        <p:attrNameLst>
                                          <p:attrName>style.visibility</p:attrName>
                                        </p:attrNameLst>
                                      </p:cBhvr>
                                      <p:to>
                                        <p:strVal val="visible"/>
                                      </p:to>
                                    </p:set>
                                    <p:animEffect transition="in" filter="wipe(down)">
                                      <p:cBhvr>
                                        <p:cTn id="25" dur="500"/>
                                        <p:tgtEl>
                                          <p:spTgt spid="9527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5272"/>
                                        </p:tgtEl>
                                        <p:attrNameLst>
                                          <p:attrName>style.visibility</p:attrName>
                                        </p:attrNameLst>
                                      </p:cBhvr>
                                      <p:to>
                                        <p:strVal val="visible"/>
                                      </p:to>
                                    </p:set>
                                    <p:animEffect transition="in" filter="wipe(down)">
                                      <p:cBhvr>
                                        <p:cTn id="28" dur="500"/>
                                        <p:tgtEl>
                                          <p:spTgt spid="9527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5273"/>
                                        </p:tgtEl>
                                        <p:attrNameLst>
                                          <p:attrName>style.visibility</p:attrName>
                                        </p:attrNameLst>
                                      </p:cBhvr>
                                      <p:to>
                                        <p:strVal val="visible"/>
                                      </p:to>
                                    </p:set>
                                    <p:animEffect transition="in" filter="wipe(down)">
                                      <p:cBhvr>
                                        <p:cTn id="31" dur="500"/>
                                        <p:tgtEl>
                                          <p:spTgt spid="9527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5274"/>
                                        </p:tgtEl>
                                        <p:attrNameLst>
                                          <p:attrName>style.visibility</p:attrName>
                                        </p:attrNameLst>
                                      </p:cBhvr>
                                      <p:to>
                                        <p:strVal val="visible"/>
                                      </p:to>
                                    </p:set>
                                    <p:animEffect transition="in" filter="wipe(down)">
                                      <p:cBhvr>
                                        <p:cTn id="34" dur="500"/>
                                        <p:tgtEl>
                                          <p:spTgt spid="9527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95275"/>
                                        </p:tgtEl>
                                        <p:attrNameLst>
                                          <p:attrName>style.visibility</p:attrName>
                                        </p:attrNameLst>
                                      </p:cBhvr>
                                      <p:to>
                                        <p:strVal val="visible"/>
                                      </p:to>
                                    </p:set>
                                    <p:animEffect transition="in" filter="wipe(down)">
                                      <p:cBhvr>
                                        <p:cTn id="37" dur="500"/>
                                        <p:tgtEl>
                                          <p:spTgt spid="9527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5276"/>
                                        </p:tgtEl>
                                        <p:attrNameLst>
                                          <p:attrName>style.visibility</p:attrName>
                                        </p:attrNameLst>
                                      </p:cBhvr>
                                      <p:to>
                                        <p:strVal val="visible"/>
                                      </p:to>
                                    </p:set>
                                    <p:animEffect transition="in" filter="wipe(down)">
                                      <p:cBhvr>
                                        <p:cTn id="40" dur="500"/>
                                        <p:tgtEl>
                                          <p:spTgt spid="9527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95277"/>
                                        </p:tgtEl>
                                        <p:attrNameLst>
                                          <p:attrName>style.visibility</p:attrName>
                                        </p:attrNameLst>
                                      </p:cBhvr>
                                      <p:to>
                                        <p:strVal val="visible"/>
                                      </p:to>
                                    </p:set>
                                    <p:animEffect transition="in" filter="wipe(down)">
                                      <p:cBhvr>
                                        <p:cTn id="43" dur="500"/>
                                        <p:tgtEl>
                                          <p:spTgt spid="9527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95281"/>
                                        </p:tgtEl>
                                        <p:attrNameLst>
                                          <p:attrName>style.visibility</p:attrName>
                                        </p:attrNameLst>
                                      </p:cBhvr>
                                      <p:to>
                                        <p:strVal val="visible"/>
                                      </p:to>
                                    </p:set>
                                    <p:animEffect transition="in" filter="wipe(down)">
                                      <p:cBhvr>
                                        <p:cTn id="46" dur="500"/>
                                        <p:tgtEl>
                                          <p:spTgt spid="95281"/>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5282"/>
                                        </p:tgtEl>
                                        <p:attrNameLst>
                                          <p:attrName>style.visibility</p:attrName>
                                        </p:attrNameLst>
                                      </p:cBhvr>
                                      <p:to>
                                        <p:strVal val="visible"/>
                                      </p:to>
                                    </p:set>
                                    <p:animEffect transition="in" filter="wipe(down)">
                                      <p:cBhvr>
                                        <p:cTn id="49" dur="500"/>
                                        <p:tgtEl>
                                          <p:spTgt spid="9528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5285"/>
                                        </p:tgtEl>
                                        <p:attrNameLst>
                                          <p:attrName>style.visibility</p:attrName>
                                        </p:attrNameLst>
                                      </p:cBhvr>
                                      <p:to>
                                        <p:strVal val="visible"/>
                                      </p:to>
                                    </p:set>
                                    <p:animEffect transition="in" filter="wipe(down)">
                                      <p:cBhvr>
                                        <p:cTn id="52" dur="500"/>
                                        <p:tgtEl>
                                          <p:spTgt spid="9528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5289"/>
                                        </p:tgtEl>
                                        <p:attrNameLst>
                                          <p:attrName>style.visibility</p:attrName>
                                        </p:attrNameLst>
                                      </p:cBhvr>
                                      <p:to>
                                        <p:strVal val="visible"/>
                                      </p:to>
                                    </p:set>
                                    <p:animEffect transition="in" filter="wipe(down)">
                                      <p:cBhvr>
                                        <p:cTn id="55" dur="500"/>
                                        <p:tgtEl>
                                          <p:spTgt spid="9528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5290"/>
                                        </p:tgtEl>
                                        <p:attrNameLst>
                                          <p:attrName>style.visibility</p:attrName>
                                        </p:attrNameLst>
                                      </p:cBhvr>
                                      <p:to>
                                        <p:strVal val="visible"/>
                                      </p:to>
                                    </p:set>
                                    <p:animEffect transition="in" filter="wipe(down)">
                                      <p:cBhvr>
                                        <p:cTn id="58" dur="500"/>
                                        <p:tgtEl>
                                          <p:spTgt spid="9529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5294"/>
                                        </p:tgtEl>
                                        <p:attrNameLst>
                                          <p:attrName>style.visibility</p:attrName>
                                        </p:attrNameLst>
                                      </p:cBhvr>
                                      <p:to>
                                        <p:strVal val="visible"/>
                                      </p:to>
                                    </p:set>
                                    <p:animEffect transition="in" filter="wipe(down)">
                                      <p:cBhvr>
                                        <p:cTn id="61" dur="500"/>
                                        <p:tgtEl>
                                          <p:spTgt spid="9529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5278"/>
                                        </p:tgtEl>
                                        <p:attrNameLst>
                                          <p:attrName>style.visibility</p:attrName>
                                        </p:attrNameLst>
                                      </p:cBhvr>
                                      <p:to>
                                        <p:strVal val="visible"/>
                                      </p:to>
                                    </p:set>
                                    <p:animEffect transition="in" filter="wipe(down)">
                                      <p:cBhvr>
                                        <p:cTn id="64" dur="500"/>
                                        <p:tgtEl>
                                          <p:spTgt spid="9527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52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52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52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525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2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52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2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52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525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2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526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52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52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526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52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528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52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28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528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529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529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53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529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5" presetClass="entr" presetSubtype="0" fill="hold" grpId="0" nodeType="clickEffect">
                                  <p:stCondLst>
                                    <p:cond delay="0"/>
                                  </p:stCondLst>
                                  <p:childTnLst>
                                    <p:set>
                                      <p:cBhvr>
                                        <p:cTn id="116" dur="1" fill="hold">
                                          <p:stCondLst>
                                            <p:cond delay="0"/>
                                          </p:stCondLst>
                                        </p:cTn>
                                        <p:tgtEl>
                                          <p:spTgt spid="95296"/>
                                        </p:tgtEl>
                                        <p:attrNameLst>
                                          <p:attrName>style.visibility</p:attrName>
                                        </p:attrNameLst>
                                      </p:cBhvr>
                                      <p:to>
                                        <p:strVal val="visible"/>
                                      </p:to>
                                    </p:set>
                                    <p:anim calcmode="lin" valueType="num">
                                      <p:cBhvr>
                                        <p:cTn id="117" dur="1000" fill="hold"/>
                                        <p:tgtEl>
                                          <p:spTgt spid="95296"/>
                                        </p:tgtEl>
                                        <p:attrNameLst>
                                          <p:attrName>ppt_w</p:attrName>
                                        </p:attrNameLst>
                                      </p:cBhvr>
                                      <p:tavLst>
                                        <p:tav tm="0">
                                          <p:val>
                                            <p:fltVal val="0"/>
                                          </p:val>
                                        </p:tav>
                                        <p:tav tm="100000">
                                          <p:val>
                                            <p:strVal val="#ppt_w"/>
                                          </p:val>
                                        </p:tav>
                                      </p:tavLst>
                                    </p:anim>
                                    <p:anim calcmode="lin" valueType="num">
                                      <p:cBhvr>
                                        <p:cTn id="118" dur="1000" fill="hold"/>
                                        <p:tgtEl>
                                          <p:spTgt spid="95296"/>
                                        </p:tgtEl>
                                        <p:attrNameLst>
                                          <p:attrName>ppt_h</p:attrName>
                                        </p:attrNameLst>
                                      </p:cBhvr>
                                      <p:tavLst>
                                        <p:tav tm="0">
                                          <p:val>
                                            <p:fltVal val="0"/>
                                          </p:val>
                                        </p:tav>
                                        <p:tav tm="100000">
                                          <p:val>
                                            <p:strVal val="#ppt_h"/>
                                          </p:val>
                                        </p:tav>
                                      </p:tavLst>
                                    </p:anim>
                                    <p:anim calcmode="lin" valueType="num">
                                      <p:cBhvr>
                                        <p:cTn id="119" dur="1000" fill="hold"/>
                                        <p:tgtEl>
                                          <p:spTgt spid="95296"/>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95296"/>
                                        </p:tgtEl>
                                        <p:attrNameLst>
                                          <p:attrName>ppt_y</p:attrName>
                                        </p:attrNameLst>
                                      </p:cBhvr>
                                      <p:tavLst>
                                        <p:tav tm="0" fmla="#ppt_y+(sin(-2*pi*(1-$))*-#ppt_x+cos(-2*pi*(1-$))*(1-#ppt_y))*(1-$)">
                                          <p:val>
                                            <p:fltVal val="0"/>
                                          </p:val>
                                        </p:tav>
                                        <p:tav tm="100000">
                                          <p:val>
                                            <p:fltVal val="1"/>
                                          </p:val>
                                        </p:tav>
                                      </p:tavLst>
                                    </p:anim>
                                  </p:childTnLst>
                                </p:cTn>
                              </p:par>
                              <p:par>
                                <p:cTn id="121" presetID="15" presetClass="entr" presetSubtype="0" fill="hold" grpId="0" nodeType="withEffect">
                                  <p:stCondLst>
                                    <p:cond delay="0"/>
                                  </p:stCondLst>
                                  <p:childTnLst>
                                    <p:set>
                                      <p:cBhvr>
                                        <p:cTn id="122" dur="1" fill="hold">
                                          <p:stCondLst>
                                            <p:cond delay="0"/>
                                          </p:stCondLst>
                                        </p:cTn>
                                        <p:tgtEl>
                                          <p:spTgt spid="95297"/>
                                        </p:tgtEl>
                                        <p:attrNameLst>
                                          <p:attrName>style.visibility</p:attrName>
                                        </p:attrNameLst>
                                      </p:cBhvr>
                                      <p:to>
                                        <p:strVal val="visible"/>
                                      </p:to>
                                    </p:set>
                                    <p:anim calcmode="lin" valueType="num">
                                      <p:cBhvr>
                                        <p:cTn id="123" dur="1000" fill="hold"/>
                                        <p:tgtEl>
                                          <p:spTgt spid="95297"/>
                                        </p:tgtEl>
                                        <p:attrNameLst>
                                          <p:attrName>ppt_w</p:attrName>
                                        </p:attrNameLst>
                                      </p:cBhvr>
                                      <p:tavLst>
                                        <p:tav tm="0">
                                          <p:val>
                                            <p:fltVal val="0"/>
                                          </p:val>
                                        </p:tav>
                                        <p:tav tm="100000">
                                          <p:val>
                                            <p:strVal val="#ppt_w"/>
                                          </p:val>
                                        </p:tav>
                                      </p:tavLst>
                                    </p:anim>
                                    <p:anim calcmode="lin" valueType="num">
                                      <p:cBhvr>
                                        <p:cTn id="124" dur="1000" fill="hold"/>
                                        <p:tgtEl>
                                          <p:spTgt spid="95297"/>
                                        </p:tgtEl>
                                        <p:attrNameLst>
                                          <p:attrName>ppt_h</p:attrName>
                                        </p:attrNameLst>
                                      </p:cBhvr>
                                      <p:tavLst>
                                        <p:tav tm="0">
                                          <p:val>
                                            <p:fltVal val="0"/>
                                          </p:val>
                                        </p:tav>
                                        <p:tav tm="100000">
                                          <p:val>
                                            <p:strVal val="#ppt_h"/>
                                          </p:val>
                                        </p:tav>
                                      </p:tavLst>
                                    </p:anim>
                                    <p:anim calcmode="lin" valueType="num">
                                      <p:cBhvr>
                                        <p:cTn id="125" dur="1000" fill="hold"/>
                                        <p:tgtEl>
                                          <p:spTgt spid="95297"/>
                                        </p:tgtEl>
                                        <p:attrNameLst>
                                          <p:attrName>ppt_x</p:attrName>
                                        </p:attrNameLst>
                                      </p:cBhvr>
                                      <p:tavLst>
                                        <p:tav tm="0" fmla="#ppt_x+(cos(-2*pi*(1-$))*-#ppt_x-sin(-2*pi*(1-$))*(1-#ppt_y))*(1-$)">
                                          <p:val>
                                            <p:fltVal val="0"/>
                                          </p:val>
                                        </p:tav>
                                        <p:tav tm="100000">
                                          <p:val>
                                            <p:fltVal val="1"/>
                                          </p:val>
                                        </p:tav>
                                      </p:tavLst>
                                    </p:anim>
                                    <p:anim calcmode="lin" valueType="num">
                                      <p:cBhvr>
                                        <p:cTn id="126" dur="1000" fill="hold"/>
                                        <p:tgtEl>
                                          <p:spTgt spid="95297"/>
                                        </p:tgtEl>
                                        <p:attrNameLst>
                                          <p:attrName>ppt_y</p:attrName>
                                        </p:attrNameLst>
                                      </p:cBhvr>
                                      <p:tavLst>
                                        <p:tav tm="0" fmla="#ppt_y+(sin(-2*pi*(1-$))*-#ppt_x+cos(-2*pi*(1-$))*(1-#ppt_y))*(1-$)">
                                          <p:val>
                                            <p:fltVal val="0"/>
                                          </p:val>
                                        </p:tav>
                                        <p:tav tm="100000">
                                          <p:val>
                                            <p:fltVal val="1"/>
                                          </p:val>
                                        </p:tav>
                                      </p:tavLst>
                                    </p:anim>
                                  </p:childTnLst>
                                </p:cTn>
                              </p:par>
                              <p:par>
                                <p:cTn id="127" presetID="15" presetClass="entr" presetSubtype="0" fill="hold" grpId="0" nodeType="withEffect">
                                  <p:stCondLst>
                                    <p:cond delay="0"/>
                                  </p:stCondLst>
                                  <p:childTnLst>
                                    <p:set>
                                      <p:cBhvr>
                                        <p:cTn id="128" dur="1" fill="hold">
                                          <p:stCondLst>
                                            <p:cond delay="0"/>
                                          </p:stCondLst>
                                        </p:cTn>
                                        <p:tgtEl>
                                          <p:spTgt spid="95298"/>
                                        </p:tgtEl>
                                        <p:attrNameLst>
                                          <p:attrName>style.visibility</p:attrName>
                                        </p:attrNameLst>
                                      </p:cBhvr>
                                      <p:to>
                                        <p:strVal val="visible"/>
                                      </p:to>
                                    </p:set>
                                    <p:anim calcmode="lin" valueType="num">
                                      <p:cBhvr>
                                        <p:cTn id="129" dur="1000" fill="hold"/>
                                        <p:tgtEl>
                                          <p:spTgt spid="95298"/>
                                        </p:tgtEl>
                                        <p:attrNameLst>
                                          <p:attrName>ppt_w</p:attrName>
                                        </p:attrNameLst>
                                      </p:cBhvr>
                                      <p:tavLst>
                                        <p:tav tm="0">
                                          <p:val>
                                            <p:fltVal val="0"/>
                                          </p:val>
                                        </p:tav>
                                        <p:tav tm="100000">
                                          <p:val>
                                            <p:strVal val="#ppt_w"/>
                                          </p:val>
                                        </p:tav>
                                      </p:tavLst>
                                    </p:anim>
                                    <p:anim calcmode="lin" valueType="num">
                                      <p:cBhvr>
                                        <p:cTn id="130" dur="1000" fill="hold"/>
                                        <p:tgtEl>
                                          <p:spTgt spid="95298"/>
                                        </p:tgtEl>
                                        <p:attrNameLst>
                                          <p:attrName>ppt_h</p:attrName>
                                        </p:attrNameLst>
                                      </p:cBhvr>
                                      <p:tavLst>
                                        <p:tav tm="0">
                                          <p:val>
                                            <p:fltVal val="0"/>
                                          </p:val>
                                        </p:tav>
                                        <p:tav tm="100000">
                                          <p:val>
                                            <p:strVal val="#ppt_h"/>
                                          </p:val>
                                        </p:tav>
                                      </p:tavLst>
                                    </p:anim>
                                    <p:anim calcmode="lin" valueType="num">
                                      <p:cBhvr>
                                        <p:cTn id="131" dur="1000" fill="hold"/>
                                        <p:tgtEl>
                                          <p:spTgt spid="95298"/>
                                        </p:tgtEl>
                                        <p:attrNameLst>
                                          <p:attrName>ppt_x</p:attrName>
                                        </p:attrNameLst>
                                      </p:cBhvr>
                                      <p:tavLst>
                                        <p:tav tm="0" fmla="#ppt_x+(cos(-2*pi*(1-$))*-#ppt_x-sin(-2*pi*(1-$))*(1-#ppt_y))*(1-$)">
                                          <p:val>
                                            <p:fltVal val="0"/>
                                          </p:val>
                                        </p:tav>
                                        <p:tav tm="100000">
                                          <p:val>
                                            <p:fltVal val="1"/>
                                          </p:val>
                                        </p:tav>
                                      </p:tavLst>
                                    </p:anim>
                                    <p:anim calcmode="lin" valueType="num">
                                      <p:cBhvr>
                                        <p:cTn id="132" dur="1000" fill="hold"/>
                                        <p:tgtEl>
                                          <p:spTgt spid="95298"/>
                                        </p:tgtEl>
                                        <p:attrNameLst>
                                          <p:attrName>ppt_y</p:attrName>
                                        </p:attrNameLst>
                                      </p:cBhvr>
                                      <p:tavLst>
                                        <p:tav tm="0" fmla="#ppt_y+(sin(-2*pi*(1-$))*-#ppt_x+cos(-2*pi*(1-$))*(1-#ppt_y))*(1-$)">
                                          <p:val>
                                            <p:fltVal val="0"/>
                                          </p:val>
                                        </p:tav>
                                        <p:tav tm="100000">
                                          <p:val>
                                            <p:fltVal val="1"/>
                                          </p:val>
                                        </p:tav>
                                      </p:tavLst>
                                    </p:anim>
                                  </p:childTnLst>
                                </p:cTn>
                              </p:par>
                              <p:par>
                                <p:cTn id="133" presetID="15" presetClass="entr" presetSubtype="0" fill="hold" grpId="0" nodeType="withEffect">
                                  <p:stCondLst>
                                    <p:cond delay="0"/>
                                  </p:stCondLst>
                                  <p:childTnLst>
                                    <p:set>
                                      <p:cBhvr>
                                        <p:cTn id="134" dur="1" fill="hold">
                                          <p:stCondLst>
                                            <p:cond delay="0"/>
                                          </p:stCondLst>
                                        </p:cTn>
                                        <p:tgtEl>
                                          <p:spTgt spid="95299"/>
                                        </p:tgtEl>
                                        <p:attrNameLst>
                                          <p:attrName>style.visibility</p:attrName>
                                        </p:attrNameLst>
                                      </p:cBhvr>
                                      <p:to>
                                        <p:strVal val="visible"/>
                                      </p:to>
                                    </p:set>
                                    <p:anim calcmode="lin" valueType="num">
                                      <p:cBhvr>
                                        <p:cTn id="135" dur="1000" fill="hold"/>
                                        <p:tgtEl>
                                          <p:spTgt spid="95299"/>
                                        </p:tgtEl>
                                        <p:attrNameLst>
                                          <p:attrName>ppt_w</p:attrName>
                                        </p:attrNameLst>
                                      </p:cBhvr>
                                      <p:tavLst>
                                        <p:tav tm="0">
                                          <p:val>
                                            <p:fltVal val="0"/>
                                          </p:val>
                                        </p:tav>
                                        <p:tav tm="100000">
                                          <p:val>
                                            <p:strVal val="#ppt_w"/>
                                          </p:val>
                                        </p:tav>
                                      </p:tavLst>
                                    </p:anim>
                                    <p:anim calcmode="lin" valueType="num">
                                      <p:cBhvr>
                                        <p:cTn id="136" dur="1000" fill="hold"/>
                                        <p:tgtEl>
                                          <p:spTgt spid="95299"/>
                                        </p:tgtEl>
                                        <p:attrNameLst>
                                          <p:attrName>ppt_h</p:attrName>
                                        </p:attrNameLst>
                                      </p:cBhvr>
                                      <p:tavLst>
                                        <p:tav tm="0">
                                          <p:val>
                                            <p:fltVal val="0"/>
                                          </p:val>
                                        </p:tav>
                                        <p:tav tm="100000">
                                          <p:val>
                                            <p:strVal val="#ppt_h"/>
                                          </p:val>
                                        </p:tav>
                                      </p:tavLst>
                                    </p:anim>
                                    <p:anim calcmode="lin" valueType="num">
                                      <p:cBhvr>
                                        <p:cTn id="137" dur="1000" fill="hold"/>
                                        <p:tgtEl>
                                          <p:spTgt spid="95299"/>
                                        </p:tgtEl>
                                        <p:attrNameLst>
                                          <p:attrName>ppt_x</p:attrName>
                                        </p:attrNameLst>
                                      </p:cBhvr>
                                      <p:tavLst>
                                        <p:tav tm="0" fmla="#ppt_x+(cos(-2*pi*(1-$))*-#ppt_x-sin(-2*pi*(1-$))*(1-#ppt_y))*(1-$)">
                                          <p:val>
                                            <p:fltVal val="0"/>
                                          </p:val>
                                        </p:tav>
                                        <p:tav tm="100000">
                                          <p:val>
                                            <p:fltVal val="1"/>
                                          </p:val>
                                        </p:tav>
                                      </p:tavLst>
                                    </p:anim>
                                    <p:anim calcmode="lin" valueType="num">
                                      <p:cBhvr>
                                        <p:cTn id="138" dur="1000" fill="hold"/>
                                        <p:tgtEl>
                                          <p:spTgt spid="95299"/>
                                        </p:tgtEl>
                                        <p:attrNameLst>
                                          <p:attrName>ppt_y</p:attrName>
                                        </p:attrNameLst>
                                      </p:cBhvr>
                                      <p:tavLst>
                                        <p:tav tm="0" fmla="#ppt_y+(sin(-2*pi*(1-$))*-#ppt_x+cos(-2*pi*(1-$))*(1-#ppt_y))*(1-$)">
                                          <p:val>
                                            <p:fltVal val="0"/>
                                          </p:val>
                                        </p:tav>
                                        <p:tav tm="100000">
                                          <p:val>
                                            <p:fltVal val="1"/>
                                          </p:val>
                                        </p:tav>
                                      </p:tavLst>
                                    </p:anim>
                                  </p:childTnLst>
                                </p:cTn>
                              </p:par>
                              <p:par>
                                <p:cTn id="139" presetID="15" presetClass="entr" presetSubtype="0" fill="hold" grpId="0" nodeType="withEffect">
                                  <p:stCondLst>
                                    <p:cond delay="0"/>
                                  </p:stCondLst>
                                  <p:childTnLst>
                                    <p:set>
                                      <p:cBhvr>
                                        <p:cTn id="140" dur="1" fill="hold">
                                          <p:stCondLst>
                                            <p:cond delay="0"/>
                                          </p:stCondLst>
                                        </p:cTn>
                                        <p:tgtEl>
                                          <p:spTgt spid="95300"/>
                                        </p:tgtEl>
                                        <p:attrNameLst>
                                          <p:attrName>style.visibility</p:attrName>
                                        </p:attrNameLst>
                                      </p:cBhvr>
                                      <p:to>
                                        <p:strVal val="visible"/>
                                      </p:to>
                                    </p:set>
                                    <p:anim calcmode="lin" valueType="num">
                                      <p:cBhvr>
                                        <p:cTn id="141" dur="1000" fill="hold"/>
                                        <p:tgtEl>
                                          <p:spTgt spid="95300"/>
                                        </p:tgtEl>
                                        <p:attrNameLst>
                                          <p:attrName>ppt_w</p:attrName>
                                        </p:attrNameLst>
                                      </p:cBhvr>
                                      <p:tavLst>
                                        <p:tav tm="0">
                                          <p:val>
                                            <p:fltVal val="0"/>
                                          </p:val>
                                        </p:tav>
                                        <p:tav tm="100000">
                                          <p:val>
                                            <p:strVal val="#ppt_w"/>
                                          </p:val>
                                        </p:tav>
                                      </p:tavLst>
                                    </p:anim>
                                    <p:anim calcmode="lin" valueType="num">
                                      <p:cBhvr>
                                        <p:cTn id="142" dur="1000" fill="hold"/>
                                        <p:tgtEl>
                                          <p:spTgt spid="95300"/>
                                        </p:tgtEl>
                                        <p:attrNameLst>
                                          <p:attrName>ppt_h</p:attrName>
                                        </p:attrNameLst>
                                      </p:cBhvr>
                                      <p:tavLst>
                                        <p:tav tm="0">
                                          <p:val>
                                            <p:fltVal val="0"/>
                                          </p:val>
                                        </p:tav>
                                        <p:tav tm="100000">
                                          <p:val>
                                            <p:strVal val="#ppt_h"/>
                                          </p:val>
                                        </p:tav>
                                      </p:tavLst>
                                    </p:anim>
                                    <p:anim calcmode="lin" valueType="num">
                                      <p:cBhvr>
                                        <p:cTn id="143" dur="1000" fill="hold"/>
                                        <p:tgtEl>
                                          <p:spTgt spid="95300"/>
                                        </p:tgtEl>
                                        <p:attrNameLst>
                                          <p:attrName>ppt_x</p:attrName>
                                        </p:attrNameLst>
                                      </p:cBhvr>
                                      <p:tavLst>
                                        <p:tav tm="0" fmla="#ppt_x+(cos(-2*pi*(1-$))*-#ppt_x-sin(-2*pi*(1-$))*(1-#ppt_y))*(1-$)">
                                          <p:val>
                                            <p:fltVal val="0"/>
                                          </p:val>
                                        </p:tav>
                                        <p:tav tm="100000">
                                          <p:val>
                                            <p:fltVal val="1"/>
                                          </p:val>
                                        </p:tav>
                                      </p:tavLst>
                                    </p:anim>
                                    <p:anim calcmode="lin" valueType="num">
                                      <p:cBhvr>
                                        <p:cTn id="144" dur="1000" fill="hold"/>
                                        <p:tgtEl>
                                          <p:spTgt spid="95300"/>
                                        </p:tgtEl>
                                        <p:attrNameLst>
                                          <p:attrName>ppt_y</p:attrName>
                                        </p:attrNameLst>
                                      </p:cBhvr>
                                      <p:tavLst>
                                        <p:tav tm="0" fmla="#ppt_y+(sin(-2*pi*(1-$))*-#ppt_x+cos(-2*pi*(1-$))*(1-#ppt_y))*(1-$)">
                                          <p:val>
                                            <p:fltVal val="0"/>
                                          </p:val>
                                        </p:tav>
                                        <p:tav tm="100000">
                                          <p:val>
                                            <p:fltVal val="1"/>
                                          </p:val>
                                        </p:tav>
                                      </p:tavLst>
                                    </p:anim>
                                  </p:childTnLst>
                                </p:cTn>
                              </p:par>
                              <p:par>
                                <p:cTn id="145" presetID="15" presetClass="entr" presetSubtype="0" fill="hold" grpId="0" nodeType="withEffect">
                                  <p:stCondLst>
                                    <p:cond delay="0"/>
                                  </p:stCondLst>
                                  <p:childTnLst>
                                    <p:set>
                                      <p:cBhvr>
                                        <p:cTn id="146" dur="1" fill="hold">
                                          <p:stCondLst>
                                            <p:cond delay="0"/>
                                          </p:stCondLst>
                                        </p:cTn>
                                        <p:tgtEl>
                                          <p:spTgt spid="95301"/>
                                        </p:tgtEl>
                                        <p:attrNameLst>
                                          <p:attrName>style.visibility</p:attrName>
                                        </p:attrNameLst>
                                      </p:cBhvr>
                                      <p:to>
                                        <p:strVal val="visible"/>
                                      </p:to>
                                    </p:set>
                                    <p:anim calcmode="lin" valueType="num">
                                      <p:cBhvr>
                                        <p:cTn id="147" dur="1000" fill="hold"/>
                                        <p:tgtEl>
                                          <p:spTgt spid="95301"/>
                                        </p:tgtEl>
                                        <p:attrNameLst>
                                          <p:attrName>ppt_w</p:attrName>
                                        </p:attrNameLst>
                                      </p:cBhvr>
                                      <p:tavLst>
                                        <p:tav tm="0">
                                          <p:val>
                                            <p:fltVal val="0"/>
                                          </p:val>
                                        </p:tav>
                                        <p:tav tm="100000">
                                          <p:val>
                                            <p:strVal val="#ppt_w"/>
                                          </p:val>
                                        </p:tav>
                                      </p:tavLst>
                                    </p:anim>
                                    <p:anim calcmode="lin" valueType="num">
                                      <p:cBhvr>
                                        <p:cTn id="148" dur="1000" fill="hold"/>
                                        <p:tgtEl>
                                          <p:spTgt spid="95301"/>
                                        </p:tgtEl>
                                        <p:attrNameLst>
                                          <p:attrName>ppt_h</p:attrName>
                                        </p:attrNameLst>
                                      </p:cBhvr>
                                      <p:tavLst>
                                        <p:tav tm="0">
                                          <p:val>
                                            <p:fltVal val="0"/>
                                          </p:val>
                                        </p:tav>
                                        <p:tav tm="100000">
                                          <p:val>
                                            <p:strVal val="#ppt_h"/>
                                          </p:val>
                                        </p:tav>
                                      </p:tavLst>
                                    </p:anim>
                                    <p:anim calcmode="lin" valueType="num">
                                      <p:cBhvr>
                                        <p:cTn id="149" dur="1000" fill="hold"/>
                                        <p:tgtEl>
                                          <p:spTgt spid="95301"/>
                                        </p:tgtEl>
                                        <p:attrNameLst>
                                          <p:attrName>ppt_x</p:attrName>
                                        </p:attrNameLst>
                                      </p:cBhvr>
                                      <p:tavLst>
                                        <p:tav tm="0" fmla="#ppt_x+(cos(-2*pi*(1-$))*-#ppt_x-sin(-2*pi*(1-$))*(1-#ppt_y))*(1-$)">
                                          <p:val>
                                            <p:fltVal val="0"/>
                                          </p:val>
                                        </p:tav>
                                        <p:tav tm="100000">
                                          <p:val>
                                            <p:fltVal val="1"/>
                                          </p:val>
                                        </p:tav>
                                      </p:tavLst>
                                    </p:anim>
                                    <p:anim calcmode="lin" valueType="num">
                                      <p:cBhvr>
                                        <p:cTn id="150" dur="1000" fill="hold"/>
                                        <p:tgtEl>
                                          <p:spTgt spid="95301"/>
                                        </p:tgtEl>
                                        <p:attrNameLst>
                                          <p:attrName>ppt_y</p:attrName>
                                        </p:attrNameLst>
                                      </p:cBhvr>
                                      <p:tavLst>
                                        <p:tav tm="0" fmla="#ppt_y+(sin(-2*pi*(1-$))*-#ppt_x+cos(-2*pi*(1-$))*(1-#ppt_y))*(1-$)">
                                          <p:val>
                                            <p:fltVal val="0"/>
                                          </p:val>
                                        </p:tav>
                                        <p:tav tm="100000">
                                          <p:val>
                                            <p:fltVal val="1"/>
                                          </p:val>
                                        </p:tav>
                                      </p:tavLst>
                                    </p:anim>
                                  </p:childTnLst>
                                </p:cTn>
                              </p:par>
                              <p:par>
                                <p:cTn id="151" presetID="15" presetClass="entr" presetSubtype="0" fill="hold" grpId="0" nodeType="withEffect">
                                  <p:stCondLst>
                                    <p:cond delay="0"/>
                                  </p:stCondLst>
                                  <p:childTnLst>
                                    <p:set>
                                      <p:cBhvr>
                                        <p:cTn id="152" dur="1" fill="hold">
                                          <p:stCondLst>
                                            <p:cond delay="0"/>
                                          </p:stCondLst>
                                        </p:cTn>
                                        <p:tgtEl>
                                          <p:spTgt spid="95302"/>
                                        </p:tgtEl>
                                        <p:attrNameLst>
                                          <p:attrName>style.visibility</p:attrName>
                                        </p:attrNameLst>
                                      </p:cBhvr>
                                      <p:to>
                                        <p:strVal val="visible"/>
                                      </p:to>
                                    </p:set>
                                    <p:anim calcmode="lin" valueType="num">
                                      <p:cBhvr>
                                        <p:cTn id="153" dur="1000" fill="hold"/>
                                        <p:tgtEl>
                                          <p:spTgt spid="95302"/>
                                        </p:tgtEl>
                                        <p:attrNameLst>
                                          <p:attrName>ppt_w</p:attrName>
                                        </p:attrNameLst>
                                      </p:cBhvr>
                                      <p:tavLst>
                                        <p:tav tm="0">
                                          <p:val>
                                            <p:fltVal val="0"/>
                                          </p:val>
                                        </p:tav>
                                        <p:tav tm="100000">
                                          <p:val>
                                            <p:strVal val="#ppt_w"/>
                                          </p:val>
                                        </p:tav>
                                      </p:tavLst>
                                    </p:anim>
                                    <p:anim calcmode="lin" valueType="num">
                                      <p:cBhvr>
                                        <p:cTn id="154" dur="1000" fill="hold"/>
                                        <p:tgtEl>
                                          <p:spTgt spid="95302"/>
                                        </p:tgtEl>
                                        <p:attrNameLst>
                                          <p:attrName>ppt_h</p:attrName>
                                        </p:attrNameLst>
                                      </p:cBhvr>
                                      <p:tavLst>
                                        <p:tav tm="0">
                                          <p:val>
                                            <p:fltVal val="0"/>
                                          </p:val>
                                        </p:tav>
                                        <p:tav tm="100000">
                                          <p:val>
                                            <p:strVal val="#ppt_h"/>
                                          </p:val>
                                        </p:tav>
                                      </p:tavLst>
                                    </p:anim>
                                    <p:anim calcmode="lin" valueType="num">
                                      <p:cBhvr>
                                        <p:cTn id="155" dur="1000" fill="hold"/>
                                        <p:tgtEl>
                                          <p:spTgt spid="95302"/>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95302"/>
                                        </p:tgtEl>
                                        <p:attrNameLst>
                                          <p:attrName>ppt_y</p:attrName>
                                        </p:attrNameLst>
                                      </p:cBhvr>
                                      <p:tavLst>
                                        <p:tav tm="0" fmla="#ppt_y+(sin(-2*pi*(1-$))*-#ppt_x+cos(-2*pi*(1-$))*(1-#ppt_y))*(1-$)">
                                          <p:val>
                                            <p:fltVal val="0"/>
                                          </p:val>
                                        </p:tav>
                                        <p:tav tm="100000">
                                          <p:val>
                                            <p:fltVal val="1"/>
                                          </p:val>
                                        </p:tav>
                                      </p:tavLst>
                                    </p:anim>
                                  </p:childTnLst>
                                </p:cTn>
                              </p:par>
                              <p:par>
                                <p:cTn id="157" presetID="15" presetClass="entr" presetSubtype="0" fill="hold" grpId="0" nodeType="withEffect">
                                  <p:stCondLst>
                                    <p:cond delay="0"/>
                                  </p:stCondLst>
                                  <p:childTnLst>
                                    <p:set>
                                      <p:cBhvr>
                                        <p:cTn id="158" dur="1" fill="hold">
                                          <p:stCondLst>
                                            <p:cond delay="0"/>
                                          </p:stCondLst>
                                        </p:cTn>
                                        <p:tgtEl>
                                          <p:spTgt spid="95303"/>
                                        </p:tgtEl>
                                        <p:attrNameLst>
                                          <p:attrName>style.visibility</p:attrName>
                                        </p:attrNameLst>
                                      </p:cBhvr>
                                      <p:to>
                                        <p:strVal val="visible"/>
                                      </p:to>
                                    </p:set>
                                    <p:anim calcmode="lin" valueType="num">
                                      <p:cBhvr>
                                        <p:cTn id="159" dur="1000" fill="hold"/>
                                        <p:tgtEl>
                                          <p:spTgt spid="95303"/>
                                        </p:tgtEl>
                                        <p:attrNameLst>
                                          <p:attrName>ppt_w</p:attrName>
                                        </p:attrNameLst>
                                      </p:cBhvr>
                                      <p:tavLst>
                                        <p:tav tm="0">
                                          <p:val>
                                            <p:fltVal val="0"/>
                                          </p:val>
                                        </p:tav>
                                        <p:tav tm="100000">
                                          <p:val>
                                            <p:strVal val="#ppt_w"/>
                                          </p:val>
                                        </p:tav>
                                      </p:tavLst>
                                    </p:anim>
                                    <p:anim calcmode="lin" valueType="num">
                                      <p:cBhvr>
                                        <p:cTn id="160" dur="1000" fill="hold"/>
                                        <p:tgtEl>
                                          <p:spTgt spid="95303"/>
                                        </p:tgtEl>
                                        <p:attrNameLst>
                                          <p:attrName>ppt_h</p:attrName>
                                        </p:attrNameLst>
                                      </p:cBhvr>
                                      <p:tavLst>
                                        <p:tav tm="0">
                                          <p:val>
                                            <p:fltVal val="0"/>
                                          </p:val>
                                        </p:tav>
                                        <p:tav tm="100000">
                                          <p:val>
                                            <p:strVal val="#ppt_h"/>
                                          </p:val>
                                        </p:tav>
                                      </p:tavLst>
                                    </p:anim>
                                    <p:anim calcmode="lin" valueType="num">
                                      <p:cBhvr>
                                        <p:cTn id="161" dur="1000" fill="hold"/>
                                        <p:tgtEl>
                                          <p:spTgt spid="95303"/>
                                        </p:tgtEl>
                                        <p:attrNameLst>
                                          <p:attrName>ppt_x</p:attrName>
                                        </p:attrNameLst>
                                      </p:cBhvr>
                                      <p:tavLst>
                                        <p:tav tm="0" fmla="#ppt_x+(cos(-2*pi*(1-$))*-#ppt_x-sin(-2*pi*(1-$))*(1-#ppt_y))*(1-$)">
                                          <p:val>
                                            <p:fltVal val="0"/>
                                          </p:val>
                                        </p:tav>
                                        <p:tav tm="100000">
                                          <p:val>
                                            <p:fltVal val="1"/>
                                          </p:val>
                                        </p:tav>
                                      </p:tavLst>
                                    </p:anim>
                                    <p:anim calcmode="lin" valueType="num">
                                      <p:cBhvr>
                                        <p:cTn id="162" dur="1000" fill="hold"/>
                                        <p:tgtEl>
                                          <p:spTgt spid="95303"/>
                                        </p:tgtEl>
                                        <p:attrNameLst>
                                          <p:attrName>ppt_y</p:attrName>
                                        </p:attrNameLst>
                                      </p:cBhvr>
                                      <p:tavLst>
                                        <p:tav tm="0" fmla="#ppt_y+(sin(-2*pi*(1-$))*-#ppt_x+cos(-2*pi*(1-$))*(1-#ppt_y))*(1-$)">
                                          <p:val>
                                            <p:fltVal val="0"/>
                                          </p:val>
                                        </p:tav>
                                        <p:tav tm="100000">
                                          <p:val>
                                            <p:fltVal val="1"/>
                                          </p:val>
                                        </p:tav>
                                      </p:tavLst>
                                    </p:anim>
                                  </p:childTnLst>
                                </p:cTn>
                              </p:par>
                              <p:par>
                                <p:cTn id="163" presetID="15" presetClass="entr" presetSubtype="0" fill="hold" grpId="0" nodeType="withEffect">
                                  <p:stCondLst>
                                    <p:cond delay="0"/>
                                  </p:stCondLst>
                                  <p:childTnLst>
                                    <p:set>
                                      <p:cBhvr>
                                        <p:cTn id="164" dur="1" fill="hold">
                                          <p:stCondLst>
                                            <p:cond delay="0"/>
                                          </p:stCondLst>
                                        </p:cTn>
                                        <p:tgtEl>
                                          <p:spTgt spid="95304"/>
                                        </p:tgtEl>
                                        <p:attrNameLst>
                                          <p:attrName>style.visibility</p:attrName>
                                        </p:attrNameLst>
                                      </p:cBhvr>
                                      <p:to>
                                        <p:strVal val="visible"/>
                                      </p:to>
                                    </p:set>
                                    <p:anim calcmode="lin" valueType="num">
                                      <p:cBhvr>
                                        <p:cTn id="165" dur="1000" fill="hold"/>
                                        <p:tgtEl>
                                          <p:spTgt spid="95304"/>
                                        </p:tgtEl>
                                        <p:attrNameLst>
                                          <p:attrName>ppt_w</p:attrName>
                                        </p:attrNameLst>
                                      </p:cBhvr>
                                      <p:tavLst>
                                        <p:tav tm="0">
                                          <p:val>
                                            <p:fltVal val="0"/>
                                          </p:val>
                                        </p:tav>
                                        <p:tav tm="100000">
                                          <p:val>
                                            <p:strVal val="#ppt_w"/>
                                          </p:val>
                                        </p:tav>
                                      </p:tavLst>
                                    </p:anim>
                                    <p:anim calcmode="lin" valueType="num">
                                      <p:cBhvr>
                                        <p:cTn id="166" dur="1000" fill="hold"/>
                                        <p:tgtEl>
                                          <p:spTgt spid="95304"/>
                                        </p:tgtEl>
                                        <p:attrNameLst>
                                          <p:attrName>ppt_h</p:attrName>
                                        </p:attrNameLst>
                                      </p:cBhvr>
                                      <p:tavLst>
                                        <p:tav tm="0">
                                          <p:val>
                                            <p:fltVal val="0"/>
                                          </p:val>
                                        </p:tav>
                                        <p:tav tm="100000">
                                          <p:val>
                                            <p:strVal val="#ppt_h"/>
                                          </p:val>
                                        </p:tav>
                                      </p:tavLst>
                                    </p:anim>
                                    <p:anim calcmode="lin" valueType="num">
                                      <p:cBhvr>
                                        <p:cTn id="167" dur="1000" fill="hold"/>
                                        <p:tgtEl>
                                          <p:spTgt spid="95304"/>
                                        </p:tgtEl>
                                        <p:attrNameLst>
                                          <p:attrName>ppt_x</p:attrName>
                                        </p:attrNameLst>
                                      </p:cBhvr>
                                      <p:tavLst>
                                        <p:tav tm="0" fmla="#ppt_x+(cos(-2*pi*(1-$))*-#ppt_x-sin(-2*pi*(1-$))*(1-#ppt_y))*(1-$)">
                                          <p:val>
                                            <p:fltVal val="0"/>
                                          </p:val>
                                        </p:tav>
                                        <p:tav tm="100000">
                                          <p:val>
                                            <p:fltVal val="1"/>
                                          </p:val>
                                        </p:tav>
                                      </p:tavLst>
                                    </p:anim>
                                    <p:anim calcmode="lin" valueType="num">
                                      <p:cBhvr>
                                        <p:cTn id="168" dur="1000" fill="hold"/>
                                        <p:tgtEl>
                                          <p:spTgt spid="95304"/>
                                        </p:tgtEl>
                                        <p:attrNameLst>
                                          <p:attrName>ppt_y</p:attrName>
                                        </p:attrNameLst>
                                      </p:cBhvr>
                                      <p:tavLst>
                                        <p:tav tm="0" fmla="#ppt_y+(sin(-2*pi*(1-$))*-#ppt_x+cos(-2*pi*(1-$))*(1-#ppt_y))*(1-$)">
                                          <p:val>
                                            <p:fltVal val="0"/>
                                          </p:val>
                                        </p:tav>
                                        <p:tav tm="100000">
                                          <p:val>
                                            <p:fltVal val="1"/>
                                          </p:val>
                                        </p:tav>
                                      </p:tavLst>
                                    </p:anim>
                                  </p:childTnLst>
                                </p:cTn>
                              </p:par>
                              <p:par>
                                <p:cTn id="169" presetID="15" presetClass="entr" presetSubtype="0" fill="hold" grpId="0" nodeType="withEffect">
                                  <p:stCondLst>
                                    <p:cond delay="0"/>
                                  </p:stCondLst>
                                  <p:childTnLst>
                                    <p:set>
                                      <p:cBhvr>
                                        <p:cTn id="170" dur="1" fill="hold">
                                          <p:stCondLst>
                                            <p:cond delay="0"/>
                                          </p:stCondLst>
                                        </p:cTn>
                                        <p:tgtEl>
                                          <p:spTgt spid="95305"/>
                                        </p:tgtEl>
                                        <p:attrNameLst>
                                          <p:attrName>style.visibility</p:attrName>
                                        </p:attrNameLst>
                                      </p:cBhvr>
                                      <p:to>
                                        <p:strVal val="visible"/>
                                      </p:to>
                                    </p:set>
                                    <p:anim calcmode="lin" valueType="num">
                                      <p:cBhvr>
                                        <p:cTn id="171" dur="1000" fill="hold"/>
                                        <p:tgtEl>
                                          <p:spTgt spid="95305"/>
                                        </p:tgtEl>
                                        <p:attrNameLst>
                                          <p:attrName>ppt_w</p:attrName>
                                        </p:attrNameLst>
                                      </p:cBhvr>
                                      <p:tavLst>
                                        <p:tav tm="0">
                                          <p:val>
                                            <p:fltVal val="0"/>
                                          </p:val>
                                        </p:tav>
                                        <p:tav tm="100000">
                                          <p:val>
                                            <p:strVal val="#ppt_w"/>
                                          </p:val>
                                        </p:tav>
                                      </p:tavLst>
                                    </p:anim>
                                    <p:anim calcmode="lin" valueType="num">
                                      <p:cBhvr>
                                        <p:cTn id="172" dur="1000" fill="hold"/>
                                        <p:tgtEl>
                                          <p:spTgt spid="95305"/>
                                        </p:tgtEl>
                                        <p:attrNameLst>
                                          <p:attrName>ppt_h</p:attrName>
                                        </p:attrNameLst>
                                      </p:cBhvr>
                                      <p:tavLst>
                                        <p:tav tm="0">
                                          <p:val>
                                            <p:fltVal val="0"/>
                                          </p:val>
                                        </p:tav>
                                        <p:tav tm="100000">
                                          <p:val>
                                            <p:strVal val="#ppt_h"/>
                                          </p:val>
                                        </p:tav>
                                      </p:tavLst>
                                    </p:anim>
                                    <p:anim calcmode="lin" valueType="num">
                                      <p:cBhvr>
                                        <p:cTn id="173" dur="1000" fill="hold"/>
                                        <p:tgtEl>
                                          <p:spTgt spid="95305"/>
                                        </p:tgtEl>
                                        <p:attrNameLst>
                                          <p:attrName>ppt_x</p:attrName>
                                        </p:attrNameLst>
                                      </p:cBhvr>
                                      <p:tavLst>
                                        <p:tav tm="0" fmla="#ppt_x+(cos(-2*pi*(1-$))*-#ppt_x-sin(-2*pi*(1-$))*(1-#ppt_y))*(1-$)">
                                          <p:val>
                                            <p:fltVal val="0"/>
                                          </p:val>
                                        </p:tav>
                                        <p:tav tm="100000">
                                          <p:val>
                                            <p:fltVal val="1"/>
                                          </p:val>
                                        </p:tav>
                                      </p:tavLst>
                                    </p:anim>
                                    <p:anim calcmode="lin" valueType="num">
                                      <p:cBhvr>
                                        <p:cTn id="174" dur="1000" fill="hold"/>
                                        <p:tgtEl>
                                          <p:spTgt spid="95305"/>
                                        </p:tgtEl>
                                        <p:attrNameLst>
                                          <p:attrName>ppt_y</p:attrName>
                                        </p:attrNameLst>
                                      </p:cBhvr>
                                      <p:tavLst>
                                        <p:tav tm="0" fmla="#ppt_y+(sin(-2*pi*(1-$))*-#ppt_x+cos(-2*pi*(1-$))*(1-#ppt_y))*(1-$)">
                                          <p:val>
                                            <p:fltVal val="0"/>
                                          </p:val>
                                        </p:tav>
                                        <p:tav tm="100000">
                                          <p:val>
                                            <p:fltVal val="1"/>
                                          </p:val>
                                        </p:tav>
                                      </p:tavLst>
                                    </p:anim>
                                  </p:childTnLst>
                                </p:cTn>
                              </p:par>
                              <p:par>
                                <p:cTn id="175" presetID="15" presetClass="entr" presetSubtype="0" fill="hold" grpId="0" nodeType="withEffect">
                                  <p:stCondLst>
                                    <p:cond delay="0"/>
                                  </p:stCondLst>
                                  <p:childTnLst>
                                    <p:set>
                                      <p:cBhvr>
                                        <p:cTn id="176" dur="1" fill="hold">
                                          <p:stCondLst>
                                            <p:cond delay="0"/>
                                          </p:stCondLst>
                                        </p:cTn>
                                        <p:tgtEl>
                                          <p:spTgt spid="95306"/>
                                        </p:tgtEl>
                                        <p:attrNameLst>
                                          <p:attrName>style.visibility</p:attrName>
                                        </p:attrNameLst>
                                      </p:cBhvr>
                                      <p:to>
                                        <p:strVal val="visible"/>
                                      </p:to>
                                    </p:set>
                                    <p:anim calcmode="lin" valueType="num">
                                      <p:cBhvr>
                                        <p:cTn id="177" dur="1000" fill="hold"/>
                                        <p:tgtEl>
                                          <p:spTgt spid="95306"/>
                                        </p:tgtEl>
                                        <p:attrNameLst>
                                          <p:attrName>ppt_w</p:attrName>
                                        </p:attrNameLst>
                                      </p:cBhvr>
                                      <p:tavLst>
                                        <p:tav tm="0">
                                          <p:val>
                                            <p:fltVal val="0"/>
                                          </p:val>
                                        </p:tav>
                                        <p:tav tm="100000">
                                          <p:val>
                                            <p:strVal val="#ppt_w"/>
                                          </p:val>
                                        </p:tav>
                                      </p:tavLst>
                                    </p:anim>
                                    <p:anim calcmode="lin" valueType="num">
                                      <p:cBhvr>
                                        <p:cTn id="178" dur="1000" fill="hold"/>
                                        <p:tgtEl>
                                          <p:spTgt spid="95306"/>
                                        </p:tgtEl>
                                        <p:attrNameLst>
                                          <p:attrName>ppt_h</p:attrName>
                                        </p:attrNameLst>
                                      </p:cBhvr>
                                      <p:tavLst>
                                        <p:tav tm="0">
                                          <p:val>
                                            <p:fltVal val="0"/>
                                          </p:val>
                                        </p:tav>
                                        <p:tav tm="100000">
                                          <p:val>
                                            <p:strVal val="#ppt_h"/>
                                          </p:val>
                                        </p:tav>
                                      </p:tavLst>
                                    </p:anim>
                                    <p:anim calcmode="lin" valueType="num">
                                      <p:cBhvr>
                                        <p:cTn id="179" dur="1000" fill="hold"/>
                                        <p:tgtEl>
                                          <p:spTgt spid="95306"/>
                                        </p:tgtEl>
                                        <p:attrNameLst>
                                          <p:attrName>ppt_x</p:attrName>
                                        </p:attrNameLst>
                                      </p:cBhvr>
                                      <p:tavLst>
                                        <p:tav tm="0" fmla="#ppt_x+(cos(-2*pi*(1-$))*-#ppt_x-sin(-2*pi*(1-$))*(1-#ppt_y))*(1-$)">
                                          <p:val>
                                            <p:fltVal val="0"/>
                                          </p:val>
                                        </p:tav>
                                        <p:tav tm="100000">
                                          <p:val>
                                            <p:fltVal val="1"/>
                                          </p:val>
                                        </p:tav>
                                      </p:tavLst>
                                    </p:anim>
                                    <p:anim calcmode="lin" valueType="num">
                                      <p:cBhvr>
                                        <p:cTn id="180" dur="1000" fill="hold"/>
                                        <p:tgtEl>
                                          <p:spTgt spid="95306"/>
                                        </p:tgtEl>
                                        <p:attrNameLst>
                                          <p:attrName>ppt_y</p:attrName>
                                        </p:attrNameLst>
                                      </p:cBhvr>
                                      <p:tavLst>
                                        <p:tav tm="0" fmla="#ppt_y+(sin(-2*pi*(1-$))*-#ppt_x+cos(-2*pi*(1-$))*(1-#ppt_y))*(1-$)">
                                          <p:val>
                                            <p:fltVal val="0"/>
                                          </p:val>
                                        </p:tav>
                                        <p:tav tm="100000">
                                          <p:val>
                                            <p:fltVal val="1"/>
                                          </p:val>
                                        </p:tav>
                                      </p:tavLst>
                                    </p:anim>
                                  </p:childTnLst>
                                </p:cTn>
                              </p:par>
                              <p:par>
                                <p:cTn id="181" presetID="15" presetClass="entr" presetSubtype="0" fill="hold" grpId="0" nodeType="withEffect">
                                  <p:stCondLst>
                                    <p:cond delay="0"/>
                                  </p:stCondLst>
                                  <p:childTnLst>
                                    <p:set>
                                      <p:cBhvr>
                                        <p:cTn id="182" dur="1" fill="hold">
                                          <p:stCondLst>
                                            <p:cond delay="0"/>
                                          </p:stCondLst>
                                        </p:cTn>
                                        <p:tgtEl>
                                          <p:spTgt spid="95307"/>
                                        </p:tgtEl>
                                        <p:attrNameLst>
                                          <p:attrName>style.visibility</p:attrName>
                                        </p:attrNameLst>
                                      </p:cBhvr>
                                      <p:to>
                                        <p:strVal val="visible"/>
                                      </p:to>
                                    </p:set>
                                    <p:anim calcmode="lin" valueType="num">
                                      <p:cBhvr>
                                        <p:cTn id="183" dur="1000" fill="hold"/>
                                        <p:tgtEl>
                                          <p:spTgt spid="95307"/>
                                        </p:tgtEl>
                                        <p:attrNameLst>
                                          <p:attrName>ppt_w</p:attrName>
                                        </p:attrNameLst>
                                      </p:cBhvr>
                                      <p:tavLst>
                                        <p:tav tm="0">
                                          <p:val>
                                            <p:fltVal val="0"/>
                                          </p:val>
                                        </p:tav>
                                        <p:tav tm="100000">
                                          <p:val>
                                            <p:strVal val="#ppt_w"/>
                                          </p:val>
                                        </p:tav>
                                      </p:tavLst>
                                    </p:anim>
                                    <p:anim calcmode="lin" valueType="num">
                                      <p:cBhvr>
                                        <p:cTn id="184" dur="1000" fill="hold"/>
                                        <p:tgtEl>
                                          <p:spTgt spid="95307"/>
                                        </p:tgtEl>
                                        <p:attrNameLst>
                                          <p:attrName>ppt_h</p:attrName>
                                        </p:attrNameLst>
                                      </p:cBhvr>
                                      <p:tavLst>
                                        <p:tav tm="0">
                                          <p:val>
                                            <p:fltVal val="0"/>
                                          </p:val>
                                        </p:tav>
                                        <p:tav tm="100000">
                                          <p:val>
                                            <p:strVal val="#ppt_h"/>
                                          </p:val>
                                        </p:tav>
                                      </p:tavLst>
                                    </p:anim>
                                    <p:anim calcmode="lin" valueType="num">
                                      <p:cBhvr>
                                        <p:cTn id="185" dur="1000" fill="hold"/>
                                        <p:tgtEl>
                                          <p:spTgt spid="95307"/>
                                        </p:tgtEl>
                                        <p:attrNameLst>
                                          <p:attrName>ppt_x</p:attrName>
                                        </p:attrNameLst>
                                      </p:cBhvr>
                                      <p:tavLst>
                                        <p:tav tm="0" fmla="#ppt_x+(cos(-2*pi*(1-$))*-#ppt_x-sin(-2*pi*(1-$))*(1-#ppt_y))*(1-$)">
                                          <p:val>
                                            <p:fltVal val="0"/>
                                          </p:val>
                                        </p:tav>
                                        <p:tav tm="100000">
                                          <p:val>
                                            <p:fltVal val="1"/>
                                          </p:val>
                                        </p:tav>
                                      </p:tavLst>
                                    </p:anim>
                                    <p:anim calcmode="lin" valueType="num">
                                      <p:cBhvr>
                                        <p:cTn id="186" dur="1000" fill="hold"/>
                                        <p:tgtEl>
                                          <p:spTgt spid="95307"/>
                                        </p:tgtEl>
                                        <p:attrNameLst>
                                          <p:attrName>ppt_y</p:attrName>
                                        </p:attrNameLst>
                                      </p:cBhvr>
                                      <p:tavLst>
                                        <p:tav tm="0" fmla="#ppt_y+(sin(-2*pi*(1-$))*-#ppt_x+cos(-2*pi*(1-$))*(1-#ppt_y))*(1-$)">
                                          <p:val>
                                            <p:fltVal val="0"/>
                                          </p:val>
                                        </p:tav>
                                        <p:tav tm="100000">
                                          <p:val>
                                            <p:fltVal val="1"/>
                                          </p:val>
                                        </p:tav>
                                      </p:tavLst>
                                    </p:anim>
                                  </p:childTnLst>
                                </p:cTn>
                              </p:par>
                              <p:par>
                                <p:cTn id="187" presetID="15" presetClass="entr" presetSubtype="0" fill="hold" grpId="0" nodeType="withEffect">
                                  <p:stCondLst>
                                    <p:cond delay="0"/>
                                  </p:stCondLst>
                                  <p:childTnLst>
                                    <p:set>
                                      <p:cBhvr>
                                        <p:cTn id="188" dur="1" fill="hold">
                                          <p:stCondLst>
                                            <p:cond delay="0"/>
                                          </p:stCondLst>
                                        </p:cTn>
                                        <p:tgtEl>
                                          <p:spTgt spid="95308"/>
                                        </p:tgtEl>
                                        <p:attrNameLst>
                                          <p:attrName>style.visibility</p:attrName>
                                        </p:attrNameLst>
                                      </p:cBhvr>
                                      <p:to>
                                        <p:strVal val="visible"/>
                                      </p:to>
                                    </p:set>
                                    <p:anim calcmode="lin" valueType="num">
                                      <p:cBhvr>
                                        <p:cTn id="189" dur="1000" fill="hold"/>
                                        <p:tgtEl>
                                          <p:spTgt spid="95308"/>
                                        </p:tgtEl>
                                        <p:attrNameLst>
                                          <p:attrName>ppt_w</p:attrName>
                                        </p:attrNameLst>
                                      </p:cBhvr>
                                      <p:tavLst>
                                        <p:tav tm="0">
                                          <p:val>
                                            <p:fltVal val="0"/>
                                          </p:val>
                                        </p:tav>
                                        <p:tav tm="100000">
                                          <p:val>
                                            <p:strVal val="#ppt_w"/>
                                          </p:val>
                                        </p:tav>
                                      </p:tavLst>
                                    </p:anim>
                                    <p:anim calcmode="lin" valueType="num">
                                      <p:cBhvr>
                                        <p:cTn id="190" dur="1000" fill="hold"/>
                                        <p:tgtEl>
                                          <p:spTgt spid="95308"/>
                                        </p:tgtEl>
                                        <p:attrNameLst>
                                          <p:attrName>ppt_h</p:attrName>
                                        </p:attrNameLst>
                                      </p:cBhvr>
                                      <p:tavLst>
                                        <p:tav tm="0">
                                          <p:val>
                                            <p:fltVal val="0"/>
                                          </p:val>
                                        </p:tav>
                                        <p:tav tm="100000">
                                          <p:val>
                                            <p:strVal val="#ppt_h"/>
                                          </p:val>
                                        </p:tav>
                                      </p:tavLst>
                                    </p:anim>
                                    <p:anim calcmode="lin" valueType="num">
                                      <p:cBhvr>
                                        <p:cTn id="191" dur="1000" fill="hold"/>
                                        <p:tgtEl>
                                          <p:spTgt spid="95308"/>
                                        </p:tgtEl>
                                        <p:attrNameLst>
                                          <p:attrName>ppt_x</p:attrName>
                                        </p:attrNameLst>
                                      </p:cBhvr>
                                      <p:tavLst>
                                        <p:tav tm="0" fmla="#ppt_x+(cos(-2*pi*(1-$))*-#ppt_x-sin(-2*pi*(1-$))*(1-#ppt_y))*(1-$)">
                                          <p:val>
                                            <p:fltVal val="0"/>
                                          </p:val>
                                        </p:tav>
                                        <p:tav tm="100000">
                                          <p:val>
                                            <p:fltVal val="1"/>
                                          </p:val>
                                        </p:tav>
                                      </p:tavLst>
                                    </p:anim>
                                    <p:anim calcmode="lin" valueType="num">
                                      <p:cBhvr>
                                        <p:cTn id="192" dur="1000" fill="hold"/>
                                        <p:tgtEl>
                                          <p:spTgt spid="95308"/>
                                        </p:tgtEl>
                                        <p:attrNameLst>
                                          <p:attrName>ppt_y</p:attrName>
                                        </p:attrNameLst>
                                      </p:cBhvr>
                                      <p:tavLst>
                                        <p:tav tm="0" fmla="#ppt_y+(sin(-2*pi*(1-$))*-#ppt_x+cos(-2*pi*(1-$))*(1-#ppt_y))*(1-$)">
                                          <p:val>
                                            <p:fltVal val="0"/>
                                          </p:val>
                                        </p:tav>
                                        <p:tav tm="100000">
                                          <p:val>
                                            <p:fltVal val="1"/>
                                          </p:val>
                                        </p:tav>
                                      </p:tavLst>
                                    </p:anim>
                                  </p:childTnLst>
                                </p:cTn>
                              </p:par>
                              <p:par>
                                <p:cTn id="193" presetID="15" presetClass="entr" presetSubtype="0" fill="hold" grpId="0" nodeType="withEffect">
                                  <p:stCondLst>
                                    <p:cond delay="0"/>
                                  </p:stCondLst>
                                  <p:childTnLst>
                                    <p:set>
                                      <p:cBhvr>
                                        <p:cTn id="194" dur="1" fill="hold">
                                          <p:stCondLst>
                                            <p:cond delay="0"/>
                                          </p:stCondLst>
                                        </p:cTn>
                                        <p:tgtEl>
                                          <p:spTgt spid="95309"/>
                                        </p:tgtEl>
                                        <p:attrNameLst>
                                          <p:attrName>style.visibility</p:attrName>
                                        </p:attrNameLst>
                                      </p:cBhvr>
                                      <p:to>
                                        <p:strVal val="visible"/>
                                      </p:to>
                                    </p:set>
                                    <p:anim calcmode="lin" valueType="num">
                                      <p:cBhvr>
                                        <p:cTn id="195" dur="1000" fill="hold"/>
                                        <p:tgtEl>
                                          <p:spTgt spid="95309"/>
                                        </p:tgtEl>
                                        <p:attrNameLst>
                                          <p:attrName>ppt_w</p:attrName>
                                        </p:attrNameLst>
                                      </p:cBhvr>
                                      <p:tavLst>
                                        <p:tav tm="0">
                                          <p:val>
                                            <p:fltVal val="0"/>
                                          </p:val>
                                        </p:tav>
                                        <p:tav tm="100000">
                                          <p:val>
                                            <p:strVal val="#ppt_w"/>
                                          </p:val>
                                        </p:tav>
                                      </p:tavLst>
                                    </p:anim>
                                    <p:anim calcmode="lin" valueType="num">
                                      <p:cBhvr>
                                        <p:cTn id="196" dur="1000" fill="hold"/>
                                        <p:tgtEl>
                                          <p:spTgt spid="95309"/>
                                        </p:tgtEl>
                                        <p:attrNameLst>
                                          <p:attrName>ppt_h</p:attrName>
                                        </p:attrNameLst>
                                      </p:cBhvr>
                                      <p:tavLst>
                                        <p:tav tm="0">
                                          <p:val>
                                            <p:fltVal val="0"/>
                                          </p:val>
                                        </p:tav>
                                        <p:tav tm="100000">
                                          <p:val>
                                            <p:strVal val="#ppt_h"/>
                                          </p:val>
                                        </p:tav>
                                      </p:tavLst>
                                    </p:anim>
                                    <p:anim calcmode="lin" valueType="num">
                                      <p:cBhvr>
                                        <p:cTn id="197" dur="1000" fill="hold"/>
                                        <p:tgtEl>
                                          <p:spTgt spid="95309"/>
                                        </p:tgtEl>
                                        <p:attrNameLst>
                                          <p:attrName>ppt_x</p:attrName>
                                        </p:attrNameLst>
                                      </p:cBhvr>
                                      <p:tavLst>
                                        <p:tav tm="0" fmla="#ppt_x+(cos(-2*pi*(1-$))*-#ppt_x-sin(-2*pi*(1-$))*(1-#ppt_y))*(1-$)">
                                          <p:val>
                                            <p:fltVal val="0"/>
                                          </p:val>
                                        </p:tav>
                                        <p:tav tm="100000">
                                          <p:val>
                                            <p:fltVal val="1"/>
                                          </p:val>
                                        </p:tav>
                                      </p:tavLst>
                                    </p:anim>
                                    <p:anim calcmode="lin" valueType="num">
                                      <p:cBhvr>
                                        <p:cTn id="198" dur="1000" fill="hold"/>
                                        <p:tgtEl>
                                          <p:spTgt spid="95309"/>
                                        </p:tgtEl>
                                        <p:attrNameLst>
                                          <p:attrName>ppt_y</p:attrName>
                                        </p:attrNameLst>
                                      </p:cBhvr>
                                      <p:tavLst>
                                        <p:tav tm="0" fmla="#ppt_y+(sin(-2*pi*(1-$))*-#ppt_x+cos(-2*pi*(1-$))*(1-#ppt_y))*(1-$)">
                                          <p:val>
                                            <p:fltVal val="0"/>
                                          </p:val>
                                        </p:tav>
                                        <p:tav tm="100000">
                                          <p:val>
                                            <p:fltVal val="1"/>
                                          </p:val>
                                        </p:tav>
                                      </p:tavLst>
                                    </p:anim>
                                  </p:childTnLst>
                                </p:cTn>
                              </p:par>
                              <p:par>
                                <p:cTn id="199" presetID="15" presetClass="entr" presetSubtype="0" fill="hold" grpId="0" nodeType="withEffect">
                                  <p:stCondLst>
                                    <p:cond delay="0"/>
                                  </p:stCondLst>
                                  <p:childTnLst>
                                    <p:set>
                                      <p:cBhvr>
                                        <p:cTn id="200" dur="1" fill="hold">
                                          <p:stCondLst>
                                            <p:cond delay="0"/>
                                          </p:stCondLst>
                                        </p:cTn>
                                        <p:tgtEl>
                                          <p:spTgt spid="95324"/>
                                        </p:tgtEl>
                                        <p:attrNameLst>
                                          <p:attrName>style.visibility</p:attrName>
                                        </p:attrNameLst>
                                      </p:cBhvr>
                                      <p:to>
                                        <p:strVal val="visible"/>
                                      </p:to>
                                    </p:set>
                                    <p:anim calcmode="lin" valueType="num">
                                      <p:cBhvr>
                                        <p:cTn id="201" dur="1000" fill="hold"/>
                                        <p:tgtEl>
                                          <p:spTgt spid="95324"/>
                                        </p:tgtEl>
                                        <p:attrNameLst>
                                          <p:attrName>ppt_w</p:attrName>
                                        </p:attrNameLst>
                                      </p:cBhvr>
                                      <p:tavLst>
                                        <p:tav tm="0">
                                          <p:val>
                                            <p:fltVal val="0"/>
                                          </p:val>
                                        </p:tav>
                                        <p:tav tm="100000">
                                          <p:val>
                                            <p:strVal val="#ppt_w"/>
                                          </p:val>
                                        </p:tav>
                                      </p:tavLst>
                                    </p:anim>
                                    <p:anim calcmode="lin" valueType="num">
                                      <p:cBhvr>
                                        <p:cTn id="202" dur="1000" fill="hold"/>
                                        <p:tgtEl>
                                          <p:spTgt spid="95324"/>
                                        </p:tgtEl>
                                        <p:attrNameLst>
                                          <p:attrName>ppt_h</p:attrName>
                                        </p:attrNameLst>
                                      </p:cBhvr>
                                      <p:tavLst>
                                        <p:tav tm="0">
                                          <p:val>
                                            <p:fltVal val="0"/>
                                          </p:val>
                                        </p:tav>
                                        <p:tav tm="100000">
                                          <p:val>
                                            <p:strVal val="#ppt_h"/>
                                          </p:val>
                                        </p:tav>
                                      </p:tavLst>
                                    </p:anim>
                                    <p:anim calcmode="lin" valueType="num">
                                      <p:cBhvr>
                                        <p:cTn id="203" dur="1000" fill="hold"/>
                                        <p:tgtEl>
                                          <p:spTgt spid="95324"/>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95324"/>
                                        </p:tgtEl>
                                        <p:attrNameLst>
                                          <p:attrName>ppt_y</p:attrName>
                                        </p:attrNameLst>
                                      </p:cBhvr>
                                      <p:tavLst>
                                        <p:tav tm="0" fmla="#ppt_y+(sin(-2*pi*(1-$))*-#ppt_x+cos(-2*pi*(1-$))*(1-#ppt_y))*(1-$)">
                                          <p:val>
                                            <p:fltVal val="0"/>
                                          </p:val>
                                        </p:tav>
                                        <p:tav tm="100000">
                                          <p:val>
                                            <p:fltVal val="1"/>
                                          </p:val>
                                        </p:tav>
                                      </p:tavLst>
                                    </p:anim>
                                  </p:childTnLst>
                                </p:cTn>
                              </p:par>
                              <p:par>
                                <p:cTn id="205" presetID="15" presetClass="entr" presetSubtype="0" fill="hold" grpId="0" nodeType="withEffect">
                                  <p:stCondLst>
                                    <p:cond delay="0"/>
                                  </p:stCondLst>
                                  <p:childTnLst>
                                    <p:set>
                                      <p:cBhvr>
                                        <p:cTn id="206" dur="1" fill="hold">
                                          <p:stCondLst>
                                            <p:cond delay="0"/>
                                          </p:stCondLst>
                                        </p:cTn>
                                        <p:tgtEl>
                                          <p:spTgt spid="95341"/>
                                        </p:tgtEl>
                                        <p:attrNameLst>
                                          <p:attrName>style.visibility</p:attrName>
                                        </p:attrNameLst>
                                      </p:cBhvr>
                                      <p:to>
                                        <p:strVal val="visible"/>
                                      </p:to>
                                    </p:set>
                                    <p:anim calcmode="lin" valueType="num">
                                      <p:cBhvr>
                                        <p:cTn id="207" dur="1000" fill="hold"/>
                                        <p:tgtEl>
                                          <p:spTgt spid="95341"/>
                                        </p:tgtEl>
                                        <p:attrNameLst>
                                          <p:attrName>ppt_w</p:attrName>
                                        </p:attrNameLst>
                                      </p:cBhvr>
                                      <p:tavLst>
                                        <p:tav tm="0">
                                          <p:val>
                                            <p:fltVal val="0"/>
                                          </p:val>
                                        </p:tav>
                                        <p:tav tm="100000">
                                          <p:val>
                                            <p:strVal val="#ppt_w"/>
                                          </p:val>
                                        </p:tav>
                                      </p:tavLst>
                                    </p:anim>
                                    <p:anim calcmode="lin" valueType="num">
                                      <p:cBhvr>
                                        <p:cTn id="208" dur="1000" fill="hold"/>
                                        <p:tgtEl>
                                          <p:spTgt spid="95341"/>
                                        </p:tgtEl>
                                        <p:attrNameLst>
                                          <p:attrName>ppt_h</p:attrName>
                                        </p:attrNameLst>
                                      </p:cBhvr>
                                      <p:tavLst>
                                        <p:tav tm="0">
                                          <p:val>
                                            <p:fltVal val="0"/>
                                          </p:val>
                                        </p:tav>
                                        <p:tav tm="100000">
                                          <p:val>
                                            <p:strVal val="#ppt_h"/>
                                          </p:val>
                                        </p:tav>
                                      </p:tavLst>
                                    </p:anim>
                                    <p:anim calcmode="lin" valueType="num">
                                      <p:cBhvr>
                                        <p:cTn id="209" dur="1000" fill="hold"/>
                                        <p:tgtEl>
                                          <p:spTgt spid="95341"/>
                                        </p:tgtEl>
                                        <p:attrNameLst>
                                          <p:attrName>ppt_x</p:attrName>
                                        </p:attrNameLst>
                                      </p:cBhvr>
                                      <p:tavLst>
                                        <p:tav tm="0" fmla="#ppt_x+(cos(-2*pi*(1-$))*-#ppt_x-sin(-2*pi*(1-$))*(1-#ppt_y))*(1-$)">
                                          <p:val>
                                            <p:fltVal val="0"/>
                                          </p:val>
                                        </p:tav>
                                        <p:tav tm="100000">
                                          <p:val>
                                            <p:fltVal val="1"/>
                                          </p:val>
                                        </p:tav>
                                      </p:tavLst>
                                    </p:anim>
                                    <p:anim calcmode="lin" valueType="num">
                                      <p:cBhvr>
                                        <p:cTn id="210" dur="1000" fill="hold"/>
                                        <p:tgtEl>
                                          <p:spTgt spid="95341"/>
                                        </p:tgtEl>
                                        <p:attrNameLst>
                                          <p:attrName>ppt_y</p:attrName>
                                        </p:attrNameLst>
                                      </p:cBhvr>
                                      <p:tavLst>
                                        <p:tav tm="0" fmla="#ppt_y+(sin(-2*pi*(1-$))*-#ppt_x+cos(-2*pi*(1-$))*(1-#ppt_y))*(1-$)">
                                          <p:val>
                                            <p:fltVal val="0"/>
                                          </p:val>
                                        </p:tav>
                                        <p:tav tm="100000">
                                          <p:val>
                                            <p:fltVal val="1"/>
                                          </p:val>
                                        </p:tav>
                                      </p:tavLst>
                                    </p:anim>
                                  </p:childTnLst>
                                </p:cTn>
                              </p:par>
                              <p:par>
                                <p:cTn id="211" presetID="15" presetClass="entr" presetSubtype="0" fill="hold" grpId="0" nodeType="withEffect">
                                  <p:stCondLst>
                                    <p:cond delay="0"/>
                                  </p:stCondLst>
                                  <p:childTnLst>
                                    <p:set>
                                      <p:cBhvr>
                                        <p:cTn id="212" dur="1" fill="hold">
                                          <p:stCondLst>
                                            <p:cond delay="0"/>
                                          </p:stCondLst>
                                        </p:cTn>
                                        <p:tgtEl>
                                          <p:spTgt spid="95343"/>
                                        </p:tgtEl>
                                        <p:attrNameLst>
                                          <p:attrName>style.visibility</p:attrName>
                                        </p:attrNameLst>
                                      </p:cBhvr>
                                      <p:to>
                                        <p:strVal val="visible"/>
                                      </p:to>
                                    </p:set>
                                    <p:anim calcmode="lin" valueType="num">
                                      <p:cBhvr>
                                        <p:cTn id="213" dur="1000" fill="hold"/>
                                        <p:tgtEl>
                                          <p:spTgt spid="95343"/>
                                        </p:tgtEl>
                                        <p:attrNameLst>
                                          <p:attrName>ppt_w</p:attrName>
                                        </p:attrNameLst>
                                      </p:cBhvr>
                                      <p:tavLst>
                                        <p:tav tm="0">
                                          <p:val>
                                            <p:fltVal val="0"/>
                                          </p:val>
                                        </p:tav>
                                        <p:tav tm="100000">
                                          <p:val>
                                            <p:strVal val="#ppt_w"/>
                                          </p:val>
                                        </p:tav>
                                      </p:tavLst>
                                    </p:anim>
                                    <p:anim calcmode="lin" valueType="num">
                                      <p:cBhvr>
                                        <p:cTn id="214" dur="1000" fill="hold"/>
                                        <p:tgtEl>
                                          <p:spTgt spid="95343"/>
                                        </p:tgtEl>
                                        <p:attrNameLst>
                                          <p:attrName>ppt_h</p:attrName>
                                        </p:attrNameLst>
                                      </p:cBhvr>
                                      <p:tavLst>
                                        <p:tav tm="0">
                                          <p:val>
                                            <p:fltVal val="0"/>
                                          </p:val>
                                        </p:tav>
                                        <p:tav tm="100000">
                                          <p:val>
                                            <p:strVal val="#ppt_h"/>
                                          </p:val>
                                        </p:tav>
                                      </p:tavLst>
                                    </p:anim>
                                    <p:anim calcmode="lin" valueType="num">
                                      <p:cBhvr>
                                        <p:cTn id="215" dur="1000" fill="hold"/>
                                        <p:tgtEl>
                                          <p:spTgt spid="95343"/>
                                        </p:tgtEl>
                                        <p:attrNameLst>
                                          <p:attrName>ppt_x</p:attrName>
                                        </p:attrNameLst>
                                      </p:cBhvr>
                                      <p:tavLst>
                                        <p:tav tm="0" fmla="#ppt_x+(cos(-2*pi*(1-$))*-#ppt_x-sin(-2*pi*(1-$))*(1-#ppt_y))*(1-$)">
                                          <p:val>
                                            <p:fltVal val="0"/>
                                          </p:val>
                                        </p:tav>
                                        <p:tav tm="100000">
                                          <p:val>
                                            <p:fltVal val="1"/>
                                          </p:val>
                                        </p:tav>
                                      </p:tavLst>
                                    </p:anim>
                                    <p:anim calcmode="lin" valueType="num">
                                      <p:cBhvr>
                                        <p:cTn id="216" dur="1000" fill="hold"/>
                                        <p:tgtEl>
                                          <p:spTgt spid="95343"/>
                                        </p:tgtEl>
                                        <p:attrNameLst>
                                          <p:attrName>ppt_y</p:attrName>
                                        </p:attrNameLst>
                                      </p:cBhvr>
                                      <p:tavLst>
                                        <p:tav tm="0" fmla="#ppt_y+(sin(-2*pi*(1-$))*-#ppt_x+cos(-2*pi*(1-$))*(1-#ppt_y))*(1-$)">
                                          <p:val>
                                            <p:fltVal val="0"/>
                                          </p:val>
                                        </p:tav>
                                        <p:tav tm="100000">
                                          <p:val>
                                            <p:fltVal val="1"/>
                                          </p:val>
                                        </p:tav>
                                      </p:tavLst>
                                    </p:anim>
                                  </p:childTnLst>
                                </p:cTn>
                              </p:par>
                              <p:par>
                                <p:cTn id="217" presetID="15" presetClass="entr" presetSubtype="0" fill="hold" grpId="0" nodeType="withEffect">
                                  <p:stCondLst>
                                    <p:cond delay="0"/>
                                  </p:stCondLst>
                                  <p:childTnLst>
                                    <p:set>
                                      <p:cBhvr>
                                        <p:cTn id="218" dur="1" fill="hold">
                                          <p:stCondLst>
                                            <p:cond delay="0"/>
                                          </p:stCondLst>
                                        </p:cTn>
                                        <p:tgtEl>
                                          <p:spTgt spid="95344"/>
                                        </p:tgtEl>
                                        <p:attrNameLst>
                                          <p:attrName>style.visibility</p:attrName>
                                        </p:attrNameLst>
                                      </p:cBhvr>
                                      <p:to>
                                        <p:strVal val="visible"/>
                                      </p:to>
                                    </p:set>
                                    <p:anim calcmode="lin" valueType="num">
                                      <p:cBhvr>
                                        <p:cTn id="219" dur="1000" fill="hold"/>
                                        <p:tgtEl>
                                          <p:spTgt spid="95344"/>
                                        </p:tgtEl>
                                        <p:attrNameLst>
                                          <p:attrName>ppt_w</p:attrName>
                                        </p:attrNameLst>
                                      </p:cBhvr>
                                      <p:tavLst>
                                        <p:tav tm="0">
                                          <p:val>
                                            <p:fltVal val="0"/>
                                          </p:val>
                                        </p:tav>
                                        <p:tav tm="100000">
                                          <p:val>
                                            <p:strVal val="#ppt_w"/>
                                          </p:val>
                                        </p:tav>
                                      </p:tavLst>
                                    </p:anim>
                                    <p:anim calcmode="lin" valueType="num">
                                      <p:cBhvr>
                                        <p:cTn id="220" dur="1000" fill="hold"/>
                                        <p:tgtEl>
                                          <p:spTgt spid="95344"/>
                                        </p:tgtEl>
                                        <p:attrNameLst>
                                          <p:attrName>ppt_h</p:attrName>
                                        </p:attrNameLst>
                                      </p:cBhvr>
                                      <p:tavLst>
                                        <p:tav tm="0">
                                          <p:val>
                                            <p:fltVal val="0"/>
                                          </p:val>
                                        </p:tav>
                                        <p:tav tm="100000">
                                          <p:val>
                                            <p:strVal val="#ppt_h"/>
                                          </p:val>
                                        </p:tav>
                                      </p:tavLst>
                                    </p:anim>
                                    <p:anim calcmode="lin" valueType="num">
                                      <p:cBhvr>
                                        <p:cTn id="221" dur="1000" fill="hold"/>
                                        <p:tgtEl>
                                          <p:spTgt spid="95344"/>
                                        </p:tgtEl>
                                        <p:attrNameLst>
                                          <p:attrName>ppt_x</p:attrName>
                                        </p:attrNameLst>
                                      </p:cBhvr>
                                      <p:tavLst>
                                        <p:tav tm="0" fmla="#ppt_x+(cos(-2*pi*(1-$))*-#ppt_x-sin(-2*pi*(1-$))*(1-#ppt_y))*(1-$)">
                                          <p:val>
                                            <p:fltVal val="0"/>
                                          </p:val>
                                        </p:tav>
                                        <p:tav tm="100000">
                                          <p:val>
                                            <p:fltVal val="1"/>
                                          </p:val>
                                        </p:tav>
                                      </p:tavLst>
                                    </p:anim>
                                    <p:anim calcmode="lin" valueType="num">
                                      <p:cBhvr>
                                        <p:cTn id="222" dur="1000" fill="hold"/>
                                        <p:tgtEl>
                                          <p:spTgt spid="95344"/>
                                        </p:tgtEl>
                                        <p:attrNameLst>
                                          <p:attrName>ppt_y</p:attrName>
                                        </p:attrNameLst>
                                      </p:cBhvr>
                                      <p:tavLst>
                                        <p:tav tm="0" fmla="#ppt_y+(sin(-2*pi*(1-$))*-#ppt_x+cos(-2*pi*(1-$))*(1-#ppt_y))*(1-$)">
                                          <p:val>
                                            <p:fltVal val="0"/>
                                          </p:val>
                                        </p:tav>
                                        <p:tav tm="100000">
                                          <p:val>
                                            <p:fltVal val="1"/>
                                          </p:val>
                                        </p:tav>
                                      </p:tavLst>
                                    </p:anim>
                                  </p:childTnLst>
                                </p:cTn>
                              </p:par>
                              <p:par>
                                <p:cTn id="223" presetID="15" presetClass="entr" presetSubtype="0" fill="hold" grpId="0" nodeType="withEffect">
                                  <p:stCondLst>
                                    <p:cond delay="0"/>
                                  </p:stCondLst>
                                  <p:childTnLst>
                                    <p:set>
                                      <p:cBhvr>
                                        <p:cTn id="224" dur="1" fill="hold">
                                          <p:stCondLst>
                                            <p:cond delay="0"/>
                                          </p:stCondLst>
                                        </p:cTn>
                                        <p:tgtEl>
                                          <p:spTgt spid="95345"/>
                                        </p:tgtEl>
                                        <p:attrNameLst>
                                          <p:attrName>style.visibility</p:attrName>
                                        </p:attrNameLst>
                                      </p:cBhvr>
                                      <p:to>
                                        <p:strVal val="visible"/>
                                      </p:to>
                                    </p:set>
                                    <p:anim calcmode="lin" valueType="num">
                                      <p:cBhvr>
                                        <p:cTn id="225" dur="1000" fill="hold"/>
                                        <p:tgtEl>
                                          <p:spTgt spid="95345"/>
                                        </p:tgtEl>
                                        <p:attrNameLst>
                                          <p:attrName>ppt_w</p:attrName>
                                        </p:attrNameLst>
                                      </p:cBhvr>
                                      <p:tavLst>
                                        <p:tav tm="0">
                                          <p:val>
                                            <p:fltVal val="0"/>
                                          </p:val>
                                        </p:tav>
                                        <p:tav tm="100000">
                                          <p:val>
                                            <p:strVal val="#ppt_w"/>
                                          </p:val>
                                        </p:tav>
                                      </p:tavLst>
                                    </p:anim>
                                    <p:anim calcmode="lin" valueType="num">
                                      <p:cBhvr>
                                        <p:cTn id="226" dur="1000" fill="hold"/>
                                        <p:tgtEl>
                                          <p:spTgt spid="95345"/>
                                        </p:tgtEl>
                                        <p:attrNameLst>
                                          <p:attrName>ppt_h</p:attrName>
                                        </p:attrNameLst>
                                      </p:cBhvr>
                                      <p:tavLst>
                                        <p:tav tm="0">
                                          <p:val>
                                            <p:fltVal val="0"/>
                                          </p:val>
                                        </p:tav>
                                        <p:tav tm="100000">
                                          <p:val>
                                            <p:strVal val="#ppt_h"/>
                                          </p:val>
                                        </p:tav>
                                      </p:tavLst>
                                    </p:anim>
                                    <p:anim calcmode="lin" valueType="num">
                                      <p:cBhvr>
                                        <p:cTn id="227" dur="1000" fill="hold"/>
                                        <p:tgtEl>
                                          <p:spTgt spid="95345"/>
                                        </p:tgtEl>
                                        <p:attrNameLst>
                                          <p:attrName>ppt_x</p:attrName>
                                        </p:attrNameLst>
                                      </p:cBhvr>
                                      <p:tavLst>
                                        <p:tav tm="0" fmla="#ppt_x+(cos(-2*pi*(1-$))*-#ppt_x-sin(-2*pi*(1-$))*(1-#ppt_y))*(1-$)">
                                          <p:val>
                                            <p:fltVal val="0"/>
                                          </p:val>
                                        </p:tav>
                                        <p:tav tm="100000">
                                          <p:val>
                                            <p:fltVal val="1"/>
                                          </p:val>
                                        </p:tav>
                                      </p:tavLst>
                                    </p:anim>
                                    <p:anim calcmode="lin" valueType="num">
                                      <p:cBhvr>
                                        <p:cTn id="228" dur="1000" fill="hold"/>
                                        <p:tgtEl>
                                          <p:spTgt spid="95345"/>
                                        </p:tgtEl>
                                        <p:attrNameLst>
                                          <p:attrName>ppt_y</p:attrName>
                                        </p:attrNameLst>
                                      </p:cBhvr>
                                      <p:tavLst>
                                        <p:tav tm="0" fmla="#ppt_y+(sin(-2*pi*(1-$))*-#ppt_x+cos(-2*pi*(1-$))*(1-#ppt_y))*(1-$)">
                                          <p:val>
                                            <p:fltVal val="0"/>
                                          </p:val>
                                        </p:tav>
                                        <p:tav tm="100000">
                                          <p:val>
                                            <p:fltVal val="1"/>
                                          </p:val>
                                        </p:tav>
                                      </p:tavLst>
                                    </p:anim>
                                  </p:childTnLst>
                                </p:cTn>
                              </p:par>
                              <p:par>
                                <p:cTn id="229" presetID="15" presetClass="entr" presetSubtype="0" fill="hold" grpId="0" nodeType="withEffect">
                                  <p:stCondLst>
                                    <p:cond delay="0"/>
                                  </p:stCondLst>
                                  <p:childTnLst>
                                    <p:set>
                                      <p:cBhvr>
                                        <p:cTn id="230" dur="1" fill="hold">
                                          <p:stCondLst>
                                            <p:cond delay="0"/>
                                          </p:stCondLst>
                                        </p:cTn>
                                        <p:tgtEl>
                                          <p:spTgt spid="95346"/>
                                        </p:tgtEl>
                                        <p:attrNameLst>
                                          <p:attrName>style.visibility</p:attrName>
                                        </p:attrNameLst>
                                      </p:cBhvr>
                                      <p:to>
                                        <p:strVal val="visible"/>
                                      </p:to>
                                    </p:set>
                                    <p:anim calcmode="lin" valueType="num">
                                      <p:cBhvr>
                                        <p:cTn id="231" dur="1000" fill="hold"/>
                                        <p:tgtEl>
                                          <p:spTgt spid="95346"/>
                                        </p:tgtEl>
                                        <p:attrNameLst>
                                          <p:attrName>ppt_w</p:attrName>
                                        </p:attrNameLst>
                                      </p:cBhvr>
                                      <p:tavLst>
                                        <p:tav tm="0">
                                          <p:val>
                                            <p:fltVal val="0"/>
                                          </p:val>
                                        </p:tav>
                                        <p:tav tm="100000">
                                          <p:val>
                                            <p:strVal val="#ppt_w"/>
                                          </p:val>
                                        </p:tav>
                                      </p:tavLst>
                                    </p:anim>
                                    <p:anim calcmode="lin" valueType="num">
                                      <p:cBhvr>
                                        <p:cTn id="232" dur="1000" fill="hold"/>
                                        <p:tgtEl>
                                          <p:spTgt spid="95346"/>
                                        </p:tgtEl>
                                        <p:attrNameLst>
                                          <p:attrName>ppt_h</p:attrName>
                                        </p:attrNameLst>
                                      </p:cBhvr>
                                      <p:tavLst>
                                        <p:tav tm="0">
                                          <p:val>
                                            <p:fltVal val="0"/>
                                          </p:val>
                                        </p:tav>
                                        <p:tav tm="100000">
                                          <p:val>
                                            <p:strVal val="#ppt_h"/>
                                          </p:val>
                                        </p:tav>
                                      </p:tavLst>
                                    </p:anim>
                                    <p:anim calcmode="lin" valueType="num">
                                      <p:cBhvr>
                                        <p:cTn id="233" dur="1000" fill="hold"/>
                                        <p:tgtEl>
                                          <p:spTgt spid="95346"/>
                                        </p:tgtEl>
                                        <p:attrNameLst>
                                          <p:attrName>ppt_x</p:attrName>
                                        </p:attrNameLst>
                                      </p:cBhvr>
                                      <p:tavLst>
                                        <p:tav tm="0" fmla="#ppt_x+(cos(-2*pi*(1-$))*-#ppt_x-sin(-2*pi*(1-$))*(1-#ppt_y))*(1-$)">
                                          <p:val>
                                            <p:fltVal val="0"/>
                                          </p:val>
                                        </p:tav>
                                        <p:tav tm="100000">
                                          <p:val>
                                            <p:fltVal val="1"/>
                                          </p:val>
                                        </p:tav>
                                      </p:tavLst>
                                    </p:anim>
                                    <p:anim calcmode="lin" valueType="num">
                                      <p:cBhvr>
                                        <p:cTn id="234" dur="1000" fill="hold"/>
                                        <p:tgtEl>
                                          <p:spTgt spid="95346"/>
                                        </p:tgtEl>
                                        <p:attrNameLst>
                                          <p:attrName>ppt_y</p:attrName>
                                        </p:attrNameLst>
                                      </p:cBhvr>
                                      <p:tavLst>
                                        <p:tav tm="0" fmla="#ppt_y+(sin(-2*pi*(1-$))*-#ppt_x+cos(-2*pi*(1-$))*(1-#ppt_y))*(1-$)">
                                          <p:val>
                                            <p:fltVal val="0"/>
                                          </p:val>
                                        </p:tav>
                                        <p:tav tm="100000">
                                          <p:val>
                                            <p:fltVal val="1"/>
                                          </p:val>
                                        </p:tav>
                                      </p:tavLst>
                                    </p:anim>
                                  </p:childTnLst>
                                </p:cTn>
                              </p:par>
                              <p:par>
                                <p:cTn id="235" presetID="15" presetClass="entr" presetSubtype="0" fill="hold" grpId="0" nodeType="withEffect">
                                  <p:stCondLst>
                                    <p:cond delay="0"/>
                                  </p:stCondLst>
                                  <p:childTnLst>
                                    <p:set>
                                      <p:cBhvr>
                                        <p:cTn id="236" dur="1" fill="hold">
                                          <p:stCondLst>
                                            <p:cond delay="0"/>
                                          </p:stCondLst>
                                        </p:cTn>
                                        <p:tgtEl>
                                          <p:spTgt spid="95347"/>
                                        </p:tgtEl>
                                        <p:attrNameLst>
                                          <p:attrName>style.visibility</p:attrName>
                                        </p:attrNameLst>
                                      </p:cBhvr>
                                      <p:to>
                                        <p:strVal val="visible"/>
                                      </p:to>
                                    </p:set>
                                    <p:anim calcmode="lin" valueType="num">
                                      <p:cBhvr>
                                        <p:cTn id="237" dur="1000" fill="hold"/>
                                        <p:tgtEl>
                                          <p:spTgt spid="95347"/>
                                        </p:tgtEl>
                                        <p:attrNameLst>
                                          <p:attrName>ppt_w</p:attrName>
                                        </p:attrNameLst>
                                      </p:cBhvr>
                                      <p:tavLst>
                                        <p:tav tm="0">
                                          <p:val>
                                            <p:fltVal val="0"/>
                                          </p:val>
                                        </p:tav>
                                        <p:tav tm="100000">
                                          <p:val>
                                            <p:strVal val="#ppt_w"/>
                                          </p:val>
                                        </p:tav>
                                      </p:tavLst>
                                    </p:anim>
                                    <p:anim calcmode="lin" valueType="num">
                                      <p:cBhvr>
                                        <p:cTn id="238" dur="1000" fill="hold"/>
                                        <p:tgtEl>
                                          <p:spTgt spid="95347"/>
                                        </p:tgtEl>
                                        <p:attrNameLst>
                                          <p:attrName>ppt_h</p:attrName>
                                        </p:attrNameLst>
                                      </p:cBhvr>
                                      <p:tavLst>
                                        <p:tav tm="0">
                                          <p:val>
                                            <p:fltVal val="0"/>
                                          </p:val>
                                        </p:tav>
                                        <p:tav tm="100000">
                                          <p:val>
                                            <p:strVal val="#ppt_h"/>
                                          </p:val>
                                        </p:tav>
                                      </p:tavLst>
                                    </p:anim>
                                    <p:anim calcmode="lin" valueType="num">
                                      <p:cBhvr>
                                        <p:cTn id="239" dur="1000" fill="hold"/>
                                        <p:tgtEl>
                                          <p:spTgt spid="95347"/>
                                        </p:tgtEl>
                                        <p:attrNameLst>
                                          <p:attrName>ppt_x</p:attrName>
                                        </p:attrNameLst>
                                      </p:cBhvr>
                                      <p:tavLst>
                                        <p:tav tm="0" fmla="#ppt_x+(cos(-2*pi*(1-$))*-#ppt_x-sin(-2*pi*(1-$))*(1-#ppt_y))*(1-$)">
                                          <p:val>
                                            <p:fltVal val="0"/>
                                          </p:val>
                                        </p:tav>
                                        <p:tav tm="100000">
                                          <p:val>
                                            <p:fltVal val="1"/>
                                          </p:val>
                                        </p:tav>
                                      </p:tavLst>
                                    </p:anim>
                                    <p:anim calcmode="lin" valueType="num">
                                      <p:cBhvr>
                                        <p:cTn id="240" dur="1000" fill="hold"/>
                                        <p:tgtEl>
                                          <p:spTgt spid="95347"/>
                                        </p:tgtEl>
                                        <p:attrNameLst>
                                          <p:attrName>ppt_y</p:attrName>
                                        </p:attrNameLst>
                                      </p:cBhvr>
                                      <p:tavLst>
                                        <p:tav tm="0" fmla="#ppt_y+(sin(-2*pi*(1-$))*-#ppt_x+cos(-2*pi*(1-$))*(1-#ppt_y))*(1-$)">
                                          <p:val>
                                            <p:fltVal val="0"/>
                                          </p:val>
                                        </p:tav>
                                        <p:tav tm="100000">
                                          <p:val>
                                            <p:fltVal val="1"/>
                                          </p:val>
                                        </p:tav>
                                      </p:tavLst>
                                    </p:anim>
                                  </p:childTnLst>
                                </p:cTn>
                              </p:par>
                              <p:par>
                                <p:cTn id="241" presetID="15" presetClass="entr" presetSubtype="0" fill="hold" grpId="0" nodeType="withEffect">
                                  <p:stCondLst>
                                    <p:cond delay="0"/>
                                  </p:stCondLst>
                                  <p:childTnLst>
                                    <p:set>
                                      <p:cBhvr>
                                        <p:cTn id="242" dur="1" fill="hold">
                                          <p:stCondLst>
                                            <p:cond delay="0"/>
                                          </p:stCondLst>
                                        </p:cTn>
                                        <p:tgtEl>
                                          <p:spTgt spid="95342"/>
                                        </p:tgtEl>
                                        <p:attrNameLst>
                                          <p:attrName>style.visibility</p:attrName>
                                        </p:attrNameLst>
                                      </p:cBhvr>
                                      <p:to>
                                        <p:strVal val="visible"/>
                                      </p:to>
                                    </p:set>
                                    <p:anim calcmode="lin" valueType="num">
                                      <p:cBhvr>
                                        <p:cTn id="243" dur="1000" fill="hold"/>
                                        <p:tgtEl>
                                          <p:spTgt spid="95342"/>
                                        </p:tgtEl>
                                        <p:attrNameLst>
                                          <p:attrName>ppt_w</p:attrName>
                                        </p:attrNameLst>
                                      </p:cBhvr>
                                      <p:tavLst>
                                        <p:tav tm="0">
                                          <p:val>
                                            <p:fltVal val="0"/>
                                          </p:val>
                                        </p:tav>
                                        <p:tav tm="100000">
                                          <p:val>
                                            <p:strVal val="#ppt_w"/>
                                          </p:val>
                                        </p:tav>
                                      </p:tavLst>
                                    </p:anim>
                                    <p:anim calcmode="lin" valueType="num">
                                      <p:cBhvr>
                                        <p:cTn id="244" dur="1000" fill="hold"/>
                                        <p:tgtEl>
                                          <p:spTgt spid="95342"/>
                                        </p:tgtEl>
                                        <p:attrNameLst>
                                          <p:attrName>ppt_h</p:attrName>
                                        </p:attrNameLst>
                                      </p:cBhvr>
                                      <p:tavLst>
                                        <p:tav tm="0">
                                          <p:val>
                                            <p:fltVal val="0"/>
                                          </p:val>
                                        </p:tav>
                                        <p:tav tm="100000">
                                          <p:val>
                                            <p:strVal val="#ppt_h"/>
                                          </p:val>
                                        </p:tav>
                                      </p:tavLst>
                                    </p:anim>
                                    <p:anim calcmode="lin" valueType="num">
                                      <p:cBhvr>
                                        <p:cTn id="245" dur="1000" fill="hold"/>
                                        <p:tgtEl>
                                          <p:spTgt spid="95342"/>
                                        </p:tgtEl>
                                        <p:attrNameLst>
                                          <p:attrName>ppt_x</p:attrName>
                                        </p:attrNameLst>
                                      </p:cBhvr>
                                      <p:tavLst>
                                        <p:tav tm="0" fmla="#ppt_x+(cos(-2*pi*(1-$))*-#ppt_x-sin(-2*pi*(1-$))*(1-#ppt_y))*(1-$)">
                                          <p:val>
                                            <p:fltVal val="0"/>
                                          </p:val>
                                        </p:tav>
                                        <p:tav tm="100000">
                                          <p:val>
                                            <p:fltVal val="1"/>
                                          </p:val>
                                        </p:tav>
                                      </p:tavLst>
                                    </p:anim>
                                    <p:anim calcmode="lin" valueType="num">
                                      <p:cBhvr>
                                        <p:cTn id="246" dur="1000" fill="hold"/>
                                        <p:tgtEl>
                                          <p:spTgt spid="953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1" presetClass="entr" presetSubtype="4" fill="hold" grpId="0" nodeType="clickEffect">
                                  <p:stCondLst>
                                    <p:cond delay="0"/>
                                  </p:stCondLst>
                                  <p:childTnLst>
                                    <p:set>
                                      <p:cBhvr>
                                        <p:cTn id="250" dur="1" fill="hold">
                                          <p:stCondLst>
                                            <p:cond delay="0"/>
                                          </p:stCondLst>
                                        </p:cTn>
                                        <p:tgtEl>
                                          <p:spTgt spid="95310"/>
                                        </p:tgtEl>
                                        <p:attrNameLst>
                                          <p:attrName>style.visibility</p:attrName>
                                        </p:attrNameLst>
                                      </p:cBhvr>
                                      <p:to>
                                        <p:strVal val="visible"/>
                                      </p:to>
                                    </p:set>
                                    <p:animEffect transition="in" filter="wheel(4)">
                                      <p:cBhvr>
                                        <p:cTn id="251" dur="500"/>
                                        <p:tgtEl>
                                          <p:spTgt spid="95310"/>
                                        </p:tgtEl>
                                      </p:cBhvr>
                                    </p:animEffect>
                                  </p:childTnLst>
                                </p:cTn>
                              </p:par>
                              <p:par>
                                <p:cTn id="252" presetID="21" presetClass="entr" presetSubtype="4" fill="hold" grpId="0" nodeType="withEffect">
                                  <p:stCondLst>
                                    <p:cond delay="0"/>
                                  </p:stCondLst>
                                  <p:childTnLst>
                                    <p:set>
                                      <p:cBhvr>
                                        <p:cTn id="253" dur="1" fill="hold">
                                          <p:stCondLst>
                                            <p:cond delay="0"/>
                                          </p:stCondLst>
                                        </p:cTn>
                                        <p:tgtEl>
                                          <p:spTgt spid="95311"/>
                                        </p:tgtEl>
                                        <p:attrNameLst>
                                          <p:attrName>style.visibility</p:attrName>
                                        </p:attrNameLst>
                                      </p:cBhvr>
                                      <p:to>
                                        <p:strVal val="visible"/>
                                      </p:to>
                                    </p:set>
                                    <p:animEffect transition="in" filter="wheel(4)">
                                      <p:cBhvr>
                                        <p:cTn id="254" dur="500"/>
                                        <p:tgtEl>
                                          <p:spTgt spid="95311"/>
                                        </p:tgtEl>
                                      </p:cBhvr>
                                    </p:animEffect>
                                  </p:childTnLst>
                                </p:cTn>
                              </p:par>
                              <p:par>
                                <p:cTn id="255" presetID="21" presetClass="entr" presetSubtype="4" fill="hold" grpId="0" nodeType="withEffect">
                                  <p:stCondLst>
                                    <p:cond delay="0"/>
                                  </p:stCondLst>
                                  <p:childTnLst>
                                    <p:set>
                                      <p:cBhvr>
                                        <p:cTn id="256" dur="1" fill="hold">
                                          <p:stCondLst>
                                            <p:cond delay="0"/>
                                          </p:stCondLst>
                                        </p:cTn>
                                        <p:tgtEl>
                                          <p:spTgt spid="95312"/>
                                        </p:tgtEl>
                                        <p:attrNameLst>
                                          <p:attrName>style.visibility</p:attrName>
                                        </p:attrNameLst>
                                      </p:cBhvr>
                                      <p:to>
                                        <p:strVal val="visible"/>
                                      </p:to>
                                    </p:set>
                                    <p:animEffect transition="in" filter="wheel(4)">
                                      <p:cBhvr>
                                        <p:cTn id="257" dur="500"/>
                                        <p:tgtEl>
                                          <p:spTgt spid="95312"/>
                                        </p:tgtEl>
                                      </p:cBhvr>
                                    </p:animEffect>
                                  </p:childTnLst>
                                </p:cTn>
                              </p:par>
                              <p:par>
                                <p:cTn id="258" presetID="21" presetClass="entr" presetSubtype="4" fill="hold" grpId="0" nodeType="withEffect">
                                  <p:stCondLst>
                                    <p:cond delay="0"/>
                                  </p:stCondLst>
                                  <p:childTnLst>
                                    <p:set>
                                      <p:cBhvr>
                                        <p:cTn id="259" dur="1" fill="hold">
                                          <p:stCondLst>
                                            <p:cond delay="0"/>
                                          </p:stCondLst>
                                        </p:cTn>
                                        <p:tgtEl>
                                          <p:spTgt spid="95313"/>
                                        </p:tgtEl>
                                        <p:attrNameLst>
                                          <p:attrName>style.visibility</p:attrName>
                                        </p:attrNameLst>
                                      </p:cBhvr>
                                      <p:to>
                                        <p:strVal val="visible"/>
                                      </p:to>
                                    </p:set>
                                    <p:animEffect transition="in" filter="wheel(4)">
                                      <p:cBhvr>
                                        <p:cTn id="260" dur="500"/>
                                        <p:tgtEl>
                                          <p:spTgt spid="95313"/>
                                        </p:tgtEl>
                                      </p:cBhvr>
                                    </p:animEffect>
                                  </p:childTnLst>
                                </p:cTn>
                              </p:par>
                              <p:par>
                                <p:cTn id="261" presetID="21" presetClass="entr" presetSubtype="4" fill="hold" grpId="0" nodeType="withEffect">
                                  <p:stCondLst>
                                    <p:cond delay="0"/>
                                  </p:stCondLst>
                                  <p:childTnLst>
                                    <p:set>
                                      <p:cBhvr>
                                        <p:cTn id="262" dur="1" fill="hold">
                                          <p:stCondLst>
                                            <p:cond delay="0"/>
                                          </p:stCondLst>
                                        </p:cTn>
                                        <p:tgtEl>
                                          <p:spTgt spid="95314"/>
                                        </p:tgtEl>
                                        <p:attrNameLst>
                                          <p:attrName>style.visibility</p:attrName>
                                        </p:attrNameLst>
                                      </p:cBhvr>
                                      <p:to>
                                        <p:strVal val="visible"/>
                                      </p:to>
                                    </p:set>
                                    <p:animEffect transition="in" filter="wheel(4)">
                                      <p:cBhvr>
                                        <p:cTn id="263" dur="500"/>
                                        <p:tgtEl>
                                          <p:spTgt spid="95314"/>
                                        </p:tgtEl>
                                      </p:cBhvr>
                                    </p:animEffect>
                                  </p:childTnLst>
                                </p:cTn>
                              </p:par>
                              <p:par>
                                <p:cTn id="264" presetID="21" presetClass="entr" presetSubtype="4" fill="hold" grpId="0" nodeType="withEffect">
                                  <p:stCondLst>
                                    <p:cond delay="0"/>
                                  </p:stCondLst>
                                  <p:childTnLst>
                                    <p:set>
                                      <p:cBhvr>
                                        <p:cTn id="265" dur="1" fill="hold">
                                          <p:stCondLst>
                                            <p:cond delay="0"/>
                                          </p:stCondLst>
                                        </p:cTn>
                                        <p:tgtEl>
                                          <p:spTgt spid="95315"/>
                                        </p:tgtEl>
                                        <p:attrNameLst>
                                          <p:attrName>style.visibility</p:attrName>
                                        </p:attrNameLst>
                                      </p:cBhvr>
                                      <p:to>
                                        <p:strVal val="visible"/>
                                      </p:to>
                                    </p:set>
                                    <p:animEffect transition="in" filter="wheel(4)">
                                      <p:cBhvr>
                                        <p:cTn id="266" dur="500"/>
                                        <p:tgtEl>
                                          <p:spTgt spid="95315"/>
                                        </p:tgtEl>
                                      </p:cBhvr>
                                    </p:animEffect>
                                  </p:childTnLst>
                                </p:cTn>
                              </p:par>
                              <p:par>
                                <p:cTn id="267" presetID="21" presetClass="entr" presetSubtype="4" fill="hold" grpId="0" nodeType="withEffect">
                                  <p:stCondLst>
                                    <p:cond delay="0"/>
                                  </p:stCondLst>
                                  <p:childTnLst>
                                    <p:set>
                                      <p:cBhvr>
                                        <p:cTn id="268" dur="1" fill="hold">
                                          <p:stCondLst>
                                            <p:cond delay="0"/>
                                          </p:stCondLst>
                                        </p:cTn>
                                        <p:tgtEl>
                                          <p:spTgt spid="95316"/>
                                        </p:tgtEl>
                                        <p:attrNameLst>
                                          <p:attrName>style.visibility</p:attrName>
                                        </p:attrNameLst>
                                      </p:cBhvr>
                                      <p:to>
                                        <p:strVal val="visible"/>
                                      </p:to>
                                    </p:set>
                                    <p:animEffect transition="in" filter="wheel(4)">
                                      <p:cBhvr>
                                        <p:cTn id="269" dur="500"/>
                                        <p:tgtEl>
                                          <p:spTgt spid="95316"/>
                                        </p:tgtEl>
                                      </p:cBhvr>
                                    </p:animEffect>
                                  </p:childTnLst>
                                </p:cTn>
                              </p:par>
                              <p:par>
                                <p:cTn id="270" presetID="21" presetClass="entr" presetSubtype="4" fill="hold" grpId="0" nodeType="withEffect">
                                  <p:stCondLst>
                                    <p:cond delay="0"/>
                                  </p:stCondLst>
                                  <p:childTnLst>
                                    <p:set>
                                      <p:cBhvr>
                                        <p:cTn id="271" dur="1" fill="hold">
                                          <p:stCondLst>
                                            <p:cond delay="0"/>
                                          </p:stCondLst>
                                        </p:cTn>
                                        <p:tgtEl>
                                          <p:spTgt spid="95317"/>
                                        </p:tgtEl>
                                        <p:attrNameLst>
                                          <p:attrName>style.visibility</p:attrName>
                                        </p:attrNameLst>
                                      </p:cBhvr>
                                      <p:to>
                                        <p:strVal val="visible"/>
                                      </p:to>
                                    </p:set>
                                    <p:animEffect transition="in" filter="wheel(4)">
                                      <p:cBhvr>
                                        <p:cTn id="272" dur="500"/>
                                        <p:tgtEl>
                                          <p:spTgt spid="95317"/>
                                        </p:tgtEl>
                                      </p:cBhvr>
                                    </p:animEffect>
                                  </p:childTnLst>
                                </p:cTn>
                              </p:par>
                              <p:par>
                                <p:cTn id="273" presetID="21" presetClass="entr" presetSubtype="4" fill="hold" grpId="0" nodeType="withEffect">
                                  <p:stCondLst>
                                    <p:cond delay="0"/>
                                  </p:stCondLst>
                                  <p:childTnLst>
                                    <p:set>
                                      <p:cBhvr>
                                        <p:cTn id="274" dur="1" fill="hold">
                                          <p:stCondLst>
                                            <p:cond delay="0"/>
                                          </p:stCondLst>
                                        </p:cTn>
                                        <p:tgtEl>
                                          <p:spTgt spid="95318"/>
                                        </p:tgtEl>
                                        <p:attrNameLst>
                                          <p:attrName>style.visibility</p:attrName>
                                        </p:attrNameLst>
                                      </p:cBhvr>
                                      <p:to>
                                        <p:strVal val="visible"/>
                                      </p:to>
                                    </p:set>
                                    <p:animEffect transition="in" filter="wheel(4)">
                                      <p:cBhvr>
                                        <p:cTn id="275" dur="500"/>
                                        <p:tgtEl>
                                          <p:spTgt spid="95318"/>
                                        </p:tgtEl>
                                      </p:cBhvr>
                                    </p:animEffect>
                                  </p:childTnLst>
                                </p:cTn>
                              </p:par>
                              <p:par>
                                <p:cTn id="276" presetID="21" presetClass="entr" presetSubtype="4" fill="hold" grpId="0" nodeType="withEffect">
                                  <p:stCondLst>
                                    <p:cond delay="0"/>
                                  </p:stCondLst>
                                  <p:childTnLst>
                                    <p:set>
                                      <p:cBhvr>
                                        <p:cTn id="277" dur="1" fill="hold">
                                          <p:stCondLst>
                                            <p:cond delay="0"/>
                                          </p:stCondLst>
                                        </p:cTn>
                                        <p:tgtEl>
                                          <p:spTgt spid="95319"/>
                                        </p:tgtEl>
                                        <p:attrNameLst>
                                          <p:attrName>style.visibility</p:attrName>
                                        </p:attrNameLst>
                                      </p:cBhvr>
                                      <p:to>
                                        <p:strVal val="visible"/>
                                      </p:to>
                                    </p:set>
                                    <p:animEffect transition="in" filter="wheel(4)">
                                      <p:cBhvr>
                                        <p:cTn id="278" dur="500"/>
                                        <p:tgtEl>
                                          <p:spTgt spid="95319"/>
                                        </p:tgtEl>
                                      </p:cBhvr>
                                    </p:animEffect>
                                  </p:childTnLst>
                                </p:cTn>
                              </p:par>
                              <p:par>
                                <p:cTn id="279" presetID="21" presetClass="entr" presetSubtype="4" fill="hold" grpId="0" nodeType="withEffect">
                                  <p:stCondLst>
                                    <p:cond delay="0"/>
                                  </p:stCondLst>
                                  <p:childTnLst>
                                    <p:set>
                                      <p:cBhvr>
                                        <p:cTn id="280" dur="1" fill="hold">
                                          <p:stCondLst>
                                            <p:cond delay="0"/>
                                          </p:stCondLst>
                                        </p:cTn>
                                        <p:tgtEl>
                                          <p:spTgt spid="95320"/>
                                        </p:tgtEl>
                                        <p:attrNameLst>
                                          <p:attrName>style.visibility</p:attrName>
                                        </p:attrNameLst>
                                      </p:cBhvr>
                                      <p:to>
                                        <p:strVal val="visible"/>
                                      </p:to>
                                    </p:set>
                                    <p:animEffect transition="in" filter="wheel(4)">
                                      <p:cBhvr>
                                        <p:cTn id="281" dur="500"/>
                                        <p:tgtEl>
                                          <p:spTgt spid="95320"/>
                                        </p:tgtEl>
                                      </p:cBhvr>
                                    </p:animEffect>
                                  </p:childTnLst>
                                </p:cTn>
                              </p:par>
                              <p:par>
                                <p:cTn id="282" presetID="21" presetClass="entr" presetSubtype="4" fill="hold" grpId="0" nodeType="withEffect">
                                  <p:stCondLst>
                                    <p:cond delay="0"/>
                                  </p:stCondLst>
                                  <p:childTnLst>
                                    <p:set>
                                      <p:cBhvr>
                                        <p:cTn id="283" dur="1" fill="hold">
                                          <p:stCondLst>
                                            <p:cond delay="0"/>
                                          </p:stCondLst>
                                        </p:cTn>
                                        <p:tgtEl>
                                          <p:spTgt spid="95321"/>
                                        </p:tgtEl>
                                        <p:attrNameLst>
                                          <p:attrName>style.visibility</p:attrName>
                                        </p:attrNameLst>
                                      </p:cBhvr>
                                      <p:to>
                                        <p:strVal val="visible"/>
                                      </p:to>
                                    </p:set>
                                    <p:animEffect transition="in" filter="wheel(4)">
                                      <p:cBhvr>
                                        <p:cTn id="284" dur="500"/>
                                        <p:tgtEl>
                                          <p:spTgt spid="95321"/>
                                        </p:tgtEl>
                                      </p:cBhvr>
                                    </p:animEffect>
                                  </p:childTnLst>
                                </p:cTn>
                              </p:par>
                              <p:par>
                                <p:cTn id="285" presetID="21" presetClass="entr" presetSubtype="4" fill="hold" grpId="0" nodeType="withEffect">
                                  <p:stCondLst>
                                    <p:cond delay="0"/>
                                  </p:stCondLst>
                                  <p:childTnLst>
                                    <p:set>
                                      <p:cBhvr>
                                        <p:cTn id="286" dur="1" fill="hold">
                                          <p:stCondLst>
                                            <p:cond delay="0"/>
                                          </p:stCondLst>
                                        </p:cTn>
                                        <p:tgtEl>
                                          <p:spTgt spid="95322"/>
                                        </p:tgtEl>
                                        <p:attrNameLst>
                                          <p:attrName>style.visibility</p:attrName>
                                        </p:attrNameLst>
                                      </p:cBhvr>
                                      <p:to>
                                        <p:strVal val="visible"/>
                                      </p:to>
                                    </p:set>
                                    <p:animEffect transition="in" filter="wheel(4)">
                                      <p:cBhvr>
                                        <p:cTn id="287" dur="500"/>
                                        <p:tgtEl>
                                          <p:spTgt spid="95322"/>
                                        </p:tgtEl>
                                      </p:cBhvr>
                                    </p:animEffect>
                                  </p:childTnLst>
                                </p:cTn>
                              </p:par>
                              <p:par>
                                <p:cTn id="288" presetID="21" presetClass="entr" presetSubtype="4" fill="hold" grpId="0" nodeType="withEffect">
                                  <p:stCondLst>
                                    <p:cond delay="0"/>
                                  </p:stCondLst>
                                  <p:childTnLst>
                                    <p:set>
                                      <p:cBhvr>
                                        <p:cTn id="289" dur="1" fill="hold">
                                          <p:stCondLst>
                                            <p:cond delay="0"/>
                                          </p:stCondLst>
                                        </p:cTn>
                                        <p:tgtEl>
                                          <p:spTgt spid="95323"/>
                                        </p:tgtEl>
                                        <p:attrNameLst>
                                          <p:attrName>style.visibility</p:attrName>
                                        </p:attrNameLst>
                                      </p:cBhvr>
                                      <p:to>
                                        <p:strVal val="visible"/>
                                      </p:to>
                                    </p:set>
                                    <p:animEffect transition="in" filter="wheel(4)">
                                      <p:cBhvr>
                                        <p:cTn id="290" dur="500"/>
                                        <p:tgtEl>
                                          <p:spTgt spid="95323"/>
                                        </p:tgtEl>
                                      </p:cBhvr>
                                    </p:animEffect>
                                  </p:childTnLst>
                                </p:cTn>
                              </p:par>
                              <p:par>
                                <p:cTn id="291" presetID="21" presetClass="entr" presetSubtype="4" fill="hold" grpId="0" nodeType="withEffect">
                                  <p:stCondLst>
                                    <p:cond delay="0"/>
                                  </p:stCondLst>
                                  <p:childTnLst>
                                    <p:set>
                                      <p:cBhvr>
                                        <p:cTn id="292" dur="1" fill="hold">
                                          <p:stCondLst>
                                            <p:cond delay="0"/>
                                          </p:stCondLst>
                                        </p:cTn>
                                        <p:tgtEl>
                                          <p:spTgt spid="95325"/>
                                        </p:tgtEl>
                                        <p:attrNameLst>
                                          <p:attrName>style.visibility</p:attrName>
                                        </p:attrNameLst>
                                      </p:cBhvr>
                                      <p:to>
                                        <p:strVal val="visible"/>
                                      </p:to>
                                    </p:set>
                                    <p:animEffect transition="in" filter="wheel(4)">
                                      <p:cBhvr>
                                        <p:cTn id="293" dur="500"/>
                                        <p:tgtEl>
                                          <p:spTgt spid="95325"/>
                                        </p:tgtEl>
                                      </p:cBhvr>
                                    </p:animEffect>
                                  </p:childTnLst>
                                </p:cTn>
                              </p:par>
                              <p:par>
                                <p:cTn id="294" presetID="21" presetClass="entr" presetSubtype="4" fill="hold" grpId="0" nodeType="withEffect">
                                  <p:stCondLst>
                                    <p:cond delay="0"/>
                                  </p:stCondLst>
                                  <p:childTnLst>
                                    <p:set>
                                      <p:cBhvr>
                                        <p:cTn id="295" dur="1" fill="hold">
                                          <p:stCondLst>
                                            <p:cond delay="0"/>
                                          </p:stCondLst>
                                        </p:cTn>
                                        <p:tgtEl>
                                          <p:spTgt spid="95348"/>
                                        </p:tgtEl>
                                        <p:attrNameLst>
                                          <p:attrName>style.visibility</p:attrName>
                                        </p:attrNameLst>
                                      </p:cBhvr>
                                      <p:to>
                                        <p:strVal val="visible"/>
                                      </p:to>
                                    </p:set>
                                    <p:animEffect transition="in" filter="wheel(4)">
                                      <p:cBhvr>
                                        <p:cTn id="296" dur="500"/>
                                        <p:tgtEl>
                                          <p:spTgt spid="95348"/>
                                        </p:tgtEl>
                                      </p:cBhvr>
                                    </p:animEffect>
                                  </p:childTnLst>
                                </p:cTn>
                              </p:par>
                              <p:par>
                                <p:cTn id="297" presetID="21" presetClass="entr" presetSubtype="4" fill="hold" grpId="0" nodeType="withEffect">
                                  <p:stCondLst>
                                    <p:cond delay="0"/>
                                  </p:stCondLst>
                                  <p:childTnLst>
                                    <p:set>
                                      <p:cBhvr>
                                        <p:cTn id="298" dur="1" fill="hold">
                                          <p:stCondLst>
                                            <p:cond delay="0"/>
                                          </p:stCondLst>
                                        </p:cTn>
                                        <p:tgtEl>
                                          <p:spTgt spid="95349"/>
                                        </p:tgtEl>
                                        <p:attrNameLst>
                                          <p:attrName>style.visibility</p:attrName>
                                        </p:attrNameLst>
                                      </p:cBhvr>
                                      <p:to>
                                        <p:strVal val="visible"/>
                                      </p:to>
                                    </p:set>
                                    <p:animEffect transition="in" filter="wheel(4)">
                                      <p:cBhvr>
                                        <p:cTn id="299" dur="500"/>
                                        <p:tgtEl>
                                          <p:spTgt spid="95349"/>
                                        </p:tgtEl>
                                      </p:cBhvr>
                                    </p:animEffect>
                                  </p:childTnLst>
                                </p:cTn>
                              </p:par>
                              <p:par>
                                <p:cTn id="300" presetID="21" presetClass="entr" presetSubtype="4" fill="hold" grpId="0" nodeType="withEffect">
                                  <p:stCondLst>
                                    <p:cond delay="0"/>
                                  </p:stCondLst>
                                  <p:childTnLst>
                                    <p:set>
                                      <p:cBhvr>
                                        <p:cTn id="301" dur="1" fill="hold">
                                          <p:stCondLst>
                                            <p:cond delay="0"/>
                                          </p:stCondLst>
                                        </p:cTn>
                                        <p:tgtEl>
                                          <p:spTgt spid="95350"/>
                                        </p:tgtEl>
                                        <p:attrNameLst>
                                          <p:attrName>style.visibility</p:attrName>
                                        </p:attrNameLst>
                                      </p:cBhvr>
                                      <p:to>
                                        <p:strVal val="visible"/>
                                      </p:to>
                                    </p:set>
                                    <p:animEffect transition="in" filter="wheel(4)">
                                      <p:cBhvr>
                                        <p:cTn id="302" dur="500"/>
                                        <p:tgtEl>
                                          <p:spTgt spid="95350"/>
                                        </p:tgtEl>
                                      </p:cBhvr>
                                    </p:animEffect>
                                  </p:childTnLst>
                                </p:cTn>
                              </p:par>
                              <p:par>
                                <p:cTn id="303" presetID="21" presetClass="entr" presetSubtype="4" fill="hold" grpId="0" nodeType="withEffect">
                                  <p:stCondLst>
                                    <p:cond delay="0"/>
                                  </p:stCondLst>
                                  <p:childTnLst>
                                    <p:set>
                                      <p:cBhvr>
                                        <p:cTn id="304" dur="1" fill="hold">
                                          <p:stCondLst>
                                            <p:cond delay="0"/>
                                          </p:stCondLst>
                                        </p:cTn>
                                        <p:tgtEl>
                                          <p:spTgt spid="95352"/>
                                        </p:tgtEl>
                                        <p:attrNameLst>
                                          <p:attrName>style.visibility</p:attrName>
                                        </p:attrNameLst>
                                      </p:cBhvr>
                                      <p:to>
                                        <p:strVal val="visible"/>
                                      </p:to>
                                    </p:set>
                                    <p:animEffect transition="in" filter="wheel(4)">
                                      <p:cBhvr>
                                        <p:cTn id="305" dur="500"/>
                                        <p:tgtEl>
                                          <p:spTgt spid="95352"/>
                                        </p:tgtEl>
                                      </p:cBhvr>
                                    </p:animEffect>
                                  </p:childTnLst>
                                </p:cTn>
                              </p:par>
                              <p:par>
                                <p:cTn id="306" presetID="21" presetClass="entr" presetSubtype="4" fill="hold" grpId="0" nodeType="withEffect">
                                  <p:stCondLst>
                                    <p:cond delay="0"/>
                                  </p:stCondLst>
                                  <p:childTnLst>
                                    <p:set>
                                      <p:cBhvr>
                                        <p:cTn id="307" dur="1" fill="hold">
                                          <p:stCondLst>
                                            <p:cond delay="0"/>
                                          </p:stCondLst>
                                        </p:cTn>
                                        <p:tgtEl>
                                          <p:spTgt spid="95353"/>
                                        </p:tgtEl>
                                        <p:attrNameLst>
                                          <p:attrName>style.visibility</p:attrName>
                                        </p:attrNameLst>
                                      </p:cBhvr>
                                      <p:to>
                                        <p:strVal val="visible"/>
                                      </p:to>
                                    </p:set>
                                    <p:animEffect transition="in" filter="wheel(4)">
                                      <p:cBhvr>
                                        <p:cTn id="308" dur="500"/>
                                        <p:tgtEl>
                                          <p:spTgt spid="95353"/>
                                        </p:tgtEl>
                                      </p:cBhvr>
                                    </p:animEffect>
                                  </p:childTnLst>
                                </p:cTn>
                              </p:par>
                              <p:par>
                                <p:cTn id="309" presetID="21" presetClass="entr" presetSubtype="4" fill="hold" grpId="0" nodeType="withEffect">
                                  <p:stCondLst>
                                    <p:cond delay="0"/>
                                  </p:stCondLst>
                                  <p:childTnLst>
                                    <p:set>
                                      <p:cBhvr>
                                        <p:cTn id="310" dur="1" fill="hold">
                                          <p:stCondLst>
                                            <p:cond delay="0"/>
                                          </p:stCondLst>
                                        </p:cTn>
                                        <p:tgtEl>
                                          <p:spTgt spid="95351"/>
                                        </p:tgtEl>
                                        <p:attrNameLst>
                                          <p:attrName>style.visibility</p:attrName>
                                        </p:attrNameLst>
                                      </p:cBhvr>
                                      <p:to>
                                        <p:strVal val="visible"/>
                                      </p:to>
                                    </p:set>
                                    <p:animEffect transition="in" filter="wheel(4)">
                                      <p:cBhvr>
                                        <p:cTn id="311" dur="500"/>
                                        <p:tgtEl>
                                          <p:spTgt spid="95351"/>
                                        </p:tgtEl>
                                      </p:cBhvr>
                                    </p:animEffec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12" presetClass="entr" presetSubtype="4" fill="hold" grpId="0" nodeType="clickEffect">
                                  <p:stCondLst>
                                    <p:cond delay="0"/>
                                  </p:stCondLst>
                                  <p:childTnLst>
                                    <p:set>
                                      <p:cBhvr>
                                        <p:cTn id="315" dur="1" fill="hold">
                                          <p:stCondLst>
                                            <p:cond delay="0"/>
                                          </p:stCondLst>
                                        </p:cTn>
                                        <p:tgtEl>
                                          <p:spTgt spid="95326"/>
                                        </p:tgtEl>
                                        <p:attrNameLst>
                                          <p:attrName>style.visibility</p:attrName>
                                        </p:attrNameLst>
                                      </p:cBhvr>
                                      <p:to>
                                        <p:strVal val="visible"/>
                                      </p:to>
                                    </p:set>
                                    <p:animEffect transition="in" filter="slide(fromBottom)">
                                      <p:cBhvr>
                                        <p:cTn id="316" dur="500"/>
                                        <p:tgtEl>
                                          <p:spTgt spid="95326"/>
                                        </p:tgtEl>
                                      </p:cBhvr>
                                    </p:animEffect>
                                  </p:childTnLst>
                                </p:cTn>
                              </p:par>
                              <p:par>
                                <p:cTn id="317" presetID="12" presetClass="entr" presetSubtype="4" fill="hold" grpId="0" nodeType="withEffect">
                                  <p:stCondLst>
                                    <p:cond delay="0"/>
                                  </p:stCondLst>
                                  <p:childTnLst>
                                    <p:set>
                                      <p:cBhvr>
                                        <p:cTn id="318" dur="1" fill="hold">
                                          <p:stCondLst>
                                            <p:cond delay="0"/>
                                          </p:stCondLst>
                                        </p:cTn>
                                        <p:tgtEl>
                                          <p:spTgt spid="95327"/>
                                        </p:tgtEl>
                                        <p:attrNameLst>
                                          <p:attrName>style.visibility</p:attrName>
                                        </p:attrNameLst>
                                      </p:cBhvr>
                                      <p:to>
                                        <p:strVal val="visible"/>
                                      </p:to>
                                    </p:set>
                                    <p:animEffect transition="in" filter="slide(fromBottom)">
                                      <p:cBhvr>
                                        <p:cTn id="319" dur="500"/>
                                        <p:tgtEl>
                                          <p:spTgt spid="95327"/>
                                        </p:tgtEl>
                                      </p:cBhvr>
                                    </p:animEffect>
                                  </p:childTnLst>
                                </p:cTn>
                              </p:par>
                              <p:par>
                                <p:cTn id="320" presetID="12" presetClass="entr" presetSubtype="4" fill="hold" grpId="0" nodeType="withEffect">
                                  <p:stCondLst>
                                    <p:cond delay="0"/>
                                  </p:stCondLst>
                                  <p:childTnLst>
                                    <p:set>
                                      <p:cBhvr>
                                        <p:cTn id="321" dur="1" fill="hold">
                                          <p:stCondLst>
                                            <p:cond delay="0"/>
                                          </p:stCondLst>
                                        </p:cTn>
                                        <p:tgtEl>
                                          <p:spTgt spid="95328"/>
                                        </p:tgtEl>
                                        <p:attrNameLst>
                                          <p:attrName>style.visibility</p:attrName>
                                        </p:attrNameLst>
                                      </p:cBhvr>
                                      <p:to>
                                        <p:strVal val="visible"/>
                                      </p:to>
                                    </p:set>
                                    <p:animEffect transition="in" filter="slide(fromBottom)">
                                      <p:cBhvr>
                                        <p:cTn id="322" dur="500"/>
                                        <p:tgtEl>
                                          <p:spTgt spid="95328"/>
                                        </p:tgtEl>
                                      </p:cBhvr>
                                    </p:animEffect>
                                  </p:childTnLst>
                                </p:cTn>
                              </p:par>
                              <p:par>
                                <p:cTn id="323" presetID="12" presetClass="entr" presetSubtype="4" fill="hold" grpId="0" nodeType="withEffect">
                                  <p:stCondLst>
                                    <p:cond delay="0"/>
                                  </p:stCondLst>
                                  <p:childTnLst>
                                    <p:set>
                                      <p:cBhvr>
                                        <p:cTn id="324" dur="1" fill="hold">
                                          <p:stCondLst>
                                            <p:cond delay="0"/>
                                          </p:stCondLst>
                                        </p:cTn>
                                        <p:tgtEl>
                                          <p:spTgt spid="95329"/>
                                        </p:tgtEl>
                                        <p:attrNameLst>
                                          <p:attrName>style.visibility</p:attrName>
                                        </p:attrNameLst>
                                      </p:cBhvr>
                                      <p:to>
                                        <p:strVal val="visible"/>
                                      </p:to>
                                    </p:set>
                                    <p:animEffect transition="in" filter="slide(fromBottom)">
                                      <p:cBhvr>
                                        <p:cTn id="325" dur="500"/>
                                        <p:tgtEl>
                                          <p:spTgt spid="95329"/>
                                        </p:tgtEl>
                                      </p:cBhvr>
                                    </p:animEffect>
                                  </p:childTnLst>
                                </p:cTn>
                              </p:par>
                              <p:par>
                                <p:cTn id="326" presetID="12" presetClass="entr" presetSubtype="4" fill="hold" grpId="0" nodeType="withEffect">
                                  <p:stCondLst>
                                    <p:cond delay="0"/>
                                  </p:stCondLst>
                                  <p:childTnLst>
                                    <p:set>
                                      <p:cBhvr>
                                        <p:cTn id="327" dur="1" fill="hold">
                                          <p:stCondLst>
                                            <p:cond delay="0"/>
                                          </p:stCondLst>
                                        </p:cTn>
                                        <p:tgtEl>
                                          <p:spTgt spid="95330"/>
                                        </p:tgtEl>
                                        <p:attrNameLst>
                                          <p:attrName>style.visibility</p:attrName>
                                        </p:attrNameLst>
                                      </p:cBhvr>
                                      <p:to>
                                        <p:strVal val="visible"/>
                                      </p:to>
                                    </p:set>
                                    <p:animEffect transition="in" filter="slide(fromBottom)">
                                      <p:cBhvr>
                                        <p:cTn id="328" dur="500"/>
                                        <p:tgtEl>
                                          <p:spTgt spid="95330"/>
                                        </p:tgtEl>
                                      </p:cBhvr>
                                    </p:animEffect>
                                  </p:childTnLst>
                                </p:cTn>
                              </p:par>
                              <p:par>
                                <p:cTn id="329" presetID="12" presetClass="entr" presetSubtype="4" fill="hold" grpId="0" nodeType="withEffect">
                                  <p:stCondLst>
                                    <p:cond delay="0"/>
                                  </p:stCondLst>
                                  <p:childTnLst>
                                    <p:set>
                                      <p:cBhvr>
                                        <p:cTn id="330" dur="1" fill="hold">
                                          <p:stCondLst>
                                            <p:cond delay="0"/>
                                          </p:stCondLst>
                                        </p:cTn>
                                        <p:tgtEl>
                                          <p:spTgt spid="95331"/>
                                        </p:tgtEl>
                                        <p:attrNameLst>
                                          <p:attrName>style.visibility</p:attrName>
                                        </p:attrNameLst>
                                      </p:cBhvr>
                                      <p:to>
                                        <p:strVal val="visible"/>
                                      </p:to>
                                    </p:set>
                                    <p:animEffect transition="in" filter="slide(fromBottom)">
                                      <p:cBhvr>
                                        <p:cTn id="331" dur="500"/>
                                        <p:tgtEl>
                                          <p:spTgt spid="95331"/>
                                        </p:tgtEl>
                                      </p:cBhvr>
                                    </p:animEffect>
                                  </p:childTnLst>
                                </p:cTn>
                              </p:par>
                              <p:par>
                                <p:cTn id="332" presetID="12" presetClass="entr" presetSubtype="4" fill="hold" grpId="0" nodeType="withEffect">
                                  <p:stCondLst>
                                    <p:cond delay="0"/>
                                  </p:stCondLst>
                                  <p:childTnLst>
                                    <p:set>
                                      <p:cBhvr>
                                        <p:cTn id="333" dur="1" fill="hold">
                                          <p:stCondLst>
                                            <p:cond delay="0"/>
                                          </p:stCondLst>
                                        </p:cTn>
                                        <p:tgtEl>
                                          <p:spTgt spid="95332"/>
                                        </p:tgtEl>
                                        <p:attrNameLst>
                                          <p:attrName>style.visibility</p:attrName>
                                        </p:attrNameLst>
                                      </p:cBhvr>
                                      <p:to>
                                        <p:strVal val="visible"/>
                                      </p:to>
                                    </p:set>
                                    <p:animEffect transition="in" filter="slide(fromBottom)">
                                      <p:cBhvr>
                                        <p:cTn id="334" dur="500"/>
                                        <p:tgtEl>
                                          <p:spTgt spid="95332"/>
                                        </p:tgtEl>
                                      </p:cBhvr>
                                    </p:animEffect>
                                  </p:childTnLst>
                                </p:cTn>
                              </p:par>
                              <p:par>
                                <p:cTn id="335" presetID="12" presetClass="entr" presetSubtype="4" fill="hold" grpId="0" nodeType="withEffect">
                                  <p:stCondLst>
                                    <p:cond delay="0"/>
                                  </p:stCondLst>
                                  <p:childTnLst>
                                    <p:set>
                                      <p:cBhvr>
                                        <p:cTn id="336" dur="1" fill="hold">
                                          <p:stCondLst>
                                            <p:cond delay="0"/>
                                          </p:stCondLst>
                                        </p:cTn>
                                        <p:tgtEl>
                                          <p:spTgt spid="95333"/>
                                        </p:tgtEl>
                                        <p:attrNameLst>
                                          <p:attrName>style.visibility</p:attrName>
                                        </p:attrNameLst>
                                      </p:cBhvr>
                                      <p:to>
                                        <p:strVal val="visible"/>
                                      </p:to>
                                    </p:set>
                                    <p:animEffect transition="in" filter="slide(fromBottom)">
                                      <p:cBhvr>
                                        <p:cTn id="337" dur="500"/>
                                        <p:tgtEl>
                                          <p:spTgt spid="95333"/>
                                        </p:tgtEl>
                                      </p:cBhvr>
                                    </p:animEffect>
                                  </p:childTnLst>
                                </p:cTn>
                              </p:par>
                              <p:par>
                                <p:cTn id="338" presetID="12" presetClass="entr" presetSubtype="4" fill="hold" grpId="0" nodeType="withEffect">
                                  <p:stCondLst>
                                    <p:cond delay="0"/>
                                  </p:stCondLst>
                                  <p:childTnLst>
                                    <p:set>
                                      <p:cBhvr>
                                        <p:cTn id="339" dur="1" fill="hold">
                                          <p:stCondLst>
                                            <p:cond delay="0"/>
                                          </p:stCondLst>
                                        </p:cTn>
                                        <p:tgtEl>
                                          <p:spTgt spid="95334"/>
                                        </p:tgtEl>
                                        <p:attrNameLst>
                                          <p:attrName>style.visibility</p:attrName>
                                        </p:attrNameLst>
                                      </p:cBhvr>
                                      <p:to>
                                        <p:strVal val="visible"/>
                                      </p:to>
                                    </p:set>
                                    <p:animEffect transition="in" filter="slide(fromBottom)">
                                      <p:cBhvr>
                                        <p:cTn id="340" dur="500"/>
                                        <p:tgtEl>
                                          <p:spTgt spid="95334"/>
                                        </p:tgtEl>
                                      </p:cBhvr>
                                    </p:animEffect>
                                  </p:childTnLst>
                                </p:cTn>
                              </p:par>
                              <p:par>
                                <p:cTn id="341" presetID="12" presetClass="entr" presetSubtype="4" fill="hold" grpId="0" nodeType="withEffect">
                                  <p:stCondLst>
                                    <p:cond delay="0"/>
                                  </p:stCondLst>
                                  <p:childTnLst>
                                    <p:set>
                                      <p:cBhvr>
                                        <p:cTn id="342" dur="1" fill="hold">
                                          <p:stCondLst>
                                            <p:cond delay="0"/>
                                          </p:stCondLst>
                                        </p:cTn>
                                        <p:tgtEl>
                                          <p:spTgt spid="95335"/>
                                        </p:tgtEl>
                                        <p:attrNameLst>
                                          <p:attrName>style.visibility</p:attrName>
                                        </p:attrNameLst>
                                      </p:cBhvr>
                                      <p:to>
                                        <p:strVal val="visible"/>
                                      </p:to>
                                    </p:set>
                                    <p:animEffect transition="in" filter="slide(fromBottom)">
                                      <p:cBhvr>
                                        <p:cTn id="343" dur="500"/>
                                        <p:tgtEl>
                                          <p:spTgt spid="95335"/>
                                        </p:tgtEl>
                                      </p:cBhvr>
                                    </p:animEffect>
                                  </p:childTnLst>
                                </p:cTn>
                              </p:par>
                              <p:par>
                                <p:cTn id="344" presetID="12" presetClass="entr" presetSubtype="4" fill="hold" grpId="0" nodeType="withEffect">
                                  <p:stCondLst>
                                    <p:cond delay="0"/>
                                  </p:stCondLst>
                                  <p:childTnLst>
                                    <p:set>
                                      <p:cBhvr>
                                        <p:cTn id="345" dur="1" fill="hold">
                                          <p:stCondLst>
                                            <p:cond delay="0"/>
                                          </p:stCondLst>
                                        </p:cTn>
                                        <p:tgtEl>
                                          <p:spTgt spid="95336"/>
                                        </p:tgtEl>
                                        <p:attrNameLst>
                                          <p:attrName>style.visibility</p:attrName>
                                        </p:attrNameLst>
                                      </p:cBhvr>
                                      <p:to>
                                        <p:strVal val="visible"/>
                                      </p:to>
                                    </p:set>
                                    <p:animEffect transition="in" filter="slide(fromBottom)">
                                      <p:cBhvr>
                                        <p:cTn id="346" dur="500"/>
                                        <p:tgtEl>
                                          <p:spTgt spid="95336"/>
                                        </p:tgtEl>
                                      </p:cBhvr>
                                    </p:animEffect>
                                  </p:childTnLst>
                                </p:cTn>
                              </p:par>
                              <p:par>
                                <p:cTn id="347" presetID="12" presetClass="entr" presetSubtype="4" fill="hold" grpId="0" nodeType="withEffect">
                                  <p:stCondLst>
                                    <p:cond delay="0"/>
                                  </p:stCondLst>
                                  <p:childTnLst>
                                    <p:set>
                                      <p:cBhvr>
                                        <p:cTn id="348" dur="1" fill="hold">
                                          <p:stCondLst>
                                            <p:cond delay="0"/>
                                          </p:stCondLst>
                                        </p:cTn>
                                        <p:tgtEl>
                                          <p:spTgt spid="95337"/>
                                        </p:tgtEl>
                                        <p:attrNameLst>
                                          <p:attrName>style.visibility</p:attrName>
                                        </p:attrNameLst>
                                      </p:cBhvr>
                                      <p:to>
                                        <p:strVal val="visible"/>
                                      </p:to>
                                    </p:set>
                                    <p:animEffect transition="in" filter="slide(fromBottom)">
                                      <p:cBhvr>
                                        <p:cTn id="349" dur="500"/>
                                        <p:tgtEl>
                                          <p:spTgt spid="95337"/>
                                        </p:tgtEl>
                                      </p:cBhvr>
                                    </p:animEffect>
                                  </p:childTnLst>
                                </p:cTn>
                              </p:par>
                              <p:par>
                                <p:cTn id="350" presetID="12" presetClass="entr" presetSubtype="4" fill="hold" grpId="0" nodeType="withEffect">
                                  <p:stCondLst>
                                    <p:cond delay="0"/>
                                  </p:stCondLst>
                                  <p:childTnLst>
                                    <p:set>
                                      <p:cBhvr>
                                        <p:cTn id="351" dur="1" fill="hold">
                                          <p:stCondLst>
                                            <p:cond delay="0"/>
                                          </p:stCondLst>
                                        </p:cTn>
                                        <p:tgtEl>
                                          <p:spTgt spid="95338"/>
                                        </p:tgtEl>
                                        <p:attrNameLst>
                                          <p:attrName>style.visibility</p:attrName>
                                        </p:attrNameLst>
                                      </p:cBhvr>
                                      <p:to>
                                        <p:strVal val="visible"/>
                                      </p:to>
                                    </p:set>
                                    <p:animEffect transition="in" filter="slide(fromBottom)">
                                      <p:cBhvr>
                                        <p:cTn id="352" dur="500"/>
                                        <p:tgtEl>
                                          <p:spTgt spid="95338"/>
                                        </p:tgtEl>
                                      </p:cBhvr>
                                    </p:animEffect>
                                  </p:childTnLst>
                                </p:cTn>
                              </p:par>
                              <p:par>
                                <p:cTn id="353" presetID="12" presetClass="entr" presetSubtype="4" fill="hold" grpId="0" nodeType="withEffect">
                                  <p:stCondLst>
                                    <p:cond delay="0"/>
                                  </p:stCondLst>
                                  <p:childTnLst>
                                    <p:set>
                                      <p:cBhvr>
                                        <p:cTn id="354" dur="1" fill="hold">
                                          <p:stCondLst>
                                            <p:cond delay="0"/>
                                          </p:stCondLst>
                                        </p:cTn>
                                        <p:tgtEl>
                                          <p:spTgt spid="95339"/>
                                        </p:tgtEl>
                                        <p:attrNameLst>
                                          <p:attrName>style.visibility</p:attrName>
                                        </p:attrNameLst>
                                      </p:cBhvr>
                                      <p:to>
                                        <p:strVal val="visible"/>
                                      </p:to>
                                    </p:set>
                                    <p:animEffect transition="in" filter="slide(fromBottom)">
                                      <p:cBhvr>
                                        <p:cTn id="355" dur="500"/>
                                        <p:tgtEl>
                                          <p:spTgt spid="95339"/>
                                        </p:tgtEl>
                                      </p:cBhvr>
                                    </p:animEffect>
                                  </p:childTnLst>
                                </p:cTn>
                              </p:par>
                              <p:par>
                                <p:cTn id="356" presetID="12" presetClass="entr" presetSubtype="4" fill="hold" grpId="0" nodeType="withEffect">
                                  <p:stCondLst>
                                    <p:cond delay="0"/>
                                  </p:stCondLst>
                                  <p:childTnLst>
                                    <p:set>
                                      <p:cBhvr>
                                        <p:cTn id="357" dur="1" fill="hold">
                                          <p:stCondLst>
                                            <p:cond delay="0"/>
                                          </p:stCondLst>
                                        </p:cTn>
                                        <p:tgtEl>
                                          <p:spTgt spid="95340"/>
                                        </p:tgtEl>
                                        <p:attrNameLst>
                                          <p:attrName>style.visibility</p:attrName>
                                        </p:attrNameLst>
                                      </p:cBhvr>
                                      <p:to>
                                        <p:strVal val="visible"/>
                                      </p:to>
                                    </p:set>
                                    <p:animEffect transition="in" filter="slide(fromBottom)">
                                      <p:cBhvr>
                                        <p:cTn id="358" dur="500"/>
                                        <p:tgtEl>
                                          <p:spTgt spid="95340"/>
                                        </p:tgtEl>
                                      </p:cBhvr>
                                    </p:animEffect>
                                  </p:childTnLst>
                                </p:cTn>
                              </p:par>
                              <p:par>
                                <p:cTn id="359" presetID="12" presetClass="entr" presetSubtype="4" fill="hold" grpId="0" nodeType="withEffect">
                                  <p:stCondLst>
                                    <p:cond delay="0"/>
                                  </p:stCondLst>
                                  <p:childTnLst>
                                    <p:set>
                                      <p:cBhvr>
                                        <p:cTn id="360" dur="1" fill="hold">
                                          <p:stCondLst>
                                            <p:cond delay="0"/>
                                          </p:stCondLst>
                                        </p:cTn>
                                        <p:tgtEl>
                                          <p:spTgt spid="95354"/>
                                        </p:tgtEl>
                                        <p:attrNameLst>
                                          <p:attrName>style.visibility</p:attrName>
                                        </p:attrNameLst>
                                      </p:cBhvr>
                                      <p:to>
                                        <p:strVal val="visible"/>
                                      </p:to>
                                    </p:set>
                                    <p:animEffect transition="in" filter="slide(fromBottom)">
                                      <p:cBhvr>
                                        <p:cTn id="361" dur="500"/>
                                        <p:tgtEl>
                                          <p:spTgt spid="95354"/>
                                        </p:tgtEl>
                                      </p:cBhvr>
                                    </p:animEffect>
                                  </p:childTnLst>
                                </p:cTn>
                              </p:par>
                              <p:par>
                                <p:cTn id="362" presetID="12" presetClass="entr" presetSubtype="4" fill="hold" grpId="0" nodeType="withEffect">
                                  <p:stCondLst>
                                    <p:cond delay="0"/>
                                  </p:stCondLst>
                                  <p:childTnLst>
                                    <p:set>
                                      <p:cBhvr>
                                        <p:cTn id="363" dur="1" fill="hold">
                                          <p:stCondLst>
                                            <p:cond delay="0"/>
                                          </p:stCondLst>
                                        </p:cTn>
                                        <p:tgtEl>
                                          <p:spTgt spid="95355"/>
                                        </p:tgtEl>
                                        <p:attrNameLst>
                                          <p:attrName>style.visibility</p:attrName>
                                        </p:attrNameLst>
                                      </p:cBhvr>
                                      <p:to>
                                        <p:strVal val="visible"/>
                                      </p:to>
                                    </p:set>
                                    <p:animEffect transition="in" filter="slide(fromBottom)">
                                      <p:cBhvr>
                                        <p:cTn id="364" dur="500"/>
                                        <p:tgtEl>
                                          <p:spTgt spid="95355"/>
                                        </p:tgtEl>
                                      </p:cBhvr>
                                    </p:animEffect>
                                  </p:childTnLst>
                                </p:cTn>
                              </p:par>
                              <p:par>
                                <p:cTn id="365" presetID="12" presetClass="entr" presetSubtype="4" fill="hold" grpId="0" nodeType="withEffect">
                                  <p:stCondLst>
                                    <p:cond delay="0"/>
                                  </p:stCondLst>
                                  <p:childTnLst>
                                    <p:set>
                                      <p:cBhvr>
                                        <p:cTn id="366" dur="1" fill="hold">
                                          <p:stCondLst>
                                            <p:cond delay="0"/>
                                          </p:stCondLst>
                                        </p:cTn>
                                        <p:tgtEl>
                                          <p:spTgt spid="95356"/>
                                        </p:tgtEl>
                                        <p:attrNameLst>
                                          <p:attrName>style.visibility</p:attrName>
                                        </p:attrNameLst>
                                      </p:cBhvr>
                                      <p:to>
                                        <p:strVal val="visible"/>
                                      </p:to>
                                    </p:set>
                                    <p:animEffect transition="in" filter="slide(fromBottom)">
                                      <p:cBhvr>
                                        <p:cTn id="367" dur="500"/>
                                        <p:tgtEl>
                                          <p:spTgt spid="95356"/>
                                        </p:tgtEl>
                                      </p:cBhvr>
                                    </p:animEffect>
                                  </p:childTnLst>
                                </p:cTn>
                              </p:par>
                              <p:par>
                                <p:cTn id="368" presetID="12" presetClass="entr" presetSubtype="4" fill="hold" grpId="0" nodeType="withEffect">
                                  <p:stCondLst>
                                    <p:cond delay="0"/>
                                  </p:stCondLst>
                                  <p:childTnLst>
                                    <p:set>
                                      <p:cBhvr>
                                        <p:cTn id="369" dur="1" fill="hold">
                                          <p:stCondLst>
                                            <p:cond delay="0"/>
                                          </p:stCondLst>
                                        </p:cTn>
                                        <p:tgtEl>
                                          <p:spTgt spid="95357"/>
                                        </p:tgtEl>
                                        <p:attrNameLst>
                                          <p:attrName>style.visibility</p:attrName>
                                        </p:attrNameLst>
                                      </p:cBhvr>
                                      <p:to>
                                        <p:strVal val="visible"/>
                                      </p:to>
                                    </p:set>
                                    <p:animEffect transition="in" filter="slide(fromBottom)">
                                      <p:cBhvr>
                                        <p:cTn id="370" dur="500"/>
                                        <p:tgtEl>
                                          <p:spTgt spid="95357"/>
                                        </p:tgtEl>
                                      </p:cBhvr>
                                    </p:animEffect>
                                  </p:childTnLst>
                                </p:cTn>
                              </p:par>
                              <p:par>
                                <p:cTn id="371" presetID="12" presetClass="entr" presetSubtype="4" fill="hold" grpId="0" nodeType="withEffect">
                                  <p:stCondLst>
                                    <p:cond delay="0"/>
                                  </p:stCondLst>
                                  <p:childTnLst>
                                    <p:set>
                                      <p:cBhvr>
                                        <p:cTn id="372" dur="1" fill="hold">
                                          <p:stCondLst>
                                            <p:cond delay="0"/>
                                          </p:stCondLst>
                                        </p:cTn>
                                        <p:tgtEl>
                                          <p:spTgt spid="95358"/>
                                        </p:tgtEl>
                                        <p:attrNameLst>
                                          <p:attrName>style.visibility</p:attrName>
                                        </p:attrNameLst>
                                      </p:cBhvr>
                                      <p:to>
                                        <p:strVal val="visible"/>
                                      </p:to>
                                    </p:set>
                                    <p:animEffect transition="in" filter="slide(fromBottom)">
                                      <p:cBhvr>
                                        <p:cTn id="373" dur="500"/>
                                        <p:tgtEl>
                                          <p:spTgt spid="95358"/>
                                        </p:tgtEl>
                                      </p:cBhvr>
                                    </p:animEffect>
                                  </p:childTnLst>
                                </p:cTn>
                              </p:par>
                              <p:par>
                                <p:cTn id="374" presetID="12" presetClass="entr" presetSubtype="4" fill="hold" grpId="0" nodeType="withEffect">
                                  <p:stCondLst>
                                    <p:cond delay="0"/>
                                  </p:stCondLst>
                                  <p:childTnLst>
                                    <p:set>
                                      <p:cBhvr>
                                        <p:cTn id="375" dur="1" fill="hold">
                                          <p:stCondLst>
                                            <p:cond delay="0"/>
                                          </p:stCondLst>
                                        </p:cTn>
                                        <p:tgtEl>
                                          <p:spTgt spid="95359"/>
                                        </p:tgtEl>
                                        <p:attrNameLst>
                                          <p:attrName>style.visibility</p:attrName>
                                        </p:attrNameLst>
                                      </p:cBhvr>
                                      <p:to>
                                        <p:strVal val="visible"/>
                                      </p:to>
                                    </p:set>
                                    <p:animEffect transition="in" filter="slide(fromBottom)">
                                      <p:cBhvr>
                                        <p:cTn id="376" dur="500"/>
                                        <p:tgtEl>
                                          <p:spTgt spid="95359"/>
                                        </p:tgtEl>
                                      </p:cBhvr>
                                    </p:animEffect>
                                  </p:childTnLst>
                                </p:cTn>
                              </p:par>
                              <p:par>
                                <p:cTn id="377" presetID="12" presetClass="entr" presetSubtype="4" fill="hold" grpId="0" nodeType="withEffect">
                                  <p:stCondLst>
                                    <p:cond delay="0"/>
                                  </p:stCondLst>
                                  <p:childTnLst>
                                    <p:set>
                                      <p:cBhvr>
                                        <p:cTn id="378" dur="1" fill="hold">
                                          <p:stCondLst>
                                            <p:cond delay="0"/>
                                          </p:stCondLst>
                                        </p:cTn>
                                        <p:tgtEl>
                                          <p:spTgt spid="95360"/>
                                        </p:tgtEl>
                                        <p:attrNameLst>
                                          <p:attrName>style.visibility</p:attrName>
                                        </p:attrNameLst>
                                      </p:cBhvr>
                                      <p:to>
                                        <p:strVal val="visible"/>
                                      </p:to>
                                    </p:set>
                                    <p:animEffect transition="in" filter="slide(fromBottom)">
                                      <p:cBhvr>
                                        <p:cTn id="379" dur="500"/>
                                        <p:tgtEl>
                                          <p:spTgt spid="95360"/>
                                        </p:tgtEl>
                                      </p:cBhvr>
                                    </p:animEffect>
                                  </p:childTnLst>
                                </p:cTn>
                              </p:par>
                              <p:par>
                                <p:cTn id="380" presetID="12" presetClass="entr" presetSubtype="4" fill="hold" grpId="0" nodeType="withEffect">
                                  <p:stCondLst>
                                    <p:cond delay="0"/>
                                  </p:stCondLst>
                                  <p:childTnLst>
                                    <p:set>
                                      <p:cBhvr>
                                        <p:cTn id="381" dur="1" fill="hold">
                                          <p:stCondLst>
                                            <p:cond delay="0"/>
                                          </p:stCondLst>
                                        </p:cTn>
                                        <p:tgtEl>
                                          <p:spTgt spid="95361"/>
                                        </p:tgtEl>
                                        <p:attrNameLst>
                                          <p:attrName>style.visibility</p:attrName>
                                        </p:attrNameLst>
                                      </p:cBhvr>
                                      <p:to>
                                        <p:strVal val="visible"/>
                                      </p:to>
                                    </p:set>
                                    <p:animEffect transition="in" filter="slide(fromBottom)">
                                      <p:cBhvr>
                                        <p:cTn id="382" dur="500"/>
                                        <p:tgtEl>
                                          <p:spTgt spid="95361"/>
                                        </p:tgtEl>
                                      </p:cBhvr>
                                    </p:animEffect>
                                  </p:childTnLst>
                                </p:cTn>
                              </p:par>
                              <p:par>
                                <p:cTn id="383" presetID="12" presetClass="entr" presetSubtype="4" fill="hold" grpId="0" nodeType="withEffect">
                                  <p:stCondLst>
                                    <p:cond delay="0"/>
                                  </p:stCondLst>
                                  <p:childTnLst>
                                    <p:set>
                                      <p:cBhvr>
                                        <p:cTn id="384" dur="1" fill="hold">
                                          <p:stCondLst>
                                            <p:cond delay="0"/>
                                          </p:stCondLst>
                                        </p:cTn>
                                        <p:tgtEl>
                                          <p:spTgt spid="95362"/>
                                        </p:tgtEl>
                                        <p:attrNameLst>
                                          <p:attrName>style.visibility</p:attrName>
                                        </p:attrNameLst>
                                      </p:cBhvr>
                                      <p:to>
                                        <p:strVal val="visible"/>
                                      </p:to>
                                    </p:set>
                                    <p:animEffect transition="in" filter="slide(fromBottom)">
                                      <p:cBhvr>
                                        <p:cTn id="385" dur="500"/>
                                        <p:tgtEl>
                                          <p:spTgt spid="95362"/>
                                        </p:tgtEl>
                                      </p:cBhvr>
                                    </p:animEffect>
                                  </p:childTnLst>
                                </p:cTn>
                              </p:par>
                              <p:par>
                                <p:cTn id="386" presetID="12" presetClass="entr" presetSubtype="4" fill="hold" grpId="0" nodeType="withEffect">
                                  <p:stCondLst>
                                    <p:cond delay="0"/>
                                  </p:stCondLst>
                                  <p:childTnLst>
                                    <p:set>
                                      <p:cBhvr>
                                        <p:cTn id="387" dur="1" fill="hold">
                                          <p:stCondLst>
                                            <p:cond delay="0"/>
                                          </p:stCondLst>
                                        </p:cTn>
                                        <p:tgtEl>
                                          <p:spTgt spid="95363"/>
                                        </p:tgtEl>
                                        <p:attrNameLst>
                                          <p:attrName>style.visibility</p:attrName>
                                        </p:attrNameLst>
                                      </p:cBhvr>
                                      <p:to>
                                        <p:strVal val="visible"/>
                                      </p:to>
                                    </p:set>
                                    <p:animEffect transition="in" filter="slide(fromBottom)">
                                      <p:cBhvr>
                                        <p:cTn id="388" dur="500"/>
                                        <p:tgtEl>
                                          <p:spTgt spid="95363"/>
                                        </p:tgtEl>
                                      </p:cBhvr>
                                    </p:animEffect>
                                  </p:childTnLst>
                                </p:cTn>
                              </p:par>
                              <p:par>
                                <p:cTn id="389" presetID="12" presetClass="entr" presetSubtype="4" fill="hold" grpId="0" nodeType="withEffect">
                                  <p:stCondLst>
                                    <p:cond delay="0"/>
                                  </p:stCondLst>
                                  <p:childTnLst>
                                    <p:set>
                                      <p:cBhvr>
                                        <p:cTn id="390" dur="1" fill="hold">
                                          <p:stCondLst>
                                            <p:cond delay="0"/>
                                          </p:stCondLst>
                                        </p:cTn>
                                        <p:tgtEl>
                                          <p:spTgt spid="95364"/>
                                        </p:tgtEl>
                                        <p:attrNameLst>
                                          <p:attrName>style.visibility</p:attrName>
                                        </p:attrNameLst>
                                      </p:cBhvr>
                                      <p:to>
                                        <p:strVal val="visible"/>
                                      </p:to>
                                    </p:set>
                                    <p:animEffect transition="in" filter="slide(fromBottom)">
                                      <p:cBhvr>
                                        <p:cTn id="391" dur="500"/>
                                        <p:tgtEl>
                                          <p:spTgt spid="9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1" grpId="0" animBg="1" autoUpdateAnimBg="0"/>
      <p:bldP spid="95252" grpId="0" animBg="1"/>
      <p:bldP spid="95253" grpId="0" animBg="1"/>
      <p:bldP spid="95254" grpId="0" animBg="1"/>
      <p:bldP spid="95255" grpId="0" autoUpdateAnimBg="0"/>
      <p:bldP spid="95256" grpId="0" autoUpdateAnimBg="0"/>
      <p:bldP spid="95257" grpId="0" autoUpdateAnimBg="0"/>
      <p:bldP spid="95258" grpId="0" autoUpdateAnimBg="0"/>
      <p:bldP spid="95259" grpId="0" autoUpdateAnimBg="0"/>
      <p:bldP spid="95260" grpId="0" autoUpdateAnimBg="0"/>
      <p:bldP spid="95261" grpId="0" autoUpdateAnimBg="0"/>
      <p:bldP spid="95262" grpId="0" autoUpdateAnimBg="0"/>
      <p:bldP spid="95263" grpId="0" animBg="1"/>
      <p:bldP spid="95264" grpId="0" autoUpdateAnimBg="0"/>
      <p:bldP spid="95265" grpId="0" animBg="1" autoUpdateAnimBg="0"/>
      <p:bldP spid="95266" grpId="0" animBg="1"/>
      <p:bldP spid="95267" grpId="0" animBg="1"/>
      <p:bldP spid="95268" grpId="0" animBg="1"/>
      <p:bldP spid="95269" grpId="0" autoUpdateAnimBg="0"/>
      <p:bldP spid="95270" grpId="0" autoUpdateAnimBg="0"/>
      <p:bldP spid="95271" grpId="0" autoUpdateAnimBg="0"/>
      <p:bldP spid="95272" grpId="0" autoUpdateAnimBg="0"/>
      <p:bldP spid="95273" grpId="0" autoUpdateAnimBg="0"/>
      <p:bldP spid="95274" grpId="0" autoUpdateAnimBg="0"/>
      <p:bldP spid="95275" grpId="0" autoUpdateAnimBg="0"/>
      <p:bldP spid="95276" grpId="0" autoUpdateAnimBg="0"/>
      <p:bldP spid="95277" grpId="0" animBg="1"/>
      <p:bldP spid="95278" grpId="0" autoUpdateAnimBg="0"/>
      <p:bldP spid="95281" grpId="0" animBg="1"/>
      <p:bldP spid="95282" grpId="0" animBg="1" autoUpdateAnimBg="0"/>
      <p:bldP spid="95283" grpId="0" animBg="1"/>
      <p:bldP spid="95284" grpId="0" animBg="1" autoUpdateAnimBg="0"/>
      <p:bldP spid="95285" grpId="0" autoUpdateAnimBg="0"/>
      <p:bldP spid="95286" grpId="0" autoUpdateAnimBg="0"/>
      <p:bldP spid="95287" grpId="0" autoUpdateAnimBg="0"/>
      <p:bldP spid="95288" grpId="0" autoUpdateAnimBg="0"/>
      <p:bldP spid="95289" grpId="0" autoUpdateAnimBg="0"/>
      <p:bldP spid="95290" grpId="0" animBg="1"/>
      <p:bldP spid="95291" grpId="0" autoUpdateAnimBg="0"/>
      <p:bldP spid="95292" grpId="0" animBg="1"/>
      <p:bldP spid="95294" grpId="0" autoUpdateAnimBg="0"/>
      <p:bldP spid="95295" grpId="0" autoUpdateAnimBg="0"/>
      <p:bldP spid="95296" grpId="0" animBg="1" autoUpdateAnimBg="0"/>
      <p:bldP spid="95297" grpId="0" animBg="1"/>
      <p:bldP spid="95298" grpId="0" animBg="1"/>
      <p:bldP spid="95299" grpId="0" animBg="1"/>
      <p:bldP spid="95300" grpId="0" animBg="1"/>
      <p:bldP spid="95301" grpId="0" animBg="1" autoUpdateAnimBg="0"/>
      <p:bldP spid="95302" grpId="0" autoUpdateAnimBg="0"/>
      <p:bldP spid="95303" grpId="0" autoUpdateAnimBg="0"/>
      <p:bldP spid="95304" grpId="0" autoUpdateAnimBg="0"/>
      <p:bldP spid="95305" grpId="0" autoUpdateAnimBg="0"/>
      <p:bldP spid="95306" grpId="0" autoUpdateAnimBg="0"/>
      <p:bldP spid="95307" grpId="0" autoUpdateAnimBg="0"/>
      <p:bldP spid="95308" grpId="0" autoUpdateAnimBg="0"/>
      <p:bldP spid="95309" grpId="0" autoUpdateAnimBg="0"/>
      <p:bldP spid="95310" grpId="0" animBg="1" autoUpdateAnimBg="0"/>
      <p:bldP spid="95311" grpId="0" animBg="1"/>
      <p:bldP spid="95312" grpId="0" animBg="1"/>
      <p:bldP spid="95313" grpId="0" animBg="1"/>
      <p:bldP spid="95314" grpId="0" autoUpdateAnimBg="0"/>
      <p:bldP spid="95315" grpId="0" autoUpdateAnimBg="0"/>
      <p:bldP spid="95316" grpId="0" autoUpdateAnimBg="0"/>
      <p:bldP spid="95317" grpId="0" autoUpdateAnimBg="0"/>
      <p:bldP spid="95318" grpId="0" autoUpdateAnimBg="0"/>
      <p:bldP spid="95319" grpId="0" autoUpdateAnimBg="0"/>
      <p:bldP spid="95320" grpId="0" autoUpdateAnimBg="0"/>
      <p:bldP spid="95321" grpId="0" autoUpdateAnimBg="0"/>
      <p:bldP spid="95322" grpId="0" animBg="1"/>
      <p:bldP spid="95323" grpId="0" animBg="1" autoUpdateAnimBg="0"/>
      <p:bldP spid="95324" grpId="0" autoUpdateAnimBg="0"/>
      <p:bldP spid="95325" grpId="0" autoUpdateAnimBg="0"/>
      <p:bldP spid="95326" grpId="0" animBg="1" autoUpdateAnimBg="0"/>
      <p:bldP spid="95327" grpId="0" animBg="1"/>
      <p:bldP spid="95328" grpId="0" animBg="1"/>
      <p:bldP spid="95329" grpId="0" animBg="1"/>
      <p:bldP spid="95330" grpId="0" animBg="1"/>
      <p:bldP spid="95331" grpId="0" animBg="1" autoUpdateAnimBg="0"/>
      <p:bldP spid="95332" grpId="0" autoUpdateAnimBg="0"/>
      <p:bldP spid="95333" grpId="0" autoUpdateAnimBg="0"/>
      <p:bldP spid="95334" grpId="0" autoUpdateAnimBg="0"/>
      <p:bldP spid="95335" grpId="0" autoUpdateAnimBg="0"/>
      <p:bldP spid="95336" grpId="0" autoUpdateAnimBg="0"/>
      <p:bldP spid="95337" grpId="0" autoUpdateAnimBg="0"/>
      <p:bldP spid="95338" grpId="0" autoUpdateAnimBg="0"/>
      <p:bldP spid="95339" grpId="0" autoUpdateAnimBg="0"/>
      <p:bldP spid="95340" grpId="0" autoUpdateAnimBg="0"/>
      <p:bldP spid="95341" grpId="0" animBg="1"/>
      <p:bldP spid="95342" grpId="0" autoUpdateAnimBg="0"/>
      <p:bldP spid="95343" grpId="0" autoUpdateAnimBg="0"/>
      <p:bldP spid="95344" grpId="0" autoUpdateAnimBg="0"/>
      <p:bldP spid="95345" grpId="0" autoUpdateAnimBg="0"/>
      <p:bldP spid="95346" grpId="0" animBg="1"/>
      <p:bldP spid="95347" grpId="0" autoUpdateAnimBg="0"/>
      <p:bldP spid="95348" grpId="0" autoUpdateAnimBg="0"/>
      <p:bldP spid="95349" grpId="0" autoUpdateAnimBg="0"/>
      <p:bldP spid="95350" grpId="0" autoUpdateAnimBg="0"/>
      <p:bldP spid="95351" grpId="0" autoUpdateAnimBg="0"/>
      <p:bldP spid="95352" grpId="0" animBg="1"/>
      <p:bldP spid="95353" grpId="0" animBg="1"/>
      <p:bldP spid="95354" grpId="0" autoUpdateAnimBg="0"/>
      <p:bldP spid="95355" grpId="0" autoUpdateAnimBg="0"/>
      <p:bldP spid="95356" grpId="0" autoUpdateAnimBg="0"/>
      <p:bldP spid="95357" grpId="0" animBg="1"/>
      <p:bldP spid="95358" grpId="0" animBg="1"/>
      <p:bldP spid="95359" grpId="0" autoUpdateAnimBg="0"/>
      <p:bldP spid="95360" grpId="0" autoUpdateAnimBg="0"/>
      <p:bldP spid="95361" grpId="0" autoUpdateAnimBg="0"/>
      <p:bldP spid="95362" grpId="0" autoUpdateAnimBg="0"/>
      <p:bldP spid="95363" grpId="0" autoUpdateAnimBg="0"/>
      <p:bldP spid="95364" grpId="0" autoUpdateAnimBg="0"/>
      <p:bldP spid="9536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A56A4B5-E53A-41D9-A8AD-794C63BB8368}" type="slidenum">
              <a:rPr lang="en-US" altLang="zh-CN" sz="1400" b="0"/>
              <a:pPr eaLnBrk="1" hangingPunct="1">
                <a:spcBef>
                  <a:spcPct val="50000"/>
                </a:spcBef>
              </a:pPr>
              <a:t>43</a:t>
            </a:fld>
            <a:endParaRPr lang="en-US" altLang="zh-CN" sz="1400" b="0"/>
          </a:p>
        </p:txBody>
      </p:sp>
      <p:sp>
        <p:nvSpPr>
          <p:cNvPr id="96259" name="Rectangle 2"/>
          <p:cNvSpPr>
            <a:spLocks noGrp="1" noChangeArrowheads="1"/>
          </p:cNvSpPr>
          <p:nvPr>
            <p:ph type="body" idx="4294967295"/>
          </p:nvPr>
        </p:nvSpPr>
        <p:spPr>
          <a:xfrm>
            <a:off x="0" y="1772816"/>
            <a:ext cx="9144000" cy="4800600"/>
          </a:xfrm>
        </p:spPr>
        <p:txBody>
          <a:bodyPr/>
          <a:lstStyle/>
          <a:p>
            <a:pPr marL="3175" indent="804863" eaLnBrk="1" hangingPunct="1">
              <a:lnSpc>
                <a:spcPct val="105000"/>
              </a:lnSpc>
              <a:spcBef>
                <a:spcPct val="15000"/>
              </a:spcBef>
              <a:buClr>
                <a:srgbClr val="800080"/>
              </a:buClr>
              <a:buSzPct val="50000"/>
              <a:buFont typeface="Wingdings" pitchFamily="2" charset="2"/>
              <a:buNone/>
              <a:defRPr/>
            </a:pPr>
            <a:r>
              <a:rPr lang="zh-CN" altLang="en-US" sz="3000" b="1" dirty="0" smtClean="0">
                <a:ea typeface="仿宋_GB2312" pitchFamily="49" charset="-122"/>
              </a:rPr>
              <a:t>             队列存放数组被当作首尾相接的表处理。</a:t>
            </a:r>
            <a:endParaRPr lang="en-US" altLang="zh-CN" sz="3000" b="1" dirty="0" smtClean="0">
              <a:ea typeface="仿宋_GB2312" pitchFamily="49" charset="-122"/>
            </a:endParaRPr>
          </a:p>
          <a:p>
            <a:pPr marL="3175" indent="804863" eaLnBrk="1" hangingPunct="1">
              <a:lnSpc>
                <a:spcPct val="105000"/>
              </a:lnSpc>
              <a:spcBef>
                <a:spcPct val="15000"/>
              </a:spcBef>
              <a:buClr>
                <a:srgbClr val="800080"/>
              </a:buClr>
              <a:buSzPct val="50000"/>
              <a:buFont typeface="Wingdings" pitchFamily="2" charset="2"/>
              <a:buNone/>
              <a:defRPr/>
            </a:pPr>
            <a:r>
              <a:rPr lang="en-US" altLang="zh-CN" sz="3000" b="1" dirty="0">
                <a:ea typeface="仿宋_GB2312" pitchFamily="49" charset="-122"/>
              </a:rPr>
              <a:t> </a:t>
            </a:r>
            <a:r>
              <a:rPr lang="en-US" altLang="zh-CN" sz="3000" b="1" dirty="0" smtClean="0">
                <a:ea typeface="仿宋_GB2312" pitchFamily="49" charset="-122"/>
              </a:rPr>
              <a:t>            </a:t>
            </a:r>
            <a:r>
              <a:rPr lang="zh-CN" altLang="en-US" sz="3000" b="1" dirty="0" smtClean="0">
                <a:solidFill>
                  <a:srgbClr val="FF0000"/>
                </a:solidFill>
                <a:ea typeface="仿宋_GB2312" pitchFamily="49" charset="-122"/>
              </a:rPr>
              <a:t>如何内存表示？</a:t>
            </a:r>
          </a:p>
          <a:p>
            <a:pPr marL="3175" indent="804863" eaLnBrk="1" hangingPunct="1">
              <a:lnSpc>
                <a:spcPct val="110000"/>
              </a:lnSpc>
              <a:spcBef>
                <a:spcPct val="15000"/>
              </a:spcBef>
              <a:buClr>
                <a:srgbClr val="800080"/>
              </a:buClr>
              <a:buSzPct val="50000"/>
              <a:buFont typeface="Wingdings" pitchFamily="2" charset="2"/>
              <a:buNone/>
              <a:defRPr/>
            </a:pPr>
            <a:r>
              <a:rPr lang="zh-CN" altLang="en-US" sz="3000" b="1" dirty="0" smtClean="0">
                <a:ea typeface="仿宋_GB2312" pitchFamily="49" charset="-122"/>
              </a:rPr>
              <a:t>队头、队尾指针加</a:t>
            </a:r>
            <a:r>
              <a:rPr lang="en-US" sz="3000" b="1" dirty="0" smtClean="0">
                <a:ea typeface="仿宋_GB2312" pitchFamily="49" charset="-122"/>
              </a:rPr>
              <a:t>1</a:t>
            </a:r>
            <a:r>
              <a:rPr lang="zh-CN" altLang="en-US" sz="3000" b="1" dirty="0" smtClean="0">
                <a:ea typeface="仿宋_GB2312" pitchFamily="49" charset="-122"/>
              </a:rPr>
              <a:t>时从</a:t>
            </a:r>
            <a:r>
              <a:rPr lang="en-US" sz="3000" b="1" dirty="0" smtClean="0">
                <a:ea typeface="仿宋_GB2312" pitchFamily="49" charset="-122"/>
              </a:rPr>
              <a:t>maxSize</a:t>
            </a:r>
            <a:r>
              <a:rPr lang="en-US" sz="3000" b="1" dirty="0" smtClean="0">
                <a:latin typeface="Courier New" pitchFamily="49" charset="0"/>
                <a:ea typeface="仿宋_GB2312" pitchFamily="49" charset="-122"/>
              </a:rPr>
              <a:t>-</a:t>
            </a:r>
            <a:r>
              <a:rPr lang="en-US" sz="3000" b="1" dirty="0" smtClean="0">
                <a:ea typeface="仿宋_GB2312" pitchFamily="49" charset="-122"/>
              </a:rPr>
              <a:t>1</a:t>
            </a:r>
            <a:r>
              <a:rPr lang="zh-CN" altLang="en-US" sz="3000" b="1" dirty="0" smtClean="0">
                <a:ea typeface="仿宋_GB2312" pitchFamily="49" charset="-122"/>
              </a:rPr>
              <a:t>直接进到</a:t>
            </a:r>
            <a:r>
              <a:rPr lang="en-US" sz="3000" b="1" dirty="0" smtClean="0">
                <a:ea typeface="仿宋_GB2312" pitchFamily="49" charset="-122"/>
              </a:rPr>
              <a:t>0</a:t>
            </a:r>
            <a:r>
              <a:rPr lang="zh-CN" altLang="en-US" sz="3000" b="1" dirty="0" smtClean="0">
                <a:ea typeface="仿宋_GB2312" pitchFamily="49" charset="-122"/>
              </a:rPr>
              <a:t>，可用取模</a:t>
            </a:r>
            <a:r>
              <a:rPr lang="en-US" sz="3000" b="1" dirty="0" smtClean="0">
                <a:ea typeface="仿宋_GB2312" pitchFamily="49" charset="-122"/>
              </a:rPr>
              <a:t>(</a:t>
            </a:r>
            <a:r>
              <a:rPr lang="zh-CN" altLang="en-US" sz="3000" b="1" dirty="0" smtClean="0">
                <a:ea typeface="仿宋_GB2312" pitchFamily="49" charset="-122"/>
              </a:rPr>
              <a:t>余数</a:t>
            </a:r>
            <a:r>
              <a:rPr lang="en-US" sz="3000" b="1" dirty="0" smtClean="0">
                <a:ea typeface="仿宋_GB2312" pitchFamily="49" charset="-122"/>
              </a:rPr>
              <a:t>)</a:t>
            </a:r>
            <a:r>
              <a:rPr lang="zh-CN" altLang="en-US" sz="3000" b="1" dirty="0" smtClean="0">
                <a:ea typeface="仿宋_GB2312" pitchFamily="49" charset="-122"/>
              </a:rPr>
              <a:t>运算实现。</a:t>
            </a:r>
          </a:p>
          <a:p>
            <a:pPr marL="3175" indent="804863" eaLnBrk="1" hangingPunct="1">
              <a:lnSpc>
                <a:spcPct val="105000"/>
              </a:lnSpc>
              <a:spcBef>
                <a:spcPct val="15000"/>
              </a:spcBef>
              <a:buClr>
                <a:srgbClr val="800080"/>
              </a:buClr>
              <a:buSzPct val="50000"/>
              <a:buFont typeface="Wingdings" pitchFamily="2" charset="2"/>
              <a:buNone/>
              <a:defRPr/>
            </a:pPr>
            <a:r>
              <a:rPr lang="zh-CN" altLang="en-US" sz="3000" b="1" dirty="0" smtClean="0">
                <a:ea typeface="仿宋_GB2312" pitchFamily="49" charset="-122"/>
              </a:rPr>
              <a:t>队头指针进</a:t>
            </a:r>
            <a:r>
              <a:rPr lang="en-US" sz="3000" b="1" dirty="0" smtClean="0">
                <a:ea typeface="仿宋_GB2312" pitchFamily="49" charset="-122"/>
              </a:rPr>
              <a:t>1:</a:t>
            </a:r>
            <a:endParaRPr lang="en-US" sz="3000" b="1" dirty="0" smtClean="0">
              <a:solidFill>
                <a:schemeClr val="tx2"/>
              </a:solidFill>
              <a:ea typeface="仿宋_GB2312" pitchFamily="49" charset="-122"/>
            </a:endParaRPr>
          </a:p>
          <a:p>
            <a:pPr marL="3175" indent="804863" eaLnBrk="1" hangingPunct="1">
              <a:lnSpc>
                <a:spcPct val="105000"/>
              </a:lnSpc>
              <a:spcBef>
                <a:spcPct val="15000"/>
              </a:spcBef>
              <a:buClr>
                <a:srgbClr val="800080"/>
              </a:buClr>
              <a:buSzPct val="50000"/>
              <a:buFont typeface="Wingdings" pitchFamily="2" charset="2"/>
              <a:buNone/>
              <a:defRPr/>
            </a:pPr>
            <a:r>
              <a:rPr lang="zh-CN" altLang="en-US" sz="3000" b="1" dirty="0" smtClean="0">
                <a:ea typeface="仿宋_GB2312" pitchFamily="49" charset="-122"/>
              </a:rPr>
              <a:t>队尾指针进</a:t>
            </a:r>
            <a:r>
              <a:rPr lang="en-US" sz="3000" b="1" dirty="0" smtClean="0">
                <a:ea typeface="仿宋_GB2312" pitchFamily="49" charset="-122"/>
              </a:rPr>
              <a:t>1:</a:t>
            </a:r>
            <a:endParaRPr lang="en-US" sz="3000" b="1" dirty="0" smtClean="0">
              <a:solidFill>
                <a:schemeClr val="tx2"/>
              </a:solidFill>
              <a:ea typeface="仿宋_GB2312" pitchFamily="49" charset="-122"/>
            </a:endParaRPr>
          </a:p>
          <a:p>
            <a:pPr marL="3175" indent="804863" eaLnBrk="1" hangingPunct="1">
              <a:lnSpc>
                <a:spcPct val="105000"/>
              </a:lnSpc>
              <a:spcBef>
                <a:spcPct val="15000"/>
              </a:spcBef>
              <a:buClr>
                <a:srgbClr val="800080"/>
              </a:buClr>
              <a:buSzPct val="50000"/>
              <a:buFont typeface="Wingdings" pitchFamily="2" charset="2"/>
              <a:buNone/>
              <a:defRPr/>
            </a:pPr>
            <a:r>
              <a:rPr lang="zh-CN" altLang="en-US" sz="3000" b="1" dirty="0" smtClean="0">
                <a:ea typeface="仿宋_GB2312" pitchFamily="49" charset="-122"/>
              </a:rPr>
              <a:t>队列初始化：</a:t>
            </a:r>
            <a:endParaRPr lang="en-US" sz="3000" b="1" dirty="0" smtClean="0">
              <a:solidFill>
                <a:schemeClr val="tx2"/>
              </a:solidFill>
              <a:ea typeface="仿宋_GB2312" pitchFamily="49" charset="-122"/>
            </a:endParaRPr>
          </a:p>
          <a:p>
            <a:pPr marL="3175" indent="804863" eaLnBrk="1" hangingPunct="1">
              <a:lnSpc>
                <a:spcPct val="105000"/>
              </a:lnSpc>
              <a:spcBef>
                <a:spcPct val="15000"/>
              </a:spcBef>
              <a:buClr>
                <a:srgbClr val="800080"/>
              </a:buClr>
              <a:buSzPct val="50000"/>
              <a:buFont typeface="Wingdings" pitchFamily="2" charset="2"/>
              <a:buNone/>
              <a:defRPr/>
            </a:pPr>
            <a:r>
              <a:rPr lang="zh-CN" altLang="en-US" sz="3000" b="1" dirty="0" smtClean="0">
                <a:ea typeface="仿宋_GB2312" pitchFamily="49" charset="-122"/>
              </a:rPr>
              <a:t>队空条件：</a:t>
            </a:r>
            <a:endParaRPr lang="en-US" sz="3000" b="1" dirty="0" smtClean="0">
              <a:solidFill>
                <a:schemeClr val="tx2"/>
              </a:solidFill>
              <a:ea typeface="仿宋_GB2312" pitchFamily="49" charset="-122"/>
            </a:endParaRPr>
          </a:p>
          <a:p>
            <a:pPr marL="3175" indent="804863" eaLnBrk="1" hangingPunct="1">
              <a:lnSpc>
                <a:spcPct val="105000"/>
              </a:lnSpc>
              <a:spcBef>
                <a:spcPct val="15000"/>
              </a:spcBef>
              <a:buClr>
                <a:srgbClr val="800080"/>
              </a:buClr>
              <a:buSzPct val="50000"/>
              <a:buFont typeface="Wingdings" pitchFamily="2" charset="2"/>
              <a:buNone/>
              <a:defRPr/>
            </a:pPr>
            <a:r>
              <a:rPr lang="zh-CN" altLang="en-US" sz="3000" b="1" dirty="0" smtClean="0">
                <a:ea typeface="仿宋_GB2312" pitchFamily="49" charset="-122"/>
              </a:rPr>
              <a:t>队满条件：</a:t>
            </a:r>
            <a:endParaRPr lang="en-US" sz="3000" b="1" dirty="0" smtClean="0">
              <a:solidFill>
                <a:schemeClr val="tx2"/>
              </a:solidFill>
              <a:effectLst>
                <a:outerShdw blurRad="38100" dist="38100" dir="2700000" algn="tl">
                  <a:srgbClr val="FFFFFF"/>
                </a:outerShdw>
              </a:effectLst>
              <a:ea typeface="仿宋_GB2312" pitchFamily="49" charset="-122"/>
            </a:endParaRPr>
          </a:p>
        </p:txBody>
      </p:sp>
      <p:sp>
        <p:nvSpPr>
          <p:cNvPr id="63492" name="Rectangle 3"/>
          <p:cNvSpPr>
            <a:spLocks noGrp="1" noChangeArrowheads="1"/>
          </p:cNvSpPr>
          <p:nvPr>
            <p:ph type="title" idx="4294967295"/>
          </p:nvPr>
        </p:nvSpPr>
        <p:spPr>
          <a:xfrm>
            <a:off x="1928813" y="500063"/>
            <a:ext cx="6781800" cy="1076325"/>
          </a:xfrm>
        </p:spPr>
        <p:txBody>
          <a:bodyPr/>
          <a:lstStyle/>
          <a:p>
            <a:pPr eaLnBrk="1" hangingPunct="1"/>
            <a:r>
              <a:rPr lang="zh-CN" altLang="en-US" sz="3600" b="1" dirty="0" smtClean="0">
                <a:latin typeface="华文新魏" pitchFamily="2" charset="-122"/>
                <a:ea typeface="华文新魏" pitchFamily="2" charset="-122"/>
              </a:rPr>
              <a:t>循环队列 </a:t>
            </a:r>
            <a:r>
              <a:rPr lang="en-US" altLang="zh-CN" sz="3600" b="1" dirty="0" smtClean="0">
                <a:latin typeface="华文新魏" pitchFamily="2" charset="-122"/>
                <a:ea typeface="华文新魏" pitchFamily="2" charset="-122"/>
              </a:rPr>
              <a:t>(Circular Queue)</a:t>
            </a:r>
            <a:endParaRPr lang="en-US" altLang="zh-CN" dirty="0" smtClean="0">
              <a:latin typeface="华文新魏" pitchFamily="2" charset="-122"/>
              <a:ea typeface="华文新魏" pitchFamily="2" charset="-122"/>
            </a:endParaRPr>
          </a:p>
        </p:txBody>
      </p:sp>
      <p:sp>
        <p:nvSpPr>
          <p:cNvPr id="96261" name="TextBox 6"/>
          <p:cNvSpPr txBox="1">
            <a:spLocks noChangeArrowheads="1"/>
          </p:cNvSpPr>
          <p:nvPr/>
        </p:nvSpPr>
        <p:spPr bwMode="auto">
          <a:xfrm>
            <a:off x="3357563" y="3903663"/>
            <a:ext cx="472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3000" dirty="0">
                <a:solidFill>
                  <a:schemeClr val="tx2"/>
                </a:solidFill>
                <a:ea typeface="仿宋_GB2312" pitchFamily="49" charset="-122"/>
              </a:rPr>
              <a:t>front = (front+1) % </a:t>
            </a:r>
            <a:r>
              <a:rPr lang="en-US" altLang="zh-CN" sz="3000" dirty="0" err="1">
                <a:solidFill>
                  <a:schemeClr val="tx2"/>
                </a:solidFill>
                <a:ea typeface="仿宋_GB2312" pitchFamily="49" charset="-122"/>
              </a:rPr>
              <a:t>maxSize</a:t>
            </a:r>
            <a:r>
              <a:rPr lang="en-US" altLang="zh-CN" sz="3000" dirty="0">
                <a:solidFill>
                  <a:schemeClr val="tx2"/>
                </a:solidFill>
                <a:ea typeface="仿宋_GB2312" pitchFamily="49" charset="-122"/>
              </a:rPr>
              <a:t>;</a:t>
            </a:r>
          </a:p>
          <a:p>
            <a:pPr algn="l" eaLnBrk="1" hangingPunct="1"/>
            <a:r>
              <a:rPr lang="en-US" altLang="zh-CN" sz="3000" dirty="0">
                <a:solidFill>
                  <a:schemeClr val="tx2"/>
                </a:solidFill>
                <a:ea typeface="仿宋_GB2312" pitchFamily="49" charset="-122"/>
              </a:rPr>
              <a:t>rear = (rear+1) % </a:t>
            </a:r>
            <a:r>
              <a:rPr lang="en-US" altLang="zh-CN" sz="3000" dirty="0" err="1">
                <a:solidFill>
                  <a:schemeClr val="tx2"/>
                </a:solidFill>
                <a:ea typeface="仿宋_GB2312" pitchFamily="49" charset="-122"/>
              </a:rPr>
              <a:t>maxSize</a:t>
            </a:r>
            <a:r>
              <a:rPr lang="en-US" altLang="zh-CN" sz="3000" dirty="0">
                <a:solidFill>
                  <a:schemeClr val="tx2"/>
                </a:solidFill>
                <a:ea typeface="仿宋_GB2312" pitchFamily="49" charset="-122"/>
              </a:rPr>
              <a:t>;</a:t>
            </a:r>
            <a:endParaRPr lang="zh-CN" altLang="en-US" sz="3000" dirty="0"/>
          </a:p>
        </p:txBody>
      </p:sp>
      <p:sp>
        <p:nvSpPr>
          <p:cNvPr id="96262" name="TextBox 7"/>
          <p:cNvSpPr txBox="1">
            <a:spLocks noChangeArrowheads="1"/>
          </p:cNvSpPr>
          <p:nvPr/>
        </p:nvSpPr>
        <p:spPr bwMode="auto">
          <a:xfrm>
            <a:off x="3143250" y="5046663"/>
            <a:ext cx="501808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3000" dirty="0">
                <a:solidFill>
                  <a:schemeClr val="tx2"/>
                </a:solidFill>
                <a:ea typeface="仿宋_GB2312" pitchFamily="49" charset="-122"/>
              </a:rPr>
              <a:t>front = rear = 0;</a:t>
            </a:r>
          </a:p>
          <a:p>
            <a:pPr algn="l" eaLnBrk="1" hangingPunct="1"/>
            <a:r>
              <a:rPr lang="en-US" altLang="zh-CN" sz="3000" dirty="0">
                <a:solidFill>
                  <a:schemeClr val="tx2"/>
                </a:solidFill>
                <a:ea typeface="仿宋_GB2312" pitchFamily="49" charset="-122"/>
              </a:rPr>
              <a:t>front </a:t>
            </a:r>
            <a:r>
              <a:rPr lang="en-US" altLang="zh-CN" sz="3000" i="1" dirty="0">
                <a:solidFill>
                  <a:schemeClr val="tx2"/>
                </a:solidFill>
                <a:ea typeface="仿宋_GB2312" pitchFamily="49" charset="-122"/>
              </a:rPr>
              <a:t>==</a:t>
            </a:r>
            <a:r>
              <a:rPr lang="en-US" altLang="zh-CN" sz="3000" dirty="0">
                <a:solidFill>
                  <a:schemeClr val="tx2"/>
                </a:solidFill>
                <a:ea typeface="仿宋_GB2312" pitchFamily="49" charset="-122"/>
              </a:rPr>
              <a:t> rear; </a:t>
            </a:r>
          </a:p>
          <a:p>
            <a:pPr algn="l" eaLnBrk="1" hangingPunct="1"/>
            <a:r>
              <a:rPr lang="en-US" altLang="zh-CN" sz="3000" dirty="0">
                <a:solidFill>
                  <a:schemeClr val="tx2"/>
                </a:solidFill>
                <a:ea typeface="仿宋_GB2312" pitchFamily="49" charset="-122"/>
              </a:rPr>
              <a:t>(rear+1) % </a:t>
            </a:r>
            <a:r>
              <a:rPr lang="en-US" altLang="zh-CN" sz="3000" dirty="0" err="1">
                <a:solidFill>
                  <a:schemeClr val="tx2"/>
                </a:solidFill>
                <a:ea typeface="仿宋_GB2312" pitchFamily="49" charset="-122"/>
              </a:rPr>
              <a:t>maxSize</a:t>
            </a:r>
            <a:r>
              <a:rPr lang="en-US" altLang="zh-CN" sz="3000" dirty="0">
                <a:solidFill>
                  <a:schemeClr val="tx2"/>
                </a:solidFill>
                <a:ea typeface="仿宋_GB2312" pitchFamily="49" charset="-122"/>
              </a:rPr>
              <a:t> </a:t>
            </a:r>
            <a:r>
              <a:rPr lang="en-US" altLang="zh-CN" sz="3000" i="1" dirty="0">
                <a:solidFill>
                  <a:schemeClr val="tx2"/>
                </a:solidFill>
                <a:ea typeface="仿宋_GB2312" pitchFamily="49" charset="-122"/>
              </a:rPr>
              <a:t>=</a:t>
            </a:r>
            <a:r>
              <a:rPr lang="zh-CN" altLang="en-US" sz="3000" i="1" dirty="0">
                <a:solidFill>
                  <a:schemeClr val="tx2"/>
                </a:solidFill>
                <a:ea typeface="仿宋_GB2312" pitchFamily="49" charset="-122"/>
              </a:rPr>
              <a:t> </a:t>
            </a:r>
            <a:r>
              <a:rPr lang="en-US" altLang="zh-CN" sz="3000" i="1" dirty="0">
                <a:solidFill>
                  <a:schemeClr val="tx2"/>
                </a:solidFill>
                <a:ea typeface="仿宋_GB2312" pitchFamily="49" charset="-122"/>
              </a:rPr>
              <a:t>=</a:t>
            </a:r>
            <a:r>
              <a:rPr lang="en-US" altLang="zh-CN" sz="3000" dirty="0">
                <a:solidFill>
                  <a:schemeClr val="tx2"/>
                </a:solidFill>
                <a:ea typeface="仿宋_GB2312" pitchFamily="49" charset="-122"/>
              </a:rPr>
              <a:t> front</a:t>
            </a:r>
            <a:endParaRPr lang="zh-CN" altLang="en-US" sz="3000" dirty="0"/>
          </a:p>
        </p:txBody>
      </p:sp>
      <p:sp>
        <p:nvSpPr>
          <p:cNvPr id="63495" name="Oval 2" descr="再生纸"/>
          <p:cNvSpPr>
            <a:spLocks noChangeArrowheads="1"/>
          </p:cNvSpPr>
          <p:nvPr/>
        </p:nvSpPr>
        <p:spPr bwMode="auto">
          <a:xfrm>
            <a:off x="228600" y="304800"/>
            <a:ext cx="1828800" cy="1828800"/>
          </a:xfrm>
          <a:prstGeom prst="ellipse">
            <a:avLst/>
          </a:prstGeom>
          <a:blipFill dpi="0" rotWithShape="0">
            <a:blip r:embed="rId2"/>
            <a:srcRect/>
            <a:tile tx="0" ty="0" sx="100000" sy="100000" flip="none" algn="tl"/>
          </a:blipFill>
          <a:ln w="28575">
            <a:solidFill>
              <a:schemeClr val="accent2"/>
            </a:solidFill>
            <a:round/>
            <a:headEnd/>
            <a:tailEnd/>
          </a:ln>
        </p:spPr>
        <p:txBody>
          <a:bodyPr wrap="none" anchor="ctr"/>
          <a:lstStyle/>
          <a:p>
            <a:endParaRPr lang="zh-CN" altLang="en-US"/>
          </a:p>
        </p:txBody>
      </p:sp>
      <p:sp>
        <p:nvSpPr>
          <p:cNvPr id="63496" name="Line 3"/>
          <p:cNvSpPr>
            <a:spLocks noChangeShapeType="1"/>
          </p:cNvSpPr>
          <p:nvPr/>
        </p:nvSpPr>
        <p:spPr bwMode="auto">
          <a:xfrm>
            <a:off x="1143000" y="304800"/>
            <a:ext cx="0" cy="1828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7" name="Line 4"/>
          <p:cNvSpPr>
            <a:spLocks noChangeShapeType="1"/>
          </p:cNvSpPr>
          <p:nvPr/>
        </p:nvSpPr>
        <p:spPr bwMode="auto">
          <a:xfrm>
            <a:off x="228600" y="1219200"/>
            <a:ext cx="18288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Line 5"/>
          <p:cNvSpPr>
            <a:spLocks noChangeShapeType="1"/>
          </p:cNvSpPr>
          <p:nvPr/>
        </p:nvSpPr>
        <p:spPr bwMode="auto">
          <a:xfrm>
            <a:off x="533400" y="5334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9" name="Line 6"/>
          <p:cNvSpPr>
            <a:spLocks noChangeShapeType="1"/>
          </p:cNvSpPr>
          <p:nvPr/>
        </p:nvSpPr>
        <p:spPr bwMode="auto">
          <a:xfrm flipH="1">
            <a:off x="533400" y="533400"/>
            <a:ext cx="1219200" cy="13716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0" name="Oval 7"/>
          <p:cNvSpPr>
            <a:spLocks noChangeArrowheads="1"/>
          </p:cNvSpPr>
          <p:nvPr/>
        </p:nvSpPr>
        <p:spPr bwMode="auto">
          <a:xfrm>
            <a:off x="685800" y="762000"/>
            <a:ext cx="914400" cy="91440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63501" name="Text Box 8"/>
          <p:cNvSpPr txBox="1">
            <a:spLocks noChangeArrowheads="1"/>
          </p:cNvSpPr>
          <p:nvPr/>
        </p:nvSpPr>
        <p:spPr bwMode="auto">
          <a:xfrm>
            <a:off x="1981200" y="68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0</a:t>
            </a:r>
            <a:endParaRPr lang="en-US" altLang="zh-CN" sz="2400"/>
          </a:p>
        </p:txBody>
      </p:sp>
      <p:sp>
        <p:nvSpPr>
          <p:cNvPr id="63502" name="Text Box 9"/>
          <p:cNvSpPr txBox="1">
            <a:spLocks noChangeArrowheads="1"/>
          </p:cNvSpPr>
          <p:nvPr/>
        </p:nvSpPr>
        <p:spPr bwMode="auto">
          <a:xfrm>
            <a:off x="1949450"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rgbClr val="000099"/>
                </a:solidFill>
              </a:rPr>
              <a:t>1</a:t>
            </a:r>
            <a:endParaRPr lang="en-US" altLang="zh-CN" sz="2400"/>
          </a:p>
        </p:txBody>
      </p:sp>
      <p:sp>
        <p:nvSpPr>
          <p:cNvPr id="63503" name="Rectangle 10"/>
          <p:cNvSpPr>
            <a:spLocks noChangeArrowheads="1"/>
          </p:cNvSpPr>
          <p:nvPr/>
        </p:nvSpPr>
        <p:spPr bwMode="auto">
          <a:xfrm>
            <a:off x="133985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2</a:t>
            </a:r>
          </a:p>
        </p:txBody>
      </p:sp>
      <p:sp>
        <p:nvSpPr>
          <p:cNvPr id="63504" name="Rectangle 11"/>
          <p:cNvSpPr>
            <a:spLocks noChangeArrowheads="1"/>
          </p:cNvSpPr>
          <p:nvPr/>
        </p:nvSpPr>
        <p:spPr bwMode="auto">
          <a:xfrm>
            <a:off x="533400" y="1981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3</a:t>
            </a:r>
          </a:p>
        </p:txBody>
      </p:sp>
      <p:sp>
        <p:nvSpPr>
          <p:cNvPr id="63505" name="Rectangle 12"/>
          <p:cNvSpPr>
            <a:spLocks noChangeArrowheads="1"/>
          </p:cNvSpPr>
          <p:nvPr/>
        </p:nvSpPr>
        <p:spPr bwMode="auto">
          <a:xfrm>
            <a:off x="0" y="144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4</a:t>
            </a:r>
          </a:p>
        </p:txBody>
      </p:sp>
      <p:sp>
        <p:nvSpPr>
          <p:cNvPr id="63506" name="Rectangle 13"/>
          <p:cNvSpPr>
            <a:spLocks noChangeArrowheads="1"/>
          </p:cNvSpPr>
          <p:nvPr/>
        </p:nvSpPr>
        <p:spPr bwMode="auto">
          <a:xfrm>
            <a:off x="0" y="533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5</a:t>
            </a:r>
          </a:p>
        </p:txBody>
      </p:sp>
      <p:sp>
        <p:nvSpPr>
          <p:cNvPr id="63507" name="Rectangle 14"/>
          <p:cNvSpPr>
            <a:spLocks noChangeArrowheads="1"/>
          </p:cNvSpPr>
          <p:nvPr/>
        </p:nvSpPr>
        <p:spPr bwMode="auto">
          <a:xfrm>
            <a:off x="533400" y="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6</a:t>
            </a:r>
          </a:p>
        </p:txBody>
      </p:sp>
      <p:sp>
        <p:nvSpPr>
          <p:cNvPr id="63508" name="Rectangle 15"/>
          <p:cNvSpPr>
            <a:spLocks noChangeArrowheads="1"/>
          </p:cNvSpPr>
          <p:nvPr/>
        </p:nvSpPr>
        <p:spPr bwMode="auto">
          <a:xfrm>
            <a:off x="1447800" y="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solidFill>
                  <a:srgbClr val="000099"/>
                </a:solidFill>
              </a:rPr>
              <a:t>7</a:t>
            </a:r>
          </a:p>
        </p:txBody>
      </p:sp>
      <p:sp>
        <p:nvSpPr>
          <p:cNvPr id="63509" name="Line 16"/>
          <p:cNvSpPr>
            <a:spLocks noChangeShapeType="1"/>
          </p:cNvSpPr>
          <p:nvPr/>
        </p:nvSpPr>
        <p:spPr bwMode="auto">
          <a:xfrm flipH="1">
            <a:off x="1905000" y="304800"/>
            <a:ext cx="228600" cy="3810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Text Box 17"/>
          <p:cNvSpPr txBox="1">
            <a:spLocks noChangeArrowheads="1"/>
          </p:cNvSpPr>
          <p:nvPr/>
        </p:nvSpPr>
        <p:spPr bwMode="auto">
          <a:xfrm>
            <a:off x="1752600" y="-68263"/>
            <a:ext cx="8445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front</a:t>
            </a:r>
            <a:endParaRPr lang="en-US" altLang="zh-CN" sz="2400"/>
          </a:p>
        </p:txBody>
      </p:sp>
      <p:sp>
        <p:nvSpPr>
          <p:cNvPr id="63511" name="Line 47"/>
          <p:cNvSpPr>
            <a:spLocks noChangeShapeType="1"/>
          </p:cNvSpPr>
          <p:nvPr/>
        </p:nvSpPr>
        <p:spPr bwMode="auto">
          <a:xfrm flipH="1">
            <a:off x="1905000" y="609600"/>
            <a:ext cx="381000" cy="152400"/>
          </a:xfrm>
          <a:prstGeom prst="line">
            <a:avLst/>
          </a:prstGeom>
          <a:noFill/>
          <a:ln w="28575">
            <a:solidFill>
              <a:srgbClr val="008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Text Box 60"/>
          <p:cNvSpPr txBox="1">
            <a:spLocks noChangeArrowheads="1"/>
          </p:cNvSpPr>
          <p:nvPr/>
        </p:nvSpPr>
        <p:spPr bwMode="auto">
          <a:xfrm>
            <a:off x="517525" y="2311400"/>
            <a:ext cx="1179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sz="2600">
                <a:solidFill>
                  <a:srgbClr val="000099"/>
                </a:solidFill>
                <a:ea typeface="隶书" pitchFamily="49" charset="-122"/>
              </a:rPr>
              <a:t>空队列</a:t>
            </a:r>
            <a:endParaRPr lang="zh-CN" altLang="en-US" sz="2600"/>
          </a:p>
        </p:txBody>
      </p:sp>
      <p:sp>
        <p:nvSpPr>
          <p:cNvPr id="63513" name="Text Box 46"/>
          <p:cNvSpPr txBox="1">
            <a:spLocks noChangeArrowheads="1"/>
          </p:cNvSpPr>
          <p:nvPr/>
        </p:nvSpPr>
        <p:spPr bwMode="auto">
          <a:xfrm>
            <a:off x="2286000" y="285750"/>
            <a:ext cx="74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solidFill>
                  <a:schemeClr val="hlink"/>
                </a:solidFill>
              </a:rPr>
              <a:t>rear</a:t>
            </a:r>
            <a:endParaRPr lang="en-US" altLang="zh-CN" sz="240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animEffect transition="in" filter="box(in)">
                                      <p:cBhvr>
                                        <p:cTn id="11" dur="500"/>
                                        <p:tgtEl>
                                          <p:spTgt spid="96259">
                                            <p:txEl>
                                              <p:pRg st="3" end="3"/>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96259">
                                            <p:txEl>
                                              <p:pRg st="4" end="4"/>
                                            </p:txEl>
                                          </p:spTgt>
                                        </p:tgtEl>
                                        <p:attrNameLst>
                                          <p:attrName>style.visibility</p:attrName>
                                        </p:attrNameLst>
                                      </p:cBhvr>
                                      <p:to>
                                        <p:strVal val="visible"/>
                                      </p:to>
                                    </p:set>
                                    <p:animEffect transition="in" filter="box(in)">
                                      <p:cBhvr>
                                        <p:cTn id="14" dur="500"/>
                                        <p:tgtEl>
                                          <p:spTgt spid="96259">
                                            <p:txEl>
                                              <p:pRg st="4" end="4"/>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6261"/>
                                        </p:tgtEl>
                                        <p:attrNameLst>
                                          <p:attrName>style.visibility</p:attrName>
                                        </p:attrNameLst>
                                      </p:cBhvr>
                                      <p:to>
                                        <p:strVal val="visible"/>
                                      </p:to>
                                    </p:set>
                                    <p:animEffect transition="in" filter="box(in)">
                                      <p:cBhvr>
                                        <p:cTn id="19" dur="500"/>
                                        <p:tgtEl>
                                          <p:spTgt spid="9626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96259">
                                            <p:txEl>
                                              <p:pRg st="5" end="5"/>
                                            </p:txEl>
                                          </p:spTgt>
                                        </p:tgtEl>
                                        <p:attrNameLst>
                                          <p:attrName>style.visibility</p:attrName>
                                        </p:attrNameLst>
                                      </p:cBhvr>
                                      <p:to>
                                        <p:strVal val="visible"/>
                                      </p:to>
                                    </p:set>
                                    <p:anim calcmode="lin" valueType="num">
                                      <p:cBhvr additive="base">
                                        <p:cTn id="24"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6259">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6259">
                                            <p:txEl>
                                              <p:pRg st="6" end="6"/>
                                            </p:txEl>
                                          </p:spTgt>
                                        </p:tgtEl>
                                        <p:attrNameLst>
                                          <p:attrName>style.visibility</p:attrName>
                                        </p:attrNameLst>
                                      </p:cBhvr>
                                      <p:to>
                                        <p:strVal val="visible"/>
                                      </p:to>
                                    </p:set>
                                    <p:anim calcmode="lin" valueType="num">
                                      <p:cBhvr additive="base">
                                        <p:cTn id="28"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6259">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6259">
                                            <p:txEl>
                                              <p:pRg st="7" end="7"/>
                                            </p:txEl>
                                          </p:spTgt>
                                        </p:tgtEl>
                                        <p:attrNameLst>
                                          <p:attrName>style.visibility</p:attrName>
                                        </p:attrNameLst>
                                      </p:cBhvr>
                                      <p:to>
                                        <p:strVal val="visible"/>
                                      </p:to>
                                    </p:set>
                                    <p:anim calcmode="lin" valueType="num">
                                      <p:cBhvr additive="base">
                                        <p:cTn id="32" dur="500" fill="hold"/>
                                        <p:tgtEl>
                                          <p:spTgt spid="96259">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62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96262"/>
                                        </p:tgtEl>
                                        <p:attrNameLst>
                                          <p:attrName>style.visibility</p:attrName>
                                        </p:attrNameLst>
                                      </p:cBhvr>
                                      <p:to>
                                        <p:strVal val="visible"/>
                                      </p:to>
                                    </p:set>
                                    <p:animEffect transition="in" filter="box(in)">
                                      <p:cBhvr>
                                        <p:cTn id="38" dur="500"/>
                                        <p:tgtEl>
                                          <p:spTgt spid="96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utoUpdateAnimBg="0"/>
      <p:bldP spid="9626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F16C86B-A63C-42BB-B39E-DA656DFBC41C}" type="slidenum">
              <a:rPr lang="en-US" altLang="zh-CN" sz="1400" b="0"/>
              <a:pPr eaLnBrk="1" hangingPunct="1">
                <a:spcBef>
                  <a:spcPct val="50000"/>
                </a:spcBef>
              </a:pPr>
              <a:t>44</a:t>
            </a:fld>
            <a:endParaRPr lang="en-US" altLang="zh-CN" sz="1400" b="0"/>
          </a:p>
        </p:txBody>
      </p:sp>
      <p:sp>
        <p:nvSpPr>
          <p:cNvPr id="97283" name="Text Box 2"/>
          <p:cNvSpPr txBox="1">
            <a:spLocks noChangeArrowheads="1"/>
          </p:cNvSpPr>
          <p:nvPr/>
        </p:nvSpPr>
        <p:spPr bwMode="auto">
          <a:xfrm>
            <a:off x="666750" y="1268413"/>
            <a:ext cx="81534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spcBef>
                <a:spcPct val="5000"/>
              </a:spcBef>
            </a:pPr>
            <a:r>
              <a:rPr lang="en-US" altLang="zh-CN">
                <a:ea typeface="隶书" pitchFamily="49" charset="-122"/>
              </a:rPr>
              <a:t>#include &lt;assert.h&gt;</a:t>
            </a:r>
          </a:p>
          <a:p>
            <a:pPr algn="l" eaLnBrk="1" hangingPunct="1">
              <a:spcBef>
                <a:spcPct val="5000"/>
              </a:spcBef>
            </a:pPr>
            <a:r>
              <a:rPr lang="en-US" altLang="zh-CN">
                <a:ea typeface="隶书" pitchFamily="49" charset="-122"/>
              </a:rPr>
              <a:t>#include &lt;iostream.h&gt;</a:t>
            </a:r>
          </a:p>
          <a:p>
            <a:pPr algn="l" eaLnBrk="1" hangingPunct="1">
              <a:spcBef>
                <a:spcPct val="5000"/>
              </a:spcBef>
            </a:pPr>
            <a:r>
              <a:rPr lang="en-US" altLang="zh-CN">
                <a:ea typeface="隶书" pitchFamily="49" charset="-122"/>
              </a:rPr>
              <a:t>class SeqQueue {	                   </a:t>
            </a:r>
            <a:r>
              <a:rPr lang="en-US" altLang="zh-CN">
                <a:solidFill>
                  <a:schemeClr val="tx2"/>
                </a:solidFill>
                <a:ea typeface="隶书" pitchFamily="49" charset="-122"/>
              </a:rPr>
              <a:t>//</a:t>
            </a:r>
            <a:r>
              <a:rPr lang="zh-CN" altLang="en-US">
                <a:solidFill>
                  <a:schemeClr val="tx2"/>
                </a:solidFill>
                <a:ea typeface="隶书" pitchFamily="49" charset="-122"/>
              </a:rPr>
              <a:t>队列类定义</a:t>
            </a:r>
          </a:p>
          <a:p>
            <a:pPr algn="l" eaLnBrk="1" hangingPunct="1"/>
            <a:r>
              <a:rPr lang="en-US" altLang="zh-CN">
                <a:ea typeface="隶书" pitchFamily="49" charset="-122"/>
              </a:rPr>
              <a:t>protected:</a:t>
            </a:r>
          </a:p>
          <a:p>
            <a:pPr algn="l" eaLnBrk="1" hangingPunct="1"/>
            <a:r>
              <a:rPr lang="en-US" altLang="zh-CN">
                <a:ea typeface="隶书" pitchFamily="49" charset="-122"/>
              </a:rPr>
              <a:t>     int rear, front;		                  </a:t>
            </a:r>
            <a:r>
              <a:rPr lang="en-US" altLang="zh-CN">
                <a:solidFill>
                  <a:schemeClr val="tx2"/>
                </a:solidFill>
                <a:ea typeface="隶书" pitchFamily="49" charset="-122"/>
              </a:rPr>
              <a:t>//</a:t>
            </a:r>
            <a:r>
              <a:rPr lang="zh-CN" altLang="en-US">
                <a:solidFill>
                  <a:schemeClr val="tx2"/>
                </a:solidFill>
                <a:ea typeface="隶书" pitchFamily="49" charset="-122"/>
              </a:rPr>
              <a:t>队尾与队头指针</a:t>
            </a:r>
          </a:p>
          <a:p>
            <a:pPr algn="l" eaLnBrk="1" hangingPunct="1"/>
            <a:r>
              <a:rPr lang="zh-CN" altLang="en-US">
                <a:ea typeface="隶书" pitchFamily="49" charset="-122"/>
              </a:rPr>
              <a:t>     </a:t>
            </a:r>
            <a:r>
              <a:rPr lang="en-US" altLang="zh-CN">
                <a:ea typeface="隶书" pitchFamily="49" charset="-122"/>
              </a:rPr>
              <a:t>int*elements;		                  </a:t>
            </a:r>
            <a:r>
              <a:rPr lang="en-US" altLang="zh-CN">
                <a:solidFill>
                  <a:schemeClr val="tx2"/>
                </a:solidFill>
                <a:ea typeface="隶书" pitchFamily="49" charset="-122"/>
              </a:rPr>
              <a:t>//</a:t>
            </a:r>
            <a:r>
              <a:rPr lang="zh-CN" altLang="en-US">
                <a:solidFill>
                  <a:schemeClr val="tx2"/>
                </a:solidFill>
                <a:ea typeface="隶书" pitchFamily="49" charset="-122"/>
              </a:rPr>
              <a:t>队列存放数组</a:t>
            </a:r>
          </a:p>
          <a:p>
            <a:pPr algn="l" eaLnBrk="1" hangingPunct="1"/>
            <a:r>
              <a:rPr lang="zh-CN" altLang="en-US">
                <a:ea typeface="隶书" pitchFamily="49" charset="-122"/>
              </a:rPr>
              <a:t>     </a:t>
            </a:r>
            <a:r>
              <a:rPr lang="en-US" altLang="zh-CN">
                <a:ea typeface="隶书" pitchFamily="49" charset="-122"/>
              </a:rPr>
              <a:t>int maxSize;		                  </a:t>
            </a:r>
            <a:r>
              <a:rPr lang="en-US" altLang="zh-CN">
                <a:solidFill>
                  <a:schemeClr val="tx2"/>
                </a:solidFill>
                <a:ea typeface="隶书" pitchFamily="49" charset="-122"/>
              </a:rPr>
              <a:t>//</a:t>
            </a:r>
            <a:r>
              <a:rPr lang="zh-CN" altLang="en-US">
                <a:solidFill>
                  <a:schemeClr val="tx2"/>
                </a:solidFill>
                <a:ea typeface="隶书" pitchFamily="49" charset="-122"/>
              </a:rPr>
              <a:t>队列最大容量</a:t>
            </a:r>
          </a:p>
          <a:p>
            <a:pPr algn="l" eaLnBrk="1" hangingPunct="1"/>
            <a:r>
              <a:rPr lang="en-US" altLang="zh-CN">
                <a:ea typeface="隶书" pitchFamily="49" charset="-122"/>
              </a:rPr>
              <a:t>public: </a:t>
            </a:r>
          </a:p>
          <a:p>
            <a:pPr algn="l" eaLnBrk="1" hangingPunct="1">
              <a:spcBef>
                <a:spcPct val="5000"/>
              </a:spcBef>
            </a:pPr>
            <a:r>
              <a:rPr lang="en-US" altLang="zh-CN">
                <a:ea typeface="隶书" pitchFamily="49" charset="-122"/>
              </a:rPr>
              <a:t>    SeqQueue(int sz = 10);                </a:t>
            </a:r>
            <a:r>
              <a:rPr lang="en-US" altLang="zh-CN">
                <a:solidFill>
                  <a:schemeClr val="tx2"/>
                </a:solidFill>
                <a:ea typeface="隶书" pitchFamily="49" charset="-122"/>
              </a:rPr>
              <a:t>//</a:t>
            </a:r>
            <a:r>
              <a:rPr lang="zh-CN" altLang="en-US">
                <a:solidFill>
                  <a:schemeClr val="tx2"/>
                </a:solidFill>
                <a:ea typeface="隶书" pitchFamily="49" charset="-122"/>
              </a:rPr>
              <a:t>构造函数</a:t>
            </a:r>
            <a:r>
              <a:rPr lang="zh-CN" altLang="en-US">
                <a:ea typeface="隶书" pitchFamily="49" charset="-122"/>
              </a:rPr>
              <a:t>    </a:t>
            </a:r>
          </a:p>
        </p:txBody>
      </p:sp>
      <p:sp>
        <p:nvSpPr>
          <p:cNvPr id="64516" name="Rectangle 3"/>
          <p:cNvSpPr>
            <a:spLocks noChangeArrowheads="1"/>
          </p:cNvSpPr>
          <p:nvPr/>
        </p:nvSpPr>
        <p:spPr bwMode="auto">
          <a:xfrm>
            <a:off x="519113" y="476250"/>
            <a:ext cx="83613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lnSpc>
                <a:spcPct val="105000"/>
              </a:lnSpc>
            </a:pPr>
            <a:r>
              <a:rPr lang="zh-CN" altLang="en-US" sz="3600">
                <a:solidFill>
                  <a:schemeClr val="tx2"/>
                </a:solidFill>
                <a:latin typeface="华文新魏" pitchFamily="2" charset="-122"/>
                <a:ea typeface="华文新魏" pitchFamily="2" charset="-122"/>
              </a:rPr>
              <a:t>循环队列的类定义</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3" end="3"/>
                                            </p:txEl>
                                          </p:spTgt>
                                        </p:tgtEl>
                                        <p:attrNameLst>
                                          <p:attrName>style.visibility</p:attrName>
                                        </p:attrNameLst>
                                      </p:cBhvr>
                                      <p:to>
                                        <p:strVal val="visible"/>
                                      </p:to>
                                    </p:set>
                                    <p:anim calcmode="lin" valueType="num">
                                      <p:cBhvr additive="base">
                                        <p:cTn id="7"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283">
                                            <p:txEl>
                                              <p:pRg st="4" end="4"/>
                                            </p:txEl>
                                          </p:spTgt>
                                        </p:tgtEl>
                                        <p:attrNameLst>
                                          <p:attrName>style.visibility</p:attrName>
                                        </p:attrNameLst>
                                      </p:cBhvr>
                                      <p:to>
                                        <p:strVal val="visible"/>
                                      </p:to>
                                    </p:set>
                                    <p:anim calcmode="lin" valueType="num">
                                      <p:cBhvr additive="base">
                                        <p:cTn id="11"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728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7283">
                                            <p:txEl>
                                              <p:pRg st="5" end="5"/>
                                            </p:txEl>
                                          </p:spTgt>
                                        </p:tgtEl>
                                        <p:attrNameLst>
                                          <p:attrName>style.visibility</p:attrName>
                                        </p:attrNameLst>
                                      </p:cBhvr>
                                      <p:to>
                                        <p:strVal val="visible"/>
                                      </p:to>
                                    </p:set>
                                    <p:anim calcmode="lin" valueType="num">
                                      <p:cBhvr additive="base">
                                        <p:cTn id="15" dur="500" fill="hold"/>
                                        <p:tgtEl>
                                          <p:spTgt spid="972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728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7283">
                                            <p:txEl>
                                              <p:pRg st="6" end="6"/>
                                            </p:txEl>
                                          </p:spTgt>
                                        </p:tgtEl>
                                        <p:attrNameLst>
                                          <p:attrName>style.visibility</p:attrName>
                                        </p:attrNameLst>
                                      </p:cBhvr>
                                      <p:to>
                                        <p:strVal val="visible"/>
                                      </p:to>
                                    </p:set>
                                    <p:anim calcmode="lin" valueType="num">
                                      <p:cBhvr additive="base">
                                        <p:cTn id="19" dur="500" fill="hold"/>
                                        <p:tgtEl>
                                          <p:spTgt spid="9728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728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2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5FF414F9-CF33-45FB-B6E9-92FB769A1CC4}" type="slidenum">
              <a:rPr lang="en-US" altLang="zh-CN" sz="1400" b="0"/>
              <a:pPr eaLnBrk="1" hangingPunct="1">
                <a:spcBef>
                  <a:spcPct val="50000"/>
                </a:spcBef>
              </a:pPr>
              <a:t>45</a:t>
            </a:fld>
            <a:endParaRPr lang="en-US" altLang="zh-CN" sz="1400" b="0"/>
          </a:p>
        </p:txBody>
      </p:sp>
      <p:sp>
        <p:nvSpPr>
          <p:cNvPr id="98307" name="Text Box 2"/>
          <p:cNvSpPr txBox="1">
            <a:spLocks noChangeArrowheads="1"/>
          </p:cNvSpPr>
          <p:nvPr/>
        </p:nvSpPr>
        <p:spPr bwMode="auto">
          <a:xfrm>
            <a:off x="666750" y="285750"/>
            <a:ext cx="8153400" cy="572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lnSpc>
                <a:spcPct val="105000"/>
              </a:lnSpc>
              <a:spcBef>
                <a:spcPct val="5000"/>
              </a:spcBef>
            </a:pPr>
            <a:r>
              <a:rPr lang="en-US" altLang="zh-CN" dirty="0"/>
              <a:t>     </a:t>
            </a:r>
            <a:r>
              <a:rPr lang="zh-CN" altLang="en-US" dirty="0"/>
              <a:t>～</a:t>
            </a:r>
            <a:r>
              <a:rPr lang="en-US" altLang="zh-CN" dirty="0" err="1">
                <a:ea typeface="隶书" pitchFamily="49" charset="-122"/>
              </a:rPr>
              <a:t>SeqQueue</a:t>
            </a:r>
            <a:r>
              <a:rPr lang="en-US" altLang="zh-CN" dirty="0">
                <a:ea typeface="隶书" pitchFamily="49" charset="-122"/>
              </a:rPr>
              <a:t>() { delete[ ] elements; }  </a:t>
            </a:r>
            <a:r>
              <a:rPr lang="en-US" altLang="zh-CN" dirty="0">
                <a:solidFill>
                  <a:schemeClr val="tx2"/>
                </a:solidFill>
                <a:ea typeface="隶书" pitchFamily="49" charset="-122"/>
              </a:rPr>
              <a:t>//</a:t>
            </a:r>
            <a:r>
              <a:rPr lang="zh-CN" altLang="en-US" dirty="0">
                <a:solidFill>
                  <a:schemeClr val="tx2"/>
                </a:solidFill>
                <a:ea typeface="隶书" pitchFamily="49" charset="-122"/>
              </a:rPr>
              <a:t>析构函数</a:t>
            </a:r>
          </a:p>
          <a:p>
            <a:pPr algn="l" eaLnBrk="1" hangingPunct="1">
              <a:lnSpc>
                <a:spcPct val="105000"/>
              </a:lnSpc>
              <a:spcBef>
                <a:spcPct val="5000"/>
              </a:spcBef>
            </a:pPr>
            <a:r>
              <a:rPr lang="zh-CN" altLang="en-US"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EnQueue</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 x);       </a:t>
            </a:r>
            <a:r>
              <a:rPr lang="en-US" altLang="zh-CN" dirty="0">
                <a:solidFill>
                  <a:schemeClr val="tx2"/>
                </a:solidFill>
                <a:ea typeface="隶书" pitchFamily="49" charset="-122"/>
              </a:rPr>
              <a:t>//</a:t>
            </a:r>
            <a:r>
              <a:rPr lang="zh-CN" altLang="en-US" dirty="0">
                <a:solidFill>
                  <a:schemeClr val="tx2"/>
                </a:solidFill>
                <a:ea typeface="隶书" pitchFamily="49" charset="-122"/>
              </a:rPr>
              <a:t>新元素进队列</a:t>
            </a:r>
          </a:p>
          <a:p>
            <a:pPr algn="l" eaLnBrk="1" hangingPunct="1">
              <a:lnSpc>
                <a:spcPct val="105000"/>
              </a:lnSpc>
              <a:spcBef>
                <a:spcPct val="5000"/>
              </a:spcBef>
            </a:pPr>
            <a:r>
              <a:rPr lang="zh-CN" altLang="en-US"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DeQueue</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&amp; x);      </a:t>
            </a:r>
            <a:r>
              <a:rPr lang="en-US" altLang="zh-CN" dirty="0">
                <a:solidFill>
                  <a:schemeClr val="tx2"/>
                </a:solidFill>
                <a:ea typeface="隶书" pitchFamily="49" charset="-122"/>
              </a:rPr>
              <a:t>//</a:t>
            </a:r>
            <a:r>
              <a:rPr lang="zh-CN" altLang="en-US" dirty="0">
                <a:solidFill>
                  <a:schemeClr val="tx2"/>
                </a:solidFill>
                <a:ea typeface="隶书" pitchFamily="49" charset="-122"/>
              </a:rPr>
              <a:t>退出队头元素</a:t>
            </a:r>
          </a:p>
          <a:p>
            <a:pPr algn="l" eaLnBrk="1" hangingPunct="1">
              <a:lnSpc>
                <a:spcPct val="105000"/>
              </a:lnSpc>
              <a:spcBef>
                <a:spcPct val="5000"/>
              </a:spcBef>
            </a:pPr>
            <a:r>
              <a:rPr lang="zh-CN" altLang="en-US"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getFront</a:t>
            </a:r>
            <a:r>
              <a:rPr lang="en-US" altLang="zh-CN" dirty="0">
                <a:ea typeface="隶书" pitchFamily="49" charset="-122"/>
              </a:rPr>
              <a:t>(</a:t>
            </a:r>
            <a:r>
              <a:rPr lang="en-US" altLang="zh-CN" dirty="0" err="1">
                <a:ea typeface="隶书" pitchFamily="49" charset="-122"/>
              </a:rPr>
              <a:t>int</a:t>
            </a:r>
            <a:r>
              <a:rPr lang="en-US" altLang="zh-CN" dirty="0">
                <a:ea typeface="隶书" pitchFamily="49" charset="-122"/>
              </a:rPr>
              <a:t>&amp; x);       </a:t>
            </a:r>
            <a:r>
              <a:rPr lang="en-US" altLang="zh-CN" dirty="0">
                <a:solidFill>
                  <a:schemeClr val="tx2"/>
                </a:solidFill>
                <a:ea typeface="隶书" pitchFamily="49" charset="-122"/>
              </a:rPr>
              <a:t>//</a:t>
            </a:r>
            <a:r>
              <a:rPr lang="zh-CN" altLang="en-US" dirty="0">
                <a:solidFill>
                  <a:schemeClr val="tx2"/>
                </a:solidFill>
                <a:ea typeface="隶书" pitchFamily="49" charset="-122"/>
              </a:rPr>
              <a:t>取队头元素值</a:t>
            </a:r>
          </a:p>
          <a:p>
            <a:pPr algn="l" eaLnBrk="1" hangingPunct="1">
              <a:lnSpc>
                <a:spcPct val="105000"/>
              </a:lnSpc>
              <a:spcBef>
                <a:spcPct val="5000"/>
              </a:spcBef>
            </a:pPr>
            <a:r>
              <a:rPr lang="zh-CN" altLang="en-US" dirty="0">
                <a:ea typeface="隶书" pitchFamily="49" charset="-122"/>
              </a:rPr>
              <a:t>     </a:t>
            </a:r>
            <a:r>
              <a:rPr lang="en-US" altLang="zh-CN" dirty="0">
                <a:ea typeface="隶书" pitchFamily="49" charset="-122"/>
              </a:rPr>
              <a:t>void</a:t>
            </a:r>
            <a:r>
              <a:rPr lang="en-US" altLang="zh-CN" dirty="0">
                <a:solidFill>
                  <a:schemeClr val="tx2"/>
                </a:solidFill>
                <a:ea typeface="隶书" pitchFamily="49" charset="-122"/>
              </a:rPr>
              <a:t> </a:t>
            </a:r>
            <a:r>
              <a:rPr lang="en-US" altLang="zh-CN" dirty="0" err="1">
                <a:ea typeface="隶书" pitchFamily="49" charset="-122"/>
              </a:rPr>
              <a:t>makeEmpty</a:t>
            </a:r>
            <a:r>
              <a:rPr lang="en-US" altLang="zh-CN" dirty="0">
                <a:ea typeface="隶书" pitchFamily="49" charset="-122"/>
              </a:rPr>
              <a:t>() { front = rear = 0; }		</a:t>
            </a:r>
          </a:p>
          <a:p>
            <a:pPr algn="l" eaLnBrk="1" hangingPunct="1">
              <a:lnSpc>
                <a:spcPct val="105000"/>
              </a:lnSpc>
              <a:spcBef>
                <a:spcPct val="5000"/>
              </a:spcBef>
            </a:pPr>
            <a:r>
              <a:rPr lang="en-US" altLang="zh-CN"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IsEmpty</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 return front == rear; }</a:t>
            </a:r>
          </a:p>
          <a:p>
            <a:pPr algn="l" eaLnBrk="1" hangingPunct="1">
              <a:lnSpc>
                <a:spcPct val="105000"/>
              </a:lnSpc>
              <a:spcBef>
                <a:spcPct val="5000"/>
              </a:spcBef>
            </a:pPr>
            <a:r>
              <a:rPr lang="en-US" altLang="zh-CN"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IsFull</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a:t>
            </a:r>
          </a:p>
          <a:p>
            <a:pPr algn="l" eaLnBrk="1" hangingPunct="1">
              <a:lnSpc>
                <a:spcPct val="105000"/>
              </a:lnSpc>
              <a:spcBef>
                <a:spcPct val="5000"/>
              </a:spcBef>
            </a:pPr>
            <a:r>
              <a:rPr lang="en-US" altLang="zh-CN" dirty="0">
                <a:ea typeface="隶书" pitchFamily="49" charset="-122"/>
              </a:rPr>
              <a:t>         { return ((rear+1)% </a:t>
            </a:r>
            <a:r>
              <a:rPr lang="en-US" altLang="zh-CN" dirty="0" err="1">
                <a:ea typeface="隶书" pitchFamily="49" charset="-122"/>
              </a:rPr>
              <a:t>maxSize</a:t>
            </a:r>
            <a:r>
              <a:rPr lang="en-US" altLang="zh-CN" dirty="0">
                <a:ea typeface="隶书" pitchFamily="49" charset="-122"/>
              </a:rPr>
              <a:t> == front); }	</a:t>
            </a:r>
          </a:p>
          <a:p>
            <a:pPr algn="l" eaLnBrk="1" hangingPunct="1">
              <a:lnSpc>
                <a:spcPct val="105000"/>
              </a:lnSpc>
              <a:spcBef>
                <a:spcPct val="5000"/>
              </a:spcBef>
            </a:pPr>
            <a:r>
              <a:rPr lang="en-US" altLang="zh-CN" dirty="0">
                <a:ea typeface="隶书" pitchFamily="49" charset="-122"/>
              </a:rPr>
              <a:t>     </a:t>
            </a:r>
            <a:r>
              <a:rPr lang="en-US" altLang="zh-CN" dirty="0" err="1">
                <a:ea typeface="隶书" pitchFamily="49" charset="-122"/>
              </a:rPr>
              <a:t>int</a:t>
            </a:r>
            <a:r>
              <a:rPr lang="en-US" altLang="zh-CN" dirty="0">
                <a:ea typeface="隶书" pitchFamily="49" charset="-122"/>
              </a:rPr>
              <a:t> </a:t>
            </a:r>
            <a:r>
              <a:rPr lang="en-US" altLang="zh-CN" dirty="0" err="1">
                <a:ea typeface="隶书" pitchFamily="49" charset="-122"/>
              </a:rPr>
              <a:t>getSize</a:t>
            </a:r>
            <a:r>
              <a:rPr lang="en-US" altLang="zh-CN" dirty="0">
                <a:ea typeface="隶书" pitchFamily="49" charset="-122"/>
              </a:rPr>
              <a:t>() </a:t>
            </a:r>
            <a:r>
              <a:rPr lang="en-US" altLang="zh-CN" dirty="0" err="1">
                <a:ea typeface="隶书" pitchFamily="49" charset="-122"/>
              </a:rPr>
              <a:t>const</a:t>
            </a:r>
            <a:r>
              <a:rPr lang="en-US" altLang="zh-CN" dirty="0">
                <a:ea typeface="隶书" pitchFamily="49" charset="-122"/>
              </a:rPr>
              <a:t> </a:t>
            </a:r>
          </a:p>
          <a:p>
            <a:pPr algn="l" eaLnBrk="1" hangingPunct="1">
              <a:lnSpc>
                <a:spcPct val="105000"/>
              </a:lnSpc>
              <a:spcBef>
                <a:spcPct val="5000"/>
              </a:spcBef>
            </a:pPr>
            <a:r>
              <a:rPr lang="en-US" altLang="zh-CN" dirty="0">
                <a:ea typeface="隶书" pitchFamily="49" charset="-122"/>
              </a:rPr>
              <a:t>         { return (</a:t>
            </a:r>
            <a:r>
              <a:rPr lang="en-US" altLang="zh-CN" dirty="0" err="1">
                <a:ea typeface="隶书" pitchFamily="49" charset="-122"/>
              </a:rPr>
              <a:t>rear</a:t>
            </a:r>
            <a:r>
              <a:rPr lang="en-US" altLang="zh-CN" dirty="0" err="1">
                <a:latin typeface="Courier New" pitchFamily="49" charset="0"/>
                <a:ea typeface="隶书" pitchFamily="49" charset="-122"/>
              </a:rPr>
              <a:t>-</a:t>
            </a:r>
            <a:r>
              <a:rPr lang="en-US" altLang="zh-CN" dirty="0" err="1">
                <a:ea typeface="隶书" pitchFamily="49" charset="-122"/>
              </a:rPr>
              <a:t>front+maxSize</a:t>
            </a:r>
            <a:r>
              <a:rPr lang="en-US" altLang="zh-CN" dirty="0">
                <a:ea typeface="隶书" pitchFamily="49" charset="-122"/>
              </a:rPr>
              <a:t>) % </a:t>
            </a:r>
            <a:r>
              <a:rPr lang="en-US" altLang="zh-CN" dirty="0" err="1">
                <a:ea typeface="隶书" pitchFamily="49" charset="-122"/>
              </a:rPr>
              <a:t>maxSize</a:t>
            </a:r>
            <a:r>
              <a:rPr lang="en-US" altLang="zh-CN" dirty="0">
                <a:ea typeface="隶书" pitchFamily="49" charset="-122"/>
              </a:rPr>
              <a:t>; }</a:t>
            </a:r>
          </a:p>
          <a:p>
            <a:pPr algn="l" eaLnBrk="1" hangingPunct="1">
              <a:lnSpc>
                <a:spcPct val="105000"/>
              </a:lnSpc>
              <a:spcBef>
                <a:spcPct val="5000"/>
              </a:spcBef>
            </a:pPr>
            <a:r>
              <a:rPr lang="en-US" altLang="zh-CN" dirty="0">
                <a:ea typeface="隶书" pitchFamily="49" charset="-122"/>
              </a:rPr>
              <a:t>     </a:t>
            </a:r>
            <a:r>
              <a:rPr lang="en-US" altLang="zh-CN" dirty="0" smtClean="0">
                <a:ea typeface="隶书" pitchFamily="49" charset="-122"/>
              </a:rPr>
              <a:t>void output() ;</a:t>
            </a:r>
            <a:endParaRPr lang="en-US" altLang="zh-CN" dirty="0">
              <a:ea typeface="隶书" pitchFamily="49" charset="-122"/>
            </a:endParaRPr>
          </a:p>
          <a:p>
            <a:pPr algn="l" eaLnBrk="1" hangingPunct="1">
              <a:lnSpc>
                <a:spcPct val="105000"/>
              </a:lnSpc>
              <a:spcBef>
                <a:spcPct val="5000"/>
              </a:spcBef>
            </a:pPr>
            <a:r>
              <a:rPr lang="en-US" altLang="zh-CN" dirty="0">
                <a:ea typeface="隶书" pitchFamily="49" charset="-122"/>
              </a:rPr>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p:cTn id="7" dur="1000" fill="hold"/>
                                        <p:tgtEl>
                                          <p:spTgt spid="98307">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98307">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9830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8307">
                                            <p:txEl>
                                              <p:pRg st="1" end="1"/>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 calcmode="lin" valueType="num">
                                      <p:cBhvr>
                                        <p:cTn id="13" dur="1000" fill="hold"/>
                                        <p:tgtEl>
                                          <p:spTgt spid="98307">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98307">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9830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830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98307">
                                            <p:txEl>
                                              <p:pRg st="3" end="3"/>
                                            </p:txEl>
                                          </p:spTgt>
                                        </p:tgtEl>
                                        <p:attrNameLst>
                                          <p:attrName>style.visibility</p:attrName>
                                        </p:attrNameLst>
                                      </p:cBhvr>
                                      <p:to>
                                        <p:strVal val="visible"/>
                                      </p:to>
                                    </p:set>
                                    <p:animEffect transition="in" filter="box(in)">
                                      <p:cBhvr>
                                        <p:cTn id="21" dur="500"/>
                                        <p:tgtEl>
                                          <p:spTgt spid="98307">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98307">
                                            <p:txEl>
                                              <p:pRg st="4" end="4"/>
                                            </p:txEl>
                                          </p:spTgt>
                                        </p:tgtEl>
                                        <p:attrNameLst>
                                          <p:attrName>style.visibility</p:attrName>
                                        </p:attrNameLst>
                                      </p:cBhvr>
                                      <p:to>
                                        <p:strVal val="visible"/>
                                      </p:to>
                                    </p:set>
                                    <p:animEffect transition="in" filter="box(in)">
                                      <p:cBhvr>
                                        <p:cTn id="24" dur="500"/>
                                        <p:tgtEl>
                                          <p:spTgt spid="9830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98307">
                                            <p:txEl>
                                              <p:pRg st="5" end="5"/>
                                            </p:txEl>
                                          </p:spTgt>
                                        </p:tgtEl>
                                        <p:attrNameLst>
                                          <p:attrName>style.visibility</p:attrName>
                                        </p:attrNameLst>
                                      </p:cBhvr>
                                      <p:to>
                                        <p:strVal val="visible"/>
                                      </p:to>
                                    </p:set>
                                    <p:anim calcmode="lin" valueType="num">
                                      <p:cBhvr additive="base">
                                        <p:cTn id="29"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83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8307">
                                            <p:txEl>
                                              <p:pRg st="6" end="6"/>
                                            </p:txEl>
                                          </p:spTgt>
                                        </p:tgtEl>
                                        <p:attrNameLst>
                                          <p:attrName>style.visibility</p:attrName>
                                        </p:attrNameLst>
                                      </p:cBhvr>
                                      <p:to>
                                        <p:strVal val="visible"/>
                                      </p:to>
                                    </p:set>
                                    <p:anim calcmode="lin" valueType="num">
                                      <p:cBhvr additive="base">
                                        <p:cTn id="33" dur="500" fill="hold"/>
                                        <p:tgtEl>
                                          <p:spTgt spid="983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830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8307">
                                            <p:txEl>
                                              <p:pRg st="7" end="7"/>
                                            </p:txEl>
                                          </p:spTgt>
                                        </p:tgtEl>
                                        <p:attrNameLst>
                                          <p:attrName>style.visibility</p:attrName>
                                        </p:attrNameLst>
                                      </p:cBhvr>
                                      <p:to>
                                        <p:strVal val="visible"/>
                                      </p:to>
                                    </p:set>
                                    <p:anim calcmode="lin" valueType="num">
                                      <p:cBhvr additive="base">
                                        <p:cTn id="37" dur="500" fill="hold"/>
                                        <p:tgtEl>
                                          <p:spTgt spid="9830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83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nodeType="clickEffect">
                                  <p:stCondLst>
                                    <p:cond delay="0"/>
                                  </p:stCondLst>
                                  <p:childTnLst>
                                    <p:set>
                                      <p:cBhvr>
                                        <p:cTn id="42" dur="1" fill="hold">
                                          <p:stCondLst>
                                            <p:cond delay="0"/>
                                          </p:stCondLst>
                                        </p:cTn>
                                        <p:tgtEl>
                                          <p:spTgt spid="98307">
                                            <p:txEl>
                                              <p:pRg st="8" end="8"/>
                                            </p:txEl>
                                          </p:spTgt>
                                        </p:tgtEl>
                                        <p:attrNameLst>
                                          <p:attrName>style.visibility</p:attrName>
                                        </p:attrNameLst>
                                      </p:cBhvr>
                                      <p:to>
                                        <p:strVal val="visible"/>
                                      </p:to>
                                    </p:set>
                                    <p:animEffect transition="in" filter="diamond(in)">
                                      <p:cBhvr>
                                        <p:cTn id="43" dur="500"/>
                                        <p:tgtEl>
                                          <p:spTgt spid="98307">
                                            <p:txEl>
                                              <p:pRg st="8" end="8"/>
                                            </p:txEl>
                                          </p:spTgt>
                                        </p:tgtEl>
                                      </p:cBhvr>
                                    </p:animEffect>
                                  </p:childTnLst>
                                </p:cTn>
                              </p:par>
                              <p:par>
                                <p:cTn id="44" presetID="8" presetClass="entr" presetSubtype="16" fill="hold" nodeType="withEffect">
                                  <p:stCondLst>
                                    <p:cond delay="0"/>
                                  </p:stCondLst>
                                  <p:childTnLst>
                                    <p:set>
                                      <p:cBhvr>
                                        <p:cTn id="45" dur="1" fill="hold">
                                          <p:stCondLst>
                                            <p:cond delay="0"/>
                                          </p:stCondLst>
                                        </p:cTn>
                                        <p:tgtEl>
                                          <p:spTgt spid="98307">
                                            <p:txEl>
                                              <p:pRg st="9" end="9"/>
                                            </p:txEl>
                                          </p:spTgt>
                                        </p:tgtEl>
                                        <p:attrNameLst>
                                          <p:attrName>style.visibility</p:attrName>
                                        </p:attrNameLst>
                                      </p:cBhvr>
                                      <p:to>
                                        <p:strVal val="visible"/>
                                      </p:to>
                                    </p:set>
                                    <p:animEffect transition="in" filter="diamond(in)">
                                      <p:cBhvr>
                                        <p:cTn id="46" dur="500"/>
                                        <p:tgtEl>
                                          <p:spTgt spid="98307">
                                            <p:txEl>
                                              <p:pRg st="9" end="9"/>
                                            </p:txEl>
                                          </p:spTgt>
                                        </p:tgtEl>
                                      </p:cBhvr>
                                    </p:animEffect>
                                  </p:childTnLst>
                                </p:cTn>
                              </p:par>
                              <p:par>
                                <p:cTn id="47" presetID="8" presetClass="entr" presetSubtype="16" fill="hold" nodeType="withEffect">
                                  <p:stCondLst>
                                    <p:cond delay="0"/>
                                  </p:stCondLst>
                                  <p:childTnLst>
                                    <p:set>
                                      <p:cBhvr>
                                        <p:cTn id="48" dur="1" fill="hold">
                                          <p:stCondLst>
                                            <p:cond delay="0"/>
                                          </p:stCondLst>
                                        </p:cTn>
                                        <p:tgtEl>
                                          <p:spTgt spid="98307">
                                            <p:txEl>
                                              <p:pRg st="10" end="10"/>
                                            </p:txEl>
                                          </p:spTgt>
                                        </p:tgtEl>
                                        <p:attrNameLst>
                                          <p:attrName>style.visibility</p:attrName>
                                        </p:attrNameLst>
                                      </p:cBhvr>
                                      <p:to>
                                        <p:strVal val="visible"/>
                                      </p:to>
                                    </p:set>
                                    <p:animEffect transition="in" filter="diamond(in)">
                                      <p:cBhvr>
                                        <p:cTn id="49" dur="500"/>
                                        <p:tgtEl>
                                          <p:spTgt spid="98307">
                                            <p:txEl>
                                              <p:pRg st="10" end="10"/>
                                            </p:txEl>
                                          </p:spTgt>
                                        </p:tgtEl>
                                      </p:cBhvr>
                                    </p:animEffect>
                                  </p:childTnLst>
                                </p:cTn>
                              </p:par>
                              <p:par>
                                <p:cTn id="50" presetID="8" presetClass="entr" presetSubtype="16" fill="hold" nodeType="withEffect">
                                  <p:stCondLst>
                                    <p:cond delay="0"/>
                                  </p:stCondLst>
                                  <p:childTnLst>
                                    <p:set>
                                      <p:cBhvr>
                                        <p:cTn id="51" dur="1" fill="hold">
                                          <p:stCondLst>
                                            <p:cond delay="0"/>
                                          </p:stCondLst>
                                        </p:cTn>
                                        <p:tgtEl>
                                          <p:spTgt spid="98307">
                                            <p:txEl>
                                              <p:pRg st="11" end="11"/>
                                            </p:txEl>
                                          </p:spTgt>
                                        </p:tgtEl>
                                        <p:attrNameLst>
                                          <p:attrName>style.visibility</p:attrName>
                                        </p:attrNameLst>
                                      </p:cBhvr>
                                      <p:to>
                                        <p:strVal val="visible"/>
                                      </p:to>
                                    </p:set>
                                    <p:animEffect transition="in" filter="diamond(in)">
                                      <p:cBhvr>
                                        <p:cTn id="52" dur="500"/>
                                        <p:tgtEl>
                                          <p:spTgt spid="983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CBE2FF6-2C4A-4DC2-9DAC-0325B06913B7}" type="slidenum">
              <a:rPr lang="en-US" altLang="zh-CN" sz="1400" b="0"/>
              <a:pPr eaLnBrk="1" hangingPunct="1">
                <a:spcBef>
                  <a:spcPct val="50000"/>
                </a:spcBef>
              </a:pPr>
              <a:t>46</a:t>
            </a:fld>
            <a:endParaRPr lang="en-US" altLang="zh-CN" sz="1400" b="0"/>
          </a:p>
        </p:txBody>
      </p:sp>
      <p:sp>
        <p:nvSpPr>
          <p:cNvPr id="66563" name="Rectangle 4"/>
          <p:cNvSpPr>
            <a:spLocks noGrp="1" noChangeArrowheads="1"/>
          </p:cNvSpPr>
          <p:nvPr>
            <p:ph type="title" idx="4294967295"/>
          </p:nvPr>
        </p:nvSpPr>
        <p:spPr>
          <a:xfrm>
            <a:off x="468313" y="441325"/>
            <a:ext cx="8229600" cy="900113"/>
          </a:xfrm>
        </p:spPr>
        <p:txBody>
          <a:bodyPr/>
          <a:lstStyle/>
          <a:p>
            <a:pPr algn="l" eaLnBrk="1" hangingPunct="1"/>
            <a:r>
              <a:rPr lang="zh-CN" sz="3600" b="1" dirty="0" smtClean="0">
                <a:ea typeface="华文新魏" pitchFamily="2" charset="-122"/>
              </a:rPr>
              <a:t>循环队列操作的定义</a:t>
            </a:r>
          </a:p>
        </p:txBody>
      </p:sp>
      <p:sp>
        <p:nvSpPr>
          <p:cNvPr id="99332" name="Rectangle 5"/>
          <p:cNvSpPr>
            <a:spLocks noGrp="1" noChangeArrowheads="1"/>
          </p:cNvSpPr>
          <p:nvPr>
            <p:ph type="body" idx="4294967295"/>
          </p:nvPr>
        </p:nvSpPr>
        <p:spPr>
          <a:xfrm>
            <a:off x="647700" y="1304925"/>
            <a:ext cx="8229600" cy="5111750"/>
          </a:xfrm>
        </p:spPr>
        <p:txBody>
          <a:bodyPr/>
          <a:lstStyle/>
          <a:p>
            <a:pPr eaLnBrk="1" hangingPunct="1">
              <a:lnSpc>
                <a:spcPct val="105000"/>
              </a:lnSpc>
              <a:spcBef>
                <a:spcPct val="5000"/>
              </a:spcBef>
              <a:buFont typeface="Wingdings" pitchFamily="2" charset="2"/>
              <a:buNone/>
            </a:pPr>
            <a:r>
              <a:rPr lang="en-US" altLang="zh-CN" sz="2800" b="1" dirty="0" smtClean="0">
                <a:ea typeface="隶书" pitchFamily="49" charset="-122"/>
              </a:rPr>
              <a:t> ①</a:t>
            </a:r>
            <a:r>
              <a:rPr lang="zh-CN" altLang="en-US" sz="2800" dirty="0" smtClean="0">
                <a:solidFill>
                  <a:schemeClr val="tx2"/>
                </a:solidFill>
                <a:ea typeface="隶书" pitchFamily="49" charset="-122"/>
              </a:rPr>
              <a:t>构造函数</a:t>
            </a:r>
            <a:endParaRPr lang="en-US" sz="2800" dirty="0" smtClean="0">
              <a:solidFill>
                <a:schemeClr val="tx2"/>
              </a:solidFill>
              <a:ea typeface="隶书" pitchFamily="49" charset="-122"/>
            </a:endParaRPr>
          </a:p>
          <a:p>
            <a:pPr eaLnBrk="1" hangingPunct="1">
              <a:lnSpc>
                <a:spcPct val="105000"/>
              </a:lnSpc>
              <a:spcBef>
                <a:spcPct val="5000"/>
              </a:spcBef>
              <a:buFont typeface="Wingdings" pitchFamily="2" charset="2"/>
              <a:buNone/>
            </a:pPr>
            <a:r>
              <a:rPr lang="en-US" altLang="zh-CN" sz="2800" dirty="0" err="1" smtClean="0"/>
              <a:t>SeqQueue</a:t>
            </a:r>
            <a:r>
              <a:rPr lang="en-US" altLang="zh-CN" sz="2800" b="1" dirty="0" smtClean="0"/>
              <a:t>::</a:t>
            </a:r>
            <a:r>
              <a:rPr lang="en-US" altLang="zh-CN" sz="2800" dirty="0" err="1" smtClean="0"/>
              <a:t>SeqQueue</a:t>
            </a:r>
            <a:r>
              <a:rPr lang="en-US" altLang="zh-CN" sz="2800" dirty="0" smtClean="0"/>
              <a:t>(</a:t>
            </a:r>
            <a:r>
              <a:rPr lang="en-US" altLang="zh-CN" sz="2800" b="1" dirty="0" err="1" smtClean="0"/>
              <a:t>int</a:t>
            </a:r>
            <a:r>
              <a:rPr lang="en-US" altLang="zh-CN" sz="2800" dirty="0" smtClean="0"/>
              <a:t> </a:t>
            </a:r>
            <a:r>
              <a:rPr lang="en-US" altLang="zh-CN" sz="2800" dirty="0" err="1" smtClean="0"/>
              <a:t>sz</a:t>
            </a:r>
            <a:r>
              <a:rPr lang="en-US" altLang="zh-CN" sz="2800" dirty="0" smtClean="0"/>
              <a:t>)  </a:t>
            </a:r>
            <a:r>
              <a:rPr lang="en-US" altLang="zh-CN" sz="2800" b="1" dirty="0" smtClean="0"/>
              <a:t>{     </a:t>
            </a:r>
            <a:r>
              <a:rPr lang="en-US" altLang="zh-CN" sz="2800" b="1" dirty="0" smtClean="0">
                <a:solidFill>
                  <a:schemeClr val="tx2"/>
                </a:solidFill>
              </a:rPr>
              <a:t>//</a:t>
            </a:r>
            <a:r>
              <a:rPr lang="zh-CN" altLang="en-US" sz="2800" dirty="0" smtClean="0">
                <a:solidFill>
                  <a:schemeClr val="tx2"/>
                </a:solidFill>
                <a:ea typeface="隶书" pitchFamily="49" charset="-122"/>
              </a:rPr>
              <a:t>构造函数</a:t>
            </a:r>
            <a:endParaRPr lang="en-US" sz="2800" dirty="0" smtClean="0">
              <a:solidFill>
                <a:schemeClr val="tx2"/>
              </a:solidFill>
              <a:ea typeface="隶书" pitchFamily="49" charset="-122"/>
            </a:endParaRPr>
          </a:p>
          <a:p>
            <a:pPr eaLnBrk="1" hangingPunct="1">
              <a:lnSpc>
                <a:spcPct val="105000"/>
              </a:lnSpc>
              <a:spcBef>
                <a:spcPct val="5000"/>
              </a:spcBef>
              <a:buFont typeface="Wingdings" pitchFamily="2" charset="2"/>
              <a:buNone/>
            </a:pPr>
            <a:r>
              <a:rPr lang="en-US" sz="2800" b="1" dirty="0" smtClean="0"/>
              <a:t>      </a:t>
            </a:r>
            <a:r>
              <a:rPr lang="en-US" altLang="zh-CN" sz="2800" dirty="0" smtClean="0"/>
              <a:t>front=0; rear=0; </a:t>
            </a:r>
            <a:r>
              <a:rPr lang="en-US" altLang="zh-CN" sz="2800" dirty="0" err="1" smtClean="0"/>
              <a:t>maxSize</a:t>
            </a:r>
            <a:r>
              <a:rPr lang="en-US" altLang="zh-CN" sz="2800" dirty="0" smtClean="0"/>
              <a:t>=</a:t>
            </a:r>
            <a:r>
              <a:rPr lang="en-US" altLang="zh-CN" sz="2800" dirty="0" err="1" smtClean="0"/>
              <a:t>sz</a:t>
            </a:r>
            <a:r>
              <a:rPr lang="en-US" altLang="zh-CN" sz="2800" dirty="0" smtClean="0"/>
              <a:t>;</a:t>
            </a:r>
            <a:endParaRPr lang="zh-CN" altLang="en-US" sz="2800" dirty="0" smtClean="0">
              <a:solidFill>
                <a:schemeClr val="tx2"/>
              </a:solidFill>
              <a:ea typeface="隶书" pitchFamily="49" charset="-122"/>
            </a:endParaRPr>
          </a:p>
          <a:p>
            <a:pPr eaLnBrk="1" hangingPunct="1">
              <a:lnSpc>
                <a:spcPct val="105000"/>
              </a:lnSpc>
              <a:spcBef>
                <a:spcPct val="5000"/>
              </a:spcBef>
              <a:buFont typeface="Wingdings" pitchFamily="2" charset="2"/>
              <a:buNone/>
            </a:pPr>
            <a:r>
              <a:rPr lang="zh-CN" altLang="en-US" sz="2800" dirty="0" smtClean="0"/>
              <a:t>      </a:t>
            </a:r>
            <a:r>
              <a:rPr lang="en-US" altLang="zh-CN" sz="2800" dirty="0" smtClean="0"/>
              <a:t>elements = </a:t>
            </a:r>
            <a:r>
              <a:rPr lang="en-US" altLang="zh-CN" sz="2800" b="1" dirty="0" smtClean="0"/>
              <a:t>new </a:t>
            </a:r>
            <a:r>
              <a:rPr lang="en-US" altLang="zh-CN" sz="2800" dirty="0" err="1" smtClean="0"/>
              <a:t>int</a:t>
            </a:r>
            <a:r>
              <a:rPr lang="en-US" altLang="zh-CN" sz="2800" dirty="0" smtClean="0"/>
              <a:t>[</a:t>
            </a:r>
            <a:r>
              <a:rPr lang="en-US" altLang="zh-CN" sz="2800" dirty="0" err="1" smtClean="0"/>
              <a:t>maxSize</a:t>
            </a:r>
            <a:r>
              <a:rPr lang="en-US" altLang="zh-CN" sz="2800" dirty="0" smtClean="0"/>
              <a:t>]</a:t>
            </a:r>
            <a:r>
              <a:rPr lang="en-US" altLang="zh-CN" sz="2800" b="1" dirty="0" smtClean="0"/>
              <a:t>;		</a:t>
            </a:r>
            <a:endParaRPr lang="en-US" altLang="zh-CN" sz="2800" dirty="0" smtClean="0"/>
          </a:p>
          <a:p>
            <a:pPr eaLnBrk="1" hangingPunct="1">
              <a:lnSpc>
                <a:spcPct val="105000"/>
              </a:lnSpc>
              <a:spcBef>
                <a:spcPct val="5000"/>
              </a:spcBef>
              <a:buFont typeface="Wingdings" pitchFamily="2" charset="2"/>
              <a:buNone/>
            </a:pPr>
            <a:r>
              <a:rPr lang="en-US" altLang="zh-CN" sz="2800" dirty="0" smtClean="0"/>
              <a:t>      </a:t>
            </a:r>
            <a:r>
              <a:rPr lang="en-US" altLang="zh-CN" sz="2800" b="1" dirty="0" smtClean="0"/>
              <a:t>assert</a:t>
            </a:r>
            <a:r>
              <a:rPr lang="en-US" altLang="zh-CN" sz="2800" dirty="0" smtClean="0"/>
              <a:t> ( elements != NULL )</a:t>
            </a:r>
            <a:r>
              <a:rPr lang="en-US" altLang="zh-CN" sz="2800" b="1" dirty="0" smtClean="0"/>
              <a:t>;</a:t>
            </a:r>
          </a:p>
          <a:p>
            <a:pPr eaLnBrk="1" hangingPunct="1">
              <a:lnSpc>
                <a:spcPct val="105000"/>
              </a:lnSpc>
              <a:spcBef>
                <a:spcPct val="5000"/>
              </a:spcBef>
              <a:buFont typeface="Wingdings" pitchFamily="2" charset="2"/>
              <a:buNone/>
            </a:pPr>
            <a:r>
              <a:rPr lang="en-US" altLang="zh-CN" sz="2800" b="1" dirty="0" smtClean="0"/>
              <a:t>};</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3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84AA789A-2DFE-475A-9029-30FE7B7E6558}" type="slidenum">
              <a:rPr lang="en-US" altLang="zh-CN" sz="1400" b="0"/>
              <a:pPr eaLnBrk="1" hangingPunct="1">
                <a:spcBef>
                  <a:spcPct val="50000"/>
                </a:spcBef>
              </a:pPr>
              <a:t>47</a:t>
            </a:fld>
            <a:endParaRPr lang="en-US" altLang="zh-CN" sz="1400" b="0"/>
          </a:p>
        </p:txBody>
      </p:sp>
      <p:sp>
        <p:nvSpPr>
          <p:cNvPr id="100355" name="Rectangle 4"/>
          <p:cNvSpPr>
            <a:spLocks noGrp="1" noChangeArrowheads="1"/>
          </p:cNvSpPr>
          <p:nvPr>
            <p:ph type="body" idx="4294967295"/>
          </p:nvPr>
        </p:nvSpPr>
        <p:spPr>
          <a:xfrm>
            <a:off x="457200" y="357188"/>
            <a:ext cx="8229600" cy="6024562"/>
          </a:xfrm>
        </p:spPr>
        <p:txBody>
          <a:bodyPr/>
          <a:lstStyle/>
          <a:p>
            <a:pPr eaLnBrk="1" hangingPunct="1">
              <a:lnSpc>
                <a:spcPct val="80000"/>
              </a:lnSpc>
              <a:buFont typeface="Wingdings"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Seq</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EnQueue</a:t>
            </a:r>
            <a:r>
              <a:rPr lang="en-US" altLang="zh-CN" sz="2800" dirty="0" smtClean="0">
                <a:ea typeface="隶书" pitchFamily="49" charset="-122"/>
              </a:rPr>
              <a:t>(</a:t>
            </a:r>
            <a:r>
              <a:rPr lang="en-US" altLang="zh-CN" sz="2800" dirty="0" err="1" smtClean="0"/>
              <a:t>int</a:t>
            </a:r>
            <a:r>
              <a:rPr lang="en-US" altLang="zh-CN" sz="2800" dirty="0" smtClean="0">
                <a:ea typeface="隶书" pitchFamily="49" charset="-122"/>
              </a:rPr>
              <a:t>  x) </a:t>
            </a:r>
            <a:r>
              <a:rPr lang="en-US" altLang="zh-CN" sz="2800" b="1" dirty="0" smtClean="0">
                <a:ea typeface="隶书" pitchFamily="49" charset="-122"/>
              </a:rPr>
              <a:t>{           </a:t>
            </a:r>
            <a:endParaRPr lang="en-US" altLang="zh-CN" sz="2800" dirty="0" smtClean="0">
              <a:solidFill>
                <a:schemeClr val="tx2"/>
              </a:solidFill>
              <a:ea typeface="隶书" pitchFamily="49" charset="-122"/>
            </a:endParaRPr>
          </a:p>
          <a:p>
            <a:pPr eaLnBrk="1" hangingPunct="1">
              <a:lnSpc>
                <a:spcPct val="80000"/>
              </a:lnSpc>
              <a:buFont typeface="Wingdings" pitchFamily="2" charset="2"/>
              <a:buNone/>
            </a:pPr>
            <a:r>
              <a:rPr lang="en-US" altLang="zh-CN" sz="2800" dirty="0" smtClean="0">
                <a:solidFill>
                  <a:schemeClr val="tx2"/>
                </a:solidFill>
              </a:rPr>
              <a:t>//</a:t>
            </a:r>
            <a:r>
              <a:rPr lang="zh-CN" altLang="en-US" sz="2800" dirty="0" smtClean="0">
                <a:solidFill>
                  <a:schemeClr val="tx2"/>
                </a:solidFill>
                <a:ea typeface="隶书" pitchFamily="49" charset="-122"/>
              </a:rPr>
              <a:t>若队列不满</a:t>
            </a:r>
            <a:r>
              <a:rPr lang="en-US" altLang="zh-CN" sz="2800" dirty="0" smtClean="0">
                <a:solidFill>
                  <a:schemeClr val="tx2"/>
                </a:solidFill>
                <a:ea typeface="隶书" pitchFamily="49" charset="-122"/>
              </a:rPr>
              <a:t>, </a:t>
            </a:r>
            <a:r>
              <a:rPr lang="zh-CN" altLang="en-US" sz="2800" dirty="0" smtClean="0">
                <a:solidFill>
                  <a:schemeClr val="tx2"/>
                </a:solidFill>
                <a:ea typeface="隶书" pitchFamily="49" charset="-122"/>
              </a:rPr>
              <a:t>则将</a:t>
            </a:r>
            <a:r>
              <a:rPr lang="en-US" altLang="zh-CN" sz="2800" dirty="0" smtClean="0">
                <a:solidFill>
                  <a:schemeClr val="tx2"/>
                </a:solidFill>
                <a:ea typeface="隶书" pitchFamily="49" charset="-122"/>
              </a:rPr>
              <a:t>x</a:t>
            </a:r>
            <a:r>
              <a:rPr lang="zh-CN" altLang="en-US" sz="2800" dirty="0" smtClean="0">
                <a:solidFill>
                  <a:schemeClr val="tx2"/>
                </a:solidFill>
                <a:ea typeface="隶书" pitchFamily="49" charset="-122"/>
              </a:rPr>
              <a:t>插入到该队列队尾</a:t>
            </a:r>
            <a:r>
              <a:rPr lang="en-US" altLang="zh-CN" sz="2800" dirty="0" smtClean="0">
                <a:solidFill>
                  <a:schemeClr val="tx2"/>
                </a:solidFill>
                <a:ea typeface="隶书" pitchFamily="49" charset="-122"/>
              </a:rPr>
              <a:t>, </a:t>
            </a:r>
            <a:r>
              <a:rPr lang="zh-CN" altLang="en-US" sz="2800" dirty="0" smtClean="0">
                <a:solidFill>
                  <a:schemeClr val="tx2"/>
                </a:solidFill>
                <a:ea typeface="隶书" pitchFamily="49" charset="-122"/>
              </a:rPr>
              <a:t>否则返回</a:t>
            </a:r>
            <a:r>
              <a:rPr lang="zh-CN" altLang="en-US" sz="2400" dirty="0" smtClean="0"/>
              <a:t> </a:t>
            </a:r>
            <a:r>
              <a:rPr lang="zh-CN" altLang="en-US" sz="2800" dirty="0" smtClean="0">
                <a:ea typeface="隶书" pitchFamily="49" charset="-122"/>
              </a:rPr>
              <a:t>     </a:t>
            </a:r>
            <a:r>
              <a:rPr lang="en-US" altLang="zh-CN" sz="2800" b="1" dirty="0" smtClean="0">
                <a:ea typeface="隶书" pitchFamily="49" charset="-122"/>
              </a:rPr>
              <a:t>if</a:t>
            </a:r>
            <a:r>
              <a:rPr lang="en-US" altLang="zh-CN" sz="2800" dirty="0" smtClean="0">
                <a:ea typeface="隶书" pitchFamily="49" charset="-122"/>
              </a:rPr>
              <a:t> (</a:t>
            </a:r>
            <a:r>
              <a:rPr lang="en-US" altLang="zh-CN" sz="2800" dirty="0" err="1" smtClean="0">
                <a:ea typeface="隶书" pitchFamily="49" charset="-122"/>
              </a:rPr>
              <a:t>IsFull</a:t>
            </a:r>
            <a:r>
              <a:rPr lang="en-US" altLang="zh-CN" sz="2800"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   </a:t>
            </a:r>
          </a:p>
          <a:p>
            <a:pPr eaLnBrk="1" hangingPunct="1">
              <a:lnSpc>
                <a:spcPct val="80000"/>
              </a:lnSpc>
              <a:buFont typeface="Wingdings" pitchFamily="2" charset="2"/>
              <a:buNone/>
            </a:pPr>
            <a:r>
              <a:rPr lang="en-US" altLang="zh-CN" sz="2800" dirty="0" smtClean="0">
                <a:ea typeface="隶书" pitchFamily="49" charset="-122"/>
              </a:rPr>
              <a:t>     elements[rear] = x</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先存入</a:t>
            </a:r>
          </a:p>
          <a:p>
            <a:pPr eaLnBrk="1" hangingPunct="1">
              <a:lnSpc>
                <a:spcPct val="80000"/>
              </a:lnSpc>
              <a:buFont typeface="Wingdings" pitchFamily="2" charset="2"/>
              <a:buNone/>
            </a:pPr>
            <a:r>
              <a:rPr lang="zh-CN" altLang="en-US" sz="2800" b="1" dirty="0" smtClean="0">
                <a:ea typeface="隶书" pitchFamily="49" charset="-122"/>
              </a:rPr>
              <a:t>     </a:t>
            </a:r>
            <a:r>
              <a:rPr lang="en-US" altLang="zh-CN" sz="2800" dirty="0" smtClean="0">
                <a:ea typeface="隶书" pitchFamily="49" charset="-122"/>
              </a:rPr>
              <a:t>rear = (rear+1) % </a:t>
            </a:r>
            <a:r>
              <a:rPr lang="en-US" altLang="zh-CN" sz="2800" dirty="0" err="1" smtClean="0">
                <a:ea typeface="隶书" pitchFamily="49" charset="-122"/>
              </a:rPr>
              <a:t>maxSize</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尾指针加一</a:t>
            </a:r>
          </a:p>
          <a:p>
            <a:pPr eaLnBrk="1" hangingPunct="1">
              <a:lnSpc>
                <a:spcPct val="80000"/>
              </a:lnSpc>
              <a:buFont typeface="Wingdings" pitchFamily="2" charset="2"/>
              <a:buNone/>
            </a:pPr>
            <a:r>
              <a:rPr lang="zh-CN" altLang="en-US" sz="2800" b="1" dirty="0" smtClean="0">
                <a:ea typeface="隶书" pitchFamily="49" charset="-122"/>
              </a:rPr>
              <a:t>     </a:t>
            </a:r>
            <a:r>
              <a:rPr lang="en-US" altLang="zh-CN" sz="2800" b="1" dirty="0" smtClean="0">
                <a:ea typeface="隶书" pitchFamily="49" charset="-122"/>
              </a:rPr>
              <a:t>return </a:t>
            </a:r>
            <a:r>
              <a:rPr lang="en-US" altLang="zh-CN" sz="2800" dirty="0" smtClean="0">
                <a:ea typeface="隶书" pitchFamily="49" charset="-122"/>
              </a:rPr>
              <a:t>1</a:t>
            </a:r>
            <a:r>
              <a:rPr lang="en-US" altLang="zh-CN" sz="2800" b="1" dirty="0" smtClean="0">
                <a:ea typeface="隶书" pitchFamily="49" charset="-122"/>
              </a:rPr>
              <a:t>;			</a:t>
            </a:r>
          </a:p>
          <a:p>
            <a:pPr eaLnBrk="1" hangingPunct="1">
              <a:lnSpc>
                <a:spcPct val="80000"/>
              </a:lnSpc>
              <a:buFont typeface="Wingdings" pitchFamily="2" charset="2"/>
              <a:buNone/>
            </a:pPr>
            <a:r>
              <a:rPr lang="en-US" altLang="zh-CN" sz="2800" b="1" dirty="0" smtClean="0">
                <a:ea typeface="隶书" pitchFamily="49" charset="-122"/>
              </a:rPr>
              <a:t>};</a:t>
            </a:r>
          </a:p>
          <a:p>
            <a:pPr eaLnBrk="1" hangingPunct="1">
              <a:lnSpc>
                <a:spcPct val="80000"/>
              </a:lnSpc>
              <a:buFont typeface="Wingdings" pitchFamily="2" charset="2"/>
              <a:buNone/>
            </a:pPr>
            <a:endParaRPr lang="en-US" altLang="zh-CN" sz="1800" b="1" dirty="0" smtClean="0">
              <a:ea typeface="隶书" pitchFamily="49" charset="-122"/>
            </a:endParaRPr>
          </a:p>
          <a:p>
            <a:pPr eaLnBrk="1" hangingPunct="1">
              <a:lnSpc>
                <a:spcPct val="80000"/>
              </a:lnSpc>
              <a:buFont typeface="Wingdings"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Seq</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DeQueue</a:t>
            </a:r>
            <a:r>
              <a:rPr lang="en-US" altLang="zh-CN" sz="2800" dirty="0" smtClean="0">
                <a:ea typeface="隶书" pitchFamily="49" charset="-122"/>
              </a:rPr>
              <a:t>(</a:t>
            </a:r>
            <a:r>
              <a:rPr lang="en-US" altLang="zh-CN" sz="2800" dirty="0" err="1" smtClean="0"/>
              <a:t>int</a:t>
            </a:r>
            <a:r>
              <a:rPr lang="en-US" altLang="zh-CN" sz="2800" b="1" dirty="0" smtClean="0">
                <a:ea typeface="隶书" pitchFamily="49" charset="-122"/>
              </a:rPr>
              <a:t> </a:t>
            </a:r>
            <a:r>
              <a:rPr lang="en-US" altLang="zh-CN" sz="2800" dirty="0" smtClean="0">
                <a:ea typeface="隶书" pitchFamily="49" charset="-122"/>
              </a:rPr>
              <a:t>&amp; x) </a:t>
            </a:r>
            <a:r>
              <a:rPr lang="en-US" altLang="zh-CN" sz="2800" b="1" dirty="0" smtClean="0">
                <a:ea typeface="隶书" pitchFamily="49" charset="-122"/>
              </a:rPr>
              <a:t>{ </a:t>
            </a:r>
          </a:p>
          <a:p>
            <a:pPr eaLnBrk="1" hangingPunct="1">
              <a:lnSpc>
                <a:spcPct val="80000"/>
              </a:lnSpc>
              <a:buFont typeface="Wingdings" pitchFamily="2" charset="2"/>
              <a:buNone/>
            </a:pPr>
            <a:r>
              <a:rPr lang="en-US" altLang="zh-CN" sz="2800" b="1" dirty="0" smtClean="0">
                <a:solidFill>
                  <a:schemeClr val="tx2"/>
                </a:solidFill>
                <a:ea typeface="隶书" pitchFamily="49" charset="-122"/>
              </a:rPr>
              <a:t>//</a:t>
            </a:r>
            <a:r>
              <a:rPr lang="zh-CN" altLang="en-US" sz="2800" dirty="0" smtClean="0">
                <a:solidFill>
                  <a:schemeClr val="tx2"/>
                </a:solidFill>
                <a:latin typeface="隶书" pitchFamily="49" charset="-122"/>
                <a:ea typeface="隶书" pitchFamily="49" charset="-122"/>
              </a:rPr>
              <a:t>若队列不空则函数退队头元素并返回其值</a:t>
            </a:r>
          </a:p>
          <a:p>
            <a:pPr eaLnBrk="1" hangingPunct="1">
              <a:lnSpc>
                <a:spcPct val="80000"/>
              </a:lnSpc>
              <a:buFont typeface="Wingdings" pitchFamily="2" charset="2"/>
              <a:buNone/>
            </a:pPr>
            <a:r>
              <a:rPr lang="zh-CN" altLang="en-US" sz="2800" dirty="0" smtClean="0">
                <a:ea typeface="隶书" pitchFamily="49" charset="-122"/>
              </a:rPr>
              <a:t>     </a:t>
            </a:r>
            <a:r>
              <a:rPr lang="en-US" altLang="zh-CN" sz="2800" b="1" dirty="0" smtClean="0">
                <a:ea typeface="隶书" pitchFamily="49" charset="-122"/>
              </a:rPr>
              <a:t>if</a:t>
            </a:r>
            <a:r>
              <a:rPr lang="en-US" altLang="zh-CN" sz="2800" dirty="0" smtClean="0">
                <a:ea typeface="隶书" pitchFamily="49" charset="-122"/>
              </a:rPr>
              <a:t> (</a:t>
            </a:r>
            <a:r>
              <a:rPr lang="en-US" altLang="zh-CN" sz="2800" dirty="0" err="1" smtClean="0">
                <a:ea typeface="隶书" pitchFamily="49" charset="-122"/>
              </a:rPr>
              <a:t>IsEmpty</a:t>
            </a:r>
            <a:r>
              <a:rPr lang="en-US" altLang="zh-CN" sz="2800"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a:t>
            </a:r>
            <a:r>
              <a:rPr lang="en-US" altLang="zh-CN" sz="2800" dirty="0" smtClean="0">
                <a:ea typeface="隶书" pitchFamily="49" charset="-122"/>
              </a:rPr>
              <a:t>   </a:t>
            </a:r>
          </a:p>
          <a:p>
            <a:pPr eaLnBrk="1" hangingPunct="1">
              <a:spcBef>
                <a:spcPct val="0"/>
              </a:spcBef>
              <a:buFont typeface="Wingdings" pitchFamily="2" charset="2"/>
              <a:buNone/>
            </a:pPr>
            <a:r>
              <a:rPr lang="en-US" altLang="zh-CN" sz="2800" dirty="0" smtClean="0">
                <a:ea typeface="隶书" pitchFamily="49" charset="-122"/>
              </a:rPr>
              <a:t>     x = elements[front]</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先取队头</a:t>
            </a:r>
          </a:p>
          <a:p>
            <a:pPr eaLnBrk="1" hangingPunct="1">
              <a:spcBef>
                <a:spcPct val="0"/>
              </a:spcBef>
              <a:buFont typeface="Wingdings" pitchFamily="2" charset="2"/>
              <a:buNone/>
            </a:pPr>
            <a:r>
              <a:rPr lang="zh-CN" altLang="en-US" sz="2800" b="1" dirty="0" smtClean="0">
                <a:ea typeface="隶书" pitchFamily="49" charset="-122"/>
              </a:rPr>
              <a:t>     </a:t>
            </a:r>
            <a:r>
              <a:rPr lang="en-US" altLang="zh-CN" sz="2800" dirty="0" smtClean="0">
                <a:ea typeface="隶书" pitchFamily="49" charset="-122"/>
              </a:rPr>
              <a:t>front = (front+1) % </a:t>
            </a:r>
            <a:r>
              <a:rPr lang="en-US" altLang="zh-CN" sz="2800" dirty="0" err="1" smtClean="0">
                <a:ea typeface="隶书" pitchFamily="49" charset="-122"/>
              </a:rPr>
              <a:t>maxSize</a:t>
            </a:r>
            <a:r>
              <a:rPr lang="en-US" altLang="zh-CN" sz="2800" b="1" dirty="0" smtClean="0">
                <a:ea typeface="隶书" pitchFamily="49" charset="-122"/>
              </a:rPr>
              <a:t>;</a:t>
            </a:r>
            <a:r>
              <a:rPr lang="en-US" altLang="zh-CN" sz="2800"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再队头指针加一</a:t>
            </a:r>
          </a:p>
          <a:p>
            <a:pPr eaLnBrk="1" hangingPunct="1">
              <a:spcBef>
                <a:spcPct val="0"/>
              </a:spcBef>
              <a:buFont typeface="Wingdings" pitchFamily="2" charset="2"/>
              <a:buNone/>
            </a:pPr>
            <a:r>
              <a:rPr lang="zh-CN" altLang="en-US" sz="2800" b="1"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1</a:t>
            </a:r>
            <a:r>
              <a:rPr lang="en-US" altLang="zh-CN" sz="2800" b="1" dirty="0" smtClean="0">
                <a:ea typeface="隶书" pitchFamily="49" charset="-122"/>
              </a:rPr>
              <a:t>;</a:t>
            </a:r>
          </a:p>
          <a:p>
            <a:pPr eaLnBrk="1" hangingPunct="1">
              <a:spcBef>
                <a:spcPct val="0"/>
              </a:spcBef>
              <a:buFont typeface="Wingdings" pitchFamily="2" charset="2"/>
              <a:buNone/>
            </a:pPr>
            <a:r>
              <a:rPr lang="en-US" altLang="zh-CN" sz="2800" b="1" dirty="0" smtClean="0">
                <a:ea typeface="隶书" pitchFamily="49" charset="-122"/>
              </a:rPr>
              <a:t>};</a:t>
            </a:r>
            <a:endParaRPr lang="en-US" altLang="zh-CN" sz="2800" dirty="0" smtClean="0">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03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035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100355">
                                            <p:txEl>
                                              <p:pRg st="7" end="7"/>
                                            </p:txEl>
                                          </p:spTgt>
                                        </p:tgtEl>
                                        <p:attrNameLst>
                                          <p:attrName>style.visibility</p:attrName>
                                        </p:attrNameLst>
                                      </p:cBhvr>
                                      <p:to>
                                        <p:strVal val="visible"/>
                                      </p:to>
                                    </p:set>
                                    <p:animEffect transition="in" filter="wipe(down)">
                                      <p:cBhvr>
                                        <p:cTn id="19" dur="500"/>
                                        <p:tgtEl>
                                          <p:spTgt spid="100355">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00355">
                                            <p:txEl>
                                              <p:pRg st="8" end="8"/>
                                            </p:txEl>
                                          </p:spTgt>
                                        </p:tgtEl>
                                        <p:attrNameLst>
                                          <p:attrName>style.visibility</p:attrName>
                                        </p:attrNameLst>
                                      </p:cBhvr>
                                      <p:to>
                                        <p:strVal val="visible"/>
                                      </p:to>
                                    </p:set>
                                    <p:animEffect transition="in" filter="wipe(down)">
                                      <p:cBhvr>
                                        <p:cTn id="22" dur="500"/>
                                        <p:tgtEl>
                                          <p:spTgt spid="100355">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00355">
                                            <p:txEl>
                                              <p:pRg st="13" end="13"/>
                                            </p:txEl>
                                          </p:spTgt>
                                        </p:tgtEl>
                                        <p:attrNameLst>
                                          <p:attrName>style.visibility</p:attrName>
                                        </p:attrNameLst>
                                      </p:cBhvr>
                                      <p:to>
                                        <p:strVal val="visible"/>
                                      </p:to>
                                    </p:set>
                                    <p:animEffect transition="in" filter="wipe(down)">
                                      <p:cBhvr>
                                        <p:cTn id="25" dur="500"/>
                                        <p:tgtEl>
                                          <p:spTgt spid="100355">
                                            <p:txEl>
                                              <p:pRg st="13" end="1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100355">
                                            <p:txEl>
                                              <p:pRg st="9" end="9"/>
                                            </p:txEl>
                                          </p:spTgt>
                                        </p:tgtEl>
                                        <p:attrNameLst>
                                          <p:attrName>style.visibility</p:attrName>
                                        </p:attrNameLst>
                                      </p:cBhvr>
                                      <p:to>
                                        <p:strVal val="visible"/>
                                      </p:to>
                                    </p:set>
                                    <p:animEffect transition="in" filter="wipe(down)">
                                      <p:cBhvr>
                                        <p:cTn id="30" dur="500"/>
                                        <p:tgtEl>
                                          <p:spTgt spid="100355">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35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100355">
                                            <p:txEl>
                                              <p:pRg st="11" end="11"/>
                                            </p:txEl>
                                          </p:spTgt>
                                        </p:tgtEl>
                                        <p:attrNameLst>
                                          <p:attrName>style.visibility</p:attrName>
                                        </p:attrNameLst>
                                      </p:cBhvr>
                                      <p:to>
                                        <p:strVal val="visible"/>
                                      </p:to>
                                    </p:set>
                                    <p:animEffect transition="in" filter="wipe(down)">
                                      <p:cBhvr>
                                        <p:cTn id="39" dur="500"/>
                                        <p:tgtEl>
                                          <p:spTgt spid="100355">
                                            <p:txEl>
                                              <p:pRg st="11" end="11"/>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100355">
                                            <p:txEl>
                                              <p:pRg st="12" end="12"/>
                                            </p:txEl>
                                          </p:spTgt>
                                        </p:tgtEl>
                                        <p:attrNameLst>
                                          <p:attrName>style.visibility</p:attrName>
                                        </p:attrNameLst>
                                      </p:cBhvr>
                                      <p:to>
                                        <p:strVal val="visible"/>
                                      </p:to>
                                    </p:set>
                                    <p:animEffect transition="in" filter="wipe(down)">
                                      <p:cBhvr>
                                        <p:cTn id="42" dur="500"/>
                                        <p:tgtEl>
                                          <p:spTgt spid="1003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57B8EB51-04D1-415F-A7E9-53F43BFA33C1}" type="slidenum">
              <a:rPr lang="en-US" altLang="zh-CN" sz="1400" b="0"/>
              <a:pPr eaLnBrk="1" hangingPunct="1">
                <a:spcBef>
                  <a:spcPct val="50000"/>
                </a:spcBef>
              </a:pPr>
              <a:t>48</a:t>
            </a:fld>
            <a:endParaRPr lang="en-US" altLang="zh-CN" sz="1400" b="0"/>
          </a:p>
        </p:txBody>
      </p:sp>
      <p:sp>
        <p:nvSpPr>
          <p:cNvPr id="68611" name="Rectangle 2"/>
          <p:cNvSpPr>
            <a:spLocks noGrp="1" noChangeArrowheads="1"/>
          </p:cNvSpPr>
          <p:nvPr>
            <p:ph type="title" idx="4294967295"/>
          </p:nvPr>
        </p:nvSpPr>
        <p:spPr>
          <a:xfrm>
            <a:off x="357188" y="577850"/>
            <a:ext cx="8501062" cy="835025"/>
          </a:xfrm>
        </p:spPr>
        <p:txBody>
          <a:bodyPr/>
          <a:lstStyle/>
          <a:p>
            <a:pPr eaLnBrk="1" hangingPunct="1"/>
            <a:r>
              <a:rPr lang="en-US" altLang="zh-CN" sz="3600" b="1" dirty="0" smtClean="0">
                <a:latin typeface="华文新魏" pitchFamily="2" charset="-122"/>
                <a:ea typeface="华文新魏" pitchFamily="2" charset="-122"/>
              </a:rPr>
              <a:t>3.3.3  </a:t>
            </a:r>
            <a:r>
              <a:rPr lang="zh-CN" altLang="en-US" sz="3600" b="1" dirty="0" smtClean="0">
                <a:latin typeface="华文新魏" pitchFamily="2" charset="-122"/>
                <a:ea typeface="华文新魏" pitchFamily="2" charset="-122"/>
              </a:rPr>
              <a:t>队列的链接存储表示</a:t>
            </a:r>
            <a:r>
              <a:rPr lang="en-US" altLang="zh-CN" sz="3600" dirty="0" smtClean="0">
                <a:ea typeface="华文新魏" pitchFamily="2" charset="-122"/>
              </a:rPr>
              <a:t>—</a:t>
            </a:r>
            <a:r>
              <a:rPr lang="zh-CN" altLang="en-US" sz="3600" b="1" dirty="0" smtClean="0">
                <a:latin typeface="华文新魏" pitchFamily="2" charset="-122"/>
                <a:ea typeface="华文新魏" pitchFamily="2" charset="-122"/>
              </a:rPr>
              <a:t>链式队列</a:t>
            </a:r>
            <a:endParaRPr lang="zh-CN" altLang="en-US" dirty="0" smtClean="0">
              <a:latin typeface="华文新魏" pitchFamily="2" charset="-122"/>
              <a:ea typeface="华文新魏" pitchFamily="2" charset="-122"/>
            </a:endParaRPr>
          </a:p>
        </p:txBody>
      </p:sp>
      <p:sp>
        <p:nvSpPr>
          <p:cNvPr id="101380" name="Rectangle 3"/>
          <p:cNvSpPr>
            <a:spLocks noGrp="1" noChangeArrowheads="1"/>
          </p:cNvSpPr>
          <p:nvPr>
            <p:ph type="body" idx="4294967295"/>
          </p:nvPr>
        </p:nvSpPr>
        <p:spPr>
          <a:xfrm>
            <a:off x="768350" y="2819400"/>
            <a:ext cx="7907338" cy="2446338"/>
          </a:xfrm>
        </p:spPr>
        <p:txBody>
          <a:bodyPr/>
          <a:lstStyle/>
          <a:p>
            <a:pPr eaLnBrk="1" hangingPunct="1">
              <a:buClr>
                <a:srgbClr val="800080"/>
              </a:buClr>
              <a:buSzPct val="50000"/>
            </a:pPr>
            <a:r>
              <a:rPr lang="zh-CN" altLang="en-US" sz="3000" b="1" dirty="0" smtClean="0">
                <a:ea typeface="仿宋_GB2312" pitchFamily="49" charset="-122"/>
              </a:rPr>
              <a:t>队头在链头，队尾在链尾。</a:t>
            </a:r>
          </a:p>
          <a:p>
            <a:pPr eaLnBrk="1" hangingPunct="1">
              <a:buClr>
                <a:srgbClr val="800080"/>
              </a:buClr>
              <a:buSzPct val="50000"/>
            </a:pPr>
            <a:r>
              <a:rPr lang="zh-CN" altLang="en-US" sz="3000" b="1" dirty="0" smtClean="0">
                <a:ea typeface="仿宋_GB2312" pitchFamily="49" charset="-122"/>
              </a:rPr>
              <a:t>链式队列在进队时无队满问题</a:t>
            </a:r>
          </a:p>
          <a:p>
            <a:pPr eaLnBrk="1" hangingPunct="1">
              <a:buClr>
                <a:srgbClr val="800080"/>
              </a:buClr>
              <a:buSzPct val="50000"/>
            </a:pPr>
            <a:r>
              <a:rPr lang="zh-CN" altLang="en-US" sz="3000" b="1" dirty="0" smtClean="0">
                <a:ea typeface="仿宋_GB2312" pitchFamily="49" charset="-122"/>
              </a:rPr>
              <a:t>队空条件为 </a:t>
            </a:r>
            <a:r>
              <a:rPr lang="en-US" altLang="zh-CN" sz="4800" b="1" dirty="0" smtClean="0">
                <a:solidFill>
                  <a:srgbClr val="FF3300"/>
                </a:solidFill>
                <a:ea typeface="仿宋_GB2312" pitchFamily="49" charset="-122"/>
              </a:rPr>
              <a:t>front </a:t>
            </a:r>
            <a:r>
              <a:rPr lang="en-US" altLang="zh-CN" sz="4800" b="1" i="1" dirty="0" smtClean="0">
                <a:solidFill>
                  <a:srgbClr val="FF3300"/>
                </a:solidFill>
                <a:ea typeface="仿宋_GB2312" pitchFamily="49" charset="-122"/>
              </a:rPr>
              <a:t>==</a:t>
            </a:r>
            <a:r>
              <a:rPr lang="en-US" altLang="zh-CN" sz="4800" b="1" dirty="0" smtClean="0">
                <a:solidFill>
                  <a:srgbClr val="FF3300"/>
                </a:solidFill>
                <a:ea typeface="仿宋_GB2312" pitchFamily="49" charset="-122"/>
              </a:rPr>
              <a:t> NULL</a:t>
            </a:r>
            <a:endParaRPr lang="en-US" altLang="zh-CN" sz="4800" b="1" dirty="0" smtClean="0">
              <a:solidFill>
                <a:srgbClr val="3333CC"/>
              </a:solidFill>
              <a:ea typeface="仿宋_GB2312" pitchFamily="49" charset="-122"/>
            </a:endParaRPr>
          </a:p>
        </p:txBody>
      </p:sp>
      <p:sp>
        <p:nvSpPr>
          <p:cNvPr id="68613" name="Rectangle 4"/>
          <p:cNvSpPr>
            <a:spLocks noChangeArrowheads="1"/>
          </p:cNvSpPr>
          <p:nvPr/>
        </p:nvSpPr>
        <p:spPr bwMode="auto">
          <a:xfrm>
            <a:off x="304800" y="454342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sz="3600">
              <a:solidFill>
                <a:srgbClr val="CC3300"/>
              </a:solidFill>
            </a:endParaRPr>
          </a:p>
        </p:txBody>
      </p:sp>
      <p:grpSp>
        <p:nvGrpSpPr>
          <p:cNvPr id="68614" name="Group 6"/>
          <p:cNvGrpSpPr>
            <a:grpSpLocks/>
          </p:cNvGrpSpPr>
          <p:nvPr/>
        </p:nvGrpSpPr>
        <p:grpSpPr bwMode="auto">
          <a:xfrm>
            <a:off x="830263" y="1728788"/>
            <a:ext cx="7162800" cy="1052512"/>
            <a:chOff x="0" y="0"/>
            <a:chExt cx="4512" cy="663"/>
          </a:xfrm>
        </p:grpSpPr>
        <p:sp>
          <p:nvSpPr>
            <p:cNvPr id="68615" name="Rectangle 5"/>
            <p:cNvSpPr>
              <a:spLocks noChangeArrowheads="1"/>
            </p:cNvSpPr>
            <p:nvPr/>
          </p:nvSpPr>
          <p:spPr bwMode="auto">
            <a:xfrm>
              <a:off x="816"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68616" name="Text Box 6"/>
            <p:cNvSpPr txBox="1">
              <a:spLocks noChangeArrowheads="1"/>
            </p:cNvSpPr>
            <p:nvPr/>
          </p:nvSpPr>
          <p:spPr bwMode="auto">
            <a:xfrm>
              <a:off x="0"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68617" name="Line 7"/>
            <p:cNvSpPr>
              <a:spLocks noChangeShapeType="1"/>
            </p:cNvSpPr>
            <p:nvPr/>
          </p:nvSpPr>
          <p:spPr bwMode="auto">
            <a:xfrm>
              <a:off x="576" y="192"/>
              <a:ext cx="240" cy="0"/>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Line 8"/>
            <p:cNvSpPr>
              <a:spLocks noChangeShapeType="1"/>
            </p:cNvSpPr>
            <p:nvPr/>
          </p:nvSpPr>
          <p:spPr bwMode="auto">
            <a:xfrm>
              <a:off x="1152"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Line 9"/>
            <p:cNvSpPr>
              <a:spLocks noChangeShapeType="1"/>
            </p:cNvSpPr>
            <p:nvPr/>
          </p:nvSpPr>
          <p:spPr bwMode="auto">
            <a:xfrm flipV="1">
              <a:off x="1152"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0" name="Rectangle 10"/>
            <p:cNvSpPr>
              <a:spLocks noChangeArrowheads="1"/>
            </p:cNvSpPr>
            <p:nvPr/>
          </p:nvSpPr>
          <p:spPr bwMode="auto">
            <a:xfrm>
              <a:off x="1632"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68621" name="Line 11"/>
            <p:cNvSpPr>
              <a:spLocks noChangeShapeType="1"/>
            </p:cNvSpPr>
            <p:nvPr/>
          </p:nvSpPr>
          <p:spPr bwMode="auto">
            <a:xfrm>
              <a:off x="1392"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2" name="Line 12"/>
            <p:cNvSpPr>
              <a:spLocks noChangeShapeType="1"/>
            </p:cNvSpPr>
            <p:nvPr/>
          </p:nvSpPr>
          <p:spPr bwMode="auto">
            <a:xfrm>
              <a:off x="1968"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3" name="Line 13"/>
            <p:cNvSpPr>
              <a:spLocks noChangeShapeType="1"/>
            </p:cNvSpPr>
            <p:nvPr/>
          </p:nvSpPr>
          <p:spPr bwMode="auto">
            <a:xfrm flipV="1">
              <a:off x="1968"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4" name="Rectangle 14"/>
            <p:cNvSpPr>
              <a:spLocks noChangeArrowheads="1"/>
            </p:cNvSpPr>
            <p:nvPr/>
          </p:nvSpPr>
          <p:spPr bwMode="auto">
            <a:xfrm>
              <a:off x="2448"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68625" name="Line 15"/>
            <p:cNvSpPr>
              <a:spLocks noChangeShapeType="1"/>
            </p:cNvSpPr>
            <p:nvPr/>
          </p:nvSpPr>
          <p:spPr bwMode="auto">
            <a:xfrm>
              <a:off x="2208"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6" name="Line 16"/>
            <p:cNvSpPr>
              <a:spLocks noChangeShapeType="1"/>
            </p:cNvSpPr>
            <p:nvPr/>
          </p:nvSpPr>
          <p:spPr bwMode="auto">
            <a:xfrm>
              <a:off x="2784"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7" name="Line 17"/>
            <p:cNvSpPr>
              <a:spLocks noChangeShapeType="1"/>
            </p:cNvSpPr>
            <p:nvPr/>
          </p:nvSpPr>
          <p:spPr bwMode="auto">
            <a:xfrm flipV="1">
              <a:off x="2784"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8" name="Rectangle 18"/>
            <p:cNvSpPr>
              <a:spLocks noChangeArrowheads="1"/>
            </p:cNvSpPr>
            <p:nvPr/>
          </p:nvSpPr>
          <p:spPr bwMode="auto">
            <a:xfrm>
              <a:off x="3984"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68629" name="Line 19"/>
            <p:cNvSpPr>
              <a:spLocks noChangeShapeType="1"/>
            </p:cNvSpPr>
            <p:nvPr/>
          </p:nvSpPr>
          <p:spPr bwMode="auto">
            <a:xfrm>
              <a:off x="3744"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0" name="Line 20"/>
            <p:cNvSpPr>
              <a:spLocks noChangeShapeType="1"/>
            </p:cNvSpPr>
            <p:nvPr/>
          </p:nvSpPr>
          <p:spPr bwMode="auto">
            <a:xfrm>
              <a:off x="4320"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1" name="Line 21"/>
            <p:cNvSpPr>
              <a:spLocks noChangeShapeType="1"/>
            </p:cNvSpPr>
            <p:nvPr/>
          </p:nvSpPr>
          <p:spPr bwMode="auto">
            <a:xfrm flipV="1">
              <a:off x="4320"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2" name="Line 22"/>
            <p:cNvSpPr>
              <a:spLocks noChangeShapeType="1"/>
            </p:cNvSpPr>
            <p:nvPr/>
          </p:nvSpPr>
          <p:spPr bwMode="auto">
            <a:xfrm>
              <a:off x="3024"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3" name="Line 23"/>
            <p:cNvSpPr>
              <a:spLocks noChangeShapeType="1"/>
            </p:cNvSpPr>
            <p:nvPr/>
          </p:nvSpPr>
          <p:spPr bwMode="auto">
            <a:xfrm>
              <a:off x="3264" y="192"/>
              <a:ext cx="480"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4" name="Text Box 24"/>
            <p:cNvSpPr txBox="1">
              <a:spLocks noChangeArrowheads="1"/>
            </p:cNvSpPr>
            <p:nvPr/>
          </p:nvSpPr>
          <p:spPr bwMode="auto">
            <a:xfrm>
              <a:off x="3360" y="3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68635" name="Line 25"/>
            <p:cNvSpPr>
              <a:spLocks noChangeShapeType="1"/>
            </p:cNvSpPr>
            <p:nvPr/>
          </p:nvSpPr>
          <p:spPr bwMode="auto">
            <a:xfrm flipV="1">
              <a:off x="3648" y="288"/>
              <a:ext cx="336" cy="144"/>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1380">
                                            <p:txEl>
                                              <p:pRg st="1" end="1"/>
                                            </p:txEl>
                                          </p:spTgt>
                                        </p:tgtEl>
                                        <p:attrNameLst>
                                          <p:attrName>style.visibility</p:attrName>
                                        </p:attrNameLst>
                                      </p:cBhvr>
                                      <p:to>
                                        <p:strVal val="visible"/>
                                      </p:to>
                                    </p:set>
                                    <p:animEffect transition="in" filter="wipe(down)">
                                      <p:cBhvr>
                                        <p:cTn id="7" dur="500"/>
                                        <p:tgtEl>
                                          <p:spTgt spid="101380">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1380">
                                            <p:txEl>
                                              <p:pRg st="2" end="2"/>
                                            </p:txEl>
                                          </p:spTgt>
                                        </p:tgtEl>
                                        <p:attrNameLst>
                                          <p:attrName>style.visibility</p:attrName>
                                        </p:attrNameLst>
                                      </p:cBhvr>
                                      <p:to>
                                        <p:strVal val="visible"/>
                                      </p:to>
                                    </p:set>
                                    <p:animEffect transition="in" filter="wipe(down)">
                                      <p:cBhvr>
                                        <p:cTn id="10" dur="500"/>
                                        <p:tgtEl>
                                          <p:spTgt spid="1013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3FD025EA-2FDA-4C4B-AB7C-C67193A9A5F2}" type="slidenum">
              <a:rPr lang="en-US" altLang="zh-CN" sz="1400" b="0"/>
              <a:pPr eaLnBrk="1" hangingPunct="1">
                <a:spcBef>
                  <a:spcPct val="50000"/>
                </a:spcBef>
              </a:pPr>
              <a:t>49</a:t>
            </a:fld>
            <a:endParaRPr lang="en-US" altLang="zh-CN" sz="1400" b="0"/>
          </a:p>
        </p:txBody>
      </p:sp>
      <p:sp>
        <p:nvSpPr>
          <p:cNvPr id="102403" name="Text Box 2"/>
          <p:cNvSpPr txBox="1">
            <a:spLocks noChangeArrowheads="1"/>
          </p:cNvSpPr>
          <p:nvPr/>
        </p:nvSpPr>
        <p:spPr bwMode="auto">
          <a:xfrm>
            <a:off x="685800" y="1268413"/>
            <a:ext cx="8229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a:t>#include &lt;iostream.h&gt;</a:t>
            </a:r>
          </a:p>
          <a:p>
            <a:pPr algn="l" eaLnBrk="1" hangingPunct="1"/>
            <a:endParaRPr lang="en-US" altLang="zh-CN"/>
          </a:p>
          <a:p>
            <a:pPr algn="l" eaLnBrk="1" hangingPunct="1"/>
            <a:r>
              <a:rPr lang="en-US" altLang="zh-CN">
                <a:ea typeface="仿宋_GB2312" pitchFamily="49" charset="-122"/>
              </a:rPr>
              <a:t>struct QueueNode {              </a:t>
            </a:r>
            <a:r>
              <a:rPr lang="en-US" altLang="zh-CN">
                <a:solidFill>
                  <a:schemeClr val="tx2"/>
                </a:solidFill>
                <a:ea typeface="仿宋_GB2312" pitchFamily="49" charset="-122"/>
              </a:rPr>
              <a:t>//</a:t>
            </a:r>
            <a:r>
              <a:rPr lang="zh-CN" altLang="en-US">
                <a:solidFill>
                  <a:schemeClr val="tx2"/>
                </a:solidFill>
                <a:ea typeface="隶书" pitchFamily="49" charset="-122"/>
              </a:rPr>
              <a:t>队列结点类定义</a:t>
            </a:r>
            <a:endParaRPr lang="zh-CN" altLang="en-US">
              <a:ea typeface="仿宋_GB2312" pitchFamily="49" charset="-122"/>
            </a:endParaRPr>
          </a:p>
          <a:p>
            <a:pPr algn="l" eaLnBrk="1" hangingPunct="1"/>
            <a:r>
              <a:rPr lang="en-US" altLang="zh-CN">
                <a:ea typeface="仿宋_GB2312" pitchFamily="49" charset="-122"/>
              </a:rPr>
              <a:t>private: </a:t>
            </a:r>
          </a:p>
          <a:p>
            <a:pPr algn="l" eaLnBrk="1" hangingPunct="1"/>
            <a:r>
              <a:rPr lang="en-US">
                <a:ea typeface="仿宋_GB2312" pitchFamily="49" charset="-122"/>
              </a:rPr>
              <a:t>    </a:t>
            </a:r>
            <a:r>
              <a:rPr lang="en-US" altLang="zh-CN">
                <a:ea typeface="仿宋_GB2312" pitchFamily="49" charset="-122"/>
              </a:rPr>
              <a:t>int  data;		                  </a:t>
            </a:r>
            <a:r>
              <a:rPr lang="en-US" altLang="zh-CN">
                <a:solidFill>
                  <a:schemeClr val="tx2"/>
                </a:solidFill>
                <a:ea typeface="仿宋_GB2312" pitchFamily="49" charset="-122"/>
              </a:rPr>
              <a:t>//</a:t>
            </a:r>
            <a:r>
              <a:rPr lang="zh-CN" altLang="en-US">
                <a:solidFill>
                  <a:schemeClr val="tx2"/>
                </a:solidFill>
                <a:ea typeface="隶书" pitchFamily="49" charset="-122"/>
              </a:rPr>
              <a:t>队列结点数据</a:t>
            </a:r>
            <a:endParaRPr lang="zh-CN" altLang="en-US">
              <a:solidFill>
                <a:schemeClr val="tx2"/>
              </a:solidFill>
              <a:ea typeface="仿宋_GB2312" pitchFamily="49" charset="-122"/>
            </a:endParaRPr>
          </a:p>
          <a:p>
            <a:pPr algn="l" eaLnBrk="1" hangingPunct="1"/>
            <a:r>
              <a:rPr lang="zh-CN" altLang="en-US">
                <a:ea typeface="仿宋_GB2312" pitchFamily="49" charset="-122"/>
              </a:rPr>
              <a:t>    </a:t>
            </a:r>
            <a:r>
              <a:rPr lang="en-US" altLang="zh-CN">
                <a:ea typeface="仿宋_GB2312" pitchFamily="49" charset="-122"/>
              </a:rPr>
              <a:t>QueueNode *link;              </a:t>
            </a:r>
            <a:r>
              <a:rPr lang="en-US" altLang="zh-CN">
                <a:solidFill>
                  <a:schemeClr val="tx2"/>
                </a:solidFill>
                <a:ea typeface="仿宋_GB2312" pitchFamily="49" charset="-122"/>
              </a:rPr>
              <a:t>//</a:t>
            </a:r>
            <a:r>
              <a:rPr lang="zh-CN" altLang="en-US">
                <a:solidFill>
                  <a:schemeClr val="tx2"/>
                </a:solidFill>
                <a:ea typeface="隶书" pitchFamily="49" charset="-122"/>
              </a:rPr>
              <a:t>结点链指针</a:t>
            </a:r>
            <a:endParaRPr lang="zh-CN" altLang="en-US">
              <a:solidFill>
                <a:schemeClr val="tx2"/>
              </a:solidFill>
              <a:ea typeface="仿宋_GB2312" pitchFamily="49" charset="-122"/>
            </a:endParaRPr>
          </a:p>
          <a:p>
            <a:pPr algn="l" eaLnBrk="1" hangingPunct="1"/>
            <a:r>
              <a:rPr lang="en-US" altLang="zh-CN">
                <a:ea typeface="仿宋_GB2312" pitchFamily="49" charset="-122"/>
              </a:rPr>
              <a:t>public:</a:t>
            </a:r>
          </a:p>
          <a:p>
            <a:pPr algn="l" eaLnBrk="1" hangingPunct="1"/>
            <a:r>
              <a:rPr lang="en-US">
                <a:ea typeface="仿宋_GB2312" pitchFamily="49" charset="-122"/>
              </a:rPr>
              <a:t>    </a:t>
            </a:r>
            <a:r>
              <a:rPr lang="en-US" altLang="zh-CN">
                <a:ea typeface="仿宋_GB2312" pitchFamily="49" charset="-122"/>
              </a:rPr>
              <a:t>QueueNode(int d = 0, QueueNode *next = NULL) :                </a:t>
            </a:r>
            <a:br>
              <a:rPr lang="en-US" altLang="zh-CN">
                <a:ea typeface="仿宋_GB2312" pitchFamily="49" charset="-122"/>
              </a:rPr>
            </a:br>
            <a:r>
              <a:rPr lang="en-US" altLang="zh-CN">
                <a:ea typeface="仿宋_GB2312" pitchFamily="49" charset="-122"/>
              </a:rPr>
              <a:t>                         data(d), link(next) { }</a:t>
            </a:r>
          </a:p>
          <a:p>
            <a:pPr algn="l" eaLnBrk="1" hangingPunct="1"/>
            <a:r>
              <a:rPr lang="en-US" altLang="zh-CN">
                <a:ea typeface="仿宋_GB2312" pitchFamily="49" charset="-122"/>
              </a:rPr>
              <a:t>};  </a:t>
            </a:r>
          </a:p>
        </p:txBody>
      </p:sp>
      <p:sp>
        <p:nvSpPr>
          <p:cNvPr id="69636" name="Rectangle 3"/>
          <p:cNvSpPr>
            <a:spLocks noGrp="1" noChangeArrowheads="1"/>
          </p:cNvSpPr>
          <p:nvPr>
            <p:ph type="title" idx="4294967295"/>
          </p:nvPr>
        </p:nvSpPr>
        <p:spPr>
          <a:xfrm>
            <a:off x="2555875" y="368300"/>
            <a:ext cx="4572000" cy="963613"/>
          </a:xfrm>
        </p:spPr>
        <p:txBody>
          <a:bodyPr/>
          <a:lstStyle/>
          <a:p>
            <a:pPr algn="l" eaLnBrk="1" hangingPunct="1"/>
            <a:r>
              <a:rPr lang="zh-CN" sz="3600" b="1" smtClean="0">
                <a:ea typeface="华文新魏" pitchFamily="2" charset="-122"/>
              </a:rPr>
              <a:t>链式队列类的定义</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571500" y="0"/>
            <a:ext cx="7772400" cy="1000125"/>
          </a:xfrm>
        </p:spPr>
        <p:txBody>
          <a:bodyPr/>
          <a:lstStyle/>
          <a:p>
            <a:pPr algn="l"/>
            <a:r>
              <a:rPr lang="en-US" altLang="zh-CN" smtClean="0"/>
              <a:t>①</a:t>
            </a:r>
            <a:r>
              <a:rPr lang="en-US" smtClean="0"/>
              <a:t>顺序栈的构造函数</a:t>
            </a:r>
            <a:endParaRPr lang="zh-CN" altLang="en-US" smtClean="0"/>
          </a:p>
        </p:txBody>
      </p:sp>
      <p:sp>
        <p:nvSpPr>
          <p:cNvPr id="14339" name="内容占位符 2"/>
          <p:cNvSpPr>
            <a:spLocks noGrp="1"/>
          </p:cNvSpPr>
          <p:nvPr>
            <p:ph idx="4294967295"/>
          </p:nvPr>
        </p:nvSpPr>
        <p:spPr>
          <a:xfrm>
            <a:off x="214313" y="1000125"/>
            <a:ext cx="8786812" cy="5095875"/>
          </a:xfrm>
        </p:spPr>
        <p:txBody>
          <a:bodyPr/>
          <a:lstStyle/>
          <a:p>
            <a:pPr>
              <a:lnSpc>
                <a:spcPct val="105000"/>
              </a:lnSpc>
              <a:buFontTx/>
              <a:buNone/>
            </a:pPr>
            <a:r>
              <a:rPr lang="en-US" altLang="zh-CN" dirty="0" smtClean="0">
                <a:ea typeface="隶书" pitchFamily="49" charset="-122"/>
              </a:rPr>
              <a:t>#include &lt;</a:t>
            </a:r>
            <a:r>
              <a:rPr lang="en-US" altLang="zh-CN" dirty="0" err="1" smtClean="0">
                <a:solidFill>
                  <a:srgbClr val="FF0000"/>
                </a:solidFill>
                <a:ea typeface="隶书" pitchFamily="49" charset="-122"/>
              </a:rPr>
              <a:t>assert.h</a:t>
            </a:r>
            <a:r>
              <a:rPr lang="en-US" altLang="zh-CN" dirty="0" smtClean="0">
                <a:ea typeface="隶书" pitchFamily="49" charset="-122"/>
              </a:rPr>
              <a:t>&gt;</a:t>
            </a:r>
          </a:p>
          <a:p>
            <a:pPr>
              <a:lnSpc>
                <a:spcPct val="105000"/>
              </a:lnSpc>
              <a:buFontTx/>
              <a:buNone/>
            </a:pPr>
            <a:r>
              <a:rPr lang="en-US" altLang="zh-CN" dirty="0" smtClean="0">
                <a:ea typeface="隶书" pitchFamily="49" charset="-122"/>
              </a:rPr>
              <a:t>#include &lt;</a:t>
            </a:r>
            <a:r>
              <a:rPr lang="en-US" altLang="zh-CN" dirty="0" err="1" smtClean="0">
                <a:ea typeface="隶书" pitchFamily="49" charset="-122"/>
              </a:rPr>
              <a:t>iostream.h</a:t>
            </a:r>
            <a:r>
              <a:rPr lang="en-US" altLang="zh-CN" dirty="0" smtClean="0">
                <a:ea typeface="隶书" pitchFamily="49" charset="-122"/>
              </a:rPr>
              <a:t>&gt;</a:t>
            </a:r>
          </a:p>
          <a:p>
            <a:pPr>
              <a:buFontTx/>
              <a:buNone/>
            </a:pPr>
            <a:r>
              <a:rPr lang="en-US" altLang="zh-CN" b="1" dirty="0" err="1" smtClean="0">
                <a:ea typeface="隶书" pitchFamily="49" charset="-122"/>
              </a:rPr>
              <a:t>SeqStack</a:t>
            </a:r>
            <a:r>
              <a:rPr lang="en-US" altLang="zh-CN" b="1" dirty="0" smtClean="0">
                <a:ea typeface="隶书" pitchFamily="49" charset="-122"/>
              </a:rPr>
              <a:t>:: </a:t>
            </a:r>
            <a:r>
              <a:rPr lang="en-US" altLang="zh-CN" b="1" dirty="0" err="1" smtClean="0">
                <a:ea typeface="隶书" pitchFamily="49" charset="-122"/>
              </a:rPr>
              <a:t>SeqStack</a:t>
            </a:r>
            <a:r>
              <a:rPr lang="en-US" b="1" dirty="0" err="1" smtClean="0">
                <a:ea typeface="隶书" pitchFamily="49" charset="-122"/>
              </a:rPr>
              <a:t>（</a:t>
            </a:r>
            <a:r>
              <a:rPr lang="en-US" altLang="zh-CN" b="1" dirty="0" err="1" smtClean="0">
                <a:ea typeface="隶书" pitchFamily="49" charset="-122"/>
              </a:rPr>
              <a:t>int</a:t>
            </a:r>
            <a:r>
              <a:rPr lang="en-US" altLang="zh-CN" b="1" dirty="0" smtClean="0">
                <a:ea typeface="隶书" pitchFamily="49" charset="-122"/>
              </a:rPr>
              <a:t> </a:t>
            </a:r>
            <a:r>
              <a:rPr lang="en-US" altLang="zh-CN" b="1" dirty="0" err="1" smtClean="0">
                <a:ea typeface="隶书" pitchFamily="49" charset="-122"/>
              </a:rPr>
              <a:t>sz</a:t>
            </a:r>
            <a:r>
              <a:rPr lang="en-US" b="1" dirty="0" smtClean="0">
                <a:ea typeface="隶书" pitchFamily="49" charset="-122"/>
              </a:rPr>
              <a:t>）</a:t>
            </a:r>
            <a:r>
              <a:rPr lang="en-US" altLang="zh-CN" b="1" dirty="0" smtClean="0">
                <a:ea typeface="隶书" pitchFamily="49" charset="-122"/>
              </a:rPr>
              <a:t>{</a:t>
            </a:r>
          </a:p>
          <a:p>
            <a:pPr>
              <a:buFontTx/>
              <a:buNone/>
            </a:pPr>
            <a:r>
              <a:rPr lang="en-US" altLang="zh-CN" b="1" dirty="0" smtClean="0">
                <a:ea typeface="隶书" pitchFamily="49" charset="-122"/>
              </a:rPr>
              <a:t>		elements=new </a:t>
            </a:r>
            <a:r>
              <a:rPr lang="en-US" altLang="zh-CN" b="1" dirty="0" err="1" smtClean="0">
                <a:ea typeface="隶书" pitchFamily="49" charset="-122"/>
              </a:rPr>
              <a:t>int</a:t>
            </a:r>
            <a:r>
              <a:rPr lang="en-US" altLang="zh-CN" b="1" dirty="0" smtClean="0">
                <a:ea typeface="隶书" pitchFamily="49" charset="-122"/>
              </a:rPr>
              <a:t>[</a:t>
            </a:r>
            <a:r>
              <a:rPr lang="en-US" altLang="zh-CN" b="1" dirty="0" err="1" smtClean="0">
                <a:ea typeface="隶书" pitchFamily="49" charset="-122"/>
              </a:rPr>
              <a:t>sz</a:t>
            </a:r>
            <a:r>
              <a:rPr lang="en-US" altLang="zh-CN" b="1" dirty="0" smtClean="0">
                <a:ea typeface="隶书" pitchFamily="49" charset="-122"/>
              </a:rPr>
              <a:t>];</a:t>
            </a:r>
          </a:p>
          <a:p>
            <a:pPr>
              <a:buFontTx/>
              <a:buNone/>
            </a:pPr>
            <a:r>
              <a:rPr lang="en-US" altLang="zh-CN" b="1" dirty="0" smtClean="0">
                <a:ea typeface="隶书" pitchFamily="49" charset="-122"/>
              </a:rPr>
              <a:t>		assert(elements!=NULL);</a:t>
            </a:r>
          </a:p>
          <a:p>
            <a:pPr>
              <a:buFontTx/>
              <a:buNone/>
            </a:pPr>
            <a:r>
              <a:rPr lang="en-US" altLang="zh-CN" b="1" dirty="0" smtClean="0">
                <a:ea typeface="隶书" pitchFamily="49" charset="-122"/>
              </a:rPr>
              <a:t>		 top=-1;</a:t>
            </a:r>
          </a:p>
          <a:p>
            <a:pPr>
              <a:buFontTx/>
              <a:buNone/>
            </a:pPr>
            <a:r>
              <a:rPr lang="en-US" altLang="zh-CN" b="1" dirty="0" smtClean="0">
                <a:ea typeface="隶书" pitchFamily="49" charset="-122"/>
              </a:rPr>
              <a:t>		</a:t>
            </a:r>
            <a:r>
              <a:rPr lang="en-US" altLang="zh-CN" b="1" dirty="0" err="1" smtClean="0">
                <a:ea typeface="隶书" pitchFamily="49" charset="-122"/>
              </a:rPr>
              <a:t>maxSize</a:t>
            </a:r>
            <a:r>
              <a:rPr lang="en-US" altLang="zh-CN" b="1" dirty="0" smtClean="0">
                <a:ea typeface="隶书" pitchFamily="49" charset="-122"/>
              </a:rPr>
              <a:t>=</a:t>
            </a:r>
            <a:r>
              <a:rPr lang="en-US" altLang="zh-CN" b="1" dirty="0" err="1" smtClean="0">
                <a:ea typeface="隶书" pitchFamily="49" charset="-122"/>
              </a:rPr>
              <a:t>sz</a:t>
            </a:r>
            <a:r>
              <a:rPr lang="en-US" altLang="zh-CN" b="1" dirty="0" smtClean="0">
                <a:ea typeface="隶书" pitchFamily="49" charset="-122"/>
              </a:rPr>
              <a:t>;</a:t>
            </a:r>
          </a:p>
          <a:p>
            <a:pPr>
              <a:buFontTx/>
              <a:buNone/>
            </a:pPr>
            <a:r>
              <a:rPr lang="en-US" altLang="zh-CN" b="1" dirty="0" smtClean="0">
                <a:ea typeface="隶书" pitchFamily="49" charset="-122"/>
              </a:rPr>
              <a:t>}</a:t>
            </a:r>
            <a:r>
              <a:rPr lang="zh-CN" altLang="en-US" dirty="0" smtClean="0"/>
              <a:t>            </a:t>
            </a:r>
            <a:r>
              <a:rPr lang="zh-CN" altLang="en-US" b="1" dirty="0" smtClean="0"/>
              <a:t>断言（</a:t>
            </a:r>
            <a:r>
              <a:rPr lang="en-US" altLang="zh-CN" b="1" dirty="0" smtClean="0"/>
              <a:t>assert</a:t>
            </a:r>
            <a:r>
              <a:rPr lang="zh-CN" altLang="en-US" b="1" dirty="0" smtClean="0"/>
              <a:t>）机制是</a:t>
            </a:r>
            <a:r>
              <a:rPr lang="en-US" altLang="zh-CN" b="1" dirty="0" smtClean="0"/>
              <a:t>C++</a:t>
            </a:r>
            <a:r>
              <a:rPr lang="en-US" b="1" dirty="0" err="1" smtClean="0"/>
              <a:t>提供的一种功能，若参数表中给定的条件满足，则继续执行后续的语句；否则出错处理终止程序的执行</a:t>
            </a:r>
            <a:r>
              <a:rPr lang="en-US" b="1" dirty="0" smtClean="0"/>
              <a:t>。</a:t>
            </a:r>
            <a:endParaRPr lang="zh-CN" altLang="en-US" b="1"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anim calcmode="lin" valueType="num">
                                      <p:cBhvr>
                                        <p:cTn id="11" dur="500" fill="hold"/>
                                        <p:tgtEl>
                                          <p:spTgt spid="14339">
                                            <p:txEl>
                                              <p:pRg st="5" end="5"/>
                                            </p:txEl>
                                          </p:spTgt>
                                        </p:tgtEl>
                                        <p:attrNameLst>
                                          <p:attrName>ppt_w</p:attrName>
                                        </p:attrNameLst>
                                      </p:cBhvr>
                                      <p:tavLst>
                                        <p:tav tm="0">
                                          <p:val>
                                            <p:fltVal val="0"/>
                                          </p:val>
                                        </p:tav>
                                        <p:tav tm="100000">
                                          <p:val>
                                            <p:strVal val="#ppt_w"/>
                                          </p:val>
                                        </p:tav>
                                      </p:tavLst>
                                    </p:anim>
                                    <p:anim calcmode="lin" valueType="num">
                                      <p:cBhvr>
                                        <p:cTn id="12" dur="500" fill="hold"/>
                                        <p:tgtEl>
                                          <p:spTgt spid="14339">
                                            <p:txEl>
                                              <p:pRg st="5" end="5"/>
                                            </p:txEl>
                                          </p:spTgt>
                                        </p:tgtEl>
                                        <p:attrNameLst>
                                          <p:attrName>ppt_h</p:attrName>
                                        </p:attrNameLst>
                                      </p:cBhvr>
                                      <p:tavLst>
                                        <p:tav tm="0">
                                          <p:val>
                                            <p:fltVal val="0"/>
                                          </p:val>
                                        </p:tav>
                                        <p:tav tm="100000">
                                          <p:val>
                                            <p:strVal val="#ppt_h"/>
                                          </p:val>
                                        </p:tav>
                                      </p:tavLst>
                                    </p:anim>
                                    <p:animEffect transition="in" filter="fade">
                                      <p:cBhvr>
                                        <p:cTn id="13" dur="500"/>
                                        <p:tgtEl>
                                          <p:spTgt spid="14339">
                                            <p:txEl>
                                              <p:pRg st="5" end="5"/>
                                            </p:txEl>
                                          </p:spTgt>
                                        </p:tgtEl>
                                      </p:cBhvr>
                                    </p:animEffect>
                                  </p:childTnLst>
                                </p:cTn>
                              </p:par>
                              <p:par>
                                <p:cTn id="14" presetID="53" presetClass="entr" presetSubtype="0" fill="hold" nodeType="withEffect">
                                  <p:stCondLst>
                                    <p:cond delay="0"/>
                                  </p:stCondLst>
                                  <p:childTnLst>
                                    <p:set>
                                      <p:cBhvr>
                                        <p:cTn id="15" dur="1" fill="hold">
                                          <p:stCondLst>
                                            <p:cond delay="0"/>
                                          </p:stCondLst>
                                        </p:cTn>
                                        <p:tgtEl>
                                          <p:spTgt spid="14339">
                                            <p:txEl>
                                              <p:pRg st="6" end="6"/>
                                            </p:txEl>
                                          </p:spTgt>
                                        </p:tgtEl>
                                        <p:attrNameLst>
                                          <p:attrName>style.visibility</p:attrName>
                                        </p:attrNameLst>
                                      </p:cBhvr>
                                      <p:to>
                                        <p:strVal val="visible"/>
                                      </p:to>
                                    </p:set>
                                    <p:anim calcmode="lin" valueType="num">
                                      <p:cBhvr>
                                        <p:cTn id="16" dur="500" fill="hold"/>
                                        <p:tgtEl>
                                          <p:spTgt spid="14339">
                                            <p:txEl>
                                              <p:pRg st="6" end="6"/>
                                            </p:txEl>
                                          </p:spTgt>
                                        </p:tgtEl>
                                        <p:attrNameLst>
                                          <p:attrName>ppt_w</p:attrName>
                                        </p:attrNameLst>
                                      </p:cBhvr>
                                      <p:tavLst>
                                        <p:tav tm="0">
                                          <p:val>
                                            <p:fltVal val="0"/>
                                          </p:val>
                                        </p:tav>
                                        <p:tav tm="100000">
                                          <p:val>
                                            <p:strVal val="#ppt_w"/>
                                          </p:val>
                                        </p:tav>
                                      </p:tavLst>
                                    </p:anim>
                                    <p:anim calcmode="lin" valueType="num">
                                      <p:cBhvr>
                                        <p:cTn id="17" dur="500" fill="hold"/>
                                        <p:tgtEl>
                                          <p:spTgt spid="14339">
                                            <p:txEl>
                                              <p:pRg st="6" end="6"/>
                                            </p:txEl>
                                          </p:spTgt>
                                        </p:tgtEl>
                                        <p:attrNameLst>
                                          <p:attrName>ppt_h</p:attrName>
                                        </p:attrNameLst>
                                      </p:cBhvr>
                                      <p:tavLst>
                                        <p:tav tm="0">
                                          <p:val>
                                            <p:fltVal val="0"/>
                                          </p:val>
                                        </p:tav>
                                        <p:tav tm="100000">
                                          <p:val>
                                            <p:strVal val="#ppt_h"/>
                                          </p:val>
                                        </p:tav>
                                      </p:tavLst>
                                    </p:anim>
                                    <p:animEffect transition="in" filter="fade">
                                      <p:cBhvr>
                                        <p:cTn id="18" dur="500"/>
                                        <p:tgtEl>
                                          <p:spTgt spid="14339">
                                            <p:txEl>
                                              <p:pRg st="6" end="6"/>
                                            </p:txEl>
                                          </p:spTgt>
                                        </p:tgtEl>
                                      </p:cBhvr>
                                    </p:animEffect>
                                  </p:childTnLst>
                                </p:cTn>
                              </p:par>
                              <p:par>
                                <p:cTn id="19" presetID="53" presetClass="entr" presetSubtype="0" fill="hold" nodeType="withEffect">
                                  <p:stCondLst>
                                    <p:cond delay="0"/>
                                  </p:stCondLst>
                                  <p:childTnLst>
                                    <p:set>
                                      <p:cBhvr>
                                        <p:cTn id="20" dur="1" fill="hold">
                                          <p:stCondLst>
                                            <p:cond delay="0"/>
                                          </p:stCondLst>
                                        </p:cTn>
                                        <p:tgtEl>
                                          <p:spTgt spid="14339">
                                            <p:txEl>
                                              <p:pRg st="7" end="7"/>
                                            </p:txEl>
                                          </p:spTgt>
                                        </p:tgtEl>
                                        <p:attrNameLst>
                                          <p:attrName>style.visibility</p:attrName>
                                        </p:attrNameLst>
                                      </p:cBhvr>
                                      <p:to>
                                        <p:strVal val="visible"/>
                                      </p:to>
                                    </p:set>
                                    <p:anim calcmode="lin" valueType="num">
                                      <p:cBhvr>
                                        <p:cTn id="21" dur="500" fill="hold"/>
                                        <p:tgtEl>
                                          <p:spTgt spid="14339">
                                            <p:txEl>
                                              <p:pRg st="7" end="7"/>
                                            </p:txEl>
                                          </p:spTgt>
                                        </p:tgtEl>
                                        <p:attrNameLst>
                                          <p:attrName>ppt_w</p:attrName>
                                        </p:attrNameLst>
                                      </p:cBhvr>
                                      <p:tavLst>
                                        <p:tav tm="0">
                                          <p:val>
                                            <p:fltVal val="0"/>
                                          </p:val>
                                        </p:tav>
                                        <p:tav tm="100000">
                                          <p:val>
                                            <p:strVal val="#ppt_w"/>
                                          </p:val>
                                        </p:tav>
                                      </p:tavLst>
                                    </p:anim>
                                    <p:anim calcmode="lin" valueType="num">
                                      <p:cBhvr>
                                        <p:cTn id="22" dur="500" fill="hold"/>
                                        <p:tgtEl>
                                          <p:spTgt spid="14339">
                                            <p:txEl>
                                              <p:pRg st="7" end="7"/>
                                            </p:txEl>
                                          </p:spTgt>
                                        </p:tgtEl>
                                        <p:attrNameLst>
                                          <p:attrName>ppt_h</p:attrName>
                                        </p:attrNameLst>
                                      </p:cBhvr>
                                      <p:tavLst>
                                        <p:tav tm="0">
                                          <p:val>
                                            <p:fltVal val="0"/>
                                          </p:val>
                                        </p:tav>
                                        <p:tav tm="100000">
                                          <p:val>
                                            <p:strVal val="#ppt_h"/>
                                          </p:val>
                                        </p:tav>
                                      </p:tavLst>
                                    </p:anim>
                                    <p:animEffect transition="in" filter="fade">
                                      <p:cBhvr>
                                        <p:cTn id="23"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3D09E057-724A-4F4E-AE0A-2379817F361F}" type="slidenum">
              <a:rPr lang="en-US" altLang="zh-CN" sz="1400" b="0"/>
              <a:pPr eaLnBrk="1" hangingPunct="1">
                <a:spcBef>
                  <a:spcPct val="50000"/>
                </a:spcBef>
              </a:pPr>
              <a:t>50</a:t>
            </a:fld>
            <a:endParaRPr lang="en-US" altLang="zh-CN" sz="1400" b="0"/>
          </a:p>
        </p:txBody>
      </p:sp>
      <p:sp>
        <p:nvSpPr>
          <p:cNvPr id="103427" name="Rectangle 2"/>
          <p:cNvSpPr>
            <a:spLocks noChangeArrowheads="1"/>
          </p:cNvSpPr>
          <p:nvPr/>
        </p:nvSpPr>
        <p:spPr bwMode="auto">
          <a:xfrm>
            <a:off x="568325" y="0"/>
            <a:ext cx="8066088"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dirty="0">
                <a:ea typeface="仿宋_GB2312" pitchFamily="49" charset="-122"/>
              </a:rPr>
              <a:t>class </a:t>
            </a:r>
            <a:r>
              <a:rPr lang="en-US" altLang="zh-CN" dirty="0" err="1">
                <a:ea typeface="仿宋_GB2312" pitchFamily="49" charset="-122"/>
              </a:rPr>
              <a:t>LinkedQueue</a:t>
            </a:r>
            <a:r>
              <a:rPr lang="en-US" altLang="zh-CN" dirty="0">
                <a:ea typeface="仿宋_GB2312" pitchFamily="49" charset="-122"/>
              </a:rPr>
              <a:t> {	</a:t>
            </a:r>
          </a:p>
          <a:p>
            <a:pPr algn="l"/>
            <a:r>
              <a:rPr lang="en-US" altLang="zh-CN" dirty="0">
                <a:ea typeface="仿宋_GB2312" pitchFamily="49" charset="-122"/>
              </a:rPr>
              <a:t>private: </a:t>
            </a:r>
          </a:p>
          <a:p>
            <a:pPr algn="l"/>
            <a:r>
              <a:rPr lang="en-US" altLang="zh-CN" dirty="0">
                <a:ea typeface="仿宋_GB2312" pitchFamily="49" charset="-122"/>
              </a:rPr>
              <a:t>     </a:t>
            </a:r>
            <a:r>
              <a:rPr lang="en-US" altLang="zh-CN" dirty="0" err="1">
                <a:ea typeface="仿宋_GB2312" pitchFamily="49" charset="-122"/>
              </a:rPr>
              <a:t>QueueNode</a:t>
            </a:r>
            <a:r>
              <a:rPr lang="en-US" altLang="zh-CN" dirty="0">
                <a:ea typeface="仿宋_GB2312" pitchFamily="49" charset="-122"/>
              </a:rPr>
              <a:t> *front, *rear;       </a:t>
            </a:r>
            <a:r>
              <a:rPr lang="en-US" altLang="zh-CN" dirty="0">
                <a:solidFill>
                  <a:schemeClr val="tx2"/>
                </a:solidFill>
                <a:ea typeface="仿宋_GB2312" pitchFamily="49" charset="-122"/>
              </a:rPr>
              <a:t>//</a:t>
            </a:r>
            <a:r>
              <a:rPr lang="zh-CN" altLang="en-US" dirty="0">
                <a:solidFill>
                  <a:schemeClr val="tx2"/>
                </a:solidFill>
                <a:ea typeface="隶书" pitchFamily="49" charset="-122"/>
              </a:rPr>
              <a:t>队头、队尾指针</a:t>
            </a:r>
            <a:endParaRPr lang="zh-CN" altLang="en-US" dirty="0">
              <a:solidFill>
                <a:schemeClr val="tx2"/>
              </a:solidFill>
              <a:ea typeface="仿宋_GB2312" pitchFamily="49" charset="-122"/>
            </a:endParaRPr>
          </a:p>
          <a:p>
            <a:pPr algn="l"/>
            <a:r>
              <a:rPr lang="en-US" altLang="zh-CN" dirty="0">
                <a:ea typeface="仿宋_GB2312" pitchFamily="49" charset="-122"/>
              </a:rPr>
              <a:t>public: </a:t>
            </a:r>
          </a:p>
          <a:p>
            <a:pPr algn="l"/>
            <a:r>
              <a:rPr lang="en-US" dirty="0">
                <a:ea typeface="仿宋_GB2312" pitchFamily="49" charset="-122"/>
              </a:rPr>
              <a:t>    </a:t>
            </a:r>
            <a:r>
              <a:rPr lang="en-US" altLang="zh-CN" dirty="0" err="1"/>
              <a:t>Linked</a:t>
            </a:r>
            <a:r>
              <a:rPr lang="en-US" altLang="zh-CN" dirty="0" err="1">
                <a:ea typeface="仿宋_GB2312" pitchFamily="49" charset="-122"/>
              </a:rPr>
              <a:t>Queue</a:t>
            </a:r>
            <a:r>
              <a:rPr lang="en-US" altLang="zh-CN" dirty="0">
                <a:ea typeface="仿宋_GB2312" pitchFamily="49" charset="-122"/>
              </a:rPr>
              <a:t>() : rear(NULL), front(NULL) { }</a:t>
            </a:r>
          </a:p>
          <a:p>
            <a:pPr algn="l"/>
            <a:r>
              <a:rPr lang="en-US" altLang="zh-CN" dirty="0">
                <a:ea typeface="仿宋_GB2312" pitchFamily="49" charset="-122"/>
              </a:rPr>
              <a:t>    ~</a:t>
            </a:r>
            <a:r>
              <a:rPr lang="en-US" altLang="zh-CN" dirty="0" err="1"/>
              <a:t>Linked</a:t>
            </a:r>
            <a:r>
              <a:rPr lang="en-US" altLang="zh-CN" dirty="0" err="1">
                <a:ea typeface="仿宋_GB2312" pitchFamily="49" charset="-122"/>
              </a:rPr>
              <a:t>Queue</a:t>
            </a:r>
            <a:r>
              <a:rPr lang="en-US" altLang="zh-CN" dirty="0">
                <a:ea typeface="仿宋_GB2312" pitchFamily="49" charset="-122"/>
              </a:rPr>
              <a:t>(</a:t>
            </a:r>
            <a:r>
              <a:rPr lang="en-US" altLang="zh-CN" dirty="0" err="1">
                <a:ea typeface="仿宋_GB2312" pitchFamily="49" charset="-122"/>
              </a:rPr>
              <a:t>MakeEmpty</a:t>
            </a:r>
            <a:r>
              <a:rPr lang="en-US" altLang="zh-CN" dirty="0">
                <a:ea typeface="仿宋_GB2312" pitchFamily="49" charset="-122"/>
              </a:rPr>
              <a:t>());			</a:t>
            </a:r>
          </a:p>
          <a:p>
            <a:pPr algn="l"/>
            <a:r>
              <a:rPr lang="en-US" altLang="zh-CN" dirty="0">
                <a:ea typeface="仿宋_GB2312" pitchFamily="49" charset="-122"/>
              </a:rPr>
              <a:t>    </a:t>
            </a:r>
            <a:r>
              <a:rPr lang="en-US" altLang="zh-CN" dirty="0" err="1">
                <a:ea typeface="仿宋_GB2312" pitchFamily="49" charset="-122"/>
              </a:rPr>
              <a:t>int</a:t>
            </a:r>
            <a:r>
              <a:rPr lang="en-US" altLang="zh-CN" dirty="0">
                <a:ea typeface="仿宋_GB2312" pitchFamily="49" charset="-122"/>
              </a:rPr>
              <a:t> </a:t>
            </a:r>
            <a:r>
              <a:rPr lang="en-US" altLang="zh-CN" dirty="0" err="1">
                <a:ea typeface="仿宋_GB2312" pitchFamily="49" charset="-122"/>
              </a:rPr>
              <a:t>EnQueue</a:t>
            </a:r>
            <a:r>
              <a:rPr lang="en-US" altLang="zh-CN" dirty="0">
                <a:ea typeface="仿宋_GB2312" pitchFamily="49" charset="-122"/>
              </a:rPr>
              <a:t>(</a:t>
            </a:r>
            <a:r>
              <a:rPr lang="en-US" altLang="zh-CN" dirty="0" err="1">
                <a:ea typeface="仿宋_GB2312" pitchFamily="49" charset="-122"/>
              </a:rPr>
              <a:t>int</a:t>
            </a:r>
            <a:r>
              <a:rPr lang="en-US" altLang="zh-CN" dirty="0">
                <a:ea typeface="仿宋_GB2312" pitchFamily="49" charset="-122"/>
              </a:rPr>
              <a:t> &amp;x);</a:t>
            </a:r>
          </a:p>
          <a:p>
            <a:pPr algn="l"/>
            <a:r>
              <a:rPr lang="en-US" altLang="zh-CN" dirty="0">
                <a:ea typeface="仿宋_GB2312" pitchFamily="49" charset="-122"/>
              </a:rPr>
              <a:t>    </a:t>
            </a:r>
            <a:r>
              <a:rPr lang="en-US" altLang="zh-CN" dirty="0" err="1">
                <a:ea typeface="仿宋_GB2312" pitchFamily="49" charset="-122"/>
              </a:rPr>
              <a:t>int</a:t>
            </a:r>
            <a:r>
              <a:rPr lang="en-US" altLang="zh-CN" dirty="0">
                <a:ea typeface="仿宋_GB2312" pitchFamily="49" charset="-122"/>
              </a:rPr>
              <a:t> </a:t>
            </a:r>
            <a:r>
              <a:rPr lang="en-US" altLang="zh-CN" dirty="0" err="1">
                <a:ea typeface="仿宋_GB2312" pitchFamily="49" charset="-122"/>
              </a:rPr>
              <a:t>DeQueue</a:t>
            </a:r>
            <a:r>
              <a:rPr lang="en-US" altLang="zh-CN" dirty="0">
                <a:ea typeface="仿宋_GB2312" pitchFamily="49" charset="-122"/>
              </a:rPr>
              <a:t>(</a:t>
            </a:r>
            <a:r>
              <a:rPr lang="en-US" altLang="zh-CN" dirty="0" err="1">
                <a:ea typeface="仿宋_GB2312" pitchFamily="49" charset="-122"/>
              </a:rPr>
              <a:t>int</a:t>
            </a:r>
            <a:r>
              <a:rPr lang="en-US" altLang="zh-CN" dirty="0">
                <a:ea typeface="仿宋_GB2312" pitchFamily="49" charset="-122"/>
              </a:rPr>
              <a:t> &amp; x);			</a:t>
            </a:r>
          </a:p>
          <a:p>
            <a:pPr algn="l"/>
            <a:r>
              <a:rPr lang="en-US" altLang="zh-CN" dirty="0">
                <a:ea typeface="仿宋_GB2312" pitchFamily="49" charset="-122"/>
              </a:rPr>
              <a:t>    </a:t>
            </a:r>
            <a:r>
              <a:rPr lang="en-US" altLang="zh-CN" dirty="0" err="1">
                <a:ea typeface="仿宋_GB2312" pitchFamily="49" charset="-122"/>
              </a:rPr>
              <a:t>int</a:t>
            </a:r>
            <a:r>
              <a:rPr lang="en-US" altLang="zh-CN" dirty="0">
                <a:ea typeface="仿宋_GB2312" pitchFamily="49" charset="-122"/>
              </a:rPr>
              <a:t> </a:t>
            </a:r>
            <a:r>
              <a:rPr lang="en-US" altLang="zh-CN" dirty="0" err="1">
                <a:ea typeface="仿宋_GB2312" pitchFamily="49" charset="-122"/>
              </a:rPr>
              <a:t>GetFront</a:t>
            </a:r>
            <a:r>
              <a:rPr lang="en-US" altLang="zh-CN" dirty="0">
                <a:ea typeface="仿宋_GB2312" pitchFamily="49" charset="-122"/>
              </a:rPr>
              <a:t>(</a:t>
            </a:r>
            <a:r>
              <a:rPr lang="en-US" altLang="zh-CN" dirty="0" err="1">
                <a:ea typeface="仿宋_GB2312" pitchFamily="49" charset="-122"/>
              </a:rPr>
              <a:t>int</a:t>
            </a:r>
            <a:r>
              <a:rPr lang="en-US" altLang="zh-CN" dirty="0">
                <a:ea typeface="仿宋_GB2312" pitchFamily="49" charset="-122"/>
              </a:rPr>
              <a:t> &amp; x);	</a:t>
            </a:r>
          </a:p>
          <a:p>
            <a:pPr algn="l"/>
            <a:r>
              <a:rPr lang="en-US" altLang="zh-CN" dirty="0">
                <a:ea typeface="仿宋_GB2312" pitchFamily="49" charset="-122"/>
              </a:rPr>
              <a:t>    void </a:t>
            </a:r>
            <a:r>
              <a:rPr lang="en-US" altLang="zh-CN" dirty="0" err="1">
                <a:ea typeface="仿宋_GB2312" pitchFamily="49" charset="-122"/>
              </a:rPr>
              <a:t>MakeEmpty</a:t>
            </a:r>
            <a:r>
              <a:rPr lang="en-US" altLang="zh-CN" dirty="0">
                <a:ea typeface="仿宋_GB2312" pitchFamily="49" charset="-122"/>
              </a:rPr>
              <a:t>();           </a:t>
            </a:r>
            <a:endParaRPr lang="zh-CN" altLang="en-US" dirty="0">
              <a:solidFill>
                <a:schemeClr val="tx2"/>
              </a:solidFill>
              <a:ea typeface="隶书" pitchFamily="49" charset="-122"/>
            </a:endParaRPr>
          </a:p>
          <a:p>
            <a:pPr algn="l"/>
            <a:r>
              <a:rPr lang="zh-CN" altLang="en-US" dirty="0">
                <a:ea typeface="新宋体" pitchFamily="49" charset="-122"/>
              </a:rPr>
              <a:t>    </a:t>
            </a:r>
            <a:r>
              <a:rPr lang="en-US" altLang="zh-CN" dirty="0" err="1">
                <a:ea typeface="新宋体" pitchFamily="49" charset="-122"/>
              </a:rPr>
              <a:t>int</a:t>
            </a:r>
            <a:r>
              <a:rPr lang="en-US" altLang="zh-CN" dirty="0">
                <a:ea typeface="新宋体" pitchFamily="49" charset="-122"/>
              </a:rPr>
              <a:t> </a:t>
            </a:r>
            <a:r>
              <a:rPr lang="en-US" altLang="zh-CN" dirty="0" err="1">
                <a:ea typeface="新宋体" pitchFamily="49" charset="-122"/>
              </a:rPr>
              <a:t>IsEmpty</a:t>
            </a:r>
            <a:r>
              <a:rPr lang="en-US" altLang="zh-CN" dirty="0">
                <a:ea typeface="新宋体" pitchFamily="49" charset="-122"/>
              </a:rPr>
              <a:t>() </a:t>
            </a:r>
            <a:r>
              <a:rPr lang="en-US" altLang="zh-CN" dirty="0" err="1">
                <a:ea typeface="新宋体" pitchFamily="49" charset="-122"/>
              </a:rPr>
              <a:t>const</a:t>
            </a:r>
            <a:r>
              <a:rPr lang="en-US" altLang="zh-CN" dirty="0">
                <a:ea typeface="新宋体" pitchFamily="49" charset="-122"/>
              </a:rPr>
              <a:t> { </a:t>
            </a:r>
          </a:p>
          <a:p>
            <a:pPr algn="l"/>
            <a:r>
              <a:rPr lang="en-US" altLang="zh-CN" dirty="0">
                <a:ea typeface="新宋体" pitchFamily="49" charset="-122"/>
              </a:rPr>
              <a:t>                 return (</a:t>
            </a:r>
            <a:r>
              <a:rPr lang="en-US" altLang="zh-CN" dirty="0">
                <a:solidFill>
                  <a:srgbClr val="FF0000"/>
                </a:solidFill>
                <a:ea typeface="新宋体" pitchFamily="49" charset="-122"/>
              </a:rPr>
              <a:t>front == NULL</a:t>
            </a:r>
            <a:r>
              <a:rPr lang="en-US" altLang="zh-CN" dirty="0">
                <a:ea typeface="新宋体" pitchFamily="49" charset="-122"/>
              </a:rPr>
              <a:t>)?1:0 ;}</a:t>
            </a:r>
          </a:p>
          <a:p>
            <a:pPr algn="l"/>
            <a:r>
              <a:rPr lang="en-US" altLang="zh-CN" dirty="0">
                <a:ea typeface="新宋体" pitchFamily="49" charset="-122"/>
              </a:rPr>
              <a:t>     </a:t>
            </a:r>
            <a:r>
              <a:rPr lang="en-US" altLang="zh-CN" dirty="0" err="1">
                <a:ea typeface="新宋体" pitchFamily="49" charset="-122"/>
              </a:rPr>
              <a:t>int</a:t>
            </a:r>
            <a:r>
              <a:rPr lang="en-US" altLang="zh-CN" dirty="0">
                <a:ea typeface="新宋体" pitchFamily="49" charset="-122"/>
              </a:rPr>
              <a:t> </a:t>
            </a:r>
            <a:r>
              <a:rPr lang="en-US" altLang="zh-CN" dirty="0" err="1">
                <a:ea typeface="新宋体" pitchFamily="49" charset="-122"/>
              </a:rPr>
              <a:t>getSize</a:t>
            </a:r>
            <a:r>
              <a:rPr lang="en-US" altLang="zh-CN" dirty="0">
                <a:ea typeface="新宋体" pitchFamily="49" charset="-122"/>
              </a:rPr>
              <a:t>( )</a:t>
            </a:r>
            <a:r>
              <a:rPr lang="en-US" altLang="zh-CN" dirty="0" err="1">
                <a:ea typeface="新宋体" pitchFamily="49" charset="-122"/>
              </a:rPr>
              <a:t>const</a:t>
            </a:r>
            <a:r>
              <a:rPr lang="en-US" altLang="zh-CN" dirty="0">
                <a:ea typeface="新宋体" pitchFamily="49" charset="-122"/>
              </a:rPr>
              <a:t>;</a:t>
            </a:r>
          </a:p>
          <a:p>
            <a:pPr algn="l"/>
            <a:r>
              <a:rPr lang="en-US" altLang="zh-CN" dirty="0">
                <a:ea typeface="新宋体" pitchFamily="49" charset="-122"/>
              </a:rPr>
              <a:t>     </a:t>
            </a:r>
            <a:r>
              <a:rPr lang="en-US" altLang="zh-CN" dirty="0" smtClean="0">
                <a:ea typeface="新宋体" pitchFamily="49" charset="-122"/>
              </a:rPr>
              <a:t>void output();</a:t>
            </a:r>
            <a:endParaRPr lang="en-US" altLang="zh-CN" dirty="0">
              <a:ea typeface="新宋体" pitchFamily="49" charset="-122"/>
            </a:endParaRPr>
          </a:p>
          <a:p>
            <a:pPr algn="l"/>
            <a:r>
              <a:rPr lang="en-US" altLang="zh-CN" dirty="0">
                <a:ea typeface="新宋体" pitchFamily="49" charset="-122"/>
              </a:rPr>
              <a:t>};</a:t>
            </a:r>
          </a:p>
        </p:txBody>
      </p:sp>
      <p:sp>
        <p:nvSpPr>
          <p:cNvPr id="70660" name="Rectangle 3"/>
          <p:cNvSpPr>
            <a:spLocks noChangeArrowheads="1"/>
          </p:cNvSpPr>
          <p:nvPr/>
        </p:nvSpPr>
        <p:spPr bwMode="auto">
          <a:xfrm>
            <a:off x="76200" y="4473575"/>
            <a:ext cx="9144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endParaRPr lang="zh-CN" altLang="en-US" sz="3600">
              <a:solidFill>
                <a:srgbClr val="0000FF"/>
              </a:solidFill>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2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427">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03427">
                                            <p:txEl>
                                              <p:pRg st="8" end="8"/>
                                            </p:txEl>
                                          </p:spTgt>
                                        </p:tgtEl>
                                        <p:attrNameLst>
                                          <p:attrName>style.visibility</p:attrName>
                                        </p:attrNameLst>
                                      </p:cBhvr>
                                      <p:to>
                                        <p:strVal val="visible"/>
                                      </p:to>
                                    </p:set>
                                    <p:animEffect transition="in" filter="wipe(down)">
                                      <p:cBhvr>
                                        <p:cTn id="21" dur="500"/>
                                        <p:tgtEl>
                                          <p:spTgt spid="103427">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103427">
                                            <p:txEl>
                                              <p:pRg st="9" end="9"/>
                                            </p:txEl>
                                          </p:spTgt>
                                        </p:tgtEl>
                                        <p:attrNameLst>
                                          <p:attrName>style.visibility</p:attrName>
                                        </p:attrNameLst>
                                      </p:cBhvr>
                                      <p:to>
                                        <p:strVal val="visible"/>
                                      </p:to>
                                    </p:set>
                                    <p:animEffect transition="in" filter="wipe(down)">
                                      <p:cBhvr>
                                        <p:cTn id="26" dur="500"/>
                                        <p:tgtEl>
                                          <p:spTgt spid="103427">
                                            <p:txEl>
                                              <p:pRg st="9" end="9"/>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103427">
                                            <p:txEl>
                                              <p:pRg st="10" end="10"/>
                                            </p:txEl>
                                          </p:spTgt>
                                        </p:tgtEl>
                                        <p:attrNameLst>
                                          <p:attrName>style.visibility</p:attrName>
                                        </p:attrNameLst>
                                      </p:cBhvr>
                                      <p:to>
                                        <p:strVal val="visible"/>
                                      </p:to>
                                    </p:set>
                                    <p:animEffect transition="in" filter="wipe(down)">
                                      <p:cBhvr>
                                        <p:cTn id="29" dur="500"/>
                                        <p:tgtEl>
                                          <p:spTgt spid="103427">
                                            <p:txEl>
                                              <p:pRg st="10" end="10"/>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103427">
                                            <p:txEl>
                                              <p:pRg st="11" end="11"/>
                                            </p:txEl>
                                          </p:spTgt>
                                        </p:tgtEl>
                                        <p:attrNameLst>
                                          <p:attrName>style.visibility</p:attrName>
                                        </p:attrNameLst>
                                      </p:cBhvr>
                                      <p:to>
                                        <p:strVal val="visible"/>
                                      </p:to>
                                    </p:set>
                                    <p:animEffect transition="in" filter="wipe(down)">
                                      <p:cBhvr>
                                        <p:cTn id="32" dur="500"/>
                                        <p:tgtEl>
                                          <p:spTgt spid="103427">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03427">
                                            <p:txEl>
                                              <p:pRg st="12" end="12"/>
                                            </p:txEl>
                                          </p:spTgt>
                                        </p:tgtEl>
                                        <p:attrNameLst>
                                          <p:attrName>style.visibility</p:attrName>
                                        </p:attrNameLst>
                                      </p:cBhvr>
                                      <p:to>
                                        <p:strVal val="visible"/>
                                      </p:to>
                                    </p:set>
                                    <p:animEffect transition="in" filter="wipe(down)">
                                      <p:cBhvr>
                                        <p:cTn id="37" dur="500"/>
                                        <p:tgtEl>
                                          <p:spTgt spid="103427">
                                            <p:txEl>
                                              <p:pRg st="12" end="1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103427">
                                            <p:txEl>
                                              <p:pRg st="13" end="13"/>
                                            </p:txEl>
                                          </p:spTgt>
                                        </p:tgtEl>
                                        <p:attrNameLst>
                                          <p:attrName>style.visibility</p:attrName>
                                        </p:attrNameLst>
                                      </p:cBhvr>
                                      <p:to>
                                        <p:strVal val="visible"/>
                                      </p:to>
                                    </p:set>
                                    <p:animEffect transition="in" filter="wipe(down)">
                                      <p:cBhvr>
                                        <p:cTn id="40" dur="500"/>
                                        <p:tgtEl>
                                          <p:spTgt spid="103427">
                                            <p:txEl>
                                              <p:pRg st="13" end="13"/>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103427">
                                            <p:txEl>
                                              <p:pRg st="14" end="14"/>
                                            </p:txEl>
                                          </p:spTgt>
                                        </p:tgtEl>
                                        <p:attrNameLst>
                                          <p:attrName>style.visibility</p:attrName>
                                        </p:attrNameLst>
                                      </p:cBhvr>
                                      <p:to>
                                        <p:strVal val="visible"/>
                                      </p:to>
                                    </p:set>
                                    <p:animEffect transition="in" filter="wipe(down)">
                                      <p:cBhvr>
                                        <p:cTn id="43" dur="500"/>
                                        <p:tgtEl>
                                          <p:spTgt spid="10342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05D7750C-AA12-412F-8680-40BA3B187433}" type="slidenum">
              <a:rPr lang="en-US" altLang="zh-CN" sz="1400" b="0"/>
              <a:pPr eaLnBrk="1" hangingPunct="1">
                <a:spcBef>
                  <a:spcPct val="50000"/>
                </a:spcBef>
              </a:pPr>
              <a:t>51</a:t>
            </a:fld>
            <a:endParaRPr lang="en-US" altLang="zh-CN" sz="1400" b="0"/>
          </a:p>
        </p:txBody>
      </p:sp>
      <p:sp>
        <p:nvSpPr>
          <p:cNvPr id="104451" name="Rectangle 4"/>
          <p:cNvSpPr>
            <a:spLocks noGrp="1" noChangeArrowheads="1"/>
          </p:cNvSpPr>
          <p:nvPr>
            <p:ph type="body" idx="4294967295"/>
          </p:nvPr>
        </p:nvSpPr>
        <p:spPr>
          <a:xfrm>
            <a:off x="285750" y="357188"/>
            <a:ext cx="8607425" cy="5880100"/>
          </a:xfrm>
        </p:spPr>
        <p:txBody>
          <a:bodyPr/>
          <a:lstStyle/>
          <a:p>
            <a:pPr eaLnBrk="1" hangingPunct="1">
              <a:lnSpc>
                <a:spcPct val="105000"/>
              </a:lnSpc>
              <a:spcBef>
                <a:spcPct val="0"/>
              </a:spcBef>
              <a:buFont typeface="Wingdings" pitchFamily="2" charset="2"/>
              <a:buNone/>
            </a:pPr>
            <a:r>
              <a:rPr lang="en-US" altLang="zh-CN" sz="2800" dirty="0" smtClean="0"/>
              <a:t>①</a:t>
            </a:r>
            <a:r>
              <a:rPr lang="zh-CN" altLang="en-US" sz="2800" dirty="0" smtClean="0">
                <a:solidFill>
                  <a:schemeClr val="tx2"/>
                </a:solidFill>
                <a:ea typeface="隶书" pitchFamily="49" charset="-122"/>
              </a:rPr>
              <a:t>置空队列操作</a:t>
            </a:r>
            <a:endParaRPr lang="en-US" sz="2800" dirty="0" smtClean="0"/>
          </a:p>
          <a:p>
            <a:pPr eaLnBrk="1" hangingPunct="1">
              <a:lnSpc>
                <a:spcPct val="105000"/>
              </a:lnSpc>
              <a:spcBef>
                <a:spcPct val="0"/>
              </a:spcBef>
              <a:buFont typeface="Wingdings" pitchFamily="2" charset="2"/>
              <a:buNone/>
            </a:pPr>
            <a:r>
              <a:rPr lang="en-US" altLang="zh-CN" sz="2800" dirty="0" err="1" smtClean="0"/>
              <a:t>Linked</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仿宋_GB2312" pitchFamily="49" charset="-122"/>
              </a:rPr>
              <a:t>MakeEmpty</a:t>
            </a:r>
            <a:r>
              <a:rPr lang="en-US" altLang="zh-CN" sz="2800" dirty="0" smtClean="0">
                <a:ea typeface="仿宋_GB2312" pitchFamily="49" charset="-122"/>
              </a:rPr>
              <a:t>()</a:t>
            </a:r>
            <a:r>
              <a:rPr lang="en-US" altLang="zh-CN" sz="2800" dirty="0" smtClean="0">
                <a:ea typeface="隶书" pitchFamily="49" charset="-122"/>
              </a:rPr>
              <a:t> </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en-US" sz="2800" b="1" dirty="0" err="1" smtClean="0">
                <a:solidFill>
                  <a:schemeClr val="tx2"/>
                </a:solidFill>
                <a:ea typeface="隶书" pitchFamily="49" charset="-122"/>
              </a:rPr>
              <a:t>释放链表中所有结点</a:t>
            </a:r>
            <a:endParaRPr lang="zh-CN" altLang="en-US" sz="2800" b="1" dirty="0" smtClean="0">
              <a:solidFill>
                <a:schemeClr val="tx2"/>
              </a:solidFill>
              <a:ea typeface="隶书" pitchFamily="49" charset="-122"/>
            </a:endParaRPr>
          </a:p>
          <a:p>
            <a:pPr eaLnBrk="1" hangingPunct="1">
              <a:lnSpc>
                <a:spcPct val="105000"/>
              </a:lnSpc>
              <a:spcBef>
                <a:spcPct val="0"/>
              </a:spcBef>
              <a:buFont typeface="Wingdings" pitchFamily="2" charset="2"/>
              <a:buNone/>
            </a:pPr>
            <a:r>
              <a:rPr lang="zh-CN" altLang="en-US"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 *p;</a:t>
            </a:r>
          </a:p>
          <a:p>
            <a:pPr eaLnBrk="1" hangingPunct="1">
              <a:lnSpc>
                <a:spcPct val="105000"/>
              </a:lnSpc>
              <a:spcBef>
                <a:spcPct val="0"/>
              </a:spcBef>
              <a:buFont typeface="Wingdings" pitchFamily="2" charset="2"/>
              <a:buNone/>
            </a:pPr>
            <a:r>
              <a:rPr lang="en-US" altLang="zh-CN" sz="2800" dirty="0" smtClean="0">
                <a:ea typeface="隶书" pitchFamily="49" charset="-122"/>
              </a:rPr>
              <a:t>    </a:t>
            </a:r>
            <a:r>
              <a:rPr lang="en-US" altLang="zh-CN" sz="2800" b="1" dirty="0" smtClean="0">
                <a:ea typeface="隶书" pitchFamily="49" charset="-122"/>
              </a:rPr>
              <a:t>while</a:t>
            </a:r>
            <a:r>
              <a:rPr lang="en-US" altLang="zh-CN" sz="2800" dirty="0" smtClean="0">
                <a:ea typeface="隶书" pitchFamily="49" charset="-122"/>
              </a:rPr>
              <a:t> (front != NULL)</a:t>
            </a:r>
            <a:r>
              <a:rPr lang="en-US" altLang="zh-CN" sz="2800" b="1" dirty="0" smtClean="0">
                <a:ea typeface="隶书" pitchFamily="49" charset="-122"/>
              </a:rPr>
              <a:t> {</a:t>
            </a:r>
            <a:r>
              <a:rPr lang="en-US" altLang="zh-CN" sz="2800"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逐个释放结点</a:t>
            </a:r>
          </a:p>
          <a:p>
            <a:pPr eaLnBrk="1" hangingPunct="1">
              <a:lnSpc>
                <a:spcPct val="105000"/>
              </a:lnSpc>
              <a:spcBef>
                <a:spcPct val="0"/>
              </a:spcBef>
              <a:buFont typeface="Wingdings" pitchFamily="2" charset="2"/>
              <a:buNone/>
            </a:pPr>
            <a:r>
              <a:rPr lang="zh-CN" altLang="en-US" sz="2800" dirty="0" smtClean="0">
                <a:ea typeface="隶书" pitchFamily="49" charset="-122"/>
              </a:rPr>
              <a:t>        </a:t>
            </a:r>
            <a:r>
              <a:rPr lang="en-US" altLang="zh-CN" sz="2800" dirty="0" smtClean="0">
                <a:ea typeface="隶书" pitchFamily="49" charset="-122"/>
              </a:rPr>
              <a:t>p = front</a:t>
            </a:r>
            <a:r>
              <a:rPr lang="en-US" altLang="zh-CN" sz="2800" b="1" dirty="0" smtClean="0">
                <a:ea typeface="隶书" pitchFamily="49" charset="-122"/>
              </a:rPr>
              <a:t>;</a:t>
            </a:r>
            <a:r>
              <a:rPr lang="en-US" altLang="zh-CN" sz="2800" dirty="0" smtClean="0">
                <a:ea typeface="隶书" pitchFamily="49" charset="-122"/>
              </a:rPr>
              <a:t>  front = front</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r>
              <a:rPr lang="en-US" altLang="zh-CN" sz="2800" dirty="0" smtClean="0">
                <a:ea typeface="隶书" pitchFamily="49" charset="-122"/>
              </a:rPr>
              <a:t>  </a:t>
            </a:r>
            <a:r>
              <a:rPr lang="en-US" altLang="zh-CN" sz="2800" b="1" dirty="0" smtClean="0">
                <a:ea typeface="隶书" pitchFamily="49" charset="-122"/>
              </a:rPr>
              <a:t>delete</a:t>
            </a:r>
            <a:r>
              <a:rPr lang="en-US" altLang="zh-CN" sz="2800" dirty="0" smtClean="0">
                <a:ea typeface="隶书" pitchFamily="49" charset="-122"/>
              </a:rPr>
              <a:t> p</a:t>
            </a:r>
            <a:r>
              <a:rPr lang="en-US" altLang="zh-CN" sz="2800" b="1" dirty="0" smtClean="0">
                <a:ea typeface="隶书" pitchFamily="49" charset="-122"/>
              </a:rPr>
              <a:t>;</a:t>
            </a:r>
          </a:p>
          <a:p>
            <a:pPr eaLnBrk="1" hangingPunct="1">
              <a:lnSpc>
                <a:spcPct val="105000"/>
              </a:lnSpc>
              <a:spcBef>
                <a:spcPct val="0"/>
              </a:spcBef>
              <a:buFont typeface="Wingdings" pitchFamily="2" charset="2"/>
              <a:buNone/>
            </a:pPr>
            <a:r>
              <a:rPr lang="en-US" altLang="zh-CN" sz="2800" b="1" dirty="0" smtClean="0">
                <a:ea typeface="隶书" pitchFamily="49" charset="-122"/>
              </a:rPr>
              <a:t>      }</a:t>
            </a:r>
          </a:p>
          <a:p>
            <a:pPr eaLnBrk="1" hangingPunct="1">
              <a:lnSpc>
                <a:spcPct val="105000"/>
              </a:lnSpc>
              <a:spcBef>
                <a:spcPct val="0"/>
              </a:spcBef>
              <a:buFont typeface="Wingdings" pitchFamily="2" charset="2"/>
              <a:buNone/>
            </a:pPr>
            <a:r>
              <a:rPr lang="en-US" altLang="zh-CN" sz="2800" b="1" dirty="0" smtClean="0">
                <a:ea typeface="隶书" pitchFamily="49" charset="-122"/>
              </a:rPr>
              <a:t>};</a:t>
            </a:r>
          </a:p>
          <a:p>
            <a:pPr eaLnBrk="1" hangingPunct="1">
              <a:lnSpc>
                <a:spcPct val="105000"/>
              </a:lnSpc>
              <a:spcBef>
                <a:spcPct val="0"/>
              </a:spcBef>
              <a:buFont typeface="Wingdings" pitchFamily="2" charset="2"/>
              <a:buNone/>
            </a:pPr>
            <a:endParaRPr lang="en-US" altLang="zh-CN" sz="2800" b="1" dirty="0" smtClean="0">
              <a:ea typeface="隶书" pitchFamily="49" charset="-122"/>
            </a:endParaRPr>
          </a:p>
        </p:txBody>
      </p:sp>
      <p:grpSp>
        <p:nvGrpSpPr>
          <p:cNvPr id="71684" name="Group 4"/>
          <p:cNvGrpSpPr>
            <a:grpSpLocks/>
          </p:cNvGrpSpPr>
          <p:nvPr/>
        </p:nvGrpSpPr>
        <p:grpSpPr bwMode="auto">
          <a:xfrm>
            <a:off x="928688" y="4357688"/>
            <a:ext cx="7162800" cy="1109662"/>
            <a:chOff x="0" y="0"/>
            <a:chExt cx="4512" cy="699"/>
          </a:xfrm>
        </p:grpSpPr>
        <p:sp>
          <p:nvSpPr>
            <p:cNvPr id="71685" name="Rectangle 5"/>
            <p:cNvSpPr>
              <a:spLocks noChangeArrowheads="1"/>
            </p:cNvSpPr>
            <p:nvPr/>
          </p:nvSpPr>
          <p:spPr bwMode="auto">
            <a:xfrm>
              <a:off x="816"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1686" name="Text Box 6"/>
            <p:cNvSpPr txBox="1">
              <a:spLocks noChangeArrowheads="1"/>
            </p:cNvSpPr>
            <p:nvPr/>
          </p:nvSpPr>
          <p:spPr bwMode="auto">
            <a:xfrm>
              <a:off x="0"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1687" name="Line 7"/>
            <p:cNvSpPr>
              <a:spLocks noChangeShapeType="1"/>
            </p:cNvSpPr>
            <p:nvPr/>
          </p:nvSpPr>
          <p:spPr bwMode="auto">
            <a:xfrm>
              <a:off x="576" y="192"/>
              <a:ext cx="240" cy="0"/>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8" name="Line 8"/>
            <p:cNvSpPr>
              <a:spLocks noChangeShapeType="1"/>
            </p:cNvSpPr>
            <p:nvPr/>
          </p:nvSpPr>
          <p:spPr bwMode="auto">
            <a:xfrm>
              <a:off x="1152"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9" name="Line 9"/>
            <p:cNvSpPr>
              <a:spLocks noChangeShapeType="1"/>
            </p:cNvSpPr>
            <p:nvPr/>
          </p:nvSpPr>
          <p:spPr bwMode="auto">
            <a:xfrm flipV="1">
              <a:off x="1152"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0" name="Rectangle 10"/>
            <p:cNvSpPr>
              <a:spLocks noChangeArrowheads="1"/>
            </p:cNvSpPr>
            <p:nvPr/>
          </p:nvSpPr>
          <p:spPr bwMode="auto">
            <a:xfrm>
              <a:off x="1632"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1691" name="Line 11"/>
            <p:cNvSpPr>
              <a:spLocks noChangeShapeType="1"/>
            </p:cNvSpPr>
            <p:nvPr/>
          </p:nvSpPr>
          <p:spPr bwMode="auto">
            <a:xfrm>
              <a:off x="1392"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2" name="Line 12"/>
            <p:cNvSpPr>
              <a:spLocks noChangeShapeType="1"/>
            </p:cNvSpPr>
            <p:nvPr/>
          </p:nvSpPr>
          <p:spPr bwMode="auto">
            <a:xfrm>
              <a:off x="1968"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3" name="Line 13"/>
            <p:cNvSpPr>
              <a:spLocks noChangeShapeType="1"/>
            </p:cNvSpPr>
            <p:nvPr/>
          </p:nvSpPr>
          <p:spPr bwMode="auto">
            <a:xfrm flipV="1">
              <a:off x="1968"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4" name="Rectangle 14"/>
            <p:cNvSpPr>
              <a:spLocks noChangeArrowheads="1"/>
            </p:cNvSpPr>
            <p:nvPr/>
          </p:nvSpPr>
          <p:spPr bwMode="auto">
            <a:xfrm>
              <a:off x="2448"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1695" name="Line 15"/>
            <p:cNvSpPr>
              <a:spLocks noChangeShapeType="1"/>
            </p:cNvSpPr>
            <p:nvPr/>
          </p:nvSpPr>
          <p:spPr bwMode="auto">
            <a:xfrm>
              <a:off x="2208"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6" name="Line 16"/>
            <p:cNvSpPr>
              <a:spLocks noChangeShapeType="1"/>
            </p:cNvSpPr>
            <p:nvPr/>
          </p:nvSpPr>
          <p:spPr bwMode="auto">
            <a:xfrm>
              <a:off x="2784"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7" name="Line 17"/>
            <p:cNvSpPr>
              <a:spLocks noChangeShapeType="1"/>
            </p:cNvSpPr>
            <p:nvPr/>
          </p:nvSpPr>
          <p:spPr bwMode="auto">
            <a:xfrm flipV="1">
              <a:off x="2784"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8" name="Rectangle 18"/>
            <p:cNvSpPr>
              <a:spLocks noChangeArrowheads="1"/>
            </p:cNvSpPr>
            <p:nvPr/>
          </p:nvSpPr>
          <p:spPr bwMode="auto">
            <a:xfrm>
              <a:off x="3984"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1699" name="Line 19"/>
            <p:cNvSpPr>
              <a:spLocks noChangeShapeType="1"/>
            </p:cNvSpPr>
            <p:nvPr/>
          </p:nvSpPr>
          <p:spPr bwMode="auto">
            <a:xfrm>
              <a:off x="3744"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0" name="Line 20"/>
            <p:cNvSpPr>
              <a:spLocks noChangeShapeType="1"/>
            </p:cNvSpPr>
            <p:nvPr/>
          </p:nvSpPr>
          <p:spPr bwMode="auto">
            <a:xfrm>
              <a:off x="4320"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1" name="Line 21"/>
            <p:cNvSpPr>
              <a:spLocks noChangeShapeType="1"/>
            </p:cNvSpPr>
            <p:nvPr/>
          </p:nvSpPr>
          <p:spPr bwMode="auto">
            <a:xfrm flipV="1">
              <a:off x="4320"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2" name="Line 22"/>
            <p:cNvSpPr>
              <a:spLocks noChangeShapeType="1"/>
            </p:cNvSpPr>
            <p:nvPr/>
          </p:nvSpPr>
          <p:spPr bwMode="auto">
            <a:xfrm>
              <a:off x="3024"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3" name="Line 23"/>
            <p:cNvSpPr>
              <a:spLocks noChangeShapeType="1"/>
            </p:cNvSpPr>
            <p:nvPr/>
          </p:nvSpPr>
          <p:spPr bwMode="auto">
            <a:xfrm>
              <a:off x="3264" y="192"/>
              <a:ext cx="480"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4" name="Text Box 24"/>
            <p:cNvSpPr txBox="1">
              <a:spLocks noChangeArrowheads="1"/>
            </p:cNvSpPr>
            <p:nvPr/>
          </p:nvSpPr>
          <p:spPr bwMode="auto">
            <a:xfrm>
              <a:off x="3360" y="3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1705" name="Line 25"/>
            <p:cNvSpPr>
              <a:spLocks noChangeShapeType="1"/>
            </p:cNvSpPr>
            <p:nvPr/>
          </p:nvSpPr>
          <p:spPr bwMode="auto">
            <a:xfrm flipV="1">
              <a:off x="3648" y="288"/>
              <a:ext cx="336" cy="144"/>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6" name="Text Box 24"/>
            <p:cNvSpPr txBox="1">
              <a:spLocks noChangeArrowheads="1"/>
            </p:cNvSpPr>
            <p:nvPr/>
          </p:nvSpPr>
          <p:spPr bwMode="auto">
            <a:xfrm>
              <a:off x="432" y="408"/>
              <a:ext cx="4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    p</a:t>
              </a:r>
            </a:p>
          </p:txBody>
        </p:sp>
        <p:sp>
          <p:nvSpPr>
            <p:cNvPr id="71707" name="Line 25"/>
            <p:cNvSpPr>
              <a:spLocks noChangeShapeType="1"/>
            </p:cNvSpPr>
            <p:nvPr/>
          </p:nvSpPr>
          <p:spPr bwMode="auto">
            <a:xfrm flipV="1">
              <a:off x="720" y="360"/>
              <a:ext cx="336" cy="144"/>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04451">
                                            <p:txEl>
                                              <p:pRg st="4" end="4"/>
                                            </p:txEl>
                                          </p:spTgt>
                                        </p:tgtEl>
                                        <p:attrNameLst>
                                          <p:attrName>style.visibility</p:attrName>
                                        </p:attrNameLst>
                                      </p:cBhvr>
                                      <p:to>
                                        <p:strVal val="visible"/>
                                      </p:to>
                                    </p:set>
                                    <p:animEffect transition="in" filter="wipe(down)">
                                      <p:cBhvr>
                                        <p:cTn id="15" dur="500"/>
                                        <p:tgtEl>
                                          <p:spTgt spid="104451">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4451">
                                            <p:txEl>
                                              <p:pRg st="5" end="5"/>
                                            </p:txEl>
                                          </p:spTgt>
                                        </p:tgtEl>
                                        <p:attrNameLst>
                                          <p:attrName>style.visibility</p:attrName>
                                        </p:attrNameLst>
                                      </p:cBhvr>
                                      <p:to>
                                        <p:strVal val="visible"/>
                                      </p:to>
                                    </p:set>
                                    <p:animEffect transition="in" filter="wipe(down)">
                                      <p:cBhvr>
                                        <p:cTn id="18" dur="500"/>
                                        <p:tgtEl>
                                          <p:spTgt spid="104451">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04451">
                                            <p:txEl>
                                              <p:pRg st="6" end="6"/>
                                            </p:txEl>
                                          </p:spTgt>
                                        </p:tgtEl>
                                        <p:attrNameLst>
                                          <p:attrName>style.visibility</p:attrName>
                                        </p:attrNameLst>
                                      </p:cBhvr>
                                      <p:to>
                                        <p:strVal val="visible"/>
                                      </p:to>
                                    </p:set>
                                    <p:animEffect transition="in" filter="wipe(down)">
                                      <p:cBhvr>
                                        <p:cTn id="21" dur="500"/>
                                        <p:tgtEl>
                                          <p:spTgt spid="104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716B325E-5CEB-4D47-A456-BA1203B055F8}" type="slidenum">
              <a:rPr lang="en-US" altLang="zh-CN" sz="1400" b="0"/>
              <a:pPr eaLnBrk="1" hangingPunct="1">
                <a:spcBef>
                  <a:spcPct val="50000"/>
                </a:spcBef>
              </a:pPr>
              <a:t>52</a:t>
            </a:fld>
            <a:endParaRPr lang="en-US" altLang="zh-CN" sz="1400" b="0"/>
          </a:p>
        </p:txBody>
      </p:sp>
      <p:sp>
        <p:nvSpPr>
          <p:cNvPr id="105475" name="Rectangle 4"/>
          <p:cNvSpPr>
            <a:spLocks noGrp="1" noChangeArrowheads="1"/>
          </p:cNvSpPr>
          <p:nvPr>
            <p:ph type="body" idx="4294967295"/>
          </p:nvPr>
        </p:nvSpPr>
        <p:spPr>
          <a:xfrm>
            <a:off x="590550" y="212725"/>
            <a:ext cx="8553450" cy="6203950"/>
          </a:xfrm>
        </p:spPr>
        <p:txBody>
          <a:bodyPr/>
          <a:lstStyle/>
          <a:p>
            <a:pPr eaLnBrk="1" hangingPunct="1">
              <a:lnSpc>
                <a:spcPct val="105000"/>
              </a:lnSpc>
              <a:spcBef>
                <a:spcPct val="0"/>
              </a:spcBef>
              <a:buFont typeface="Wingdings" pitchFamily="2" charset="2"/>
              <a:buNone/>
            </a:pPr>
            <a:r>
              <a:rPr lang="en-US" altLang="zh-CN" sz="2800" b="1" dirty="0" smtClean="0">
                <a:solidFill>
                  <a:schemeClr val="tx2"/>
                </a:solidFill>
                <a:latin typeface="隶书" pitchFamily="49" charset="-122"/>
                <a:ea typeface="隶书" pitchFamily="49" charset="-122"/>
              </a:rPr>
              <a:t>②</a:t>
            </a:r>
            <a:r>
              <a:rPr lang="zh-CN" altLang="en-US" sz="2800" b="1" dirty="0" smtClean="0">
                <a:solidFill>
                  <a:schemeClr val="tx2"/>
                </a:solidFill>
                <a:latin typeface="隶书" pitchFamily="49" charset="-122"/>
                <a:ea typeface="隶书" pitchFamily="49" charset="-122"/>
              </a:rPr>
              <a:t>将新元素</a:t>
            </a:r>
            <a:r>
              <a:rPr lang="en-US" altLang="zh-CN" sz="2800" b="1" dirty="0" smtClean="0">
                <a:solidFill>
                  <a:schemeClr val="tx2"/>
                </a:solidFill>
                <a:latin typeface="隶书" pitchFamily="49" charset="-122"/>
                <a:ea typeface="隶书" pitchFamily="49" charset="-122"/>
              </a:rPr>
              <a:t>x</a:t>
            </a:r>
            <a:r>
              <a:rPr lang="zh-CN" altLang="en-US" sz="2800" b="1" dirty="0" smtClean="0">
                <a:solidFill>
                  <a:schemeClr val="tx2"/>
                </a:solidFill>
                <a:latin typeface="隶书" pitchFamily="49" charset="-122"/>
                <a:ea typeface="隶书" pitchFamily="49" charset="-122"/>
              </a:rPr>
              <a:t>插入到队列的队尾</a:t>
            </a:r>
            <a:endParaRPr lang="en-US" sz="2800" b="1" dirty="0" smtClean="0">
              <a:solidFill>
                <a:schemeClr val="tx2"/>
              </a:solidFill>
              <a:latin typeface="隶书" pitchFamily="49" charset="-122"/>
              <a:ea typeface="隶书" pitchFamily="49" charset="-122"/>
            </a:endParaRPr>
          </a:p>
          <a:p>
            <a:pPr eaLnBrk="1" hangingPunct="1">
              <a:lnSpc>
                <a:spcPct val="105000"/>
              </a:lnSpc>
              <a:spcBef>
                <a:spcPct val="0"/>
              </a:spcBef>
              <a:buFont typeface="Wingdings" pitchFamily="2" charset="2"/>
              <a:buNone/>
            </a:pPr>
            <a:r>
              <a:rPr lang="en-US" altLang="zh-CN" sz="2800" b="1" dirty="0" err="1" smtClean="0">
                <a:solidFill>
                  <a:schemeClr val="tx2"/>
                </a:solidFill>
                <a:latin typeface="隶书" pitchFamily="49" charset="-122"/>
                <a:ea typeface="隶书" pitchFamily="49" charset="-122"/>
              </a:rPr>
              <a:t>int</a:t>
            </a:r>
            <a:r>
              <a:rPr lang="en-US" altLang="zh-CN" sz="2800" b="1" dirty="0" smtClean="0">
                <a:solidFill>
                  <a:schemeClr val="tx2"/>
                </a:solidFill>
                <a:latin typeface="隶书" pitchFamily="49" charset="-122"/>
                <a:ea typeface="隶书" pitchFamily="49" charset="-122"/>
              </a:rPr>
              <a:t> </a:t>
            </a:r>
            <a:r>
              <a:rPr lang="en-US" altLang="zh-CN" sz="2800" b="1" dirty="0" err="1" smtClean="0">
                <a:solidFill>
                  <a:schemeClr val="tx2"/>
                </a:solidFill>
                <a:latin typeface="隶书" pitchFamily="49" charset="-122"/>
                <a:ea typeface="隶书" pitchFamily="49" charset="-122"/>
              </a:rPr>
              <a:t>LinkedQueue</a:t>
            </a:r>
            <a:r>
              <a:rPr lang="en-US" altLang="zh-CN" sz="2800" b="1" dirty="0" smtClean="0">
                <a:solidFill>
                  <a:schemeClr val="tx2"/>
                </a:solidFill>
                <a:latin typeface="隶书" pitchFamily="49" charset="-122"/>
                <a:ea typeface="隶书" pitchFamily="49" charset="-122"/>
              </a:rPr>
              <a:t>::</a:t>
            </a:r>
            <a:r>
              <a:rPr lang="en-US" altLang="zh-CN" sz="2800" b="1" dirty="0" err="1" smtClean="0">
                <a:solidFill>
                  <a:schemeClr val="tx2"/>
                </a:solidFill>
                <a:latin typeface="隶书" pitchFamily="49" charset="-122"/>
                <a:ea typeface="隶书" pitchFamily="49" charset="-122"/>
              </a:rPr>
              <a:t>EnQueue</a:t>
            </a:r>
            <a:r>
              <a:rPr lang="en-US" altLang="zh-CN" sz="2800" b="1" dirty="0" smtClean="0">
                <a:solidFill>
                  <a:schemeClr val="tx2"/>
                </a:solidFill>
                <a:latin typeface="隶书" pitchFamily="49" charset="-122"/>
                <a:ea typeface="隶书" pitchFamily="49" charset="-122"/>
              </a:rPr>
              <a:t>(</a:t>
            </a:r>
            <a:r>
              <a:rPr lang="en-US" altLang="zh-CN" sz="2800" dirty="0" err="1" smtClean="0">
                <a:ea typeface="仿宋_GB2312" pitchFamily="49" charset="-122"/>
              </a:rPr>
              <a:t>int</a:t>
            </a:r>
            <a:r>
              <a:rPr lang="en-US" altLang="zh-CN" sz="2800" dirty="0" smtClean="0">
                <a:ea typeface="仿宋_GB2312" pitchFamily="49" charset="-122"/>
              </a:rPr>
              <a:t> &amp;</a:t>
            </a:r>
            <a:r>
              <a:rPr lang="en-US" altLang="zh-CN" sz="2800" b="1" dirty="0" smtClean="0">
                <a:solidFill>
                  <a:schemeClr val="tx2"/>
                </a:solidFill>
                <a:latin typeface="隶书" pitchFamily="49" charset="-122"/>
                <a:ea typeface="隶书" pitchFamily="49" charset="-122"/>
              </a:rPr>
              <a:t>x) {</a:t>
            </a:r>
          </a:p>
          <a:p>
            <a:pPr eaLnBrk="1" hangingPunct="1">
              <a:spcBef>
                <a:spcPct val="0"/>
              </a:spcBef>
              <a:buFont typeface="Wingdings" pitchFamily="2" charset="2"/>
              <a:buNone/>
            </a:pPr>
            <a:r>
              <a:rPr lang="en-US" altLang="zh-CN" sz="1800" b="1" dirty="0" smtClean="0">
                <a:ea typeface="隶书" pitchFamily="49" charset="-122"/>
              </a:rPr>
              <a:t>   </a:t>
            </a:r>
            <a:r>
              <a:rPr lang="en-US" altLang="zh-CN" sz="2800" b="1" dirty="0" smtClean="0">
                <a:solidFill>
                  <a:srgbClr val="FF0000"/>
                </a:solidFill>
                <a:ea typeface="隶书" pitchFamily="49" charset="-122"/>
              </a:rPr>
              <a:t>if</a:t>
            </a:r>
            <a:r>
              <a:rPr lang="en-US" altLang="zh-CN" sz="2800" dirty="0" smtClean="0">
                <a:ea typeface="隶书" pitchFamily="49" charset="-122"/>
              </a:rPr>
              <a:t> (front </a:t>
            </a:r>
            <a:r>
              <a:rPr lang="en-US" altLang="zh-CN" sz="2800" i="1" dirty="0" smtClean="0">
                <a:ea typeface="隶书" pitchFamily="49" charset="-122"/>
              </a:rPr>
              <a:t>==</a:t>
            </a:r>
            <a:r>
              <a:rPr lang="en-US" altLang="zh-CN" sz="2800" dirty="0" smtClean="0">
                <a:ea typeface="隶书" pitchFamily="49" charset="-122"/>
              </a:rPr>
              <a:t> NULL)  {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创建第一个结点</a:t>
            </a:r>
          </a:p>
          <a:p>
            <a:pPr eaLnBrk="1" hangingPunct="1">
              <a:spcBef>
                <a:spcPct val="0"/>
              </a:spcBef>
              <a:buFont typeface="Wingdings" pitchFamily="2" charset="2"/>
              <a:buNone/>
            </a:pPr>
            <a:r>
              <a:rPr lang="zh-CN" altLang="en-US" sz="2800" dirty="0" smtClean="0">
                <a:ea typeface="隶书" pitchFamily="49" charset="-122"/>
              </a:rPr>
              <a:t>	      </a:t>
            </a:r>
            <a:r>
              <a:rPr lang="en-US" altLang="zh-CN" sz="2800" dirty="0" smtClean="0">
                <a:ea typeface="隶书" pitchFamily="49" charset="-122"/>
              </a:rPr>
              <a:t>front = rear = </a:t>
            </a:r>
            <a:r>
              <a:rPr lang="en-US" altLang="zh-CN" sz="2800" b="1" dirty="0" smtClean="0">
                <a:ea typeface="隶书" pitchFamily="49" charset="-122"/>
              </a:rPr>
              <a:t>new </a:t>
            </a:r>
            <a:r>
              <a:rPr lang="en-US" altLang="zh-CN" sz="2800" dirty="0" err="1" smtClean="0">
                <a:ea typeface="隶书" pitchFamily="49" charset="-122"/>
              </a:rPr>
              <a:t>QueueNode</a:t>
            </a:r>
            <a:r>
              <a:rPr lang="en-US" altLang="zh-CN" sz="2800" dirty="0" smtClean="0">
                <a:ea typeface="隶书" pitchFamily="49" charset="-122"/>
              </a:rPr>
              <a:t> (x)</a:t>
            </a:r>
            <a:r>
              <a:rPr lang="en-US" altLang="zh-CN" sz="2800" b="1" dirty="0" smtClean="0">
                <a:ea typeface="隶书" pitchFamily="49" charset="-122"/>
              </a:rPr>
              <a:t>;</a:t>
            </a:r>
          </a:p>
          <a:p>
            <a:pPr eaLnBrk="1" hangingPunct="1">
              <a:spcBef>
                <a:spcPct val="0"/>
              </a:spcBef>
              <a:buFont typeface="Wingdings" pitchFamily="2" charset="2"/>
              <a:buNone/>
            </a:pPr>
            <a:r>
              <a:rPr lang="en-US" altLang="zh-CN" sz="2800" b="1" dirty="0" smtClean="0">
                <a:solidFill>
                  <a:srgbClr val="FF0000"/>
                </a:solidFill>
                <a:ea typeface="隶书" pitchFamily="49" charset="-122"/>
              </a:rPr>
              <a:t>else</a:t>
            </a:r>
            <a:r>
              <a:rPr lang="en-US" altLang="zh-CN" sz="2800" b="1" dirty="0" smtClean="0">
                <a:ea typeface="隶书" pitchFamily="49" charset="-122"/>
              </a:rPr>
              <a:t> </a:t>
            </a:r>
            <a:r>
              <a:rPr lang="en-US" altLang="zh-CN" sz="2800" b="1" dirty="0" smtClean="0">
                <a:solidFill>
                  <a:srgbClr val="0000FF"/>
                </a:solidFill>
                <a:ea typeface="隶书" pitchFamily="49" charset="-122"/>
              </a:rPr>
              <a:t>{</a:t>
            </a:r>
            <a:r>
              <a:rPr lang="en-US" altLang="zh-CN" sz="2800" dirty="0" smtClean="0">
                <a:solidFill>
                  <a:srgbClr val="0000FF"/>
                </a:solidFill>
                <a:ea typeface="隶书" pitchFamily="49" charset="-122"/>
              </a:rPr>
              <a:t> </a:t>
            </a:r>
            <a:r>
              <a:rPr lang="en-US" altLang="zh-CN" sz="2800"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队列不空</a:t>
            </a:r>
            <a:r>
              <a:rPr lang="en-US" altLang="zh-CN" sz="2800" b="1" dirty="0" smtClean="0">
                <a:solidFill>
                  <a:schemeClr val="tx2"/>
                </a:solidFill>
                <a:ea typeface="隶书" pitchFamily="49" charset="-122"/>
              </a:rPr>
              <a:t>, </a:t>
            </a:r>
            <a:r>
              <a:rPr lang="zh-CN" altLang="en-US" sz="2800" dirty="0" smtClean="0">
                <a:solidFill>
                  <a:schemeClr val="tx2"/>
                </a:solidFill>
                <a:ea typeface="隶书" pitchFamily="49" charset="-122"/>
              </a:rPr>
              <a:t>插入</a:t>
            </a:r>
          </a:p>
          <a:p>
            <a:pPr eaLnBrk="1" hangingPunct="1">
              <a:spcBef>
                <a:spcPct val="0"/>
              </a:spcBef>
              <a:buFont typeface="Wingdings" pitchFamily="2" charset="2"/>
              <a:buNone/>
            </a:pPr>
            <a:r>
              <a:rPr lang="zh-CN" altLang="en-US" sz="2800" dirty="0" smtClean="0">
                <a:ea typeface="隶书" pitchFamily="49" charset="-122"/>
              </a:rPr>
              <a:t>          </a:t>
            </a:r>
            <a:r>
              <a:rPr lang="en-US" altLang="zh-CN" sz="2800" dirty="0" smtClean="0">
                <a:ea typeface="隶书" pitchFamily="49" charset="-122"/>
              </a:rPr>
              <a:t>rear</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 = </a:t>
            </a:r>
            <a:r>
              <a:rPr lang="en-US" altLang="zh-CN" sz="2800" b="1" dirty="0" smtClean="0">
                <a:ea typeface="隶书" pitchFamily="49" charset="-122"/>
              </a:rPr>
              <a:t>new</a:t>
            </a:r>
            <a:r>
              <a:rPr lang="en-US" altLang="zh-CN"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(x)</a:t>
            </a:r>
            <a:r>
              <a:rPr lang="en-US" altLang="zh-CN" sz="2800" b="1" dirty="0" smtClean="0">
                <a:ea typeface="隶书" pitchFamily="49" charset="-122"/>
              </a:rPr>
              <a:t>;</a:t>
            </a:r>
          </a:p>
          <a:p>
            <a:pPr eaLnBrk="1" hangingPunct="1">
              <a:spcBef>
                <a:spcPct val="0"/>
              </a:spcBef>
              <a:buFont typeface="Wingdings" pitchFamily="2" charset="2"/>
              <a:buNone/>
            </a:pPr>
            <a:r>
              <a:rPr lang="en-US" altLang="zh-CN" sz="2800" dirty="0" smtClean="0">
                <a:ea typeface="隶书" pitchFamily="49" charset="-122"/>
              </a:rPr>
              <a:t>          rear = rear</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p>
          <a:p>
            <a:pPr eaLnBrk="1" hangingPunct="1">
              <a:spcBef>
                <a:spcPct val="0"/>
              </a:spcBef>
              <a:buFont typeface="Wingdings" pitchFamily="2" charset="2"/>
              <a:buNone/>
            </a:pPr>
            <a:r>
              <a:rPr lang="en-US" altLang="zh-CN" sz="2800" b="1" dirty="0" smtClean="0">
                <a:ea typeface="隶书" pitchFamily="49" charset="-122"/>
              </a:rPr>
              <a:t>              </a:t>
            </a:r>
            <a:r>
              <a:rPr lang="en-US" altLang="zh-CN" sz="2800" b="1" dirty="0" smtClean="0">
                <a:solidFill>
                  <a:srgbClr val="0000FF"/>
                </a:solidFill>
                <a:ea typeface="隶书" pitchFamily="49" charset="-122"/>
              </a:rPr>
              <a:t>}</a:t>
            </a:r>
          </a:p>
          <a:p>
            <a:pPr eaLnBrk="1" hangingPunct="1">
              <a:spcBef>
                <a:spcPct val="0"/>
              </a:spcBef>
              <a:buFont typeface="Wingdings" pitchFamily="2" charset="2"/>
              <a:buNone/>
            </a:pPr>
            <a:r>
              <a:rPr lang="en-US" altLang="zh-CN" sz="2800" b="1" dirty="0" smtClean="0">
                <a:ea typeface="隶书" pitchFamily="49" charset="-122"/>
              </a:rPr>
              <a:t>     return </a:t>
            </a:r>
            <a:r>
              <a:rPr lang="en-US" altLang="zh-CN" sz="2800" dirty="0" smtClean="0">
                <a:ea typeface="隶书" pitchFamily="49" charset="-122"/>
              </a:rPr>
              <a:t>1</a:t>
            </a:r>
            <a:r>
              <a:rPr lang="en-US" altLang="zh-CN" sz="2800" b="1" dirty="0" smtClean="0">
                <a:ea typeface="隶书" pitchFamily="49" charset="-122"/>
              </a:rPr>
              <a:t>;</a:t>
            </a:r>
          </a:p>
          <a:p>
            <a:pPr eaLnBrk="1" hangingPunct="1">
              <a:spcBef>
                <a:spcPct val="0"/>
              </a:spcBef>
              <a:buFont typeface="Wingdings" pitchFamily="2" charset="2"/>
              <a:buNone/>
            </a:pPr>
            <a:r>
              <a:rPr lang="en-US" altLang="zh-CN" sz="2800" b="1" dirty="0" smtClean="0">
                <a:ea typeface="隶书" pitchFamily="49" charset="-122"/>
              </a:rPr>
              <a:t>};</a:t>
            </a:r>
          </a:p>
          <a:p>
            <a:pPr eaLnBrk="1" hangingPunct="1">
              <a:spcBef>
                <a:spcPct val="0"/>
              </a:spcBef>
              <a:buFont typeface="Wingdings" pitchFamily="2" charset="2"/>
              <a:buNone/>
            </a:pPr>
            <a:endParaRPr lang="en-US" altLang="zh-CN" sz="2000" b="1" dirty="0" smtClean="0">
              <a:ea typeface="隶书" pitchFamily="49" charset="-122"/>
            </a:endParaRPr>
          </a:p>
        </p:txBody>
      </p:sp>
      <p:grpSp>
        <p:nvGrpSpPr>
          <p:cNvPr id="72708" name="Group 4"/>
          <p:cNvGrpSpPr>
            <a:grpSpLocks/>
          </p:cNvGrpSpPr>
          <p:nvPr/>
        </p:nvGrpSpPr>
        <p:grpSpPr bwMode="auto">
          <a:xfrm>
            <a:off x="285750" y="4143375"/>
            <a:ext cx="8482013" cy="2481263"/>
            <a:chOff x="0" y="0"/>
            <a:chExt cx="5343" cy="1563"/>
          </a:xfrm>
        </p:grpSpPr>
        <p:sp>
          <p:nvSpPr>
            <p:cNvPr id="72714" name="Rectangle 5"/>
            <p:cNvSpPr>
              <a:spLocks noChangeArrowheads="1"/>
            </p:cNvSpPr>
            <p:nvPr/>
          </p:nvSpPr>
          <p:spPr bwMode="auto">
            <a:xfrm>
              <a:off x="816" y="9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2715" name="Text Box 6"/>
            <p:cNvSpPr txBox="1">
              <a:spLocks noChangeArrowheads="1"/>
            </p:cNvSpPr>
            <p:nvPr/>
          </p:nvSpPr>
          <p:spPr bwMode="auto">
            <a:xfrm>
              <a:off x="0" y="90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2716" name="Line 7"/>
            <p:cNvSpPr>
              <a:spLocks noChangeShapeType="1"/>
            </p:cNvSpPr>
            <p:nvPr/>
          </p:nvSpPr>
          <p:spPr bwMode="auto">
            <a:xfrm>
              <a:off x="576" y="1092"/>
              <a:ext cx="240" cy="0"/>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7" name="Line 8"/>
            <p:cNvSpPr>
              <a:spLocks noChangeShapeType="1"/>
            </p:cNvSpPr>
            <p:nvPr/>
          </p:nvSpPr>
          <p:spPr bwMode="auto">
            <a:xfrm>
              <a:off x="1152" y="9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8" name="Line 9"/>
            <p:cNvSpPr>
              <a:spLocks noChangeShapeType="1"/>
            </p:cNvSpPr>
            <p:nvPr/>
          </p:nvSpPr>
          <p:spPr bwMode="auto">
            <a:xfrm flipV="1">
              <a:off x="1152" y="9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19" name="Rectangle 10"/>
            <p:cNvSpPr>
              <a:spLocks noChangeArrowheads="1"/>
            </p:cNvSpPr>
            <p:nvPr/>
          </p:nvSpPr>
          <p:spPr bwMode="auto">
            <a:xfrm>
              <a:off x="1632" y="9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2720" name="Line 11"/>
            <p:cNvSpPr>
              <a:spLocks noChangeShapeType="1"/>
            </p:cNvSpPr>
            <p:nvPr/>
          </p:nvSpPr>
          <p:spPr bwMode="auto">
            <a:xfrm>
              <a:off x="1392" y="10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1" name="Line 12"/>
            <p:cNvSpPr>
              <a:spLocks noChangeShapeType="1"/>
            </p:cNvSpPr>
            <p:nvPr/>
          </p:nvSpPr>
          <p:spPr bwMode="auto">
            <a:xfrm>
              <a:off x="1968" y="9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2" name="Line 13"/>
            <p:cNvSpPr>
              <a:spLocks noChangeShapeType="1"/>
            </p:cNvSpPr>
            <p:nvPr/>
          </p:nvSpPr>
          <p:spPr bwMode="auto">
            <a:xfrm flipV="1">
              <a:off x="1968" y="9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3" name="Rectangle 14"/>
            <p:cNvSpPr>
              <a:spLocks noChangeArrowheads="1"/>
            </p:cNvSpPr>
            <p:nvPr/>
          </p:nvSpPr>
          <p:spPr bwMode="auto">
            <a:xfrm>
              <a:off x="2448" y="9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2724" name="Line 15"/>
            <p:cNvSpPr>
              <a:spLocks noChangeShapeType="1"/>
            </p:cNvSpPr>
            <p:nvPr/>
          </p:nvSpPr>
          <p:spPr bwMode="auto">
            <a:xfrm>
              <a:off x="2208" y="10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5" name="Line 16"/>
            <p:cNvSpPr>
              <a:spLocks noChangeShapeType="1"/>
            </p:cNvSpPr>
            <p:nvPr/>
          </p:nvSpPr>
          <p:spPr bwMode="auto">
            <a:xfrm>
              <a:off x="2784" y="9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6" name="Line 17"/>
            <p:cNvSpPr>
              <a:spLocks noChangeShapeType="1"/>
            </p:cNvSpPr>
            <p:nvPr/>
          </p:nvSpPr>
          <p:spPr bwMode="auto">
            <a:xfrm flipV="1">
              <a:off x="2784" y="9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7" name="Rectangle 18"/>
            <p:cNvSpPr>
              <a:spLocks noChangeArrowheads="1"/>
            </p:cNvSpPr>
            <p:nvPr/>
          </p:nvSpPr>
          <p:spPr bwMode="auto">
            <a:xfrm>
              <a:off x="3984" y="9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2728" name="Line 19"/>
            <p:cNvSpPr>
              <a:spLocks noChangeShapeType="1"/>
            </p:cNvSpPr>
            <p:nvPr/>
          </p:nvSpPr>
          <p:spPr bwMode="auto">
            <a:xfrm>
              <a:off x="3744" y="10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9" name="Line 20"/>
            <p:cNvSpPr>
              <a:spLocks noChangeShapeType="1"/>
            </p:cNvSpPr>
            <p:nvPr/>
          </p:nvSpPr>
          <p:spPr bwMode="auto">
            <a:xfrm>
              <a:off x="4320" y="9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0" name="Line 21"/>
            <p:cNvSpPr>
              <a:spLocks noChangeShapeType="1"/>
            </p:cNvSpPr>
            <p:nvPr/>
          </p:nvSpPr>
          <p:spPr bwMode="auto">
            <a:xfrm flipV="1">
              <a:off x="4320" y="9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1" name="Line 22"/>
            <p:cNvSpPr>
              <a:spLocks noChangeShapeType="1"/>
            </p:cNvSpPr>
            <p:nvPr/>
          </p:nvSpPr>
          <p:spPr bwMode="auto">
            <a:xfrm>
              <a:off x="3024" y="10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2" name="Line 23"/>
            <p:cNvSpPr>
              <a:spLocks noChangeShapeType="1"/>
            </p:cNvSpPr>
            <p:nvPr/>
          </p:nvSpPr>
          <p:spPr bwMode="auto">
            <a:xfrm>
              <a:off x="3264" y="1092"/>
              <a:ext cx="480"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3" name="Text Box 24"/>
            <p:cNvSpPr txBox="1">
              <a:spLocks noChangeArrowheads="1"/>
            </p:cNvSpPr>
            <p:nvPr/>
          </p:nvSpPr>
          <p:spPr bwMode="auto">
            <a:xfrm>
              <a:off x="3360" y="12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2734" name="Line 25"/>
            <p:cNvSpPr>
              <a:spLocks noChangeShapeType="1"/>
            </p:cNvSpPr>
            <p:nvPr/>
          </p:nvSpPr>
          <p:spPr bwMode="auto">
            <a:xfrm flipV="1">
              <a:off x="3648" y="1188"/>
              <a:ext cx="336" cy="144"/>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5" name="Text Box 6"/>
            <p:cNvSpPr txBox="1">
              <a:spLocks noChangeArrowheads="1"/>
            </p:cNvSpPr>
            <p:nvPr/>
          </p:nvSpPr>
          <p:spPr bwMode="auto">
            <a:xfrm>
              <a:off x="2295"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2736" name="Text Box 24"/>
            <p:cNvSpPr txBox="1">
              <a:spLocks noChangeArrowheads="1"/>
            </p:cNvSpPr>
            <p:nvPr/>
          </p:nvSpPr>
          <p:spPr bwMode="auto">
            <a:xfrm>
              <a:off x="2340" y="225"/>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2737" name="Rectangle 5"/>
            <p:cNvSpPr>
              <a:spLocks noChangeArrowheads="1"/>
            </p:cNvSpPr>
            <p:nvPr/>
          </p:nvSpPr>
          <p:spPr bwMode="auto">
            <a:xfrm>
              <a:off x="4815" y="135"/>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2738" name="Text Box 6"/>
            <p:cNvSpPr txBox="1">
              <a:spLocks noChangeArrowheads="1"/>
            </p:cNvSpPr>
            <p:nvPr/>
          </p:nvSpPr>
          <p:spPr bwMode="auto">
            <a:xfrm>
              <a:off x="3999" y="39"/>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2739" name="Line 7"/>
            <p:cNvSpPr>
              <a:spLocks noChangeShapeType="1"/>
            </p:cNvSpPr>
            <p:nvPr/>
          </p:nvSpPr>
          <p:spPr bwMode="auto">
            <a:xfrm>
              <a:off x="4575" y="231"/>
              <a:ext cx="240" cy="0"/>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0" name="Line 8"/>
            <p:cNvSpPr>
              <a:spLocks noChangeShapeType="1"/>
            </p:cNvSpPr>
            <p:nvPr/>
          </p:nvSpPr>
          <p:spPr bwMode="auto">
            <a:xfrm>
              <a:off x="5151" y="135"/>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1" name="Line 9"/>
            <p:cNvSpPr>
              <a:spLocks noChangeShapeType="1"/>
            </p:cNvSpPr>
            <p:nvPr/>
          </p:nvSpPr>
          <p:spPr bwMode="auto">
            <a:xfrm flipV="1">
              <a:off x="5151" y="39"/>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2" name="Text Box 24"/>
            <p:cNvSpPr txBox="1">
              <a:spLocks noChangeArrowheads="1"/>
            </p:cNvSpPr>
            <p:nvPr/>
          </p:nvSpPr>
          <p:spPr bwMode="auto">
            <a:xfrm>
              <a:off x="4167" y="408"/>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2743" name="Line 25"/>
            <p:cNvSpPr>
              <a:spLocks noChangeShapeType="1"/>
            </p:cNvSpPr>
            <p:nvPr/>
          </p:nvSpPr>
          <p:spPr bwMode="auto">
            <a:xfrm flipV="1">
              <a:off x="4455" y="360"/>
              <a:ext cx="336" cy="144"/>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72709" name="直接连接符 38"/>
          <p:cNvCxnSpPr>
            <a:cxnSpLocks noChangeShapeType="1"/>
          </p:cNvCxnSpPr>
          <p:nvPr/>
        </p:nvCxnSpPr>
        <p:spPr bwMode="auto">
          <a:xfrm>
            <a:off x="4857750" y="4429125"/>
            <a:ext cx="7858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2710" name="直接箭头连接符 40"/>
          <p:cNvCxnSpPr>
            <a:cxnSpLocks noChangeShapeType="1"/>
          </p:cNvCxnSpPr>
          <p:nvPr/>
        </p:nvCxnSpPr>
        <p:spPr bwMode="auto">
          <a:xfrm rot="5400000">
            <a:off x="5394325" y="4678363"/>
            <a:ext cx="500063"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711" name="直接连接符 42"/>
          <p:cNvCxnSpPr>
            <a:cxnSpLocks noChangeShapeType="1"/>
          </p:cNvCxnSpPr>
          <p:nvPr/>
        </p:nvCxnSpPr>
        <p:spPr bwMode="auto">
          <a:xfrm>
            <a:off x="5429250" y="4929188"/>
            <a:ext cx="4286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2712" name="直接连接符 43"/>
          <p:cNvCxnSpPr>
            <a:cxnSpLocks noChangeShapeType="1"/>
          </p:cNvCxnSpPr>
          <p:nvPr/>
        </p:nvCxnSpPr>
        <p:spPr bwMode="auto">
          <a:xfrm>
            <a:off x="5500688" y="5143500"/>
            <a:ext cx="2857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2713" name="直接连接符 48"/>
          <p:cNvCxnSpPr>
            <a:cxnSpLocks noChangeShapeType="1"/>
          </p:cNvCxnSpPr>
          <p:nvPr/>
        </p:nvCxnSpPr>
        <p:spPr bwMode="auto">
          <a:xfrm>
            <a:off x="4857750" y="4714875"/>
            <a:ext cx="7858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54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54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475">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105475">
                                            <p:txEl>
                                              <p:pRg st="8" end="8"/>
                                            </p:txEl>
                                          </p:spTgt>
                                        </p:tgtEl>
                                        <p:attrNameLst>
                                          <p:attrName>style.visibility</p:attrName>
                                        </p:attrNameLst>
                                      </p:cBhvr>
                                      <p:to>
                                        <p:strVal val="visible"/>
                                      </p:to>
                                    </p:set>
                                    <p:animEffect transition="in" filter="wipe(down)">
                                      <p:cBhvr>
                                        <p:cTn id="25" dur="500"/>
                                        <p:tgtEl>
                                          <p:spTgt spid="105475">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05475">
                                            <p:txEl>
                                              <p:pRg st="9" end="9"/>
                                            </p:txEl>
                                          </p:spTgt>
                                        </p:tgtEl>
                                        <p:attrNameLst>
                                          <p:attrName>style.visibility</p:attrName>
                                        </p:attrNameLst>
                                      </p:cBhvr>
                                      <p:to>
                                        <p:strVal val="visible"/>
                                      </p:to>
                                    </p:set>
                                    <p:animEffect transition="in" filter="wipe(down)">
                                      <p:cBhvr>
                                        <p:cTn id="28" dur="500"/>
                                        <p:tgtEl>
                                          <p:spTgt spid="105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FA11941C-CD8B-4AB2-8568-3C9BEE0C498F}" type="slidenum">
              <a:rPr lang="en-US" altLang="zh-CN" sz="1400" b="0"/>
              <a:pPr eaLnBrk="1" hangingPunct="1">
                <a:spcBef>
                  <a:spcPct val="50000"/>
                </a:spcBef>
              </a:pPr>
              <a:t>53</a:t>
            </a:fld>
            <a:endParaRPr lang="en-US" altLang="zh-CN" sz="1400" b="0"/>
          </a:p>
        </p:txBody>
      </p:sp>
      <p:sp>
        <p:nvSpPr>
          <p:cNvPr id="106499" name="Rectangle 4"/>
          <p:cNvSpPr>
            <a:spLocks noGrp="1" noChangeArrowheads="1"/>
          </p:cNvSpPr>
          <p:nvPr>
            <p:ph type="body" idx="4294967295"/>
          </p:nvPr>
        </p:nvSpPr>
        <p:spPr>
          <a:xfrm>
            <a:off x="503238" y="285750"/>
            <a:ext cx="8229600" cy="6096000"/>
          </a:xfrm>
        </p:spPr>
        <p:txBody>
          <a:bodyPr/>
          <a:lstStyle/>
          <a:p>
            <a:pPr eaLnBrk="1" hangingPunct="1">
              <a:spcBef>
                <a:spcPct val="0"/>
              </a:spcBef>
              <a:buFont typeface="Wingdings" pitchFamily="2" charset="2"/>
              <a:buNone/>
            </a:pPr>
            <a:r>
              <a:rPr lang="en-US" altLang="zh-CN" sz="2800" dirty="0" smtClean="0">
                <a:solidFill>
                  <a:schemeClr val="tx2"/>
                </a:solidFill>
                <a:latin typeface="隶书" pitchFamily="49" charset="-122"/>
                <a:ea typeface="隶书" pitchFamily="49" charset="-122"/>
              </a:rPr>
              <a:t>③</a:t>
            </a:r>
            <a:r>
              <a:rPr lang="zh-CN" altLang="en-US" sz="2800" dirty="0" smtClean="0">
                <a:solidFill>
                  <a:schemeClr val="tx2"/>
                </a:solidFill>
                <a:latin typeface="隶书" pitchFamily="49" charset="-122"/>
                <a:ea typeface="隶书" pitchFamily="49" charset="-122"/>
              </a:rPr>
              <a:t>如果队列不空，将队头结点从链式队列中删去</a:t>
            </a:r>
            <a:r>
              <a:rPr lang="zh-CN" altLang="en-US" sz="2800" dirty="0" smtClean="0">
                <a:latin typeface="隶书" pitchFamily="49" charset="-122"/>
                <a:ea typeface="隶书" pitchFamily="49" charset="-122"/>
              </a:rPr>
              <a:t> </a:t>
            </a:r>
          </a:p>
          <a:p>
            <a:pPr eaLnBrk="1" hangingPunct="1">
              <a:lnSpc>
                <a:spcPct val="80000"/>
              </a:lnSpc>
              <a:buFont typeface="Wingdings"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Linked</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DeQueue</a:t>
            </a:r>
            <a:r>
              <a:rPr lang="en-US" altLang="zh-CN" sz="2800" dirty="0" smtClean="0">
                <a:ea typeface="隶书" pitchFamily="49" charset="-122"/>
              </a:rPr>
              <a:t>(</a:t>
            </a:r>
            <a:r>
              <a:rPr lang="en-US" altLang="zh-CN" sz="2800" dirty="0" err="1" smtClean="0">
                <a:ea typeface="仿宋_GB2312" pitchFamily="49" charset="-122"/>
              </a:rPr>
              <a:t>int</a:t>
            </a:r>
            <a:r>
              <a:rPr lang="en-US" altLang="zh-CN" sz="2800" dirty="0" smtClean="0">
                <a:ea typeface="仿宋_GB2312" pitchFamily="49" charset="-122"/>
              </a:rPr>
              <a:t> </a:t>
            </a:r>
            <a:r>
              <a:rPr lang="en-US" altLang="zh-CN" sz="2800" b="1" dirty="0" smtClean="0">
                <a:ea typeface="隶书" pitchFamily="49" charset="-122"/>
              </a:rPr>
              <a:t>&amp;</a:t>
            </a:r>
            <a:r>
              <a:rPr lang="en-US" altLang="zh-CN" sz="2800" dirty="0" smtClean="0">
                <a:ea typeface="隶书" pitchFamily="49" charset="-122"/>
              </a:rPr>
              <a:t> x) </a:t>
            </a:r>
            <a:r>
              <a:rPr lang="en-US" altLang="zh-CN" sz="2800" b="1" dirty="0" smtClean="0">
                <a:ea typeface="隶书" pitchFamily="49" charset="-122"/>
              </a:rPr>
              <a:t>{</a:t>
            </a:r>
          </a:p>
          <a:p>
            <a:pPr eaLnBrk="1" hangingPunct="1">
              <a:lnSpc>
                <a:spcPct val="80000"/>
              </a:lnSpc>
              <a:buFont typeface="Wingdings" pitchFamily="2" charset="2"/>
              <a:buNone/>
            </a:pPr>
            <a:r>
              <a:rPr lang="en-US" altLang="zh-CN" sz="2800" dirty="0" smtClean="0">
                <a:ea typeface="隶书" pitchFamily="49" charset="-122"/>
              </a:rPr>
              <a:t>     </a:t>
            </a:r>
            <a:r>
              <a:rPr lang="en-US" altLang="zh-CN" sz="2800" b="1" dirty="0" smtClean="0">
                <a:ea typeface="隶书" pitchFamily="49" charset="-122"/>
              </a:rPr>
              <a:t>if</a:t>
            </a:r>
            <a:r>
              <a:rPr lang="en-US" altLang="zh-CN" sz="2800" dirty="0" smtClean="0">
                <a:ea typeface="隶书" pitchFamily="49" charset="-122"/>
              </a:rPr>
              <a:t> (</a:t>
            </a:r>
            <a:r>
              <a:rPr lang="en-US" altLang="zh-CN" sz="2800" dirty="0" err="1" smtClean="0">
                <a:ea typeface="隶书" pitchFamily="49" charset="-122"/>
              </a:rPr>
              <a:t>IsEmpty</a:t>
            </a:r>
            <a:r>
              <a:rPr lang="en-US" altLang="zh-CN" sz="2800"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判队空</a:t>
            </a:r>
          </a:p>
          <a:p>
            <a:pPr eaLnBrk="1" hangingPunct="1">
              <a:lnSpc>
                <a:spcPct val="80000"/>
              </a:lnSpc>
              <a:buFont typeface="Wingdings" pitchFamily="2" charset="2"/>
              <a:buNone/>
            </a:pPr>
            <a:r>
              <a:rPr lang="zh-CN" altLang="en-US"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 *p = front</a:t>
            </a:r>
            <a:r>
              <a:rPr lang="en-US" altLang="zh-CN"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itchFamily="2" charset="2"/>
              <a:buNone/>
            </a:pPr>
            <a:r>
              <a:rPr lang="en-US" altLang="zh-CN" sz="2800" dirty="0" smtClean="0">
                <a:ea typeface="隶书" pitchFamily="49" charset="-122"/>
              </a:rPr>
              <a:t>     x = front</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data</a:t>
            </a:r>
            <a:r>
              <a:rPr lang="en-US" altLang="zh-CN" sz="2800" b="1" dirty="0" smtClean="0">
                <a:ea typeface="隶书" pitchFamily="49" charset="-122"/>
              </a:rPr>
              <a:t>;  </a:t>
            </a:r>
            <a:r>
              <a:rPr lang="en-US" altLang="zh-CN" sz="2800" dirty="0" smtClean="0">
                <a:ea typeface="隶书" pitchFamily="49" charset="-122"/>
              </a:rPr>
              <a:t>front = front</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r>
              <a:rPr lang="en-US" altLang="zh-CN" sz="2800" dirty="0" smtClean="0">
                <a:ea typeface="隶书" pitchFamily="49" charset="-122"/>
              </a:rPr>
              <a:t>   </a:t>
            </a:r>
          </a:p>
          <a:p>
            <a:pPr eaLnBrk="1" hangingPunct="1">
              <a:lnSpc>
                <a:spcPct val="80000"/>
              </a:lnSpc>
              <a:buFont typeface="Wingdings" pitchFamily="2" charset="2"/>
              <a:buNone/>
            </a:pPr>
            <a:r>
              <a:rPr lang="en-US" altLang="zh-CN" sz="2800" dirty="0" smtClean="0">
                <a:ea typeface="隶书" pitchFamily="49" charset="-122"/>
              </a:rPr>
              <a:t>     </a:t>
            </a:r>
            <a:r>
              <a:rPr lang="en-US" altLang="zh-CN" sz="2800" b="1" dirty="0" smtClean="0">
                <a:ea typeface="隶书" pitchFamily="49" charset="-122"/>
              </a:rPr>
              <a:t>delete</a:t>
            </a:r>
            <a:r>
              <a:rPr lang="en-US" altLang="zh-CN" sz="2800" dirty="0" smtClean="0">
                <a:ea typeface="隶书" pitchFamily="49" charset="-122"/>
              </a:rPr>
              <a:t> p</a:t>
            </a:r>
            <a:r>
              <a:rPr lang="en-US" altLang="zh-CN" sz="2800" b="1" dirty="0" smtClean="0">
                <a:ea typeface="隶书" pitchFamily="49" charset="-122"/>
              </a:rPr>
              <a:t>;</a:t>
            </a:r>
            <a:r>
              <a:rPr lang="en-US" altLang="zh-CN" sz="2800" dirty="0" smtClean="0">
                <a:ea typeface="隶书" pitchFamily="49" charset="-122"/>
              </a:rPr>
              <a:t> </a:t>
            </a:r>
            <a:r>
              <a:rPr lang="en-US" altLang="zh-CN" sz="2800" b="1" dirty="0" smtClean="0">
                <a:ea typeface="隶书" pitchFamily="49" charset="-122"/>
              </a:rPr>
              <a:t>  </a:t>
            </a:r>
          </a:p>
          <a:p>
            <a:pPr eaLnBrk="1" hangingPunct="1">
              <a:lnSpc>
                <a:spcPct val="80000"/>
              </a:lnSpc>
              <a:buFont typeface="Wingdings" pitchFamily="2" charset="2"/>
              <a:buNone/>
            </a:pPr>
            <a:r>
              <a:rPr lang="en-US" altLang="zh-CN" sz="2800" b="1" dirty="0" smtClean="0">
                <a:ea typeface="隶书" pitchFamily="49" charset="-122"/>
              </a:rPr>
              <a:t>     return</a:t>
            </a:r>
            <a:r>
              <a:rPr lang="en-US" altLang="zh-CN" sz="2800" dirty="0" smtClean="0">
                <a:ea typeface="隶书" pitchFamily="49" charset="-122"/>
              </a:rPr>
              <a:t> 1</a:t>
            </a:r>
            <a:r>
              <a:rPr lang="en-US" altLang="zh-CN"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itchFamily="2" charset="2"/>
              <a:buNone/>
            </a:pPr>
            <a:r>
              <a:rPr lang="en-US" altLang="zh-CN" sz="2800" b="1" dirty="0" smtClean="0">
                <a:ea typeface="隶书" pitchFamily="49" charset="-122"/>
              </a:rPr>
              <a:t>};</a:t>
            </a:r>
          </a:p>
          <a:p>
            <a:pPr eaLnBrk="1" hangingPunct="1">
              <a:lnSpc>
                <a:spcPct val="80000"/>
              </a:lnSpc>
              <a:buFont typeface="Wingdings" pitchFamily="2" charset="2"/>
              <a:buNone/>
            </a:pPr>
            <a:r>
              <a:rPr lang="en-US" altLang="zh-CN" sz="2800" b="1" dirty="0" smtClean="0">
                <a:ea typeface="隶书" pitchFamily="49" charset="-122"/>
              </a:rPr>
              <a:t>④</a:t>
            </a:r>
            <a:r>
              <a:rPr lang="zh-CN" altLang="en-US" sz="2800" dirty="0" smtClean="0">
                <a:solidFill>
                  <a:schemeClr val="tx2"/>
                </a:solidFill>
                <a:ea typeface="隶书" pitchFamily="49" charset="-122"/>
              </a:rPr>
              <a:t>若队列不空，则函数以引用返回队头元素的值</a:t>
            </a:r>
            <a:r>
              <a:rPr lang="zh-CN" altLang="en-US" sz="2800" dirty="0" smtClean="0"/>
              <a:t> </a:t>
            </a:r>
            <a:endParaRPr lang="en-US" sz="2800" b="1" dirty="0" smtClean="0">
              <a:ea typeface="隶书" pitchFamily="49" charset="-122"/>
            </a:endParaRPr>
          </a:p>
          <a:p>
            <a:pPr eaLnBrk="1" hangingPunct="1">
              <a:lnSpc>
                <a:spcPct val="80000"/>
              </a:lnSpc>
              <a:buFont typeface="Wingdings"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Linked</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GetFront</a:t>
            </a:r>
            <a:r>
              <a:rPr lang="en-US" altLang="zh-CN" sz="2800" dirty="0" smtClean="0">
                <a:ea typeface="隶书" pitchFamily="49" charset="-122"/>
              </a:rPr>
              <a:t>(</a:t>
            </a:r>
            <a:r>
              <a:rPr lang="en-US" altLang="zh-CN" sz="2800" dirty="0" err="1" smtClean="0">
                <a:ea typeface="仿宋_GB2312" pitchFamily="49" charset="-122"/>
              </a:rPr>
              <a:t>int</a:t>
            </a:r>
            <a:r>
              <a:rPr lang="en-US" altLang="zh-CN" sz="2800" dirty="0" smtClean="0">
                <a:ea typeface="仿宋_GB2312" pitchFamily="49" charset="-122"/>
              </a:rPr>
              <a:t> </a:t>
            </a:r>
            <a:r>
              <a:rPr lang="en-US" altLang="zh-CN" sz="2800" b="1" dirty="0" smtClean="0">
                <a:ea typeface="隶书" pitchFamily="49" charset="-122"/>
              </a:rPr>
              <a:t>&amp;</a:t>
            </a:r>
            <a:r>
              <a:rPr lang="en-US" altLang="zh-CN" sz="2800" dirty="0" smtClean="0">
                <a:ea typeface="隶书" pitchFamily="49" charset="-122"/>
              </a:rPr>
              <a:t> x) </a:t>
            </a:r>
            <a:r>
              <a:rPr lang="en-US" altLang="zh-CN" sz="2800" b="1" dirty="0" smtClean="0">
                <a:ea typeface="隶书" pitchFamily="49" charset="-122"/>
              </a:rPr>
              <a:t>{</a:t>
            </a:r>
            <a:endParaRPr lang="zh-CN" altLang="en-US" sz="2800" b="1" dirty="0" smtClean="0">
              <a:ea typeface="隶书" pitchFamily="49" charset="-122"/>
            </a:endParaRPr>
          </a:p>
          <a:p>
            <a:pPr eaLnBrk="1" hangingPunct="1">
              <a:lnSpc>
                <a:spcPct val="80000"/>
              </a:lnSpc>
              <a:buFont typeface="Wingdings" pitchFamily="2" charset="2"/>
              <a:buNone/>
            </a:pPr>
            <a:r>
              <a:rPr lang="zh-CN" altLang="en-US" sz="2800" b="1" dirty="0" smtClean="0">
                <a:ea typeface="隶书" pitchFamily="49" charset="-122"/>
              </a:rPr>
              <a:t>    </a:t>
            </a:r>
            <a:r>
              <a:rPr lang="en-US" altLang="zh-CN" sz="2800" b="1" dirty="0" smtClean="0">
                <a:ea typeface="隶书" pitchFamily="49" charset="-122"/>
              </a:rPr>
              <a:t>if</a:t>
            </a:r>
            <a:r>
              <a:rPr lang="en-US" altLang="zh-CN" sz="2800" dirty="0" smtClean="0">
                <a:ea typeface="隶书" pitchFamily="49" charset="-122"/>
              </a:rPr>
              <a:t> (</a:t>
            </a:r>
            <a:r>
              <a:rPr lang="en-US" altLang="zh-CN" sz="2800" dirty="0" err="1" smtClean="0">
                <a:ea typeface="隶书" pitchFamily="49" charset="-122"/>
              </a:rPr>
              <a:t>IsEmpty</a:t>
            </a:r>
            <a:r>
              <a:rPr lang="en-US" altLang="zh-CN" sz="2800" dirty="0" smtClean="0">
                <a:ea typeface="隶书" pitchFamily="49" charset="-122"/>
              </a:rPr>
              <a:t>()) </a:t>
            </a:r>
            <a:r>
              <a:rPr lang="en-US" altLang="zh-CN" sz="2800" b="1" dirty="0" smtClean="0">
                <a:ea typeface="隶书" pitchFamily="49" charset="-122"/>
              </a:rPr>
              <a:t>return</a:t>
            </a:r>
            <a:r>
              <a:rPr lang="en-US" altLang="zh-CN" sz="2800" dirty="0" smtClean="0">
                <a:ea typeface="隶书" pitchFamily="49" charset="-122"/>
              </a:rPr>
              <a:t> 0</a:t>
            </a:r>
            <a:r>
              <a:rPr lang="en-US" altLang="zh-CN"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itchFamily="2" charset="2"/>
              <a:buNone/>
            </a:pPr>
            <a:r>
              <a:rPr lang="en-US" altLang="zh-CN" sz="2800" dirty="0" smtClean="0">
                <a:ea typeface="隶书" pitchFamily="49" charset="-122"/>
              </a:rPr>
              <a:t>    x = front</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data</a:t>
            </a:r>
            <a:r>
              <a:rPr lang="en-US" altLang="zh-CN" sz="2800" b="1" dirty="0" smtClean="0">
                <a:ea typeface="隶书" pitchFamily="49" charset="-122"/>
              </a:rPr>
              <a:t>;  return </a:t>
            </a:r>
            <a:r>
              <a:rPr lang="en-US" altLang="zh-CN" sz="2800" dirty="0" smtClean="0">
                <a:ea typeface="隶书" pitchFamily="49" charset="-122"/>
              </a:rPr>
              <a:t>1</a:t>
            </a:r>
            <a:r>
              <a:rPr lang="en-US" altLang="zh-CN" sz="2800" b="1" dirty="0" smtClean="0">
                <a:ea typeface="隶书" pitchFamily="49" charset="-122"/>
              </a:rPr>
              <a:t>;</a:t>
            </a:r>
            <a:endParaRPr lang="en-US" altLang="zh-CN" sz="2800" dirty="0" smtClean="0">
              <a:ea typeface="隶书" pitchFamily="49" charset="-122"/>
            </a:endParaRPr>
          </a:p>
          <a:p>
            <a:pPr eaLnBrk="1" hangingPunct="1">
              <a:lnSpc>
                <a:spcPct val="80000"/>
              </a:lnSpc>
              <a:buFont typeface="Wingdings" pitchFamily="2" charset="2"/>
              <a:buNone/>
            </a:pPr>
            <a:r>
              <a:rPr lang="en-US" altLang="zh-CN" sz="2800" b="1" dirty="0" smtClean="0">
                <a:ea typeface="隶书" pitchFamily="49" charset="-122"/>
              </a:rPr>
              <a:t>};</a:t>
            </a:r>
          </a:p>
        </p:txBody>
      </p:sp>
      <p:grpSp>
        <p:nvGrpSpPr>
          <p:cNvPr id="73732" name="Group 4"/>
          <p:cNvGrpSpPr>
            <a:grpSpLocks/>
          </p:cNvGrpSpPr>
          <p:nvPr/>
        </p:nvGrpSpPr>
        <p:grpSpPr bwMode="auto">
          <a:xfrm>
            <a:off x="1357313" y="5429250"/>
            <a:ext cx="7162800" cy="1109663"/>
            <a:chOff x="0" y="0"/>
            <a:chExt cx="4512" cy="699"/>
          </a:xfrm>
        </p:grpSpPr>
        <p:sp>
          <p:nvSpPr>
            <p:cNvPr id="73733" name="Rectangle 5"/>
            <p:cNvSpPr>
              <a:spLocks noChangeArrowheads="1"/>
            </p:cNvSpPr>
            <p:nvPr/>
          </p:nvSpPr>
          <p:spPr bwMode="auto">
            <a:xfrm>
              <a:off x="816"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3734" name="Text Box 6"/>
            <p:cNvSpPr txBox="1">
              <a:spLocks noChangeArrowheads="1"/>
            </p:cNvSpPr>
            <p:nvPr/>
          </p:nvSpPr>
          <p:spPr bwMode="auto">
            <a:xfrm>
              <a:off x="0"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3735" name="Line 7"/>
            <p:cNvSpPr>
              <a:spLocks noChangeShapeType="1"/>
            </p:cNvSpPr>
            <p:nvPr/>
          </p:nvSpPr>
          <p:spPr bwMode="auto">
            <a:xfrm>
              <a:off x="576" y="192"/>
              <a:ext cx="240" cy="0"/>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6" name="Line 8"/>
            <p:cNvSpPr>
              <a:spLocks noChangeShapeType="1"/>
            </p:cNvSpPr>
            <p:nvPr/>
          </p:nvSpPr>
          <p:spPr bwMode="auto">
            <a:xfrm>
              <a:off x="1152"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7" name="Line 9"/>
            <p:cNvSpPr>
              <a:spLocks noChangeShapeType="1"/>
            </p:cNvSpPr>
            <p:nvPr/>
          </p:nvSpPr>
          <p:spPr bwMode="auto">
            <a:xfrm flipV="1">
              <a:off x="1152"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8" name="Rectangle 10"/>
            <p:cNvSpPr>
              <a:spLocks noChangeArrowheads="1"/>
            </p:cNvSpPr>
            <p:nvPr/>
          </p:nvSpPr>
          <p:spPr bwMode="auto">
            <a:xfrm>
              <a:off x="1632"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3739" name="Line 11"/>
            <p:cNvSpPr>
              <a:spLocks noChangeShapeType="1"/>
            </p:cNvSpPr>
            <p:nvPr/>
          </p:nvSpPr>
          <p:spPr bwMode="auto">
            <a:xfrm>
              <a:off x="1392"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0" name="Line 12"/>
            <p:cNvSpPr>
              <a:spLocks noChangeShapeType="1"/>
            </p:cNvSpPr>
            <p:nvPr/>
          </p:nvSpPr>
          <p:spPr bwMode="auto">
            <a:xfrm>
              <a:off x="1968"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13"/>
            <p:cNvSpPr>
              <a:spLocks noChangeShapeType="1"/>
            </p:cNvSpPr>
            <p:nvPr/>
          </p:nvSpPr>
          <p:spPr bwMode="auto">
            <a:xfrm flipV="1">
              <a:off x="1968"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Rectangle 14"/>
            <p:cNvSpPr>
              <a:spLocks noChangeArrowheads="1"/>
            </p:cNvSpPr>
            <p:nvPr/>
          </p:nvSpPr>
          <p:spPr bwMode="auto">
            <a:xfrm>
              <a:off x="2448"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3743" name="Line 15"/>
            <p:cNvSpPr>
              <a:spLocks noChangeShapeType="1"/>
            </p:cNvSpPr>
            <p:nvPr/>
          </p:nvSpPr>
          <p:spPr bwMode="auto">
            <a:xfrm>
              <a:off x="2208"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4" name="Line 16"/>
            <p:cNvSpPr>
              <a:spLocks noChangeShapeType="1"/>
            </p:cNvSpPr>
            <p:nvPr/>
          </p:nvSpPr>
          <p:spPr bwMode="auto">
            <a:xfrm>
              <a:off x="2784"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5" name="Line 17"/>
            <p:cNvSpPr>
              <a:spLocks noChangeShapeType="1"/>
            </p:cNvSpPr>
            <p:nvPr/>
          </p:nvSpPr>
          <p:spPr bwMode="auto">
            <a:xfrm flipV="1">
              <a:off x="2784"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6" name="Rectangle 18"/>
            <p:cNvSpPr>
              <a:spLocks noChangeArrowheads="1"/>
            </p:cNvSpPr>
            <p:nvPr/>
          </p:nvSpPr>
          <p:spPr bwMode="auto">
            <a:xfrm>
              <a:off x="3984"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3747" name="Line 19"/>
            <p:cNvSpPr>
              <a:spLocks noChangeShapeType="1"/>
            </p:cNvSpPr>
            <p:nvPr/>
          </p:nvSpPr>
          <p:spPr bwMode="auto">
            <a:xfrm>
              <a:off x="3744"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8" name="Line 20"/>
            <p:cNvSpPr>
              <a:spLocks noChangeShapeType="1"/>
            </p:cNvSpPr>
            <p:nvPr/>
          </p:nvSpPr>
          <p:spPr bwMode="auto">
            <a:xfrm>
              <a:off x="4320"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9" name="Line 21"/>
            <p:cNvSpPr>
              <a:spLocks noChangeShapeType="1"/>
            </p:cNvSpPr>
            <p:nvPr/>
          </p:nvSpPr>
          <p:spPr bwMode="auto">
            <a:xfrm flipV="1">
              <a:off x="4320"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0" name="Line 22"/>
            <p:cNvSpPr>
              <a:spLocks noChangeShapeType="1"/>
            </p:cNvSpPr>
            <p:nvPr/>
          </p:nvSpPr>
          <p:spPr bwMode="auto">
            <a:xfrm>
              <a:off x="3024"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1" name="Line 23"/>
            <p:cNvSpPr>
              <a:spLocks noChangeShapeType="1"/>
            </p:cNvSpPr>
            <p:nvPr/>
          </p:nvSpPr>
          <p:spPr bwMode="auto">
            <a:xfrm>
              <a:off x="3264" y="192"/>
              <a:ext cx="480"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2" name="Text Box 24"/>
            <p:cNvSpPr txBox="1">
              <a:spLocks noChangeArrowheads="1"/>
            </p:cNvSpPr>
            <p:nvPr/>
          </p:nvSpPr>
          <p:spPr bwMode="auto">
            <a:xfrm>
              <a:off x="3360" y="3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3753" name="Line 25"/>
            <p:cNvSpPr>
              <a:spLocks noChangeShapeType="1"/>
            </p:cNvSpPr>
            <p:nvPr/>
          </p:nvSpPr>
          <p:spPr bwMode="auto">
            <a:xfrm flipV="1">
              <a:off x="3648" y="288"/>
              <a:ext cx="336" cy="144"/>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4" name="Text Box 24"/>
            <p:cNvSpPr txBox="1">
              <a:spLocks noChangeArrowheads="1"/>
            </p:cNvSpPr>
            <p:nvPr/>
          </p:nvSpPr>
          <p:spPr bwMode="auto">
            <a:xfrm>
              <a:off x="432" y="408"/>
              <a:ext cx="4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    p</a:t>
              </a:r>
            </a:p>
          </p:txBody>
        </p:sp>
        <p:sp>
          <p:nvSpPr>
            <p:cNvPr id="73755" name="Line 25"/>
            <p:cNvSpPr>
              <a:spLocks noChangeShapeType="1"/>
            </p:cNvSpPr>
            <p:nvPr/>
          </p:nvSpPr>
          <p:spPr bwMode="auto">
            <a:xfrm flipV="1">
              <a:off x="720" y="360"/>
              <a:ext cx="336" cy="144"/>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106499">
                                            <p:txEl>
                                              <p:pRg st="5" end="5"/>
                                            </p:txEl>
                                          </p:spTgt>
                                        </p:tgtEl>
                                        <p:attrNameLst>
                                          <p:attrName>style.visibility</p:attrName>
                                        </p:attrNameLst>
                                      </p:cBhvr>
                                      <p:to>
                                        <p:strVal val="visible"/>
                                      </p:to>
                                    </p:set>
                                    <p:animEffect transition="in" filter="wipe(down)">
                                      <p:cBhvr>
                                        <p:cTn id="19" dur="500"/>
                                        <p:tgtEl>
                                          <p:spTgt spid="10649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6499">
                                            <p:txEl>
                                              <p:pRg st="6" end="6"/>
                                            </p:txEl>
                                          </p:spTgt>
                                        </p:tgtEl>
                                        <p:attrNameLst>
                                          <p:attrName>style.visibility</p:attrName>
                                        </p:attrNameLst>
                                      </p:cBhvr>
                                      <p:to>
                                        <p:strVal val="visible"/>
                                      </p:to>
                                    </p:set>
                                    <p:animEffect transition="in" filter="wipe(down)">
                                      <p:cBhvr>
                                        <p:cTn id="24" dur="500"/>
                                        <p:tgtEl>
                                          <p:spTgt spid="106499">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06499">
                                            <p:txEl>
                                              <p:pRg st="7" end="7"/>
                                            </p:txEl>
                                          </p:spTgt>
                                        </p:tgtEl>
                                        <p:attrNameLst>
                                          <p:attrName>style.visibility</p:attrName>
                                        </p:attrNameLst>
                                      </p:cBhvr>
                                      <p:to>
                                        <p:strVal val="visible"/>
                                      </p:to>
                                    </p:set>
                                    <p:animEffect transition="in" filter="wipe(down)">
                                      <p:cBhvr>
                                        <p:cTn id="27" dur="500"/>
                                        <p:tgtEl>
                                          <p:spTgt spid="106499">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6499">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6499">
                                            <p:txEl>
                                              <p:pRg st="9" end="9"/>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06499">
                                            <p:txEl>
                                              <p:pRg st="10" end="10"/>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06499">
                                            <p:txEl>
                                              <p:pRg st="11" end="11"/>
                                            </p:txEl>
                                          </p:spTgt>
                                        </p:tgtEl>
                                        <p:attrNameLst>
                                          <p:attrName>style.visibility</p:attrName>
                                        </p:attrNameLst>
                                      </p:cBhvr>
                                      <p:to>
                                        <p:strVal val="visible"/>
                                      </p:to>
                                    </p:set>
                                    <p:animEffect transition="in" filter="wipe(down)">
                                      <p:cBhvr>
                                        <p:cTn id="42" dur="500"/>
                                        <p:tgtEl>
                                          <p:spTgt spid="106499">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106499">
                                            <p:txEl>
                                              <p:pRg st="12" end="12"/>
                                            </p:txEl>
                                          </p:spTgt>
                                        </p:tgtEl>
                                        <p:attrNameLst>
                                          <p:attrName>style.visibility</p:attrName>
                                        </p:attrNameLst>
                                      </p:cBhvr>
                                      <p:to>
                                        <p:strVal val="visible"/>
                                      </p:to>
                                    </p:set>
                                    <p:animEffect transition="in" filter="wipe(down)">
                                      <p:cBhvr>
                                        <p:cTn id="45" dur="500"/>
                                        <p:tgtEl>
                                          <p:spTgt spid="1064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50DC8354-3253-4299-8A22-F6400A4513DE}" type="slidenum">
              <a:rPr lang="en-US" altLang="zh-CN" sz="1400" b="0"/>
              <a:pPr eaLnBrk="1" hangingPunct="1">
                <a:spcBef>
                  <a:spcPct val="50000"/>
                </a:spcBef>
              </a:pPr>
              <a:t>54</a:t>
            </a:fld>
            <a:endParaRPr lang="en-US" altLang="zh-CN" sz="1400" b="0"/>
          </a:p>
        </p:txBody>
      </p:sp>
      <p:sp>
        <p:nvSpPr>
          <p:cNvPr id="107523" name="Rectangle 4"/>
          <p:cNvSpPr>
            <a:spLocks noGrp="1" noChangeArrowheads="1"/>
          </p:cNvSpPr>
          <p:nvPr>
            <p:ph type="body" idx="4294967295"/>
          </p:nvPr>
        </p:nvSpPr>
        <p:spPr>
          <a:xfrm>
            <a:off x="503238" y="285750"/>
            <a:ext cx="8229600" cy="6096000"/>
          </a:xfrm>
        </p:spPr>
        <p:txBody>
          <a:bodyPr/>
          <a:lstStyle/>
          <a:p>
            <a:pPr eaLnBrk="1" hangingPunct="1">
              <a:spcBef>
                <a:spcPct val="0"/>
              </a:spcBef>
              <a:buFont typeface="Wingdings" pitchFamily="2" charset="2"/>
              <a:buNone/>
            </a:pPr>
            <a:r>
              <a:rPr lang="en-US" altLang="zh-CN" sz="2800" dirty="0" smtClean="0">
                <a:solidFill>
                  <a:schemeClr val="tx2"/>
                </a:solidFill>
                <a:latin typeface="隶书" pitchFamily="49" charset="-122"/>
                <a:ea typeface="隶书" pitchFamily="49" charset="-122"/>
              </a:rPr>
              <a:t>⑤</a:t>
            </a:r>
            <a:r>
              <a:rPr lang="en-US" sz="2800" dirty="0" smtClean="0">
                <a:solidFill>
                  <a:schemeClr val="tx2"/>
                </a:solidFill>
                <a:latin typeface="隶书" pitchFamily="49" charset="-122"/>
                <a:ea typeface="隶书" pitchFamily="49" charset="-122"/>
              </a:rPr>
              <a:t>求</a:t>
            </a:r>
            <a:r>
              <a:rPr lang="zh-CN" altLang="en-US" sz="2800" dirty="0" smtClean="0">
                <a:solidFill>
                  <a:schemeClr val="tx2"/>
                </a:solidFill>
                <a:latin typeface="隶书" pitchFamily="49" charset="-122"/>
                <a:ea typeface="隶书" pitchFamily="49" charset="-122"/>
              </a:rPr>
              <a:t>队列元素个数</a:t>
            </a:r>
            <a:r>
              <a:rPr lang="zh-CN" altLang="en-US" sz="2800" dirty="0" smtClean="0">
                <a:latin typeface="隶书" pitchFamily="49" charset="-122"/>
                <a:ea typeface="隶书" pitchFamily="49" charset="-122"/>
              </a:rPr>
              <a:t> </a:t>
            </a:r>
          </a:p>
          <a:p>
            <a:pPr eaLnBrk="1" hangingPunct="1">
              <a:lnSpc>
                <a:spcPct val="80000"/>
              </a:lnSpc>
              <a:buFont typeface="Wingdings" pitchFamily="2" charset="2"/>
              <a:buNone/>
            </a:pPr>
            <a:r>
              <a:rPr lang="en-US" altLang="zh-CN" sz="2800" b="1" dirty="0" err="1" smtClean="0">
                <a:ea typeface="隶书" pitchFamily="49" charset="-122"/>
              </a:rPr>
              <a:t>int</a:t>
            </a:r>
            <a:r>
              <a:rPr lang="en-US" altLang="zh-CN" sz="2800" b="1" dirty="0" smtClean="0">
                <a:ea typeface="隶书" pitchFamily="49" charset="-122"/>
              </a:rPr>
              <a:t> </a:t>
            </a:r>
            <a:r>
              <a:rPr lang="en-US" altLang="zh-CN" sz="2800" dirty="0" err="1" smtClean="0"/>
              <a:t>Linked</a:t>
            </a:r>
            <a:r>
              <a:rPr lang="en-US" altLang="zh-CN" sz="2800" dirty="0" err="1" smtClean="0">
                <a:ea typeface="隶书" pitchFamily="49" charset="-122"/>
              </a:rPr>
              <a:t>Queue</a:t>
            </a:r>
            <a:r>
              <a:rPr lang="en-US" altLang="zh-CN" sz="2800" b="1" dirty="0" smtClean="0">
                <a:ea typeface="隶书" pitchFamily="49" charset="-122"/>
              </a:rPr>
              <a:t>::</a:t>
            </a:r>
            <a:r>
              <a:rPr lang="en-US" altLang="zh-CN" sz="2800" dirty="0" err="1" smtClean="0">
                <a:ea typeface="隶书" pitchFamily="49" charset="-122"/>
              </a:rPr>
              <a:t>getSize</a:t>
            </a:r>
            <a:r>
              <a:rPr lang="en-US" altLang="zh-CN" sz="2800" dirty="0" smtClean="0">
                <a:ea typeface="隶书" pitchFamily="49" charset="-122"/>
              </a:rPr>
              <a:t>( )</a:t>
            </a:r>
            <a:r>
              <a:rPr lang="en-US" altLang="zh-CN" sz="2800" dirty="0" err="1" smtClean="0">
                <a:ea typeface="隶书" pitchFamily="49" charset="-122"/>
              </a:rPr>
              <a:t>const</a:t>
            </a:r>
            <a:r>
              <a:rPr lang="en-US" altLang="zh-CN" sz="2800" dirty="0" smtClean="0">
                <a:ea typeface="隶书" pitchFamily="49" charset="-122"/>
              </a:rPr>
              <a:t> </a:t>
            </a:r>
            <a:r>
              <a:rPr lang="en-US" altLang="zh-CN" sz="2800" b="1" dirty="0" smtClean="0">
                <a:ea typeface="隶书" pitchFamily="49" charset="-122"/>
              </a:rPr>
              <a:t>{</a:t>
            </a:r>
          </a:p>
          <a:p>
            <a:pPr eaLnBrk="1" hangingPunct="1">
              <a:lnSpc>
                <a:spcPct val="80000"/>
              </a:lnSpc>
              <a:buFont typeface="Wingdings" pitchFamily="2" charset="2"/>
              <a:buNone/>
            </a:pPr>
            <a:r>
              <a:rPr lang="en-US" altLang="zh-CN"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 *p = front</a:t>
            </a:r>
            <a:r>
              <a:rPr lang="en-US" altLang="zh-CN" sz="2800" b="1" dirty="0" smtClean="0">
                <a:ea typeface="隶书" pitchFamily="49" charset="-122"/>
              </a:rPr>
              <a:t>; </a:t>
            </a:r>
            <a:r>
              <a:rPr lang="en-US" altLang="zh-CN" sz="2800" b="1" dirty="0" err="1" smtClean="0">
                <a:ea typeface="隶书" pitchFamily="49" charset="-122"/>
              </a:rPr>
              <a:t>int</a:t>
            </a:r>
            <a:r>
              <a:rPr lang="en-US" altLang="zh-CN" sz="2800" b="1" dirty="0" smtClean="0">
                <a:ea typeface="隶书" pitchFamily="49" charset="-122"/>
              </a:rPr>
              <a:t> k=0;		</a:t>
            </a:r>
            <a:endParaRPr lang="en-US" altLang="zh-CN" sz="2800" dirty="0" smtClean="0">
              <a:ea typeface="隶书" pitchFamily="49" charset="-122"/>
            </a:endParaRPr>
          </a:p>
          <a:p>
            <a:pPr eaLnBrk="1" hangingPunct="1">
              <a:lnSpc>
                <a:spcPct val="80000"/>
              </a:lnSpc>
              <a:buFont typeface="Wingdings" pitchFamily="2" charset="2"/>
              <a:buNone/>
            </a:pPr>
            <a:r>
              <a:rPr lang="en-US" altLang="zh-CN" sz="2800" dirty="0" smtClean="0">
                <a:ea typeface="隶书" pitchFamily="49" charset="-122"/>
              </a:rPr>
              <a:t>     while(p!=NULL)</a:t>
            </a:r>
            <a:r>
              <a:rPr lang="en-US" altLang="zh-CN" sz="2800" b="1" dirty="0" smtClean="0">
                <a:ea typeface="隶书" pitchFamily="49" charset="-122"/>
              </a:rPr>
              <a:t> {</a:t>
            </a:r>
            <a:r>
              <a:rPr lang="en-US" altLang="zh-CN" sz="2800" dirty="0" smtClean="0">
                <a:ea typeface="隶书" pitchFamily="49" charset="-122"/>
              </a:rPr>
              <a:t>k++;  p= p</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r>
              <a:rPr lang="en-US" altLang="zh-CN" sz="2800" dirty="0" smtClean="0">
                <a:ea typeface="隶书" pitchFamily="49" charset="-122"/>
              </a:rPr>
              <a:t>}</a:t>
            </a:r>
          </a:p>
          <a:p>
            <a:pPr eaLnBrk="1" hangingPunct="1">
              <a:lnSpc>
                <a:spcPct val="80000"/>
              </a:lnSpc>
              <a:buFont typeface="Wingdings" pitchFamily="2" charset="2"/>
              <a:buNone/>
            </a:pPr>
            <a:r>
              <a:rPr lang="en-US" altLang="zh-CN" sz="2800" b="1" dirty="0" smtClean="0">
                <a:ea typeface="隶书" pitchFamily="49" charset="-122"/>
              </a:rPr>
              <a:t>     return</a:t>
            </a:r>
            <a:r>
              <a:rPr lang="en-US" altLang="zh-CN" sz="2800" dirty="0" smtClean="0">
                <a:ea typeface="隶书" pitchFamily="49" charset="-122"/>
              </a:rPr>
              <a:t> k</a:t>
            </a:r>
            <a:r>
              <a:rPr lang="en-US" altLang="zh-CN"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itchFamily="2" charset="2"/>
              <a:buNone/>
            </a:pPr>
            <a:r>
              <a:rPr lang="en-US" altLang="zh-CN" sz="2800" b="1" dirty="0" smtClean="0">
                <a:ea typeface="隶书" pitchFamily="49" charset="-122"/>
              </a:rPr>
              <a:t>};</a:t>
            </a:r>
          </a:p>
          <a:p>
            <a:pPr eaLnBrk="1" hangingPunct="1">
              <a:lnSpc>
                <a:spcPct val="80000"/>
              </a:lnSpc>
              <a:buFont typeface="Wingdings" pitchFamily="2" charset="2"/>
              <a:buNone/>
            </a:pPr>
            <a:endParaRPr lang="en-US" altLang="zh-CN" sz="2800" b="1" dirty="0" smtClean="0">
              <a:ea typeface="隶书" pitchFamily="49" charset="-122"/>
            </a:endParaRPr>
          </a:p>
          <a:p>
            <a:pPr eaLnBrk="1" hangingPunct="1">
              <a:lnSpc>
                <a:spcPct val="80000"/>
              </a:lnSpc>
              <a:buFont typeface="Wingdings" pitchFamily="2" charset="2"/>
              <a:buNone/>
            </a:pPr>
            <a:endParaRPr lang="en-US" altLang="zh-CN" sz="2800" b="1" dirty="0" smtClean="0">
              <a:solidFill>
                <a:schemeClr val="tx2"/>
              </a:solidFill>
              <a:ea typeface="隶书" pitchFamily="49" charset="-122"/>
            </a:endParaRPr>
          </a:p>
          <a:p>
            <a:pPr eaLnBrk="1" hangingPunct="1">
              <a:lnSpc>
                <a:spcPct val="80000"/>
              </a:lnSpc>
              <a:buFont typeface="Wingdings" pitchFamily="2" charset="2"/>
              <a:buNone/>
            </a:pPr>
            <a:r>
              <a:rPr lang="en-US" altLang="zh-CN" sz="2800" b="1" dirty="0" smtClean="0">
                <a:solidFill>
                  <a:schemeClr val="tx2"/>
                </a:solidFill>
                <a:ea typeface="隶书" pitchFamily="49" charset="-122"/>
              </a:rPr>
              <a:t>⑥</a:t>
            </a:r>
            <a:r>
              <a:rPr lang="en-US" sz="2800" b="1" dirty="0" err="1" smtClean="0">
                <a:solidFill>
                  <a:schemeClr val="tx2"/>
                </a:solidFill>
                <a:ea typeface="隶书" pitchFamily="49" charset="-122"/>
              </a:rPr>
              <a:t>输出</a:t>
            </a:r>
            <a:r>
              <a:rPr lang="zh-CN" altLang="en-US" sz="2800" dirty="0" smtClean="0">
                <a:solidFill>
                  <a:schemeClr val="tx2"/>
                </a:solidFill>
                <a:ea typeface="隶书" pitchFamily="49" charset="-122"/>
              </a:rPr>
              <a:t>队列中元素 </a:t>
            </a:r>
            <a:r>
              <a:rPr lang="zh-CN" altLang="en-US" sz="2800" dirty="0" smtClean="0"/>
              <a:t> </a:t>
            </a:r>
            <a:endParaRPr lang="en-US" sz="2800" b="1" dirty="0" smtClean="0">
              <a:ea typeface="隶书" pitchFamily="49" charset="-122"/>
            </a:endParaRPr>
          </a:p>
          <a:p>
            <a:pPr eaLnBrk="1" hangingPunct="1">
              <a:lnSpc>
                <a:spcPct val="80000"/>
              </a:lnSpc>
              <a:buFont typeface="Wingdings" pitchFamily="2" charset="2"/>
              <a:buNone/>
            </a:pPr>
            <a:r>
              <a:rPr lang="en-US" altLang="zh-CN" sz="2800" dirty="0" smtClean="0">
                <a:ea typeface="新宋体" pitchFamily="49" charset="-122"/>
              </a:rPr>
              <a:t>void output()</a:t>
            </a:r>
          </a:p>
          <a:p>
            <a:pPr eaLnBrk="1" hangingPunct="1">
              <a:lnSpc>
                <a:spcPct val="80000"/>
              </a:lnSpc>
              <a:buFont typeface="Wingdings" pitchFamily="2" charset="2"/>
              <a:buNone/>
            </a:pPr>
            <a:r>
              <a:rPr lang="en-US" altLang="zh-CN" sz="2800" b="1" dirty="0">
                <a:ea typeface="新宋体" pitchFamily="49" charset="-122"/>
              </a:rPr>
              <a:t> </a:t>
            </a:r>
            <a:r>
              <a:rPr lang="en-US" altLang="zh-CN" sz="2800" b="1" dirty="0" smtClean="0">
                <a:ea typeface="新宋体" pitchFamily="49" charset="-122"/>
              </a:rPr>
              <a:t> </a:t>
            </a:r>
            <a:r>
              <a:rPr lang="en-US" altLang="zh-CN" sz="2800" b="1" dirty="0" smtClean="0">
                <a:ea typeface="隶书" pitchFamily="49" charset="-122"/>
              </a:rPr>
              <a:t>{</a:t>
            </a:r>
            <a:r>
              <a:rPr lang="zh-CN" altLang="en-US" sz="2800" b="1" dirty="0" smtClean="0">
                <a:ea typeface="隶书" pitchFamily="49" charset="-122"/>
              </a:rPr>
              <a:t>   </a:t>
            </a:r>
            <a:endParaRPr lang="en-US" altLang="zh-CN" sz="2800" dirty="0" smtClean="0">
              <a:ea typeface="隶书" pitchFamily="49" charset="-122"/>
            </a:endParaRPr>
          </a:p>
          <a:p>
            <a:pPr eaLnBrk="1" hangingPunct="1">
              <a:lnSpc>
                <a:spcPct val="80000"/>
              </a:lnSpc>
              <a:buFont typeface="Wingdings" pitchFamily="2" charset="2"/>
              <a:buNone/>
            </a:pPr>
            <a:r>
              <a:rPr lang="en-US" altLang="zh-CN" sz="2800" dirty="0" smtClean="0">
                <a:ea typeface="隶书" pitchFamily="49" charset="-122"/>
              </a:rPr>
              <a:t>   </a:t>
            </a:r>
            <a:r>
              <a:rPr lang="en-US" altLang="zh-CN" sz="2800" dirty="0" err="1" smtClean="0">
                <a:ea typeface="隶书" pitchFamily="49" charset="-122"/>
              </a:rPr>
              <a:t>QueueNode</a:t>
            </a:r>
            <a:r>
              <a:rPr lang="en-US" altLang="zh-CN" sz="2800" dirty="0" smtClean="0">
                <a:ea typeface="隶书" pitchFamily="49" charset="-122"/>
              </a:rPr>
              <a:t> *p = front</a:t>
            </a:r>
            <a:r>
              <a:rPr lang="en-US" altLang="zh-CN" sz="2800" b="1" dirty="0" smtClean="0">
                <a:ea typeface="隶书" pitchFamily="49" charset="-122"/>
              </a:rPr>
              <a:t>; </a:t>
            </a:r>
            <a:r>
              <a:rPr lang="en-US" altLang="zh-CN" sz="2800" b="1" dirty="0" err="1" smtClean="0">
                <a:ea typeface="隶书" pitchFamily="49" charset="-122"/>
              </a:rPr>
              <a:t>int</a:t>
            </a:r>
            <a:r>
              <a:rPr lang="en-US" altLang="zh-CN" sz="2800" b="1" dirty="0" smtClean="0">
                <a:ea typeface="隶书" pitchFamily="49" charset="-122"/>
              </a:rPr>
              <a:t> </a:t>
            </a:r>
            <a:r>
              <a:rPr lang="en-US" altLang="zh-CN" sz="2800" b="1" dirty="0" err="1" smtClean="0">
                <a:ea typeface="隶书" pitchFamily="49" charset="-122"/>
              </a:rPr>
              <a:t>i</a:t>
            </a:r>
            <a:r>
              <a:rPr lang="en-US" altLang="zh-CN" sz="2800" b="1" dirty="0" smtClean="0">
                <a:ea typeface="隶书" pitchFamily="49" charset="-122"/>
              </a:rPr>
              <a:t>=0;</a:t>
            </a:r>
          </a:p>
          <a:p>
            <a:pPr eaLnBrk="1" hangingPunct="1">
              <a:lnSpc>
                <a:spcPct val="80000"/>
              </a:lnSpc>
              <a:buFont typeface="Wingdings" pitchFamily="2" charset="2"/>
              <a:buNone/>
            </a:pPr>
            <a:r>
              <a:rPr lang="en-US" altLang="zh-CN" sz="2800" dirty="0" smtClean="0">
                <a:ea typeface="隶书" pitchFamily="49" charset="-122"/>
              </a:rPr>
              <a:t>   while(p!=NULL)</a:t>
            </a:r>
            <a:r>
              <a:rPr lang="en-US" altLang="zh-CN" sz="2800" b="1" dirty="0" smtClean="0">
                <a:ea typeface="隶书" pitchFamily="49" charset="-122"/>
              </a:rPr>
              <a:t> {</a:t>
            </a:r>
            <a:r>
              <a:rPr lang="en-US" altLang="zh-CN" sz="2800" dirty="0" smtClean="0">
                <a:ea typeface="隶书" pitchFamily="49" charset="-122"/>
              </a:rPr>
              <a:t> </a:t>
            </a:r>
            <a:r>
              <a:rPr lang="en-US" altLang="zh-CN" sz="2800" dirty="0" err="1" smtClean="0">
                <a:ea typeface="隶书" pitchFamily="49" charset="-122"/>
              </a:rPr>
              <a:t>cout</a:t>
            </a:r>
            <a:r>
              <a:rPr lang="en-US" altLang="zh-CN" sz="2800" dirty="0" smtClean="0">
                <a:ea typeface="隶书" pitchFamily="49" charset="-122"/>
              </a:rPr>
              <a:t>&lt;&lt;++</a:t>
            </a:r>
            <a:r>
              <a:rPr lang="en-US" altLang="zh-CN" sz="2800" dirty="0" err="1" smtClean="0">
                <a:ea typeface="隶书" pitchFamily="49" charset="-122"/>
              </a:rPr>
              <a:t>i</a:t>
            </a:r>
            <a:r>
              <a:rPr lang="en-US" altLang="zh-CN" sz="2800" dirty="0" smtClean="0">
                <a:ea typeface="隶书" pitchFamily="49" charset="-122"/>
              </a:rPr>
              <a:t>&lt;&lt;“:”&lt;&lt;p-&gt;data&lt;&lt;</a:t>
            </a:r>
            <a:r>
              <a:rPr lang="en-US" altLang="zh-CN" sz="2800" dirty="0" err="1" smtClean="0">
                <a:ea typeface="隶书" pitchFamily="49" charset="-122"/>
              </a:rPr>
              <a:t>endl</a:t>
            </a:r>
            <a:r>
              <a:rPr lang="en-US" altLang="zh-CN" sz="2800" dirty="0" smtClean="0">
                <a:ea typeface="隶书" pitchFamily="49" charset="-122"/>
              </a:rPr>
              <a:t>;</a:t>
            </a:r>
          </a:p>
          <a:p>
            <a:pPr eaLnBrk="1" hangingPunct="1">
              <a:lnSpc>
                <a:spcPct val="80000"/>
              </a:lnSpc>
              <a:buFont typeface="Wingdings" pitchFamily="2" charset="2"/>
              <a:buNone/>
            </a:pPr>
            <a:r>
              <a:rPr lang="en-US" altLang="zh-CN" sz="2800" dirty="0" smtClean="0">
                <a:ea typeface="隶书" pitchFamily="49" charset="-122"/>
              </a:rPr>
              <a:t>                                  p = p</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a:t>
            </a:r>
            <a:r>
              <a:rPr lang="en-US" altLang="zh-CN" sz="2800" dirty="0" smtClean="0">
                <a:ea typeface="隶书" pitchFamily="49" charset="-122"/>
              </a:rPr>
              <a:t> }</a:t>
            </a:r>
          </a:p>
          <a:p>
            <a:pPr eaLnBrk="1" hangingPunct="1">
              <a:lnSpc>
                <a:spcPct val="80000"/>
              </a:lnSpc>
              <a:buFont typeface="Wingdings" pitchFamily="2" charset="2"/>
              <a:buNone/>
            </a:pPr>
            <a:r>
              <a:rPr lang="en-US" altLang="zh-CN" sz="2800" b="1" dirty="0" smtClean="0">
                <a:ea typeface="隶书" pitchFamily="49" charset="-122"/>
              </a:rPr>
              <a:t>};</a:t>
            </a:r>
          </a:p>
        </p:txBody>
      </p:sp>
      <p:grpSp>
        <p:nvGrpSpPr>
          <p:cNvPr id="74756" name="Group 4"/>
          <p:cNvGrpSpPr>
            <a:grpSpLocks/>
          </p:cNvGrpSpPr>
          <p:nvPr/>
        </p:nvGrpSpPr>
        <p:grpSpPr bwMode="auto">
          <a:xfrm>
            <a:off x="1571625" y="2571750"/>
            <a:ext cx="7162800" cy="1109663"/>
            <a:chOff x="0" y="0"/>
            <a:chExt cx="4512" cy="699"/>
          </a:xfrm>
        </p:grpSpPr>
        <p:sp>
          <p:nvSpPr>
            <p:cNvPr id="74757" name="Rectangle 5"/>
            <p:cNvSpPr>
              <a:spLocks noChangeArrowheads="1"/>
            </p:cNvSpPr>
            <p:nvPr/>
          </p:nvSpPr>
          <p:spPr bwMode="auto">
            <a:xfrm>
              <a:off x="816"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58" name="Text Box 6"/>
            <p:cNvSpPr txBox="1">
              <a:spLocks noChangeArrowheads="1"/>
            </p:cNvSpPr>
            <p:nvPr/>
          </p:nvSpPr>
          <p:spPr bwMode="auto">
            <a:xfrm>
              <a:off x="0" y="0"/>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front</a:t>
              </a:r>
              <a:endParaRPr lang="en-US" altLang="zh-CN" sz="2400"/>
            </a:p>
          </p:txBody>
        </p:sp>
        <p:sp>
          <p:nvSpPr>
            <p:cNvPr id="74759" name="Line 7"/>
            <p:cNvSpPr>
              <a:spLocks noChangeShapeType="1"/>
            </p:cNvSpPr>
            <p:nvPr/>
          </p:nvSpPr>
          <p:spPr bwMode="auto">
            <a:xfrm>
              <a:off x="576" y="192"/>
              <a:ext cx="240" cy="0"/>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0" name="Line 8"/>
            <p:cNvSpPr>
              <a:spLocks noChangeShapeType="1"/>
            </p:cNvSpPr>
            <p:nvPr/>
          </p:nvSpPr>
          <p:spPr bwMode="auto">
            <a:xfrm>
              <a:off x="1152"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1" name="Line 9"/>
            <p:cNvSpPr>
              <a:spLocks noChangeShapeType="1"/>
            </p:cNvSpPr>
            <p:nvPr/>
          </p:nvSpPr>
          <p:spPr bwMode="auto">
            <a:xfrm flipV="1">
              <a:off x="1152"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Rectangle 10"/>
            <p:cNvSpPr>
              <a:spLocks noChangeArrowheads="1"/>
            </p:cNvSpPr>
            <p:nvPr/>
          </p:nvSpPr>
          <p:spPr bwMode="auto">
            <a:xfrm>
              <a:off x="1632"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63" name="Line 11"/>
            <p:cNvSpPr>
              <a:spLocks noChangeShapeType="1"/>
            </p:cNvSpPr>
            <p:nvPr/>
          </p:nvSpPr>
          <p:spPr bwMode="auto">
            <a:xfrm>
              <a:off x="1392"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12"/>
            <p:cNvSpPr>
              <a:spLocks noChangeShapeType="1"/>
            </p:cNvSpPr>
            <p:nvPr/>
          </p:nvSpPr>
          <p:spPr bwMode="auto">
            <a:xfrm>
              <a:off x="1968"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5" name="Line 13"/>
            <p:cNvSpPr>
              <a:spLocks noChangeShapeType="1"/>
            </p:cNvSpPr>
            <p:nvPr/>
          </p:nvSpPr>
          <p:spPr bwMode="auto">
            <a:xfrm flipV="1">
              <a:off x="1968"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6" name="Rectangle 14"/>
            <p:cNvSpPr>
              <a:spLocks noChangeArrowheads="1"/>
            </p:cNvSpPr>
            <p:nvPr/>
          </p:nvSpPr>
          <p:spPr bwMode="auto">
            <a:xfrm>
              <a:off x="2448"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endParaRPr lang="zh-CN" altLang="en-US"/>
            </a:p>
          </p:txBody>
        </p:sp>
        <p:sp>
          <p:nvSpPr>
            <p:cNvPr id="74767" name="Line 15"/>
            <p:cNvSpPr>
              <a:spLocks noChangeShapeType="1"/>
            </p:cNvSpPr>
            <p:nvPr/>
          </p:nvSpPr>
          <p:spPr bwMode="auto">
            <a:xfrm>
              <a:off x="2208"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8" name="Line 16"/>
            <p:cNvSpPr>
              <a:spLocks noChangeShapeType="1"/>
            </p:cNvSpPr>
            <p:nvPr/>
          </p:nvSpPr>
          <p:spPr bwMode="auto">
            <a:xfrm>
              <a:off x="2784"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9" name="Line 17"/>
            <p:cNvSpPr>
              <a:spLocks noChangeShapeType="1"/>
            </p:cNvSpPr>
            <p:nvPr/>
          </p:nvSpPr>
          <p:spPr bwMode="auto">
            <a:xfrm flipV="1">
              <a:off x="2784"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0" name="Rectangle 18"/>
            <p:cNvSpPr>
              <a:spLocks noChangeArrowheads="1"/>
            </p:cNvSpPr>
            <p:nvPr/>
          </p:nvSpPr>
          <p:spPr bwMode="auto">
            <a:xfrm>
              <a:off x="3984" y="96"/>
              <a:ext cx="528" cy="288"/>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ltLang="zh-CN"/>
                <a:t>     ^</a:t>
              </a:r>
              <a:endParaRPr lang="zh-CN" altLang="en-US"/>
            </a:p>
          </p:txBody>
        </p:sp>
        <p:sp>
          <p:nvSpPr>
            <p:cNvPr id="74771" name="Line 19"/>
            <p:cNvSpPr>
              <a:spLocks noChangeShapeType="1"/>
            </p:cNvSpPr>
            <p:nvPr/>
          </p:nvSpPr>
          <p:spPr bwMode="auto">
            <a:xfrm>
              <a:off x="3744"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2" name="Line 20"/>
            <p:cNvSpPr>
              <a:spLocks noChangeShapeType="1"/>
            </p:cNvSpPr>
            <p:nvPr/>
          </p:nvSpPr>
          <p:spPr bwMode="auto">
            <a:xfrm>
              <a:off x="4320" y="9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3" name="Line 21"/>
            <p:cNvSpPr>
              <a:spLocks noChangeShapeType="1"/>
            </p:cNvSpPr>
            <p:nvPr/>
          </p:nvSpPr>
          <p:spPr bwMode="auto">
            <a:xfrm flipV="1">
              <a:off x="4320"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4" name="Line 22"/>
            <p:cNvSpPr>
              <a:spLocks noChangeShapeType="1"/>
            </p:cNvSpPr>
            <p:nvPr/>
          </p:nvSpPr>
          <p:spPr bwMode="auto">
            <a:xfrm>
              <a:off x="3024" y="192"/>
              <a:ext cx="240" cy="0"/>
            </a:xfrm>
            <a:prstGeom prst="line">
              <a:avLst/>
            </a:prstGeom>
            <a:noFill/>
            <a:ln w="38100">
              <a:solidFill>
                <a:schemeClr val="tx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5" name="Line 23"/>
            <p:cNvSpPr>
              <a:spLocks noChangeShapeType="1"/>
            </p:cNvSpPr>
            <p:nvPr/>
          </p:nvSpPr>
          <p:spPr bwMode="auto">
            <a:xfrm>
              <a:off x="3264" y="192"/>
              <a:ext cx="480"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6" name="Text Box 24"/>
            <p:cNvSpPr txBox="1">
              <a:spLocks noChangeArrowheads="1"/>
            </p:cNvSpPr>
            <p:nvPr/>
          </p:nvSpPr>
          <p:spPr bwMode="auto">
            <a:xfrm>
              <a:off x="3360" y="33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t>rear</a:t>
              </a:r>
              <a:endParaRPr lang="en-US" altLang="zh-CN" sz="2400"/>
            </a:p>
          </p:txBody>
        </p:sp>
        <p:sp>
          <p:nvSpPr>
            <p:cNvPr id="74777" name="Line 25"/>
            <p:cNvSpPr>
              <a:spLocks noChangeShapeType="1"/>
            </p:cNvSpPr>
            <p:nvPr/>
          </p:nvSpPr>
          <p:spPr bwMode="auto">
            <a:xfrm flipV="1">
              <a:off x="3648" y="288"/>
              <a:ext cx="336" cy="144"/>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8" name="Text Box 24"/>
            <p:cNvSpPr txBox="1">
              <a:spLocks noChangeArrowheads="1"/>
            </p:cNvSpPr>
            <p:nvPr/>
          </p:nvSpPr>
          <p:spPr bwMode="auto">
            <a:xfrm>
              <a:off x="432" y="408"/>
              <a:ext cx="4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2400"/>
                <a:t>    p</a:t>
              </a:r>
            </a:p>
          </p:txBody>
        </p:sp>
        <p:sp>
          <p:nvSpPr>
            <p:cNvPr id="74779" name="Line 25"/>
            <p:cNvSpPr>
              <a:spLocks noChangeShapeType="1"/>
            </p:cNvSpPr>
            <p:nvPr/>
          </p:nvSpPr>
          <p:spPr bwMode="auto">
            <a:xfrm flipV="1">
              <a:off x="720" y="360"/>
              <a:ext cx="336" cy="144"/>
            </a:xfrm>
            <a:prstGeom prst="line">
              <a:avLst/>
            </a:prstGeom>
            <a:noFill/>
            <a:ln w="38100">
              <a:solidFill>
                <a:srgbClr val="008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animEffect transition="in" filter="wipe(down)">
                                      <p:cBhvr>
                                        <p:cTn id="15" dur="500"/>
                                        <p:tgtEl>
                                          <p:spTgt spid="10752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7523">
                                            <p:txEl>
                                              <p:pRg st="5" end="5"/>
                                            </p:txEl>
                                          </p:spTgt>
                                        </p:tgtEl>
                                        <p:attrNameLst>
                                          <p:attrName>style.visibility</p:attrName>
                                        </p:attrNameLst>
                                      </p:cBhvr>
                                      <p:to>
                                        <p:strVal val="visible"/>
                                      </p:to>
                                    </p:set>
                                    <p:animEffect transition="in" filter="wipe(down)">
                                      <p:cBhvr>
                                        <p:cTn id="18" dur="500"/>
                                        <p:tgtEl>
                                          <p:spTgt spid="107523">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752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52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752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07523">
                                            <p:txEl>
                                              <p:pRg st="11" end="11"/>
                                            </p:txEl>
                                          </p:spTgt>
                                        </p:tgtEl>
                                        <p:attrNameLst>
                                          <p:attrName>style.visibility</p:attrName>
                                        </p:attrNameLst>
                                      </p:cBhvr>
                                      <p:to>
                                        <p:strVal val="visible"/>
                                      </p:to>
                                    </p:set>
                                    <p:animEffect transition="in" filter="wipe(down)">
                                      <p:cBhvr>
                                        <p:cTn id="31" dur="500"/>
                                        <p:tgtEl>
                                          <p:spTgt spid="107523">
                                            <p:txEl>
                                              <p:pRg st="11" end="1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107523">
                                            <p:txEl>
                                              <p:pRg st="12" end="12"/>
                                            </p:txEl>
                                          </p:spTgt>
                                        </p:tgtEl>
                                        <p:attrNameLst>
                                          <p:attrName>style.visibility</p:attrName>
                                        </p:attrNameLst>
                                      </p:cBhvr>
                                      <p:to>
                                        <p:strVal val="visible"/>
                                      </p:to>
                                    </p:set>
                                    <p:animEffect transition="in" filter="wipe(down)">
                                      <p:cBhvr>
                                        <p:cTn id="36" dur="500"/>
                                        <p:tgtEl>
                                          <p:spTgt spid="107523">
                                            <p:txEl>
                                              <p:pRg st="12" end="1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107523">
                                            <p:txEl>
                                              <p:pRg st="13" end="13"/>
                                            </p:txEl>
                                          </p:spTgt>
                                        </p:tgtEl>
                                        <p:attrNameLst>
                                          <p:attrName>style.visibility</p:attrName>
                                        </p:attrNameLst>
                                      </p:cBhvr>
                                      <p:to>
                                        <p:strVal val="visible"/>
                                      </p:to>
                                    </p:set>
                                    <p:animEffect transition="in" filter="wipe(down)">
                                      <p:cBhvr>
                                        <p:cTn id="41" dur="500"/>
                                        <p:tgtEl>
                                          <p:spTgt spid="107523">
                                            <p:txEl>
                                              <p:pRg st="13" end="13"/>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107523">
                                            <p:txEl>
                                              <p:pRg st="14" end="14"/>
                                            </p:txEl>
                                          </p:spTgt>
                                        </p:tgtEl>
                                        <p:attrNameLst>
                                          <p:attrName>style.visibility</p:attrName>
                                        </p:attrNameLst>
                                      </p:cBhvr>
                                      <p:to>
                                        <p:strVal val="visible"/>
                                      </p:to>
                                    </p:set>
                                    <p:animEffect transition="in" filter="wipe(down)">
                                      <p:cBhvr>
                                        <p:cTn id="44" dur="500"/>
                                        <p:tgtEl>
                                          <p:spTgt spid="10752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13F1B126-8EAA-4B97-A8DF-001BDEA0EE22}" type="slidenum">
              <a:rPr lang="en-US" altLang="zh-CN" sz="1400" b="0"/>
              <a:pPr eaLnBrk="1" hangingPunct="1">
                <a:spcBef>
                  <a:spcPct val="50000"/>
                </a:spcBef>
              </a:pPr>
              <a:t>55</a:t>
            </a:fld>
            <a:endParaRPr lang="en-US" altLang="zh-CN" sz="1400" b="0"/>
          </a:p>
        </p:txBody>
      </p:sp>
      <p:graphicFrame>
        <p:nvGraphicFramePr>
          <p:cNvPr id="113667" name="Object 2"/>
          <p:cNvGraphicFramePr>
            <a:graphicFrameLocks noChangeAspect="1"/>
          </p:cNvGraphicFramePr>
          <p:nvPr/>
        </p:nvGraphicFramePr>
        <p:xfrm>
          <a:off x="928688" y="4281488"/>
          <a:ext cx="7258050" cy="2119312"/>
        </p:xfrm>
        <a:graphic>
          <a:graphicData uri="http://schemas.openxmlformats.org/presentationml/2006/ole">
            <mc:AlternateContent xmlns:mc="http://schemas.openxmlformats.org/markup-compatibility/2006">
              <mc:Choice xmlns:v="urn:schemas-microsoft-com:vml" Requires="v">
                <p:oleObj spid="_x0000_s77844" r:id="rId3" imgW="7382160" imgH="2145960" progId="Word.Document.8">
                  <p:embed/>
                </p:oleObj>
              </mc:Choice>
              <mc:Fallback>
                <p:oleObj r:id="rId3" imgW="7382160" imgH="21459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4281488"/>
                        <a:ext cx="7258050"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8" name="Rectangle 3"/>
          <p:cNvSpPr>
            <a:spLocks noGrp="1" noChangeArrowheads="1"/>
          </p:cNvSpPr>
          <p:nvPr>
            <p:ph type="title" idx="4294967295"/>
          </p:nvPr>
        </p:nvSpPr>
        <p:spPr>
          <a:xfrm>
            <a:off x="428625" y="457200"/>
            <a:ext cx="8358188" cy="1063625"/>
          </a:xfrm>
        </p:spPr>
        <p:txBody>
          <a:bodyPr/>
          <a:lstStyle/>
          <a:p>
            <a:pPr eaLnBrk="1" hangingPunct="1"/>
            <a:r>
              <a:rPr lang="en-US" altLang="zh-CN" sz="4000" b="1" smtClean="0">
                <a:latin typeface="华文新魏" pitchFamily="2" charset="-122"/>
                <a:ea typeface="华文新魏" pitchFamily="2" charset="-122"/>
              </a:rPr>
              <a:t>3.4  </a:t>
            </a:r>
            <a:r>
              <a:rPr lang="zh-CN" altLang="en-US" sz="4000" b="1" smtClean="0">
                <a:latin typeface="华文新魏" pitchFamily="2" charset="-122"/>
                <a:ea typeface="华文新魏" pitchFamily="2" charset="-122"/>
              </a:rPr>
              <a:t>优先级队列 </a:t>
            </a:r>
            <a:r>
              <a:rPr lang="en-US" altLang="zh-CN" sz="4000" b="1" smtClean="0">
                <a:latin typeface="华文新魏" pitchFamily="2" charset="-122"/>
                <a:ea typeface="华文新魏" pitchFamily="2" charset="-122"/>
              </a:rPr>
              <a:t>(Priority Queue)</a:t>
            </a:r>
            <a:endParaRPr lang="en-US" altLang="zh-CN" sz="4000" smtClean="0">
              <a:latin typeface="华文新魏" pitchFamily="2" charset="-122"/>
              <a:ea typeface="华文新魏" pitchFamily="2" charset="-122"/>
            </a:endParaRPr>
          </a:p>
        </p:txBody>
      </p:sp>
      <p:sp>
        <p:nvSpPr>
          <p:cNvPr id="113669" name="Rectangle 4"/>
          <p:cNvSpPr>
            <a:spLocks noGrp="1" noChangeArrowheads="1"/>
          </p:cNvSpPr>
          <p:nvPr>
            <p:ph type="body" idx="4294967295"/>
          </p:nvPr>
        </p:nvSpPr>
        <p:spPr>
          <a:xfrm>
            <a:off x="692150" y="1460500"/>
            <a:ext cx="7912100" cy="1752600"/>
          </a:xfrm>
        </p:spPr>
        <p:txBody>
          <a:bodyPr/>
          <a:lstStyle/>
          <a:p>
            <a:pPr eaLnBrk="1" hangingPunct="1">
              <a:spcBef>
                <a:spcPct val="10000"/>
              </a:spcBef>
              <a:buClr>
                <a:srgbClr val="800080"/>
              </a:buClr>
              <a:buSzPct val="50000"/>
            </a:pPr>
            <a:r>
              <a:rPr lang="zh-CN" altLang="en-US" b="1" dirty="0" smtClean="0">
                <a:solidFill>
                  <a:schemeClr val="tx2"/>
                </a:solidFill>
                <a:ea typeface="仿宋_GB2312" pitchFamily="49" charset="-122"/>
              </a:rPr>
              <a:t>优先级队列</a:t>
            </a:r>
            <a:r>
              <a:rPr lang="en-US" altLang="zh-CN" b="1" dirty="0" smtClean="0">
                <a:ea typeface="仿宋_GB2312" pitchFamily="49" charset="-122"/>
              </a:rPr>
              <a:t>:</a:t>
            </a:r>
            <a:r>
              <a:rPr lang="zh-CN" altLang="en-US" b="1" dirty="0" smtClean="0">
                <a:ea typeface="仿宋_GB2312" pitchFamily="49" charset="-122"/>
              </a:rPr>
              <a:t>每次从队列中取出的是具有最高优先权的元素</a:t>
            </a:r>
          </a:p>
          <a:p>
            <a:pPr eaLnBrk="1" hangingPunct="1">
              <a:spcBef>
                <a:spcPct val="10000"/>
              </a:spcBef>
              <a:buClr>
                <a:srgbClr val="800080"/>
              </a:buClr>
              <a:buSzPct val="50000"/>
            </a:pPr>
            <a:r>
              <a:rPr lang="zh-CN" altLang="en-US" b="1" dirty="0" smtClean="0">
                <a:ea typeface="仿宋_GB2312" pitchFamily="49" charset="-122"/>
              </a:rPr>
              <a:t>如下表：任务优先权及执行顺序的关系</a:t>
            </a:r>
            <a:endParaRPr lang="zh-CN" altLang="en-US" sz="3600" b="1" dirty="0" smtClean="0">
              <a:ea typeface="仿宋_GB2312" pitchFamily="49" charset="-122"/>
            </a:endParaRPr>
          </a:p>
        </p:txBody>
      </p:sp>
      <p:sp>
        <p:nvSpPr>
          <p:cNvPr id="113670" name="Text Box 5"/>
          <p:cNvSpPr txBox="1">
            <a:spLocks noChangeArrowheads="1"/>
          </p:cNvSpPr>
          <p:nvPr/>
        </p:nvSpPr>
        <p:spPr bwMode="auto">
          <a:xfrm>
            <a:off x="1214438" y="3214688"/>
            <a:ext cx="7397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lang="zh-CN" altLang="en-US" dirty="0" smtClean="0">
                <a:solidFill>
                  <a:srgbClr val="FF3300"/>
                </a:solidFill>
                <a:effectLst>
                  <a:outerShdw blurRad="38100" dist="38100" dir="2700000" algn="tl">
                    <a:srgbClr val="000000"/>
                  </a:outerShdw>
                </a:effectLst>
                <a:ea typeface="仿宋_GB2312" pitchFamily="49" charset="-122"/>
              </a:rPr>
              <a:t>在最小优先级队列中，数字越小，优先权越高</a:t>
            </a:r>
            <a:endParaRPr lang="en-US" altLang="zh-CN" dirty="0" smtClean="0">
              <a:solidFill>
                <a:srgbClr val="FF3300"/>
              </a:solidFill>
              <a:effectLst>
                <a:outerShdw blurRad="38100" dist="38100" dir="2700000" algn="tl">
                  <a:srgbClr val="000000"/>
                </a:outerShdw>
              </a:effectLst>
              <a:ea typeface="仿宋_GB2312" pitchFamily="49" charset="-122"/>
            </a:endParaRPr>
          </a:p>
          <a:p>
            <a:pPr eaLnBrk="1" hangingPunct="1">
              <a:defRPr/>
            </a:pPr>
            <a:r>
              <a:rPr lang="zh-CN" altLang="en-US" dirty="0">
                <a:solidFill>
                  <a:srgbClr val="FF3300"/>
                </a:solidFill>
                <a:effectLst>
                  <a:outerShdw blurRad="38100" dist="38100" dir="2700000" algn="tl">
                    <a:srgbClr val="000000"/>
                  </a:outerShdw>
                </a:effectLst>
                <a:ea typeface="仿宋_GB2312" pitchFamily="49" charset="-122"/>
              </a:rPr>
              <a:t>在</a:t>
            </a:r>
            <a:r>
              <a:rPr lang="zh-CN" altLang="en-US" dirty="0" smtClean="0">
                <a:solidFill>
                  <a:srgbClr val="FF3300"/>
                </a:solidFill>
                <a:effectLst>
                  <a:outerShdw blurRad="38100" dist="38100" dir="2700000" algn="tl">
                    <a:srgbClr val="000000"/>
                  </a:outerShdw>
                </a:effectLst>
                <a:ea typeface="仿宋_GB2312" pitchFamily="49" charset="-122"/>
              </a:rPr>
              <a:t>最大优先级</a:t>
            </a:r>
            <a:r>
              <a:rPr lang="zh-CN" altLang="en-US" dirty="0">
                <a:solidFill>
                  <a:srgbClr val="FF3300"/>
                </a:solidFill>
                <a:effectLst>
                  <a:outerShdw blurRad="38100" dist="38100" dir="2700000" algn="tl">
                    <a:srgbClr val="000000"/>
                  </a:outerShdw>
                </a:effectLst>
                <a:ea typeface="仿宋_GB2312" pitchFamily="49" charset="-122"/>
              </a:rPr>
              <a:t>队列中，数字</a:t>
            </a:r>
            <a:r>
              <a:rPr lang="zh-CN" altLang="en-US" dirty="0" smtClean="0">
                <a:solidFill>
                  <a:srgbClr val="FF3300"/>
                </a:solidFill>
                <a:effectLst>
                  <a:outerShdw blurRad="38100" dist="38100" dir="2700000" algn="tl">
                    <a:srgbClr val="000000"/>
                  </a:outerShdw>
                </a:effectLst>
                <a:ea typeface="仿宋_GB2312" pitchFamily="49" charset="-122"/>
              </a:rPr>
              <a:t>越大，</a:t>
            </a:r>
            <a:r>
              <a:rPr lang="zh-CN" altLang="en-US" dirty="0">
                <a:solidFill>
                  <a:srgbClr val="FF3300"/>
                </a:solidFill>
                <a:effectLst>
                  <a:outerShdw blurRad="38100" dist="38100" dir="2700000" algn="tl">
                    <a:srgbClr val="000000"/>
                  </a:outerShdw>
                </a:effectLst>
                <a:ea typeface="仿宋_GB2312" pitchFamily="49" charset="-122"/>
              </a:rPr>
              <a:t>优先权越高</a:t>
            </a:r>
            <a:endParaRPr lang="zh-CN" altLang="en-US" dirty="0"/>
          </a:p>
          <a:p>
            <a:pPr eaLnBrk="1" hangingPunct="1">
              <a:defRPr/>
            </a:pPr>
            <a:endParaRPr lang="zh-CN" altLang="en-US" dirty="0" smtClean="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3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3"/>
          <p:cNvGrpSpPr>
            <a:grpSpLocks/>
          </p:cNvGrpSpPr>
          <p:nvPr/>
        </p:nvGrpSpPr>
        <p:grpSpPr bwMode="auto">
          <a:xfrm>
            <a:off x="2535238" y="2433638"/>
            <a:ext cx="6108700" cy="519112"/>
            <a:chOff x="0" y="0"/>
            <a:chExt cx="3848" cy="327"/>
          </a:xfrm>
        </p:grpSpPr>
        <p:grpSp>
          <p:nvGrpSpPr>
            <p:cNvPr id="78915" name="Group 4"/>
            <p:cNvGrpSpPr>
              <a:grpSpLocks/>
            </p:cNvGrpSpPr>
            <p:nvPr/>
          </p:nvGrpSpPr>
          <p:grpSpPr bwMode="auto">
            <a:xfrm>
              <a:off x="0" y="14"/>
              <a:ext cx="3848" cy="304"/>
              <a:chOff x="0" y="0"/>
              <a:chExt cx="3848" cy="304"/>
            </a:xfrm>
          </p:grpSpPr>
          <p:sp>
            <p:nvSpPr>
              <p:cNvPr id="78917" name="Rectangle 4" descr="粉色砂纸"/>
              <p:cNvSpPr>
                <a:spLocks noChangeArrowheads="1"/>
              </p:cNvSpPr>
              <p:nvPr/>
            </p:nvSpPr>
            <p:spPr bwMode="auto">
              <a:xfrm>
                <a:off x="0" y="0"/>
                <a:ext cx="3848" cy="29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78918" name="Line 5"/>
              <p:cNvSpPr>
                <a:spLocks noChangeShapeType="1"/>
              </p:cNvSpPr>
              <p:nvPr/>
            </p:nvSpPr>
            <p:spPr bwMode="auto">
              <a:xfrm>
                <a:off x="376"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9" name="Line 6"/>
              <p:cNvSpPr>
                <a:spLocks noChangeShapeType="1"/>
              </p:cNvSpPr>
              <p:nvPr/>
            </p:nvSpPr>
            <p:spPr bwMode="auto">
              <a:xfrm>
                <a:off x="768"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0" name="Line 7"/>
              <p:cNvSpPr>
                <a:spLocks noChangeShapeType="1"/>
              </p:cNvSpPr>
              <p:nvPr/>
            </p:nvSpPr>
            <p:spPr bwMode="auto">
              <a:xfrm>
                <a:off x="1160"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1" name="Line 8"/>
              <p:cNvSpPr>
                <a:spLocks noChangeShapeType="1"/>
              </p:cNvSpPr>
              <p:nvPr/>
            </p:nvSpPr>
            <p:spPr bwMode="auto">
              <a:xfrm>
                <a:off x="1560"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2" name="Line 9"/>
              <p:cNvSpPr>
                <a:spLocks noChangeShapeType="1"/>
              </p:cNvSpPr>
              <p:nvPr/>
            </p:nvSpPr>
            <p:spPr bwMode="auto">
              <a:xfrm>
                <a:off x="2336"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3" name="Line 10"/>
              <p:cNvSpPr>
                <a:spLocks noChangeShapeType="1"/>
              </p:cNvSpPr>
              <p:nvPr/>
            </p:nvSpPr>
            <p:spPr bwMode="auto">
              <a:xfrm>
                <a:off x="2720"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4" name="Line 11"/>
              <p:cNvSpPr>
                <a:spLocks noChangeShapeType="1"/>
              </p:cNvSpPr>
              <p:nvPr/>
            </p:nvSpPr>
            <p:spPr bwMode="auto">
              <a:xfrm>
                <a:off x="3088"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5" name="Line 12"/>
              <p:cNvSpPr>
                <a:spLocks noChangeShapeType="1"/>
              </p:cNvSpPr>
              <p:nvPr/>
            </p:nvSpPr>
            <p:spPr bwMode="auto">
              <a:xfrm>
                <a:off x="3464"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6" name="Line 13"/>
              <p:cNvSpPr>
                <a:spLocks noChangeShapeType="1"/>
              </p:cNvSpPr>
              <p:nvPr/>
            </p:nvSpPr>
            <p:spPr bwMode="auto">
              <a:xfrm>
                <a:off x="1944"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916" name="Text Box 14"/>
            <p:cNvSpPr txBox="1">
              <a:spLocks noChangeArrowheads="1"/>
            </p:cNvSpPr>
            <p:nvPr/>
          </p:nvSpPr>
          <p:spPr bwMode="auto">
            <a:xfrm>
              <a:off x="14" y="0"/>
              <a:ext cx="23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10   20   40   50   70   90</a:t>
              </a:r>
            </a:p>
          </p:txBody>
        </p:sp>
      </p:grpSp>
      <p:sp>
        <p:nvSpPr>
          <p:cNvPr id="78851" name="Text Box 16"/>
          <p:cNvSpPr txBox="1">
            <a:spLocks noChangeArrowheads="1"/>
          </p:cNvSpPr>
          <p:nvPr/>
        </p:nvSpPr>
        <p:spPr bwMode="auto">
          <a:xfrm>
            <a:off x="6445250" y="1882775"/>
            <a:ext cx="1257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zh-CN" altLang="en-US">
                <a:solidFill>
                  <a:schemeClr val="tx2"/>
                </a:solidFill>
                <a:ea typeface="仿宋_GB2312" pitchFamily="49" charset="-122"/>
              </a:rPr>
              <a:t>插入</a:t>
            </a:r>
            <a:r>
              <a:rPr lang="en-US" altLang="zh-CN">
                <a:solidFill>
                  <a:schemeClr val="tx2"/>
                </a:solidFill>
              </a:rPr>
              <a:t>60</a:t>
            </a:r>
          </a:p>
        </p:txBody>
      </p:sp>
      <p:grpSp>
        <p:nvGrpSpPr>
          <p:cNvPr id="117777" name="Group 17"/>
          <p:cNvGrpSpPr>
            <a:grpSpLocks/>
          </p:cNvGrpSpPr>
          <p:nvPr/>
        </p:nvGrpSpPr>
        <p:grpSpPr bwMode="auto">
          <a:xfrm>
            <a:off x="2522538" y="3627438"/>
            <a:ext cx="6108700" cy="519112"/>
            <a:chOff x="0" y="0"/>
            <a:chExt cx="3848" cy="327"/>
          </a:xfrm>
        </p:grpSpPr>
        <p:grpSp>
          <p:nvGrpSpPr>
            <p:cNvPr id="78903" name="Group 18"/>
            <p:cNvGrpSpPr>
              <a:grpSpLocks/>
            </p:cNvGrpSpPr>
            <p:nvPr/>
          </p:nvGrpSpPr>
          <p:grpSpPr bwMode="auto">
            <a:xfrm>
              <a:off x="0" y="14"/>
              <a:ext cx="3848" cy="304"/>
              <a:chOff x="0" y="0"/>
              <a:chExt cx="3848" cy="304"/>
            </a:xfrm>
          </p:grpSpPr>
          <p:sp>
            <p:nvSpPr>
              <p:cNvPr id="78905" name="Rectangle 20" descr="粉色砂纸"/>
              <p:cNvSpPr>
                <a:spLocks noChangeArrowheads="1"/>
              </p:cNvSpPr>
              <p:nvPr/>
            </p:nvSpPr>
            <p:spPr bwMode="auto">
              <a:xfrm>
                <a:off x="0" y="0"/>
                <a:ext cx="3848" cy="29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78906" name="Line 21"/>
              <p:cNvSpPr>
                <a:spLocks noChangeShapeType="1"/>
              </p:cNvSpPr>
              <p:nvPr/>
            </p:nvSpPr>
            <p:spPr bwMode="auto">
              <a:xfrm>
                <a:off x="376"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7" name="Line 22"/>
              <p:cNvSpPr>
                <a:spLocks noChangeShapeType="1"/>
              </p:cNvSpPr>
              <p:nvPr/>
            </p:nvSpPr>
            <p:spPr bwMode="auto">
              <a:xfrm>
                <a:off x="768"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8" name="Line 23"/>
              <p:cNvSpPr>
                <a:spLocks noChangeShapeType="1"/>
              </p:cNvSpPr>
              <p:nvPr/>
            </p:nvSpPr>
            <p:spPr bwMode="auto">
              <a:xfrm>
                <a:off x="1160"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9" name="Line 24"/>
              <p:cNvSpPr>
                <a:spLocks noChangeShapeType="1"/>
              </p:cNvSpPr>
              <p:nvPr/>
            </p:nvSpPr>
            <p:spPr bwMode="auto">
              <a:xfrm>
                <a:off x="1560"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0" name="Line 25"/>
              <p:cNvSpPr>
                <a:spLocks noChangeShapeType="1"/>
              </p:cNvSpPr>
              <p:nvPr/>
            </p:nvSpPr>
            <p:spPr bwMode="auto">
              <a:xfrm>
                <a:off x="2336"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1" name="Line 26"/>
              <p:cNvSpPr>
                <a:spLocks noChangeShapeType="1"/>
              </p:cNvSpPr>
              <p:nvPr/>
            </p:nvSpPr>
            <p:spPr bwMode="auto">
              <a:xfrm>
                <a:off x="2720"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2" name="Line 27"/>
              <p:cNvSpPr>
                <a:spLocks noChangeShapeType="1"/>
              </p:cNvSpPr>
              <p:nvPr/>
            </p:nvSpPr>
            <p:spPr bwMode="auto">
              <a:xfrm>
                <a:off x="3088"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3" name="Line 28"/>
              <p:cNvSpPr>
                <a:spLocks noChangeShapeType="1"/>
              </p:cNvSpPr>
              <p:nvPr/>
            </p:nvSpPr>
            <p:spPr bwMode="auto">
              <a:xfrm>
                <a:off x="3464"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4" name="Line 29"/>
              <p:cNvSpPr>
                <a:spLocks noChangeShapeType="1"/>
              </p:cNvSpPr>
              <p:nvPr/>
            </p:nvSpPr>
            <p:spPr bwMode="auto">
              <a:xfrm>
                <a:off x="1944"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904" name="Text Box 30"/>
            <p:cNvSpPr txBox="1">
              <a:spLocks noChangeArrowheads="1"/>
            </p:cNvSpPr>
            <p:nvPr/>
          </p:nvSpPr>
          <p:spPr bwMode="auto">
            <a:xfrm>
              <a:off x="14" y="0"/>
              <a:ext cx="2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10   20   40   50   70   90   </a:t>
              </a:r>
              <a:r>
                <a:rPr lang="en-US" altLang="zh-CN">
                  <a:solidFill>
                    <a:schemeClr val="tx2"/>
                  </a:solidFill>
                </a:rPr>
                <a:t>60</a:t>
              </a:r>
            </a:p>
          </p:txBody>
        </p:sp>
      </p:grpSp>
      <p:grpSp>
        <p:nvGrpSpPr>
          <p:cNvPr id="117790" name="Group 30"/>
          <p:cNvGrpSpPr>
            <a:grpSpLocks/>
          </p:cNvGrpSpPr>
          <p:nvPr/>
        </p:nvGrpSpPr>
        <p:grpSpPr bwMode="auto">
          <a:xfrm>
            <a:off x="6103938" y="4119563"/>
            <a:ext cx="546100" cy="660400"/>
            <a:chOff x="0" y="0"/>
            <a:chExt cx="344" cy="416"/>
          </a:xfrm>
        </p:grpSpPr>
        <p:sp>
          <p:nvSpPr>
            <p:cNvPr id="78901" name="Rectangle 32" descr="粉色砂纸"/>
            <p:cNvSpPr>
              <a:spLocks noChangeArrowheads="1"/>
            </p:cNvSpPr>
            <p:nvPr/>
          </p:nvSpPr>
          <p:spPr bwMode="auto">
            <a:xfrm>
              <a:off x="0" y="144"/>
              <a:ext cx="344" cy="272"/>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r>
                <a:rPr lang="en-US" altLang="zh-CN">
                  <a:solidFill>
                    <a:schemeClr val="tx2"/>
                  </a:solidFill>
                </a:rPr>
                <a:t>60</a:t>
              </a:r>
            </a:p>
          </p:txBody>
        </p:sp>
        <p:sp>
          <p:nvSpPr>
            <p:cNvPr id="78902" name="Line 33"/>
            <p:cNvSpPr>
              <a:spLocks noChangeShapeType="1"/>
            </p:cNvSpPr>
            <p:nvPr/>
          </p:nvSpPr>
          <p:spPr bwMode="auto">
            <a:xfrm flipH="1">
              <a:off x="184" y="0"/>
              <a:ext cx="96" cy="144"/>
            </a:xfrm>
            <a:prstGeom prst="line">
              <a:avLst/>
            </a:prstGeom>
            <a:noFill/>
            <a:ln w="28575">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7793" name="Group 33"/>
          <p:cNvGrpSpPr>
            <a:grpSpLocks/>
          </p:cNvGrpSpPr>
          <p:nvPr/>
        </p:nvGrpSpPr>
        <p:grpSpPr bwMode="auto">
          <a:xfrm>
            <a:off x="2522538" y="4922838"/>
            <a:ext cx="6108700" cy="1152525"/>
            <a:chOff x="0" y="0"/>
            <a:chExt cx="3848" cy="726"/>
          </a:xfrm>
        </p:grpSpPr>
        <p:grpSp>
          <p:nvGrpSpPr>
            <p:cNvPr id="78886" name="Group 34"/>
            <p:cNvGrpSpPr>
              <a:grpSpLocks/>
            </p:cNvGrpSpPr>
            <p:nvPr/>
          </p:nvGrpSpPr>
          <p:grpSpPr bwMode="auto">
            <a:xfrm>
              <a:off x="0" y="0"/>
              <a:ext cx="3848" cy="327"/>
              <a:chOff x="0" y="0"/>
              <a:chExt cx="3848" cy="327"/>
            </a:xfrm>
          </p:grpSpPr>
          <p:grpSp>
            <p:nvGrpSpPr>
              <p:cNvPr id="78889" name="Group 35"/>
              <p:cNvGrpSpPr>
                <a:grpSpLocks/>
              </p:cNvGrpSpPr>
              <p:nvPr/>
            </p:nvGrpSpPr>
            <p:grpSpPr bwMode="auto">
              <a:xfrm>
                <a:off x="0" y="14"/>
                <a:ext cx="3848" cy="304"/>
                <a:chOff x="0" y="0"/>
                <a:chExt cx="3848" cy="304"/>
              </a:xfrm>
            </p:grpSpPr>
            <p:sp>
              <p:nvSpPr>
                <p:cNvPr id="78891" name="Rectangle 37" descr="粉色砂纸"/>
                <p:cNvSpPr>
                  <a:spLocks noChangeArrowheads="1"/>
                </p:cNvSpPr>
                <p:nvPr/>
              </p:nvSpPr>
              <p:spPr bwMode="auto">
                <a:xfrm>
                  <a:off x="0" y="0"/>
                  <a:ext cx="3848" cy="29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78892" name="Line 38"/>
                <p:cNvSpPr>
                  <a:spLocks noChangeShapeType="1"/>
                </p:cNvSpPr>
                <p:nvPr/>
              </p:nvSpPr>
              <p:spPr bwMode="auto">
                <a:xfrm>
                  <a:off x="376"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3" name="Line 39"/>
                <p:cNvSpPr>
                  <a:spLocks noChangeShapeType="1"/>
                </p:cNvSpPr>
                <p:nvPr/>
              </p:nvSpPr>
              <p:spPr bwMode="auto">
                <a:xfrm>
                  <a:off x="768"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4" name="Line 40"/>
                <p:cNvSpPr>
                  <a:spLocks noChangeShapeType="1"/>
                </p:cNvSpPr>
                <p:nvPr/>
              </p:nvSpPr>
              <p:spPr bwMode="auto">
                <a:xfrm>
                  <a:off x="1160"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5" name="Line 41"/>
                <p:cNvSpPr>
                  <a:spLocks noChangeShapeType="1"/>
                </p:cNvSpPr>
                <p:nvPr/>
              </p:nvSpPr>
              <p:spPr bwMode="auto">
                <a:xfrm>
                  <a:off x="1560"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6" name="Line 42"/>
                <p:cNvSpPr>
                  <a:spLocks noChangeShapeType="1"/>
                </p:cNvSpPr>
                <p:nvPr/>
              </p:nvSpPr>
              <p:spPr bwMode="auto">
                <a:xfrm>
                  <a:off x="2336"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7" name="Line 43"/>
                <p:cNvSpPr>
                  <a:spLocks noChangeShapeType="1"/>
                </p:cNvSpPr>
                <p:nvPr/>
              </p:nvSpPr>
              <p:spPr bwMode="auto">
                <a:xfrm>
                  <a:off x="2720"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8" name="Line 44"/>
                <p:cNvSpPr>
                  <a:spLocks noChangeShapeType="1"/>
                </p:cNvSpPr>
                <p:nvPr/>
              </p:nvSpPr>
              <p:spPr bwMode="auto">
                <a:xfrm>
                  <a:off x="3088"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99" name="Line 45"/>
                <p:cNvSpPr>
                  <a:spLocks noChangeShapeType="1"/>
                </p:cNvSpPr>
                <p:nvPr/>
              </p:nvSpPr>
              <p:spPr bwMode="auto">
                <a:xfrm>
                  <a:off x="3464"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00" name="Line 46"/>
                <p:cNvSpPr>
                  <a:spLocks noChangeShapeType="1"/>
                </p:cNvSpPr>
                <p:nvPr/>
              </p:nvSpPr>
              <p:spPr bwMode="auto">
                <a:xfrm>
                  <a:off x="1944"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890" name="Text Box 47"/>
              <p:cNvSpPr txBox="1">
                <a:spLocks noChangeArrowheads="1"/>
              </p:cNvSpPr>
              <p:nvPr/>
            </p:nvSpPr>
            <p:spPr bwMode="auto">
              <a:xfrm>
                <a:off x="14" y="0"/>
                <a:ext cx="2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10   20   40   50   70   90   </a:t>
                </a:r>
                <a:r>
                  <a:rPr lang="en-US" altLang="zh-CN">
                    <a:solidFill>
                      <a:srgbClr val="FFFF66"/>
                    </a:solidFill>
                  </a:rPr>
                  <a:t>60</a:t>
                </a:r>
              </a:p>
            </p:txBody>
          </p:sp>
        </p:grpSp>
        <p:sp>
          <p:nvSpPr>
            <p:cNvPr id="78887" name="Rectangle 48" descr="粉色砂纸"/>
            <p:cNvSpPr>
              <a:spLocks noChangeArrowheads="1"/>
            </p:cNvSpPr>
            <p:nvPr/>
          </p:nvSpPr>
          <p:spPr bwMode="auto">
            <a:xfrm>
              <a:off x="2240" y="454"/>
              <a:ext cx="344" cy="272"/>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r>
                <a:rPr lang="en-US" altLang="zh-CN">
                  <a:solidFill>
                    <a:schemeClr val="tx2"/>
                  </a:solidFill>
                </a:rPr>
                <a:t>60</a:t>
              </a:r>
            </a:p>
          </p:txBody>
        </p:sp>
        <p:sp>
          <p:nvSpPr>
            <p:cNvPr id="78888" name="Line 49"/>
            <p:cNvSpPr>
              <a:spLocks noChangeShapeType="1"/>
            </p:cNvSpPr>
            <p:nvPr/>
          </p:nvSpPr>
          <p:spPr bwMode="auto">
            <a:xfrm flipH="1">
              <a:off x="2424" y="310"/>
              <a:ext cx="96" cy="144"/>
            </a:xfrm>
            <a:prstGeom prst="line">
              <a:avLst/>
            </a:prstGeom>
            <a:noFill/>
            <a:ln w="28575">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7809" name="Text Box 50"/>
          <p:cNvSpPr txBox="1">
            <a:spLocks noChangeArrowheads="1"/>
          </p:cNvSpPr>
          <p:nvPr/>
        </p:nvSpPr>
        <p:spPr bwMode="auto">
          <a:xfrm>
            <a:off x="6278563" y="4922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90</a:t>
            </a:r>
          </a:p>
        </p:txBody>
      </p:sp>
      <p:sp>
        <p:nvSpPr>
          <p:cNvPr id="117810" name="Text Box 51"/>
          <p:cNvSpPr txBox="1">
            <a:spLocks noChangeArrowheads="1"/>
          </p:cNvSpPr>
          <p:nvPr/>
        </p:nvSpPr>
        <p:spPr bwMode="auto">
          <a:xfrm>
            <a:off x="5656263" y="4922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FFFF66"/>
                </a:solidFill>
              </a:rPr>
              <a:t>90</a:t>
            </a:r>
          </a:p>
        </p:txBody>
      </p:sp>
      <p:sp>
        <p:nvSpPr>
          <p:cNvPr id="117811" name="Text Box 52"/>
          <p:cNvSpPr txBox="1">
            <a:spLocks noChangeArrowheads="1"/>
          </p:cNvSpPr>
          <p:nvPr/>
        </p:nvSpPr>
        <p:spPr bwMode="auto">
          <a:xfrm>
            <a:off x="5630863" y="4922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70</a:t>
            </a:r>
          </a:p>
        </p:txBody>
      </p:sp>
      <p:sp>
        <p:nvSpPr>
          <p:cNvPr id="117812" name="Text Box 53"/>
          <p:cNvSpPr txBox="1">
            <a:spLocks noChangeArrowheads="1"/>
          </p:cNvSpPr>
          <p:nvPr/>
        </p:nvSpPr>
        <p:spPr bwMode="auto">
          <a:xfrm>
            <a:off x="5033963" y="49228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FFFF66"/>
                </a:solidFill>
              </a:rPr>
              <a:t>70</a:t>
            </a:r>
          </a:p>
        </p:txBody>
      </p:sp>
      <p:sp>
        <p:nvSpPr>
          <p:cNvPr id="117813" name="Line 54"/>
          <p:cNvSpPr>
            <a:spLocks noChangeShapeType="1"/>
          </p:cNvSpPr>
          <p:nvPr/>
        </p:nvSpPr>
        <p:spPr bwMode="auto">
          <a:xfrm flipH="1" flipV="1">
            <a:off x="5354638" y="5414963"/>
            <a:ext cx="711200" cy="431800"/>
          </a:xfrm>
          <a:prstGeom prst="line">
            <a:avLst/>
          </a:prstGeom>
          <a:noFill/>
          <a:ln w="28575">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7814" name="Text Box 55"/>
          <p:cNvSpPr txBox="1">
            <a:spLocks noChangeArrowheads="1"/>
          </p:cNvSpPr>
          <p:nvPr/>
        </p:nvSpPr>
        <p:spPr bwMode="auto">
          <a:xfrm>
            <a:off x="5046663" y="49101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60</a:t>
            </a:r>
          </a:p>
        </p:txBody>
      </p:sp>
      <p:grpSp>
        <p:nvGrpSpPr>
          <p:cNvPr id="117815" name="Group 55"/>
          <p:cNvGrpSpPr>
            <a:grpSpLocks/>
          </p:cNvGrpSpPr>
          <p:nvPr/>
        </p:nvGrpSpPr>
        <p:grpSpPr bwMode="auto">
          <a:xfrm>
            <a:off x="2484438" y="6294438"/>
            <a:ext cx="6108700" cy="519112"/>
            <a:chOff x="0" y="0"/>
            <a:chExt cx="3848" cy="327"/>
          </a:xfrm>
        </p:grpSpPr>
        <p:grpSp>
          <p:nvGrpSpPr>
            <p:cNvPr id="78874" name="Group 56"/>
            <p:cNvGrpSpPr>
              <a:grpSpLocks/>
            </p:cNvGrpSpPr>
            <p:nvPr/>
          </p:nvGrpSpPr>
          <p:grpSpPr bwMode="auto">
            <a:xfrm>
              <a:off x="0" y="14"/>
              <a:ext cx="3848" cy="304"/>
              <a:chOff x="0" y="0"/>
              <a:chExt cx="3848" cy="304"/>
            </a:xfrm>
          </p:grpSpPr>
          <p:sp>
            <p:nvSpPr>
              <p:cNvPr id="78876" name="Rectangle 58" descr="粉色砂纸"/>
              <p:cNvSpPr>
                <a:spLocks noChangeArrowheads="1"/>
              </p:cNvSpPr>
              <p:nvPr/>
            </p:nvSpPr>
            <p:spPr bwMode="auto">
              <a:xfrm>
                <a:off x="0" y="0"/>
                <a:ext cx="3848" cy="296"/>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78877" name="Line 59"/>
              <p:cNvSpPr>
                <a:spLocks noChangeShapeType="1"/>
              </p:cNvSpPr>
              <p:nvPr/>
            </p:nvSpPr>
            <p:spPr bwMode="auto">
              <a:xfrm>
                <a:off x="376"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8" name="Line 60"/>
              <p:cNvSpPr>
                <a:spLocks noChangeShapeType="1"/>
              </p:cNvSpPr>
              <p:nvPr/>
            </p:nvSpPr>
            <p:spPr bwMode="auto">
              <a:xfrm>
                <a:off x="768"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9" name="Line 61"/>
              <p:cNvSpPr>
                <a:spLocks noChangeShapeType="1"/>
              </p:cNvSpPr>
              <p:nvPr/>
            </p:nvSpPr>
            <p:spPr bwMode="auto">
              <a:xfrm>
                <a:off x="1160"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0" name="Line 62"/>
              <p:cNvSpPr>
                <a:spLocks noChangeShapeType="1"/>
              </p:cNvSpPr>
              <p:nvPr/>
            </p:nvSpPr>
            <p:spPr bwMode="auto">
              <a:xfrm>
                <a:off x="1560"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1" name="Line 63"/>
              <p:cNvSpPr>
                <a:spLocks noChangeShapeType="1"/>
              </p:cNvSpPr>
              <p:nvPr/>
            </p:nvSpPr>
            <p:spPr bwMode="auto">
              <a:xfrm>
                <a:off x="2336"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2" name="Line 64"/>
              <p:cNvSpPr>
                <a:spLocks noChangeShapeType="1"/>
              </p:cNvSpPr>
              <p:nvPr/>
            </p:nvSpPr>
            <p:spPr bwMode="auto">
              <a:xfrm>
                <a:off x="2720" y="0"/>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3" name="Line 65"/>
              <p:cNvSpPr>
                <a:spLocks noChangeShapeType="1"/>
              </p:cNvSpPr>
              <p:nvPr/>
            </p:nvSpPr>
            <p:spPr bwMode="auto">
              <a:xfrm>
                <a:off x="3088"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4" name="Line 66"/>
              <p:cNvSpPr>
                <a:spLocks noChangeShapeType="1"/>
              </p:cNvSpPr>
              <p:nvPr/>
            </p:nvSpPr>
            <p:spPr bwMode="auto">
              <a:xfrm>
                <a:off x="3464"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5" name="Line 67"/>
              <p:cNvSpPr>
                <a:spLocks noChangeShapeType="1"/>
              </p:cNvSpPr>
              <p:nvPr/>
            </p:nvSpPr>
            <p:spPr bwMode="auto">
              <a:xfrm>
                <a:off x="1944" y="8"/>
                <a:ext cx="0" cy="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875" name="Text Box 68"/>
            <p:cNvSpPr txBox="1">
              <a:spLocks noChangeArrowheads="1"/>
            </p:cNvSpPr>
            <p:nvPr/>
          </p:nvSpPr>
          <p:spPr bwMode="auto">
            <a:xfrm>
              <a:off x="14" y="0"/>
              <a:ext cx="2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rgbClr val="006600"/>
                  </a:solidFill>
                </a:rPr>
                <a:t>10   20   40   50   </a:t>
              </a:r>
              <a:r>
                <a:rPr lang="en-US" altLang="zh-CN">
                  <a:solidFill>
                    <a:schemeClr val="tx2"/>
                  </a:solidFill>
                </a:rPr>
                <a:t>60</a:t>
              </a:r>
              <a:r>
                <a:rPr lang="en-US" altLang="zh-CN">
                  <a:solidFill>
                    <a:srgbClr val="006600"/>
                  </a:solidFill>
                </a:rPr>
                <a:t>   70   90</a:t>
              </a:r>
            </a:p>
          </p:txBody>
        </p:sp>
      </p:grpSp>
      <p:sp>
        <p:nvSpPr>
          <p:cNvPr id="117828" name="Text Box 16"/>
          <p:cNvSpPr txBox="1">
            <a:spLocks noChangeArrowheads="1"/>
          </p:cNvSpPr>
          <p:nvPr/>
        </p:nvSpPr>
        <p:spPr bwMode="auto">
          <a:xfrm>
            <a:off x="5945188" y="3025775"/>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j</a:t>
            </a:r>
          </a:p>
        </p:txBody>
      </p:sp>
      <p:cxnSp>
        <p:nvCxnSpPr>
          <p:cNvPr id="117829" name="直接箭头连接符 73"/>
          <p:cNvCxnSpPr>
            <a:cxnSpLocks noChangeShapeType="1"/>
          </p:cNvCxnSpPr>
          <p:nvPr/>
        </p:nvCxnSpPr>
        <p:spPr bwMode="auto">
          <a:xfrm rot="5400000">
            <a:off x="5695950" y="3417888"/>
            <a:ext cx="500063" cy="1587"/>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8864" name="直接箭头连接符 76"/>
          <p:cNvCxnSpPr>
            <a:cxnSpLocks noChangeShapeType="1"/>
          </p:cNvCxnSpPr>
          <p:nvPr/>
        </p:nvCxnSpPr>
        <p:spPr bwMode="auto">
          <a:xfrm rot="5400000">
            <a:off x="6267451" y="2203450"/>
            <a:ext cx="500062" cy="1587"/>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
        <p:nvSpPr>
          <p:cNvPr id="117831" name="Text Box 16"/>
          <p:cNvSpPr txBox="1">
            <a:spLocks noChangeArrowheads="1"/>
          </p:cNvSpPr>
          <p:nvPr/>
        </p:nvSpPr>
        <p:spPr bwMode="auto">
          <a:xfrm>
            <a:off x="5302250" y="4311650"/>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j</a:t>
            </a:r>
          </a:p>
        </p:txBody>
      </p:sp>
      <p:cxnSp>
        <p:nvCxnSpPr>
          <p:cNvPr id="117832" name="直接箭头连接符 78"/>
          <p:cNvCxnSpPr>
            <a:cxnSpLocks noChangeShapeType="1"/>
          </p:cNvCxnSpPr>
          <p:nvPr/>
        </p:nvCxnSpPr>
        <p:spPr bwMode="auto">
          <a:xfrm rot="5400000">
            <a:off x="5053012" y="4703763"/>
            <a:ext cx="500063" cy="1588"/>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
        <p:nvSpPr>
          <p:cNvPr id="117833" name="Text Box 16"/>
          <p:cNvSpPr txBox="1">
            <a:spLocks noChangeArrowheads="1"/>
          </p:cNvSpPr>
          <p:nvPr/>
        </p:nvSpPr>
        <p:spPr bwMode="auto">
          <a:xfrm>
            <a:off x="4587875" y="4311650"/>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j</a:t>
            </a:r>
          </a:p>
        </p:txBody>
      </p:sp>
      <p:cxnSp>
        <p:nvCxnSpPr>
          <p:cNvPr id="117834" name="直接箭头连接符 80"/>
          <p:cNvCxnSpPr>
            <a:cxnSpLocks noChangeShapeType="1"/>
          </p:cNvCxnSpPr>
          <p:nvPr/>
        </p:nvCxnSpPr>
        <p:spPr bwMode="auto">
          <a:xfrm rot="5400000">
            <a:off x="4338637" y="4703763"/>
            <a:ext cx="500063" cy="1588"/>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 useBgFill="1">
        <p:nvSpPr>
          <p:cNvPr id="117835" name="矩形 81"/>
          <p:cNvSpPr>
            <a:spLocks noChangeArrowheads="1"/>
          </p:cNvSpPr>
          <p:nvPr/>
        </p:nvSpPr>
        <p:spPr bwMode="auto">
          <a:xfrm>
            <a:off x="5159375" y="4383088"/>
            <a:ext cx="357188" cy="5238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117836" name="Text Box 16"/>
          <p:cNvSpPr txBox="1">
            <a:spLocks noChangeArrowheads="1"/>
          </p:cNvSpPr>
          <p:nvPr/>
        </p:nvSpPr>
        <p:spPr bwMode="auto">
          <a:xfrm>
            <a:off x="5873750" y="4311650"/>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a:solidFill>
                  <a:schemeClr val="tx2"/>
                </a:solidFill>
              </a:rPr>
              <a:t>j</a:t>
            </a:r>
          </a:p>
        </p:txBody>
      </p:sp>
      <p:cxnSp>
        <p:nvCxnSpPr>
          <p:cNvPr id="117837" name="直接箭头连接符 83"/>
          <p:cNvCxnSpPr>
            <a:cxnSpLocks noChangeShapeType="1"/>
          </p:cNvCxnSpPr>
          <p:nvPr/>
        </p:nvCxnSpPr>
        <p:spPr bwMode="auto">
          <a:xfrm rot="5400000">
            <a:off x="5624512" y="4703763"/>
            <a:ext cx="500063" cy="1588"/>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 useBgFill="1">
        <p:nvSpPr>
          <p:cNvPr id="117838" name="矩形 84"/>
          <p:cNvSpPr>
            <a:spLocks noChangeArrowheads="1"/>
          </p:cNvSpPr>
          <p:nvPr/>
        </p:nvSpPr>
        <p:spPr bwMode="auto">
          <a:xfrm>
            <a:off x="5762625" y="4430713"/>
            <a:ext cx="357188" cy="5238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78873" name="Text Box 2"/>
          <p:cNvSpPr txBox="1">
            <a:spLocks noChangeArrowheads="1"/>
          </p:cNvSpPr>
          <p:nvPr/>
        </p:nvSpPr>
        <p:spPr bwMode="auto">
          <a:xfrm>
            <a:off x="25400" y="0"/>
            <a:ext cx="8713788"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ltLang="zh-CN" sz="3000">
                <a:ea typeface="仿宋_GB2312" pitchFamily="49" charset="-122"/>
              </a:rPr>
              <a:t>②</a:t>
            </a:r>
            <a:r>
              <a:rPr lang="en-US" sz="3000">
                <a:ea typeface="仿宋_GB2312" pitchFamily="49" charset="-122"/>
              </a:rPr>
              <a:t>插入元素</a:t>
            </a:r>
          </a:p>
          <a:p>
            <a:pPr algn="l" eaLnBrk="1" hangingPunct="1"/>
            <a:r>
              <a:rPr lang="en-US" altLang="zh-CN" sz="3000">
                <a:ea typeface="仿宋_GB2312" pitchFamily="49" charset="-122"/>
              </a:rPr>
              <a:t>int PQueue::Insert(</a:t>
            </a:r>
            <a:r>
              <a:rPr lang="en-US" altLang="zh-CN" sz="3200">
                <a:ea typeface="仿宋_GB2312" pitchFamily="49" charset="-122"/>
              </a:rPr>
              <a:t>int </a:t>
            </a:r>
            <a:r>
              <a:rPr lang="en-US" altLang="zh-CN" sz="3000">
                <a:ea typeface="仿宋_GB2312" pitchFamily="49" charset="-122"/>
              </a:rPr>
              <a:t>x) {</a:t>
            </a:r>
          </a:p>
          <a:p>
            <a:pPr algn="l" eaLnBrk="1" hangingPunct="1"/>
            <a:r>
              <a:rPr lang="en-US" altLang="zh-CN" sz="3000">
                <a:ea typeface="仿宋_GB2312" pitchFamily="49" charset="-122"/>
              </a:rPr>
              <a:t>     if (IsFull( )) return 0;   </a:t>
            </a:r>
            <a:r>
              <a:rPr lang="en-US" altLang="zh-CN" sz="3000">
                <a:solidFill>
                  <a:schemeClr val="tx2"/>
                </a:solidFill>
                <a:ea typeface="仿宋_GB2312" pitchFamily="49" charset="-122"/>
              </a:rPr>
              <a:t>//</a:t>
            </a:r>
            <a:r>
              <a:rPr lang="zh-CN" altLang="en-US" sz="3000">
                <a:solidFill>
                  <a:schemeClr val="tx2"/>
                </a:solidFill>
                <a:ea typeface="隶书" pitchFamily="49" charset="-122"/>
              </a:rPr>
              <a:t>判队满</a:t>
            </a:r>
          </a:p>
          <a:p>
            <a:pPr algn="l" eaLnBrk="1" hangingPunct="1"/>
            <a:r>
              <a:rPr lang="zh-CN" altLang="en-US" sz="3000"/>
              <a:t>     </a:t>
            </a:r>
            <a:r>
              <a:rPr lang="en-US" altLang="zh-CN" sz="3000"/>
              <a:t>pqelements[count++] = x </a:t>
            </a:r>
            <a:endParaRPr lang="en-US" altLang="zh-CN" sz="3000">
              <a:solidFill>
                <a:schemeClr val="tx2"/>
              </a:solidFill>
              <a:ea typeface="隶书" pitchFamily="49" charset="-122"/>
            </a:endParaRPr>
          </a:p>
          <a:p>
            <a:pPr algn="l" eaLnBrk="1" hangingPunct="1"/>
            <a:r>
              <a:rPr lang="en-US" altLang="zh-CN" sz="3200">
                <a:solidFill>
                  <a:schemeClr val="tx2"/>
                </a:solidFill>
              </a:rPr>
              <a:t>    </a:t>
            </a:r>
            <a:r>
              <a:rPr lang="en-US" altLang="zh-CN" sz="3000"/>
              <a:t>adjust();   </a:t>
            </a:r>
            <a:r>
              <a:rPr lang="en-US" altLang="zh-CN" sz="3000">
                <a:solidFill>
                  <a:srgbClr val="FF0000"/>
                </a:solidFill>
              </a:rPr>
              <a:t>return</a:t>
            </a:r>
            <a:r>
              <a:rPr lang="en-US" altLang="zh-CN" sz="3000"/>
              <a:t> </a:t>
            </a:r>
            <a:r>
              <a:rPr lang="en-US" altLang="zh-CN" sz="3000">
                <a:solidFill>
                  <a:srgbClr val="FF0000"/>
                </a:solidFill>
              </a:rPr>
              <a:t>1</a:t>
            </a:r>
            <a:r>
              <a:rPr lang="en-US" altLang="zh-CN" sz="3000"/>
              <a:t>;                    </a:t>
            </a:r>
          </a:p>
          <a:p>
            <a:pPr algn="l" eaLnBrk="1" hangingPunct="1"/>
            <a:r>
              <a:rPr lang="en-US" altLang="zh-CN" sz="3000"/>
              <a:t>}</a:t>
            </a:r>
          </a:p>
          <a:p>
            <a:pPr algn="l" eaLnBrk="1" hangingPunct="1"/>
            <a:endParaRPr lang="zh-CN" altLang="en-US" sz="3000">
              <a:solidFill>
                <a:schemeClr val="tx2"/>
              </a:solidFill>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7777"/>
                                        </p:tgtEl>
                                        <p:attrNameLst>
                                          <p:attrName>style.visibility</p:attrName>
                                        </p:attrNameLst>
                                      </p:cBhvr>
                                      <p:to>
                                        <p:strVal val="visible"/>
                                      </p:to>
                                    </p:set>
                                    <p:animEffect transition="in" filter="box(in)">
                                      <p:cBhvr>
                                        <p:cTn id="7" dur="500"/>
                                        <p:tgtEl>
                                          <p:spTgt spid="117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7790"/>
                                        </p:tgtEl>
                                        <p:attrNameLst>
                                          <p:attrName>style.visibility</p:attrName>
                                        </p:attrNameLst>
                                      </p:cBhvr>
                                      <p:to>
                                        <p:strVal val="visible"/>
                                      </p:to>
                                    </p:set>
                                    <p:animEffect transition="in" filter="box(in)">
                                      <p:cBhvr>
                                        <p:cTn id="12" dur="500"/>
                                        <p:tgtEl>
                                          <p:spTgt spid="1177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78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78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17793"/>
                                        </p:tgtEl>
                                        <p:attrNameLst>
                                          <p:attrName>style.visibility</p:attrName>
                                        </p:attrNameLst>
                                      </p:cBhvr>
                                      <p:to>
                                        <p:strVal val="visible"/>
                                      </p:to>
                                    </p:set>
                                    <p:animEffect transition="in" filter="box(in)">
                                      <p:cBhvr>
                                        <p:cTn id="23" dur="500"/>
                                        <p:tgtEl>
                                          <p:spTgt spid="117793"/>
                                        </p:tgtEl>
                                      </p:cBhvr>
                                    </p:animEffect>
                                  </p:childTnLst>
                                </p:cTn>
                              </p:par>
                              <p:par>
                                <p:cTn id="24" presetID="1" presetClass="entr" presetSubtype="0" fill="hold" nodeType="withEffect">
                                  <p:stCondLst>
                                    <p:cond delay="0"/>
                                  </p:stCondLst>
                                  <p:childTnLst>
                                    <p:set>
                                      <p:cBhvr>
                                        <p:cTn id="25" dur="1" fill="hold">
                                          <p:stCondLst>
                                            <p:cond delay="0"/>
                                          </p:stCondLst>
                                        </p:cTn>
                                        <p:tgtEl>
                                          <p:spTgt spid="11783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783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7809"/>
                                        </p:tgtEl>
                                        <p:attrNameLst>
                                          <p:attrName>style.visibility</p:attrName>
                                        </p:attrNameLst>
                                      </p:cBhvr>
                                      <p:to>
                                        <p:strVal val="visible"/>
                                      </p:to>
                                    </p:set>
                                    <p:animEffect transition="in" filter="box(in)">
                                      <p:cBhvr>
                                        <p:cTn id="32" dur="500"/>
                                        <p:tgtEl>
                                          <p:spTgt spid="11780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17810"/>
                                        </p:tgtEl>
                                        <p:attrNameLst>
                                          <p:attrName>style.visibility</p:attrName>
                                        </p:attrNameLst>
                                      </p:cBhvr>
                                      <p:to>
                                        <p:strVal val="visible"/>
                                      </p:to>
                                    </p:set>
                                    <p:animEffect transition="in" filter="box(in)">
                                      <p:cBhvr>
                                        <p:cTn id="35" dur="500"/>
                                        <p:tgtEl>
                                          <p:spTgt spid="1178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78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783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783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17811"/>
                                        </p:tgtEl>
                                        <p:attrNameLst>
                                          <p:attrName>style.visibility</p:attrName>
                                        </p:attrNameLst>
                                      </p:cBhvr>
                                      <p:to>
                                        <p:strVal val="visible"/>
                                      </p:to>
                                    </p:set>
                                    <p:animEffect transition="in" filter="box(in)">
                                      <p:cBhvr>
                                        <p:cTn id="48" dur="500"/>
                                        <p:tgtEl>
                                          <p:spTgt spid="11781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17812"/>
                                        </p:tgtEl>
                                        <p:attrNameLst>
                                          <p:attrName>style.visibility</p:attrName>
                                        </p:attrNameLst>
                                      </p:cBhvr>
                                      <p:to>
                                        <p:strVal val="visible"/>
                                      </p:to>
                                    </p:set>
                                    <p:animEffect transition="in" filter="box(in)">
                                      <p:cBhvr>
                                        <p:cTn id="51" dur="500"/>
                                        <p:tgtEl>
                                          <p:spTgt spid="11781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7835"/>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1783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17833"/>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17813"/>
                                        </p:tgtEl>
                                        <p:attrNameLst>
                                          <p:attrName>style.visibility</p:attrName>
                                        </p:attrNameLst>
                                      </p:cBhvr>
                                      <p:to>
                                        <p:strVal val="visible"/>
                                      </p:to>
                                    </p:set>
                                    <p:animEffect transition="in" filter="box(in)">
                                      <p:cBhvr>
                                        <p:cTn id="64" dur="500"/>
                                        <p:tgtEl>
                                          <p:spTgt spid="117813"/>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117814"/>
                                        </p:tgtEl>
                                        <p:attrNameLst>
                                          <p:attrName>style.visibility</p:attrName>
                                        </p:attrNameLst>
                                      </p:cBhvr>
                                      <p:to>
                                        <p:strVal val="visible"/>
                                      </p:to>
                                    </p:set>
                                    <p:animEffect transition="in" filter="box(in)">
                                      <p:cBhvr>
                                        <p:cTn id="67" dur="500"/>
                                        <p:tgtEl>
                                          <p:spTgt spid="1178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117815"/>
                                        </p:tgtEl>
                                        <p:attrNameLst>
                                          <p:attrName>style.visibility</p:attrName>
                                        </p:attrNameLst>
                                      </p:cBhvr>
                                      <p:to>
                                        <p:strVal val="visible"/>
                                      </p:to>
                                    </p:set>
                                    <p:animEffect transition="in" filter="box(in)">
                                      <p:cBhvr>
                                        <p:cTn id="72" dur="500"/>
                                        <p:tgtEl>
                                          <p:spTgt spid="11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09" grpId="0" autoUpdateAnimBg="0"/>
      <p:bldP spid="117810" grpId="0" autoUpdateAnimBg="0"/>
      <p:bldP spid="117811" grpId="0" autoUpdateAnimBg="0"/>
      <p:bldP spid="117812" grpId="0" autoUpdateAnimBg="0"/>
      <p:bldP spid="117813" grpId="0" animBg="1"/>
      <p:bldP spid="117814" grpId="0" autoUpdateAnimBg="0"/>
      <p:bldP spid="117828" grpId="0" autoUpdateAnimBg="0"/>
      <p:bldP spid="117831" grpId="0" autoUpdateAnimBg="0"/>
      <p:bldP spid="117833" grpId="0" autoUpdateAnimBg="0"/>
      <p:bldP spid="117835" grpId="0" animBg="1" autoUpdateAnimBg="0"/>
      <p:bldP spid="117836" grpId="0" autoUpdateAnimBg="0"/>
      <p:bldP spid="11783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9588AF52-97B3-4318-A72B-EEEFF75F7470}" type="slidenum">
              <a:rPr lang="en-US" altLang="zh-CN" sz="1400" b="0"/>
              <a:pPr eaLnBrk="1" hangingPunct="1">
                <a:spcBef>
                  <a:spcPct val="50000"/>
                </a:spcBef>
              </a:pPr>
              <a:t>57</a:t>
            </a:fld>
            <a:endParaRPr lang="en-US" altLang="zh-CN" sz="1400" b="0"/>
          </a:p>
        </p:txBody>
      </p:sp>
      <p:sp>
        <p:nvSpPr>
          <p:cNvPr id="79875" name="Rectangle 3"/>
          <p:cNvSpPr>
            <a:spLocks noGrp="1" noChangeArrowheads="1"/>
          </p:cNvSpPr>
          <p:nvPr>
            <p:ph type="title" idx="4294967295"/>
          </p:nvPr>
        </p:nvSpPr>
        <p:spPr>
          <a:xfrm>
            <a:off x="428625" y="457200"/>
            <a:ext cx="8358188" cy="1063625"/>
          </a:xfrm>
        </p:spPr>
        <p:txBody>
          <a:bodyPr/>
          <a:lstStyle/>
          <a:p>
            <a:pPr eaLnBrk="1" hangingPunct="1"/>
            <a:r>
              <a:rPr lang="en-US" altLang="zh-CN" sz="4000" b="1" smtClean="0">
                <a:latin typeface="华文新魏" pitchFamily="2" charset="-122"/>
                <a:ea typeface="华文新魏" pitchFamily="2" charset="-122"/>
              </a:rPr>
              <a:t>3.5</a:t>
            </a:r>
            <a:r>
              <a:rPr lang="zh-CN" altLang="en-US" sz="4000" b="1" smtClean="0">
                <a:latin typeface="华文新魏" pitchFamily="2" charset="-122"/>
                <a:ea typeface="华文新魏" pitchFamily="2" charset="-122"/>
              </a:rPr>
              <a:t>双端队列</a:t>
            </a:r>
            <a:r>
              <a:rPr lang="en-US" altLang="zh-CN" sz="4000" b="1" smtClean="0">
                <a:latin typeface="华文新魏" pitchFamily="2" charset="-122"/>
                <a:ea typeface="华文新魏" pitchFamily="2" charset="-122"/>
              </a:rPr>
              <a:t>(double-ended queue)</a:t>
            </a:r>
            <a:endParaRPr lang="en-US" altLang="zh-CN" sz="4000" smtClean="0">
              <a:latin typeface="华文新魏" pitchFamily="2" charset="-122"/>
              <a:ea typeface="华文新魏" pitchFamily="2" charset="-122"/>
            </a:endParaRPr>
          </a:p>
        </p:txBody>
      </p:sp>
      <p:sp>
        <p:nvSpPr>
          <p:cNvPr id="79876" name="Rectangle 4"/>
          <p:cNvSpPr>
            <a:spLocks noGrp="1" noChangeArrowheads="1"/>
          </p:cNvSpPr>
          <p:nvPr>
            <p:ph type="body" idx="4294967295"/>
          </p:nvPr>
        </p:nvSpPr>
        <p:spPr>
          <a:xfrm>
            <a:off x="323850" y="1268413"/>
            <a:ext cx="7912100" cy="1752600"/>
          </a:xfrm>
        </p:spPr>
        <p:txBody>
          <a:bodyPr/>
          <a:lstStyle/>
          <a:p>
            <a:pPr eaLnBrk="1" hangingPunct="1">
              <a:spcBef>
                <a:spcPct val="10000"/>
              </a:spcBef>
              <a:buClr>
                <a:srgbClr val="800080"/>
              </a:buClr>
              <a:buSzPct val="50000"/>
            </a:pPr>
            <a:r>
              <a:rPr lang="zh-CN" altLang="en-US" b="1" smtClean="0">
                <a:solidFill>
                  <a:schemeClr val="tx2"/>
                </a:solidFill>
                <a:ea typeface="仿宋_GB2312" pitchFamily="49" charset="-122"/>
              </a:rPr>
              <a:t>双端队列是限定插入和删除操作在表的两端进行的线性表，具有队列和栈的性质。</a:t>
            </a:r>
            <a:endParaRPr lang="en-US" altLang="zh-CN" b="1" smtClean="0">
              <a:solidFill>
                <a:schemeClr val="tx2"/>
              </a:solidFill>
              <a:ea typeface="仿宋_GB2312" pitchFamily="49" charset="-122"/>
            </a:endParaRPr>
          </a:p>
          <a:p>
            <a:pPr eaLnBrk="1" hangingPunct="1">
              <a:spcBef>
                <a:spcPct val="10000"/>
              </a:spcBef>
              <a:buClr>
                <a:srgbClr val="800080"/>
              </a:buClr>
              <a:buSzPct val="50000"/>
            </a:pPr>
            <a:r>
              <a:rPr lang="zh-CN" altLang="en-US" b="1" smtClean="0">
                <a:solidFill>
                  <a:schemeClr val="tx2"/>
                </a:solidFill>
                <a:ea typeface="仿宋_GB2312" pitchFamily="49" charset="-122"/>
              </a:rPr>
              <a:t>有输出受限的双端队列：一个端点允许插入和删除，另一个端点只允许插入的双端队列</a:t>
            </a:r>
            <a:endParaRPr lang="en-US" altLang="zh-CN" b="1" smtClean="0">
              <a:solidFill>
                <a:schemeClr val="tx2"/>
              </a:solidFill>
              <a:ea typeface="仿宋_GB2312" pitchFamily="49" charset="-122"/>
            </a:endParaRPr>
          </a:p>
          <a:p>
            <a:pPr eaLnBrk="1" hangingPunct="1">
              <a:spcBef>
                <a:spcPct val="10000"/>
              </a:spcBef>
              <a:buClr>
                <a:srgbClr val="800080"/>
              </a:buClr>
              <a:buSzPct val="50000"/>
            </a:pPr>
            <a:r>
              <a:rPr lang="zh-CN" altLang="en-US" b="1" smtClean="0">
                <a:solidFill>
                  <a:schemeClr val="tx2"/>
                </a:solidFill>
                <a:ea typeface="仿宋_GB2312" pitchFamily="49" charset="-122"/>
              </a:rPr>
              <a:t>输入受限的双端队列：一个端点允许插入和删除，另一个端点只允许删除的双端队列</a:t>
            </a:r>
            <a:endParaRPr lang="en-US" altLang="zh-CN" b="1" smtClean="0">
              <a:solidFill>
                <a:schemeClr val="tx2"/>
              </a:solidFill>
              <a:ea typeface="仿宋_GB2312" pitchFamily="49" charset="-122"/>
            </a:endParaRPr>
          </a:p>
          <a:p>
            <a:pPr eaLnBrk="1" hangingPunct="1">
              <a:spcBef>
                <a:spcPct val="10000"/>
              </a:spcBef>
              <a:buClr>
                <a:srgbClr val="800080"/>
              </a:buClr>
              <a:buSzPct val="50000"/>
            </a:pPr>
            <a:r>
              <a:rPr lang="zh-CN" altLang="en-US" b="1" smtClean="0">
                <a:solidFill>
                  <a:schemeClr val="tx2"/>
                </a:solidFill>
                <a:ea typeface="仿宋_GB2312" pitchFamily="49" charset="-122"/>
              </a:rPr>
              <a:t>如果限定双端队列从某个端点插入的元素只能从该端点删除，则该双端队列就蜕变为两个栈底相邻的栈了。</a:t>
            </a:r>
          </a:p>
          <a:p>
            <a:pPr eaLnBrk="1" hangingPunct="1">
              <a:spcBef>
                <a:spcPct val="10000"/>
              </a:spcBef>
              <a:buClr>
                <a:srgbClr val="800080"/>
              </a:buClr>
              <a:buSzPct val="50000"/>
            </a:pPr>
            <a:endParaRPr lang="zh-CN" altLang="en-US" sz="3600" b="1" smtClean="0">
              <a:ea typeface="仿宋_GB2312" pitchFamily="49" charset="-122"/>
            </a:endParaRPr>
          </a:p>
        </p:txBody>
      </p:sp>
    </p:spTree>
  </p:cSld>
  <p:clrMapOvr>
    <a:masterClrMapping/>
  </p:clrMapOvr>
  <p:transition>
    <p:pull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3"/>
          <p:cNvSpPr txBox="1">
            <a:spLocks noChangeArrowheads="1"/>
          </p:cNvSpPr>
          <p:nvPr/>
        </p:nvSpPr>
        <p:spPr bwMode="auto">
          <a:xfrm>
            <a:off x="479425" y="987425"/>
            <a:ext cx="8207375"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a:lnSpc>
                <a:spcPct val="115000"/>
              </a:lnSpc>
            </a:pPr>
            <a:r>
              <a:rPr lang="en-US" altLang="zh-CN" sz="3600" dirty="0">
                <a:solidFill>
                  <a:srgbClr val="660033"/>
                </a:solidFill>
              </a:rPr>
              <a:t>   </a:t>
            </a:r>
            <a:r>
              <a:rPr lang="en-US" altLang="zh-CN" sz="3200" dirty="0">
                <a:solidFill>
                  <a:srgbClr val="660033"/>
                </a:solidFill>
              </a:rPr>
              <a:t>1. </a:t>
            </a:r>
            <a:r>
              <a:rPr lang="zh-CN" altLang="en-US" sz="3200" dirty="0">
                <a:solidFill>
                  <a:srgbClr val="660033"/>
                </a:solidFill>
              </a:rPr>
              <a:t>掌握栈和队列类型的特点，并能在相应的应用问题中正确选用它们。</a:t>
            </a:r>
          </a:p>
        </p:txBody>
      </p:sp>
      <p:pic>
        <p:nvPicPr>
          <p:cNvPr id="121859" name="Picture 4" descr="doorin">
            <a:hlinkClick r:id="" action="ppaction://hlinkshowjump?jump=endshow"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5975" y="6019800"/>
            <a:ext cx="555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Rectangle 5"/>
          <p:cNvSpPr>
            <a:spLocks noChangeArrowheads="1"/>
          </p:cNvSpPr>
          <p:nvPr/>
        </p:nvSpPr>
        <p:spPr bwMode="auto">
          <a:xfrm>
            <a:off x="457200" y="2424113"/>
            <a:ext cx="8458200" cy="65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lnSpc>
                <a:spcPct val="115000"/>
              </a:lnSpc>
            </a:pPr>
            <a:r>
              <a:rPr lang="zh-CN" altLang="en-US" sz="3200" dirty="0">
                <a:solidFill>
                  <a:srgbClr val="660033"/>
                </a:solidFill>
              </a:rPr>
              <a:t>　</a:t>
            </a:r>
            <a:r>
              <a:rPr lang="en-US" altLang="zh-CN" sz="3200" dirty="0">
                <a:solidFill>
                  <a:srgbClr val="660033"/>
                </a:solidFill>
              </a:rPr>
              <a:t>2. </a:t>
            </a:r>
            <a:r>
              <a:rPr lang="zh-CN" altLang="en-US" sz="3200" dirty="0">
                <a:solidFill>
                  <a:srgbClr val="660033"/>
                </a:solidFill>
              </a:rPr>
              <a:t>熟练掌握栈类型的两种实现</a:t>
            </a:r>
            <a:r>
              <a:rPr lang="zh-CN" altLang="en-US" sz="3200" dirty="0" smtClean="0">
                <a:solidFill>
                  <a:srgbClr val="660033"/>
                </a:solidFill>
              </a:rPr>
              <a:t>方法。</a:t>
            </a:r>
            <a:endParaRPr lang="zh-CN" altLang="en-US" sz="3200" dirty="0">
              <a:solidFill>
                <a:srgbClr val="660033"/>
              </a:solidFill>
            </a:endParaRPr>
          </a:p>
        </p:txBody>
      </p:sp>
      <p:sp>
        <p:nvSpPr>
          <p:cNvPr id="121861" name="Rectangle 6"/>
          <p:cNvSpPr>
            <a:spLocks noChangeArrowheads="1"/>
          </p:cNvSpPr>
          <p:nvPr/>
        </p:nvSpPr>
        <p:spPr bwMode="auto">
          <a:xfrm>
            <a:off x="457200" y="3284984"/>
            <a:ext cx="86868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lnSpc>
                <a:spcPct val="115000"/>
              </a:lnSpc>
            </a:pPr>
            <a:r>
              <a:rPr lang="zh-CN" altLang="en-US" sz="3200" dirty="0">
                <a:solidFill>
                  <a:srgbClr val="660033"/>
                </a:solidFill>
              </a:rPr>
              <a:t>　</a:t>
            </a:r>
            <a:r>
              <a:rPr lang="en-US" altLang="zh-CN" sz="3200" dirty="0">
                <a:solidFill>
                  <a:srgbClr val="660033"/>
                </a:solidFill>
              </a:rPr>
              <a:t>3. </a:t>
            </a:r>
            <a:r>
              <a:rPr lang="zh-CN" altLang="en-US" sz="3200" dirty="0">
                <a:solidFill>
                  <a:srgbClr val="660033"/>
                </a:solidFill>
              </a:rPr>
              <a:t>熟练掌握循环队列和链队列的基本操作实现算法，特别注意循环队列队满和队空的描述方法。</a:t>
            </a:r>
          </a:p>
        </p:txBody>
      </p:sp>
      <p:sp>
        <p:nvSpPr>
          <p:cNvPr id="80903" name="Text Box 8"/>
          <p:cNvSpPr txBox="1">
            <a:spLocks noChangeArrowheads="1"/>
          </p:cNvSpPr>
          <p:nvPr/>
        </p:nvSpPr>
        <p:spPr bwMode="auto">
          <a:xfrm>
            <a:off x="2940050" y="152400"/>
            <a:ext cx="326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zh-CN" altLang="en-US" sz="4000">
                <a:solidFill>
                  <a:srgbClr val="FF6600"/>
                </a:solidFill>
                <a:ea typeface="隶书" pitchFamily="49" charset="-122"/>
              </a:rPr>
              <a:t>本章学习要点</a:t>
            </a:r>
            <a:endParaRPr lang="zh-CN" altLang="en-US" sz="4000" b="0"/>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strips(downRight)">
                                      <p:cBhvr>
                                        <p:cTn id="7" dur="500"/>
                                        <p:tgtEl>
                                          <p:spTgt spid="121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1860"/>
                                        </p:tgtEl>
                                        <p:attrNameLst>
                                          <p:attrName>style.visibility</p:attrName>
                                        </p:attrNameLst>
                                      </p:cBhvr>
                                      <p:to>
                                        <p:strVal val="visible"/>
                                      </p:to>
                                    </p:set>
                                    <p:animEffect transition="in" filter="strips(downRight)">
                                      <p:cBhvr>
                                        <p:cTn id="12" dur="500"/>
                                        <p:tgtEl>
                                          <p:spTgt spid="121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1861"/>
                                        </p:tgtEl>
                                        <p:attrNameLst>
                                          <p:attrName>style.visibility</p:attrName>
                                        </p:attrNameLst>
                                      </p:cBhvr>
                                      <p:to>
                                        <p:strVal val="visible"/>
                                      </p:to>
                                    </p:set>
                                    <p:animEffect transition="in" filter="strips(downRight)">
                                      <p:cBhvr>
                                        <p:cTn id="17" dur="500"/>
                                        <p:tgtEl>
                                          <p:spTgt spid="121861"/>
                                        </p:tgtEl>
                                      </p:cBhvr>
                                    </p:animEffect>
                                  </p:childTnLst>
                                </p:cTn>
                              </p:par>
                            </p:childTnLst>
                          </p:cTn>
                        </p:par>
                        <p:par>
                          <p:cTn id="18" fill="hold" nodeType="afterGroup">
                            <p:stCondLst>
                              <p:cond delay="500"/>
                            </p:stCondLst>
                            <p:childTnLst>
                              <p:par>
                                <p:cTn id="19" presetID="2" presetClass="entr" presetSubtype="6" fill="hold" nodeType="afterEffect">
                                  <p:stCondLst>
                                    <p:cond delay="0"/>
                                  </p:stCondLst>
                                  <p:childTnLst>
                                    <p:set>
                                      <p:cBhvr>
                                        <p:cTn id="20" dur="1" fill="hold">
                                          <p:stCondLst>
                                            <p:cond delay="0"/>
                                          </p:stCondLst>
                                        </p:cTn>
                                        <p:tgtEl>
                                          <p:spTgt spid="121859"/>
                                        </p:tgtEl>
                                        <p:attrNameLst>
                                          <p:attrName>style.visibility</p:attrName>
                                        </p:attrNameLst>
                                      </p:cBhvr>
                                      <p:to>
                                        <p:strVal val="visible"/>
                                      </p:to>
                                    </p:set>
                                    <p:anim calcmode="lin" valueType="num">
                                      <p:cBhvr additive="base">
                                        <p:cTn id="21" dur="500" fill="hold"/>
                                        <p:tgtEl>
                                          <p:spTgt spid="121859"/>
                                        </p:tgtEl>
                                        <p:attrNameLst>
                                          <p:attrName>ppt_x</p:attrName>
                                        </p:attrNameLst>
                                      </p:cBhvr>
                                      <p:tavLst>
                                        <p:tav tm="0">
                                          <p:val>
                                            <p:strVal val="1+#ppt_w/2"/>
                                          </p:val>
                                        </p:tav>
                                        <p:tav tm="100000">
                                          <p:val>
                                            <p:strVal val="#ppt_x"/>
                                          </p:val>
                                        </p:tav>
                                      </p:tavLst>
                                    </p:anim>
                                    <p:anim calcmode="lin" valueType="num">
                                      <p:cBhvr additive="base">
                                        <p:cTn id="22" dur="500" fill="hold"/>
                                        <p:tgtEl>
                                          <p:spTgt spid="1218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60" grpId="0" autoUpdateAnimBg="0"/>
      <p:bldP spid="12186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E5F24EF1-18C5-41E3-B5EC-440F4AFF478F}" type="slidenum">
              <a:rPr lang="en-US" altLang="zh-CN" sz="1400" b="0"/>
              <a:pPr eaLnBrk="1" hangingPunct="1">
                <a:spcBef>
                  <a:spcPct val="50000"/>
                </a:spcBef>
              </a:pPr>
              <a:t>6</a:t>
            </a:fld>
            <a:endParaRPr lang="en-US" altLang="zh-CN" sz="1400" b="0"/>
          </a:p>
        </p:txBody>
      </p:sp>
      <p:sp>
        <p:nvSpPr>
          <p:cNvPr id="7171" name="Rectangle 3"/>
          <p:cNvSpPr>
            <a:spLocks noGrp="1" noChangeArrowheads="1"/>
          </p:cNvSpPr>
          <p:nvPr>
            <p:ph type="title" idx="4294967295"/>
          </p:nvPr>
        </p:nvSpPr>
        <p:spPr>
          <a:xfrm>
            <a:off x="428625" y="285750"/>
            <a:ext cx="8229600" cy="847725"/>
          </a:xfrm>
        </p:spPr>
        <p:txBody>
          <a:bodyPr/>
          <a:lstStyle/>
          <a:p>
            <a:pPr algn="l" eaLnBrk="1" hangingPunct="1"/>
            <a:r>
              <a:rPr lang="en-US" altLang="zh-CN" sz="4000" b="1" smtClean="0">
                <a:ea typeface="华文新魏" pitchFamily="2" charset="-122"/>
              </a:rPr>
              <a:t>②</a:t>
            </a:r>
            <a:r>
              <a:rPr lang="zh-CN" altLang="en-US" sz="4000" b="1" smtClean="0">
                <a:ea typeface="华文新魏" pitchFamily="2" charset="-122"/>
              </a:rPr>
              <a:t>顺序栈的溢出处理</a:t>
            </a:r>
          </a:p>
        </p:txBody>
      </p:sp>
      <p:sp>
        <p:nvSpPr>
          <p:cNvPr id="15364" name="Rectangle 4"/>
          <p:cNvSpPr>
            <a:spLocks noGrp="1" noChangeArrowheads="1"/>
          </p:cNvSpPr>
          <p:nvPr>
            <p:ph type="body" idx="4294967295"/>
          </p:nvPr>
        </p:nvSpPr>
        <p:spPr>
          <a:xfrm>
            <a:off x="642938" y="1214438"/>
            <a:ext cx="8501062" cy="5040312"/>
          </a:xfrm>
        </p:spPr>
        <p:txBody>
          <a:bodyPr/>
          <a:lstStyle/>
          <a:p>
            <a:pPr eaLnBrk="1" hangingPunct="1">
              <a:spcBef>
                <a:spcPct val="0"/>
              </a:spcBef>
              <a:buFont typeface="Wingdings" pitchFamily="2" charset="2"/>
              <a:buNone/>
            </a:pPr>
            <a:r>
              <a:rPr lang="en-US" altLang="zh-CN" sz="2800" b="1" smtClean="0">
                <a:ea typeface="隶书" pitchFamily="49" charset="-122"/>
              </a:rPr>
              <a:t>void SeqStack::overflowProcess() {</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私有函数：当栈满则执行扩充栈存储空间处理</a:t>
            </a:r>
          </a:p>
          <a:p>
            <a:pPr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int *newArray = new int [2*maxSize];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创建更大的存储数组</a:t>
            </a:r>
          </a:p>
          <a:p>
            <a:pPr eaLnBrk="1" hangingPunct="1">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for (int i = 0; i &lt;= top; i++) </a:t>
            </a:r>
          </a:p>
          <a:p>
            <a:pPr eaLnBrk="1" hangingPunct="1">
              <a:spcBef>
                <a:spcPct val="0"/>
              </a:spcBef>
              <a:buFont typeface="Wingdings" pitchFamily="2" charset="2"/>
              <a:buNone/>
            </a:pPr>
            <a:r>
              <a:rPr lang="en-US" altLang="zh-CN" sz="2800" b="1" smtClean="0">
                <a:ea typeface="隶书" pitchFamily="49" charset="-122"/>
              </a:rPr>
              <a:t>          newArray[i] = elements[i];</a:t>
            </a:r>
          </a:p>
          <a:p>
            <a:pPr eaLnBrk="1" hangingPunct="1">
              <a:spcBef>
                <a:spcPct val="0"/>
              </a:spcBef>
              <a:buFont typeface="Wingdings" pitchFamily="2" charset="2"/>
              <a:buNone/>
            </a:pPr>
            <a:r>
              <a:rPr lang="en-US" altLang="zh-CN" sz="2800" b="1" smtClean="0">
                <a:ea typeface="隶书" pitchFamily="49" charset="-122"/>
              </a:rPr>
              <a:t>	 maxSize += maxSize;  </a:t>
            </a:r>
          </a:p>
          <a:p>
            <a:pPr eaLnBrk="1" hangingPunct="1">
              <a:spcBef>
                <a:spcPct val="0"/>
              </a:spcBef>
              <a:buFont typeface="Wingdings" pitchFamily="2" charset="2"/>
              <a:buNone/>
            </a:pPr>
            <a:r>
              <a:rPr lang="en-US" altLang="zh-CN" sz="2800" b="1" smtClean="0">
                <a:ea typeface="隶书" pitchFamily="49" charset="-122"/>
              </a:rPr>
              <a:t>     delete [ ]elements;  </a:t>
            </a:r>
          </a:p>
          <a:p>
            <a:pPr eaLnBrk="1" hangingPunct="1">
              <a:spcBef>
                <a:spcPct val="0"/>
              </a:spcBef>
              <a:buFont typeface="Wingdings" pitchFamily="2" charset="2"/>
              <a:buNone/>
            </a:pPr>
            <a:r>
              <a:rPr lang="en-US" altLang="zh-CN" sz="2800" b="1" smtClean="0">
                <a:ea typeface="隶书" pitchFamily="49" charset="-122"/>
              </a:rPr>
              <a:t>     elements = newArray;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改变</a:t>
            </a:r>
            <a:r>
              <a:rPr lang="en-US" altLang="zh-CN" sz="2800" b="1" smtClean="0">
                <a:solidFill>
                  <a:schemeClr val="tx2"/>
                </a:solidFill>
                <a:ea typeface="隶书" pitchFamily="49" charset="-122"/>
              </a:rPr>
              <a:t>elements</a:t>
            </a:r>
            <a:r>
              <a:rPr lang="zh-CN" altLang="en-US" sz="2800" b="1" smtClean="0">
                <a:solidFill>
                  <a:schemeClr val="tx2"/>
                </a:solidFill>
                <a:ea typeface="隶书" pitchFamily="49" charset="-122"/>
              </a:rPr>
              <a:t>指针</a:t>
            </a:r>
          </a:p>
          <a:p>
            <a:pPr eaLnBrk="1" hangingPunct="1">
              <a:spcBef>
                <a:spcPct val="0"/>
              </a:spcBef>
              <a:buFont typeface="Wingdings" pitchFamily="2" charset="2"/>
              <a:buNone/>
            </a:pPr>
            <a:r>
              <a:rPr lang="en-US" altLang="zh-CN" sz="2800" b="1" smtClean="0">
                <a:ea typeface="隶书" pitchFamily="49" charset="-122"/>
              </a:rPr>
              <a:t>}; </a:t>
            </a:r>
          </a:p>
        </p:txBody>
      </p:sp>
      <p:sp>
        <p:nvSpPr>
          <p:cNvPr id="15365" name="TextBox 5"/>
          <p:cNvSpPr txBox="1">
            <a:spLocks noChangeArrowheads="1"/>
          </p:cNvSpPr>
          <p:nvPr/>
        </p:nvSpPr>
        <p:spPr bwMode="auto">
          <a:xfrm>
            <a:off x="1928813" y="5041900"/>
            <a:ext cx="72151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l" eaLnBrk="1" hangingPunct="1"/>
            <a:r>
              <a:rPr lang="en-US">
                <a:solidFill>
                  <a:schemeClr val="tx2"/>
                </a:solidFill>
                <a:ea typeface="隶书" pitchFamily="49" charset="-122"/>
              </a:rPr>
              <a:t>思路：①创建更大的</a:t>
            </a:r>
            <a:r>
              <a:rPr lang="zh-CN" altLang="en-US">
                <a:solidFill>
                  <a:schemeClr val="tx2"/>
                </a:solidFill>
                <a:ea typeface="隶书" pitchFamily="49" charset="-122"/>
              </a:rPr>
              <a:t>存储数组</a:t>
            </a:r>
            <a:endParaRPr lang="en-US">
              <a:solidFill>
                <a:schemeClr val="tx2"/>
              </a:solidFill>
              <a:ea typeface="隶书" pitchFamily="49" charset="-122"/>
            </a:endParaRPr>
          </a:p>
          <a:p>
            <a:pPr algn="l" eaLnBrk="1" hangingPunct="1"/>
            <a:r>
              <a:rPr lang="en-US">
                <a:solidFill>
                  <a:schemeClr val="tx2"/>
                </a:solidFill>
                <a:ea typeface="隶书" pitchFamily="49" charset="-122"/>
              </a:rPr>
              <a:t>             ②把原来的元素复制到新数组中</a:t>
            </a:r>
          </a:p>
          <a:p>
            <a:pPr algn="l" eaLnBrk="1" hangingPunct="1"/>
            <a:r>
              <a:rPr lang="en-US">
                <a:solidFill>
                  <a:schemeClr val="tx2"/>
                </a:solidFill>
                <a:ea typeface="隶书" pitchFamily="49" charset="-122"/>
              </a:rPr>
              <a:t>             ③改变栈大小，删除原来的数组，</a:t>
            </a:r>
          </a:p>
          <a:p>
            <a:pPr algn="l" eaLnBrk="1" hangingPunct="1"/>
            <a:r>
              <a:rPr lang="en-US">
                <a:solidFill>
                  <a:schemeClr val="tx2"/>
                </a:solidFill>
                <a:ea typeface="隶书" pitchFamily="49" charset="-122"/>
              </a:rPr>
              <a:t>                 栈指针指向新数组</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5365">
                                            <p:txEl>
                                              <p:pRg st="2" end="2"/>
                                            </p:txEl>
                                          </p:spTgt>
                                        </p:tgtEl>
                                        <p:attrNameLst>
                                          <p:attrName>style.visibility</p:attrName>
                                        </p:attrNameLst>
                                      </p:cBhvr>
                                      <p:to>
                                        <p:strVal val="visible"/>
                                      </p:to>
                                    </p:set>
                                    <p:anim calcmode="lin" valueType="num">
                                      <p:cBhvr additive="base">
                                        <p:cTn id="15" dur="500" fill="hold"/>
                                        <p:tgtEl>
                                          <p:spTgt spid="153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365">
                                            <p:txEl>
                                              <p:pRg st="3" end="3"/>
                                            </p:txEl>
                                          </p:spTgt>
                                        </p:tgtEl>
                                        <p:attrNameLst>
                                          <p:attrName>style.visibility</p:attrName>
                                        </p:attrNameLst>
                                      </p:cBhvr>
                                      <p:to>
                                        <p:strVal val="visible"/>
                                      </p:to>
                                    </p:set>
                                    <p:anim calcmode="lin" valueType="num">
                                      <p:cBhvr additive="base">
                                        <p:cTn id="19" dur="500" fill="hold"/>
                                        <p:tgtEl>
                                          <p:spTgt spid="153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15364">
                                            <p:txEl>
                                              <p:pRg st="2" end="2"/>
                                            </p:txEl>
                                          </p:spTgt>
                                        </p:tgtEl>
                                        <p:attrNameLst>
                                          <p:attrName>style.visibility</p:attrName>
                                        </p:attrNameLst>
                                      </p:cBhvr>
                                      <p:to>
                                        <p:strVal val="visible"/>
                                      </p:to>
                                    </p:set>
                                    <p:anim calcmode="lin" valueType="num">
                                      <p:cBhvr>
                                        <p:cTn id="25" dur="500" fill="hold"/>
                                        <p:tgtEl>
                                          <p:spTgt spid="1536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5364">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536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5364">
                                            <p:txEl>
                                              <p:pRg st="3" end="3"/>
                                            </p:txEl>
                                          </p:spTgt>
                                        </p:tgtEl>
                                        <p:attrNameLst>
                                          <p:attrName>style.visibility</p:attrName>
                                        </p:attrNameLst>
                                      </p:cBhvr>
                                      <p:to>
                                        <p:strVal val="visible"/>
                                      </p:to>
                                    </p:set>
                                    <p:anim calcmode="lin" valueType="num">
                                      <p:cBhvr additive="base">
                                        <p:cTn id="32"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364">
                                            <p:txEl>
                                              <p:pRg st="3" end="3"/>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364">
                                            <p:txEl>
                                              <p:pRg st="4" end="4"/>
                                            </p:txEl>
                                          </p:spTgt>
                                        </p:tgtEl>
                                        <p:attrNameLst>
                                          <p:attrName>style.visibility</p:attrName>
                                        </p:attrNameLst>
                                      </p:cBhvr>
                                      <p:to>
                                        <p:strVal val="visible"/>
                                      </p:to>
                                    </p:set>
                                    <p:anim calcmode="lin" valueType="num">
                                      <p:cBhvr additive="base">
                                        <p:cTn id="36" dur="500" fill="hold"/>
                                        <p:tgtEl>
                                          <p:spTgt spid="1536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3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5" presetClass="entr" presetSubtype="0" fill="hold" nodeType="clickEffect">
                                  <p:stCondLst>
                                    <p:cond delay="0"/>
                                  </p:stCondLst>
                                  <p:childTnLst>
                                    <p:set>
                                      <p:cBhvr>
                                        <p:cTn id="41" dur="1" fill="hold">
                                          <p:stCondLst>
                                            <p:cond delay="0"/>
                                          </p:stCondLst>
                                        </p:cTn>
                                        <p:tgtEl>
                                          <p:spTgt spid="15364">
                                            <p:txEl>
                                              <p:pRg st="5" end="5"/>
                                            </p:txEl>
                                          </p:spTgt>
                                        </p:tgtEl>
                                        <p:attrNameLst>
                                          <p:attrName>style.visibility</p:attrName>
                                        </p:attrNameLst>
                                      </p:cBhvr>
                                      <p:to>
                                        <p:strVal val="visible"/>
                                      </p:to>
                                    </p:set>
                                    <p:anim calcmode="lin" valueType="num">
                                      <p:cBhvr>
                                        <p:cTn id="42" dur="1000" fill="hold"/>
                                        <p:tgtEl>
                                          <p:spTgt spid="15364">
                                            <p:txEl>
                                              <p:pRg st="5" end="5"/>
                                            </p:txEl>
                                          </p:spTgt>
                                        </p:tgtEl>
                                        <p:attrNameLst>
                                          <p:attrName>ppt_w</p:attrName>
                                        </p:attrNameLst>
                                      </p:cBhvr>
                                      <p:tavLst>
                                        <p:tav tm="0">
                                          <p:val>
                                            <p:fltVal val="0"/>
                                          </p:val>
                                        </p:tav>
                                        <p:tav tm="100000">
                                          <p:val>
                                            <p:strVal val="#ppt_w"/>
                                          </p:val>
                                        </p:tav>
                                      </p:tavLst>
                                    </p:anim>
                                    <p:anim calcmode="lin" valueType="num">
                                      <p:cBhvr>
                                        <p:cTn id="43" dur="1000" fill="hold"/>
                                        <p:tgtEl>
                                          <p:spTgt spid="15364">
                                            <p:txEl>
                                              <p:pRg st="5" end="5"/>
                                            </p:txEl>
                                          </p:spTgt>
                                        </p:tgtEl>
                                        <p:attrNameLst>
                                          <p:attrName>ppt_h</p:attrName>
                                        </p:attrNameLst>
                                      </p:cBhvr>
                                      <p:tavLst>
                                        <p:tav tm="0">
                                          <p:val>
                                            <p:fltVal val="0"/>
                                          </p:val>
                                        </p:tav>
                                        <p:tav tm="100000">
                                          <p:val>
                                            <p:strVal val="#ppt_h"/>
                                          </p:val>
                                        </p:tav>
                                      </p:tavLst>
                                    </p:anim>
                                    <p:anim calcmode="lin" valueType="num">
                                      <p:cBhvr>
                                        <p:cTn id="44" dur="1000" fill="hold"/>
                                        <p:tgtEl>
                                          <p:spTgt spid="15364">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5364">
                                            <p:txEl>
                                              <p:pRg st="5" end="5"/>
                                            </p:txEl>
                                          </p:spTgt>
                                        </p:tgtEl>
                                        <p:attrNameLst>
                                          <p:attrName>ppt_y</p:attrName>
                                        </p:attrNameLst>
                                      </p:cBhvr>
                                      <p:tavLst>
                                        <p:tav tm="0" fmla="#ppt_y+(sin(-2*pi*(1-$))*-#ppt_x+cos(-2*pi*(1-$))*(1-#ppt_y))*(1-$)">
                                          <p:val>
                                            <p:fltVal val="0"/>
                                          </p:val>
                                        </p:tav>
                                        <p:tav tm="100000">
                                          <p:val>
                                            <p:fltVal val="1"/>
                                          </p:val>
                                        </p:tav>
                                      </p:tavLst>
                                    </p:anim>
                                  </p:childTnLst>
                                </p:cTn>
                              </p:par>
                              <p:par>
                                <p:cTn id="46" presetID="15" presetClass="entr" presetSubtype="0" fill="hold" nodeType="withEffect">
                                  <p:stCondLst>
                                    <p:cond delay="0"/>
                                  </p:stCondLst>
                                  <p:childTnLst>
                                    <p:set>
                                      <p:cBhvr>
                                        <p:cTn id="47" dur="1" fill="hold">
                                          <p:stCondLst>
                                            <p:cond delay="0"/>
                                          </p:stCondLst>
                                        </p:cTn>
                                        <p:tgtEl>
                                          <p:spTgt spid="15364">
                                            <p:txEl>
                                              <p:pRg st="6" end="6"/>
                                            </p:txEl>
                                          </p:spTgt>
                                        </p:tgtEl>
                                        <p:attrNameLst>
                                          <p:attrName>style.visibility</p:attrName>
                                        </p:attrNameLst>
                                      </p:cBhvr>
                                      <p:to>
                                        <p:strVal val="visible"/>
                                      </p:to>
                                    </p:set>
                                    <p:anim calcmode="lin" valueType="num">
                                      <p:cBhvr>
                                        <p:cTn id="48" dur="1000" fill="hold"/>
                                        <p:tgtEl>
                                          <p:spTgt spid="15364">
                                            <p:txEl>
                                              <p:pRg st="6" end="6"/>
                                            </p:txEl>
                                          </p:spTgt>
                                        </p:tgtEl>
                                        <p:attrNameLst>
                                          <p:attrName>ppt_w</p:attrName>
                                        </p:attrNameLst>
                                      </p:cBhvr>
                                      <p:tavLst>
                                        <p:tav tm="0">
                                          <p:val>
                                            <p:fltVal val="0"/>
                                          </p:val>
                                        </p:tav>
                                        <p:tav tm="100000">
                                          <p:val>
                                            <p:strVal val="#ppt_w"/>
                                          </p:val>
                                        </p:tav>
                                      </p:tavLst>
                                    </p:anim>
                                    <p:anim calcmode="lin" valueType="num">
                                      <p:cBhvr>
                                        <p:cTn id="49" dur="1000" fill="hold"/>
                                        <p:tgtEl>
                                          <p:spTgt spid="15364">
                                            <p:txEl>
                                              <p:pRg st="6" end="6"/>
                                            </p:txEl>
                                          </p:spTgt>
                                        </p:tgtEl>
                                        <p:attrNameLst>
                                          <p:attrName>ppt_h</p:attrName>
                                        </p:attrNameLst>
                                      </p:cBhvr>
                                      <p:tavLst>
                                        <p:tav tm="0">
                                          <p:val>
                                            <p:fltVal val="0"/>
                                          </p:val>
                                        </p:tav>
                                        <p:tav tm="100000">
                                          <p:val>
                                            <p:strVal val="#ppt_h"/>
                                          </p:val>
                                        </p:tav>
                                      </p:tavLst>
                                    </p:anim>
                                    <p:anim calcmode="lin" valueType="num">
                                      <p:cBhvr>
                                        <p:cTn id="50" dur="1000" fill="hold"/>
                                        <p:tgtEl>
                                          <p:spTgt spid="1536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5364">
                                            <p:txEl>
                                              <p:pRg st="6" end="6"/>
                                            </p:txEl>
                                          </p:spTgt>
                                        </p:tgtEl>
                                        <p:attrNameLst>
                                          <p:attrName>ppt_y</p:attrName>
                                        </p:attrNameLst>
                                      </p:cBhvr>
                                      <p:tavLst>
                                        <p:tav tm="0" fmla="#ppt_y+(sin(-2*pi*(1-$))*-#ppt_x+cos(-2*pi*(1-$))*(1-#ppt_y))*(1-$)">
                                          <p:val>
                                            <p:fltVal val="0"/>
                                          </p:val>
                                        </p:tav>
                                        <p:tav tm="100000">
                                          <p:val>
                                            <p:fltVal val="1"/>
                                          </p:val>
                                        </p:tav>
                                      </p:tavLst>
                                    </p:anim>
                                  </p:childTnLst>
                                </p:cTn>
                              </p:par>
                              <p:par>
                                <p:cTn id="52" presetID="15" presetClass="entr" presetSubtype="0" fill="hold" nodeType="withEffect">
                                  <p:stCondLst>
                                    <p:cond delay="0"/>
                                  </p:stCondLst>
                                  <p:childTnLst>
                                    <p:set>
                                      <p:cBhvr>
                                        <p:cTn id="53" dur="1" fill="hold">
                                          <p:stCondLst>
                                            <p:cond delay="0"/>
                                          </p:stCondLst>
                                        </p:cTn>
                                        <p:tgtEl>
                                          <p:spTgt spid="15364">
                                            <p:txEl>
                                              <p:pRg st="7" end="7"/>
                                            </p:txEl>
                                          </p:spTgt>
                                        </p:tgtEl>
                                        <p:attrNameLst>
                                          <p:attrName>style.visibility</p:attrName>
                                        </p:attrNameLst>
                                      </p:cBhvr>
                                      <p:to>
                                        <p:strVal val="visible"/>
                                      </p:to>
                                    </p:set>
                                    <p:anim calcmode="lin" valueType="num">
                                      <p:cBhvr>
                                        <p:cTn id="54" dur="1000" fill="hold"/>
                                        <p:tgtEl>
                                          <p:spTgt spid="15364">
                                            <p:txEl>
                                              <p:pRg st="7" end="7"/>
                                            </p:txEl>
                                          </p:spTgt>
                                        </p:tgtEl>
                                        <p:attrNameLst>
                                          <p:attrName>ppt_w</p:attrName>
                                        </p:attrNameLst>
                                      </p:cBhvr>
                                      <p:tavLst>
                                        <p:tav tm="0">
                                          <p:val>
                                            <p:fltVal val="0"/>
                                          </p:val>
                                        </p:tav>
                                        <p:tav tm="100000">
                                          <p:val>
                                            <p:strVal val="#ppt_w"/>
                                          </p:val>
                                        </p:tav>
                                      </p:tavLst>
                                    </p:anim>
                                    <p:anim calcmode="lin" valueType="num">
                                      <p:cBhvr>
                                        <p:cTn id="55" dur="1000" fill="hold"/>
                                        <p:tgtEl>
                                          <p:spTgt spid="15364">
                                            <p:txEl>
                                              <p:pRg st="7" end="7"/>
                                            </p:txEl>
                                          </p:spTgt>
                                        </p:tgtEl>
                                        <p:attrNameLst>
                                          <p:attrName>ppt_h</p:attrName>
                                        </p:attrNameLst>
                                      </p:cBhvr>
                                      <p:tavLst>
                                        <p:tav tm="0">
                                          <p:val>
                                            <p:fltVal val="0"/>
                                          </p:val>
                                        </p:tav>
                                        <p:tav tm="100000">
                                          <p:val>
                                            <p:strVal val="#ppt_h"/>
                                          </p:val>
                                        </p:tav>
                                      </p:tavLst>
                                    </p:anim>
                                    <p:anim calcmode="lin" valueType="num">
                                      <p:cBhvr>
                                        <p:cTn id="56" dur="1000" fill="hold"/>
                                        <p:tgtEl>
                                          <p:spTgt spid="1536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15364">
                                            <p:txEl>
                                              <p:pRg st="7" end="7"/>
                                            </p:txEl>
                                          </p:spTgt>
                                        </p:tgtEl>
                                        <p:attrNameLst>
                                          <p:attrName>ppt_y</p:attrName>
                                        </p:attrNameLst>
                                      </p:cBhvr>
                                      <p:tavLst>
                                        <p:tav tm="0" fmla="#ppt_y+(sin(-2*pi*(1-$))*-#ppt_x+cos(-2*pi*(1-$))*(1-#ppt_y))*(1-$)">
                                          <p:val>
                                            <p:fltVal val="0"/>
                                          </p:val>
                                        </p:tav>
                                        <p:tav tm="100000">
                                          <p:val>
                                            <p:fltVal val="1"/>
                                          </p:val>
                                        </p:tav>
                                      </p:tavLst>
                                    </p:anim>
                                  </p:childTnLst>
                                </p:cTn>
                              </p:par>
                              <p:par>
                                <p:cTn id="58" presetID="15" presetClass="entr" presetSubtype="0" fill="hold" nodeType="withEffect">
                                  <p:stCondLst>
                                    <p:cond delay="0"/>
                                  </p:stCondLst>
                                  <p:childTnLst>
                                    <p:set>
                                      <p:cBhvr>
                                        <p:cTn id="59" dur="1" fill="hold">
                                          <p:stCondLst>
                                            <p:cond delay="0"/>
                                          </p:stCondLst>
                                        </p:cTn>
                                        <p:tgtEl>
                                          <p:spTgt spid="15364">
                                            <p:txEl>
                                              <p:pRg st="8" end="8"/>
                                            </p:txEl>
                                          </p:spTgt>
                                        </p:tgtEl>
                                        <p:attrNameLst>
                                          <p:attrName>style.visibility</p:attrName>
                                        </p:attrNameLst>
                                      </p:cBhvr>
                                      <p:to>
                                        <p:strVal val="visible"/>
                                      </p:to>
                                    </p:set>
                                    <p:anim calcmode="lin" valueType="num">
                                      <p:cBhvr>
                                        <p:cTn id="60" dur="1000" fill="hold"/>
                                        <p:tgtEl>
                                          <p:spTgt spid="15364">
                                            <p:txEl>
                                              <p:pRg st="8" end="8"/>
                                            </p:txEl>
                                          </p:spTgt>
                                        </p:tgtEl>
                                        <p:attrNameLst>
                                          <p:attrName>ppt_w</p:attrName>
                                        </p:attrNameLst>
                                      </p:cBhvr>
                                      <p:tavLst>
                                        <p:tav tm="0">
                                          <p:val>
                                            <p:fltVal val="0"/>
                                          </p:val>
                                        </p:tav>
                                        <p:tav tm="100000">
                                          <p:val>
                                            <p:strVal val="#ppt_w"/>
                                          </p:val>
                                        </p:tav>
                                      </p:tavLst>
                                    </p:anim>
                                    <p:anim calcmode="lin" valueType="num">
                                      <p:cBhvr>
                                        <p:cTn id="61" dur="1000" fill="hold"/>
                                        <p:tgtEl>
                                          <p:spTgt spid="15364">
                                            <p:txEl>
                                              <p:pRg st="8" end="8"/>
                                            </p:txEl>
                                          </p:spTgt>
                                        </p:tgtEl>
                                        <p:attrNameLst>
                                          <p:attrName>ppt_h</p:attrName>
                                        </p:attrNameLst>
                                      </p:cBhvr>
                                      <p:tavLst>
                                        <p:tav tm="0">
                                          <p:val>
                                            <p:fltVal val="0"/>
                                          </p:val>
                                        </p:tav>
                                        <p:tav tm="100000">
                                          <p:val>
                                            <p:strVal val="#ppt_h"/>
                                          </p:val>
                                        </p:tav>
                                      </p:tavLst>
                                    </p:anim>
                                    <p:anim calcmode="lin" valueType="num">
                                      <p:cBhvr>
                                        <p:cTn id="62" dur="1000" fill="hold"/>
                                        <p:tgtEl>
                                          <p:spTgt spid="15364">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15364">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EA064254-5D60-42FD-B768-2D5A985D2BC3}" type="slidenum">
              <a:rPr lang="en-US" altLang="zh-CN" sz="1400" b="0"/>
              <a:pPr eaLnBrk="1" hangingPunct="1">
                <a:spcBef>
                  <a:spcPct val="50000"/>
                </a:spcBef>
              </a:pPr>
              <a:t>7</a:t>
            </a:fld>
            <a:endParaRPr lang="en-US" altLang="zh-CN" sz="1400" b="0"/>
          </a:p>
        </p:txBody>
      </p:sp>
      <p:sp>
        <p:nvSpPr>
          <p:cNvPr id="16387" name="Rectangle 2"/>
          <p:cNvSpPr>
            <a:spLocks noGrp="1" noChangeArrowheads="1"/>
          </p:cNvSpPr>
          <p:nvPr>
            <p:ph type="body" idx="4294967295"/>
          </p:nvPr>
        </p:nvSpPr>
        <p:spPr>
          <a:xfrm>
            <a:off x="285750" y="357188"/>
            <a:ext cx="8858250" cy="6022975"/>
          </a:xfrm>
        </p:spPr>
        <p:txBody>
          <a:bodyPr/>
          <a:lstStyle/>
          <a:p>
            <a:pPr eaLnBrk="1" hangingPunct="1">
              <a:lnSpc>
                <a:spcPct val="95000"/>
              </a:lnSpc>
              <a:spcBef>
                <a:spcPct val="0"/>
              </a:spcBef>
              <a:buFont typeface="Wingdings" pitchFamily="2" charset="2"/>
              <a:buNone/>
            </a:pPr>
            <a:r>
              <a:rPr lang="en-US" altLang="zh-CN" sz="2800" b="1" smtClean="0">
                <a:ea typeface="隶书" pitchFamily="49" charset="-122"/>
              </a:rPr>
              <a:t>③</a:t>
            </a:r>
            <a:r>
              <a:rPr lang="en-US" sz="2800" b="1" smtClean="0">
                <a:ea typeface="隶书" pitchFamily="49" charset="-122"/>
              </a:rPr>
              <a:t>入栈操作</a:t>
            </a:r>
          </a:p>
          <a:p>
            <a:pPr eaLnBrk="1" hangingPunct="1">
              <a:lnSpc>
                <a:spcPct val="95000"/>
              </a:lnSpc>
              <a:spcBef>
                <a:spcPct val="0"/>
              </a:spcBef>
              <a:buFont typeface="Wingdings" pitchFamily="2" charset="2"/>
              <a:buNone/>
            </a:pPr>
            <a:r>
              <a:rPr lang="en-US" altLang="zh-CN" sz="2800" b="1" smtClean="0">
                <a:ea typeface="隶书" pitchFamily="49" charset="-122"/>
              </a:rPr>
              <a:t>void SeqStack::Push(int &amp; x) {   </a:t>
            </a:r>
          </a:p>
          <a:p>
            <a:pPr eaLnBrk="1" hangingPunct="1">
              <a:lnSpc>
                <a:spcPct val="95000"/>
              </a:lnSpc>
              <a:spcBef>
                <a:spcPct val="0"/>
              </a:spcBef>
              <a:buFont typeface="Wingdings" pitchFamily="2" charset="2"/>
              <a:buNone/>
            </a:pP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若栈满</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则溢出处理</a:t>
            </a:r>
            <a:r>
              <a:rPr lang="en-US" sz="2800" b="1" smtClean="0">
                <a:solidFill>
                  <a:schemeClr val="tx2"/>
                </a:solidFill>
                <a:ea typeface="隶书" pitchFamily="49" charset="-122"/>
              </a:rPr>
              <a:t>，</a:t>
            </a:r>
            <a:r>
              <a:rPr lang="zh-CN" altLang="en-US" sz="2800" b="1" smtClean="0">
                <a:solidFill>
                  <a:schemeClr val="tx2"/>
                </a:solidFill>
                <a:ea typeface="隶书" pitchFamily="49" charset="-122"/>
              </a:rPr>
              <a:t>将元素</a:t>
            </a:r>
            <a:r>
              <a:rPr lang="en-US" altLang="zh-CN" sz="2800" b="1" smtClean="0">
                <a:solidFill>
                  <a:schemeClr val="tx2"/>
                </a:solidFill>
                <a:ea typeface="隶书" pitchFamily="49" charset="-122"/>
              </a:rPr>
              <a:t>x</a:t>
            </a:r>
            <a:r>
              <a:rPr lang="zh-CN" altLang="en-US" sz="2800" b="1" smtClean="0">
                <a:solidFill>
                  <a:schemeClr val="tx2"/>
                </a:solidFill>
                <a:ea typeface="隶书" pitchFamily="49" charset="-122"/>
              </a:rPr>
              <a:t>插入该栈栈顶</a:t>
            </a:r>
            <a:endParaRPr lang="en-US" sz="2800" b="1" smtClean="0">
              <a:solidFill>
                <a:schemeClr val="tx2"/>
              </a:solidFill>
              <a:ea typeface="隶书" pitchFamily="49" charset="-122"/>
            </a:endParaRPr>
          </a:p>
          <a:p>
            <a:pPr eaLnBrk="1" hangingPunct="1">
              <a:lnSpc>
                <a:spcPct val="95000"/>
              </a:lnSpc>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if (IsFull()) overflowProcess(   );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栈满</a:t>
            </a:r>
          </a:p>
          <a:p>
            <a:pPr eaLnBrk="1" hangingPunct="1">
              <a:lnSpc>
                <a:spcPct val="95000"/>
              </a:lnSpc>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elements[top++]   = x;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栈顶指针先加</a:t>
            </a:r>
            <a:r>
              <a:rPr lang="en-US" altLang="zh-CN" sz="2800" b="1" smtClean="0">
                <a:solidFill>
                  <a:schemeClr val="tx2"/>
                </a:solidFill>
                <a:ea typeface="隶书" pitchFamily="49" charset="-122"/>
              </a:rPr>
              <a:t>1, </a:t>
            </a:r>
            <a:r>
              <a:rPr lang="zh-CN" altLang="en-US" sz="2800" b="1" smtClean="0">
                <a:solidFill>
                  <a:schemeClr val="tx2"/>
                </a:solidFill>
                <a:ea typeface="隶书" pitchFamily="49" charset="-122"/>
              </a:rPr>
              <a:t>再进栈</a:t>
            </a:r>
          </a:p>
          <a:p>
            <a:pPr eaLnBrk="1" hangingPunct="1">
              <a:lnSpc>
                <a:spcPct val="95000"/>
              </a:lnSpc>
              <a:spcBef>
                <a:spcPct val="0"/>
              </a:spcBef>
              <a:buFont typeface="Wingdings" pitchFamily="2" charset="2"/>
              <a:buNone/>
            </a:pPr>
            <a:r>
              <a:rPr lang="en-US" altLang="zh-CN" sz="2800" b="1" smtClean="0">
                <a:ea typeface="隶书" pitchFamily="49" charset="-122"/>
              </a:rPr>
              <a:t>}; </a:t>
            </a:r>
          </a:p>
          <a:p>
            <a:pPr eaLnBrk="1" hangingPunct="1">
              <a:lnSpc>
                <a:spcPct val="95000"/>
              </a:lnSpc>
              <a:spcBef>
                <a:spcPct val="0"/>
              </a:spcBef>
              <a:buFont typeface="Wingdings" pitchFamily="2" charset="2"/>
              <a:buNone/>
            </a:pPr>
            <a:r>
              <a:rPr lang="en-US" altLang="zh-CN" sz="2800" b="1" smtClean="0">
                <a:ea typeface="隶书" pitchFamily="49" charset="-122"/>
              </a:rPr>
              <a:t>④</a:t>
            </a:r>
            <a:r>
              <a:rPr lang="en-US" sz="2800" b="1" smtClean="0">
                <a:ea typeface="隶书" pitchFamily="49" charset="-122"/>
              </a:rPr>
              <a:t>出栈操作</a:t>
            </a:r>
          </a:p>
          <a:p>
            <a:pPr eaLnBrk="1" hangingPunct="1">
              <a:lnSpc>
                <a:spcPct val="95000"/>
              </a:lnSpc>
              <a:spcBef>
                <a:spcPct val="0"/>
              </a:spcBef>
              <a:buFont typeface="Wingdings" pitchFamily="2" charset="2"/>
              <a:buNone/>
            </a:pPr>
            <a:r>
              <a:rPr lang="en-US" altLang="zh-CN" sz="2800" b="1" smtClean="0">
                <a:ea typeface="隶书" pitchFamily="49" charset="-122"/>
              </a:rPr>
              <a:t>int SeqStack::Pop(int &amp; x) {</a:t>
            </a:r>
          </a:p>
          <a:p>
            <a:pPr eaLnBrk="1" hangingPunct="1">
              <a:lnSpc>
                <a:spcPct val="95000"/>
              </a:lnSpc>
              <a:spcBef>
                <a:spcPct val="0"/>
              </a:spcBef>
              <a:buFont typeface="Wingdings" pitchFamily="2" charset="2"/>
              <a:buNone/>
            </a:pPr>
            <a:r>
              <a:rPr lang="en-US" altLang="zh-CN" sz="2800" b="1" smtClean="0">
                <a:solidFill>
                  <a:schemeClr val="tx2"/>
                </a:solidFill>
                <a:ea typeface="隶书" pitchFamily="49" charset="-122"/>
              </a:rPr>
              <a:t>//</a:t>
            </a:r>
            <a:r>
              <a:rPr lang="en-US" sz="2800" b="1" smtClean="0">
                <a:solidFill>
                  <a:schemeClr val="tx2"/>
                </a:solidFill>
                <a:ea typeface="隶书" pitchFamily="49" charset="-122"/>
              </a:rPr>
              <a:t>若栈不空，</a:t>
            </a:r>
            <a:r>
              <a:rPr lang="zh-CN" altLang="en-US" sz="2800" b="1" smtClean="0">
                <a:solidFill>
                  <a:schemeClr val="tx2"/>
                </a:solidFill>
                <a:ea typeface="隶书" pitchFamily="49" charset="-122"/>
              </a:rPr>
              <a:t>函数退出栈顶元素并将栈顶元素的值赋给</a:t>
            </a:r>
            <a:r>
              <a:rPr lang="en-US" altLang="zh-CN" sz="2800" b="1" smtClean="0">
                <a:solidFill>
                  <a:schemeClr val="tx2"/>
                </a:solidFill>
                <a:ea typeface="隶书" pitchFamily="49" charset="-122"/>
              </a:rPr>
              <a:t>x,</a:t>
            </a:r>
          </a:p>
          <a:p>
            <a:pPr eaLnBrk="1" hangingPunct="1">
              <a:lnSpc>
                <a:spcPct val="95000"/>
              </a:lnSpc>
              <a:spcBef>
                <a:spcPct val="0"/>
              </a:spcBef>
              <a:buFont typeface="Wingdings" pitchFamily="2" charset="2"/>
              <a:buNone/>
            </a:pP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返回</a:t>
            </a:r>
            <a:r>
              <a:rPr lang="en-US" altLang="zh-CN" sz="2800" b="1" smtClean="0">
                <a:solidFill>
                  <a:schemeClr val="tx2"/>
                </a:solidFill>
                <a:ea typeface="隶书" pitchFamily="49" charset="-122"/>
              </a:rPr>
              <a:t>1</a:t>
            </a:r>
            <a:r>
              <a:rPr lang="zh-CN" altLang="en-US" sz="2800" b="1" smtClean="0">
                <a:solidFill>
                  <a:schemeClr val="tx2"/>
                </a:solidFill>
                <a:ea typeface="隶书" pitchFamily="49" charset="-122"/>
              </a:rPr>
              <a:t>，否则返回</a:t>
            </a:r>
            <a:r>
              <a:rPr lang="en-US" altLang="zh-CN" sz="2800" b="1" smtClean="0">
                <a:solidFill>
                  <a:schemeClr val="tx2"/>
                </a:solidFill>
                <a:ea typeface="隶书" pitchFamily="49" charset="-122"/>
              </a:rPr>
              <a:t>0</a:t>
            </a:r>
            <a:endParaRPr lang="zh-CN" altLang="en-US" sz="2800" b="1" smtClean="0">
              <a:solidFill>
                <a:schemeClr val="tx2"/>
              </a:solidFill>
              <a:ea typeface="隶书" pitchFamily="49" charset="-122"/>
            </a:endParaRPr>
          </a:p>
          <a:p>
            <a:pPr eaLnBrk="1" hangingPunct="1">
              <a:lnSpc>
                <a:spcPct val="95000"/>
              </a:lnSpc>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if (IsEmpty()) return 0;</a:t>
            </a:r>
          </a:p>
          <a:p>
            <a:pPr eaLnBrk="1" hangingPunct="1">
              <a:lnSpc>
                <a:spcPct val="95000"/>
              </a:lnSpc>
              <a:spcBef>
                <a:spcPct val="0"/>
              </a:spcBef>
              <a:buFont typeface="Wingdings" pitchFamily="2" charset="2"/>
              <a:buNone/>
            </a:pPr>
            <a:r>
              <a:rPr lang="en-US" altLang="zh-CN" sz="2800" b="1" smtClean="0">
                <a:ea typeface="隶书" pitchFamily="49" charset="-122"/>
              </a:rPr>
              <a:t>	  x = elements[</a:t>
            </a:r>
            <a:r>
              <a:rPr lang="en-US" altLang="zh-CN" sz="2800" b="1" smtClean="0">
                <a:latin typeface="Courier New" pitchFamily="49" charset="0"/>
                <a:ea typeface="隶书" pitchFamily="49" charset="-122"/>
              </a:rPr>
              <a:t>--</a:t>
            </a:r>
            <a:r>
              <a:rPr lang="en-US" altLang="zh-CN" sz="2800" b="1" smtClean="0">
                <a:ea typeface="隶书" pitchFamily="49" charset="-122"/>
              </a:rPr>
              <a:t>top]  ;       </a:t>
            </a:r>
            <a:r>
              <a:rPr lang="en-US" altLang="zh-CN" sz="2800" b="1" smtClean="0">
                <a:solidFill>
                  <a:schemeClr val="tx2"/>
                </a:solidFill>
                <a:ea typeface="隶书" pitchFamily="49" charset="-122"/>
              </a:rPr>
              <a:t>//</a:t>
            </a:r>
            <a:r>
              <a:rPr lang="zh-CN" altLang="en-US" sz="2800" b="1" smtClean="0">
                <a:solidFill>
                  <a:srgbClr val="FF0000"/>
                </a:solidFill>
                <a:ea typeface="隶书" pitchFamily="49" charset="-122"/>
              </a:rPr>
              <a:t>先取元素</a:t>
            </a:r>
            <a:r>
              <a:rPr lang="zh-CN" altLang="en-US" sz="2800" b="1" smtClean="0">
                <a:solidFill>
                  <a:schemeClr val="tx2"/>
                </a:solidFill>
                <a:ea typeface="隶书" pitchFamily="49" charset="-122"/>
              </a:rPr>
              <a:t>，栈顶指针退</a:t>
            </a:r>
            <a:r>
              <a:rPr lang="en-US" altLang="zh-CN" sz="2800" b="1" smtClean="0">
                <a:solidFill>
                  <a:schemeClr val="tx2"/>
                </a:solidFill>
                <a:ea typeface="隶书" pitchFamily="49" charset="-122"/>
              </a:rPr>
              <a:t>1</a:t>
            </a:r>
          </a:p>
          <a:p>
            <a:pPr eaLnBrk="1" hangingPunct="1">
              <a:lnSpc>
                <a:spcPct val="95000"/>
              </a:lnSpc>
              <a:spcBef>
                <a:spcPct val="0"/>
              </a:spcBef>
              <a:buFont typeface="Wingdings" pitchFamily="2" charset="2"/>
              <a:buNone/>
            </a:pPr>
            <a:r>
              <a:rPr lang="en-US" sz="2800" b="1" smtClean="0">
                <a:ea typeface="隶书" pitchFamily="49" charset="-122"/>
              </a:rPr>
              <a:t>      </a:t>
            </a:r>
            <a:r>
              <a:rPr lang="en-US" altLang="zh-CN" sz="2800" b="1" smtClean="0">
                <a:ea typeface="隶书" pitchFamily="49" charset="-122"/>
              </a:rPr>
              <a:t>return 1;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退栈成功</a:t>
            </a:r>
          </a:p>
          <a:p>
            <a:pPr eaLnBrk="1" hangingPunct="1">
              <a:lnSpc>
                <a:spcPct val="95000"/>
              </a:lnSpc>
              <a:spcBef>
                <a:spcPct val="0"/>
              </a:spcBef>
              <a:buFont typeface="Wingdings" pitchFamily="2" charset="2"/>
              <a:buNone/>
            </a:pPr>
            <a:r>
              <a:rPr lang="en-US" altLang="zh-CN" sz="2800" b="1" smtClean="0">
                <a:ea typeface="隶书" pitchFamily="49" charset="-122"/>
              </a:rPr>
              <a:t>};	 </a:t>
            </a:r>
          </a:p>
        </p:txBody>
      </p:sp>
      <p:sp>
        <p:nvSpPr>
          <p:cNvPr id="11268" name="矩形 1"/>
          <p:cNvSpPr>
            <a:spLocks noChangeArrowheads="1"/>
          </p:cNvSpPr>
          <p:nvPr/>
        </p:nvSpPr>
        <p:spPr bwMode="auto">
          <a:xfrm>
            <a:off x="2195513" y="1970088"/>
            <a:ext cx="1296987"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FF6600"/>
                </a:solidFill>
                <a:ea typeface="隶书" pitchFamily="49" charset="-122"/>
              </a:rPr>
              <a:t>[++top] </a:t>
            </a:r>
            <a:endParaRPr lang="zh-CN" altLang="en-US">
              <a:solidFill>
                <a:srgbClr val="FF6600"/>
              </a:solidFill>
            </a:endParaRPr>
          </a:p>
        </p:txBody>
      </p:sp>
      <p:sp>
        <p:nvSpPr>
          <p:cNvPr id="11269" name="矩形 4"/>
          <p:cNvSpPr>
            <a:spLocks noChangeArrowheads="1"/>
          </p:cNvSpPr>
          <p:nvPr/>
        </p:nvSpPr>
        <p:spPr bwMode="auto">
          <a:xfrm>
            <a:off x="2747963" y="4797425"/>
            <a:ext cx="1295400"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FF6600"/>
                </a:solidFill>
                <a:ea typeface="隶书" pitchFamily="49" charset="-122"/>
              </a:rPr>
              <a:t>[top--]  </a:t>
            </a:r>
            <a:endParaRPr lang="zh-CN" altLang="en-US">
              <a:solidFill>
                <a:srgbClr val="FF6600"/>
              </a:solidFill>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 calcmode="lin" valueType="num">
                                      <p:cBhvr additive="base">
                                        <p:cTn id="7"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16387">
                                            <p:txEl>
                                              <p:pRg st="4" end="4"/>
                                            </p:txEl>
                                          </p:spTgt>
                                        </p:tgtEl>
                                        <p:attrNameLst>
                                          <p:attrName>style.visibility</p:attrName>
                                        </p:attrNameLst>
                                      </p:cBhvr>
                                      <p:to>
                                        <p:strVal val="visible"/>
                                      </p:to>
                                    </p:set>
                                    <p:anim calcmode="lin" valueType="num">
                                      <p:cBhvr>
                                        <p:cTn id="13" dur="5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16387">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16387">
                                            <p:txEl>
                                              <p:pRg st="4" end="4"/>
                                            </p:txEl>
                                          </p:spTgt>
                                        </p:tgtEl>
                                      </p:cBhvr>
                                    </p:animEffect>
                                  </p:childTnLst>
                                </p:cTn>
                              </p:par>
                              <p:par>
                                <p:cTn id="16" presetID="53" presetClass="entr" presetSubtype="0" fill="hold" nodeType="withEffect">
                                  <p:stCondLst>
                                    <p:cond delay="0"/>
                                  </p:stCondLst>
                                  <p:childTnLst>
                                    <p:set>
                                      <p:cBhvr>
                                        <p:cTn id="17" dur="1" fill="hold">
                                          <p:stCondLst>
                                            <p:cond delay="0"/>
                                          </p:stCondLst>
                                        </p:cTn>
                                        <p:tgtEl>
                                          <p:spTgt spid="16387">
                                            <p:txEl>
                                              <p:pRg st="5" end="5"/>
                                            </p:txEl>
                                          </p:spTgt>
                                        </p:tgtEl>
                                        <p:attrNameLst>
                                          <p:attrName>style.visibility</p:attrName>
                                        </p:attrNameLst>
                                      </p:cBhvr>
                                      <p:to>
                                        <p:strVal val="visible"/>
                                      </p:to>
                                    </p:set>
                                    <p:anim calcmode="lin" valueType="num">
                                      <p:cBhvr>
                                        <p:cTn id="18" dur="500" fill="hold"/>
                                        <p:tgtEl>
                                          <p:spTgt spid="16387">
                                            <p:txEl>
                                              <p:pRg st="5" end="5"/>
                                            </p:txEl>
                                          </p:spTgt>
                                        </p:tgtEl>
                                        <p:attrNameLst>
                                          <p:attrName>ppt_w</p:attrName>
                                        </p:attrNameLst>
                                      </p:cBhvr>
                                      <p:tavLst>
                                        <p:tav tm="0">
                                          <p:val>
                                            <p:fltVal val="0"/>
                                          </p:val>
                                        </p:tav>
                                        <p:tav tm="100000">
                                          <p:val>
                                            <p:strVal val="#ppt_w"/>
                                          </p:val>
                                        </p:tav>
                                      </p:tavLst>
                                    </p:anim>
                                    <p:anim calcmode="lin" valueType="num">
                                      <p:cBhvr>
                                        <p:cTn id="19" dur="500" fill="hold"/>
                                        <p:tgtEl>
                                          <p:spTgt spid="16387">
                                            <p:txEl>
                                              <p:pRg st="5" end="5"/>
                                            </p:txEl>
                                          </p:spTgt>
                                        </p:tgtEl>
                                        <p:attrNameLst>
                                          <p:attrName>ppt_h</p:attrName>
                                        </p:attrNameLst>
                                      </p:cBhvr>
                                      <p:tavLst>
                                        <p:tav tm="0">
                                          <p:val>
                                            <p:fltVal val="0"/>
                                          </p:val>
                                        </p:tav>
                                        <p:tav tm="100000">
                                          <p:val>
                                            <p:strVal val="#ppt_h"/>
                                          </p:val>
                                        </p:tav>
                                      </p:tavLst>
                                    </p:anim>
                                    <p:animEffect transition="in" filter="fade">
                                      <p:cBhvr>
                                        <p:cTn id="20" dur="500"/>
                                        <p:tgtEl>
                                          <p:spTgt spid="16387">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268"/>
                                        </p:tgtEl>
                                        <p:attrNameLst>
                                          <p:attrName>style.visibility</p:attrName>
                                        </p:attrNameLst>
                                      </p:cBhvr>
                                      <p:to>
                                        <p:strVal val="visible"/>
                                      </p:to>
                                    </p:set>
                                    <p:animEffect transition="in" filter="fade">
                                      <p:cBhvr>
                                        <p:cTn id="25" dur="500"/>
                                        <p:tgtEl>
                                          <p:spTgt spid="112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0" fill="hold" nodeType="clickEffect">
                                  <p:stCondLst>
                                    <p:cond delay="0"/>
                                  </p:stCondLst>
                                  <p:childTnLst>
                                    <p:set>
                                      <p:cBhvr>
                                        <p:cTn id="29" dur="1" fill="hold">
                                          <p:stCondLst>
                                            <p:cond delay="0"/>
                                          </p:stCondLst>
                                        </p:cTn>
                                        <p:tgtEl>
                                          <p:spTgt spid="16387">
                                            <p:txEl>
                                              <p:pRg st="6" end="6"/>
                                            </p:txEl>
                                          </p:spTgt>
                                        </p:tgtEl>
                                        <p:attrNameLst>
                                          <p:attrName>style.visibility</p:attrName>
                                        </p:attrNameLst>
                                      </p:cBhvr>
                                      <p:to>
                                        <p:strVal val="visible"/>
                                      </p:to>
                                    </p:set>
                                    <p:anim calcmode="lin" valueType="num">
                                      <p:cBhvr>
                                        <p:cTn id="30" dur="500" fill="hold"/>
                                        <p:tgtEl>
                                          <p:spTgt spid="16387">
                                            <p:txEl>
                                              <p:pRg st="6" end="6"/>
                                            </p:txEl>
                                          </p:spTgt>
                                        </p:tgtEl>
                                        <p:attrNameLst>
                                          <p:attrName>ppt_w</p:attrName>
                                        </p:attrNameLst>
                                      </p:cBhvr>
                                      <p:tavLst>
                                        <p:tav tm="0">
                                          <p:val>
                                            <p:fltVal val="0"/>
                                          </p:val>
                                        </p:tav>
                                        <p:tav tm="100000">
                                          <p:val>
                                            <p:strVal val="#ppt_w"/>
                                          </p:val>
                                        </p:tav>
                                      </p:tavLst>
                                    </p:anim>
                                    <p:anim calcmode="lin" valueType="num">
                                      <p:cBhvr>
                                        <p:cTn id="31" dur="500" fill="hold"/>
                                        <p:tgtEl>
                                          <p:spTgt spid="16387">
                                            <p:txEl>
                                              <p:pRg st="6" end="6"/>
                                            </p:txEl>
                                          </p:spTgt>
                                        </p:tgtEl>
                                        <p:attrNameLst>
                                          <p:attrName>ppt_h</p:attrName>
                                        </p:attrNameLst>
                                      </p:cBhvr>
                                      <p:tavLst>
                                        <p:tav tm="0">
                                          <p:val>
                                            <p:fltVal val="0"/>
                                          </p:val>
                                        </p:tav>
                                        <p:tav tm="100000">
                                          <p:val>
                                            <p:strVal val="#ppt_h"/>
                                          </p:val>
                                        </p:tav>
                                      </p:tavLst>
                                    </p:anim>
                                    <p:animEffect transition="in" filter="fade">
                                      <p:cBhvr>
                                        <p:cTn id="32" dur="500"/>
                                        <p:tgtEl>
                                          <p:spTgt spid="16387">
                                            <p:txEl>
                                              <p:pRg st="6" end="6"/>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6387">
                                            <p:txEl>
                                              <p:pRg st="7" end="7"/>
                                            </p:txEl>
                                          </p:spTgt>
                                        </p:tgtEl>
                                        <p:attrNameLst>
                                          <p:attrName>style.visibility</p:attrName>
                                        </p:attrNameLst>
                                      </p:cBhvr>
                                      <p:to>
                                        <p:strVal val="visible"/>
                                      </p:to>
                                    </p:set>
                                    <p:animEffect transition="in" filter="slide(fromBottom)">
                                      <p:cBhvr>
                                        <p:cTn id="35" dur="500"/>
                                        <p:tgtEl>
                                          <p:spTgt spid="16387">
                                            <p:txEl>
                                              <p:pRg st="7" end="7"/>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16387">
                                            <p:txEl>
                                              <p:pRg st="8" end="8"/>
                                            </p:txEl>
                                          </p:spTgt>
                                        </p:tgtEl>
                                        <p:attrNameLst>
                                          <p:attrName>style.visibility</p:attrName>
                                        </p:attrNameLst>
                                      </p:cBhvr>
                                      <p:to>
                                        <p:strVal val="visible"/>
                                      </p:to>
                                    </p:set>
                                    <p:animEffect transition="in" filter="slide(fromBottom)">
                                      <p:cBhvr>
                                        <p:cTn id="38" dur="500"/>
                                        <p:tgtEl>
                                          <p:spTgt spid="16387">
                                            <p:txEl>
                                              <p:pRg st="8" end="8"/>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16387">
                                            <p:txEl>
                                              <p:pRg st="9" end="9"/>
                                            </p:txEl>
                                          </p:spTgt>
                                        </p:tgtEl>
                                        <p:attrNameLst>
                                          <p:attrName>style.visibility</p:attrName>
                                        </p:attrNameLst>
                                      </p:cBhvr>
                                      <p:to>
                                        <p:strVal val="visible"/>
                                      </p:to>
                                    </p:set>
                                    <p:animEffect transition="in" filter="slide(fromBottom)">
                                      <p:cBhvr>
                                        <p:cTn id="41" dur="500"/>
                                        <p:tgtEl>
                                          <p:spTgt spid="16387">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5" presetClass="entr" presetSubtype="0" fill="hold" nodeType="clickEffect">
                                  <p:stCondLst>
                                    <p:cond delay="0"/>
                                  </p:stCondLst>
                                  <p:childTnLst>
                                    <p:set>
                                      <p:cBhvr>
                                        <p:cTn id="49" dur="1" fill="hold">
                                          <p:stCondLst>
                                            <p:cond delay="0"/>
                                          </p:stCondLst>
                                        </p:cTn>
                                        <p:tgtEl>
                                          <p:spTgt spid="16387">
                                            <p:txEl>
                                              <p:pRg st="11" end="11"/>
                                            </p:txEl>
                                          </p:spTgt>
                                        </p:tgtEl>
                                        <p:attrNameLst>
                                          <p:attrName>style.visibility</p:attrName>
                                        </p:attrNameLst>
                                      </p:cBhvr>
                                      <p:to>
                                        <p:strVal val="visible"/>
                                      </p:to>
                                    </p:set>
                                    <p:anim calcmode="lin" valueType="num">
                                      <p:cBhvr>
                                        <p:cTn id="50" dur="1000" fill="hold"/>
                                        <p:tgtEl>
                                          <p:spTgt spid="16387">
                                            <p:txEl>
                                              <p:pRg st="11" end="11"/>
                                            </p:txEl>
                                          </p:spTgt>
                                        </p:tgtEl>
                                        <p:attrNameLst>
                                          <p:attrName>ppt_w</p:attrName>
                                        </p:attrNameLst>
                                      </p:cBhvr>
                                      <p:tavLst>
                                        <p:tav tm="0">
                                          <p:val>
                                            <p:fltVal val="0"/>
                                          </p:val>
                                        </p:tav>
                                        <p:tav tm="100000">
                                          <p:val>
                                            <p:strVal val="#ppt_w"/>
                                          </p:val>
                                        </p:tav>
                                      </p:tavLst>
                                    </p:anim>
                                    <p:anim calcmode="lin" valueType="num">
                                      <p:cBhvr>
                                        <p:cTn id="51" dur="1000" fill="hold"/>
                                        <p:tgtEl>
                                          <p:spTgt spid="16387">
                                            <p:txEl>
                                              <p:pRg st="11" end="11"/>
                                            </p:txEl>
                                          </p:spTgt>
                                        </p:tgtEl>
                                        <p:attrNameLst>
                                          <p:attrName>ppt_h</p:attrName>
                                        </p:attrNameLst>
                                      </p:cBhvr>
                                      <p:tavLst>
                                        <p:tav tm="0">
                                          <p:val>
                                            <p:fltVal val="0"/>
                                          </p:val>
                                        </p:tav>
                                        <p:tav tm="100000">
                                          <p:val>
                                            <p:strVal val="#ppt_h"/>
                                          </p:val>
                                        </p:tav>
                                      </p:tavLst>
                                    </p:anim>
                                    <p:anim calcmode="lin" valueType="num">
                                      <p:cBhvr>
                                        <p:cTn id="52" dur="1000" fill="hold"/>
                                        <p:tgtEl>
                                          <p:spTgt spid="16387">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16387">
                                            <p:txEl>
                                              <p:pRg st="11" end="11"/>
                                            </p:txEl>
                                          </p:spTgt>
                                        </p:tgtEl>
                                        <p:attrNameLst>
                                          <p:attrName>ppt_y</p:attrName>
                                        </p:attrNameLst>
                                      </p:cBhvr>
                                      <p:tavLst>
                                        <p:tav tm="0" fmla="#ppt_y+(sin(-2*pi*(1-$))*-#ppt_x+cos(-2*pi*(1-$))*(1-#ppt_y))*(1-$)">
                                          <p:val>
                                            <p:fltVal val="0"/>
                                          </p:val>
                                        </p:tav>
                                        <p:tav tm="100000">
                                          <p:val>
                                            <p:fltVal val="1"/>
                                          </p:val>
                                        </p:tav>
                                      </p:tavLst>
                                    </p:anim>
                                  </p:childTnLst>
                                </p:cTn>
                              </p:par>
                              <p:par>
                                <p:cTn id="54" presetID="15" presetClass="entr" presetSubtype="0" fill="hold" nodeType="withEffect">
                                  <p:stCondLst>
                                    <p:cond delay="0"/>
                                  </p:stCondLst>
                                  <p:childTnLst>
                                    <p:set>
                                      <p:cBhvr>
                                        <p:cTn id="55" dur="1" fill="hold">
                                          <p:stCondLst>
                                            <p:cond delay="0"/>
                                          </p:stCondLst>
                                        </p:cTn>
                                        <p:tgtEl>
                                          <p:spTgt spid="16387">
                                            <p:txEl>
                                              <p:pRg st="12" end="12"/>
                                            </p:txEl>
                                          </p:spTgt>
                                        </p:tgtEl>
                                        <p:attrNameLst>
                                          <p:attrName>style.visibility</p:attrName>
                                        </p:attrNameLst>
                                      </p:cBhvr>
                                      <p:to>
                                        <p:strVal val="visible"/>
                                      </p:to>
                                    </p:set>
                                    <p:anim calcmode="lin" valueType="num">
                                      <p:cBhvr>
                                        <p:cTn id="56" dur="1000" fill="hold"/>
                                        <p:tgtEl>
                                          <p:spTgt spid="16387">
                                            <p:txEl>
                                              <p:pRg st="12" end="12"/>
                                            </p:txEl>
                                          </p:spTgt>
                                        </p:tgtEl>
                                        <p:attrNameLst>
                                          <p:attrName>ppt_w</p:attrName>
                                        </p:attrNameLst>
                                      </p:cBhvr>
                                      <p:tavLst>
                                        <p:tav tm="0">
                                          <p:val>
                                            <p:fltVal val="0"/>
                                          </p:val>
                                        </p:tav>
                                        <p:tav tm="100000">
                                          <p:val>
                                            <p:strVal val="#ppt_w"/>
                                          </p:val>
                                        </p:tav>
                                      </p:tavLst>
                                    </p:anim>
                                    <p:anim calcmode="lin" valueType="num">
                                      <p:cBhvr>
                                        <p:cTn id="57" dur="1000" fill="hold"/>
                                        <p:tgtEl>
                                          <p:spTgt spid="16387">
                                            <p:txEl>
                                              <p:pRg st="12" end="12"/>
                                            </p:txEl>
                                          </p:spTgt>
                                        </p:tgtEl>
                                        <p:attrNameLst>
                                          <p:attrName>ppt_h</p:attrName>
                                        </p:attrNameLst>
                                      </p:cBhvr>
                                      <p:tavLst>
                                        <p:tav tm="0">
                                          <p:val>
                                            <p:fltVal val="0"/>
                                          </p:val>
                                        </p:tav>
                                        <p:tav tm="100000">
                                          <p:val>
                                            <p:strVal val="#ppt_h"/>
                                          </p:val>
                                        </p:tav>
                                      </p:tavLst>
                                    </p:anim>
                                    <p:anim calcmode="lin" valueType="num">
                                      <p:cBhvr>
                                        <p:cTn id="58" dur="1000" fill="hold"/>
                                        <p:tgtEl>
                                          <p:spTgt spid="16387">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6387">
                                            <p:txEl>
                                              <p:pRg st="12" end="12"/>
                                            </p:txEl>
                                          </p:spTgt>
                                        </p:tgtEl>
                                        <p:attrNameLst>
                                          <p:attrName>ppt_y</p:attrName>
                                        </p:attrNameLst>
                                      </p:cBhvr>
                                      <p:tavLst>
                                        <p:tav tm="0" fmla="#ppt_y+(sin(-2*pi*(1-$))*-#ppt_x+cos(-2*pi*(1-$))*(1-#ppt_y))*(1-$)">
                                          <p:val>
                                            <p:fltVal val="0"/>
                                          </p:val>
                                        </p:tav>
                                        <p:tav tm="100000">
                                          <p:val>
                                            <p:fltVal val="1"/>
                                          </p:val>
                                        </p:tav>
                                      </p:tavLst>
                                    </p:anim>
                                  </p:childTnLst>
                                </p:cTn>
                              </p:par>
                              <p:par>
                                <p:cTn id="60" presetID="15" presetClass="entr" presetSubtype="0" fill="hold" nodeType="withEffect">
                                  <p:stCondLst>
                                    <p:cond delay="0"/>
                                  </p:stCondLst>
                                  <p:childTnLst>
                                    <p:set>
                                      <p:cBhvr>
                                        <p:cTn id="61" dur="1" fill="hold">
                                          <p:stCondLst>
                                            <p:cond delay="0"/>
                                          </p:stCondLst>
                                        </p:cTn>
                                        <p:tgtEl>
                                          <p:spTgt spid="16387">
                                            <p:txEl>
                                              <p:pRg st="13" end="13"/>
                                            </p:txEl>
                                          </p:spTgt>
                                        </p:tgtEl>
                                        <p:attrNameLst>
                                          <p:attrName>style.visibility</p:attrName>
                                        </p:attrNameLst>
                                      </p:cBhvr>
                                      <p:to>
                                        <p:strVal val="visible"/>
                                      </p:to>
                                    </p:set>
                                    <p:anim calcmode="lin" valueType="num">
                                      <p:cBhvr>
                                        <p:cTn id="62" dur="1000" fill="hold"/>
                                        <p:tgtEl>
                                          <p:spTgt spid="16387">
                                            <p:txEl>
                                              <p:pRg st="13" end="13"/>
                                            </p:txEl>
                                          </p:spTgt>
                                        </p:tgtEl>
                                        <p:attrNameLst>
                                          <p:attrName>ppt_w</p:attrName>
                                        </p:attrNameLst>
                                      </p:cBhvr>
                                      <p:tavLst>
                                        <p:tav tm="0">
                                          <p:val>
                                            <p:fltVal val="0"/>
                                          </p:val>
                                        </p:tav>
                                        <p:tav tm="100000">
                                          <p:val>
                                            <p:strVal val="#ppt_w"/>
                                          </p:val>
                                        </p:tav>
                                      </p:tavLst>
                                    </p:anim>
                                    <p:anim calcmode="lin" valueType="num">
                                      <p:cBhvr>
                                        <p:cTn id="63" dur="1000" fill="hold"/>
                                        <p:tgtEl>
                                          <p:spTgt spid="16387">
                                            <p:txEl>
                                              <p:pRg st="13" end="13"/>
                                            </p:txEl>
                                          </p:spTgt>
                                        </p:tgtEl>
                                        <p:attrNameLst>
                                          <p:attrName>ppt_h</p:attrName>
                                        </p:attrNameLst>
                                      </p:cBhvr>
                                      <p:tavLst>
                                        <p:tav tm="0">
                                          <p:val>
                                            <p:fltVal val="0"/>
                                          </p:val>
                                        </p:tav>
                                        <p:tav tm="100000">
                                          <p:val>
                                            <p:strVal val="#ppt_h"/>
                                          </p:val>
                                        </p:tav>
                                      </p:tavLst>
                                    </p:anim>
                                    <p:anim calcmode="lin" valueType="num">
                                      <p:cBhvr>
                                        <p:cTn id="64" dur="1000" fill="hold"/>
                                        <p:tgtEl>
                                          <p:spTgt spid="16387">
                                            <p:txEl>
                                              <p:pRg st="13" end="13"/>
                                            </p:txEl>
                                          </p:spTgt>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16387">
                                            <p:txEl>
                                              <p:pRg st="13" end="1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1269"/>
                                        </p:tgtEl>
                                        <p:attrNameLst>
                                          <p:attrName>style.visibility</p:attrName>
                                        </p:attrNameLst>
                                      </p:cBhvr>
                                      <p:to>
                                        <p:strVal val="visible"/>
                                      </p:to>
                                    </p:set>
                                    <p:animEffect transition="in" filter="fade">
                                      <p:cBhvr>
                                        <p:cTn id="70"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2F47BFE8-5A51-40BE-B48F-E44198E54F45}" type="slidenum">
              <a:rPr lang="en-US" altLang="zh-CN" sz="1400" b="0"/>
              <a:pPr eaLnBrk="1" hangingPunct="1">
                <a:spcBef>
                  <a:spcPct val="50000"/>
                </a:spcBef>
              </a:pPr>
              <a:t>8</a:t>
            </a:fld>
            <a:endParaRPr lang="en-US" altLang="zh-CN" sz="1400" b="0"/>
          </a:p>
        </p:txBody>
      </p:sp>
      <p:sp>
        <p:nvSpPr>
          <p:cNvPr id="17411" name="Rectangle 4"/>
          <p:cNvSpPr>
            <a:spLocks noGrp="1" noChangeArrowheads="1"/>
          </p:cNvSpPr>
          <p:nvPr>
            <p:ph type="body" idx="4294967295"/>
          </p:nvPr>
        </p:nvSpPr>
        <p:spPr>
          <a:xfrm>
            <a:off x="627063" y="765175"/>
            <a:ext cx="8229600" cy="5435600"/>
          </a:xfrm>
        </p:spPr>
        <p:txBody>
          <a:bodyPr/>
          <a:lstStyle/>
          <a:p>
            <a:pPr eaLnBrk="1" hangingPunct="1">
              <a:spcBef>
                <a:spcPct val="0"/>
              </a:spcBef>
              <a:buFont typeface="Wingdings" pitchFamily="2" charset="2"/>
              <a:buNone/>
            </a:pPr>
            <a:r>
              <a:rPr lang="en-US" altLang="zh-CN" sz="2800" b="1" smtClean="0">
                <a:ea typeface="隶书" pitchFamily="49" charset="-122"/>
              </a:rPr>
              <a:t>⑤</a:t>
            </a:r>
            <a:r>
              <a:rPr lang="en-US" sz="2800" b="1" smtClean="0">
                <a:ea typeface="隶书" pitchFamily="49" charset="-122"/>
              </a:rPr>
              <a:t>取栈顶元素</a:t>
            </a:r>
          </a:p>
          <a:p>
            <a:pPr eaLnBrk="1" hangingPunct="1">
              <a:spcBef>
                <a:spcPct val="0"/>
              </a:spcBef>
              <a:buFont typeface="Wingdings" pitchFamily="2" charset="2"/>
              <a:buNone/>
            </a:pPr>
            <a:r>
              <a:rPr lang="en-US" altLang="zh-CN" sz="2800" b="1" smtClean="0">
                <a:ea typeface="隶书" pitchFamily="49" charset="-122"/>
              </a:rPr>
              <a:t>int </a:t>
            </a:r>
            <a:r>
              <a:rPr lang="en-US" altLang="zh-CN" sz="2800" smtClean="0">
                <a:ea typeface="隶书" pitchFamily="49" charset="-122"/>
              </a:rPr>
              <a:t>SeqStack</a:t>
            </a:r>
            <a:r>
              <a:rPr lang="en-US" altLang="zh-CN" sz="2800" b="1" smtClean="0">
                <a:ea typeface="隶书" pitchFamily="49" charset="-122"/>
              </a:rPr>
              <a:t>::</a:t>
            </a:r>
            <a:r>
              <a:rPr lang="en-US" altLang="zh-CN" sz="2800" smtClean="0">
                <a:ea typeface="隶书" pitchFamily="49" charset="-122"/>
              </a:rPr>
              <a:t>getTop(int</a:t>
            </a:r>
            <a:r>
              <a:rPr lang="en-US" altLang="zh-CN" sz="2800" b="1" smtClean="0">
                <a:ea typeface="隶书" pitchFamily="49" charset="-122"/>
              </a:rPr>
              <a:t>&amp;</a:t>
            </a:r>
            <a:r>
              <a:rPr lang="en-US" altLang="zh-CN" sz="2800" smtClean="0">
                <a:ea typeface="隶书" pitchFamily="49" charset="-122"/>
              </a:rPr>
              <a:t> x) </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solidFill>
                  <a:schemeClr val="tx2"/>
                </a:solidFill>
                <a:ea typeface="隶书" pitchFamily="49" charset="-122"/>
              </a:rPr>
              <a:t>//</a:t>
            </a:r>
            <a:r>
              <a:rPr lang="zh-CN" altLang="en-US" sz="2800" smtClean="0">
                <a:solidFill>
                  <a:schemeClr val="tx2"/>
                </a:solidFill>
                <a:ea typeface="隶书" pitchFamily="49" charset="-122"/>
              </a:rPr>
              <a:t>若栈不空则</a:t>
            </a:r>
            <a:r>
              <a:rPr lang="en-US" altLang="zh-CN" sz="2800" smtClean="0">
                <a:solidFill>
                  <a:schemeClr val="tx2"/>
                </a:solidFill>
                <a:ea typeface="隶书" pitchFamily="49" charset="-122"/>
              </a:rPr>
              <a:t>x</a:t>
            </a:r>
            <a:r>
              <a:rPr lang="zh-CN" altLang="en-US" sz="2800" smtClean="0">
                <a:solidFill>
                  <a:schemeClr val="tx2"/>
                </a:solidFill>
                <a:ea typeface="隶书" pitchFamily="49" charset="-122"/>
              </a:rPr>
              <a:t>为该栈栈顶元素</a:t>
            </a:r>
          </a:p>
          <a:p>
            <a:pPr eaLnBrk="1" hangingPunct="1">
              <a:spcBef>
                <a:spcPct val="0"/>
              </a:spcBef>
              <a:buFont typeface="Wingdings" pitchFamily="2" charset="2"/>
              <a:buNone/>
            </a:pPr>
            <a:r>
              <a:rPr lang="zh-CN" altLang="en-US" sz="2800" smtClean="0">
                <a:ea typeface="隶书" pitchFamily="49" charset="-122"/>
              </a:rPr>
              <a:t>	 </a:t>
            </a:r>
            <a:r>
              <a:rPr lang="en-US" altLang="zh-CN" sz="2800" b="1" smtClean="0">
                <a:ea typeface="隶书" pitchFamily="49" charset="-122"/>
              </a:rPr>
              <a:t>if </a:t>
            </a:r>
            <a:r>
              <a:rPr lang="en-US" altLang="zh-CN" sz="2800" smtClean="0">
                <a:ea typeface="隶书" pitchFamily="49" charset="-122"/>
              </a:rPr>
              <a:t>(IsEmpty()) </a:t>
            </a:r>
            <a:r>
              <a:rPr lang="en-US" altLang="zh-CN" sz="2800" b="1" smtClean="0">
                <a:ea typeface="隶书" pitchFamily="49" charset="-122"/>
              </a:rPr>
              <a:t>return</a:t>
            </a:r>
            <a:r>
              <a:rPr lang="en-US" altLang="zh-CN" sz="2800" smtClean="0">
                <a:ea typeface="隶书" pitchFamily="49" charset="-122"/>
              </a:rPr>
              <a:t> 0</a:t>
            </a:r>
            <a:r>
              <a:rPr lang="en-US" altLang="zh-CN" sz="2800" b="1" smtClean="0">
                <a:ea typeface="隶书" pitchFamily="49" charset="-122"/>
              </a:rPr>
              <a:t>;</a:t>
            </a:r>
            <a:endParaRPr lang="en-US" altLang="zh-CN" sz="2800" smtClean="0">
              <a:ea typeface="隶书" pitchFamily="49" charset="-122"/>
            </a:endParaRPr>
          </a:p>
          <a:p>
            <a:pPr eaLnBrk="1" hangingPunct="1">
              <a:spcBef>
                <a:spcPct val="0"/>
              </a:spcBef>
              <a:buFont typeface="Wingdings" pitchFamily="2" charset="2"/>
              <a:buNone/>
            </a:pPr>
            <a:r>
              <a:rPr lang="en-US" altLang="zh-CN" sz="2800" smtClean="0">
                <a:ea typeface="隶书" pitchFamily="49" charset="-122"/>
              </a:rPr>
              <a:t>	 x = elements[top]</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     return</a:t>
            </a:r>
            <a:r>
              <a:rPr lang="en-US" altLang="zh-CN" sz="2800" smtClean="0">
                <a:ea typeface="隶书" pitchFamily="49" charset="-122"/>
              </a:rPr>
              <a:t> 1</a:t>
            </a: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a:t>
            </a:r>
          </a:p>
          <a:p>
            <a:pPr eaLnBrk="1" hangingPunct="1">
              <a:spcBef>
                <a:spcPct val="0"/>
              </a:spcBef>
              <a:buFont typeface="Wingdings" pitchFamily="2" charset="2"/>
              <a:buNone/>
            </a:pPr>
            <a:r>
              <a:rPr lang="en-US" altLang="zh-CN" sz="2800" b="1" smtClean="0">
                <a:ea typeface="隶书" pitchFamily="49" charset="-122"/>
              </a:rPr>
              <a:t>⑥</a:t>
            </a:r>
            <a:r>
              <a:rPr lang="en-US" sz="2800" b="1" smtClean="0">
                <a:ea typeface="隶书" pitchFamily="49" charset="-122"/>
              </a:rPr>
              <a:t>输出栈中元素的重载操作</a:t>
            </a:r>
            <a:r>
              <a:rPr lang="en-US" altLang="zh-CN" sz="2800" b="1" smtClean="0">
                <a:ea typeface="隶书" pitchFamily="49" charset="-122"/>
              </a:rPr>
              <a:t>&lt;&lt;</a:t>
            </a:r>
          </a:p>
          <a:p>
            <a:pPr eaLnBrk="1" hangingPunct="1">
              <a:spcBef>
                <a:spcPct val="0"/>
              </a:spcBef>
              <a:buFontTx/>
              <a:buNone/>
            </a:pPr>
            <a:r>
              <a:rPr lang="en-US" altLang="zh-CN" sz="2800" smtClean="0">
                <a:ea typeface="隶书" pitchFamily="49" charset="-122"/>
              </a:rPr>
              <a:t> </a:t>
            </a:r>
            <a:r>
              <a:rPr lang="en-US" altLang="zh-CN" sz="2800" b="1" smtClean="0">
                <a:ea typeface="隶书" pitchFamily="49" charset="-122"/>
              </a:rPr>
              <a:t>void output(   ) {</a:t>
            </a:r>
          </a:p>
          <a:p>
            <a:pPr eaLnBrk="1" hangingPunct="1">
              <a:spcBef>
                <a:spcPct val="0"/>
              </a:spcBef>
              <a:buFontTx/>
              <a:buNone/>
            </a:pPr>
            <a:r>
              <a:rPr lang="en-US" altLang="zh-CN" sz="2800" b="1" smtClean="0">
                <a:ea typeface="隶书" pitchFamily="49" charset="-122"/>
              </a:rPr>
              <a:t>	cout&lt;&lt;“</a:t>
            </a:r>
            <a:r>
              <a:rPr lang="zh-CN" altLang="en-US" sz="2800" b="1" smtClean="0">
                <a:ea typeface="隶书" pitchFamily="49" charset="-122"/>
              </a:rPr>
              <a:t>元素个数为：</a:t>
            </a:r>
            <a:r>
              <a:rPr lang="en-US" sz="2800" b="1" smtClean="0">
                <a:ea typeface="隶书" pitchFamily="49" charset="-122"/>
              </a:rPr>
              <a:t>“</a:t>
            </a:r>
            <a:r>
              <a:rPr lang="en-US" altLang="zh-CN" sz="2800" b="1" smtClean="0">
                <a:ea typeface="隶书" pitchFamily="49" charset="-122"/>
              </a:rPr>
              <a:t>&lt;&lt;top+1&lt;&lt;endl;</a:t>
            </a:r>
          </a:p>
          <a:p>
            <a:pPr eaLnBrk="1" hangingPunct="1">
              <a:spcBef>
                <a:spcPct val="0"/>
              </a:spcBef>
              <a:buFontTx/>
              <a:buNone/>
            </a:pPr>
            <a:r>
              <a:rPr lang="en-US" altLang="zh-CN" sz="2800" b="1" smtClean="0">
                <a:ea typeface="隶书" pitchFamily="49" charset="-122"/>
              </a:rPr>
              <a:t>	for (int i=0;i&lt;=top;i++)		</a:t>
            </a:r>
          </a:p>
          <a:p>
            <a:pPr eaLnBrk="1" hangingPunct="1">
              <a:spcBef>
                <a:spcPct val="0"/>
              </a:spcBef>
              <a:buFontTx/>
              <a:buNone/>
            </a:pPr>
            <a:r>
              <a:rPr lang="en-US" altLang="zh-CN" sz="2800" b="1" smtClean="0">
                <a:ea typeface="隶书" pitchFamily="49" charset="-122"/>
              </a:rPr>
              <a:t>		 cout &lt;&lt;i+1&lt;&lt;“:”&lt;&lt;</a:t>
            </a:r>
            <a:r>
              <a:rPr lang="en-US" altLang="zh-CN" sz="2800" smtClean="0">
                <a:ea typeface="隶书" pitchFamily="49" charset="-122"/>
              </a:rPr>
              <a:t>elements[i] &lt;&lt;endl;</a:t>
            </a:r>
          </a:p>
          <a:p>
            <a:pPr eaLnBrk="1" hangingPunct="1">
              <a:spcBef>
                <a:spcPct val="0"/>
              </a:spcBef>
              <a:buFontTx/>
              <a:buNone/>
            </a:pPr>
            <a:r>
              <a:rPr lang="en-US" altLang="zh-CN" sz="2800" smtClean="0">
                <a:ea typeface="隶书" pitchFamily="49" charset="-122"/>
              </a:rPr>
              <a:t>};</a:t>
            </a:r>
          </a:p>
          <a:p>
            <a:pPr eaLnBrk="1" hangingPunct="1">
              <a:spcBef>
                <a:spcPct val="0"/>
              </a:spcBef>
              <a:buFontTx/>
              <a:buNone/>
            </a:pPr>
            <a:endParaRPr lang="en-US" altLang="zh-CN" sz="2800" smtClean="0">
              <a:ea typeface="隶书" pitchFamily="49" charset="-122"/>
            </a:endParaRPr>
          </a:p>
          <a:p>
            <a:pPr eaLnBrk="1" hangingPunct="1">
              <a:spcBef>
                <a:spcPct val="0"/>
              </a:spcBef>
              <a:buFont typeface="Wingdings" pitchFamily="2" charset="2"/>
              <a:buNone/>
            </a:pPr>
            <a:endParaRPr lang="en-US" altLang="zh-CN" sz="2800" b="1" smtClean="0">
              <a:ea typeface="隶书" pitchFamily="49" charset="-122"/>
            </a:endParaRPr>
          </a:p>
          <a:p>
            <a:pPr eaLnBrk="1" hangingPunct="1">
              <a:spcBef>
                <a:spcPct val="0"/>
              </a:spcBef>
              <a:buFont typeface="Wingdings" pitchFamily="2" charset="2"/>
              <a:buNone/>
            </a:pPr>
            <a:endParaRPr lang="en-US" altLang="zh-CN" sz="2800" b="1" smtClean="0">
              <a:ea typeface="隶书"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anim calcmode="lin" valueType="num">
                                      <p:cBhvr>
                                        <p:cTn id="11" dur="500" fill="hold"/>
                                        <p:tgtEl>
                                          <p:spTgt spid="17411">
                                            <p:txEl>
                                              <p:pRg st="4" end="4"/>
                                            </p:txEl>
                                          </p:spTgt>
                                        </p:tgtEl>
                                        <p:attrNameLst>
                                          <p:attrName>ppt_w</p:attrName>
                                        </p:attrNameLst>
                                      </p:cBhvr>
                                      <p:tavLst>
                                        <p:tav tm="0">
                                          <p:val>
                                            <p:fltVal val="0"/>
                                          </p:val>
                                        </p:tav>
                                        <p:tav tm="100000">
                                          <p:val>
                                            <p:strVal val="#ppt_w"/>
                                          </p:val>
                                        </p:tav>
                                      </p:tavLst>
                                    </p:anim>
                                    <p:anim calcmode="lin" valueType="num">
                                      <p:cBhvr>
                                        <p:cTn id="12" dur="500" fill="hold"/>
                                        <p:tgtEl>
                                          <p:spTgt spid="17411">
                                            <p:txEl>
                                              <p:pRg st="4" end="4"/>
                                            </p:txEl>
                                          </p:spTgt>
                                        </p:tgtEl>
                                        <p:attrNameLst>
                                          <p:attrName>ppt_h</p:attrName>
                                        </p:attrNameLst>
                                      </p:cBhvr>
                                      <p:tavLst>
                                        <p:tav tm="0">
                                          <p:val>
                                            <p:fltVal val="0"/>
                                          </p:val>
                                        </p:tav>
                                        <p:tav tm="100000">
                                          <p:val>
                                            <p:strVal val="#ppt_h"/>
                                          </p:val>
                                        </p:tav>
                                      </p:tavLst>
                                    </p:anim>
                                    <p:animEffect transition="in" filter="fade">
                                      <p:cBhvr>
                                        <p:cTn id="13" dur="500"/>
                                        <p:tgtEl>
                                          <p:spTgt spid="17411">
                                            <p:txEl>
                                              <p:pRg st="4" end="4"/>
                                            </p:txEl>
                                          </p:spTgt>
                                        </p:tgtEl>
                                      </p:cBhvr>
                                    </p:animEffect>
                                  </p:childTnLst>
                                </p:cTn>
                              </p:par>
                              <p:par>
                                <p:cTn id="14" presetID="53" presetClass="entr" presetSubtype="0" fill="hold" nodeType="withEffect">
                                  <p:stCondLst>
                                    <p:cond delay="0"/>
                                  </p:stCondLst>
                                  <p:childTnLst>
                                    <p:set>
                                      <p:cBhvr>
                                        <p:cTn id="15" dur="1" fill="hold">
                                          <p:stCondLst>
                                            <p:cond delay="0"/>
                                          </p:stCondLst>
                                        </p:cTn>
                                        <p:tgtEl>
                                          <p:spTgt spid="17411">
                                            <p:txEl>
                                              <p:pRg st="5" end="5"/>
                                            </p:txEl>
                                          </p:spTgt>
                                        </p:tgtEl>
                                        <p:attrNameLst>
                                          <p:attrName>style.visibility</p:attrName>
                                        </p:attrNameLst>
                                      </p:cBhvr>
                                      <p:to>
                                        <p:strVal val="visible"/>
                                      </p:to>
                                    </p:set>
                                    <p:anim calcmode="lin" valueType="num">
                                      <p:cBhvr>
                                        <p:cTn id="16" dur="500" fill="hold"/>
                                        <p:tgtEl>
                                          <p:spTgt spid="17411">
                                            <p:txEl>
                                              <p:pRg st="5" end="5"/>
                                            </p:txEl>
                                          </p:spTgt>
                                        </p:tgtEl>
                                        <p:attrNameLst>
                                          <p:attrName>ppt_w</p:attrName>
                                        </p:attrNameLst>
                                      </p:cBhvr>
                                      <p:tavLst>
                                        <p:tav tm="0">
                                          <p:val>
                                            <p:fltVal val="0"/>
                                          </p:val>
                                        </p:tav>
                                        <p:tav tm="100000">
                                          <p:val>
                                            <p:strVal val="#ppt_w"/>
                                          </p:val>
                                        </p:tav>
                                      </p:tavLst>
                                    </p:anim>
                                    <p:anim calcmode="lin" valueType="num">
                                      <p:cBhvr>
                                        <p:cTn id="17" dur="500" fill="hold"/>
                                        <p:tgtEl>
                                          <p:spTgt spid="17411">
                                            <p:txEl>
                                              <p:pRg st="5" end="5"/>
                                            </p:txEl>
                                          </p:spTgt>
                                        </p:tgtEl>
                                        <p:attrNameLst>
                                          <p:attrName>ppt_h</p:attrName>
                                        </p:attrNameLst>
                                      </p:cBhvr>
                                      <p:tavLst>
                                        <p:tav tm="0">
                                          <p:val>
                                            <p:fltVal val="0"/>
                                          </p:val>
                                        </p:tav>
                                        <p:tav tm="100000">
                                          <p:val>
                                            <p:strVal val="#ppt_h"/>
                                          </p:val>
                                        </p:tav>
                                      </p:tavLst>
                                    </p:anim>
                                    <p:animEffect transition="in" filter="fade">
                                      <p:cBhvr>
                                        <p:cTn id="18" dur="500"/>
                                        <p:tgtEl>
                                          <p:spTgt spid="17411">
                                            <p:txEl>
                                              <p:pRg st="5" end="5"/>
                                            </p:txEl>
                                          </p:spTgt>
                                        </p:tgtEl>
                                      </p:cBhvr>
                                    </p:animEffect>
                                  </p:childTnLst>
                                </p:cTn>
                              </p:par>
                              <p:par>
                                <p:cTn id="19" presetID="53" presetClass="entr" presetSubtype="0" fill="hold" nodeType="with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anim calcmode="lin" valueType="num">
                                      <p:cBhvr>
                                        <p:cTn id="21" dur="500" fill="hold"/>
                                        <p:tgtEl>
                                          <p:spTgt spid="17411">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17411">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17411">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17411">
                                            <p:txEl>
                                              <p:pRg st="7" end="7"/>
                                            </p:txEl>
                                          </p:spTgt>
                                        </p:tgtEl>
                                        <p:attrNameLst>
                                          <p:attrName>style.visibility</p:attrName>
                                        </p:attrNameLst>
                                      </p:cBhvr>
                                      <p:to>
                                        <p:strVal val="visible"/>
                                      </p:to>
                                    </p:set>
                                    <p:anim calcmode="lin" valueType="num">
                                      <p:cBhvr>
                                        <p:cTn id="28" dur="500" fill="hold"/>
                                        <p:tgtEl>
                                          <p:spTgt spid="17411">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17411">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17411">
                                            <p:txEl>
                                              <p:pRg st="7" end="7"/>
                                            </p:txEl>
                                          </p:spTgt>
                                        </p:tgtEl>
                                      </p:cBhvr>
                                    </p:animEffect>
                                  </p:childTnLst>
                                </p:cTn>
                              </p:par>
                              <p:par>
                                <p:cTn id="31" presetID="53" presetClass="entr" presetSubtype="0" fill="hold"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 calcmode="lin" valueType="num">
                                      <p:cBhvr>
                                        <p:cTn id="33" dur="500" fill="hold"/>
                                        <p:tgtEl>
                                          <p:spTgt spid="17411">
                                            <p:txEl>
                                              <p:pRg st="8" end="8"/>
                                            </p:txEl>
                                          </p:spTgt>
                                        </p:tgtEl>
                                        <p:attrNameLst>
                                          <p:attrName>ppt_w</p:attrName>
                                        </p:attrNameLst>
                                      </p:cBhvr>
                                      <p:tavLst>
                                        <p:tav tm="0">
                                          <p:val>
                                            <p:fltVal val="0"/>
                                          </p:val>
                                        </p:tav>
                                        <p:tav tm="100000">
                                          <p:val>
                                            <p:strVal val="#ppt_w"/>
                                          </p:val>
                                        </p:tav>
                                      </p:tavLst>
                                    </p:anim>
                                    <p:anim calcmode="lin" valueType="num">
                                      <p:cBhvr>
                                        <p:cTn id="34" dur="500" fill="hold"/>
                                        <p:tgtEl>
                                          <p:spTgt spid="17411">
                                            <p:txEl>
                                              <p:pRg st="8" end="8"/>
                                            </p:txEl>
                                          </p:spTgt>
                                        </p:tgtEl>
                                        <p:attrNameLst>
                                          <p:attrName>ppt_h</p:attrName>
                                        </p:attrNameLst>
                                      </p:cBhvr>
                                      <p:tavLst>
                                        <p:tav tm="0">
                                          <p:val>
                                            <p:fltVal val="0"/>
                                          </p:val>
                                        </p:tav>
                                        <p:tav tm="100000">
                                          <p:val>
                                            <p:strVal val="#ppt_h"/>
                                          </p:val>
                                        </p:tav>
                                      </p:tavLst>
                                    </p:anim>
                                    <p:animEffect transition="in" filter="fade">
                                      <p:cBhvr>
                                        <p:cTn id="35" dur="500"/>
                                        <p:tgtEl>
                                          <p:spTgt spid="17411">
                                            <p:txEl>
                                              <p:pRg st="8" end="8"/>
                                            </p:txEl>
                                          </p:spTgt>
                                        </p:tgtEl>
                                      </p:cBhvr>
                                    </p:animEffect>
                                  </p:childTnLst>
                                </p:cTn>
                              </p:par>
                              <p:par>
                                <p:cTn id="36" presetID="53" presetClass="entr" presetSubtype="0" fill="hold" nodeType="withEffect">
                                  <p:stCondLst>
                                    <p:cond delay="0"/>
                                  </p:stCondLst>
                                  <p:childTnLst>
                                    <p:set>
                                      <p:cBhvr>
                                        <p:cTn id="37" dur="1" fill="hold">
                                          <p:stCondLst>
                                            <p:cond delay="0"/>
                                          </p:stCondLst>
                                        </p:cTn>
                                        <p:tgtEl>
                                          <p:spTgt spid="17411">
                                            <p:txEl>
                                              <p:pRg st="9" end="9"/>
                                            </p:txEl>
                                          </p:spTgt>
                                        </p:tgtEl>
                                        <p:attrNameLst>
                                          <p:attrName>style.visibility</p:attrName>
                                        </p:attrNameLst>
                                      </p:cBhvr>
                                      <p:to>
                                        <p:strVal val="visible"/>
                                      </p:to>
                                    </p:set>
                                    <p:anim calcmode="lin" valueType="num">
                                      <p:cBhvr>
                                        <p:cTn id="38" dur="500" fill="hold"/>
                                        <p:tgtEl>
                                          <p:spTgt spid="17411">
                                            <p:txEl>
                                              <p:pRg st="9" end="9"/>
                                            </p:txEl>
                                          </p:spTgt>
                                        </p:tgtEl>
                                        <p:attrNameLst>
                                          <p:attrName>ppt_w</p:attrName>
                                        </p:attrNameLst>
                                      </p:cBhvr>
                                      <p:tavLst>
                                        <p:tav tm="0">
                                          <p:val>
                                            <p:fltVal val="0"/>
                                          </p:val>
                                        </p:tav>
                                        <p:tav tm="100000">
                                          <p:val>
                                            <p:strVal val="#ppt_w"/>
                                          </p:val>
                                        </p:tav>
                                      </p:tavLst>
                                    </p:anim>
                                    <p:anim calcmode="lin" valueType="num">
                                      <p:cBhvr>
                                        <p:cTn id="39" dur="500" fill="hold"/>
                                        <p:tgtEl>
                                          <p:spTgt spid="17411">
                                            <p:txEl>
                                              <p:pRg st="9" end="9"/>
                                            </p:txEl>
                                          </p:spTgt>
                                        </p:tgtEl>
                                        <p:attrNameLst>
                                          <p:attrName>ppt_h</p:attrName>
                                        </p:attrNameLst>
                                      </p:cBhvr>
                                      <p:tavLst>
                                        <p:tav tm="0">
                                          <p:val>
                                            <p:fltVal val="0"/>
                                          </p:val>
                                        </p:tav>
                                        <p:tav tm="100000">
                                          <p:val>
                                            <p:strVal val="#ppt_h"/>
                                          </p:val>
                                        </p:tav>
                                      </p:tavLst>
                                    </p:anim>
                                    <p:animEffect transition="in" filter="fade">
                                      <p:cBhvr>
                                        <p:cTn id="40" dur="500"/>
                                        <p:tgtEl>
                                          <p:spTgt spid="1741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0" fill="hold" nodeType="clickEffect">
                                  <p:stCondLst>
                                    <p:cond delay="0"/>
                                  </p:stCondLst>
                                  <p:childTnLst>
                                    <p:set>
                                      <p:cBhvr>
                                        <p:cTn id="44" dur="1" fill="hold">
                                          <p:stCondLst>
                                            <p:cond delay="0"/>
                                          </p:stCondLst>
                                        </p:cTn>
                                        <p:tgtEl>
                                          <p:spTgt spid="17411">
                                            <p:txEl>
                                              <p:pRg st="10" end="10"/>
                                            </p:txEl>
                                          </p:spTgt>
                                        </p:tgtEl>
                                        <p:attrNameLst>
                                          <p:attrName>style.visibility</p:attrName>
                                        </p:attrNameLst>
                                      </p:cBhvr>
                                      <p:to>
                                        <p:strVal val="visible"/>
                                      </p:to>
                                    </p:set>
                                    <p:anim calcmode="lin" valueType="num">
                                      <p:cBhvr>
                                        <p:cTn id="45" dur="500" fill="hold"/>
                                        <p:tgtEl>
                                          <p:spTgt spid="17411">
                                            <p:txEl>
                                              <p:pRg st="10" end="10"/>
                                            </p:txEl>
                                          </p:spTgt>
                                        </p:tgtEl>
                                        <p:attrNameLst>
                                          <p:attrName>ppt_w</p:attrName>
                                        </p:attrNameLst>
                                      </p:cBhvr>
                                      <p:tavLst>
                                        <p:tav tm="0">
                                          <p:val>
                                            <p:fltVal val="0"/>
                                          </p:val>
                                        </p:tav>
                                        <p:tav tm="100000">
                                          <p:val>
                                            <p:strVal val="#ppt_w"/>
                                          </p:val>
                                        </p:tav>
                                      </p:tavLst>
                                    </p:anim>
                                    <p:anim calcmode="lin" valueType="num">
                                      <p:cBhvr>
                                        <p:cTn id="46" dur="500" fill="hold"/>
                                        <p:tgtEl>
                                          <p:spTgt spid="17411">
                                            <p:txEl>
                                              <p:pRg st="10" end="10"/>
                                            </p:txEl>
                                          </p:spTgt>
                                        </p:tgtEl>
                                        <p:attrNameLst>
                                          <p:attrName>ppt_h</p:attrName>
                                        </p:attrNameLst>
                                      </p:cBhvr>
                                      <p:tavLst>
                                        <p:tav tm="0">
                                          <p:val>
                                            <p:fltVal val="0"/>
                                          </p:val>
                                        </p:tav>
                                        <p:tav tm="100000">
                                          <p:val>
                                            <p:strVal val="#ppt_h"/>
                                          </p:val>
                                        </p:tav>
                                      </p:tavLst>
                                    </p:anim>
                                    <p:animEffect transition="in" filter="fade">
                                      <p:cBhvr>
                                        <p:cTn id="47" dur="500"/>
                                        <p:tgtEl>
                                          <p:spTgt spid="17411">
                                            <p:txEl>
                                              <p:pRg st="10" end="10"/>
                                            </p:txEl>
                                          </p:spTgt>
                                        </p:tgtEl>
                                      </p:cBhvr>
                                    </p:animEffect>
                                  </p:childTnLst>
                                </p:cTn>
                              </p:par>
                              <p:par>
                                <p:cTn id="48" presetID="53" presetClass="entr" presetSubtype="0" fill="hold" nodeType="withEffect">
                                  <p:stCondLst>
                                    <p:cond delay="0"/>
                                  </p:stCondLst>
                                  <p:childTnLst>
                                    <p:set>
                                      <p:cBhvr>
                                        <p:cTn id="49" dur="1" fill="hold">
                                          <p:stCondLst>
                                            <p:cond delay="0"/>
                                          </p:stCondLst>
                                        </p:cTn>
                                        <p:tgtEl>
                                          <p:spTgt spid="17411">
                                            <p:txEl>
                                              <p:pRg st="11" end="11"/>
                                            </p:txEl>
                                          </p:spTgt>
                                        </p:tgtEl>
                                        <p:attrNameLst>
                                          <p:attrName>style.visibility</p:attrName>
                                        </p:attrNameLst>
                                      </p:cBhvr>
                                      <p:to>
                                        <p:strVal val="visible"/>
                                      </p:to>
                                    </p:set>
                                    <p:anim calcmode="lin" valueType="num">
                                      <p:cBhvr>
                                        <p:cTn id="50" dur="500" fill="hold"/>
                                        <p:tgtEl>
                                          <p:spTgt spid="17411">
                                            <p:txEl>
                                              <p:pRg st="11" end="11"/>
                                            </p:txEl>
                                          </p:spTgt>
                                        </p:tgtEl>
                                        <p:attrNameLst>
                                          <p:attrName>ppt_w</p:attrName>
                                        </p:attrNameLst>
                                      </p:cBhvr>
                                      <p:tavLst>
                                        <p:tav tm="0">
                                          <p:val>
                                            <p:fltVal val="0"/>
                                          </p:val>
                                        </p:tav>
                                        <p:tav tm="100000">
                                          <p:val>
                                            <p:strVal val="#ppt_w"/>
                                          </p:val>
                                        </p:tav>
                                      </p:tavLst>
                                    </p:anim>
                                    <p:anim calcmode="lin" valueType="num">
                                      <p:cBhvr>
                                        <p:cTn id="51" dur="500" fill="hold"/>
                                        <p:tgtEl>
                                          <p:spTgt spid="17411">
                                            <p:txEl>
                                              <p:pRg st="11" end="11"/>
                                            </p:txEl>
                                          </p:spTgt>
                                        </p:tgtEl>
                                        <p:attrNameLst>
                                          <p:attrName>ppt_h</p:attrName>
                                        </p:attrNameLst>
                                      </p:cBhvr>
                                      <p:tavLst>
                                        <p:tav tm="0">
                                          <p:val>
                                            <p:fltVal val="0"/>
                                          </p:val>
                                        </p:tav>
                                        <p:tav tm="100000">
                                          <p:val>
                                            <p:strVal val="#ppt_h"/>
                                          </p:val>
                                        </p:tav>
                                      </p:tavLst>
                                    </p:anim>
                                    <p:animEffect transition="in" filter="fade">
                                      <p:cBhvr>
                                        <p:cTn id="52" dur="500"/>
                                        <p:tgtEl>
                                          <p:spTgt spid="17411">
                                            <p:txEl>
                                              <p:pRg st="11" end="11"/>
                                            </p:txEl>
                                          </p:spTgt>
                                        </p:tgtEl>
                                      </p:cBhvr>
                                    </p:animEffect>
                                  </p:childTnLst>
                                </p:cTn>
                              </p:par>
                              <p:par>
                                <p:cTn id="53" presetID="53" presetClass="entr" presetSubtype="0" fill="hold" nodeType="withEffect">
                                  <p:stCondLst>
                                    <p:cond delay="0"/>
                                  </p:stCondLst>
                                  <p:childTnLst>
                                    <p:set>
                                      <p:cBhvr>
                                        <p:cTn id="54" dur="1" fill="hold">
                                          <p:stCondLst>
                                            <p:cond delay="0"/>
                                          </p:stCondLst>
                                        </p:cTn>
                                        <p:tgtEl>
                                          <p:spTgt spid="17411">
                                            <p:txEl>
                                              <p:pRg st="12" end="12"/>
                                            </p:txEl>
                                          </p:spTgt>
                                        </p:tgtEl>
                                        <p:attrNameLst>
                                          <p:attrName>style.visibility</p:attrName>
                                        </p:attrNameLst>
                                      </p:cBhvr>
                                      <p:to>
                                        <p:strVal val="visible"/>
                                      </p:to>
                                    </p:set>
                                    <p:anim calcmode="lin" valueType="num">
                                      <p:cBhvr>
                                        <p:cTn id="55" dur="500" fill="hold"/>
                                        <p:tgtEl>
                                          <p:spTgt spid="17411">
                                            <p:txEl>
                                              <p:pRg st="12" end="12"/>
                                            </p:txEl>
                                          </p:spTgt>
                                        </p:tgtEl>
                                        <p:attrNameLst>
                                          <p:attrName>ppt_w</p:attrName>
                                        </p:attrNameLst>
                                      </p:cBhvr>
                                      <p:tavLst>
                                        <p:tav tm="0">
                                          <p:val>
                                            <p:fltVal val="0"/>
                                          </p:val>
                                        </p:tav>
                                        <p:tav tm="100000">
                                          <p:val>
                                            <p:strVal val="#ppt_w"/>
                                          </p:val>
                                        </p:tav>
                                      </p:tavLst>
                                    </p:anim>
                                    <p:anim calcmode="lin" valueType="num">
                                      <p:cBhvr>
                                        <p:cTn id="56" dur="500" fill="hold"/>
                                        <p:tgtEl>
                                          <p:spTgt spid="17411">
                                            <p:txEl>
                                              <p:pRg st="12" end="12"/>
                                            </p:txEl>
                                          </p:spTgt>
                                        </p:tgtEl>
                                        <p:attrNameLst>
                                          <p:attrName>ppt_h</p:attrName>
                                        </p:attrNameLst>
                                      </p:cBhvr>
                                      <p:tavLst>
                                        <p:tav tm="0">
                                          <p:val>
                                            <p:fltVal val="0"/>
                                          </p:val>
                                        </p:tav>
                                        <p:tav tm="100000">
                                          <p:val>
                                            <p:strVal val="#ppt_h"/>
                                          </p:val>
                                        </p:tav>
                                      </p:tavLst>
                                    </p:anim>
                                    <p:animEffect transition="in" filter="fade">
                                      <p:cBhvr>
                                        <p:cTn id="57" dur="500"/>
                                        <p:tgtEl>
                                          <p:spTgt spid="174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spcBef>
                <a:spcPct val="50000"/>
              </a:spcBef>
            </a:pPr>
            <a:fld id="{0D0B54E8-5F90-4DE3-AEF3-CE188E861504}" type="slidenum">
              <a:rPr lang="en-US" altLang="zh-CN" sz="1400" b="0"/>
              <a:pPr eaLnBrk="1" hangingPunct="1">
                <a:spcBef>
                  <a:spcPct val="50000"/>
                </a:spcBef>
              </a:pPr>
              <a:t>9</a:t>
            </a:fld>
            <a:endParaRPr lang="en-US" altLang="zh-CN" sz="1400" b="0"/>
          </a:p>
        </p:txBody>
      </p:sp>
      <p:sp>
        <p:nvSpPr>
          <p:cNvPr id="10243" name="Rectangle 2"/>
          <p:cNvSpPr>
            <a:spLocks noGrp="1" noChangeArrowheads="1"/>
          </p:cNvSpPr>
          <p:nvPr>
            <p:ph type="title" idx="4294967295"/>
          </p:nvPr>
        </p:nvSpPr>
        <p:spPr>
          <a:xfrm>
            <a:off x="428625" y="428625"/>
            <a:ext cx="8501063" cy="762000"/>
          </a:xfrm>
        </p:spPr>
        <p:txBody>
          <a:bodyPr/>
          <a:lstStyle/>
          <a:p>
            <a:pPr algn="l" eaLnBrk="1" hangingPunct="1"/>
            <a:r>
              <a:rPr lang="en-US" altLang="zh-CN" sz="4000" b="1" smtClean="0">
                <a:latin typeface="华文新魏" pitchFamily="2" charset="-122"/>
                <a:ea typeface="华文新魏" pitchFamily="2" charset="-122"/>
              </a:rPr>
              <a:t>3.1.3 </a:t>
            </a:r>
            <a:r>
              <a:rPr lang="zh-CN" altLang="en-US" sz="4000" b="1" smtClean="0">
                <a:latin typeface="华文新魏" pitchFamily="2" charset="-122"/>
                <a:ea typeface="华文新魏" pitchFamily="2" charset="-122"/>
              </a:rPr>
              <a:t>栈的链接存储表示 </a:t>
            </a:r>
            <a:r>
              <a:rPr lang="en-US" altLang="zh-CN" sz="4000" b="1" smtClean="0">
                <a:latin typeface="Arial" pitchFamily="34" charset="0"/>
                <a:ea typeface="华文新魏" pitchFamily="2" charset="-122"/>
              </a:rPr>
              <a:t>—</a:t>
            </a:r>
            <a:r>
              <a:rPr lang="en-US" altLang="zh-CN" sz="4000" b="1" smtClean="0">
                <a:latin typeface="华文新魏" pitchFamily="2" charset="-122"/>
                <a:ea typeface="华文新魏" pitchFamily="2" charset="-122"/>
              </a:rPr>
              <a:t> </a:t>
            </a:r>
            <a:r>
              <a:rPr lang="zh-CN" altLang="en-US" sz="4000" b="1" smtClean="0">
                <a:latin typeface="华文新魏" pitchFamily="2" charset="-122"/>
                <a:ea typeface="华文新魏" pitchFamily="2" charset="-122"/>
              </a:rPr>
              <a:t>链式栈</a:t>
            </a:r>
            <a:endParaRPr lang="zh-CN" altLang="en-US" sz="4000" smtClean="0">
              <a:latin typeface="华文新魏" pitchFamily="2" charset="-122"/>
              <a:ea typeface="华文新魏" pitchFamily="2" charset="-122"/>
            </a:endParaRPr>
          </a:p>
        </p:txBody>
      </p:sp>
      <p:sp>
        <p:nvSpPr>
          <p:cNvPr id="10244" name="Rectangle 3"/>
          <p:cNvSpPr>
            <a:spLocks noGrp="1" noChangeArrowheads="1"/>
          </p:cNvSpPr>
          <p:nvPr>
            <p:ph type="body" idx="4294967295"/>
          </p:nvPr>
        </p:nvSpPr>
        <p:spPr>
          <a:xfrm>
            <a:off x="785813" y="3048000"/>
            <a:ext cx="7543800" cy="2667000"/>
          </a:xfrm>
        </p:spPr>
        <p:txBody>
          <a:bodyPr/>
          <a:lstStyle/>
          <a:p>
            <a:pPr eaLnBrk="1" hangingPunct="1">
              <a:lnSpc>
                <a:spcPct val="105000"/>
              </a:lnSpc>
              <a:spcBef>
                <a:spcPct val="15000"/>
              </a:spcBef>
              <a:buClr>
                <a:srgbClr val="800080"/>
              </a:buClr>
              <a:buSzPct val="50000"/>
            </a:pPr>
            <a:r>
              <a:rPr lang="zh-CN" sz="3000" b="1" smtClean="0">
                <a:ea typeface="仿宋_GB2312" pitchFamily="49" charset="-122"/>
              </a:rPr>
              <a:t>链式栈无栈满问题，空间可扩充</a:t>
            </a:r>
          </a:p>
          <a:p>
            <a:pPr eaLnBrk="1" hangingPunct="1">
              <a:lnSpc>
                <a:spcPct val="105000"/>
              </a:lnSpc>
              <a:spcBef>
                <a:spcPct val="15000"/>
              </a:spcBef>
              <a:buClr>
                <a:srgbClr val="800080"/>
              </a:buClr>
              <a:buSzPct val="50000"/>
            </a:pPr>
            <a:r>
              <a:rPr lang="zh-CN" sz="3000" b="1" smtClean="0">
                <a:ea typeface="仿宋_GB2312" pitchFamily="49" charset="-122"/>
              </a:rPr>
              <a:t>插入与删除仅在栈顶处执行</a:t>
            </a:r>
          </a:p>
          <a:p>
            <a:pPr eaLnBrk="1" hangingPunct="1">
              <a:lnSpc>
                <a:spcPct val="105000"/>
              </a:lnSpc>
              <a:spcBef>
                <a:spcPct val="15000"/>
              </a:spcBef>
              <a:buClr>
                <a:srgbClr val="800080"/>
              </a:buClr>
              <a:buSzPct val="50000"/>
            </a:pPr>
            <a:r>
              <a:rPr lang="zh-CN" sz="3000" b="1" smtClean="0">
                <a:ea typeface="仿宋_GB2312" pitchFamily="49" charset="-122"/>
              </a:rPr>
              <a:t>链式栈的栈顶在链头</a:t>
            </a:r>
          </a:p>
        </p:txBody>
      </p:sp>
      <p:sp>
        <p:nvSpPr>
          <p:cNvPr id="10245" name="Text Box 4"/>
          <p:cNvSpPr txBox="1">
            <a:spLocks noChangeArrowheads="1"/>
          </p:cNvSpPr>
          <p:nvPr/>
        </p:nvSpPr>
        <p:spPr bwMode="auto">
          <a:xfrm>
            <a:off x="593725" y="1600200"/>
            <a:ext cx="747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r>
              <a:rPr lang="en-US" altLang="zh-CN" sz="3200">
                <a:solidFill>
                  <a:schemeClr val="hlink"/>
                </a:solidFill>
              </a:rPr>
              <a:t>top</a:t>
            </a:r>
            <a:endParaRPr lang="en-US" altLang="zh-CN" sz="2400"/>
          </a:p>
        </p:txBody>
      </p:sp>
      <p:sp>
        <p:nvSpPr>
          <p:cNvPr id="10246" name="Line 5"/>
          <p:cNvSpPr>
            <a:spLocks noChangeShapeType="1"/>
          </p:cNvSpPr>
          <p:nvPr/>
        </p:nvSpPr>
        <p:spPr bwMode="auto">
          <a:xfrm>
            <a:off x="1295400" y="1962150"/>
            <a:ext cx="381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7" name="Rectangle 6"/>
          <p:cNvSpPr>
            <a:spLocks noChangeArrowheads="1"/>
          </p:cNvSpPr>
          <p:nvPr/>
        </p:nvSpPr>
        <p:spPr bwMode="auto">
          <a:xfrm>
            <a:off x="1676400" y="1828800"/>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0248" name="Line 7"/>
          <p:cNvSpPr>
            <a:spLocks noChangeShapeType="1"/>
          </p:cNvSpPr>
          <p:nvPr/>
        </p:nvSpPr>
        <p:spPr bwMode="auto">
          <a:xfrm>
            <a:off x="2209800" y="1828800"/>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9" name="Line 8"/>
          <p:cNvSpPr>
            <a:spLocks noChangeShapeType="1"/>
          </p:cNvSpPr>
          <p:nvPr/>
        </p:nvSpPr>
        <p:spPr bwMode="auto">
          <a:xfrm flipV="1">
            <a:off x="2209800" y="1676400"/>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0" name="Rectangle 9"/>
          <p:cNvSpPr>
            <a:spLocks noChangeArrowheads="1"/>
          </p:cNvSpPr>
          <p:nvPr/>
        </p:nvSpPr>
        <p:spPr bwMode="auto">
          <a:xfrm>
            <a:off x="3048000" y="1828800"/>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0251" name="Line 10"/>
          <p:cNvSpPr>
            <a:spLocks noChangeShapeType="1"/>
          </p:cNvSpPr>
          <p:nvPr/>
        </p:nvSpPr>
        <p:spPr bwMode="auto">
          <a:xfrm>
            <a:off x="3581400" y="1828800"/>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2" name="Line 11"/>
          <p:cNvSpPr>
            <a:spLocks noChangeShapeType="1"/>
          </p:cNvSpPr>
          <p:nvPr/>
        </p:nvSpPr>
        <p:spPr bwMode="auto">
          <a:xfrm flipV="1">
            <a:off x="3581400" y="1676400"/>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3" name="Rectangle 12"/>
          <p:cNvSpPr>
            <a:spLocks noChangeArrowheads="1"/>
          </p:cNvSpPr>
          <p:nvPr/>
        </p:nvSpPr>
        <p:spPr bwMode="auto">
          <a:xfrm>
            <a:off x="4419600" y="1828800"/>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10254" name="Line 13"/>
          <p:cNvSpPr>
            <a:spLocks noChangeShapeType="1"/>
          </p:cNvSpPr>
          <p:nvPr/>
        </p:nvSpPr>
        <p:spPr bwMode="auto">
          <a:xfrm>
            <a:off x="4953000" y="1828800"/>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5" name="Line 14"/>
          <p:cNvSpPr>
            <a:spLocks noChangeShapeType="1"/>
          </p:cNvSpPr>
          <p:nvPr/>
        </p:nvSpPr>
        <p:spPr bwMode="auto">
          <a:xfrm flipV="1">
            <a:off x="4953000" y="1676400"/>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Rectangle 15"/>
          <p:cNvSpPr>
            <a:spLocks noChangeArrowheads="1"/>
          </p:cNvSpPr>
          <p:nvPr/>
        </p:nvSpPr>
        <p:spPr bwMode="auto">
          <a:xfrm>
            <a:off x="6934200" y="1828800"/>
            <a:ext cx="9144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anchor="ctr">
            <a:flatTx/>
          </a:bodyPr>
          <a:lstStyle/>
          <a:p>
            <a:r>
              <a:rPr lang="en-US" altLang="zh-CN"/>
              <a:t>      ^</a:t>
            </a:r>
            <a:endParaRPr lang="zh-CN" altLang="en-US"/>
          </a:p>
        </p:txBody>
      </p:sp>
      <p:sp>
        <p:nvSpPr>
          <p:cNvPr id="10257" name="Line 16"/>
          <p:cNvSpPr>
            <a:spLocks noChangeShapeType="1"/>
          </p:cNvSpPr>
          <p:nvPr/>
        </p:nvSpPr>
        <p:spPr bwMode="auto">
          <a:xfrm>
            <a:off x="7467600" y="1828800"/>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Line 17"/>
          <p:cNvSpPr>
            <a:spLocks noChangeShapeType="1"/>
          </p:cNvSpPr>
          <p:nvPr/>
        </p:nvSpPr>
        <p:spPr bwMode="auto">
          <a:xfrm flipV="1">
            <a:off x="7467600" y="1676400"/>
            <a:ext cx="1524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Line 18"/>
          <p:cNvSpPr>
            <a:spLocks noChangeShapeType="1"/>
          </p:cNvSpPr>
          <p:nvPr/>
        </p:nvSpPr>
        <p:spPr bwMode="auto">
          <a:xfrm>
            <a:off x="2667000" y="1981200"/>
            <a:ext cx="381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0" name="Line 19"/>
          <p:cNvSpPr>
            <a:spLocks noChangeShapeType="1"/>
          </p:cNvSpPr>
          <p:nvPr/>
        </p:nvSpPr>
        <p:spPr bwMode="auto">
          <a:xfrm>
            <a:off x="4038600" y="1981200"/>
            <a:ext cx="381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Line 20"/>
          <p:cNvSpPr>
            <a:spLocks noChangeShapeType="1"/>
          </p:cNvSpPr>
          <p:nvPr/>
        </p:nvSpPr>
        <p:spPr bwMode="auto">
          <a:xfrm>
            <a:off x="5410200" y="1981200"/>
            <a:ext cx="4572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2" name="Line 21"/>
          <p:cNvSpPr>
            <a:spLocks noChangeShapeType="1"/>
          </p:cNvSpPr>
          <p:nvPr/>
        </p:nvSpPr>
        <p:spPr bwMode="auto">
          <a:xfrm>
            <a:off x="6477000" y="1981200"/>
            <a:ext cx="4572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Line 22"/>
          <p:cNvSpPr>
            <a:spLocks noChangeShapeType="1"/>
          </p:cNvSpPr>
          <p:nvPr/>
        </p:nvSpPr>
        <p:spPr bwMode="auto">
          <a:xfrm>
            <a:off x="5867400" y="1981200"/>
            <a:ext cx="609600" cy="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dir="r"/>
  </p:transition>
  <p:timing>
    <p:tnLst>
      <p:par>
        <p:cTn id="1" dur="indefinite" restart="never" nodeType="tmRoot"/>
      </p:par>
    </p:tnLst>
  </p:timing>
</p:sld>
</file>

<file path=ppt/theme/theme1.xml><?xml version="1.0" encoding="utf-8"?>
<a:theme xmlns:a="http://schemas.openxmlformats.org/drawingml/2006/main" name="空演示文稿">
  <a:themeElements>
    <a:clrScheme name="空演示文稿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空演示文稿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333399"/>
        </a:hlink>
        <a:folHlink>
          <a:srgbClr val="B2B2B2"/>
        </a:folHlink>
      </a:clrScheme>
      <a:clrMap bg1="lt1" tx1="dk1" bg2="lt2" tx2="dk2" accent1="accent1" accent2="accent2" accent3="accent3" accent4="accent4" accent5="accent5" accent6="accent6" hlink="hlink" folHlink="folHlink"/>
    </a:extraClrScheme>
    <a:extraClrScheme>
      <a:clrScheme name="空演示文稿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2283</TotalTime>
  <Pages>0</Pages>
  <Words>4059</Words>
  <Characters>0</Characters>
  <Application>Microsoft Office PowerPoint</Application>
  <DocSecurity>0</DocSecurity>
  <PresentationFormat>全屏显示(4:3)</PresentationFormat>
  <Lines>0</Lines>
  <Paragraphs>953</Paragraphs>
  <Slides>58</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2" baseType="lpstr">
      <vt:lpstr>仿宋_GB2312</vt:lpstr>
      <vt:lpstr>华文新魏</vt:lpstr>
      <vt:lpstr>楷体_GB2312</vt:lpstr>
      <vt:lpstr>隶书</vt:lpstr>
      <vt:lpstr>宋体</vt:lpstr>
      <vt:lpstr>新宋体</vt:lpstr>
      <vt:lpstr>幼圆</vt:lpstr>
      <vt:lpstr>Arial</vt:lpstr>
      <vt:lpstr>Courier New</vt:lpstr>
      <vt:lpstr>Symbol</vt:lpstr>
      <vt:lpstr>Times New Roman</vt:lpstr>
      <vt:lpstr>Wingdings</vt:lpstr>
      <vt:lpstr>空演示文稿</vt:lpstr>
      <vt:lpstr>Microsoft Word 97 - 2003 文档</vt:lpstr>
      <vt:lpstr>第三章  栈与队列</vt:lpstr>
      <vt:lpstr>3.1  栈 ( Stack )</vt:lpstr>
      <vt:lpstr>栈的数组存储表示 — 顺序栈</vt:lpstr>
      <vt:lpstr>PowerPoint 演示文稿</vt:lpstr>
      <vt:lpstr>①顺序栈的构造函数</vt:lpstr>
      <vt:lpstr>②顺序栈的溢出处理</vt:lpstr>
      <vt:lpstr>PowerPoint 演示文稿</vt:lpstr>
      <vt:lpstr>PowerPoint 演示文稿</vt:lpstr>
      <vt:lpstr>3.1.3 栈的链接存储表示 — 链式栈</vt:lpstr>
      <vt:lpstr>PowerPoint 演示文稿</vt:lpstr>
      <vt:lpstr>链式栈类操作的实现</vt:lpstr>
      <vt:lpstr>PowerPoint 演示文稿</vt:lpstr>
      <vt:lpstr>PowerPoint 演示文稿</vt:lpstr>
      <vt:lpstr>PowerPoint 演示文稿</vt:lpstr>
      <vt:lpstr>    算法基于原理：      N = (N div d)×d + N mod d   </vt:lpstr>
      <vt:lpstr> 例如：（1348)10 = (2504)8 ，其运算过程如下：           N     N div 8    N mod 8 1348      168         4    168        21         0       21         2         5        2          0         2</vt:lpstr>
      <vt:lpstr>思路：</vt:lpstr>
      <vt:lpstr>PowerPoint 演示文稿</vt:lpstr>
      <vt:lpstr>PowerPoint 演示文稿</vt:lpstr>
      <vt:lpstr>PowerPoint 演示文稿</vt:lpstr>
      <vt:lpstr>PowerPoint 演示文稿</vt:lpstr>
      <vt:lpstr>PowerPoint 演示文稿</vt:lpstr>
      <vt:lpstr>2.如何从后缀式求值？</vt:lpstr>
      <vt:lpstr>模拟一个简单的后缀表达式计算器</vt:lpstr>
      <vt:lpstr>④读字符串并求后缀表达式的值</vt:lpstr>
      <vt:lpstr>⑤取两个操作数，根据操作符op计算</vt:lpstr>
      <vt:lpstr>③从操作数栈中取出两个操作数</vt:lpstr>
      <vt:lpstr>PowerPoint 演示文稿</vt:lpstr>
      <vt:lpstr>3.如何将中缀表示→转后缀表示？</vt:lpstr>
      <vt:lpstr>如何将中缀表示→转前缀表示？</vt:lpstr>
      <vt:lpstr>计算机如何将中缀表示转换为后缀表示？</vt:lpstr>
      <vt:lpstr>中缀表达式转换为后缀表达式的算法</vt:lpstr>
      <vt:lpstr>PowerPoint 演示文稿</vt:lpstr>
      <vt:lpstr>PowerPoint 演示文稿</vt:lpstr>
      <vt:lpstr>PowerPoint 演示文稿</vt:lpstr>
      <vt:lpstr>PowerPoint 演示文稿</vt:lpstr>
      <vt:lpstr>PowerPoint 演示文稿</vt:lpstr>
      <vt:lpstr>3.3 队列 ( Queue )</vt:lpstr>
      <vt:lpstr>队列的抽象数据类型</vt:lpstr>
      <vt:lpstr>PowerPoint 演示文稿</vt:lpstr>
      <vt:lpstr>队列的进队和出队原则</vt:lpstr>
      <vt:lpstr>PowerPoint 演示文稿</vt:lpstr>
      <vt:lpstr>循环队列 (Circular Queue)</vt:lpstr>
      <vt:lpstr>PowerPoint 演示文稿</vt:lpstr>
      <vt:lpstr>PowerPoint 演示文稿</vt:lpstr>
      <vt:lpstr>循环队列操作的定义</vt:lpstr>
      <vt:lpstr>PowerPoint 演示文稿</vt:lpstr>
      <vt:lpstr>3.3.3  队列的链接存储表示—链式队列</vt:lpstr>
      <vt:lpstr>链式队列类的定义</vt:lpstr>
      <vt:lpstr>PowerPoint 演示文稿</vt:lpstr>
      <vt:lpstr>PowerPoint 演示文稿</vt:lpstr>
      <vt:lpstr>PowerPoint 演示文稿</vt:lpstr>
      <vt:lpstr>PowerPoint 演示文稿</vt:lpstr>
      <vt:lpstr>PowerPoint 演示文稿</vt:lpstr>
      <vt:lpstr>3.4  优先级队列 (Priority Queue)</vt:lpstr>
      <vt:lpstr>PowerPoint 演示文稿</vt:lpstr>
      <vt:lpstr>3.5双端队列(double-ended queue)</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第三章栈和队列</dc:title>
  <dc:creator>thcic</dc:creator>
  <cp:lastModifiedBy>CuiXR</cp:lastModifiedBy>
  <cp:revision>420</cp:revision>
  <cp:lastPrinted>1899-12-30T00:00:00Z</cp:lastPrinted>
  <dcterms:created xsi:type="dcterms:W3CDTF">1998-08-18T07:31:58Z</dcterms:created>
  <dcterms:modified xsi:type="dcterms:W3CDTF">2018-03-23T01:08:22Z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