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4022" r:id="rId2"/>
  </p:sldMasterIdLst>
  <p:notesMasterIdLst>
    <p:notesMasterId r:id="rId88"/>
  </p:notesMasterIdLst>
  <p:sldIdLst>
    <p:sldId id="256" r:id="rId3"/>
    <p:sldId id="259" r:id="rId4"/>
    <p:sldId id="444" r:id="rId5"/>
    <p:sldId id="506" r:id="rId6"/>
    <p:sldId id="507" r:id="rId7"/>
    <p:sldId id="449" r:id="rId8"/>
    <p:sldId id="265" r:id="rId9"/>
    <p:sldId id="266" r:id="rId10"/>
    <p:sldId id="267" r:id="rId11"/>
    <p:sldId id="268" r:id="rId12"/>
    <p:sldId id="513" r:id="rId13"/>
    <p:sldId id="269" r:id="rId14"/>
    <p:sldId id="270" r:id="rId15"/>
    <p:sldId id="515" r:id="rId16"/>
    <p:sldId id="518" r:id="rId17"/>
    <p:sldId id="274" r:id="rId18"/>
    <p:sldId id="275" r:id="rId19"/>
    <p:sldId id="276" r:id="rId20"/>
    <p:sldId id="551" r:id="rId21"/>
    <p:sldId id="277" r:id="rId22"/>
    <p:sldId id="278" r:id="rId23"/>
    <p:sldId id="279" r:id="rId24"/>
    <p:sldId id="519" r:id="rId25"/>
    <p:sldId id="520" r:id="rId26"/>
    <p:sldId id="521" r:id="rId27"/>
    <p:sldId id="522" r:id="rId28"/>
    <p:sldId id="458" r:id="rId29"/>
    <p:sldId id="299" r:id="rId30"/>
    <p:sldId id="301" r:id="rId31"/>
    <p:sldId id="303" r:id="rId32"/>
    <p:sldId id="531" r:id="rId33"/>
    <p:sldId id="532" r:id="rId34"/>
    <p:sldId id="533" r:id="rId35"/>
    <p:sldId id="308" r:id="rId36"/>
    <p:sldId id="309" r:id="rId37"/>
    <p:sldId id="536" r:id="rId38"/>
    <p:sldId id="456" r:id="rId39"/>
    <p:sldId id="287" r:id="rId40"/>
    <p:sldId id="534" r:id="rId41"/>
    <p:sldId id="535" r:id="rId42"/>
    <p:sldId id="543" r:id="rId43"/>
    <p:sldId id="461" r:id="rId44"/>
    <p:sldId id="334" r:id="rId45"/>
    <p:sldId id="463" r:id="rId46"/>
    <p:sldId id="465" r:id="rId47"/>
    <p:sldId id="464" r:id="rId48"/>
    <p:sldId id="342" r:id="rId49"/>
    <p:sldId id="343" r:id="rId50"/>
    <p:sldId id="341" r:id="rId51"/>
    <p:sldId id="468" r:id="rId52"/>
    <p:sldId id="469" r:id="rId53"/>
    <p:sldId id="470" r:id="rId54"/>
    <p:sldId id="346" r:id="rId55"/>
    <p:sldId id="471" r:id="rId56"/>
    <p:sldId id="348" r:id="rId57"/>
    <p:sldId id="362" r:id="rId58"/>
    <p:sldId id="363" r:id="rId59"/>
    <p:sldId id="388" r:id="rId60"/>
    <p:sldId id="552" r:id="rId61"/>
    <p:sldId id="475" r:id="rId62"/>
    <p:sldId id="477" r:id="rId63"/>
    <p:sldId id="391" r:id="rId64"/>
    <p:sldId id="405" r:id="rId65"/>
    <p:sldId id="406" r:id="rId66"/>
    <p:sldId id="539" r:id="rId67"/>
    <p:sldId id="410" r:id="rId68"/>
    <p:sldId id="399" r:id="rId69"/>
    <p:sldId id="402" r:id="rId70"/>
    <p:sldId id="404" r:id="rId71"/>
    <p:sldId id="483" r:id="rId72"/>
    <p:sldId id="416" r:id="rId73"/>
    <p:sldId id="417" r:id="rId74"/>
    <p:sldId id="418" r:id="rId75"/>
    <p:sldId id="419" r:id="rId76"/>
    <p:sldId id="420" r:id="rId77"/>
    <p:sldId id="494" r:id="rId78"/>
    <p:sldId id="422" r:id="rId79"/>
    <p:sldId id="423" r:id="rId80"/>
    <p:sldId id="424" r:id="rId81"/>
    <p:sldId id="425" r:id="rId82"/>
    <p:sldId id="441" r:id="rId83"/>
    <p:sldId id="442" r:id="rId84"/>
    <p:sldId id="443" r:id="rId85"/>
    <p:sldId id="547" r:id="rId86"/>
    <p:sldId id="550" r:id="rId87"/>
  </p:sldIdLst>
  <p:sldSz cx="9144000" cy="6858000" type="screen4x3"/>
  <p:notesSz cx="6858000" cy="9144000"/>
  <p:defaultTextStyle>
    <a:defPPr>
      <a:defRPr lang="zh-CN"/>
    </a:defPPr>
    <a:lvl1pPr algn="l" rtl="0" fontAlgn="base">
      <a:spcBef>
        <a:spcPct val="0"/>
      </a:spcBef>
      <a:spcAft>
        <a:spcPct val="0"/>
      </a:spcAft>
      <a:defRPr sz="4000" kern="1200">
        <a:solidFill>
          <a:schemeClr val="tx1"/>
        </a:solidFill>
        <a:latin typeface="Arial" charset="0"/>
        <a:ea typeface="宋体" pitchFamily="2" charset="-122"/>
        <a:cs typeface="+mn-cs"/>
      </a:defRPr>
    </a:lvl1pPr>
    <a:lvl2pPr marL="457200" algn="l" rtl="0" fontAlgn="base">
      <a:spcBef>
        <a:spcPct val="0"/>
      </a:spcBef>
      <a:spcAft>
        <a:spcPct val="0"/>
      </a:spcAft>
      <a:defRPr sz="4000" kern="1200">
        <a:solidFill>
          <a:schemeClr val="tx1"/>
        </a:solidFill>
        <a:latin typeface="Arial" charset="0"/>
        <a:ea typeface="宋体" pitchFamily="2" charset="-122"/>
        <a:cs typeface="+mn-cs"/>
      </a:defRPr>
    </a:lvl2pPr>
    <a:lvl3pPr marL="914400" algn="l" rtl="0" fontAlgn="base">
      <a:spcBef>
        <a:spcPct val="0"/>
      </a:spcBef>
      <a:spcAft>
        <a:spcPct val="0"/>
      </a:spcAft>
      <a:defRPr sz="4000" kern="1200">
        <a:solidFill>
          <a:schemeClr val="tx1"/>
        </a:solidFill>
        <a:latin typeface="Arial" charset="0"/>
        <a:ea typeface="宋体" pitchFamily="2" charset="-122"/>
        <a:cs typeface="+mn-cs"/>
      </a:defRPr>
    </a:lvl3pPr>
    <a:lvl4pPr marL="1371600" algn="l" rtl="0" fontAlgn="base">
      <a:spcBef>
        <a:spcPct val="0"/>
      </a:spcBef>
      <a:spcAft>
        <a:spcPct val="0"/>
      </a:spcAft>
      <a:defRPr sz="4000" kern="1200">
        <a:solidFill>
          <a:schemeClr val="tx1"/>
        </a:solidFill>
        <a:latin typeface="Arial" charset="0"/>
        <a:ea typeface="宋体" pitchFamily="2" charset="-122"/>
        <a:cs typeface="+mn-cs"/>
      </a:defRPr>
    </a:lvl4pPr>
    <a:lvl5pPr marL="1828800" algn="l" rtl="0" fontAlgn="base">
      <a:spcBef>
        <a:spcPct val="0"/>
      </a:spcBef>
      <a:spcAft>
        <a:spcPct val="0"/>
      </a:spcAft>
      <a:defRPr sz="4000" kern="1200">
        <a:solidFill>
          <a:schemeClr val="tx1"/>
        </a:solidFill>
        <a:latin typeface="Arial" charset="0"/>
        <a:ea typeface="宋体" pitchFamily="2" charset="-122"/>
        <a:cs typeface="+mn-cs"/>
      </a:defRPr>
    </a:lvl5pPr>
    <a:lvl6pPr marL="2286000" algn="l" defTabSz="914400" rtl="0" eaLnBrk="1" latinLnBrk="0" hangingPunct="1">
      <a:defRPr sz="4000" kern="1200">
        <a:solidFill>
          <a:schemeClr val="tx1"/>
        </a:solidFill>
        <a:latin typeface="Arial" charset="0"/>
        <a:ea typeface="宋体" pitchFamily="2" charset="-122"/>
        <a:cs typeface="+mn-cs"/>
      </a:defRPr>
    </a:lvl6pPr>
    <a:lvl7pPr marL="2743200" algn="l" defTabSz="914400" rtl="0" eaLnBrk="1" latinLnBrk="0" hangingPunct="1">
      <a:defRPr sz="4000" kern="1200">
        <a:solidFill>
          <a:schemeClr val="tx1"/>
        </a:solidFill>
        <a:latin typeface="Arial" charset="0"/>
        <a:ea typeface="宋体" pitchFamily="2" charset="-122"/>
        <a:cs typeface="+mn-cs"/>
      </a:defRPr>
    </a:lvl7pPr>
    <a:lvl8pPr marL="3200400" algn="l" defTabSz="914400" rtl="0" eaLnBrk="1" latinLnBrk="0" hangingPunct="1">
      <a:defRPr sz="4000" kern="1200">
        <a:solidFill>
          <a:schemeClr val="tx1"/>
        </a:solidFill>
        <a:latin typeface="Arial" charset="0"/>
        <a:ea typeface="宋体" pitchFamily="2" charset="-122"/>
        <a:cs typeface="+mn-cs"/>
      </a:defRPr>
    </a:lvl8pPr>
    <a:lvl9pPr marL="3657600" algn="l" defTabSz="914400" rtl="0" eaLnBrk="1" latinLnBrk="0" hangingPunct="1">
      <a:defRPr sz="4000"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6600"/>
    <a:srgbClr val="FFFF99"/>
    <a:srgbClr val="66FFFF"/>
    <a:srgbClr val="800080"/>
    <a:srgbClr val="CCFFFF"/>
    <a:srgbClr val="0066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118" autoAdjust="0"/>
  </p:normalViewPr>
  <p:slideViewPr>
    <p:cSldViewPr>
      <p:cViewPr varScale="1">
        <p:scale>
          <a:sx n="106" d="100"/>
          <a:sy n="106" d="100"/>
        </p:scale>
        <p:origin x="1272" y="78"/>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viewProps" Target="viewProps.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92164"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42346FFC-2BFB-4A7E-9A91-3963D44BB4AC}" type="slidenum">
              <a:rPr lang="en-US"/>
              <a:pPr>
                <a:defRPr/>
              </a:pPr>
              <a:t>‹#›</a:t>
            </a:fld>
            <a:endParaRPr lang="en-US"/>
          </a:p>
        </p:txBody>
      </p:sp>
    </p:spTree>
    <p:extLst>
      <p:ext uri="{BB962C8B-B14F-4D97-AF65-F5344CB8AC3E}">
        <p14:creationId xmlns:p14="http://schemas.microsoft.com/office/powerpoint/2010/main" val="895301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p:sp>
      <p:sp>
        <p:nvSpPr>
          <p:cNvPr id="93187" name="备注占位符 2"/>
          <p:cNvSpPr>
            <a:spLocks noGrp="1"/>
          </p:cNvSpPr>
          <p:nvPr>
            <p:ph type="body" idx="1"/>
          </p:nvPr>
        </p:nvSpPr>
        <p:spPr>
          <a:noFill/>
        </p:spPr>
        <p:txBody>
          <a:bodyPr/>
          <a:lstStyle/>
          <a:p>
            <a:endParaRPr lang="zh-CN" altLang="en-US" smtClean="0">
              <a:latin typeface="Arial" charset="0"/>
            </a:endParaRPr>
          </a:p>
        </p:txBody>
      </p:sp>
      <p:sp>
        <p:nvSpPr>
          <p:cNvPr id="93188" name="灯片编号占位符 3"/>
          <p:cNvSpPr>
            <a:spLocks noGrp="1"/>
          </p:cNvSpPr>
          <p:nvPr>
            <p:ph type="sldNum" sz="quarter" idx="5"/>
          </p:nvPr>
        </p:nvSpPr>
        <p:spPr>
          <a:noFill/>
        </p:spPr>
        <p:txBody>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fld id="{75060FD1-4917-41FA-88ED-BE3D84EA352A}" type="slidenum">
              <a:rPr lang="en-US" altLang="zh-CN" sz="1200" smtClean="0"/>
              <a:pPr eaLnBrk="1" hangingPunct="1"/>
              <a:t>35</a:t>
            </a:fld>
            <a:endParaRPr lang="en-US" altLang="zh-CN" sz="1200" smtClean="0"/>
          </a:p>
        </p:txBody>
      </p:sp>
    </p:spTree>
    <p:extLst>
      <p:ext uri="{BB962C8B-B14F-4D97-AF65-F5344CB8AC3E}">
        <p14:creationId xmlns:p14="http://schemas.microsoft.com/office/powerpoint/2010/main" val="1946959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p:sp>
      <p:sp>
        <p:nvSpPr>
          <p:cNvPr id="94211" name="备注占位符 2"/>
          <p:cNvSpPr>
            <a:spLocks noGrp="1"/>
          </p:cNvSpPr>
          <p:nvPr>
            <p:ph type="body" idx="1"/>
          </p:nvPr>
        </p:nvSpPr>
        <p:spPr>
          <a:noFill/>
        </p:spPr>
        <p:txBody>
          <a:bodyPr/>
          <a:lstStyle/>
          <a:p>
            <a:r>
              <a:rPr lang="zh-CN" altLang="en-US" dirty="0" smtClean="0">
                <a:latin typeface="Arial" charset="0"/>
              </a:rPr>
              <a:t>单步调试：</a:t>
            </a:r>
            <a:endParaRPr lang="en-US" altLang="zh-CN" dirty="0" smtClean="0">
              <a:latin typeface="Arial" charset="0"/>
            </a:endParaRPr>
          </a:p>
          <a:p>
            <a:r>
              <a:rPr lang="zh-CN" altLang="en-US" dirty="0" smtClean="0">
                <a:latin typeface="Arial" charset="0"/>
              </a:rPr>
              <a:t>可以去掉 </a:t>
            </a:r>
            <a:r>
              <a:rPr lang="en-US" altLang="zh-CN" sz="1200" dirty="0" smtClean="0"/>
              <a:t>else </a:t>
            </a:r>
            <a:r>
              <a:rPr lang="en-US" altLang="zh-CN" sz="1200" dirty="0" err="1" smtClean="0"/>
              <a:t>subTree</a:t>
            </a:r>
            <a:r>
              <a:rPr lang="en-US" altLang="zh-CN" sz="1200" dirty="0" smtClean="0"/>
              <a:t> = NULL</a:t>
            </a:r>
            <a:endParaRPr lang="en-US" altLang="zh-CN" dirty="0" smtClean="0">
              <a:latin typeface="Arial" charset="0"/>
            </a:endParaRPr>
          </a:p>
          <a:p>
            <a:endParaRPr lang="en-US" altLang="zh-CN" dirty="0" smtClean="0">
              <a:latin typeface="Arial" charset="0"/>
            </a:endParaRPr>
          </a:p>
          <a:p>
            <a:r>
              <a:rPr lang="en-US" altLang="zh-CN" dirty="0" smtClean="0">
                <a:latin typeface="Arial" charset="0"/>
              </a:rPr>
              <a:t>#include &lt;</a:t>
            </a:r>
            <a:r>
              <a:rPr lang="en-US" altLang="zh-CN" dirty="0" err="1" smtClean="0">
                <a:latin typeface="Arial" charset="0"/>
              </a:rPr>
              <a:t>iostream</a:t>
            </a:r>
            <a:r>
              <a:rPr lang="en-US" altLang="zh-CN" dirty="0" smtClean="0">
                <a:latin typeface="Arial" charset="0"/>
              </a:rPr>
              <a:t>&gt;</a:t>
            </a:r>
          </a:p>
          <a:p>
            <a:r>
              <a:rPr lang="en-US" altLang="zh-CN" dirty="0" smtClean="0">
                <a:latin typeface="Arial" charset="0"/>
              </a:rPr>
              <a:t>using namespace </a:t>
            </a:r>
            <a:r>
              <a:rPr lang="en-US" altLang="zh-CN" dirty="0" err="1" smtClean="0">
                <a:latin typeface="Arial" charset="0"/>
              </a:rPr>
              <a:t>std</a:t>
            </a:r>
            <a:r>
              <a:rPr lang="en-US" altLang="zh-CN" dirty="0" smtClean="0">
                <a:latin typeface="Arial" charset="0"/>
              </a:rPr>
              <a:t>;</a:t>
            </a:r>
          </a:p>
          <a:p>
            <a:r>
              <a:rPr lang="en-US" altLang="zh-CN" dirty="0" smtClean="0">
                <a:latin typeface="Arial" charset="0"/>
              </a:rPr>
              <a:t>class </a:t>
            </a:r>
            <a:r>
              <a:rPr lang="en-US" altLang="zh-CN" dirty="0" err="1" smtClean="0">
                <a:latin typeface="Arial" charset="0"/>
              </a:rPr>
              <a:t>BinaryTree</a:t>
            </a:r>
            <a:r>
              <a:rPr lang="en-US" altLang="zh-CN" dirty="0" smtClean="0">
                <a:latin typeface="Arial" charset="0"/>
              </a:rPr>
              <a:t>  ;</a:t>
            </a:r>
          </a:p>
          <a:p>
            <a:r>
              <a:rPr lang="en-US" altLang="zh-CN" dirty="0" smtClean="0">
                <a:latin typeface="Arial" charset="0"/>
              </a:rPr>
              <a:t>class </a:t>
            </a:r>
            <a:r>
              <a:rPr lang="en-US" altLang="zh-CN" dirty="0" err="1" smtClean="0">
                <a:latin typeface="Arial" charset="0"/>
              </a:rPr>
              <a:t>BinTreeNode</a:t>
            </a:r>
            <a:r>
              <a:rPr lang="en-US" altLang="zh-CN" dirty="0" smtClean="0">
                <a:latin typeface="Arial" charset="0"/>
              </a:rPr>
              <a:t> {                                 //</a:t>
            </a:r>
            <a:r>
              <a:rPr lang="zh-CN" altLang="en-US" dirty="0" smtClean="0">
                <a:latin typeface="Arial" charset="0"/>
              </a:rPr>
              <a:t>结点类的定义</a:t>
            </a:r>
          </a:p>
          <a:p>
            <a:r>
              <a:rPr lang="zh-CN" altLang="en-US" dirty="0" smtClean="0">
                <a:latin typeface="Arial" charset="0"/>
              </a:rPr>
              <a:t>	</a:t>
            </a:r>
            <a:r>
              <a:rPr lang="en-US" altLang="zh-CN" dirty="0" smtClean="0">
                <a:latin typeface="Arial" charset="0"/>
              </a:rPr>
              <a:t>friend  </a:t>
            </a:r>
            <a:r>
              <a:rPr lang="en-US" altLang="zh-CN" dirty="0" err="1" smtClean="0">
                <a:latin typeface="Arial" charset="0"/>
              </a:rPr>
              <a:t>BinaryTree</a:t>
            </a:r>
            <a:r>
              <a:rPr lang="en-US" altLang="zh-CN" dirty="0" smtClean="0">
                <a:latin typeface="Arial" charset="0"/>
              </a:rPr>
              <a:t>; </a:t>
            </a:r>
          </a:p>
          <a:p>
            <a:r>
              <a:rPr lang="en-US" altLang="zh-CN" dirty="0" smtClean="0">
                <a:latin typeface="Arial" charset="0"/>
              </a:rPr>
              <a:t>public:</a:t>
            </a:r>
          </a:p>
          <a:p>
            <a:r>
              <a:rPr lang="en-US" altLang="zh-CN" dirty="0" smtClean="0">
                <a:latin typeface="Arial" charset="0"/>
              </a:rPr>
              <a:t>	</a:t>
            </a:r>
            <a:r>
              <a:rPr lang="en-US" altLang="zh-CN" dirty="0" err="1" smtClean="0">
                <a:latin typeface="Arial" charset="0"/>
              </a:rPr>
              <a:t>BinTreeNode</a:t>
            </a:r>
            <a:r>
              <a:rPr lang="en-US" altLang="zh-CN" dirty="0" smtClean="0">
                <a:latin typeface="Arial" charset="0"/>
              </a:rPr>
              <a:t> ( ) { </a:t>
            </a:r>
            <a:r>
              <a:rPr lang="en-US" altLang="zh-CN" dirty="0" err="1" smtClean="0">
                <a:latin typeface="Arial" charset="0"/>
              </a:rPr>
              <a:t>leftChild</a:t>
            </a:r>
            <a:r>
              <a:rPr lang="en-US" altLang="zh-CN" dirty="0" smtClean="0">
                <a:latin typeface="Arial" charset="0"/>
              </a:rPr>
              <a:t> =</a:t>
            </a:r>
            <a:r>
              <a:rPr lang="en-US" altLang="zh-CN" dirty="0" err="1" smtClean="0">
                <a:latin typeface="Arial" charset="0"/>
              </a:rPr>
              <a:t>NULL;rightChild</a:t>
            </a:r>
            <a:r>
              <a:rPr lang="en-US" altLang="zh-CN" dirty="0" smtClean="0">
                <a:latin typeface="Arial" charset="0"/>
              </a:rPr>
              <a:t> =NULL;} </a:t>
            </a:r>
          </a:p>
          <a:p>
            <a:r>
              <a:rPr lang="en-US" altLang="zh-CN" dirty="0" smtClean="0">
                <a:latin typeface="Arial" charset="0"/>
              </a:rPr>
              <a:t>	</a:t>
            </a:r>
            <a:r>
              <a:rPr lang="en-US" altLang="zh-CN" dirty="0" err="1" smtClean="0">
                <a:latin typeface="Arial" charset="0"/>
              </a:rPr>
              <a:t>BinTreeNode</a:t>
            </a:r>
            <a:r>
              <a:rPr lang="en-US" altLang="zh-CN" dirty="0" smtClean="0">
                <a:latin typeface="Arial" charset="0"/>
              </a:rPr>
              <a:t> ( char </a:t>
            </a:r>
            <a:r>
              <a:rPr lang="en-US" altLang="zh-CN" dirty="0" err="1" smtClean="0">
                <a:latin typeface="Arial" charset="0"/>
              </a:rPr>
              <a:t>x,BinTreeNode</a:t>
            </a:r>
            <a:r>
              <a:rPr lang="en-US" altLang="zh-CN" dirty="0" smtClean="0">
                <a:latin typeface="Arial" charset="0"/>
              </a:rPr>
              <a:t> *left = </a:t>
            </a:r>
            <a:r>
              <a:rPr lang="en-US" altLang="zh-CN" dirty="0" err="1" smtClean="0">
                <a:latin typeface="Arial" charset="0"/>
              </a:rPr>
              <a:t>NULL,BinTreeNode</a:t>
            </a:r>
            <a:r>
              <a:rPr lang="en-US" altLang="zh-CN" dirty="0" smtClean="0">
                <a:latin typeface="Arial" charset="0"/>
              </a:rPr>
              <a:t> *right = NULL ) : data (x), </a:t>
            </a:r>
            <a:r>
              <a:rPr lang="en-US" altLang="zh-CN" dirty="0" err="1" smtClean="0">
                <a:latin typeface="Arial" charset="0"/>
              </a:rPr>
              <a:t>leftChild</a:t>
            </a:r>
            <a:r>
              <a:rPr lang="en-US" altLang="zh-CN" dirty="0" smtClean="0">
                <a:latin typeface="Arial" charset="0"/>
              </a:rPr>
              <a:t> (left), </a:t>
            </a:r>
            <a:r>
              <a:rPr lang="en-US" altLang="zh-CN" dirty="0" err="1" smtClean="0">
                <a:latin typeface="Arial" charset="0"/>
              </a:rPr>
              <a:t>rightChild</a:t>
            </a:r>
            <a:r>
              <a:rPr lang="en-US" altLang="zh-CN" dirty="0" smtClean="0">
                <a:latin typeface="Arial" charset="0"/>
              </a:rPr>
              <a:t>(right) { }               //</a:t>
            </a:r>
            <a:r>
              <a:rPr lang="zh-CN" altLang="en-US" dirty="0" smtClean="0">
                <a:latin typeface="Arial" charset="0"/>
              </a:rPr>
              <a:t>构造函数  </a:t>
            </a:r>
          </a:p>
          <a:p>
            <a:r>
              <a:rPr lang="zh-CN" altLang="en-US" dirty="0" smtClean="0">
                <a:latin typeface="Arial" charset="0"/>
              </a:rPr>
              <a:t>	</a:t>
            </a:r>
            <a:r>
              <a:rPr lang="en-US" altLang="zh-CN" dirty="0" smtClean="0">
                <a:latin typeface="Arial" charset="0"/>
              </a:rPr>
              <a:t>~</a:t>
            </a:r>
            <a:r>
              <a:rPr lang="en-US" altLang="zh-CN" dirty="0" err="1" smtClean="0">
                <a:latin typeface="Arial" charset="0"/>
              </a:rPr>
              <a:t>BinTreeNode</a:t>
            </a:r>
            <a:r>
              <a:rPr lang="en-US" altLang="zh-CN" dirty="0" smtClean="0">
                <a:latin typeface="Arial" charset="0"/>
              </a:rPr>
              <a:t> ( ) { }                                   //</a:t>
            </a:r>
            <a:r>
              <a:rPr lang="zh-CN" altLang="en-US" dirty="0" smtClean="0">
                <a:latin typeface="Arial" charset="0"/>
              </a:rPr>
              <a:t>析构函数</a:t>
            </a:r>
          </a:p>
          <a:p>
            <a:r>
              <a:rPr lang="en-US" altLang="zh-CN" dirty="0" smtClean="0">
                <a:latin typeface="Arial" charset="0"/>
              </a:rPr>
              <a:t>private:</a:t>
            </a:r>
          </a:p>
          <a:p>
            <a:r>
              <a:rPr lang="en-US" altLang="zh-CN" dirty="0" smtClean="0">
                <a:latin typeface="Arial" charset="0"/>
              </a:rPr>
              <a:t>	</a:t>
            </a:r>
            <a:r>
              <a:rPr lang="en-US" altLang="zh-CN" dirty="0" err="1" smtClean="0">
                <a:latin typeface="Arial" charset="0"/>
              </a:rPr>
              <a:t>BinTreeNode</a:t>
            </a:r>
            <a:r>
              <a:rPr lang="en-US" altLang="zh-CN" dirty="0" smtClean="0">
                <a:latin typeface="Arial" charset="0"/>
              </a:rPr>
              <a:t> *</a:t>
            </a:r>
            <a:r>
              <a:rPr lang="en-US" altLang="zh-CN" dirty="0" err="1" smtClean="0">
                <a:latin typeface="Arial" charset="0"/>
              </a:rPr>
              <a:t>leftChild</a:t>
            </a:r>
            <a:r>
              <a:rPr lang="en-US" altLang="zh-CN" dirty="0" smtClean="0">
                <a:latin typeface="Arial" charset="0"/>
              </a:rPr>
              <a:t>, *</a:t>
            </a:r>
            <a:r>
              <a:rPr lang="en-US" altLang="zh-CN" dirty="0" err="1" smtClean="0">
                <a:latin typeface="Arial" charset="0"/>
              </a:rPr>
              <a:t>rightChild</a:t>
            </a:r>
            <a:r>
              <a:rPr lang="en-US" altLang="zh-CN" dirty="0" smtClean="0">
                <a:latin typeface="Arial" charset="0"/>
              </a:rPr>
              <a:t>;  //</a:t>
            </a:r>
            <a:r>
              <a:rPr lang="zh-CN" altLang="en-US" dirty="0" smtClean="0">
                <a:latin typeface="Arial" charset="0"/>
              </a:rPr>
              <a:t>左、右子女链域</a:t>
            </a:r>
          </a:p>
          <a:p>
            <a:r>
              <a:rPr lang="zh-CN" altLang="en-US" dirty="0" smtClean="0">
                <a:latin typeface="Arial" charset="0"/>
              </a:rPr>
              <a:t>	</a:t>
            </a:r>
            <a:r>
              <a:rPr lang="en-US" altLang="zh-CN" dirty="0" smtClean="0">
                <a:latin typeface="Arial" charset="0"/>
              </a:rPr>
              <a:t>char data;                                              //</a:t>
            </a:r>
            <a:r>
              <a:rPr lang="zh-CN" altLang="en-US" dirty="0" smtClean="0">
                <a:latin typeface="Arial" charset="0"/>
              </a:rPr>
              <a:t>数据域</a:t>
            </a:r>
          </a:p>
          <a:p>
            <a:r>
              <a:rPr lang="en-US" altLang="zh-CN" dirty="0" smtClean="0">
                <a:latin typeface="Arial" charset="0"/>
              </a:rPr>
              <a:t>};</a:t>
            </a:r>
          </a:p>
          <a:p>
            <a:r>
              <a:rPr lang="en-US" altLang="zh-CN" dirty="0" smtClean="0">
                <a:latin typeface="Arial" charset="0"/>
              </a:rPr>
              <a:t>class </a:t>
            </a:r>
            <a:r>
              <a:rPr lang="en-US" altLang="zh-CN" dirty="0" err="1" smtClean="0">
                <a:latin typeface="Arial" charset="0"/>
              </a:rPr>
              <a:t>BinaryTree</a:t>
            </a:r>
            <a:r>
              <a:rPr lang="en-US" altLang="zh-CN" dirty="0" smtClean="0">
                <a:latin typeface="Arial" charset="0"/>
              </a:rPr>
              <a:t>  {</a:t>
            </a:r>
          </a:p>
          <a:p>
            <a:r>
              <a:rPr lang="en-US" altLang="zh-CN" dirty="0" smtClean="0">
                <a:latin typeface="Arial" charset="0"/>
              </a:rPr>
              <a:t>public:</a:t>
            </a:r>
          </a:p>
          <a:p>
            <a:r>
              <a:rPr lang="en-US" altLang="zh-CN" dirty="0" smtClean="0">
                <a:latin typeface="Arial" charset="0"/>
              </a:rPr>
              <a:t>	</a:t>
            </a:r>
            <a:r>
              <a:rPr lang="en-US" altLang="zh-CN" b="1" dirty="0" err="1" smtClean="0">
                <a:latin typeface="Arial" charset="0"/>
              </a:rPr>
              <a:t>BinaryTree</a:t>
            </a:r>
            <a:r>
              <a:rPr lang="en-US" altLang="zh-CN" b="1" dirty="0" smtClean="0">
                <a:latin typeface="Arial" charset="0"/>
              </a:rPr>
              <a:t>(): root (NULL) { };</a:t>
            </a:r>
          </a:p>
          <a:p>
            <a:r>
              <a:rPr lang="en-US" altLang="zh-CN" b="1" dirty="0" smtClean="0">
                <a:latin typeface="Arial" charset="0"/>
              </a:rPr>
              <a:t>	</a:t>
            </a:r>
            <a:r>
              <a:rPr lang="en-US" altLang="zh-CN" b="1" dirty="0" err="1" smtClean="0">
                <a:latin typeface="Arial" charset="0"/>
              </a:rPr>
              <a:t>BinaryTree</a:t>
            </a:r>
            <a:r>
              <a:rPr lang="en-US" altLang="zh-CN" b="1" dirty="0" smtClean="0">
                <a:latin typeface="Arial" charset="0"/>
              </a:rPr>
              <a:t> ( char value ) { </a:t>
            </a:r>
            <a:r>
              <a:rPr lang="en-US" altLang="zh-CN" b="1" dirty="0" err="1" smtClean="0">
                <a:latin typeface="Arial" charset="0"/>
              </a:rPr>
              <a:t>EndTag</a:t>
            </a:r>
            <a:r>
              <a:rPr lang="en-US" altLang="zh-CN" b="1" dirty="0" smtClean="0">
                <a:latin typeface="Arial" charset="0"/>
              </a:rPr>
              <a:t> =</a:t>
            </a:r>
            <a:r>
              <a:rPr lang="en-US" altLang="zh-CN" b="1" dirty="0" err="1" smtClean="0">
                <a:latin typeface="Arial" charset="0"/>
              </a:rPr>
              <a:t>value;root</a:t>
            </a:r>
            <a:r>
              <a:rPr lang="en-US" altLang="zh-CN" b="1" dirty="0" smtClean="0">
                <a:latin typeface="Arial" charset="0"/>
              </a:rPr>
              <a:t> =NULL; }</a:t>
            </a:r>
          </a:p>
          <a:p>
            <a:r>
              <a:rPr lang="en-US" altLang="zh-CN" b="1" dirty="0" smtClean="0">
                <a:latin typeface="Arial" charset="0"/>
              </a:rPr>
              <a:t>	~</a:t>
            </a:r>
            <a:r>
              <a:rPr lang="en-US" altLang="zh-CN" b="1" dirty="0" err="1" smtClean="0">
                <a:latin typeface="Arial" charset="0"/>
              </a:rPr>
              <a:t>BinaryTree</a:t>
            </a:r>
            <a:r>
              <a:rPr lang="en-US" altLang="zh-CN" b="1" dirty="0" smtClean="0">
                <a:latin typeface="Arial" charset="0"/>
              </a:rPr>
              <a:t>(){ destroy ( root );}</a:t>
            </a:r>
          </a:p>
          <a:p>
            <a:r>
              <a:rPr lang="en-US" altLang="zh-CN" b="1" dirty="0" smtClean="0">
                <a:latin typeface="Arial" charset="0"/>
              </a:rPr>
              <a:t>	void </a:t>
            </a:r>
            <a:r>
              <a:rPr lang="en-US" altLang="zh-CN" b="1" dirty="0" err="1" smtClean="0">
                <a:latin typeface="Arial" charset="0"/>
              </a:rPr>
              <a:t>CreateBinTree</a:t>
            </a:r>
            <a:r>
              <a:rPr lang="en-US" altLang="zh-CN" b="1" dirty="0" smtClean="0">
                <a:latin typeface="Arial" charset="0"/>
              </a:rPr>
              <a:t>( ) { </a:t>
            </a:r>
            <a:r>
              <a:rPr lang="en-US" altLang="zh-CN" b="1" dirty="0" err="1" smtClean="0">
                <a:latin typeface="Arial" charset="0"/>
              </a:rPr>
              <a:t>CreateBinTree</a:t>
            </a:r>
            <a:r>
              <a:rPr lang="en-US" altLang="zh-CN" b="1" dirty="0" smtClean="0">
                <a:latin typeface="Arial" charset="0"/>
              </a:rPr>
              <a:t>(root);}</a:t>
            </a:r>
          </a:p>
          <a:p>
            <a:endParaRPr lang="en-US" altLang="zh-CN" b="1" dirty="0" smtClean="0">
              <a:latin typeface="Arial" charset="0"/>
            </a:endParaRPr>
          </a:p>
          <a:p>
            <a:r>
              <a:rPr lang="en-US" altLang="zh-CN" b="1" dirty="0" smtClean="0">
                <a:latin typeface="Arial" charset="0"/>
              </a:rPr>
              <a:t>	</a:t>
            </a:r>
            <a:r>
              <a:rPr lang="en-US" altLang="zh-CN" b="1" dirty="0" err="1" smtClean="0">
                <a:latin typeface="Arial" charset="0"/>
              </a:rPr>
              <a:t>bool</a:t>
            </a:r>
            <a:r>
              <a:rPr lang="en-US" altLang="zh-CN" b="1" dirty="0" smtClean="0">
                <a:latin typeface="Arial" charset="0"/>
              </a:rPr>
              <a:t> </a:t>
            </a:r>
            <a:r>
              <a:rPr lang="en-US" altLang="zh-CN" b="1" dirty="0" err="1" smtClean="0">
                <a:latin typeface="Arial" charset="0"/>
              </a:rPr>
              <a:t>IsEmpty</a:t>
            </a:r>
            <a:r>
              <a:rPr lang="en-US" altLang="zh-CN" b="1" dirty="0" smtClean="0">
                <a:latin typeface="Arial" charset="0"/>
              </a:rPr>
              <a:t> ( ) { return (root == NULL) ? true : false; }  </a:t>
            </a:r>
          </a:p>
          <a:p>
            <a:r>
              <a:rPr lang="en-US" altLang="zh-CN" b="1" dirty="0" smtClean="0">
                <a:latin typeface="Arial" charset="0"/>
              </a:rPr>
              <a:t>	</a:t>
            </a:r>
            <a:r>
              <a:rPr lang="en-US" altLang="zh-CN" b="1" dirty="0" err="1" smtClean="0">
                <a:latin typeface="Arial" charset="0"/>
              </a:rPr>
              <a:t>BinTreeNode</a:t>
            </a:r>
            <a:r>
              <a:rPr lang="en-US" altLang="zh-CN" b="1" dirty="0" smtClean="0">
                <a:latin typeface="Arial" charset="0"/>
              </a:rPr>
              <a:t>  *Parent ( </a:t>
            </a:r>
            <a:r>
              <a:rPr lang="en-US" altLang="zh-CN" b="1" dirty="0" err="1" smtClean="0">
                <a:latin typeface="Arial" charset="0"/>
              </a:rPr>
              <a:t>BinTreeNode</a:t>
            </a:r>
            <a:r>
              <a:rPr lang="en-US" altLang="zh-CN" b="1" dirty="0" smtClean="0">
                <a:latin typeface="Arial" charset="0"/>
              </a:rPr>
              <a:t>  *current )	</a:t>
            </a:r>
          </a:p>
          <a:p>
            <a:r>
              <a:rPr lang="en-US" altLang="zh-CN" b="1" dirty="0" smtClean="0">
                <a:latin typeface="Arial" charset="0"/>
              </a:rPr>
              <a:t>	{ return (root == NULL || root == current)?NULL : Parent ( </a:t>
            </a:r>
            <a:r>
              <a:rPr lang="en-US" altLang="zh-CN" b="1" dirty="0" err="1" smtClean="0">
                <a:latin typeface="Arial" charset="0"/>
              </a:rPr>
              <a:t>root,current</a:t>
            </a:r>
            <a:r>
              <a:rPr lang="en-US" altLang="zh-CN" b="1" dirty="0" smtClean="0">
                <a:latin typeface="Arial" charset="0"/>
              </a:rPr>
              <a:t> ); }  </a:t>
            </a:r>
          </a:p>
          <a:p>
            <a:endParaRPr lang="en-US" altLang="zh-CN" b="1" dirty="0" smtClean="0">
              <a:latin typeface="Arial" charset="0"/>
            </a:endParaRPr>
          </a:p>
          <a:p>
            <a:r>
              <a:rPr lang="en-US" altLang="zh-CN" b="1" dirty="0" smtClean="0">
                <a:latin typeface="Arial" charset="0"/>
              </a:rPr>
              <a:t>	</a:t>
            </a:r>
            <a:r>
              <a:rPr lang="en-US" altLang="zh-CN" b="1" dirty="0" err="1" smtClean="0">
                <a:latin typeface="Arial" charset="0"/>
              </a:rPr>
              <a:t>BinTreeNode</a:t>
            </a:r>
            <a:r>
              <a:rPr lang="en-US" altLang="zh-CN" b="1" dirty="0" smtClean="0">
                <a:latin typeface="Arial" charset="0"/>
              </a:rPr>
              <a:t>  *</a:t>
            </a:r>
            <a:r>
              <a:rPr lang="en-US" altLang="zh-CN" b="1" dirty="0" err="1" smtClean="0">
                <a:latin typeface="Arial" charset="0"/>
              </a:rPr>
              <a:t>LeftChild</a:t>
            </a:r>
            <a:r>
              <a:rPr lang="en-US" altLang="zh-CN" b="1" dirty="0" smtClean="0">
                <a:latin typeface="Arial" charset="0"/>
              </a:rPr>
              <a:t> (</a:t>
            </a:r>
            <a:r>
              <a:rPr lang="en-US" altLang="zh-CN" b="1" dirty="0" err="1" smtClean="0">
                <a:latin typeface="Arial" charset="0"/>
              </a:rPr>
              <a:t>BinTreeNode</a:t>
            </a:r>
            <a:r>
              <a:rPr lang="en-US" altLang="zh-CN" b="1" dirty="0" smtClean="0">
                <a:latin typeface="Arial" charset="0"/>
              </a:rPr>
              <a:t>  *current )</a:t>
            </a:r>
          </a:p>
          <a:p>
            <a:r>
              <a:rPr lang="en-US" altLang="zh-CN" b="1" dirty="0" smtClean="0">
                <a:latin typeface="Arial" charset="0"/>
              </a:rPr>
              <a:t>	{ return (current != NULL )? current-&gt;</a:t>
            </a:r>
            <a:r>
              <a:rPr lang="en-US" altLang="zh-CN" b="1" dirty="0" err="1" smtClean="0">
                <a:latin typeface="Arial" charset="0"/>
              </a:rPr>
              <a:t>leftChild</a:t>
            </a:r>
            <a:r>
              <a:rPr lang="en-US" altLang="zh-CN" b="1" dirty="0" smtClean="0">
                <a:latin typeface="Arial" charset="0"/>
              </a:rPr>
              <a:t> :NULL; }</a:t>
            </a:r>
          </a:p>
          <a:p>
            <a:r>
              <a:rPr lang="en-US" altLang="zh-CN" b="1" dirty="0" smtClean="0">
                <a:latin typeface="Arial" charset="0"/>
              </a:rPr>
              <a:t>	</a:t>
            </a:r>
            <a:r>
              <a:rPr lang="en-US" altLang="zh-CN" b="1" dirty="0" err="1" smtClean="0">
                <a:latin typeface="Arial" charset="0"/>
              </a:rPr>
              <a:t>BinTreeNode</a:t>
            </a:r>
            <a:r>
              <a:rPr lang="en-US" altLang="zh-CN" b="1" dirty="0" smtClean="0">
                <a:latin typeface="Arial" charset="0"/>
              </a:rPr>
              <a:t>  *</a:t>
            </a:r>
            <a:r>
              <a:rPr lang="en-US" altLang="zh-CN" b="1" dirty="0" err="1" smtClean="0">
                <a:latin typeface="Arial" charset="0"/>
              </a:rPr>
              <a:t>RightChild</a:t>
            </a:r>
            <a:r>
              <a:rPr lang="en-US" altLang="zh-CN" b="1" dirty="0" smtClean="0">
                <a:latin typeface="Arial" charset="0"/>
              </a:rPr>
              <a:t> (</a:t>
            </a:r>
            <a:r>
              <a:rPr lang="en-US" altLang="zh-CN" b="1" dirty="0" err="1" smtClean="0">
                <a:latin typeface="Arial" charset="0"/>
              </a:rPr>
              <a:t>BinTreeNode</a:t>
            </a:r>
            <a:r>
              <a:rPr lang="en-US" altLang="zh-CN" b="1" dirty="0" smtClean="0">
                <a:latin typeface="Arial" charset="0"/>
              </a:rPr>
              <a:t>  *current )</a:t>
            </a:r>
          </a:p>
          <a:p>
            <a:r>
              <a:rPr lang="en-US" altLang="zh-CN" b="1" dirty="0" smtClean="0">
                <a:latin typeface="Arial" charset="0"/>
              </a:rPr>
              <a:t>	{ return ( current!= NULL) ? current-&gt;</a:t>
            </a:r>
            <a:r>
              <a:rPr lang="en-US" altLang="zh-CN" b="1" dirty="0" err="1" smtClean="0">
                <a:latin typeface="Arial" charset="0"/>
              </a:rPr>
              <a:t>rightChild</a:t>
            </a:r>
            <a:r>
              <a:rPr lang="en-US" altLang="zh-CN" b="1" dirty="0" smtClean="0">
                <a:latin typeface="Arial" charset="0"/>
              </a:rPr>
              <a:t> : NULL; } </a:t>
            </a:r>
          </a:p>
          <a:p>
            <a:endParaRPr lang="en-US" altLang="zh-CN" b="1" dirty="0" smtClean="0">
              <a:latin typeface="Arial" charset="0"/>
            </a:endParaRPr>
          </a:p>
          <a:p>
            <a:r>
              <a:rPr lang="en-US" altLang="zh-CN" b="1" dirty="0" smtClean="0">
                <a:latin typeface="Arial" charset="0"/>
              </a:rPr>
              <a:t>	char Height( ){return Height(root);} </a:t>
            </a:r>
          </a:p>
          <a:p>
            <a:r>
              <a:rPr lang="en-US" altLang="zh-CN" b="1" dirty="0" smtClean="0">
                <a:latin typeface="Arial" charset="0"/>
              </a:rPr>
              <a:t>	char Size( ){return Size(root);}  </a:t>
            </a:r>
          </a:p>
          <a:p>
            <a:r>
              <a:rPr lang="en-US" altLang="zh-CN" b="1" dirty="0" smtClean="0">
                <a:latin typeface="Arial" charset="0"/>
              </a:rPr>
              <a:t>	</a:t>
            </a:r>
            <a:r>
              <a:rPr lang="en-US" altLang="zh-CN" b="1" dirty="0" err="1" smtClean="0">
                <a:latin typeface="Arial" charset="0"/>
              </a:rPr>
              <a:t>BinTreeNode</a:t>
            </a:r>
            <a:r>
              <a:rPr lang="en-US" altLang="zh-CN" b="1" dirty="0" smtClean="0">
                <a:latin typeface="Arial" charset="0"/>
              </a:rPr>
              <a:t>  *</a:t>
            </a:r>
            <a:r>
              <a:rPr lang="en-US" altLang="zh-CN" b="1" dirty="0" err="1" smtClean="0">
                <a:latin typeface="Arial" charset="0"/>
              </a:rPr>
              <a:t>GetRoot</a:t>
            </a:r>
            <a:r>
              <a:rPr lang="en-US" altLang="zh-CN" b="1" dirty="0" smtClean="0">
                <a:latin typeface="Arial" charset="0"/>
              </a:rPr>
              <a:t> ( ) </a:t>
            </a:r>
            <a:r>
              <a:rPr lang="en-US" altLang="zh-CN" b="1" dirty="0" err="1" smtClean="0">
                <a:latin typeface="Arial" charset="0"/>
              </a:rPr>
              <a:t>const</a:t>
            </a:r>
            <a:r>
              <a:rPr lang="en-US" altLang="zh-CN" b="1" dirty="0" smtClean="0">
                <a:latin typeface="Arial" charset="0"/>
              </a:rPr>
              <a:t> { return root; } </a:t>
            </a:r>
          </a:p>
          <a:p>
            <a:r>
              <a:rPr lang="en-US" altLang="zh-CN" b="1" dirty="0" smtClean="0">
                <a:latin typeface="Arial" charset="0"/>
              </a:rPr>
              <a:t>	void </a:t>
            </a:r>
            <a:r>
              <a:rPr lang="en-US" altLang="zh-CN" b="1" dirty="0" err="1" smtClean="0">
                <a:latin typeface="Arial" charset="0"/>
              </a:rPr>
              <a:t>preOrder</a:t>
            </a:r>
            <a:r>
              <a:rPr lang="en-US" altLang="zh-CN" b="1" dirty="0" smtClean="0">
                <a:latin typeface="Arial" charset="0"/>
              </a:rPr>
              <a:t>( )  {</a:t>
            </a:r>
            <a:r>
              <a:rPr lang="en-US" altLang="zh-CN" b="1" dirty="0" err="1" smtClean="0">
                <a:latin typeface="Arial" charset="0"/>
              </a:rPr>
              <a:t>preOrder</a:t>
            </a:r>
            <a:r>
              <a:rPr lang="en-US" altLang="zh-CN" b="1" dirty="0" smtClean="0">
                <a:latin typeface="Arial" charset="0"/>
              </a:rPr>
              <a:t>(root);}             //</a:t>
            </a:r>
            <a:r>
              <a:rPr lang="zh-CN" altLang="en-US" b="1" dirty="0" smtClean="0">
                <a:latin typeface="Arial" charset="0"/>
              </a:rPr>
              <a:t>前序遍历</a:t>
            </a:r>
          </a:p>
          <a:p>
            <a:r>
              <a:rPr lang="zh-CN" altLang="en-US" b="1" dirty="0" smtClean="0">
                <a:latin typeface="Arial" charset="0"/>
              </a:rPr>
              <a:t>	</a:t>
            </a:r>
            <a:r>
              <a:rPr lang="en-US" altLang="zh-CN" b="1" dirty="0" smtClean="0">
                <a:latin typeface="Arial" charset="0"/>
              </a:rPr>
              <a:t>void </a:t>
            </a:r>
            <a:r>
              <a:rPr lang="en-US" altLang="zh-CN" b="1" dirty="0" err="1" smtClean="0">
                <a:latin typeface="Arial" charset="0"/>
              </a:rPr>
              <a:t>inOrder</a:t>
            </a:r>
            <a:r>
              <a:rPr lang="en-US" altLang="zh-CN" b="1" dirty="0" smtClean="0">
                <a:latin typeface="Arial" charset="0"/>
              </a:rPr>
              <a:t>( )     {</a:t>
            </a:r>
            <a:r>
              <a:rPr lang="en-US" altLang="zh-CN" b="1" dirty="0" err="1" smtClean="0">
                <a:latin typeface="Arial" charset="0"/>
              </a:rPr>
              <a:t>inOrder</a:t>
            </a:r>
            <a:r>
              <a:rPr lang="en-US" altLang="zh-CN" b="1" dirty="0" smtClean="0">
                <a:latin typeface="Arial" charset="0"/>
              </a:rPr>
              <a:t>(root);}               //</a:t>
            </a:r>
            <a:r>
              <a:rPr lang="zh-CN" altLang="en-US" b="1" dirty="0" smtClean="0">
                <a:latin typeface="Arial" charset="0"/>
              </a:rPr>
              <a:t>中序遍历</a:t>
            </a:r>
          </a:p>
          <a:p>
            <a:r>
              <a:rPr lang="zh-CN" altLang="en-US" b="1" dirty="0" smtClean="0">
                <a:latin typeface="Arial" charset="0"/>
              </a:rPr>
              <a:t>	</a:t>
            </a:r>
            <a:r>
              <a:rPr lang="en-US" altLang="zh-CN" b="1" dirty="0" smtClean="0">
                <a:latin typeface="Arial" charset="0"/>
              </a:rPr>
              <a:t>void </a:t>
            </a:r>
            <a:r>
              <a:rPr lang="en-US" altLang="zh-CN" b="1" dirty="0" err="1" smtClean="0">
                <a:latin typeface="Arial" charset="0"/>
              </a:rPr>
              <a:t>postOrder</a:t>
            </a:r>
            <a:r>
              <a:rPr lang="en-US" altLang="zh-CN" b="1" dirty="0" smtClean="0">
                <a:latin typeface="Arial" charset="0"/>
              </a:rPr>
              <a:t>( ) {</a:t>
            </a:r>
            <a:r>
              <a:rPr lang="en-US" altLang="zh-CN" b="1" dirty="0" err="1" smtClean="0">
                <a:latin typeface="Arial" charset="0"/>
              </a:rPr>
              <a:t>postOrder</a:t>
            </a:r>
            <a:r>
              <a:rPr lang="en-US" altLang="zh-CN" b="1" dirty="0" smtClean="0">
                <a:latin typeface="Arial" charset="0"/>
              </a:rPr>
              <a:t>(root);}           //</a:t>
            </a:r>
            <a:r>
              <a:rPr lang="zh-CN" altLang="en-US" b="1" dirty="0" smtClean="0">
                <a:latin typeface="Arial" charset="0"/>
              </a:rPr>
              <a:t>后序遍历</a:t>
            </a:r>
          </a:p>
          <a:p>
            <a:r>
              <a:rPr lang="zh-CN" altLang="en-US" b="1" dirty="0" smtClean="0">
                <a:latin typeface="Arial" charset="0"/>
              </a:rPr>
              <a:t>	</a:t>
            </a:r>
            <a:r>
              <a:rPr lang="en-US" altLang="zh-CN" b="1" dirty="0" smtClean="0">
                <a:latin typeface="Arial" charset="0"/>
              </a:rPr>
              <a:t>void </a:t>
            </a:r>
            <a:r>
              <a:rPr lang="en-US" altLang="zh-CN" b="1" dirty="0" err="1" smtClean="0">
                <a:latin typeface="Arial" charset="0"/>
              </a:rPr>
              <a:t>levelOrder</a:t>
            </a:r>
            <a:r>
              <a:rPr lang="en-US" altLang="zh-CN" b="1" dirty="0" smtClean="0">
                <a:latin typeface="Arial" charset="0"/>
              </a:rPr>
              <a:t>( ) {</a:t>
            </a:r>
            <a:r>
              <a:rPr lang="en-US" altLang="zh-CN" b="1" dirty="0" err="1" smtClean="0">
                <a:latin typeface="Arial" charset="0"/>
              </a:rPr>
              <a:t>levelOrder</a:t>
            </a:r>
            <a:r>
              <a:rPr lang="en-US" altLang="zh-CN" b="1" dirty="0" smtClean="0">
                <a:latin typeface="Arial" charset="0"/>
              </a:rPr>
              <a:t>(root);}         //</a:t>
            </a:r>
            <a:r>
              <a:rPr lang="zh-CN" altLang="en-US" b="1" dirty="0" smtClean="0">
                <a:latin typeface="Arial" charset="0"/>
              </a:rPr>
              <a:t>层序遍历    </a:t>
            </a:r>
          </a:p>
          <a:p>
            <a:endParaRPr lang="zh-CN" altLang="en-US" dirty="0" smtClean="0">
              <a:latin typeface="Arial" charset="0"/>
            </a:endParaRPr>
          </a:p>
          <a:p>
            <a:r>
              <a:rPr lang="en-US" altLang="zh-CN" dirty="0" smtClean="0">
                <a:latin typeface="Arial" charset="0"/>
              </a:rPr>
              <a:t>private:</a:t>
            </a:r>
          </a:p>
          <a:p>
            <a:r>
              <a:rPr lang="en-US" altLang="zh-CN" dirty="0" smtClean="0">
                <a:latin typeface="Arial" charset="0"/>
              </a:rPr>
              <a:t>	</a:t>
            </a:r>
            <a:r>
              <a:rPr lang="en-US" altLang="zh-CN" dirty="0" err="1" smtClean="0">
                <a:latin typeface="Arial" charset="0"/>
              </a:rPr>
              <a:t>BinTreeNode</a:t>
            </a:r>
            <a:r>
              <a:rPr lang="en-US" altLang="zh-CN" dirty="0" smtClean="0">
                <a:latin typeface="Arial" charset="0"/>
              </a:rPr>
              <a:t>  *root;                    //</a:t>
            </a:r>
            <a:r>
              <a:rPr lang="zh-CN" altLang="en-US" dirty="0" smtClean="0">
                <a:latin typeface="Arial" charset="0"/>
              </a:rPr>
              <a:t>二叉树的根指针</a:t>
            </a:r>
          </a:p>
          <a:p>
            <a:r>
              <a:rPr lang="zh-CN" altLang="en-US" dirty="0" smtClean="0">
                <a:latin typeface="Arial" charset="0"/>
              </a:rPr>
              <a:t>	</a:t>
            </a:r>
            <a:r>
              <a:rPr lang="en-US" altLang="zh-CN" dirty="0" smtClean="0">
                <a:latin typeface="Arial" charset="0"/>
              </a:rPr>
              <a:t>char </a:t>
            </a:r>
            <a:r>
              <a:rPr lang="en-US" altLang="zh-CN" dirty="0" err="1" smtClean="0">
                <a:latin typeface="Arial" charset="0"/>
              </a:rPr>
              <a:t>EndTag</a:t>
            </a:r>
            <a:r>
              <a:rPr lang="en-US" altLang="zh-CN" dirty="0" smtClean="0">
                <a:latin typeface="Arial" charset="0"/>
              </a:rPr>
              <a:t>;                    //</a:t>
            </a:r>
            <a:r>
              <a:rPr lang="zh-CN" altLang="en-US" dirty="0" smtClean="0">
                <a:latin typeface="Arial" charset="0"/>
              </a:rPr>
              <a:t>数据输入停止标志</a:t>
            </a:r>
          </a:p>
          <a:p>
            <a:r>
              <a:rPr lang="zh-CN" altLang="en-US" dirty="0" smtClean="0">
                <a:latin typeface="Arial" charset="0"/>
              </a:rPr>
              <a:t>	</a:t>
            </a:r>
            <a:r>
              <a:rPr lang="en-US" altLang="zh-CN" dirty="0" smtClean="0">
                <a:latin typeface="Arial" charset="0"/>
              </a:rPr>
              <a:t>void </a:t>
            </a:r>
            <a:r>
              <a:rPr lang="en-US" altLang="zh-CN" dirty="0" err="1" smtClean="0">
                <a:latin typeface="Arial" charset="0"/>
              </a:rPr>
              <a:t>CreateBinTree</a:t>
            </a:r>
            <a:r>
              <a:rPr lang="en-US" altLang="zh-CN" dirty="0" smtClean="0">
                <a:latin typeface="Arial" charset="0"/>
              </a:rPr>
              <a:t>( </a:t>
            </a:r>
            <a:r>
              <a:rPr lang="en-US" altLang="zh-CN" dirty="0" err="1" smtClean="0">
                <a:latin typeface="Arial" charset="0"/>
              </a:rPr>
              <a:t>BinTreeNode</a:t>
            </a:r>
            <a:r>
              <a:rPr lang="en-US" altLang="zh-CN" dirty="0" smtClean="0">
                <a:latin typeface="Arial" charset="0"/>
              </a:rPr>
              <a:t> * &amp; </a:t>
            </a:r>
            <a:r>
              <a:rPr lang="en-US" altLang="zh-CN" dirty="0" err="1" smtClean="0">
                <a:latin typeface="Arial" charset="0"/>
              </a:rPr>
              <a:t>subTree</a:t>
            </a:r>
            <a:r>
              <a:rPr lang="en-US" altLang="zh-CN" dirty="0" smtClean="0">
                <a:latin typeface="Arial" charset="0"/>
              </a:rPr>
              <a:t>) ;</a:t>
            </a:r>
          </a:p>
          <a:p>
            <a:r>
              <a:rPr lang="en-US" altLang="zh-CN" dirty="0" smtClean="0">
                <a:latin typeface="Arial" charset="0"/>
              </a:rPr>
              <a:t>	</a:t>
            </a:r>
            <a:r>
              <a:rPr lang="en-US" altLang="zh-CN" dirty="0" err="1" smtClean="0">
                <a:latin typeface="Arial" charset="0"/>
              </a:rPr>
              <a:t>BinTreeNode</a:t>
            </a:r>
            <a:r>
              <a:rPr lang="en-US" altLang="zh-CN" dirty="0" smtClean="0">
                <a:latin typeface="Arial" charset="0"/>
              </a:rPr>
              <a:t>  *Parent ( </a:t>
            </a:r>
            <a:r>
              <a:rPr lang="en-US" altLang="zh-CN" dirty="0" err="1" smtClean="0">
                <a:latin typeface="Arial" charset="0"/>
              </a:rPr>
              <a:t>BinTreeNode</a:t>
            </a:r>
            <a:r>
              <a:rPr lang="en-US" altLang="zh-CN" dirty="0" smtClean="0">
                <a:latin typeface="Arial" charset="0"/>
              </a:rPr>
              <a:t> * </a:t>
            </a:r>
            <a:r>
              <a:rPr lang="en-US" altLang="zh-CN" dirty="0" err="1" smtClean="0">
                <a:latin typeface="Arial" charset="0"/>
              </a:rPr>
              <a:t>subTree,BinTreeNode</a:t>
            </a:r>
            <a:r>
              <a:rPr lang="en-US" altLang="zh-CN" dirty="0" smtClean="0">
                <a:latin typeface="Arial" charset="0"/>
              </a:rPr>
              <a:t>  *current ); </a:t>
            </a:r>
          </a:p>
          <a:p>
            <a:r>
              <a:rPr lang="en-US" altLang="zh-CN" dirty="0" smtClean="0">
                <a:latin typeface="Arial" charset="0"/>
              </a:rPr>
              <a:t>	char Height(</a:t>
            </a:r>
            <a:r>
              <a:rPr lang="en-US" altLang="zh-CN" dirty="0" err="1" smtClean="0">
                <a:latin typeface="Arial" charset="0"/>
              </a:rPr>
              <a:t>BinTreeNode</a:t>
            </a:r>
            <a:r>
              <a:rPr lang="en-US" altLang="zh-CN" dirty="0" smtClean="0">
                <a:latin typeface="Arial" charset="0"/>
              </a:rPr>
              <a:t>  *</a:t>
            </a:r>
            <a:r>
              <a:rPr lang="en-US" altLang="zh-CN" dirty="0" err="1" smtClean="0">
                <a:latin typeface="Arial" charset="0"/>
              </a:rPr>
              <a:t>subTree</a:t>
            </a:r>
            <a:r>
              <a:rPr lang="en-US" altLang="zh-CN" dirty="0" smtClean="0">
                <a:latin typeface="Arial" charset="0"/>
              </a:rPr>
              <a:t>); </a:t>
            </a:r>
          </a:p>
          <a:p>
            <a:r>
              <a:rPr lang="en-US" altLang="zh-CN" dirty="0" smtClean="0">
                <a:latin typeface="Arial" charset="0"/>
              </a:rPr>
              <a:t>	char Size(</a:t>
            </a:r>
            <a:r>
              <a:rPr lang="en-US" altLang="zh-CN" dirty="0" err="1" smtClean="0">
                <a:latin typeface="Arial" charset="0"/>
              </a:rPr>
              <a:t>BinTreeNode</a:t>
            </a:r>
            <a:r>
              <a:rPr lang="en-US" altLang="zh-CN" dirty="0" smtClean="0">
                <a:latin typeface="Arial" charset="0"/>
              </a:rPr>
              <a:t>  *</a:t>
            </a:r>
            <a:r>
              <a:rPr lang="en-US" altLang="zh-CN" dirty="0" err="1" smtClean="0">
                <a:latin typeface="Arial" charset="0"/>
              </a:rPr>
              <a:t>subTree</a:t>
            </a:r>
            <a:r>
              <a:rPr lang="en-US" altLang="zh-CN" dirty="0" smtClean="0">
                <a:latin typeface="Arial" charset="0"/>
              </a:rPr>
              <a:t>);  </a:t>
            </a:r>
          </a:p>
          <a:p>
            <a:r>
              <a:rPr lang="en-US" altLang="zh-CN" dirty="0" smtClean="0">
                <a:latin typeface="Arial" charset="0"/>
              </a:rPr>
              <a:t>	void </a:t>
            </a:r>
            <a:r>
              <a:rPr lang="en-US" altLang="zh-CN" dirty="0" err="1" smtClean="0">
                <a:latin typeface="Arial" charset="0"/>
              </a:rPr>
              <a:t>preOrder</a:t>
            </a:r>
            <a:r>
              <a:rPr lang="en-US" altLang="zh-CN" dirty="0" smtClean="0">
                <a:latin typeface="Arial" charset="0"/>
              </a:rPr>
              <a:t>(</a:t>
            </a:r>
            <a:r>
              <a:rPr lang="en-US" altLang="zh-CN" dirty="0" err="1" smtClean="0">
                <a:latin typeface="Arial" charset="0"/>
              </a:rPr>
              <a:t>BinTreeNode</a:t>
            </a:r>
            <a:r>
              <a:rPr lang="en-US" altLang="zh-CN" dirty="0" smtClean="0">
                <a:latin typeface="Arial" charset="0"/>
              </a:rPr>
              <a:t> *</a:t>
            </a:r>
            <a:r>
              <a:rPr lang="en-US" altLang="zh-CN" dirty="0" err="1" smtClean="0">
                <a:latin typeface="Arial" charset="0"/>
              </a:rPr>
              <a:t>subTree</a:t>
            </a:r>
            <a:r>
              <a:rPr lang="en-US" altLang="zh-CN" dirty="0" smtClean="0">
                <a:latin typeface="Arial" charset="0"/>
              </a:rPr>
              <a:t> );     //</a:t>
            </a:r>
            <a:r>
              <a:rPr lang="zh-CN" altLang="en-US" dirty="0" smtClean="0">
                <a:latin typeface="Arial" charset="0"/>
              </a:rPr>
              <a:t>前序遍历</a:t>
            </a:r>
          </a:p>
          <a:p>
            <a:r>
              <a:rPr lang="zh-CN" altLang="en-US" dirty="0" smtClean="0">
                <a:latin typeface="Arial" charset="0"/>
              </a:rPr>
              <a:t>	</a:t>
            </a:r>
            <a:r>
              <a:rPr lang="en-US" altLang="zh-CN" dirty="0" smtClean="0">
                <a:latin typeface="Arial" charset="0"/>
              </a:rPr>
              <a:t>void </a:t>
            </a:r>
            <a:r>
              <a:rPr lang="en-US" altLang="zh-CN" dirty="0" err="1" smtClean="0">
                <a:latin typeface="Arial" charset="0"/>
              </a:rPr>
              <a:t>inOrder</a:t>
            </a:r>
            <a:r>
              <a:rPr lang="en-US" altLang="zh-CN" dirty="0" smtClean="0">
                <a:latin typeface="Arial" charset="0"/>
              </a:rPr>
              <a:t>(</a:t>
            </a:r>
            <a:r>
              <a:rPr lang="en-US" altLang="zh-CN" dirty="0" err="1" smtClean="0">
                <a:latin typeface="Arial" charset="0"/>
              </a:rPr>
              <a:t>BinTreeNode</a:t>
            </a:r>
            <a:r>
              <a:rPr lang="en-US" altLang="zh-CN" dirty="0" smtClean="0">
                <a:latin typeface="Arial" charset="0"/>
              </a:rPr>
              <a:t> *</a:t>
            </a:r>
            <a:r>
              <a:rPr lang="en-US" altLang="zh-CN" dirty="0" err="1" smtClean="0">
                <a:latin typeface="Arial" charset="0"/>
              </a:rPr>
              <a:t>subTree</a:t>
            </a:r>
            <a:r>
              <a:rPr lang="en-US" altLang="zh-CN" dirty="0" smtClean="0">
                <a:latin typeface="Arial" charset="0"/>
              </a:rPr>
              <a:t> );       //</a:t>
            </a:r>
            <a:r>
              <a:rPr lang="zh-CN" altLang="en-US" dirty="0" smtClean="0">
                <a:latin typeface="Arial" charset="0"/>
              </a:rPr>
              <a:t>中序遍历                         </a:t>
            </a:r>
          </a:p>
          <a:p>
            <a:r>
              <a:rPr lang="zh-CN" altLang="en-US" dirty="0" smtClean="0">
                <a:latin typeface="Arial" charset="0"/>
              </a:rPr>
              <a:t>	</a:t>
            </a:r>
            <a:r>
              <a:rPr lang="en-US" altLang="zh-CN" dirty="0" smtClean="0">
                <a:latin typeface="Arial" charset="0"/>
              </a:rPr>
              <a:t>void </a:t>
            </a:r>
            <a:r>
              <a:rPr lang="en-US" altLang="zh-CN" dirty="0" err="1" smtClean="0">
                <a:latin typeface="Arial" charset="0"/>
              </a:rPr>
              <a:t>postOrder</a:t>
            </a:r>
            <a:r>
              <a:rPr lang="en-US" altLang="zh-CN" dirty="0" smtClean="0">
                <a:latin typeface="Arial" charset="0"/>
              </a:rPr>
              <a:t>(</a:t>
            </a:r>
            <a:r>
              <a:rPr lang="en-US" altLang="zh-CN" dirty="0" err="1" smtClean="0">
                <a:latin typeface="Arial" charset="0"/>
              </a:rPr>
              <a:t>BinTreeNode</a:t>
            </a:r>
            <a:r>
              <a:rPr lang="en-US" altLang="zh-CN" dirty="0" smtClean="0">
                <a:latin typeface="Arial" charset="0"/>
              </a:rPr>
              <a:t> *</a:t>
            </a:r>
            <a:r>
              <a:rPr lang="en-US" altLang="zh-CN" dirty="0" err="1" smtClean="0">
                <a:latin typeface="Arial" charset="0"/>
              </a:rPr>
              <a:t>subTree</a:t>
            </a:r>
            <a:r>
              <a:rPr lang="en-US" altLang="zh-CN" dirty="0" smtClean="0">
                <a:latin typeface="Arial" charset="0"/>
              </a:rPr>
              <a:t> );   //</a:t>
            </a:r>
            <a:r>
              <a:rPr lang="zh-CN" altLang="en-US" dirty="0" smtClean="0">
                <a:latin typeface="Arial" charset="0"/>
              </a:rPr>
              <a:t>后序遍历        </a:t>
            </a:r>
          </a:p>
          <a:p>
            <a:r>
              <a:rPr lang="zh-CN" altLang="en-US" dirty="0" smtClean="0">
                <a:latin typeface="Arial" charset="0"/>
              </a:rPr>
              <a:t>	</a:t>
            </a:r>
            <a:r>
              <a:rPr lang="en-US" altLang="zh-CN" dirty="0" smtClean="0">
                <a:latin typeface="Arial" charset="0"/>
              </a:rPr>
              <a:t>void </a:t>
            </a:r>
            <a:r>
              <a:rPr lang="en-US" altLang="zh-CN" dirty="0" err="1" smtClean="0">
                <a:latin typeface="Arial" charset="0"/>
              </a:rPr>
              <a:t>levelOrder</a:t>
            </a:r>
            <a:r>
              <a:rPr lang="en-US" altLang="zh-CN" dirty="0" smtClean="0">
                <a:latin typeface="Arial" charset="0"/>
              </a:rPr>
              <a:t>(</a:t>
            </a:r>
            <a:r>
              <a:rPr lang="en-US" altLang="zh-CN" dirty="0" err="1" smtClean="0">
                <a:latin typeface="Arial" charset="0"/>
              </a:rPr>
              <a:t>BinTreeNode</a:t>
            </a:r>
            <a:r>
              <a:rPr lang="en-US" altLang="zh-CN" dirty="0" smtClean="0">
                <a:latin typeface="Arial" charset="0"/>
              </a:rPr>
              <a:t> *</a:t>
            </a:r>
            <a:r>
              <a:rPr lang="en-US" altLang="zh-CN" dirty="0" err="1" smtClean="0">
                <a:latin typeface="Arial" charset="0"/>
              </a:rPr>
              <a:t>subTree</a:t>
            </a:r>
            <a:r>
              <a:rPr lang="en-US" altLang="zh-CN" dirty="0" smtClean="0">
                <a:latin typeface="Arial" charset="0"/>
              </a:rPr>
              <a:t>);    //</a:t>
            </a:r>
            <a:r>
              <a:rPr lang="zh-CN" altLang="en-US" dirty="0" smtClean="0">
                <a:latin typeface="Arial" charset="0"/>
              </a:rPr>
              <a:t>层序遍历                       </a:t>
            </a:r>
          </a:p>
          <a:p>
            <a:r>
              <a:rPr lang="zh-CN" altLang="en-US" dirty="0" smtClean="0">
                <a:latin typeface="Arial" charset="0"/>
              </a:rPr>
              <a:t>	</a:t>
            </a:r>
            <a:r>
              <a:rPr lang="en-US" altLang="zh-CN" dirty="0" smtClean="0">
                <a:latin typeface="Arial" charset="0"/>
              </a:rPr>
              <a:t>void destroy(</a:t>
            </a:r>
            <a:r>
              <a:rPr lang="en-US" altLang="zh-CN" dirty="0" err="1" smtClean="0">
                <a:latin typeface="Arial" charset="0"/>
              </a:rPr>
              <a:t>BinTreeNode</a:t>
            </a:r>
            <a:r>
              <a:rPr lang="en-US" altLang="zh-CN" dirty="0" smtClean="0">
                <a:latin typeface="Arial" charset="0"/>
              </a:rPr>
              <a:t>* &amp;</a:t>
            </a:r>
            <a:r>
              <a:rPr lang="en-US" altLang="zh-CN" dirty="0" err="1" smtClean="0">
                <a:latin typeface="Arial" charset="0"/>
              </a:rPr>
              <a:t>subTree</a:t>
            </a:r>
            <a:r>
              <a:rPr lang="en-US" altLang="zh-CN" dirty="0" smtClean="0">
                <a:latin typeface="Arial" charset="0"/>
              </a:rPr>
              <a:t>){};             </a:t>
            </a:r>
          </a:p>
          <a:p>
            <a:r>
              <a:rPr lang="en-US" altLang="zh-CN" dirty="0" smtClean="0">
                <a:latin typeface="Arial" charset="0"/>
              </a:rPr>
              <a:t>};</a:t>
            </a:r>
          </a:p>
          <a:p>
            <a:endParaRPr lang="en-US" altLang="zh-CN" dirty="0" smtClean="0">
              <a:latin typeface="Arial" charset="0"/>
            </a:endParaRPr>
          </a:p>
          <a:p>
            <a:r>
              <a:rPr lang="en-US" altLang="zh-CN" dirty="0" smtClean="0">
                <a:latin typeface="Arial" charset="0"/>
              </a:rPr>
              <a:t>void </a:t>
            </a:r>
            <a:r>
              <a:rPr lang="en-US" altLang="zh-CN" dirty="0" err="1" smtClean="0">
                <a:latin typeface="Arial" charset="0"/>
              </a:rPr>
              <a:t>BinaryTree</a:t>
            </a:r>
            <a:r>
              <a:rPr lang="en-US" altLang="zh-CN" dirty="0" smtClean="0">
                <a:latin typeface="Arial" charset="0"/>
              </a:rPr>
              <a:t> ::</a:t>
            </a:r>
            <a:r>
              <a:rPr lang="en-US" altLang="zh-CN" dirty="0" err="1" smtClean="0">
                <a:latin typeface="Arial" charset="0"/>
              </a:rPr>
              <a:t>CreateBinTree</a:t>
            </a:r>
            <a:r>
              <a:rPr lang="en-US" altLang="zh-CN" dirty="0" smtClean="0">
                <a:latin typeface="Arial" charset="0"/>
              </a:rPr>
              <a:t>(</a:t>
            </a:r>
            <a:r>
              <a:rPr lang="en-US" altLang="zh-CN" dirty="0" err="1" smtClean="0">
                <a:latin typeface="Arial" charset="0"/>
              </a:rPr>
              <a:t>BinTreeNode</a:t>
            </a:r>
            <a:r>
              <a:rPr lang="en-US" altLang="zh-CN" dirty="0" smtClean="0">
                <a:latin typeface="Arial" charset="0"/>
              </a:rPr>
              <a:t>* &amp; </a:t>
            </a:r>
            <a:r>
              <a:rPr lang="en-US" altLang="zh-CN" dirty="0" err="1" smtClean="0">
                <a:latin typeface="Arial" charset="0"/>
              </a:rPr>
              <a:t>subTree</a:t>
            </a:r>
            <a:r>
              <a:rPr lang="en-US" altLang="zh-CN" dirty="0" smtClean="0">
                <a:latin typeface="Arial" charset="0"/>
              </a:rPr>
              <a:t>) {//</a:t>
            </a:r>
            <a:r>
              <a:rPr lang="zh-CN" altLang="en-US" dirty="0" smtClean="0">
                <a:latin typeface="Arial" charset="0"/>
              </a:rPr>
              <a:t>私有函数</a:t>
            </a:r>
            <a:r>
              <a:rPr lang="en-US" altLang="zh-CN" dirty="0" smtClean="0">
                <a:latin typeface="Arial" charset="0"/>
              </a:rPr>
              <a:t>: </a:t>
            </a:r>
            <a:r>
              <a:rPr lang="zh-CN" altLang="en-US" dirty="0" smtClean="0">
                <a:latin typeface="Arial" charset="0"/>
              </a:rPr>
              <a:t>建立根为</a:t>
            </a:r>
            <a:r>
              <a:rPr lang="en-US" altLang="zh-CN" dirty="0" err="1" smtClean="0">
                <a:latin typeface="Arial" charset="0"/>
              </a:rPr>
              <a:t>subTree</a:t>
            </a:r>
            <a:r>
              <a:rPr lang="zh-CN" altLang="en-US" dirty="0" smtClean="0">
                <a:latin typeface="Arial" charset="0"/>
              </a:rPr>
              <a:t>的子树</a:t>
            </a:r>
          </a:p>
          <a:p>
            <a:r>
              <a:rPr lang="zh-CN" altLang="en-US" dirty="0" smtClean="0">
                <a:latin typeface="Arial" charset="0"/>
              </a:rPr>
              <a:t>	</a:t>
            </a:r>
            <a:r>
              <a:rPr lang="en-US" altLang="zh-CN" dirty="0" smtClean="0">
                <a:latin typeface="Arial" charset="0"/>
              </a:rPr>
              <a:t>char item;	</a:t>
            </a:r>
            <a:r>
              <a:rPr lang="en-US" altLang="zh-CN" dirty="0" err="1" smtClean="0">
                <a:latin typeface="Arial" charset="0"/>
              </a:rPr>
              <a:t>cin</a:t>
            </a:r>
            <a:r>
              <a:rPr lang="en-US" altLang="zh-CN" dirty="0" smtClean="0">
                <a:latin typeface="Arial" charset="0"/>
              </a:rPr>
              <a:t>&gt;&gt; item;</a:t>
            </a:r>
          </a:p>
          <a:p>
            <a:r>
              <a:rPr lang="en-US" altLang="zh-CN" dirty="0" smtClean="0">
                <a:latin typeface="Arial" charset="0"/>
              </a:rPr>
              <a:t>	if (item != </a:t>
            </a:r>
            <a:r>
              <a:rPr lang="en-US" altLang="zh-CN" dirty="0" err="1" smtClean="0">
                <a:latin typeface="Arial" charset="0"/>
              </a:rPr>
              <a:t>EndTag</a:t>
            </a:r>
            <a:r>
              <a:rPr lang="en-US" altLang="zh-CN" dirty="0" smtClean="0">
                <a:latin typeface="Arial" charset="0"/>
              </a:rPr>
              <a:t>) {</a:t>
            </a:r>
          </a:p>
          <a:p>
            <a:r>
              <a:rPr lang="en-US" altLang="zh-CN" dirty="0" smtClean="0">
                <a:latin typeface="Arial" charset="0"/>
              </a:rPr>
              <a:t>		</a:t>
            </a:r>
            <a:r>
              <a:rPr lang="en-US" altLang="zh-CN" dirty="0" err="1" smtClean="0">
                <a:latin typeface="Arial" charset="0"/>
              </a:rPr>
              <a:t>subTree</a:t>
            </a:r>
            <a:r>
              <a:rPr lang="en-US" altLang="zh-CN" dirty="0" smtClean="0">
                <a:latin typeface="Arial" charset="0"/>
              </a:rPr>
              <a:t> = new   </a:t>
            </a:r>
            <a:r>
              <a:rPr lang="en-US" altLang="zh-CN" dirty="0" err="1" smtClean="0">
                <a:latin typeface="Arial" charset="0"/>
              </a:rPr>
              <a:t>BinTreeNode</a:t>
            </a:r>
            <a:r>
              <a:rPr lang="en-US" altLang="zh-CN" dirty="0" smtClean="0">
                <a:latin typeface="Arial" charset="0"/>
              </a:rPr>
              <a:t> (item); </a:t>
            </a:r>
          </a:p>
          <a:p>
            <a:r>
              <a:rPr lang="en-US" altLang="zh-CN" dirty="0" smtClean="0">
                <a:latin typeface="Arial" charset="0"/>
              </a:rPr>
              <a:t>		</a:t>
            </a:r>
            <a:r>
              <a:rPr lang="en-US" altLang="zh-CN" dirty="0" err="1" smtClean="0">
                <a:latin typeface="Arial" charset="0"/>
              </a:rPr>
              <a:t>CreateBinTree</a:t>
            </a:r>
            <a:r>
              <a:rPr lang="en-US" altLang="zh-CN" dirty="0" smtClean="0">
                <a:latin typeface="Arial" charset="0"/>
              </a:rPr>
              <a:t>( </a:t>
            </a:r>
            <a:r>
              <a:rPr lang="en-US" altLang="zh-CN" dirty="0" err="1" smtClean="0">
                <a:latin typeface="Arial" charset="0"/>
              </a:rPr>
              <a:t>subTree</a:t>
            </a:r>
            <a:r>
              <a:rPr lang="en-US" altLang="zh-CN" dirty="0" smtClean="0">
                <a:latin typeface="Arial" charset="0"/>
              </a:rPr>
              <a:t>-&gt;</a:t>
            </a:r>
            <a:r>
              <a:rPr lang="en-US" altLang="zh-CN" dirty="0" err="1" smtClean="0">
                <a:latin typeface="Arial" charset="0"/>
              </a:rPr>
              <a:t>leftChild</a:t>
            </a:r>
            <a:r>
              <a:rPr lang="en-US" altLang="zh-CN" dirty="0" smtClean="0">
                <a:latin typeface="Arial" charset="0"/>
              </a:rPr>
              <a:t>);</a:t>
            </a:r>
          </a:p>
          <a:p>
            <a:r>
              <a:rPr lang="en-US" altLang="zh-CN" dirty="0" smtClean="0">
                <a:latin typeface="Arial" charset="0"/>
              </a:rPr>
              <a:t>		</a:t>
            </a:r>
            <a:r>
              <a:rPr lang="en-US" altLang="zh-CN" dirty="0" err="1" smtClean="0">
                <a:latin typeface="Arial" charset="0"/>
              </a:rPr>
              <a:t>CreateBinTree</a:t>
            </a:r>
            <a:r>
              <a:rPr lang="en-US" altLang="zh-CN" dirty="0" smtClean="0">
                <a:latin typeface="Arial" charset="0"/>
              </a:rPr>
              <a:t>( </a:t>
            </a:r>
            <a:r>
              <a:rPr lang="en-US" altLang="zh-CN" dirty="0" err="1" smtClean="0">
                <a:latin typeface="Arial" charset="0"/>
              </a:rPr>
              <a:t>subTree</a:t>
            </a:r>
            <a:r>
              <a:rPr lang="en-US" altLang="zh-CN" dirty="0" smtClean="0">
                <a:latin typeface="Arial" charset="0"/>
              </a:rPr>
              <a:t>-&gt;</a:t>
            </a:r>
            <a:r>
              <a:rPr lang="en-US" altLang="zh-CN" dirty="0" err="1" smtClean="0">
                <a:latin typeface="Arial" charset="0"/>
              </a:rPr>
              <a:t>rightChild</a:t>
            </a:r>
            <a:r>
              <a:rPr lang="en-US" altLang="zh-CN" dirty="0" smtClean="0">
                <a:latin typeface="Arial" charset="0"/>
              </a:rPr>
              <a:t>);</a:t>
            </a:r>
          </a:p>
          <a:p>
            <a:r>
              <a:rPr lang="en-US" altLang="zh-CN" dirty="0" smtClean="0">
                <a:latin typeface="Arial" charset="0"/>
              </a:rPr>
              <a:t>	}</a:t>
            </a:r>
          </a:p>
          <a:p>
            <a:r>
              <a:rPr lang="en-US" altLang="zh-CN" dirty="0" smtClean="0">
                <a:latin typeface="Arial" charset="0"/>
              </a:rPr>
              <a:t>	else </a:t>
            </a:r>
            <a:r>
              <a:rPr lang="en-US" altLang="zh-CN" dirty="0" err="1" smtClean="0">
                <a:latin typeface="Arial" charset="0"/>
              </a:rPr>
              <a:t>subTree</a:t>
            </a:r>
            <a:r>
              <a:rPr lang="en-US" altLang="zh-CN" dirty="0" smtClean="0">
                <a:latin typeface="Arial" charset="0"/>
              </a:rPr>
              <a:t> = NULL;</a:t>
            </a:r>
          </a:p>
          <a:p>
            <a:r>
              <a:rPr lang="en-US" altLang="zh-CN" dirty="0" smtClean="0">
                <a:latin typeface="Arial" charset="0"/>
              </a:rPr>
              <a:t>};</a:t>
            </a:r>
          </a:p>
          <a:p>
            <a:endParaRPr lang="en-US" altLang="zh-CN" dirty="0" smtClean="0">
              <a:latin typeface="Arial" charset="0"/>
            </a:endParaRPr>
          </a:p>
          <a:p>
            <a:r>
              <a:rPr lang="en-US" altLang="zh-CN" dirty="0" smtClean="0">
                <a:latin typeface="Arial" charset="0"/>
              </a:rPr>
              <a:t>void </a:t>
            </a:r>
            <a:r>
              <a:rPr lang="en-US" altLang="zh-CN" dirty="0" err="1" smtClean="0">
                <a:latin typeface="Arial" charset="0"/>
              </a:rPr>
              <a:t>BinaryTree</a:t>
            </a:r>
            <a:r>
              <a:rPr lang="en-US" altLang="zh-CN" dirty="0" smtClean="0">
                <a:latin typeface="Arial" charset="0"/>
              </a:rPr>
              <a:t> ::</a:t>
            </a:r>
            <a:r>
              <a:rPr lang="en-US" altLang="zh-CN" dirty="0" err="1" smtClean="0">
                <a:latin typeface="Arial" charset="0"/>
              </a:rPr>
              <a:t>inOrder</a:t>
            </a:r>
            <a:r>
              <a:rPr lang="en-US" altLang="zh-CN" dirty="0" smtClean="0">
                <a:latin typeface="Arial" charset="0"/>
              </a:rPr>
              <a:t>( </a:t>
            </a:r>
            <a:r>
              <a:rPr lang="en-US" altLang="zh-CN" dirty="0" err="1" smtClean="0">
                <a:latin typeface="Arial" charset="0"/>
              </a:rPr>
              <a:t>BinTreeNode</a:t>
            </a:r>
            <a:r>
              <a:rPr lang="en-US" altLang="zh-CN" dirty="0" smtClean="0">
                <a:latin typeface="Arial" charset="0"/>
              </a:rPr>
              <a:t>  *</a:t>
            </a:r>
            <a:r>
              <a:rPr lang="en-US" altLang="zh-CN" dirty="0" err="1" smtClean="0">
                <a:latin typeface="Arial" charset="0"/>
              </a:rPr>
              <a:t>subTree</a:t>
            </a:r>
            <a:r>
              <a:rPr lang="en-US" altLang="zh-CN" dirty="0" smtClean="0">
                <a:latin typeface="Arial" charset="0"/>
              </a:rPr>
              <a:t> ) {</a:t>
            </a:r>
          </a:p>
          <a:p>
            <a:r>
              <a:rPr lang="en-US" altLang="zh-CN" dirty="0" smtClean="0">
                <a:latin typeface="Arial" charset="0"/>
              </a:rPr>
              <a:t>	//</a:t>
            </a:r>
            <a:r>
              <a:rPr lang="zh-CN" altLang="en-US" dirty="0" smtClean="0">
                <a:latin typeface="Arial" charset="0"/>
              </a:rPr>
              <a:t>私有函数，中序遍历以</a:t>
            </a:r>
            <a:r>
              <a:rPr lang="en-US" altLang="zh-CN" dirty="0" err="1" smtClean="0">
                <a:latin typeface="Arial" charset="0"/>
              </a:rPr>
              <a:t>subTree</a:t>
            </a:r>
            <a:r>
              <a:rPr lang="zh-CN" altLang="en-US" dirty="0" smtClean="0">
                <a:latin typeface="Arial" charset="0"/>
              </a:rPr>
              <a:t>为根的二叉树</a:t>
            </a:r>
          </a:p>
          <a:p>
            <a:r>
              <a:rPr lang="zh-CN" altLang="en-US" dirty="0" smtClean="0">
                <a:latin typeface="Arial" charset="0"/>
              </a:rPr>
              <a:t>	</a:t>
            </a:r>
            <a:r>
              <a:rPr lang="en-US" altLang="zh-CN" dirty="0" smtClean="0">
                <a:latin typeface="Arial" charset="0"/>
              </a:rPr>
              <a:t>if (</a:t>
            </a:r>
            <a:r>
              <a:rPr lang="en-US" altLang="zh-CN" dirty="0" err="1" smtClean="0">
                <a:latin typeface="Arial" charset="0"/>
              </a:rPr>
              <a:t>subTree</a:t>
            </a:r>
            <a:r>
              <a:rPr lang="en-US" altLang="zh-CN" dirty="0" smtClean="0">
                <a:latin typeface="Arial" charset="0"/>
              </a:rPr>
              <a:t> != NULL) { </a:t>
            </a:r>
          </a:p>
          <a:p>
            <a:r>
              <a:rPr lang="en-US" altLang="zh-CN" dirty="0" smtClean="0">
                <a:latin typeface="Arial" charset="0"/>
              </a:rPr>
              <a:t>		</a:t>
            </a:r>
            <a:r>
              <a:rPr lang="en-US" altLang="zh-CN" dirty="0" err="1" smtClean="0">
                <a:latin typeface="Arial" charset="0"/>
              </a:rPr>
              <a:t>inOrder</a:t>
            </a:r>
            <a:r>
              <a:rPr lang="en-US" altLang="zh-CN" dirty="0" smtClean="0">
                <a:latin typeface="Arial" charset="0"/>
              </a:rPr>
              <a:t> (</a:t>
            </a:r>
            <a:r>
              <a:rPr lang="en-US" altLang="zh-CN" dirty="0" err="1" smtClean="0">
                <a:latin typeface="Arial" charset="0"/>
              </a:rPr>
              <a:t>subTree</a:t>
            </a:r>
            <a:r>
              <a:rPr lang="en-US" altLang="zh-CN" dirty="0" smtClean="0">
                <a:latin typeface="Arial" charset="0"/>
              </a:rPr>
              <a:t>-&gt;</a:t>
            </a:r>
            <a:r>
              <a:rPr lang="en-US" altLang="zh-CN" dirty="0" err="1" smtClean="0">
                <a:latin typeface="Arial" charset="0"/>
              </a:rPr>
              <a:t>leftChild</a:t>
            </a:r>
            <a:r>
              <a:rPr lang="en-US" altLang="zh-CN" dirty="0" smtClean="0">
                <a:latin typeface="Arial" charset="0"/>
              </a:rPr>
              <a:t>);</a:t>
            </a:r>
          </a:p>
          <a:p>
            <a:r>
              <a:rPr lang="en-US" altLang="zh-CN" dirty="0" smtClean="0">
                <a:latin typeface="Arial" charset="0"/>
              </a:rPr>
              <a:t>		</a:t>
            </a:r>
            <a:r>
              <a:rPr lang="en-US" altLang="zh-CN" dirty="0" err="1" smtClean="0">
                <a:latin typeface="Arial" charset="0"/>
              </a:rPr>
              <a:t>cout</a:t>
            </a:r>
            <a:r>
              <a:rPr lang="en-US" altLang="zh-CN" dirty="0" smtClean="0">
                <a:latin typeface="Arial" charset="0"/>
              </a:rPr>
              <a:t> &lt;&lt; </a:t>
            </a:r>
            <a:r>
              <a:rPr lang="en-US" altLang="zh-CN" dirty="0" err="1" smtClean="0">
                <a:latin typeface="Arial" charset="0"/>
              </a:rPr>
              <a:t>subTree</a:t>
            </a:r>
            <a:r>
              <a:rPr lang="en-US" altLang="zh-CN" dirty="0" smtClean="0">
                <a:latin typeface="Arial" charset="0"/>
              </a:rPr>
              <a:t>-&gt;data;</a:t>
            </a:r>
          </a:p>
          <a:p>
            <a:r>
              <a:rPr lang="en-US" altLang="zh-CN" dirty="0" smtClean="0">
                <a:latin typeface="Arial" charset="0"/>
              </a:rPr>
              <a:t>		</a:t>
            </a:r>
            <a:r>
              <a:rPr lang="en-US" altLang="zh-CN" dirty="0" err="1" smtClean="0">
                <a:latin typeface="Arial" charset="0"/>
              </a:rPr>
              <a:t>inOrder</a:t>
            </a:r>
            <a:r>
              <a:rPr lang="en-US" altLang="zh-CN" dirty="0" smtClean="0">
                <a:latin typeface="Arial" charset="0"/>
              </a:rPr>
              <a:t> (</a:t>
            </a:r>
            <a:r>
              <a:rPr lang="en-US" altLang="zh-CN" dirty="0" err="1" smtClean="0">
                <a:latin typeface="Arial" charset="0"/>
              </a:rPr>
              <a:t>subTree</a:t>
            </a:r>
            <a:r>
              <a:rPr lang="en-US" altLang="zh-CN" dirty="0" smtClean="0">
                <a:latin typeface="Arial" charset="0"/>
              </a:rPr>
              <a:t>-&gt;</a:t>
            </a:r>
            <a:r>
              <a:rPr lang="en-US" altLang="zh-CN" dirty="0" err="1" smtClean="0">
                <a:latin typeface="Arial" charset="0"/>
              </a:rPr>
              <a:t>rightChild</a:t>
            </a:r>
            <a:r>
              <a:rPr lang="en-US" altLang="zh-CN" dirty="0" smtClean="0">
                <a:latin typeface="Arial" charset="0"/>
              </a:rPr>
              <a:t> );</a:t>
            </a:r>
          </a:p>
          <a:p>
            <a:r>
              <a:rPr lang="en-US" altLang="zh-CN" dirty="0" smtClean="0">
                <a:latin typeface="Arial" charset="0"/>
              </a:rPr>
              <a:t>	}</a:t>
            </a:r>
          </a:p>
          <a:p>
            <a:r>
              <a:rPr lang="en-US" altLang="zh-CN" dirty="0" smtClean="0">
                <a:latin typeface="Arial" charset="0"/>
              </a:rPr>
              <a:t>}  </a:t>
            </a:r>
          </a:p>
          <a:p>
            <a:r>
              <a:rPr lang="en-US" altLang="zh-CN" dirty="0" smtClean="0">
                <a:latin typeface="Arial" charset="0"/>
              </a:rPr>
              <a:t>void </a:t>
            </a:r>
            <a:r>
              <a:rPr lang="en-US" altLang="zh-CN" dirty="0" err="1" smtClean="0">
                <a:latin typeface="Arial" charset="0"/>
              </a:rPr>
              <a:t>BinaryTree</a:t>
            </a:r>
            <a:r>
              <a:rPr lang="en-US" altLang="zh-CN" dirty="0" smtClean="0">
                <a:latin typeface="Arial" charset="0"/>
              </a:rPr>
              <a:t> ::</a:t>
            </a:r>
            <a:r>
              <a:rPr lang="en-US" altLang="zh-CN" dirty="0" err="1" smtClean="0">
                <a:latin typeface="Arial" charset="0"/>
              </a:rPr>
              <a:t>preOrder</a:t>
            </a:r>
            <a:r>
              <a:rPr lang="en-US" altLang="zh-CN" dirty="0" smtClean="0">
                <a:latin typeface="Arial" charset="0"/>
              </a:rPr>
              <a:t>( </a:t>
            </a:r>
            <a:r>
              <a:rPr lang="en-US" altLang="zh-CN" dirty="0" err="1" smtClean="0">
                <a:latin typeface="Arial" charset="0"/>
              </a:rPr>
              <a:t>BinTreeNode</a:t>
            </a:r>
            <a:r>
              <a:rPr lang="en-US" altLang="zh-CN" dirty="0" smtClean="0">
                <a:latin typeface="Arial" charset="0"/>
              </a:rPr>
              <a:t>  *</a:t>
            </a:r>
            <a:r>
              <a:rPr lang="en-US" altLang="zh-CN" dirty="0" err="1" smtClean="0">
                <a:latin typeface="Arial" charset="0"/>
              </a:rPr>
              <a:t>subTree</a:t>
            </a:r>
            <a:r>
              <a:rPr lang="en-US" altLang="zh-CN" dirty="0" smtClean="0">
                <a:latin typeface="Arial" charset="0"/>
              </a:rPr>
              <a:t> ) {</a:t>
            </a:r>
          </a:p>
          <a:p>
            <a:r>
              <a:rPr lang="en-US" altLang="zh-CN" dirty="0" smtClean="0">
                <a:latin typeface="Arial" charset="0"/>
              </a:rPr>
              <a:t>	//</a:t>
            </a:r>
            <a:r>
              <a:rPr lang="zh-CN" altLang="en-US" dirty="0" smtClean="0">
                <a:latin typeface="Arial" charset="0"/>
              </a:rPr>
              <a:t>私有函数，中序遍历以</a:t>
            </a:r>
            <a:r>
              <a:rPr lang="en-US" altLang="zh-CN" dirty="0" err="1" smtClean="0">
                <a:latin typeface="Arial" charset="0"/>
              </a:rPr>
              <a:t>subTree</a:t>
            </a:r>
            <a:r>
              <a:rPr lang="zh-CN" altLang="en-US" dirty="0" smtClean="0">
                <a:latin typeface="Arial" charset="0"/>
              </a:rPr>
              <a:t>为根的二叉树</a:t>
            </a:r>
          </a:p>
          <a:p>
            <a:r>
              <a:rPr lang="zh-CN" altLang="en-US" dirty="0" smtClean="0">
                <a:latin typeface="Arial" charset="0"/>
              </a:rPr>
              <a:t>	</a:t>
            </a:r>
            <a:r>
              <a:rPr lang="en-US" altLang="zh-CN" dirty="0" smtClean="0">
                <a:latin typeface="Arial" charset="0"/>
              </a:rPr>
              <a:t>if (</a:t>
            </a:r>
            <a:r>
              <a:rPr lang="en-US" altLang="zh-CN" dirty="0" err="1" smtClean="0">
                <a:latin typeface="Arial" charset="0"/>
              </a:rPr>
              <a:t>subTree</a:t>
            </a:r>
            <a:r>
              <a:rPr lang="en-US" altLang="zh-CN" dirty="0" smtClean="0">
                <a:latin typeface="Arial" charset="0"/>
              </a:rPr>
              <a:t> != NULL) { </a:t>
            </a:r>
          </a:p>
          <a:p>
            <a:r>
              <a:rPr lang="en-US" altLang="zh-CN" dirty="0" smtClean="0">
                <a:latin typeface="Arial" charset="0"/>
              </a:rPr>
              <a:t>		</a:t>
            </a:r>
            <a:r>
              <a:rPr lang="en-US" altLang="zh-CN" dirty="0" err="1" smtClean="0">
                <a:latin typeface="Arial" charset="0"/>
              </a:rPr>
              <a:t>cout</a:t>
            </a:r>
            <a:r>
              <a:rPr lang="en-US" altLang="zh-CN" dirty="0" smtClean="0">
                <a:latin typeface="Arial" charset="0"/>
              </a:rPr>
              <a:t> &lt;&lt; </a:t>
            </a:r>
            <a:r>
              <a:rPr lang="en-US" altLang="zh-CN" dirty="0" err="1" smtClean="0">
                <a:latin typeface="Arial" charset="0"/>
              </a:rPr>
              <a:t>subTree</a:t>
            </a:r>
            <a:r>
              <a:rPr lang="en-US" altLang="zh-CN" dirty="0" smtClean="0">
                <a:latin typeface="Arial" charset="0"/>
              </a:rPr>
              <a:t>-&gt;data;</a:t>
            </a:r>
          </a:p>
          <a:p>
            <a:r>
              <a:rPr lang="en-US" altLang="zh-CN" dirty="0" smtClean="0">
                <a:latin typeface="Arial" charset="0"/>
              </a:rPr>
              <a:t>		</a:t>
            </a:r>
            <a:r>
              <a:rPr lang="en-US" altLang="zh-CN" dirty="0" err="1" smtClean="0">
                <a:latin typeface="Arial" charset="0"/>
              </a:rPr>
              <a:t>preOrder</a:t>
            </a:r>
            <a:r>
              <a:rPr lang="en-US" altLang="zh-CN" dirty="0" smtClean="0">
                <a:latin typeface="Arial" charset="0"/>
              </a:rPr>
              <a:t> (</a:t>
            </a:r>
            <a:r>
              <a:rPr lang="en-US" altLang="zh-CN" dirty="0" err="1" smtClean="0">
                <a:latin typeface="Arial" charset="0"/>
              </a:rPr>
              <a:t>subTree</a:t>
            </a:r>
            <a:r>
              <a:rPr lang="en-US" altLang="zh-CN" dirty="0" smtClean="0">
                <a:latin typeface="Arial" charset="0"/>
              </a:rPr>
              <a:t>-&gt;</a:t>
            </a:r>
            <a:r>
              <a:rPr lang="en-US" altLang="zh-CN" dirty="0" err="1" smtClean="0">
                <a:latin typeface="Arial" charset="0"/>
              </a:rPr>
              <a:t>leftChild</a:t>
            </a:r>
            <a:r>
              <a:rPr lang="en-US" altLang="zh-CN" dirty="0" smtClean="0">
                <a:latin typeface="Arial" charset="0"/>
              </a:rPr>
              <a:t>);	</a:t>
            </a:r>
          </a:p>
          <a:p>
            <a:r>
              <a:rPr lang="en-US" altLang="zh-CN" dirty="0" smtClean="0">
                <a:latin typeface="Arial" charset="0"/>
              </a:rPr>
              <a:t>		</a:t>
            </a:r>
            <a:r>
              <a:rPr lang="en-US" altLang="zh-CN" dirty="0" err="1" smtClean="0">
                <a:latin typeface="Arial" charset="0"/>
              </a:rPr>
              <a:t>preOrder</a:t>
            </a:r>
            <a:r>
              <a:rPr lang="en-US" altLang="zh-CN" dirty="0" smtClean="0">
                <a:latin typeface="Arial" charset="0"/>
              </a:rPr>
              <a:t> (</a:t>
            </a:r>
            <a:r>
              <a:rPr lang="en-US" altLang="zh-CN" dirty="0" err="1" smtClean="0">
                <a:latin typeface="Arial" charset="0"/>
              </a:rPr>
              <a:t>subTree</a:t>
            </a:r>
            <a:r>
              <a:rPr lang="en-US" altLang="zh-CN" dirty="0" smtClean="0">
                <a:latin typeface="Arial" charset="0"/>
              </a:rPr>
              <a:t>-&gt;</a:t>
            </a:r>
            <a:r>
              <a:rPr lang="en-US" altLang="zh-CN" dirty="0" err="1" smtClean="0">
                <a:latin typeface="Arial" charset="0"/>
              </a:rPr>
              <a:t>rightChild</a:t>
            </a:r>
            <a:r>
              <a:rPr lang="en-US" altLang="zh-CN" dirty="0" smtClean="0">
                <a:latin typeface="Arial" charset="0"/>
              </a:rPr>
              <a:t> );</a:t>
            </a:r>
          </a:p>
          <a:p>
            <a:r>
              <a:rPr lang="en-US" altLang="zh-CN" dirty="0" smtClean="0">
                <a:latin typeface="Arial" charset="0"/>
              </a:rPr>
              <a:t>	}</a:t>
            </a:r>
          </a:p>
          <a:p>
            <a:r>
              <a:rPr lang="en-US" altLang="zh-CN" dirty="0" smtClean="0">
                <a:latin typeface="Arial" charset="0"/>
              </a:rPr>
              <a:t>}  </a:t>
            </a:r>
          </a:p>
          <a:p>
            <a:r>
              <a:rPr lang="en-US" altLang="zh-CN" dirty="0" err="1" smtClean="0">
                <a:latin typeface="Arial" charset="0"/>
              </a:rPr>
              <a:t>int</a:t>
            </a:r>
            <a:r>
              <a:rPr lang="en-US" altLang="zh-CN" dirty="0" smtClean="0">
                <a:latin typeface="Arial" charset="0"/>
              </a:rPr>
              <a:t> main()</a:t>
            </a:r>
          </a:p>
          <a:p>
            <a:r>
              <a:rPr lang="en-US" altLang="zh-CN" dirty="0" smtClean="0">
                <a:latin typeface="Arial" charset="0"/>
              </a:rPr>
              <a:t>{</a:t>
            </a:r>
          </a:p>
          <a:p>
            <a:r>
              <a:rPr lang="en-US" altLang="zh-CN" dirty="0" smtClean="0">
                <a:latin typeface="Arial" charset="0"/>
              </a:rPr>
              <a:t>	</a:t>
            </a:r>
            <a:r>
              <a:rPr lang="en-US" altLang="zh-CN" dirty="0" err="1" smtClean="0">
                <a:latin typeface="Arial" charset="0"/>
              </a:rPr>
              <a:t>BinaryTree</a:t>
            </a:r>
            <a:r>
              <a:rPr lang="en-US" altLang="zh-CN" dirty="0" smtClean="0">
                <a:latin typeface="Arial" charset="0"/>
              </a:rPr>
              <a:t> a=</a:t>
            </a:r>
            <a:r>
              <a:rPr lang="en-US" altLang="zh-CN" dirty="0" err="1" smtClean="0">
                <a:latin typeface="Arial" charset="0"/>
              </a:rPr>
              <a:t>BinaryTree</a:t>
            </a:r>
            <a:r>
              <a:rPr lang="en-US" altLang="zh-CN" dirty="0" smtClean="0">
                <a:latin typeface="Arial" charset="0"/>
              </a:rPr>
              <a:t>('@');</a:t>
            </a:r>
          </a:p>
          <a:p>
            <a:r>
              <a:rPr lang="en-US" altLang="zh-CN" dirty="0" smtClean="0">
                <a:latin typeface="Arial" charset="0"/>
              </a:rPr>
              <a:t>	</a:t>
            </a:r>
            <a:r>
              <a:rPr lang="en-US" altLang="zh-CN" dirty="0" err="1" smtClean="0">
                <a:latin typeface="Arial" charset="0"/>
              </a:rPr>
              <a:t>a.CreateBinTree</a:t>
            </a:r>
            <a:r>
              <a:rPr lang="en-US" altLang="zh-CN" dirty="0" smtClean="0">
                <a:latin typeface="Arial" charset="0"/>
              </a:rPr>
              <a:t>();</a:t>
            </a:r>
          </a:p>
          <a:p>
            <a:r>
              <a:rPr lang="en-US" altLang="zh-CN" dirty="0" smtClean="0">
                <a:latin typeface="Arial" charset="0"/>
              </a:rPr>
              <a:t>	</a:t>
            </a:r>
            <a:r>
              <a:rPr lang="en-US" altLang="zh-CN" dirty="0" err="1" smtClean="0">
                <a:latin typeface="Arial" charset="0"/>
              </a:rPr>
              <a:t>a.inOrder</a:t>
            </a:r>
            <a:r>
              <a:rPr lang="en-US" altLang="zh-CN" dirty="0" smtClean="0">
                <a:latin typeface="Arial" charset="0"/>
              </a:rPr>
              <a:t> ();</a:t>
            </a:r>
          </a:p>
          <a:p>
            <a:r>
              <a:rPr lang="en-US" altLang="zh-CN" dirty="0" smtClean="0">
                <a:latin typeface="Arial" charset="0"/>
              </a:rPr>
              <a:t>	</a:t>
            </a:r>
            <a:r>
              <a:rPr lang="en-US" altLang="zh-CN" dirty="0" err="1" smtClean="0">
                <a:latin typeface="Arial" charset="0"/>
              </a:rPr>
              <a:t>cout</a:t>
            </a:r>
            <a:r>
              <a:rPr lang="en-US" altLang="zh-CN" dirty="0" smtClean="0">
                <a:latin typeface="Arial" charset="0"/>
              </a:rPr>
              <a:t>&lt;&lt;</a:t>
            </a:r>
            <a:r>
              <a:rPr lang="en-US" altLang="zh-CN" dirty="0" err="1" smtClean="0">
                <a:latin typeface="Arial" charset="0"/>
              </a:rPr>
              <a:t>endl</a:t>
            </a:r>
            <a:r>
              <a:rPr lang="en-US" altLang="zh-CN" dirty="0" smtClean="0">
                <a:latin typeface="Arial" charset="0"/>
              </a:rPr>
              <a:t>;</a:t>
            </a:r>
          </a:p>
          <a:p>
            <a:r>
              <a:rPr lang="en-US" altLang="zh-CN" dirty="0" smtClean="0">
                <a:latin typeface="Arial" charset="0"/>
              </a:rPr>
              <a:t>	</a:t>
            </a:r>
            <a:r>
              <a:rPr lang="en-US" altLang="zh-CN" dirty="0" err="1" smtClean="0">
                <a:latin typeface="Arial" charset="0"/>
              </a:rPr>
              <a:t>a.preOrder</a:t>
            </a:r>
            <a:r>
              <a:rPr lang="en-US" altLang="zh-CN" dirty="0" smtClean="0">
                <a:latin typeface="Arial" charset="0"/>
              </a:rPr>
              <a:t>();</a:t>
            </a:r>
          </a:p>
          <a:p>
            <a:endParaRPr lang="en-US" altLang="zh-CN" dirty="0" smtClean="0">
              <a:latin typeface="Arial" charset="0"/>
            </a:endParaRPr>
          </a:p>
          <a:p>
            <a:r>
              <a:rPr lang="en-US" altLang="zh-CN" dirty="0" smtClean="0">
                <a:latin typeface="Arial" charset="0"/>
              </a:rPr>
              <a:t>}</a:t>
            </a:r>
          </a:p>
          <a:p>
            <a:endParaRPr lang="en-US" altLang="zh-CN" dirty="0" smtClean="0">
              <a:latin typeface="Arial" charset="0"/>
            </a:endParaRPr>
          </a:p>
        </p:txBody>
      </p:sp>
      <p:sp>
        <p:nvSpPr>
          <p:cNvPr id="94212" name="灯片编号占位符 3"/>
          <p:cNvSpPr>
            <a:spLocks noGrp="1"/>
          </p:cNvSpPr>
          <p:nvPr>
            <p:ph type="sldNum" sz="quarter" idx="5"/>
          </p:nvPr>
        </p:nvSpPr>
        <p:spPr>
          <a:noFill/>
        </p:spPr>
        <p:txBody>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fld id="{2F9B6939-9901-45C7-95D2-CF153AE11851}" type="slidenum">
              <a:rPr lang="en-US" altLang="zh-CN" sz="1200" smtClean="0"/>
              <a:pPr eaLnBrk="1" hangingPunct="1"/>
              <a:t>36</a:t>
            </a:fld>
            <a:endParaRPr lang="en-US" altLang="zh-CN" sz="1200" smtClean="0"/>
          </a:p>
        </p:txBody>
      </p:sp>
    </p:spTree>
    <p:extLst>
      <p:ext uri="{BB962C8B-B14F-4D97-AF65-F5344CB8AC3E}">
        <p14:creationId xmlns:p14="http://schemas.microsoft.com/office/powerpoint/2010/main" val="4192400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p:sp>
      <p:sp>
        <p:nvSpPr>
          <p:cNvPr id="95235" name="备注占位符 2"/>
          <p:cNvSpPr>
            <a:spLocks noGrp="1"/>
          </p:cNvSpPr>
          <p:nvPr>
            <p:ph type="body" idx="1"/>
          </p:nvPr>
        </p:nvSpPr>
        <p:spPr>
          <a:noFill/>
        </p:spPr>
        <p:txBody>
          <a:bodyPr/>
          <a:lstStyle/>
          <a:p>
            <a:r>
              <a:rPr lang="zh-CN" altLang="en-US" dirty="0" smtClean="0">
                <a:latin typeface="Arial" charset="0"/>
              </a:rPr>
              <a:t>问题：右子树永远得不到执行</a:t>
            </a:r>
            <a:endParaRPr lang="en-US" altLang="zh-CN" dirty="0" smtClean="0">
              <a:latin typeface="Arial" charset="0"/>
            </a:endParaRPr>
          </a:p>
          <a:p>
            <a:r>
              <a:rPr lang="zh-CN" altLang="en-US" dirty="0" smtClean="0">
                <a:latin typeface="Arial" charset="0"/>
              </a:rPr>
              <a:t>最后两行改为：</a:t>
            </a:r>
            <a:endParaRPr lang="en-US" altLang="zh-CN" dirty="0" smtClean="0">
              <a:latin typeface="Arial" charset="0"/>
            </a:endParaRPr>
          </a:p>
          <a:p>
            <a:r>
              <a:rPr lang="en-US" altLang="zh-CN" dirty="0" smtClean="0">
                <a:latin typeface="Arial" charset="0"/>
              </a:rPr>
              <a:t> </a:t>
            </a:r>
            <a:r>
              <a:rPr lang="en-US" altLang="zh-CN" dirty="0" err="1" smtClean="0">
                <a:latin typeface="Arial" charset="0"/>
              </a:rPr>
              <a:t>BinTreeNode</a:t>
            </a:r>
            <a:r>
              <a:rPr lang="en-US" altLang="zh-CN" dirty="0" smtClean="0">
                <a:latin typeface="Arial" charset="0"/>
              </a:rPr>
              <a:t> *p=Parent (</a:t>
            </a:r>
            <a:r>
              <a:rPr lang="en-US" altLang="zh-CN" dirty="0" err="1" smtClean="0">
                <a:latin typeface="Arial" charset="0"/>
              </a:rPr>
              <a:t>subTree</a:t>
            </a:r>
            <a:r>
              <a:rPr lang="en-US" altLang="zh-CN" dirty="0" smtClean="0">
                <a:latin typeface="Arial" charset="0"/>
              </a:rPr>
              <a:t>-&gt;</a:t>
            </a:r>
            <a:r>
              <a:rPr lang="en-US" altLang="zh-CN" dirty="0" err="1" smtClean="0">
                <a:latin typeface="Arial" charset="0"/>
              </a:rPr>
              <a:t>leftChild</a:t>
            </a:r>
            <a:r>
              <a:rPr lang="en-US" altLang="zh-CN" dirty="0" smtClean="0">
                <a:latin typeface="Arial" charset="0"/>
              </a:rPr>
              <a:t>, current);</a:t>
            </a:r>
          </a:p>
          <a:p>
            <a:r>
              <a:rPr lang="en-US" altLang="zh-CN" dirty="0" smtClean="0">
                <a:latin typeface="Arial" charset="0"/>
              </a:rPr>
              <a:t> if (p!=NULL) </a:t>
            </a:r>
          </a:p>
          <a:p>
            <a:r>
              <a:rPr lang="en-US" altLang="zh-CN" dirty="0" smtClean="0">
                <a:latin typeface="Arial" charset="0"/>
              </a:rPr>
              <a:t>    return p;</a:t>
            </a:r>
          </a:p>
          <a:p>
            <a:r>
              <a:rPr lang="en-US" altLang="zh-CN" dirty="0" smtClean="0">
                <a:latin typeface="Arial" charset="0"/>
              </a:rPr>
              <a:t> else</a:t>
            </a:r>
          </a:p>
          <a:p>
            <a:r>
              <a:rPr lang="en-US" altLang="zh-CN" dirty="0" smtClean="0">
                <a:latin typeface="Arial" charset="0"/>
              </a:rPr>
              <a:t>    return (Parent (</a:t>
            </a:r>
            <a:r>
              <a:rPr lang="en-US" altLang="zh-CN" dirty="0" err="1" smtClean="0">
                <a:latin typeface="Arial" charset="0"/>
              </a:rPr>
              <a:t>subTree</a:t>
            </a:r>
            <a:r>
              <a:rPr lang="en-US" altLang="zh-CN" dirty="0" smtClean="0">
                <a:latin typeface="Arial" charset="0"/>
              </a:rPr>
              <a:t>-&gt;</a:t>
            </a:r>
            <a:r>
              <a:rPr lang="en-US" altLang="zh-CN" dirty="0" err="1" smtClean="0">
                <a:latin typeface="Arial" charset="0"/>
              </a:rPr>
              <a:t>rightChild</a:t>
            </a:r>
            <a:r>
              <a:rPr lang="en-US" altLang="zh-CN" dirty="0" smtClean="0">
                <a:latin typeface="Arial" charset="0"/>
              </a:rPr>
              <a:t>, current));</a:t>
            </a:r>
            <a:endParaRPr lang="zh-CN" altLang="en-US" dirty="0" smtClean="0">
              <a:latin typeface="Arial" charset="0"/>
            </a:endParaRPr>
          </a:p>
        </p:txBody>
      </p:sp>
      <p:sp>
        <p:nvSpPr>
          <p:cNvPr id="95236" name="灯片编号占位符 3"/>
          <p:cNvSpPr>
            <a:spLocks noGrp="1"/>
          </p:cNvSpPr>
          <p:nvPr>
            <p:ph type="sldNum" sz="quarter" idx="5"/>
          </p:nvPr>
        </p:nvSpPr>
        <p:spPr>
          <a:noFill/>
        </p:spPr>
        <p:txBody>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fld id="{72A08117-8FF4-4762-B250-BA7082926A8F}" type="slidenum">
              <a:rPr lang="en-US" altLang="zh-CN" sz="1200" smtClean="0"/>
              <a:pPr eaLnBrk="1" hangingPunct="1"/>
              <a:t>37</a:t>
            </a:fld>
            <a:endParaRPr lang="en-US" altLang="zh-CN" sz="1200" smtClean="0"/>
          </a:p>
        </p:txBody>
      </p:sp>
    </p:spTree>
    <p:extLst>
      <p:ext uri="{BB962C8B-B14F-4D97-AF65-F5344CB8AC3E}">
        <p14:creationId xmlns:p14="http://schemas.microsoft.com/office/powerpoint/2010/main" val="2608306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p:sp>
      <p:sp>
        <p:nvSpPr>
          <p:cNvPr id="96259" name="备注占位符 2"/>
          <p:cNvSpPr>
            <a:spLocks noGrp="1"/>
          </p:cNvSpPr>
          <p:nvPr>
            <p:ph type="body" idx="1"/>
          </p:nvPr>
        </p:nvSpPr>
        <p:spPr>
          <a:noFill/>
        </p:spPr>
        <p:txBody>
          <a:bodyPr anchor="t"/>
          <a:lstStyle/>
          <a:p>
            <a:r>
              <a:rPr lang="zh-CN" altLang="en-US" dirty="0" smtClean="0">
                <a:latin typeface="Arial" charset="0"/>
              </a:rPr>
              <a:t>找人上背板</a:t>
            </a:r>
          </a:p>
        </p:txBody>
      </p:sp>
      <p:sp>
        <p:nvSpPr>
          <p:cNvPr id="96260"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077C03F9-458E-48EA-9F91-EC7C0CDBC5FB}" type="slidenum">
              <a:rPr lang="en-US" altLang="zh-CN" sz="1200"/>
              <a:pPr algn="r" eaLnBrk="1" hangingPunct="1"/>
              <a:t>39</a:t>
            </a:fld>
            <a:endParaRPr lang="en-US" altLang="zh-CN" sz="1200"/>
          </a:p>
        </p:txBody>
      </p:sp>
    </p:spTree>
    <p:extLst>
      <p:ext uri="{BB962C8B-B14F-4D97-AF65-F5344CB8AC3E}">
        <p14:creationId xmlns:p14="http://schemas.microsoft.com/office/powerpoint/2010/main" val="1542106720"/>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smtClean="0">
                <a:solidFill>
                  <a:schemeClr val="tx1"/>
                </a:solidFill>
                <a:latin typeface="Arial" pitchFamily="34" charset="0"/>
                <a:ea typeface="宋体" pitchFamily="2" charset="-122"/>
                <a:cs typeface="+mn-cs"/>
              </a:rPr>
              <a:t>int</a:t>
            </a:r>
            <a:r>
              <a:rPr lang="en-US" altLang="zh-CN" sz="1200" kern="1200" dirty="0" smtClean="0">
                <a:solidFill>
                  <a:schemeClr val="tx1"/>
                </a:solidFill>
                <a:latin typeface="Arial" pitchFamily="34" charset="0"/>
                <a:ea typeface="宋体" pitchFamily="2" charset="-122"/>
                <a:cs typeface="+mn-cs"/>
              </a:rPr>
              <a:t>  </a:t>
            </a:r>
            <a:r>
              <a:rPr lang="en-US" altLang="zh-CN" sz="1200" kern="1200" dirty="0" err="1" smtClean="0">
                <a:solidFill>
                  <a:schemeClr val="tx1"/>
                </a:solidFill>
                <a:latin typeface="Arial" pitchFamily="34" charset="0"/>
                <a:ea typeface="宋体" pitchFamily="2" charset="-122"/>
                <a:cs typeface="+mn-cs"/>
              </a:rPr>
              <a:t>BinaryTree</a:t>
            </a:r>
            <a:r>
              <a:rPr lang="en-US" altLang="zh-CN" sz="1200" kern="1200" dirty="0" smtClean="0">
                <a:solidFill>
                  <a:schemeClr val="tx1"/>
                </a:solidFill>
                <a:latin typeface="Arial" pitchFamily="34" charset="0"/>
                <a:ea typeface="宋体" pitchFamily="2" charset="-122"/>
                <a:cs typeface="+mn-cs"/>
              </a:rPr>
              <a:t> ::leaf(</a:t>
            </a:r>
            <a:r>
              <a:rPr lang="en-US" altLang="zh-CN" sz="1200" kern="1200" dirty="0" err="1" smtClean="0">
                <a:solidFill>
                  <a:schemeClr val="tx1"/>
                </a:solidFill>
                <a:latin typeface="Arial" pitchFamily="34" charset="0"/>
                <a:ea typeface="宋体" pitchFamily="2" charset="-122"/>
                <a:cs typeface="+mn-cs"/>
              </a:rPr>
              <a:t>BinTreeNode</a:t>
            </a:r>
            <a:r>
              <a:rPr lang="en-US" altLang="zh-CN" sz="1200" kern="1200" dirty="0" smtClean="0">
                <a:solidFill>
                  <a:schemeClr val="tx1"/>
                </a:solidFill>
                <a:latin typeface="Arial" pitchFamily="34" charset="0"/>
                <a:ea typeface="宋体" pitchFamily="2" charset="-122"/>
                <a:cs typeface="+mn-cs"/>
              </a:rPr>
              <a:t>  *</a:t>
            </a:r>
            <a:r>
              <a:rPr lang="en-US" altLang="zh-CN" sz="1200" kern="1200" dirty="0" err="1" smtClean="0">
                <a:solidFill>
                  <a:schemeClr val="tx1"/>
                </a:solidFill>
                <a:latin typeface="Arial" pitchFamily="34" charset="0"/>
                <a:ea typeface="宋体" pitchFamily="2" charset="-122"/>
                <a:cs typeface="+mn-cs"/>
              </a:rPr>
              <a:t>subTree</a:t>
            </a:r>
            <a:r>
              <a:rPr lang="en-US" altLang="zh-CN" sz="1200" kern="1200" dirty="0" smtClean="0">
                <a:solidFill>
                  <a:schemeClr val="tx1"/>
                </a:solidFill>
                <a:latin typeface="Arial" pitchFamily="34" charset="0"/>
                <a:ea typeface="宋体" pitchFamily="2" charset="-122"/>
                <a:cs typeface="+mn-cs"/>
              </a:rPr>
              <a:t>){ </a:t>
            </a:r>
          </a:p>
          <a:p>
            <a:r>
              <a:rPr lang="en-US" altLang="zh-CN" sz="1200" kern="1200" dirty="0" smtClean="0">
                <a:solidFill>
                  <a:schemeClr val="tx1"/>
                </a:solidFill>
                <a:latin typeface="Arial" pitchFamily="34" charset="0"/>
                <a:ea typeface="宋体" pitchFamily="2" charset="-122"/>
                <a:cs typeface="+mn-cs"/>
              </a:rPr>
              <a:t>if (</a:t>
            </a:r>
            <a:r>
              <a:rPr lang="en-US" altLang="zh-CN" sz="1200" kern="1200" dirty="0" err="1" smtClean="0">
                <a:solidFill>
                  <a:schemeClr val="tx1"/>
                </a:solidFill>
                <a:latin typeface="Arial" pitchFamily="34" charset="0"/>
                <a:ea typeface="宋体" pitchFamily="2" charset="-122"/>
                <a:cs typeface="+mn-cs"/>
              </a:rPr>
              <a:t>subTree</a:t>
            </a:r>
            <a:r>
              <a:rPr lang="en-US" altLang="zh-CN" sz="1200" kern="1200" dirty="0" smtClean="0">
                <a:solidFill>
                  <a:schemeClr val="tx1"/>
                </a:solidFill>
                <a:latin typeface="Arial" pitchFamily="34" charset="0"/>
                <a:ea typeface="宋体" pitchFamily="2" charset="-122"/>
                <a:cs typeface="+mn-cs"/>
              </a:rPr>
              <a:t> == NULL) return 0;</a:t>
            </a:r>
          </a:p>
          <a:p>
            <a:r>
              <a:rPr lang="en-US" altLang="zh-CN" sz="1200" kern="1200" dirty="0" smtClean="0">
                <a:solidFill>
                  <a:schemeClr val="tx1"/>
                </a:solidFill>
                <a:latin typeface="Arial" pitchFamily="34" charset="0"/>
                <a:ea typeface="宋体" pitchFamily="2" charset="-122"/>
                <a:cs typeface="+mn-cs"/>
              </a:rPr>
              <a:t>if (</a:t>
            </a:r>
            <a:r>
              <a:rPr lang="en-US" altLang="zh-CN" sz="1200" kern="1200" dirty="0" err="1" smtClean="0">
                <a:solidFill>
                  <a:schemeClr val="tx1"/>
                </a:solidFill>
                <a:latin typeface="Arial" pitchFamily="34" charset="0"/>
                <a:ea typeface="宋体" pitchFamily="2" charset="-122"/>
                <a:cs typeface="+mn-cs"/>
              </a:rPr>
              <a:t>subTree</a:t>
            </a:r>
            <a:r>
              <a:rPr lang="en-US" altLang="zh-CN" sz="1200" kern="1200" dirty="0" smtClean="0">
                <a:solidFill>
                  <a:schemeClr val="tx1"/>
                </a:solidFill>
                <a:latin typeface="Arial" pitchFamily="34" charset="0"/>
                <a:ea typeface="宋体" pitchFamily="2" charset="-122"/>
                <a:cs typeface="+mn-cs"/>
              </a:rPr>
              <a:t>-&gt;</a:t>
            </a:r>
            <a:r>
              <a:rPr lang="en-US" altLang="zh-CN" sz="1200" kern="1200" dirty="0" err="1" smtClean="0">
                <a:solidFill>
                  <a:schemeClr val="tx1"/>
                </a:solidFill>
                <a:latin typeface="Arial" pitchFamily="34" charset="0"/>
                <a:ea typeface="宋体" pitchFamily="2" charset="-122"/>
                <a:cs typeface="+mn-cs"/>
              </a:rPr>
              <a:t>leftChild</a:t>
            </a:r>
            <a:r>
              <a:rPr lang="en-US" altLang="zh-CN" sz="1200" kern="1200" dirty="0" smtClean="0">
                <a:solidFill>
                  <a:schemeClr val="tx1"/>
                </a:solidFill>
                <a:latin typeface="Arial" pitchFamily="34" charset="0"/>
                <a:ea typeface="宋体" pitchFamily="2" charset="-122"/>
                <a:cs typeface="+mn-cs"/>
              </a:rPr>
              <a:t>==NULL &amp;&amp; </a:t>
            </a:r>
            <a:r>
              <a:rPr lang="en-US" altLang="zh-CN" sz="1200" kern="1200" dirty="0" err="1" smtClean="0">
                <a:solidFill>
                  <a:schemeClr val="tx1"/>
                </a:solidFill>
                <a:latin typeface="Arial" pitchFamily="34" charset="0"/>
                <a:ea typeface="宋体" pitchFamily="2" charset="-122"/>
                <a:cs typeface="+mn-cs"/>
              </a:rPr>
              <a:t>subTree</a:t>
            </a:r>
            <a:r>
              <a:rPr lang="en-US" altLang="zh-CN" sz="1200" kern="1200" dirty="0" smtClean="0">
                <a:solidFill>
                  <a:schemeClr val="tx1"/>
                </a:solidFill>
                <a:latin typeface="Arial" pitchFamily="34" charset="0"/>
                <a:ea typeface="宋体" pitchFamily="2" charset="-122"/>
                <a:cs typeface="+mn-cs"/>
              </a:rPr>
              <a:t>-&gt;</a:t>
            </a:r>
            <a:r>
              <a:rPr lang="en-US" altLang="zh-CN" sz="1200" kern="1200" dirty="0" err="1" smtClean="0">
                <a:solidFill>
                  <a:schemeClr val="tx1"/>
                </a:solidFill>
                <a:latin typeface="Arial" pitchFamily="34" charset="0"/>
                <a:ea typeface="宋体" pitchFamily="2" charset="-122"/>
                <a:cs typeface="+mn-cs"/>
              </a:rPr>
              <a:t>rightChild</a:t>
            </a:r>
            <a:r>
              <a:rPr lang="en-US" altLang="zh-CN" sz="1200" kern="1200" dirty="0" smtClean="0">
                <a:solidFill>
                  <a:schemeClr val="tx1"/>
                </a:solidFill>
                <a:latin typeface="Arial" pitchFamily="34" charset="0"/>
                <a:ea typeface="宋体" pitchFamily="2" charset="-122"/>
                <a:cs typeface="+mn-cs"/>
              </a:rPr>
              <a:t> ==NULL) return 1;</a:t>
            </a:r>
          </a:p>
          <a:p>
            <a:r>
              <a:rPr lang="en-US" altLang="zh-CN" sz="1200" kern="1200" dirty="0" err="1" smtClean="0">
                <a:solidFill>
                  <a:schemeClr val="tx1"/>
                </a:solidFill>
                <a:latin typeface="Arial" pitchFamily="34" charset="0"/>
                <a:ea typeface="宋体" pitchFamily="2" charset="-122"/>
                <a:cs typeface="+mn-cs"/>
              </a:rPr>
              <a:t>int</a:t>
            </a:r>
            <a:r>
              <a:rPr lang="en-US" altLang="zh-CN" sz="1200" kern="1200" dirty="0" smtClean="0">
                <a:solidFill>
                  <a:schemeClr val="tx1"/>
                </a:solidFill>
                <a:latin typeface="Arial" pitchFamily="34" charset="0"/>
                <a:ea typeface="宋体" pitchFamily="2" charset="-122"/>
                <a:cs typeface="+mn-cs"/>
              </a:rPr>
              <a:t> t= leaf(</a:t>
            </a:r>
            <a:r>
              <a:rPr lang="en-US" altLang="zh-CN" sz="1200" kern="1200" dirty="0" err="1" smtClean="0">
                <a:solidFill>
                  <a:schemeClr val="tx1"/>
                </a:solidFill>
                <a:latin typeface="Arial" pitchFamily="34" charset="0"/>
                <a:ea typeface="宋体" pitchFamily="2" charset="-122"/>
                <a:cs typeface="+mn-cs"/>
              </a:rPr>
              <a:t>subTree</a:t>
            </a:r>
            <a:r>
              <a:rPr lang="en-US" altLang="zh-CN" sz="1200" kern="1200" dirty="0" smtClean="0">
                <a:solidFill>
                  <a:schemeClr val="tx1"/>
                </a:solidFill>
                <a:latin typeface="Arial" pitchFamily="34" charset="0"/>
                <a:ea typeface="宋体" pitchFamily="2" charset="-122"/>
                <a:cs typeface="+mn-cs"/>
              </a:rPr>
              <a:t>-&gt;</a:t>
            </a:r>
            <a:r>
              <a:rPr lang="en-US" altLang="zh-CN" sz="1200" kern="1200" dirty="0" err="1" smtClean="0">
                <a:solidFill>
                  <a:schemeClr val="tx1"/>
                </a:solidFill>
                <a:latin typeface="Arial" pitchFamily="34" charset="0"/>
                <a:ea typeface="宋体" pitchFamily="2" charset="-122"/>
                <a:cs typeface="+mn-cs"/>
              </a:rPr>
              <a:t>leftChild</a:t>
            </a:r>
            <a:r>
              <a:rPr lang="en-US" altLang="zh-CN" sz="1200" kern="1200" dirty="0" smtClean="0">
                <a:solidFill>
                  <a:schemeClr val="tx1"/>
                </a:solidFill>
                <a:latin typeface="Arial" pitchFamily="34" charset="0"/>
                <a:ea typeface="宋体" pitchFamily="2" charset="-122"/>
                <a:cs typeface="+mn-cs"/>
              </a:rPr>
              <a:t>)+leaf(</a:t>
            </a:r>
            <a:r>
              <a:rPr lang="en-US" altLang="zh-CN" sz="1200" kern="1200" dirty="0" err="1" smtClean="0">
                <a:solidFill>
                  <a:schemeClr val="tx1"/>
                </a:solidFill>
                <a:latin typeface="Arial" pitchFamily="34" charset="0"/>
                <a:ea typeface="宋体" pitchFamily="2" charset="-122"/>
                <a:cs typeface="+mn-cs"/>
              </a:rPr>
              <a:t>subTree</a:t>
            </a:r>
            <a:r>
              <a:rPr lang="en-US" altLang="zh-CN" sz="1200" kern="1200" dirty="0" smtClean="0">
                <a:solidFill>
                  <a:schemeClr val="tx1"/>
                </a:solidFill>
                <a:latin typeface="Arial" pitchFamily="34" charset="0"/>
                <a:ea typeface="宋体" pitchFamily="2" charset="-122"/>
                <a:cs typeface="+mn-cs"/>
              </a:rPr>
              <a:t>-&gt;</a:t>
            </a:r>
            <a:r>
              <a:rPr lang="en-US" altLang="zh-CN" sz="1200" kern="1200" dirty="0" err="1" smtClean="0">
                <a:solidFill>
                  <a:schemeClr val="tx1"/>
                </a:solidFill>
                <a:latin typeface="Arial" pitchFamily="34" charset="0"/>
                <a:ea typeface="宋体" pitchFamily="2" charset="-122"/>
                <a:cs typeface="+mn-cs"/>
              </a:rPr>
              <a:t>rightChild</a:t>
            </a:r>
            <a:r>
              <a:rPr lang="en-US" altLang="zh-CN" sz="1200" kern="1200" dirty="0" smtClean="0">
                <a:solidFill>
                  <a:schemeClr val="tx1"/>
                </a:solidFill>
                <a:latin typeface="Arial" pitchFamily="34" charset="0"/>
                <a:ea typeface="宋体" pitchFamily="2" charset="-122"/>
                <a:cs typeface="+mn-cs"/>
              </a:rPr>
              <a:t>)  ;</a:t>
            </a:r>
          </a:p>
          <a:p>
            <a:r>
              <a:rPr lang="en-US" altLang="zh-CN" sz="1200" kern="1200" dirty="0" smtClean="0">
                <a:solidFill>
                  <a:schemeClr val="tx1"/>
                </a:solidFill>
                <a:latin typeface="Arial" pitchFamily="34" charset="0"/>
                <a:ea typeface="宋体" pitchFamily="2" charset="-122"/>
                <a:cs typeface="+mn-cs"/>
              </a:rPr>
              <a:t>return t;</a:t>
            </a:r>
          </a:p>
          <a:p>
            <a:r>
              <a:rPr lang="en-US" altLang="zh-CN" sz="1200" kern="1200" dirty="0" smtClean="0">
                <a:solidFill>
                  <a:schemeClr val="tx1"/>
                </a:solidFill>
                <a:latin typeface="Arial" pitchFamily="34" charset="0"/>
                <a:ea typeface="宋体" pitchFamily="2" charset="-122"/>
                <a:cs typeface="+mn-cs"/>
              </a:rPr>
              <a:t>}</a:t>
            </a:r>
          </a:p>
          <a:p>
            <a:endParaRPr lang="zh-CN" altLang="en-US" dirty="0"/>
          </a:p>
        </p:txBody>
      </p:sp>
      <p:sp>
        <p:nvSpPr>
          <p:cNvPr id="4" name="灯片编号占位符 3"/>
          <p:cNvSpPr>
            <a:spLocks noGrp="1"/>
          </p:cNvSpPr>
          <p:nvPr>
            <p:ph type="sldNum" sz="quarter" idx="10"/>
          </p:nvPr>
        </p:nvSpPr>
        <p:spPr/>
        <p:txBody>
          <a:bodyPr/>
          <a:lstStyle/>
          <a:p>
            <a:pPr>
              <a:defRPr/>
            </a:pPr>
            <a:fld id="{42346FFC-2BFB-4A7E-9A91-3963D44BB4AC}" type="slidenum">
              <a:rPr lang="en-US" smtClean="0"/>
              <a:pPr>
                <a:defRPr/>
              </a:pPr>
              <a:t>40</a:t>
            </a:fld>
            <a:endParaRPr lang="en-US"/>
          </a:p>
        </p:txBody>
      </p:sp>
    </p:spTree>
    <p:extLst>
      <p:ext uri="{BB962C8B-B14F-4D97-AF65-F5344CB8AC3E}">
        <p14:creationId xmlns:p14="http://schemas.microsoft.com/office/powerpoint/2010/main" val="108266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2346FFC-2BFB-4A7E-9A91-3963D44BB4AC}" type="slidenum">
              <a:rPr lang="en-US" smtClean="0"/>
              <a:pPr>
                <a:defRPr/>
              </a:pPr>
              <a:t>42</a:t>
            </a:fld>
            <a:endParaRPr lang="en-US"/>
          </a:p>
        </p:txBody>
      </p:sp>
    </p:spTree>
    <p:extLst>
      <p:ext uri="{BB962C8B-B14F-4D97-AF65-F5344CB8AC3E}">
        <p14:creationId xmlns:p14="http://schemas.microsoft.com/office/powerpoint/2010/main" val="2263782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p:sp>
      <p:sp>
        <p:nvSpPr>
          <p:cNvPr id="97283" name="备注占位符 2"/>
          <p:cNvSpPr>
            <a:spLocks noGrp="1"/>
          </p:cNvSpPr>
          <p:nvPr>
            <p:ph type="body" idx="1"/>
          </p:nvPr>
        </p:nvSpPr>
        <p:spPr>
          <a:noFill/>
        </p:spPr>
        <p:txBody>
          <a:bodyPr/>
          <a:lstStyle/>
          <a:p>
            <a:r>
              <a:rPr lang="en-US" altLang="zh-CN" sz="1200" dirty="0" smtClean="0">
                <a:solidFill>
                  <a:srgbClr val="0000FF"/>
                </a:solidFill>
                <a:latin typeface="新宋体"/>
                <a:ea typeface="新宋体"/>
              </a:rPr>
              <a:t>#include &lt;</a:t>
            </a:r>
            <a:r>
              <a:rPr lang="en-US" altLang="zh-CN" sz="1200" dirty="0" err="1" smtClean="0">
                <a:solidFill>
                  <a:srgbClr val="0000FF"/>
                </a:solidFill>
                <a:latin typeface="新宋体"/>
                <a:ea typeface="新宋体"/>
              </a:rPr>
              <a:t>iostream</a:t>
            </a:r>
            <a:r>
              <a:rPr lang="en-US" altLang="zh-CN" sz="1200" dirty="0" smtClean="0">
                <a:solidFill>
                  <a:srgbClr val="0000FF"/>
                </a:solidFill>
                <a:latin typeface="新宋体"/>
                <a:ea typeface="新宋体"/>
              </a:rPr>
              <a:t>&gt;</a:t>
            </a:r>
          </a:p>
          <a:p>
            <a:r>
              <a:rPr lang="en-US" altLang="zh-CN" sz="1200" dirty="0" smtClean="0">
                <a:solidFill>
                  <a:srgbClr val="0000FF"/>
                </a:solidFill>
                <a:latin typeface="新宋体"/>
                <a:ea typeface="新宋体"/>
              </a:rPr>
              <a:t>using namespace </a:t>
            </a:r>
            <a:r>
              <a:rPr lang="en-US" altLang="zh-CN" sz="1200" dirty="0" err="1" smtClean="0">
                <a:solidFill>
                  <a:srgbClr val="0000FF"/>
                </a:solidFill>
                <a:latin typeface="新宋体"/>
                <a:ea typeface="新宋体"/>
              </a:rPr>
              <a:t>std</a:t>
            </a:r>
            <a:r>
              <a:rPr lang="en-US" altLang="zh-CN" sz="1200" dirty="0" smtClean="0">
                <a:solidFill>
                  <a:srgbClr val="0000FF"/>
                </a:solidFill>
                <a:latin typeface="新宋体"/>
                <a:ea typeface="新宋体"/>
              </a:rPr>
              <a:t>;</a:t>
            </a:r>
          </a:p>
          <a:p>
            <a:r>
              <a:rPr lang="en-US" altLang="zh-CN" sz="1200" dirty="0" smtClean="0">
                <a:solidFill>
                  <a:srgbClr val="0000FF"/>
                </a:solidFill>
                <a:latin typeface="新宋体"/>
                <a:ea typeface="新宋体"/>
              </a:rPr>
              <a:t>class </a:t>
            </a:r>
            <a:r>
              <a:rPr lang="en-US" altLang="zh-CN" sz="1200" dirty="0" err="1" smtClean="0">
                <a:solidFill>
                  <a:srgbClr val="0000FF"/>
                </a:solidFill>
                <a:latin typeface="新宋体"/>
                <a:ea typeface="新宋体"/>
              </a:rPr>
              <a:t>BinaryTree</a:t>
            </a:r>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class </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                                 //</a:t>
            </a:r>
            <a:r>
              <a:rPr lang="zh-CN" altLang="en-US" sz="1200" dirty="0" smtClean="0">
                <a:solidFill>
                  <a:srgbClr val="0000FF"/>
                </a:solidFill>
                <a:latin typeface="新宋体"/>
                <a:ea typeface="新宋体"/>
              </a:rPr>
              <a:t>结点类的定义</a:t>
            </a:r>
          </a:p>
          <a:p>
            <a:r>
              <a:rPr lang="zh-CN" altLang="en-US" sz="1200" dirty="0" smtClean="0">
                <a:solidFill>
                  <a:srgbClr val="0000FF"/>
                </a:solidFill>
                <a:latin typeface="新宋体"/>
                <a:ea typeface="新宋体"/>
              </a:rPr>
              <a:t>	</a:t>
            </a:r>
            <a:r>
              <a:rPr lang="en-US" altLang="zh-CN" sz="1200" dirty="0" smtClean="0">
                <a:solidFill>
                  <a:srgbClr val="0000FF"/>
                </a:solidFill>
                <a:latin typeface="新宋体"/>
                <a:ea typeface="新宋体"/>
              </a:rPr>
              <a:t>friend  </a:t>
            </a:r>
            <a:r>
              <a:rPr lang="en-US" altLang="zh-CN" sz="1200" dirty="0" err="1" smtClean="0">
                <a:solidFill>
                  <a:srgbClr val="0000FF"/>
                </a:solidFill>
                <a:latin typeface="新宋体"/>
                <a:ea typeface="新宋体"/>
              </a:rPr>
              <a:t>BinaryTree</a:t>
            </a:r>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public:</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 ) { </a:t>
            </a:r>
            <a:r>
              <a:rPr lang="en-US" altLang="zh-CN" sz="1200" dirty="0" err="1" smtClean="0">
                <a:solidFill>
                  <a:srgbClr val="0000FF"/>
                </a:solidFill>
                <a:latin typeface="新宋体"/>
                <a:ea typeface="新宋体"/>
              </a:rPr>
              <a:t>leftChild</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NULL;rightChild</a:t>
            </a:r>
            <a:r>
              <a:rPr lang="en-US" altLang="zh-CN" sz="1200" dirty="0" smtClean="0">
                <a:solidFill>
                  <a:srgbClr val="0000FF"/>
                </a:solidFill>
                <a:latin typeface="新宋体"/>
                <a:ea typeface="新宋体"/>
              </a:rPr>
              <a:t> =NULL;} </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 char </a:t>
            </a:r>
            <a:r>
              <a:rPr lang="en-US" altLang="zh-CN" sz="1200" dirty="0" err="1" smtClean="0">
                <a:solidFill>
                  <a:srgbClr val="0000FF"/>
                </a:solidFill>
                <a:latin typeface="新宋体"/>
                <a:ea typeface="新宋体"/>
              </a:rPr>
              <a:t>x,BinTreeNode</a:t>
            </a:r>
            <a:r>
              <a:rPr lang="en-US" altLang="zh-CN" sz="1200" dirty="0" smtClean="0">
                <a:solidFill>
                  <a:srgbClr val="0000FF"/>
                </a:solidFill>
                <a:latin typeface="新宋体"/>
                <a:ea typeface="新宋体"/>
              </a:rPr>
              <a:t> *left = </a:t>
            </a:r>
            <a:r>
              <a:rPr lang="en-US" altLang="zh-CN" sz="1200" dirty="0" err="1" smtClean="0">
                <a:solidFill>
                  <a:srgbClr val="0000FF"/>
                </a:solidFill>
                <a:latin typeface="新宋体"/>
                <a:ea typeface="新宋体"/>
              </a:rPr>
              <a:t>NULL,BinTreeNode</a:t>
            </a:r>
            <a:r>
              <a:rPr lang="en-US" altLang="zh-CN" sz="1200" dirty="0" smtClean="0">
                <a:solidFill>
                  <a:srgbClr val="0000FF"/>
                </a:solidFill>
                <a:latin typeface="新宋体"/>
                <a:ea typeface="新宋体"/>
              </a:rPr>
              <a:t> *right = NULL ) : data (x), </a:t>
            </a:r>
            <a:r>
              <a:rPr lang="en-US" altLang="zh-CN" sz="1200" dirty="0" err="1" smtClean="0">
                <a:solidFill>
                  <a:srgbClr val="0000FF"/>
                </a:solidFill>
                <a:latin typeface="新宋体"/>
                <a:ea typeface="新宋体"/>
              </a:rPr>
              <a:t>leftChild</a:t>
            </a:r>
            <a:r>
              <a:rPr lang="en-US" altLang="zh-CN" sz="1200" dirty="0" smtClean="0">
                <a:solidFill>
                  <a:srgbClr val="0000FF"/>
                </a:solidFill>
                <a:latin typeface="新宋体"/>
                <a:ea typeface="新宋体"/>
              </a:rPr>
              <a:t> (left), </a:t>
            </a:r>
            <a:r>
              <a:rPr lang="en-US" altLang="zh-CN" sz="1200" dirty="0" err="1" smtClean="0">
                <a:solidFill>
                  <a:srgbClr val="0000FF"/>
                </a:solidFill>
                <a:latin typeface="新宋体"/>
                <a:ea typeface="新宋体"/>
              </a:rPr>
              <a:t>rightChild</a:t>
            </a:r>
            <a:r>
              <a:rPr lang="en-US" altLang="zh-CN" sz="1200" dirty="0" smtClean="0">
                <a:solidFill>
                  <a:srgbClr val="0000FF"/>
                </a:solidFill>
                <a:latin typeface="新宋体"/>
                <a:ea typeface="新宋体"/>
              </a:rPr>
              <a:t>(right) { }               //</a:t>
            </a:r>
            <a:r>
              <a:rPr lang="zh-CN" altLang="en-US" sz="1200" dirty="0" smtClean="0">
                <a:solidFill>
                  <a:srgbClr val="0000FF"/>
                </a:solidFill>
                <a:latin typeface="新宋体"/>
                <a:ea typeface="新宋体"/>
              </a:rPr>
              <a:t>构造函数  </a:t>
            </a:r>
          </a:p>
          <a:p>
            <a:r>
              <a:rPr lang="zh-CN" altLang="en-US" sz="1200" dirty="0" smtClean="0">
                <a:solidFill>
                  <a:srgbClr val="0000FF"/>
                </a:solidFill>
                <a:latin typeface="新宋体"/>
                <a:ea typeface="新宋体"/>
              </a:rPr>
              <a:t>	</a:t>
            </a:r>
            <a:r>
              <a:rPr lang="en-US" altLang="zh-CN" sz="1200" dirty="0" smtClean="0">
                <a:solidFill>
                  <a:srgbClr val="0000FF"/>
                </a:solidFill>
                <a:latin typeface="新宋体"/>
                <a:ea typeface="新宋体"/>
              </a:rPr>
              <a:t>~</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 ) { }                                   //</a:t>
            </a:r>
            <a:r>
              <a:rPr lang="zh-CN" altLang="en-US" sz="1200" dirty="0" smtClean="0">
                <a:solidFill>
                  <a:srgbClr val="0000FF"/>
                </a:solidFill>
                <a:latin typeface="新宋体"/>
                <a:ea typeface="新宋体"/>
              </a:rPr>
              <a:t>析构函数</a:t>
            </a:r>
          </a:p>
          <a:p>
            <a:r>
              <a:rPr lang="en-US" altLang="zh-CN" sz="1200" dirty="0" smtClean="0">
                <a:solidFill>
                  <a:srgbClr val="0000FF"/>
                </a:solidFill>
                <a:latin typeface="新宋体"/>
                <a:ea typeface="新宋体"/>
              </a:rPr>
              <a:t>private:</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leftChild</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rightChild</a:t>
            </a:r>
            <a:r>
              <a:rPr lang="en-US" altLang="zh-CN" sz="1200" dirty="0" smtClean="0">
                <a:solidFill>
                  <a:srgbClr val="0000FF"/>
                </a:solidFill>
                <a:latin typeface="新宋体"/>
                <a:ea typeface="新宋体"/>
              </a:rPr>
              <a:t>;  //</a:t>
            </a:r>
            <a:r>
              <a:rPr lang="zh-CN" altLang="en-US" sz="1200" dirty="0" smtClean="0">
                <a:solidFill>
                  <a:srgbClr val="0000FF"/>
                </a:solidFill>
                <a:latin typeface="新宋体"/>
                <a:ea typeface="新宋体"/>
              </a:rPr>
              <a:t>左、右子女链域</a:t>
            </a:r>
          </a:p>
          <a:p>
            <a:r>
              <a:rPr lang="zh-CN" altLang="en-US" sz="1200" dirty="0" smtClean="0">
                <a:solidFill>
                  <a:srgbClr val="0000FF"/>
                </a:solidFill>
                <a:latin typeface="新宋体"/>
                <a:ea typeface="新宋体"/>
              </a:rPr>
              <a:t>	</a:t>
            </a:r>
            <a:r>
              <a:rPr lang="en-US" altLang="zh-CN" sz="1200" dirty="0" smtClean="0">
                <a:solidFill>
                  <a:srgbClr val="0000FF"/>
                </a:solidFill>
                <a:latin typeface="新宋体"/>
                <a:ea typeface="新宋体"/>
              </a:rPr>
              <a:t>char data;                                              //</a:t>
            </a:r>
            <a:r>
              <a:rPr lang="zh-CN" altLang="en-US" sz="1200" dirty="0" smtClean="0">
                <a:solidFill>
                  <a:srgbClr val="0000FF"/>
                </a:solidFill>
                <a:latin typeface="新宋体"/>
                <a:ea typeface="新宋体"/>
              </a:rPr>
              <a:t>数据域</a:t>
            </a:r>
          </a:p>
          <a:p>
            <a:r>
              <a:rPr lang="en-US" altLang="zh-CN" sz="1200" dirty="0" smtClean="0">
                <a:solidFill>
                  <a:srgbClr val="0000FF"/>
                </a:solidFill>
                <a:latin typeface="新宋体"/>
                <a:ea typeface="新宋体"/>
              </a:rPr>
              <a:t>};</a:t>
            </a:r>
          </a:p>
          <a:p>
            <a:r>
              <a:rPr lang="en-US" altLang="zh-CN" sz="1200" dirty="0" smtClean="0">
                <a:solidFill>
                  <a:srgbClr val="0000FF"/>
                </a:solidFill>
                <a:latin typeface="新宋体"/>
                <a:ea typeface="新宋体"/>
              </a:rPr>
              <a:t>class </a:t>
            </a:r>
            <a:r>
              <a:rPr lang="en-US" altLang="zh-CN" sz="1200" dirty="0" err="1" smtClean="0">
                <a:solidFill>
                  <a:srgbClr val="0000FF"/>
                </a:solidFill>
                <a:latin typeface="新宋体"/>
                <a:ea typeface="新宋体"/>
              </a:rPr>
              <a:t>BinaryTree</a:t>
            </a:r>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public:</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BinaryTree</a:t>
            </a:r>
            <a:r>
              <a:rPr lang="en-US" altLang="zh-CN" sz="1200" dirty="0" smtClean="0">
                <a:solidFill>
                  <a:srgbClr val="0000FF"/>
                </a:solidFill>
                <a:latin typeface="新宋体"/>
                <a:ea typeface="新宋体"/>
              </a:rPr>
              <a:t>(): root (NULL) { };</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BinaryTree</a:t>
            </a:r>
            <a:r>
              <a:rPr lang="en-US" altLang="zh-CN" sz="1200" dirty="0" smtClean="0">
                <a:solidFill>
                  <a:srgbClr val="0000FF"/>
                </a:solidFill>
                <a:latin typeface="新宋体"/>
                <a:ea typeface="新宋体"/>
              </a:rPr>
              <a:t> ( char value ) { </a:t>
            </a:r>
            <a:r>
              <a:rPr lang="en-US" altLang="zh-CN" sz="1200" dirty="0" err="1" smtClean="0">
                <a:solidFill>
                  <a:srgbClr val="0000FF"/>
                </a:solidFill>
                <a:latin typeface="新宋体"/>
                <a:ea typeface="新宋体"/>
              </a:rPr>
              <a:t>EndTag</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value;root</a:t>
            </a:r>
            <a:r>
              <a:rPr lang="en-US" altLang="zh-CN" sz="1200" dirty="0" smtClean="0">
                <a:solidFill>
                  <a:srgbClr val="0000FF"/>
                </a:solidFill>
                <a:latin typeface="新宋体"/>
                <a:ea typeface="新宋体"/>
              </a:rPr>
              <a:t> =NULL; }</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BinaryTree</a:t>
            </a:r>
            <a:r>
              <a:rPr lang="en-US" altLang="zh-CN" sz="1200" dirty="0" smtClean="0">
                <a:solidFill>
                  <a:srgbClr val="0000FF"/>
                </a:solidFill>
                <a:latin typeface="新宋体"/>
                <a:ea typeface="新宋体"/>
              </a:rPr>
              <a:t>(){ destroy ( root );}</a:t>
            </a:r>
          </a:p>
          <a:p>
            <a:r>
              <a:rPr lang="en-US" altLang="zh-CN" sz="1200" dirty="0" smtClean="0">
                <a:solidFill>
                  <a:srgbClr val="0000FF"/>
                </a:solidFill>
                <a:latin typeface="新宋体"/>
                <a:ea typeface="新宋体"/>
              </a:rPr>
              <a:t>	void </a:t>
            </a:r>
            <a:r>
              <a:rPr lang="en-US" altLang="zh-CN" sz="1200" dirty="0" err="1" smtClean="0">
                <a:solidFill>
                  <a:srgbClr val="0000FF"/>
                </a:solidFill>
                <a:latin typeface="新宋体"/>
                <a:ea typeface="新宋体"/>
              </a:rPr>
              <a:t>CreateBinTree</a:t>
            </a:r>
            <a:r>
              <a:rPr lang="en-US" altLang="zh-CN" sz="1200" dirty="0" smtClean="0">
                <a:solidFill>
                  <a:srgbClr val="0000FF"/>
                </a:solidFill>
                <a:latin typeface="新宋体"/>
                <a:ea typeface="新宋体"/>
              </a:rPr>
              <a:t>( ) { </a:t>
            </a:r>
            <a:r>
              <a:rPr lang="en-US" altLang="zh-CN" sz="1200" dirty="0" err="1" smtClean="0">
                <a:solidFill>
                  <a:srgbClr val="0000FF"/>
                </a:solidFill>
                <a:latin typeface="新宋体"/>
                <a:ea typeface="新宋体"/>
              </a:rPr>
              <a:t>CreateBinTree</a:t>
            </a:r>
            <a:r>
              <a:rPr lang="en-US" altLang="zh-CN" sz="1200" dirty="0" smtClean="0">
                <a:solidFill>
                  <a:srgbClr val="0000FF"/>
                </a:solidFill>
                <a:latin typeface="新宋体"/>
                <a:ea typeface="新宋体"/>
              </a:rPr>
              <a:t>(root);}</a:t>
            </a:r>
          </a:p>
          <a:p>
            <a:endParaRPr lang="en-US" altLang="zh-CN" sz="1200" dirty="0" smtClean="0">
              <a:solidFill>
                <a:srgbClr val="0000FF"/>
              </a:solidFill>
              <a:latin typeface="新宋体"/>
              <a:ea typeface="新宋体"/>
            </a:endParaRP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bool</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IsEmpty</a:t>
            </a:r>
            <a:r>
              <a:rPr lang="en-US" altLang="zh-CN" sz="1200" dirty="0" smtClean="0">
                <a:solidFill>
                  <a:srgbClr val="0000FF"/>
                </a:solidFill>
                <a:latin typeface="新宋体"/>
                <a:ea typeface="新宋体"/>
              </a:rPr>
              <a:t> ( ) { return (root == NULL) ? true : false; }  </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*Parent ( </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*current )	</a:t>
            </a:r>
          </a:p>
          <a:p>
            <a:r>
              <a:rPr lang="en-US" altLang="zh-CN" sz="1200" dirty="0" smtClean="0">
                <a:solidFill>
                  <a:srgbClr val="0000FF"/>
                </a:solidFill>
                <a:latin typeface="新宋体"/>
                <a:ea typeface="新宋体"/>
              </a:rPr>
              <a:t>	{ return (root == NULL || root == current)?NULL : Parent ( </a:t>
            </a:r>
            <a:r>
              <a:rPr lang="en-US" altLang="zh-CN" sz="1200" dirty="0" err="1" smtClean="0">
                <a:solidFill>
                  <a:srgbClr val="0000FF"/>
                </a:solidFill>
                <a:latin typeface="新宋体"/>
                <a:ea typeface="新宋体"/>
              </a:rPr>
              <a:t>root,current</a:t>
            </a:r>
            <a:r>
              <a:rPr lang="en-US" altLang="zh-CN" sz="1200" dirty="0" smtClean="0">
                <a:solidFill>
                  <a:srgbClr val="0000FF"/>
                </a:solidFill>
                <a:latin typeface="新宋体"/>
                <a:ea typeface="新宋体"/>
              </a:rPr>
              <a:t> ); }  </a:t>
            </a:r>
          </a:p>
          <a:p>
            <a:endParaRPr lang="en-US" altLang="zh-CN" sz="1200" dirty="0" smtClean="0">
              <a:solidFill>
                <a:srgbClr val="0000FF"/>
              </a:solidFill>
              <a:latin typeface="新宋体"/>
              <a:ea typeface="新宋体"/>
            </a:endParaRP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LeftChild</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*current )</a:t>
            </a:r>
          </a:p>
          <a:p>
            <a:r>
              <a:rPr lang="en-US" altLang="zh-CN" sz="1200" dirty="0" smtClean="0">
                <a:solidFill>
                  <a:srgbClr val="0000FF"/>
                </a:solidFill>
                <a:latin typeface="新宋体"/>
                <a:ea typeface="新宋体"/>
              </a:rPr>
              <a:t>	{ return (current != NULL )? current-&gt;</a:t>
            </a:r>
            <a:r>
              <a:rPr lang="en-US" altLang="zh-CN" sz="1200" dirty="0" err="1" smtClean="0">
                <a:solidFill>
                  <a:srgbClr val="0000FF"/>
                </a:solidFill>
                <a:latin typeface="新宋体"/>
                <a:ea typeface="新宋体"/>
              </a:rPr>
              <a:t>leftChild</a:t>
            </a:r>
            <a:r>
              <a:rPr lang="en-US" altLang="zh-CN" sz="1200" dirty="0" smtClean="0">
                <a:solidFill>
                  <a:srgbClr val="0000FF"/>
                </a:solidFill>
                <a:latin typeface="新宋体"/>
                <a:ea typeface="新宋体"/>
              </a:rPr>
              <a:t> :NULL; }</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RightChild</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*current )</a:t>
            </a:r>
          </a:p>
          <a:p>
            <a:r>
              <a:rPr lang="en-US" altLang="zh-CN" sz="1200" dirty="0" smtClean="0">
                <a:solidFill>
                  <a:srgbClr val="0000FF"/>
                </a:solidFill>
                <a:latin typeface="新宋体"/>
                <a:ea typeface="新宋体"/>
              </a:rPr>
              <a:t>	{ return ( current!= NULL) ? current-&gt;</a:t>
            </a:r>
            <a:r>
              <a:rPr lang="en-US" altLang="zh-CN" sz="1200" dirty="0" err="1" smtClean="0">
                <a:solidFill>
                  <a:srgbClr val="0000FF"/>
                </a:solidFill>
                <a:latin typeface="新宋体"/>
                <a:ea typeface="新宋体"/>
              </a:rPr>
              <a:t>rightChild</a:t>
            </a:r>
            <a:r>
              <a:rPr lang="en-US" altLang="zh-CN" sz="1200" dirty="0" smtClean="0">
                <a:solidFill>
                  <a:srgbClr val="0000FF"/>
                </a:solidFill>
                <a:latin typeface="新宋体"/>
                <a:ea typeface="新宋体"/>
              </a:rPr>
              <a:t> : NULL; } </a:t>
            </a:r>
          </a:p>
          <a:p>
            <a:endParaRPr lang="en-US" altLang="zh-CN" sz="1200" dirty="0" smtClean="0">
              <a:solidFill>
                <a:srgbClr val="0000FF"/>
              </a:solidFill>
              <a:latin typeface="新宋体"/>
              <a:ea typeface="新宋体"/>
            </a:endParaRPr>
          </a:p>
          <a:p>
            <a:r>
              <a:rPr lang="en-US" altLang="zh-CN" sz="1200" dirty="0" smtClean="0">
                <a:solidFill>
                  <a:srgbClr val="0000FF"/>
                </a:solidFill>
                <a:latin typeface="新宋体"/>
                <a:ea typeface="新宋体"/>
              </a:rPr>
              <a:t>	char Height( ){return Height(root);} </a:t>
            </a:r>
          </a:p>
          <a:p>
            <a:r>
              <a:rPr lang="en-US" altLang="zh-CN" sz="1200" dirty="0" smtClean="0">
                <a:solidFill>
                  <a:srgbClr val="0000FF"/>
                </a:solidFill>
                <a:latin typeface="新宋体"/>
                <a:ea typeface="新宋体"/>
              </a:rPr>
              <a:t>	char Size( ){return Size(root);}  </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GetRoot</a:t>
            </a:r>
            <a:r>
              <a:rPr lang="en-US" altLang="zh-CN" sz="1200" dirty="0" smtClean="0">
                <a:solidFill>
                  <a:srgbClr val="0000FF"/>
                </a:solidFill>
                <a:latin typeface="新宋体"/>
                <a:ea typeface="新宋体"/>
              </a:rPr>
              <a:t> ( ) </a:t>
            </a:r>
            <a:r>
              <a:rPr lang="en-US" altLang="zh-CN" sz="1200" dirty="0" err="1" smtClean="0">
                <a:solidFill>
                  <a:srgbClr val="0000FF"/>
                </a:solidFill>
                <a:latin typeface="新宋体"/>
                <a:ea typeface="新宋体"/>
              </a:rPr>
              <a:t>const</a:t>
            </a:r>
            <a:r>
              <a:rPr lang="en-US" altLang="zh-CN" sz="1200" dirty="0" smtClean="0">
                <a:solidFill>
                  <a:srgbClr val="0000FF"/>
                </a:solidFill>
                <a:latin typeface="新宋体"/>
                <a:ea typeface="新宋体"/>
              </a:rPr>
              <a:t> { return root; } </a:t>
            </a:r>
          </a:p>
          <a:p>
            <a:r>
              <a:rPr lang="en-US" altLang="zh-CN" sz="1200" dirty="0" smtClean="0">
                <a:solidFill>
                  <a:srgbClr val="0000FF"/>
                </a:solidFill>
                <a:latin typeface="新宋体"/>
                <a:ea typeface="新宋体"/>
              </a:rPr>
              <a:t>	void </a:t>
            </a:r>
            <a:r>
              <a:rPr lang="en-US" altLang="zh-CN" sz="1200" dirty="0" err="1" smtClean="0">
                <a:solidFill>
                  <a:srgbClr val="0000FF"/>
                </a:solidFill>
                <a:latin typeface="新宋体"/>
                <a:ea typeface="新宋体"/>
              </a:rPr>
              <a:t>preOrder</a:t>
            </a:r>
            <a:r>
              <a:rPr lang="en-US" altLang="zh-CN" sz="1200" dirty="0" smtClean="0">
                <a:solidFill>
                  <a:srgbClr val="0000FF"/>
                </a:solidFill>
                <a:latin typeface="新宋体"/>
                <a:ea typeface="新宋体"/>
              </a:rPr>
              <a:t>( )  {</a:t>
            </a:r>
            <a:r>
              <a:rPr lang="en-US" altLang="zh-CN" sz="1200" dirty="0" err="1" smtClean="0">
                <a:solidFill>
                  <a:srgbClr val="0000FF"/>
                </a:solidFill>
                <a:latin typeface="新宋体"/>
                <a:ea typeface="新宋体"/>
              </a:rPr>
              <a:t>preOrder</a:t>
            </a:r>
            <a:r>
              <a:rPr lang="en-US" altLang="zh-CN" sz="1200" dirty="0" smtClean="0">
                <a:solidFill>
                  <a:srgbClr val="0000FF"/>
                </a:solidFill>
                <a:latin typeface="新宋体"/>
                <a:ea typeface="新宋体"/>
              </a:rPr>
              <a:t>(root);}             //</a:t>
            </a:r>
            <a:r>
              <a:rPr lang="zh-CN" altLang="en-US" sz="1200" dirty="0" smtClean="0">
                <a:solidFill>
                  <a:srgbClr val="0000FF"/>
                </a:solidFill>
                <a:latin typeface="新宋体"/>
                <a:ea typeface="新宋体"/>
              </a:rPr>
              <a:t>前序遍历</a:t>
            </a:r>
          </a:p>
          <a:p>
            <a:r>
              <a:rPr lang="zh-CN" altLang="en-US" sz="1200" dirty="0" smtClean="0">
                <a:solidFill>
                  <a:srgbClr val="0000FF"/>
                </a:solidFill>
                <a:latin typeface="新宋体"/>
                <a:ea typeface="新宋体"/>
              </a:rPr>
              <a:t>	</a:t>
            </a:r>
            <a:r>
              <a:rPr lang="en-US" altLang="zh-CN" sz="1200" dirty="0" smtClean="0">
                <a:solidFill>
                  <a:srgbClr val="0000FF"/>
                </a:solidFill>
                <a:latin typeface="新宋体"/>
                <a:ea typeface="新宋体"/>
              </a:rPr>
              <a:t>void </a:t>
            </a:r>
            <a:r>
              <a:rPr lang="en-US" altLang="zh-CN" sz="1200" dirty="0" err="1" smtClean="0">
                <a:solidFill>
                  <a:srgbClr val="0000FF"/>
                </a:solidFill>
                <a:latin typeface="新宋体"/>
                <a:ea typeface="新宋体"/>
              </a:rPr>
              <a:t>inOrder</a:t>
            </a:r>
            <a:r>
              <a:rPr lang="en-US" altLang="zh-CN" sz="1200" dirty="0" smtClean="0">
                <a:solidFill>
                  <a:srgbClr val="0000FF"/>
                </a:solidFill>
                <a:latin typeface="新宋体"/>
                <a:ea typeface="新宋体"/>
              </a:rPr>
              <a:t>( )     {</a:t>
            </a:r>
            <a:r>
              <a:rPr lang="en-US" altLang="zh-CN" sz="1200" dirty="0" err="1" smtClean="0">
                <a:solidFill>
                  <a:srgbClr val="0000FF"/>
                </a:solidFill>
                <a:latin typeface="新宋体"/>
                <a:ea typeface="新宋体"/>
              </a:rPr>
              <a:t>inOrder</a:t>
            </a:r>
            <a:r>
              <a:rPr lang="en-US" altLang="zh-CN" sz="1200" dirty="0" smtClean="0">
                <a:solidFill>
                  <a:srgbClr val="0000FF"/>
                </a:solidFill>
                <a:latin typeface="新宋体"/>
                <a:ea typeface="新宋体"/>
              </a:rPr>
              <a:t>(root);}               //</a:t>
            </a:r>
            <a:r>
              <a:rPr lang="zh-CN" altLang="en-US" sz="1200" dirty="0" smtClean="0">
                <a:solidFill>
                  <a:srgbClr val="0000FF"/>
                </a:solidFill>
                <a:latin typeface="新宋体"/>
                <a:ea typeface="新宋体"/>
              </a:rPr>
              <a:t>中序遍历</a:t>
            </a:r>
          </a:p>
          <a:p>
            <a:r>
              <a:rPr lang="zh-CN" altLang="en-US" sz="1200" dirty="0" smtClean="0">
                <a:solidFill>
                  <a:srgbClr val="0000FF"/>
                </a:solidFill>
                <a:latin typeface="新宋体"/>
                <a:ea typeface="新宋体"/>
              </a:rPr>
              <a:t>	</a:t>
            </a:r>
            <a:r>
              <a:rPr lang="en-US" altLang="zh-CN" sz="1200" dirty="0" smtClean="0">
                <a:solidFill>
                  <a:srgbClr val="0000FF"/>
                </a:solidFill>
                <a:latin typeface="新宋体"/>
                <a:ea typeface="新宋体"/>
              </a:rPr>
              <a:t>void </a:t>
            </a:r>
            <a:r>
              <a:rPr lang="en-US" altLang="zh-CN" sz="1200" dirty="0" err="1" smtClean="0">
                <a:solidFill>
                  <a:srgbClr val="0000FF"/>
                </a:solidFill>
                <a:latin typeface="新宋体"/>
                <a:ea typeface="新宋体"/>
              </a:rPr>
              <a:t>postOrder</a:t>
            </a:r>
            <a:r>
              <a:rPr lang="en-US" altLang="zh-CN" sz="1200" dirty="0" smtClean="0">
                <a:solidFill>
                  <a:srgbClr val="0000FF"/>
                </a:solidFill>
                <a:latin typeface="新宋体"/>
                <a:ea typeface="新宋体"/>
              </a:rPr>
              <a:t>( ) {</a:t>
            </a:r>
            <a:r>
              <a:rPr lang="en-US" altLang="zh-CN" sz="1200" dirty="0" err="1" smtClean="0">
                <a:solidFill>
                  <a:srgbClr val="0000FF"/>
                </a:solidFill>
                <a:latin typeface="新宋体"/>
                <a:ea typeface="新宋体"/>
              </a:rPr>
              <a:t>postOrder</a:t>
            </a:r>
            <a:r>
              <a:rPr lang="en-US" altLang="zh-CN" sz="1200" dirty="0" smtClean="0">
                <a:solidFill>
                  <a:srgbClr val="0000FF"/>
                </a:solidFill>
                <a:latin typeface="新宋体"/>
                <a:ea typeface="新宋体"/>
              </a:rPr>
              <a:t>(root);}           //</a:t>
            </a:r>
            <a:r>
              <a:rPr lang="zh-CN" altLang="en-US" sz="1200" dirty="0" smtClean="0">
                <a:solidFill>
                  <a:srgbClr val="0000FF"/>
                </a:solidFill>
                <a:latin typeface="新宋体"/>
                <a:ea typeface="新宋体"/>
              </a:rPr>
              <a:t>后序遍历</a:t>
            </a:r>
          </a:p>
          <a:p>
            <a:r>
              <a:rPr lang="zh-CN" altLang="en-US" sz="1200" dirty="0" smtClean="0">
                <a:solidFill>
                  <a:srgbClr val="0000FF"/>
                </a:solidFill>
                <a:latin typeface="新宋体"/>
                <a:ea typeface="新宋体"/>
              </a:rPr>
              <a:t>	</a:t>
            </a:r>
            <a:r>
              <a:rPr lang="en-US" altLang="zh-CN" sz="1200" dirty="0" smtClean="0">
                <a:solidFill>
                  <a:srgbClr val="0000FF"/>
                </a:solidFill>
                <a:latin typeface="新宋体"/>
                <a:ea typeface="新宋体"/>
              </a:rPr>
              <a:t>void </a:t>
            </a:r>
            <a:r>
              <a:rPr lang="en-US" altLang="zh-CN" sz="1200" dirty="0" err="1" smtClean="0">
                <a:solidFill>
                  <a:srgbClr val="0000FF"/>
                </a:solidFill>
                <a:latin typeface="新宋体"/>
                <a:ea typeface="新宋体"/>
              </a:rPr>
              <a:t>levelOrder</a:t>
            </a:r>
            <a:r>
              <a:rPr lang="en-US" altLang="zh-CN" sz="1200" dirty="0" smtClean="0">
                <a:solidFill>
                  <a:srgbClr val="0000FF"/>
                </a:solidFill>
                <a:latin typeface="新宋体"/>
                <a:ea typeface="新宋体"/>
              </a:rPr>
              <a:t>( )  ;       //</a:t>
            </a:r>
            <a:r>
              <a:rPr lang="zh-CN" altLang="en-US" sz="1200" dirty="0" smtClean="0">
                <a:solidFill>
                  <a:srgbClr val="0000FF"/>
                </a:solidFill>
                <a:latin typeface="新宋体"/>
                <a:ea typeface="新宋体"/>
              </a:rPr>
              <a:t>层序遍历    </a:t>
            </a:r>
          </a:p>
          <a:p>
            <a:endParaRPr lang="zh-CN" altLang="en-US" sz="1200" dirty="0" smtClean="0">
              <a:solidFill>
                <a:srgbClr val="0000FF"/>
              </a:solidFill>
              <a:latin typeface="新宋体"/>
              <a:ea typeface="新宋体"/>
            </a:endParaRPr>
          </a:p>
          <a:p>
            <a:r>
              <a:rPr lang="en-US" altLang="zh-CN" sz="1200" dirty="0" smtClean="0">
                <a:solidFill>
                  <a:srgbClr val="0000FF"/>
                </a:solidFill>
                <a:latin typeface="新宋体"/>
                <a:ea typeface="新宋体"/>
              </a:rPr>
              <a:t>private:</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*root;                    //</a:t>
            </a:r>
            <a:r>
              <a:rPr lang="zh-CN" altLang="en-US" sz="1200" dirty="0" smtClean="0">
                <a:solidFill>
                  <a:srgbClr val="0000FF"/>
                </a:solidFill>
                <a:latin typeface="新宋体"/>
                <a:ea typeface="新宋体"/>
              </a:rPr>
              <a:t>二叉树的根指针</a:t>
            </a:r>
          </a:p>
          <a:p>
            <a:r>
              <a:rPr lang="zh-CN" altLang="en-US" sz="1200" dirty="0" smtClean="0">
                <a:solidFill>
                  <a:srgbClr val="0000FF"/>
                </a:solidFill>
                <a:latin typeface="新宋体"/>
                <a:ea typeface="新宋体"/>
              </a:rPr>
              <a:t>	</a:t>
            </a:r>
            <a:r>
              <a:rPr lang="en-US" altLang="zh-CN" sz="1200" dirty="0" smtClean="0">
                <a:solidFill>
                  <a:srgbClr val="0000FF"/>
                </a:solidFill>
                <a:latin typeface="新宋体"/>
                <a:ea typeface="新宋体"/>
              </a:rPr>
              <a:t>char </a:t>
            </a:r>
            <a:r>
              <a:rPr lang="en-US" altLang="zh-CN" sz="1200" dirty="0" err="1" smtClean="0">
                <a:solidFill>
                  <a:srgbClr val="0000FF"/>
                </a:solidFill>
                <a:latin typeface="新宋体"/>
                <a:ea typeface="新宋体"/>
              </a:rPr>
              <a:t>EndTag</a:t>
            </a:r>
            <a:r>
              <a:rPr lang="en-US" altLang="zh-CN" sz="1200" dirty="0" smtClean="0">
                <a:solidFill>
                  <a:srgbClr val="0000FF"/>
                </a:solidFill>
                <a:latin typeface="新宋体"/>
                <a:ea typeface="新宋体"/>
              </a:rPr>
              <a:t>;                    //</a:t>
            </a:r>
            <a:r>
              <a:rPr lang="zh-CN" altLang="en-US" sz="1200" dirty="0" smtClean="0">
                <a:solidFill>
                  <a:srgbClr val="0000FF"/>
                </a:solidFill>
                <a:latin typeface="新宋体"/>
                <a:ea typeface="新宋体"/>
              </a:rPr>
              <a:t>数据输入停止标志</a:t>
            </a:r>
          </a:p>
          <a:p>
            <a:r>
              <a:rPr lang="zh-CN" altLang="en-US" sz="1200" dirty="0" smtClean="0">
                <a:solidFill>
                  <a:srgbClr val="0000FF"/>
                </a:solidFill>
                <a:latin typeface="新宋体"/>
                <a:ea typeface="新宋体"/>
              </a:rPr>
              <a:t>	</a:t>
            </a:r>
            <a:r>
              <a:rPr lang="en-US" altLang="zh-CN" sz="1200" dirty="0" smtClean="0">
                <a:solidFill>
                  <a:srgbClr val="0000FF"/>
                </a:solidFill>
                <a:latin typeface="新宋体"/>
                <a:ea typeface="新宋体"/>
              </a:rPr>
              <a:t>void </a:t>
            </a:r>
            <a:r>
              <a:rPr lang="en-US" altLang="zh-CN" sz="1200" dirty="0" err="1" smtClean="0">
                <a:solidFill>
                  <a:srgbClr val="0000FF"/>
                </a:solidFill>
                <a:latin typeface="新宋体"/>
                <a:ea typeface="新宋体"/>
              </a:rPr>
              <a:t>CreateBinTree</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 &amp; </a:t>
            </a:r>
            <a:r>
              <a:rPr lang="en-US" altLang="zh-CN" sz="1200" dirty="0" err="1" smtClean="0">
                <a:solidFill>
                  <a:srgbClr val="0000FF"/>
                </a:solidFill>
                <a:latin typeface="新宋体"/>
                <a:ea typeface="新宋体"/>
              </a:rPr>
              <a:t>subTree</a:t>
            </a:r>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*Parent ( </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 </a:t>
            </a:r>
            <a:r>
              <a:rPr lang="en-US" altLang="zh-CN" sz="1200" dirty="0" err="1" smtClean="0">
                <a:solidFill>
                  <a:srgbClr val="0000FF"/>
                </a:solidFill>
                <a:latin typeface="新宋体"/>
                <a:ea typeface="新宋体"/>
              </a:rPr>
              <a:t>subTree,BinTreeNode</a:t>
            </a:r>
            <a:r>
              <a:rPr lang="en-US" altLang="zh-CN" sz="1200" dirty="0" smtClean="0">
                <a:solidFill>
                  <a:srgbClr val="0000FF"/>
                </a:solidFill>
                <a:latin typeface="新宋体"/>
                <a:ea typeface="新宋体"/>
              </a:rPr>
              <a:t>  *current ); </a:t>
            </a:r>
          </a:p>
          <a:p>
            <a:r>
              <a:rPr lang="en-US" altLang="zh-CN" sz="1200" dirty="0" smtClean="0">
                <a:solidFill>
                  <a:srgbClr val="0000FF"/>
                </a:solidFill>
                <a:latin typeface="新宋体"/>
                <a:ea typeface="新宋体"/>
              </a:rPr>
              <a:t>	char Height(</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subTree</a:t>
            </a:r>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	char Size(</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subTree</a:t>
            </a:r>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	void </a:t>
            </a:r>
            <a:r>
              <a:rPr lang="en-US" altLang="zh-CN" sz="1200" dirty="0" err="1" smtClean="0">
                <a:solidFill>
                  <a:srgbClr val="0000FF"/>
                </a:solidFill>
                <a:latin typeface="新宋体"/>
                <a:ea typeface="新宋体"/>
              </a:rPr>
              <a:t>preOrder</a:t>
            </a:r>
            <a:r>
              <a:rPr lang="en-US" altLang="zh-CN" sz="1200" dirty="0" smtClean="0">
                <a:solidFill>
                  <a:srgbClr val="0000FF"/>
                </a:solidFill>
                <a:latin typeface="新宋体"/>
                <a:ea typeface="新宋体"/>
              </a:rPr>
              <a:t>(</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subTree</a:t>
            </a:r>
            <a:r>
              <a:rPr lang="en-US" altLang="zh-CN" sz="1200" dirty="0" smtClean="0">
                <a:solidFill>
                  <a:srgbClr val="0000FF"/>
                </a:solidFill>
                <a:latin typeface="新宋体"/>
                <a:ea typeface="新宋体"/>
              </a:rPr>
              <a:t> );     //</a:t>
            </a:r>
            <a:r>
              <a:rPr lang="zh-CN" altLang="en-US" sz="1200" dirty="0" smtClean="0">
                <a:solidFill>
                  <a:srgbClr val="0000FF"/>
                </a:solidFill>
                <a:latin typeface="新宋体"/>
                <a:ea typeface="新宋体"/>
              </a:rPr>
              <a:t>前序遍历</a:t>
            </a:r>
          </a:p>
          <a:p>
            <a:r>
              <a:rPr lang="zh-CN" altLang="en-US" sz="1200" dirty="0" smtClean="0">
                <a:solidFill>
                  <a:srgbClr val="0000FF"/>
                </a:solidFill>
                <a:latin typeface="新宋体"/>
                <a:ea typeface="新宋体"/>
              </a:rPr>
              <a:t>	</a:t>
            </a:r>
            <a:r>
              <a:rPr lang="en-US" altLang="zh-CN" sz="1200" dirty="0" smtClean="0">
                <a:solidFill>
                  <a:srgbClr val="0000FF"/>
                </a:solidFill>
                <a:latin typeface="新宋体"/>
                <a:ea typeface="新宋体"/>
              </a:rPr>
              <a:t>void </a:t>
            </a:r>
            <a:r>
              <a:rPr lang="en-US" altLang="zh-CN" sz="1200" dirty="0" err="1" smtClean="0">
                <a:solidFill>
                  <a:srgbClr val="0000FF"/>
                </a:solidFill>
                <a:latin typeface="新宋体"/>
                <a:ea typeface="新宋体"/>
              </a:rPr>
              <a:t>inOrder</a:t>
            </a:r>
            <a:r>
              <a:rPr lang="en-US" altLang="zh-CN" sz="1200" dirty="0" smtClean="0">
                <a:solidFill>
                  <a:srgbClr val="0000FF"/>
                </a:solidFill>
                <a:latin typeface="新宋体"/>
                <a:ea typeface="新宋体"/>
              </a:rPr>
              <a:t>(</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subTree</a:t>
            </a:r>
            <a:r>
              <a:rPr lang="en-US" altLang="zh-CN" sz="1200" dirty="0" smtClean="0">
                <a:solidFill>
                  <a:srgbClr val="0000FF"/>
                </a:solidFill>
                <a:latin typeface="新宋体"/>
                <a:ea typeface="新宋体"/>
              </a:rPr>
              <a:t> );       //</a:t>
            </a:r>
            <a:r>
              <a:rPr lang="zh-CN" altLang="en-US" sz="1200" dirty="0" smtClean="0">
                <a:solidFill>
                  <a:srgbClr val="0000FF"/>
                </a:solidFill>
                <a:latin typeface="新宋体"/>
                <a:ea typeface="新宋体"/>
              </a:rPr>
              <a:t>中序遍历                         </a:t>
            </a:r>
          </a:p>
          <a:p>
            <a:r>
              <a:rPr lang="zh-CN" altLang="en-US" sz="1200" dirty="0" smtClean="0">
                <a:solidFill>
                  <a:srgbClr val="0000FF"/>
                </a:solidFill>
                <a:latin typeface="新宋体"/>
                <a:ea typeface="新宋体"/>
              </a:rPr>
              <a:t>	</a:t>
            </a:r>
            <a:r>
              <a:rPr lang="en-US" altLang="zh-CN" sz="1200" dirty="0" smtClean="0">
                <a:solidFill>
                  <a:srgbClr val="0000FF"/>
                </a:solidFill>
                <a:latin typeface="新宋体"/>
                <a:ea typeface="新宋体"/>
              </a:rPr>
              <a:t>void </a:t>
            </a:r>
            <a:r>
              <a:rPr lang="en-US" altLang="zh-CN" sz="1200" dirty="0" err="1" smtClean="0">
                <a:solidFill>
                  <a:srgbClr val="0000FF"/>
                </a:solidFill>
                <a:latin typeface="新宋体"/>
                <a:ea typeface="新宋体"/>
              </a:rPr>
              <a:t>postOrder</a:t>
            </a:r>
            <a:r>
              <a:rPr lang="en-US" altLang="zh-CN" sz="1200" dirty="0" smtClean="0">
                <a:solidFill>
                  <a:srgbClr val="0000FF"/>
                </a:solidFill>
                <a:latin typeface="新宋体"/>
                <a:ea typeface="新宋体"/>
              </a:rPr>
              <a:t>(</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subTree</a:t>
            </a:r>
            <a:r>
              <a:rPr lang="en-US" altLang="zh-CN" sz="1200" dirty="0" smtClean="0">
                <a:solidFill>
                  <a:srgbClr val="0000FF"/>
                </a:solidFill>
                <a:latin typeface="新宋体"/>
                <a:ea typeface="新宋体"/>
              </a:rPr>
              <a:t> );   //</a:t>
            </a:r>
            <a:r>
              <a:rPr lang="zh-CN" altLang="en-US" sz="1200" dirty="0" smtClean="0">
                <a:solidFill>
                  <a:srgbClr val="0000FF"/>
                </a:solidFill>
                <a:latin typeface="新宋体"/>
                <a:ea typeface="新宋体"/>
              </a:rPr>
              <a:t>后序遍历        </a:t>
            </a:r>
          </a:p>
          <a:p>
            <a:r>
              <a:rPr lang="zh-CN" altLang="en-US" sz="1200" dirty="0" smtClean="0">
                <a:solidFill>
                  <a:srgbClr val="0000FF"/>
                </a:solidFill>
                <a:latin typeface="新宋体"/>
                <a:ea typeface="新宋体"/>
              </a:rPr>
              <a:t>	</a:t>
            </a:r>
            <a:r>
              <a:rPr lang="en-US" altLang="zh-CN" sz="1200" dirty="0" smtClean="0">
                <a:solidFill>
                  <a:srgbClr val="0000FF"/>
                </a:solidFill>
                <a:latin typeface="新宋体"/>
                <a:ea typeface="新宋体"/>
              </a:rPr>
              <a:t>void destroy(</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&amp;</a:t>
            </a:r>
            <a:r>
              <a:rPr lang="en-US" altLang="zh-CN" sz="1200" dirty="0" err="1" smtClean="0">
                <a:solidFill>
                  <a:srgbClr val="0000FF"/>
                </a:solidFill>
                <a:latin typeface="新宋体"/>
                <a:ea typeface="新宋体"/>
              </a:rPr>
              <a:t>subTree</a:t>
            </a:r>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a:t>
            </a:r>
          </a:p>
          <a:p>
            <a:endParaRPr lang="en-US" altLang="zh-CN" sz="1200" dirty="0" smtClean="0">
              <a:solidFill>
                <a:srgbClr val="0000FF"/>
              </a:solidFill>
              <a:latin typeface="新宋体"/>
              <a:ea typeface="新宋体"/>
            </a:endParaRPr>
          </a:p>
          <a:p>
            <a:endParaRPr lang="en-US" altLang="zh-CN" sz="1200" dirty="0" smtClean="0">
              <a:solidFill>
                <a:srgbClr val="0000FF"/>
              </a:solidFill>
              <a:latin typeface="新宋体"/>
              <a:ea typeface="新宋体"/>
            </a:endParaRPr>
          </a:p>
          <a:p>
            <a:endParaRPr lang="en-US" altLang="zh-CN" sz="1200" dirty="0" smtClean="0">
              <a:solidFill>
                <a:srgbClr val="0000FF"/>
              </a:solidFill>
              <a:latin typeface="新宋体"/>
              <a:ea typeface="新宋体"/>
            </a:endParaRPr>
          </a:p>
          <a:p>
            <a:r>
              <a:rPr lang="en-US" altLang="zh-CN" sz="1200" dirty="0" smtClean="0">
                <a:solidFill>
                  <a:srgbClr val="0000FF"/>
                </a:solidFill>
                <a:latin typeface="新宋体"/>
                <a:ea typeface="新宋体"/>
              </a:rPr>
              <a:t>class </a:t>
            </a:r>
            <a:r>
              <a:rPr lang="en-US" altLang="zh-CN" sz="1200" dirty="0" err="1" smtClean="0">
                <a:solidFill>
                  <a:srgbClr val="0000FF"/>
                </a:solidFill>
                <a:latin typeface="新宋体"/>
                <a:ea typeface="新宋体"/>
              </a:rPr>
              <a:t>SeqQueue</a:t>
            </a:r>
            <a:r>
              <a:rPr lang="en-US" altLang="zh-CN" sz="1200" dirty="0" smtClean="0">
                <a:solidFill>
                  <a:srgbClr val="0000FF"/>
                </a:solidFill>
                <a:latin typeface="新宋体"/>
                <a:ea typeface="新宋体"/>
              </a:rPr>
              <a:t>{</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int</a:t>
            </a:r>
            <a:r>
              <a:rPr lang="en-US" altLang="zh-CN" sz="1200" dirty="0" smtClean="0">
                <a:solidFill>
                  <a:srgbClr val="0000FF"/>
                </a:solidFill>
                <a:latin typeface="新宋体"/>
                <a:ea typeface="新宋体"/>
              </a:rPr>
              <a:t> rear, front;		              //</a:t>
            </a:r>
            <a:r>
              <a:rPr lang="zh-CN" altLang="en-US" sz="1200" dirty="0" smtClean="0">
                <a:solidFill>
                  <a:srgbClr val="0000FF"/>
                </a:solidFill>
                <a:latin typeface="新宋体"/>
                <a:ea typeface="新宋体"/>
              </a:rPr>
              <a:t>队尾与队头指针</a:t>
            </a:r>
          </a:p>
          <a:p>
            <a:r>
              <a:rPr lang="zh-CN" altLang="en-US"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**elements;		                  //</a:t>
            </a:r>
            <a:r>
              <a:rPr lang="zh-CN" altLang="en-US" sz="1200" dirty="0" smtClean="0">
                <a:solidFill>
                  <a:srgbClr val="0000FF"/>
                </a:solidFill>
                <a:latin typeface="新宋体"/>
                <a:ea typeface="新宋体"/>
              </a:rPr>
              <a:t>队列存放数组</a:t>
            </a:r>
          </a:p>
          <a:p>
            <a:r>
              <a:rPr lang="zh-CN" altLang="en-US"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int</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maxSize</a:t>
            </a:r>
            <a:r>
              <a:rPr lang="en-US" altLang="zh-CN" sz="1200" dirty="0" smtClean="0">
                <a:solidFill>
                  <a:srgbClr val="0000FF"/>
                </a:solidFill>
                <a:latin typeface="新宋体"/>
                <a:ea typeface="新宋体"/>
              </a:rPr>
              <a:t>;		                  //</a:t>
            </a:r>
            <a:r>
              <a:rPr lang="zh-CN" altLang="en-US" sz="1200" dirty="0" smtClean="0">
                <a:solidFill>
                  <a:srgbClr val="0000FF"/>
                </a:solidFill>
                <a:latin typeface="新宋体"/>
                <a:ea typeface="新宋体"/>
              </a:rPr>
              <a:t>队列最大容量</a:t>
            </a:r>
          </a:p>
          <a:p>
            <a:r>
              <a:rPr lang="en-US" altLang="zh-CN" sz="1200" dirty="0" smtClean="0">
                <a:solidFill>
                  <a:srgbClr val="0000FF"/>
                </a:solidFill>
                <a:latin typeface="新宋体"/>
                <a:ea typeface="新宋体"/>
              </a:rPr>
              <a:t>public:</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SeqQueue</a:t>
            </a:r>
            <a:r>
              <a:rPr lang="en-US" altLang="zh-CN" sz="1200" dirty="0" smtClean="0">
                <a:solidFill>
                  <a:srgbClr val="0000FF"/>
                </a:solidFill>
                <a:latin typeface="新宋体"/>
                <a:ea typeface="新宋体"/>
              </a:rPr>
              <a:t>(</a:t>
            </a:r>
            <a:r>
              <a:rPr lang="en-US" altLang="zh-CN" sz="1200" dirty="0" err="1" smtClean="0">
                <a:solidFill>
                  <a:srgbClr val="0000FF"/>
                </a:solidFill>
                <a:latin typeface="新宋体"/>
                <a:ea typeface="新宋体"/>
              </a:rPr>
              <a:t>int</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sz</a:t>
            </a:r>
            <a:r>
              <a:rPr lang="en-US" altLang="zh-CN" sz="1200" dirty="0" smtClean="0">
                <a:solidFill>
                  <a:srgbClr val="0000FF"/>
                </a:solidFill>
                <a:latin typeface="新宋体"/>
                <a:ea typeface="新宋体"/>
              </a:rPr>
              <a:t> = 20);                //</a:t>
            </a:r>
            <a:r>
              <a:rPr lang="zh-CN" altLang="en-US" sz="1200" dirty="0" smtClean="0">
                <a:solidFill>
                  <a:srgbClr val="0000FF"/>
                </a:solidFill>
                <a:latin typeface="新宋体"/>
                <a:ea typeface="新宋体"/>
              </a:rPr>
              <a:t>构造函数    </a:t>
            </a:r>
          </a:p>
          <a:p>
            <a:r>
              <a:rPr lang="zh-CN" altLang="en-US" sz="1200" dirty="0" smtClean="0">
                <a:solidFill>
                  <a:srgbClr val="0000FF"/>
                </a:solidFill>
                <a:latin typeface="新宋体"/>
                <a:ea typeface="新宋体"/>
              </a:rPr>
              <a:t>	</a:t>
            </a:r>
            <a:r>
              <a:rPr lang="en-US" altLang="zh-CN" sz="1200" dirty="0" smtClean="0">
                <a:solidFill>
                  <a:srgbClr val="0000FF"/>
                </a:solidFill>
                <a:latin typeface="新宋体"/>
                <a:ea typeface="新宋体"/>
              </a:rPr>
              <a:t>~</a:t>
            </a:r>
            <a:r>
              <a:rPr lang="en-US" altLang="zh-CN" sz="1200" dirty="0" err="1" smtClean="0">
                <a:solidFill>
                  <a:srgbClr val="0000FF"/>
                </a:solidFill>
                <a:latin typeface="新宋体"/>
                <a:ea typeface="新宋体"/>
              </a:rPr>
              <a:t>SeqQueue</a:t>
            </a:r>
            <a:r>
              <a:rPr lang="en-US" altLang="zh-CN" sz="1200" dirty="0" smtClean="0">
                <a:solidFill>
                  <a:srgbClr val="0000FF"/>
                </a:solidFill>
                <a:latin typeface="新宋体"/>
                <a:ea typeface="新宋体"/>
              </a:rPr>
              <a:t>() { delete[ ] elements; }  //</a:t>
            </a:r>
            <a:r>
              <a:rPr lang="zh-CN" altLang="en-US" sz="1200" dirty="0" smtClean="0">
                <a:solidFill>
                  <a:srgbClr val="0000FF"/>
                </a:solidFill>
                <a:latin typeface="新宋体"/>
                <a:ea typeface="新宋体"/>
              </a:rPr>
              <a:t>析构函数</a:t>
            </a:r>
          </a:p>
          <a:p>
            <a:r>
              <a:rPr lang="zh-CN" altLang="en-US"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int</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EnQueue</a:t>
            </a:r>
            <a:r>
              <a:rPr lang="en-US" altLang="zh-CN" sz="1200" dirty="0" smtClean="0">
                <a:solidFill>
                  <a:srgbClr val="0000FF"/>
                </a:solidFill>
                <a:latin typeface="新宋体"/>
                <a:ea typeface="新宋体"/>
              </a:rPr>
              <a:t>(</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 x);       //</a:t>
            </a:r>
            <a:r>
              <a:rPr lang="zh-CN" altLang="en-US" sz="1200" dirty="0" smtClean="0">
                <a:solidFill>
                  <a:srgbClr val="0000FF"/>
                </a:solidFill>
                <a:latin typeface="新宋体"/>
                <a:ea typeface="新宋体"/>
              </a:rPr>
              <a:t>新元素进队列</a:t>
            </a:r>
          </a:p>
          <a:p>
            <a:r>
              <a:rPr lang="zh-CN" altLang="en-US"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int</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DeQueue</a:t>
            </a:r>
            <a:r>
              <a:rPr lang="en-US" altLang="zh-CN" sz="1200" dirty="0" smtClean="0">
                <a:solidFill>
                  <a:srgbClr val="0000FF"/>
                </a:solidFill>
                <a:latin typeface="新宋体"/>
                <a:ea typeface="新宋体"/>
              </a:rPr>
              <a:t>(</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 &amp; x);      //</a:t>
            </a:r>
            <a:r>
              <a:rPr lang="zh-CN" altLang="en-US" sz="1200" dirty="0" smtClean="0">
                <a:solidFill>
                  <a:srgbClr val="0000FF"/>
                </a:solidFill>
                <a:latin typeface="新宋体"/>
                <a:ea typeface="新宋体"/>
              </a:rPr>
              <a:t>退出队头元素</a:t>
            </a:r>
          </a:p>
          <a:p>
            <a:r>
              <a:rPr lang="zh-CN" altLang="en-US"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int</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IsEmpty</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const</a:t>
            </a:r>
            <a:r>
              <a:rPr lang="en-US" altLang="zh-CN" sz="1200" dirty="0" smtClean="0">
                <a:solidFill>
                  <a:srgbClr val="0000FF"/>
                </a:solidFill>
                <a:latin typeface="新宋体"/>
                <a:ea typeface="新宋体"/>
              </a:rPr>
              <a:t> { return front == rear; }</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int</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IsFull</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const</a:t>
            </a:r>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	{ return ((rear+1)% </a:t>
            </a:r>
            <a:r>
              <a:rPr lang="en-US" altLang="zh-CN" sz="1200" dirty="0" err="1" smtClean="0">
                <a:solidFill>
                  <a:srgbClr val="0000FF"/>
                </a:solidFill>
                <a:latin typeface="新宋体"/>
                <a:ea typeface="新宋体"/>
              </a:rPr>
              <a:t>maxSize</a:t>
            </a:r>
            <a:r>
              <a:rPr lang="en-US" altLang="zh-CN" sz="1200" dirty="0" smtClean="0">
                <a:solidFill>
                  <a:srgbClr val="0000FF"/>
                </a:solidFill>
                <a:latin typeface="新宋体"/>
                <a:ea typeface="新宋体"/>
              </a:rPr>
              <a:t> == front); } </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int</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getSize</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const</a:t>
            </a:r>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	{ return (</a:t>
            </a:r>
            <a:r>
              <a:rPr lang="en-US" altLang="zh-CN" sz="1200" dirty="0" err="1" smtClean="0">
                <a:solidFill>
                  <a:srgbClr val="0000FF"/>
                </a:solidFill>
                <a:latin typeface="新宋体"/>
                <a:ea typeface="新宋体"/>
              </a:rPr>
              <a:t>rear-front+maxSize</a:t>
            </a:r>
            <a:r>
              <a:rPr lang="en-US" altLang="zh-CN" sz="1200" dirty="0" smtClean="0">
                <a:solidFill>
                  <a:srgbClr val="0000FF"/>
                </a:solidFill>
                <a:latin typeface="新宋体"/>
                <a:ea typeface="新宋体"/>
              </a:rPr>
              <a:t>) % </a:t>
            </a:r>
            <a:r>
              <a:rPr lang="en-US" altLang="zh-CN" sz="1200" dirty="0" err="1" smtClean="0">
                <a:solidFill>
                  <a:srgbClr val="0000FF"/>
                </a:solidFill>
                <a:latin typeface="新宋体"/>
                <a:ea typeface="新宋体"/>
              </a:rPr>
              <a:t>maxSize</a:t>
            </a:r>
            <a:r>
              <a:rPr lang="en-US" altLang="zh-CN" sz="1200" dirty="0" smtClean="0">
                <a:solidFill>
                  <a:srgbClr val="0000FF"/>
                </a:solidFill>
                <a:latin typeface="新宋体"/>
                <a:ea typeface="新宋体"/>
              </a:rPr>
              <a:t>; }</a:t>
            </a:r>
          </a:p>
          <a:p>
            <a:endParaRPr lang="en-US" altLang="zh-CN" sz="1200" dirty="0" smtClean="0">
              <a:solidFill>
                <a:srgbClr val="0000FF"/>
              </a:solidFill>
              <a:latin typeface="新宋体"/>
              <a:ea typeface="新宋体"/>
            </a:endParaRPr>
          </a:p>
          <a:p>
            <a:r>
              <a:rPr lang="en-US" altLang="zh-CN" sz="1200" dirty="0" smtClean="0">
                <a:solidFill>
                  <a:srgbClr val="0000FF"/>
                </a:solidFill>
                <a:latin typeface="新宋体"/>
                <a:ea typeface="新宋体"/>
              </a:rPr>
              <a:t>};</a:t>
            </a:r>
          </a:p>
          <a:p>
            <a:r>
              <a:rPr lang="en-US" altLang="zh-CN" sz="1200" dirty="0" err="1" smtClean="0">
                <a:solidFill>
                  <a:srgbClr val="0000FF"/>
                </a:solidFill>
                <a:latin typeface="新宋体"/>
                <a:ea typeface="新宋体"/>
              </a:rPr>
              <a:t>SeqQueue</a:t>
            </a:r>
            <a:r>
              <a:rPr lang="en-US" altLang="zh-CN" sz="1200" dirty="0" smtClean="0">
                <a:solidFill>
                  <a:srgbClr val="0000FF"/>
                </a:solidFill>
                <a:latin typeface="新宋体"/>
                <a:ea typeface="新宋体"/>
              </a:rPr>
              <a:t>::</a:t>
            </a:r>
            <a:r>
              <a:rPr lang="en-US" altLang="zh-CN" sz="1200" dirty="0" err="1" smtClean="0">
                <a:solidFill>
                  <a:srgbClr val="0000FF"/>
                </a:solidFill>
                <a:latin typeface="新宋体"/>
                <a:ea typeface="新宋体"/>
              </a:rPr>
              <a:t>SeqQueue</a:t>
            </a:r>
            <a:r>
              <a:rPr lang="en-US" altLang="zh-CN" sz="1200" dirty="0" smtClean="0">
                <a:solidFill>
                  <a:srgbClr val="0000FF"/>
                </a:solidFill>
                <a:latin typeface="新宋体"/>
                <a:ea typeface="新宋体"/>
              </a:rPr>
              <a:t>(</a:t>
            </a:r>
            <a:r>
              <a:rPr lang="en-US" altLang="zh-CN" sz="1200" dirty="0" err="1" smtClean="0">
                <a:solidFill>
                  <a:srgbClr val="0000FF"/>
                </a:solidFill>
                <a:latin typeface="新宋体"/>
                <a:ea typeface="新宋体"/>
              </a:rPr>
              <a:t>int</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sz</a:t>
            </a:r>
            <a:r>
              <a:rPr lang="en-US" altLang="zh-CN" sz="1200" dirty="0" smtClean="0">
                <a:solidFill>
                  <a:srgbClr val="0000FF"/>
                </a:solidFill>
                <a:latin typeface="新宋体"/>
                <a:ea typeface="新宋体"/>
              </a:rPr>
              <a:t>)  {     //</a:t>
            </a:r>
            <a:r>
              <a:rPr lang="zh-CN" altLang="en-US" sz="1200" dirty="0" smtClean="0">
                <a:solidFill>
                  <a:srgbClr val="0000FF"/>
                </a:solidFill>
                <a:latin typeface="新宋体"/>
                <a:ea typeface="新宋体"/>
              </a:rPr>
              <a:t>构造函数</a:t>
            </a:r>
          </a:p>
          <a:p>
            <a:r>
              <a:rPr lang="zh-CN" altLang="en-US" sz="1200" dirty="0" smtClean="0">
                <a:solidFill>
                  <a:srgbClr val="0000FF"/>
                </a:solidFill>
                <a:latin typeface="新宋体"/>
                <a:ea typeface="新宋体"/>
              </a:rPr>
              <a:t>	</a:t>
            </a:r>
            <a:r>
              <a:rPr lang="en-US" altLang="zh-CN" sz="1200" dirty="0" smtClean="0">
                <a:solidFill>
                  <a:srgbClr val="0000FF"/>
                </a:solidFill>
                <a:latin typeface="新宋体"/>
                <a:ea typeface="新宋体"/>
              </a:rPr>
              <a:t>front=0; rear=0; </a:t>
            </a:r>
            <a:r>
              <a:rPr lang="en-US" altLang="zh-CN" sz="1200" dirty="0" err="1" smtClean="0">
                <a:solidFill>
                  <a:srgbClr val="0000FF"/>
                </a:solidFill>
                <a:latin typeface="新宋体"/>
                <a:ea typeface="新宋体"/>
              </a:rPr>
              <a:t>maxSize</a:t>
            </a:r>
            <a:r>
              <a:rPr lang="en-US" altLang="zh-CN" sz="1200" dirty="0" smtClean="0">
                <a:solidFill>
                  <a:srgbClr val="0000FF"/>
                </a:solidFill>
                <a:latin typeface="新宋体"/>
                <a:ea typeface="新宋体"/>
              </a:rPr>
              <a:t>=</a:t>
            </a:r>
            <a:r>
              <a:rPr lang="en-US" altLang="zh-CN" sz="1200" dirty="0" err="1" smtClean="0">
                <a:solidFill>
                  <a:srgbClr val="0000FF"/>
                </a:solidFill>
                <a:latin typeface="新宋体"/>
                <a:ea typeface="新宋体"/>
              </a:rPr>
              <a:t>sz</a:t>
            </a:r>
            <a:r>
              <a:rPr lang="en-US" altLang="zh-CN" sz="1200" dirty="0" smtClean="0">
                <a:solidFill>
                  <a:srgbClr val="0000FF"/>
                </a:solidFill>
                <a:latin typeface="新宋体"/>
                <a:ea typeface="新宋体"/>
              </a:rPr>
              <a:t>;</a:t>
            </a:r>
          </a:p>
          <a:p>
            <a:r>
              <a:rPr lang="en-US" altLang="zh-CN" sz="1200" dirty="0" smtClean="0">
                <a:solidFill>
                  <a:srgbClr val="0000FF"/>
                </a:solidFill>
                <a:latin typeface="新宋体"/>
                <a:ea typeface="新宋体"/>
              </a:rPr>
              <a:t>	elements = new </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maxSize</a:t>
            </a:r>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a:t>
            </a:r>
          </a:p>
          <a:p>
            <a:endParaRPr lang="en-US" altLang="zh-CN" sz="1200" dirty="0" smtClean="0">
              <a:solidFill>
                <a:srgbClr val="0000FF"/>
              </a:solidFill>
              <a:latin typeface="新宋体"/>
              <a:ea typeface="新宋体"/>
            </a:endParaRPr>
          </a:p>
          <a:p>
            <a:r>
              <a:rPr lang="en-US" altLang="zh-CN" sz="1200" dirty="0" err="1" smtClean="0">
                <a:solidFill>
                  <a:srgbClr val="0000FF"/>
                </a:solidFill>
                <a:latin typeface="新宋体"/>
                <a:ea typeface="新宋体"/>
              </a:rPr>
              <a:t>int</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SeqQueue</a:t>
            </a:r>
            <a:r>
              <a:rPr lang="en-US" altLang="zh-CN" sz="1200" dirty="0" smtClean="0">
                <a:solidFill>
                  <a:srgbClr val="0000FF"/>
                </a:solidFill>
                <a:latin typeface="新宋体"/>
                <a:ea typeface="新宋体"/>
              </a:rPr>
              <a:t>::</a:t>
            </a:r>
            <a:r>
              <a:rPr lang="en-US" altLang="zh-CN" sz="1200" dirty="0" err="1" smtClean="0">
                <a:solidFill>
                  <a:srgbClr val="0000FF"/>
                </a:solidFill>
                <a:latin typeface="新宋体"/>
                <a:ea typeface="新宋体"/>
              </a:rPr>
              <a:t>EnQueue</a:t>
            </a:r>
            <a:r>
              <a:rPr lang="en-US" altLang="zh-CN" sz="1200" dirty="0" smtClean="0">
                <a:solidFill>
                  <a:srgbClr val="0000FF"/>
                </a:solidFill>
                <a:latin typeface="新宋体"/>
                <a:ea typeface="新宋体"/>
              </a:rPr>
              <a:t>(</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 x) {           </a:t>
            </a:r>
          </a:p>
          <a:p>
            <a:r>
              <a:rPr lang="en-US" altLang="zh-CN" sz="1200" dirty="0" smtClean="0">
                <a:solidFill>
                  <a:srgbClr val="0000FF"/>
                </a:solidFill>
                <a:latin typeface="新宋体"/>
                <a:ea typeface="新宋体"/>
              </a:rPr>
              <a:t>	//</a:t>
            </a:r>
            <a:r>
              <a:rPr lang="zh-CN" altLang="en-US" sz="1200" dirty="0" smtClean="0">
                <a:solidFill>
                  <a:srgbClr val="0000FF"/>
                </a:solidFill>
                <a:latin typeface="新宋体"/>
                <a:ea typeface="新宋体"/>
              </a:rPr>
              <a:t>若队列不满</a:t>
            </a:r>
            <a:r>
              <a:rPr lang="en-US" altLang="zh-CN" sz="1200" dirty="0" smtClean="0">
                <a:solidFill>
                  <a:srgbClr val="0000FF"/>
                </a:solidFill>
                <a:latin typeface="新宋体"/>
                <a:ea typeface="新宋体"/>
              </a:rPr>
              <a:t>, </a:t>
            </a:r>
            <a:r>
              <a:rPr lang="zh-CN" altLang="en-US" sz="1200" dirty="0" smtClean="0">
                <a:solidFill>
                  <a:srgbClr val="0000FF"/>
                </a:solidFill>
                <a:latin typeface="新宋体"/>
                <a:ea typeface="新宋体"/>
              </a:rPr>
              <a:t>则将</a:t>
            </a:r>
            <a:r>
              <a:rPr lang="en-US" altLang="zh-CN" sz="1200" dirty="0" smtClean="0">
                <a:solidFill>
                  <a:srgbClr val="0000FF"/>
                </a:solidFill>
                <a:latin typeface="新宋体"/>
                <a:ea typeface="新宋体"/>
              </a:rPr>
              <a:t>x</a:t>
            </a:r>
            <a:r>
              <a:rPr lang="zh-CN" altLang="en-US" sz="1200" dirty="0" smtClean="0">
                <a:solidFill>
                  <a:srgbClr val="0000FF"/>
                </a:solidFill>
                <a:latin typeface="新宋体"/>
                <a:ea typeface="新宋体"/>
              </a:rPr>
              <a:t>插入到该队列队尾</a:t>
            </a:r>
            <a:r>
              <a:rPr lang="en-US" altLang="zh-CN" sz="1200" dirty="0" smtClean="0">
                <a:solidFill>
                  <a:srgbClr val="0000FF"/>
                </a:solidFill>
                <a:latin typeface="新宋体"/>
                <a:ea typeface="新宋体"/>
              </a:rPr>
              <a:t>, </a:t>
            </a:r>
            <a:r>
              <a:rPr lang="zh-CN" altLang="en-US" sz="1200" dirty="0" smtClean="0">
                <a:solidFill>
                  <a:srgbClr val="0000FF"/>
                </a:solidFill>
                <a:latin typeface="新宋体"/>
                <a:ea typeface="新宋体"/>
              </a:rPr>
              <a:t>否则返回      </a:t>
            </a:r>
            <a:r>
              <a:rPr lang="en-US" altLang="zh-CN" sz="1200" dirty="0" smtClean="0">
                <a:solidFill>
                  <a:srgbClr val="0000FF"/>
                </a:solidFill>
                <a:latin typeface="新宋体"/>
                <a:ea typeface="新宋体"/>
              </a:rPr>
              <a:t>if (</a:t>
            </a:r>
            <a:r>
              <a:rPr lang="en-US" altLang="zh-CN" sz="1200" dirty="0" err="1" smtClean="0">
                <a:solidFill>
                  <a:srgbClr val="0000FF"/>
                </a:solidFill>
                <a:latin typeface="新宋体"/>
                <a:ea typeface="新宋体"/>
              </a:rPr>
              <a:t>IsFull</a:t>
            </a:r>
            <a:r>
              <a:rPr lang="en-US" altLang="zh-CN" sz="1200" dirty="0" smtClean="0">
                <a:solidFill>
                  <a:srgbClr val="0000FF"/>
                </a:solidFill>
                <a:latin typeface="新宋体"/>
                <a:ea typeface="新宋体"/>
              </a:rPr>
              <a:t>()) return 0;   </a:t>
            </a:r>
          </a:p>
          <a:p>
            <a:r>
              <a:rPr lang="en-US" altLang="zh-CN" sz="1200" dirty="0" smtClean="0">
                <a:solidFill>
                  <a:srgbClr val="0000FF"/>
                </a:solidFill>
                <a:latin typeface="新宋体"/>
                <a:ea typeface="新宋体"/>
              </a:rPr>
              <a:t>	elements[rear] =  x;                                    //</a:t>
            </a:r>
            <a:r>
              <a:rPr lang="zh-CN" altLang="en-US" sz="1200" dirty="0" smtClean="0">
                <a:solidFill>
                  <a:srgbClr val="0000FF"/>
                </a:solidFill>
                <a:latin typeface="新宋体"/>
                <a:ea typeface="新宋体"/>
              </a:rPr>
              <a:t>先存入</a:t>
            </a:r>
          </a:p>
          <a:p>
            <a:r>
              <a:rPr lang="zh-CN" altLang="en-US" sz="1200" dirty="0" smtClean="0">
                <a:solidFill>
                  <a:srgbClr val="0000FF"/>
                </a:solidFill>
                <a:latin typeface="新宋体"/>
                <a:ea typeface="新宋体"/>
              </a:rPr>
              <a:t>	</a:t>
            </a:r>
            <a:r>
              <a:rPr lang="en-US" altLang="zh-CN" sz="1200" dirty="0" smtClean="0">
                <a:solidFill>
                  <a:srgbClr val="0000FF"/>
                </a:solidFill>
                <a:latin typeface="新宋体"/>
                <a:ea typeface="新宋体"/>
              </a:rPr>
              <a:t>rear = (rear+1) % </a:t>
            </a:r>
            <a:r>
              <a:rPr lang="en-US" altLang="zh-CN" sz="1200" dirty="0" err="1" smtClean="0">
                <a:solidFill>
                  <a:srgbClr val="0000FF"/>
                </a:solidFill>
                <a:latin typeface="新宋体"/>
                <a:ea typeface="新宋体"/>
              </a:rPr>
              <a:t>maxSize</a:t>
            </a:r>
            <a:r>
              <a:rPr lang="en-US" altLang="zh-CN" sz="1200" dirty="0" smtClean="0">
                <a:solidFill>
                  <a:srgbClr val="0000FF"/>
                </a:solidFill>
                <a:latin typeface="新宋体"/>
                <a:ea typeface="新宋体"/>
              </a:rPr>
              <a:t>;                   //</a:t>
            </a:r>
            <a:r>
              <a:rPr lang="zh-CN" altLang="en-US" sz="1200" dirty="0" smtClean="0">
                <a:solidFill>
                  <a:srgbClr val="0000FF"/>
                </a:solidFill>
                <a:latin typeface="新宋体"/>
                <a:ea typeface="新宋体"/>
              </a:rPr>
              <a:t>尾指针加一</a:t>
            </a:r>
          </a:p>
          <a:p>
            <a:r>
              <a:rPr lang="zh-CN" altLang="en-US" sz="1200" dirty="0" smtClean="0">
                <a:solidFill>
                  <a:srgbClr val="0000FF"/>
                </a:solidFill>
                <a:latin typeface="新宋体"/>
                <a:ea typeface="新宋体"/>
              </a:rPr>
              <a:t>	</a:t>
            </a:r>
            <a:r>
              <a:rPr lang="en-US" altLang="zh-CN" sz="1200" dirty="0" smtClean="0">
                <a:solidFill>
                  <a:srgbClr val="0000FF"/>
                </a:solidFill>
                <a:latin typeface="新宋体"/>
                <a:ea typeface="新宋体"/>
              </a:rPr>
              <a:t>return 1;			</a:t>
            </a:r>
          </a:p>
          <a:p>
            <a:r>
              <a:rPr lang="en-US" altLang="zh-CN" sz="1200" dirty="0" smtClean="0">
                <a:solidFill>
                  <a:srgbClr val="0000FF"/>
                </a:solidFill>
                <a:latin typeface="新宋体"/>
                <a:ea typeface="新宋体"/>
              </a:rPr>
              <a:t>};</a:t>
            </a:r>
          </a:p>
          <a:p>
            <a:r>
              <a:rPr lang="en-US" altLang="zh-CN" sz="1200" dirty="0" err="1" smtClean="0">
                <a:solidFill>
                  <a:srgbClr val="0000FF"/>
                </a:solidFill>
                <a:latin typeface="新宋体"/>
                <a:ea typeface="新宋体"/>
              </a:rPr>
              <a:t>int</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SeqQueue</a:t>
            </a:r>
            <a:r>
              <a:rPr lang="en-US" altLang="zh-CN" sz="1200" dirty="0" smtClean="0">
                <a:solidFill>
                  <a:srgbClr val="0000FF"/>
                </a:solidFill>
                <a:latin typeface="新宋体"/>
                <a:ea typeface="新宋体"/>
              </a:rPr>
              <a:t>::</a:t>
            </a:r>
            <a:r>
              <a:rPr lang="en-US" altLang="zh-CN" sz="1200" dirty="0" err="1" smtClean="0">
                <a:solidFill>
                  <a:srgbClr val="0000FF"/>
                </a:solidFill>
                <a:latin typeface="新宋体"/>
                <a:ea typeface="新宋体"/>
              </a:rPr>
              <a:t>DeQueue</a:t>
            </a:r>
            <a:r>
              <a:rPr lang="en-US" altLang="zh-CN" sz="1200" dirty="0" smtClean="0">
                <a:solidFill>
                  <a:srgbClr val="0000FF"/>
                </a:solidFill>
                <a:latin typeface="新宋体"/>
                <a:ea typeface="新宋体"/>
              </a:rPr>
              <a:t>(</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 &amp; x) { </a:t>
            </a:r>
          </a:p>
          <a:p>
            <a:r>
              <a:rPr lang="en-US" altLang="zh-CN" sz="1200" dirty="0" smtClean="0">
                <a:solidFill>
                  <a:srgbClr val="0000FF"/>
                </a:solidFill>
                <a:latin typeface="新宋体"/>
                <a:ea typeface="新宋体"/>
              </a:rPr>
              <a:t>	//</a:t>
            </a:r>
            <a:r>
              <a:rPr lang="zh-CN" altLang="en-US" sz="1200" dirty="0" smtClean="0">
                <a:solidFill>
                  <a:srgbClr val="0000FF"/>
                </a:solidFill>
                <a:latin typeface="新宋体"/>
                <a:ea typeface="新宋体"/>
              </a:rPr>
              <a:t>若队列不空则函数退队头元素并返回其值</a:t>
            </a:r>
          </a:p>
          <a:p>
            <a:r>
              <a:rPr lang="zh-CN" altLang="en-US" sz="1200" dirty="0" smtClean="0">
                <a:solidFill>
                  <a:srgbClr val="0000FF"/>
                </a:solidFill>
                <a:latin typeface="新宋体"/>
                <a:ea typeface="新宋体"/>
              </a:rPr>
              <a:t>	</a:t>
            </a:r>
            <a:r>
              <a:rPr lang="en-US" altLang="zh-CN" sz="1200" dirty="0" smtClean="0">
                <a:solidFill>
                  <a:srgbClr val="0000FF"/>
                </a:solidFill>
                <a:latin typeface="新宋体"/>
                <a:ea typeface="新宋体"/>
              </a:rPr>
              <a:t>if (</a:t>
            </a:r>
            <a:r>
              <a:rPr lang="en-US" altLang="zh-CN" sz="1200" dirty="0" err="1" smtClean="0">
                <a:solidFill>
                  <a:srgbClr val="0000FF"/>
                </a:solidFill>
                <a:latin typeface="新宋体"/>
                <a:ea typeface="新宋体"/>
              </a:rPr>
              <a:t>IsEmpty</a:t>
            </a:r>
            <a:r>
              <a:rPr lang="en-US" altLang="zh-CN" sz="1200" dirty="0" smtClean="0">
                <a:solidFill>
                  <a:srgbClr val="0000FF"/>
                </a:solidFill>
                <a:latin typeface="新宋体"/>
                <a:ea typeface="新宋体"/>
              </a:rPr>
              <a:t>()) return 0;   </a:t>
            </a:r>
          </a:p>
          <a:p>
            <a:r>
              <a:rPr lang="en-US" altLang="zh-CN" sz="1200" dirty="0" smtClean="0">
                <a:solidFill>
                  <a:srgbClr val="0000FF"/>
                </a:solidFill>
                <a:latin typeface="新宋体"/>
                <a:ea typeface="新宋体"/>
              </a:rPr>
              <a:t>	 x = elements[front];                                  //</a:t>
            </a:r>
            <a:r>
              <a:rPr lang="zh-CN" altLang="en-US" sz="1200" dirty="0" smtClean="0">
                <a:solidFill>
                  <a:srgbClr val="0000FF"/>
                </a:solidFill>
                <a:latin typeface="新宋体"/>
                <a:ea typeface="新宋体"/>
              </a:rPr>
              <a:t>先取队头</a:t>
            </a:r>
          </a:p>
          <a:p>
            <a:r>
              <a:rPr lang="zh-CN" altLang="en-US" sz="1200" dirty="0" smtClean="0">
                <a:solidFill>
                  <a:srgbClr val="0000FF"/>
                </a:solidFill>
                <a:latin typeface="新宋体"/>
                <a:ea typeface="新宋体"/>
              </a:rPr>
              <a:t>	</a:t>
            </a:r>
            <a:r>
              <a:rPr lang="en-US" altLang="zh-CN" sz="1200" dirty="0" smtClean="0">
                <a:solidFill>
                  <a:srgbClr val="0000FF"/>
                </a:solidFill>
                <a:latin typeface="新宋体"/>
                <a:ea typeface="新宋体"/>
              </a:rPr>
              <a:t>front = (front+1) % </a:t>
            </a:r>
            <a:r>
              <a:rPr lang="en-US" altLang="zh-CN" sz="1200" dirty="0" err="1" smtClean="0">
                <a:solidFill>
                  <a:srgbClr val="0000FF"/>
                </a:solidFill>
                <a:latin typeface="新宋体"/>
                <a:ea typeface="新宋体"/>
              </a:rPr>
              <a:t>maxSize</a:t>
            </a:r>
            <a:r>
              <a:rPr lang="en-US" altLang="zh-CN" sz="1200" dirty="0" smtClean="0">
                <a:solidFill>
                  <a:srgbClr val="0000FF"/>
                </a:solidFill>
                <a:latin typeface="新宋体"/>
                <a:ea typeface="新宋体"/>
              </a:rPr>
              <a:t>;      //</a:t>
            </a:r>
            <a:r>
              <a:rPr lang="zh-CN" altLang="en-US" sz="1200" dirty="0" smtClean="0">
                <a:solidFill>
                  <a:srgbClr val="0000FF"/>
                </a:solidFill>
                <a:latin typeface="新宋体"/>
                <a:ea typeface="新宋体"/>
              </a:rPr>
              <a:t>再队头指针加一</a:t>
            </a:r>
          </a:p>
          <a:p>
            <a:r>
              <a:rPr lang="zh-CN" altLang="en-US" sz="1200" dirty="0" smtClean="0">
                <a:solidFill>
                  <a:srgbClr val="0000FF"/>
                </a:solidFill>
                <a:latin typeface="新宋体"/>
                <a:ea typeface="新宋体"/>
              </a:rPr>
              <a:t>	</a:t>
            </a:r>
            <a:r>
              <a:rPr lang="en-US" altLang="zh-CN" sz="1200" dirty="0" smtClean="0">
                <a:solidFill>
                  <a:srgbClr val="0000FF"/>
                </a:solidFill>
                <a:latin typeface="新宋体"/>
                <a:ea typeface="新宋体"/>
              </a:rPr>
              <a:t>return 1;</a:t>
            </a:r>
          </a:p>
          <a:p>
            <a:r>
              <a:rPr lang="en-US" altLang="zh-CN" sz="1200" dirty="0" smtClean="0">
                <a:solidFill>
                  <a:srgbClr val="0000FF"/>
                </a:solidFill>
                <a:latin typeface="新宋体"/>
                <a:ea typeface="新宋体"/>
              </a:rPr>
              <a:t>};</a:t>
            </a:r>
          </a:p>
          <a:p>
            <a:endParaRPr lang="en-US" altLang="zh-CN" sz="1200" dirty="0" smtClean="0">
              <a:solidFill>
                <a:srgbClr val="0000FF"/>
              </a:solidFill>
              <a:latin typeface="新宋体"/>
              <a:ea typeface="新宋体"/>
            </a:endParaRPr>
          </a:p>
          <a:p>
            <a:endParaRPr lang="en-US" altLang="zh-CN" sz="1200" dirty="0" smtClean="0">
              <a:solidFill>
                <a:srgbClr val="0000FF"/>
              </a:solidFill>
              <a:latin typeface="新宋体"/>
              <a:ea typeface="新宋体"/>
            </a:endParaRPr>
          </a:p>
          <a:p>
            <a:endParaRPr lang="en-US" altLang="zh-CN" sz="1200" dirty="0" smtClean="0">
              <a:solidFill>
                <a:srgbClr val="0000FF"/>
              </a:solidFill>
              <a:latin typeface="新宋体"/>
              <a:ea typeface="新宋体"/>
            </a:endParaRPr>
          </a:p>
          <a:p>
            <a:endParaRPr lang="en-US" altLang="zh-CN" sz="1200" dirty="0" smtClean="0">
              <a:solidFill>
                <a:srgbClr val="0000FF"/>
              </a:solidFill>
              <a:latin typeface="新宋体"/>
              <a:ea typeface="新宋体"/>
            </a:endParaRPr>
          </a:p>
          <a:p>
            <a:r>
              <a:rPr lang="en-US" altLang="zh-CN" sz="1200" dirty="0" smtClean="0">
                <a:solidFill>
                  <a:srgbClr val="0000FF"/>
                </a:solidFill>
                <a:latin typeface="新宋体"/>
                <a:ea typeface="新宋体"/>
              </a:rPr>
              <a:t>void </a:t>
            </a:r>
            <a:r>
              <a:rPr lang="en-US" altLang="zh-CN" sz="1200" dirty="0" err="1" smtClean="0">
                <a:solidFill>
                  <a:srgbClr val="0000FF"/>
                </a:solidFill>
                <a:latin typeface="新宋体"/>
                <a:ea typeface="新宋体"/>
              </a:rPr>
              <a:t>BinaryTree</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CreateBinTree</a:t>
            </a:r>
            <a:r>
              <a:rPr lang="en-US" altLang="zh-CN" sz="1200" dirty="0" smtClean="0">
                <a:solidFill>
                  <a:srgbClr val="0000FF"/>
                </a:solidFill>
                <a:latin typeface="新宋体"/>
                <a:ea typeface="新宋体"/>
              </a:rPr>
              <a:t>(</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&amp; </a:t>
            </a:r>
            <a:r>
              <a:rPr lang="en-US" altLang="zh-CN" sz="1200" dirty="0" err="1" smtClean="0">
                <a:solidFill>
                  <a:srgbClr val="0000FF"/>
                </a:solidFill>
                <a:latin typeface="新宋体"/>
                <a:ea typeface="新宋体"/>
              </a:rPr>
              <a:t>subTree</a:t>
            </a:r>
            <a:r>
              <a:rPr lang="en-US" altLang="zh-CN" sz="1200" dirty="0" smtClean="0">
                <a:solidFill>
                  <a:srgbClr val="0000FF"/>
                </a:solidFill>
                <a:latin typeface="新宋体"/>
                <a:ea typeface="新宋体"/>
              </a:rPr>
              <a:t>) {//</a:t>
            </a:r>
            <a:r>
              <a:rPr lang="zh-CN" altLang="en-US" sz="1200" dirty="0" smtClean="0">
                <a:solidFill>
                  <a:srgbClr val="0000FF"/>
                </a:solidFill>
                <a:latin typeface="新宋体"/>
                <a:ea typeface="新宋体"/>
              </a:rPr>
              <a:t>私有函数</a:t>
            </a:r>
            <a:r>
              <a:rPr lang="en-US" altLang="zh-CN" sz="1200" dirty="0" smtClean="0">
                <a:solidFill>
                  <a:srgbClr val="0000FF"/>
                </a:solidFill>
                <a:latin typeface="新宋体"/>
                <a:ea typeface="新宋体"/>
              </a:rPr>
              <a:t>: </a:t>
            </a:r>
            <a:r>
              <a:rPr lang="zh-CN" altLang="en-US" sz="1200" dirty="0" smtClean="0">
                <a:solidFill>
                  <a:srgbClr val="0000FF"/>
                </a:solidFill>
                <a:latin typeface="新宋体"/>
                <a:ea typeface="新宋体"/>
              </a:rPr>
              <a:t>建立根为</a:t>
            </a:r>
            <a:r>
              <a:rPr lang="en-US" altLang="zh-CN" sz="1200" dirty="0" err="1" smtClean="0">
                <a:solidFill>
                  <a:srgbClr val="0000FF"/>
                </a:solidFill>
                <a:latin typeface="新宋体"/>
                <a:ea typeface="新宋体"/>
              </a:rPr>
              <a:t>subTree</a:t>
            </a:r>
            <a:r>
              <a:rPr lang="zh-CN" altLang="en-US" sz="1200" dirty="0" smtClean="0">
                <a:solidFill>
                  <a:srgbClr val="0000FF"/>
                </a:solidFill>
                <a:latin typeface="新宋体"/>
                <a:ea typeface="新宋体"/>
              </a:rPr>
              <a:t>的子树</a:t>
            </a:r>
          </a:p>
          <a:p>
            <a:r>
              <a:rPr lang="zh-CN" altLang="en-US" sz="1200" dirty="0" smtClean="0">
                <a:solidFill>
                  <a:srgbClr val="0000FF"/>
                </a:solidFill>
                <a:latin typeface="新宋体"/>
                <a:ea typeface="新宋体"/>
              </a:rPr>
              <a:t>	</a:t>
            </a:r>
            <a:r>
              <a:rPr lang="en-US" altLang="zh-CN" sz="1200" dirty="0" smtClean="0">
                <a:solidFill>
                  <a:srgbClr val="0000FF"/>
                </a:solidFill>
                <a:latin typeface="新宋体"/>
                <a:ea typeface="新宋体"/>
              </a:rPr>
              <a:t>char item;	</a:t>
            </a:r>
            <a:r>
              <a:rPr lang="en-US" altLang="zh-CN" sz="1200" dirty="0" err="1" smtClean="0">
                <a:solidFill>
                  <a:srgbClr val="0000FF"/>
                </a:solidFill>
                <a:latin typeface="新宋体"/>
                <a:ea typeface="新宋体"/>
              </a:rPr>
              <a:t>cin</a:t>
            </a:r>
            <a:r>
              <a:rPr lang="en-US" altLang="zh-CN" sz="1200" dirty="0" smtClean="0">
                <a:solidFill>
                  <a:srgbClr val="0000FF"/>
                </a:solidFill>
                <a:latin typeface="新宋体"/>
                <a:ea typeface="新宋体"/>
              </a:rPr>
              <a:t>&gt;&gt; item;</a:t>
            </a:r>
          </a:p>
          <a:p>
            <a:r>
              <a:rPr lang="en-US" altLang="zh-CN" sz="1200" dirty="0" smtClean="0">
                <a:solidFill>
                  <a:srgbClr val="0000FF"/>
                </a:solidFill>
                <a:latin typeface="新宋体"/>
                <a:ea typeface="新宋体"/>
              </a:rPr>
              <a:t>	if (item != </a:t>
            </a:r>
            <a:r>
              <a:rPr lang="en-US" altLang="zh-CN" sz="1200" dirty="0" err="1" smtClean="0">
                <a:solidFill>
                  <a:srgbClr val="0000FF"/>
                </a:solidFill>
                <a:latin typeface="新宋体"/>
                <a:ea typeface="新宋体"/>
              </a:rPr>
              <a:t>EndTag</a:t>
            </a:r>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subTree</a:t>
            </a:r>
            <a:r>
              <a:rPr lang="en-US" altLang="zh-CN" sz="1200" dirty="0" smtClean="0">
                <a:solidFill>
                  <a:srgbClr val="0000FF"/>
                </a:solidFill>
                <a:latin typeface="新宋体"/>
                <a:ea typeface="新宋体"/>
              </a:rPr>
              <a:t> = new   </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(item); </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CreateBinTree</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subTree</a:t>
            </a:r>
            <a:r>
              <a:rPr lang="en-US" altLang="zh-CN" sz="1200" dirty="0" smtClean="0">
                <a:solidFill>
                  <a:srgbClr val="0000FF"/>
                </a:solidFill>
                <a:latin typeface="新宋体"/>
                <a:ea typeface="新宋体"/>
              </a:rPr>
              <a:t>-&gt;</a:t>
            </a:r>
            <a:r>
              <a:rPr lang="en-US" altLang="zh-CN" sz="1200" dirty="0" err="1" smtClean="0">
                <a:solidFill>
                  <a:srgbClr val="0000FF"/>
                </a:solidFill>
                <a:latin typeface="新宋体"/>
                <a:ea typeface="新宋体"/>
              </a:rPr>
              <a:t>leftChild</a:t>
            </a:r>
            <a:r>
              <a:rPr lang="en-US" altLang="zh-CN" sz="1200" dirty="0" smtClean="0">
                <a:solidFill>
                  <a:srgbClr val="0000FF"/>
                </a:solidFill>
                <a:latin typeface="新宋体"/>
                <a:ea typeface="新宋体"/>
              </a:rPr>
              <a:t>);</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CreateBinTree</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subTree</a:t>
            </a:r>
            <a:r>
              <a:rPr lang="en-US" altLang="zh-CN" sz="1200" dirty="0" smtClean="0">
                <a:solidFill>
                  <a:srgbClr val="0000FF"/>
                </a:solidFill>
                <a:latin typeface="新宋体"/>
                <a:ea typeface="新宋体"/>
              </a:rPr>
              <a:t>-&gt;</a:t>
            </a:r>
            <a:r>
              <a:rPr lang="en-US" altLang="zh-CN" sz="1200" dirty="0" err="1" smtClean="0">
                <a:solidFill>
                  <a:srgbClr val="0000FF"/>
                </a:solidFill>
                <a:latin typeface="新宋体"/>
                <a:ea typeface="新宋体"/>
              </a:rPr>
              <a:t>rightChild</a:t>
            </a:r>
            <a:r>
              <a:rPr lang="en-US" altLang="zh-CN" sz="1200" dirty="0" smtClean="0">
                <a:solidFill>
                  <a:srgbClr val="0000FF"/>
                </a:solidFill>
                <a:latin typeface="新宋体"/>
                <a:ea typeface="新宋体"/>
              </a:rPr>
              <a:t>);</a:t>
            </a:r>
          </a:p>
          <a:p>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	else </a:t>
            </a:r>
            <a:r>
              <a:rPr lang="en-US" altLang="zh-CN" sz="1200" dirty="0" err="1" smtClean="0">
                <a:solidFill>
                  <a:srgbClr val="0000FF"/>
                </a:solidFill>
                <a:latin typeface="新宋体"/>
                <a:ea typeface="新宋体"/>
              </a:rPr>
              <a:t>subTree</a:t>
            </a:r>
            <a:r>
              <a:rPr lang="en-US" altLang="zh-CN" sz="1200" dirty="0" smtClean="0">
                <a:solidFill>
                  <a:srgbClr val="0000FF"/>
                </a:solidFill>
                <a:latin typeface="新宋体"/>
                <a:ea typeface="新宋体"/>
              </a:rPr>
              <a:t> = NULL;</a:t>
            </a:r>
          </a:p>
          <a:p>
            <a:r>
              <a:rPr lang="en-US" altLang="zh-CN" sz="1200" dirty="0" smtClean="0">
                <a:solidFill>
                  <a:srgbClr val="0000FF"/>
                </a:solidFill>
                <a:latin typeface="新宋体"/>
                <a:ea typeface="新宋体"/>
              </a:rPr>
              <a:t>};</a:t>
            </a:r>
          </a:p>
          <a:p>
            <a:endParaRPr lang="en-US" altLang="zh-CN" sz="1200" dirty="0" smtClean="0">
              <a:solidFill>
                <a:srgbClr val="0000FF"/>
              </a:solidFill>
              <a:latin typeface="新宋体"/>
              <a:ea typeface="新宋体"/>
            </a:endParaRPr>
          </a:p>
          <a:p>
            <a:r>
              <a:rPr lang="en-US" altLang="zh-CN" sz="1200" dirty="0" smtClean="0">
                <a:solidFill>
                  <a:srgbClr val="0000FF"/>
                </a:solidFill>
                <a:latin typeface="新宋体"/>
                <a:ea typeface="新宋体"/>
              </a:rPr>
              <a:t>void </a:t>
            </a:r>
            <a:r>
              <a:rPr lang="en-US" altLang="zh-CN" sz="1200" dirty="0" err="1" smtClean="0">
                <a:solidFill>
                  <a:srgbClr val="0000FF"/>
                </a:solidFill>
                <a:latin typeface="新宋体"/>
                <a:ea typeface="新宋体"/>
              </a:rPr>
              <a:t>BinaryTree</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inOrder</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subTree</a:t>
            </a:r>
            <a:r>
              <a:rPr lang="en-US" altLang="zh-CN" sz="1200" dirty="0" smtClean="0">
                <a:solidFill>
                  <a:srgbClr val="0000FF"/>
                </a:solidFill>
                <a:latin typeface="新宋体"/>
                <a:ea typeface="新宋体"/>
              </a:rPr>
              <a:t> ) {</a:t>
            </a:r>
          </a:p>
          <a:p>
            <a:r>
              <a:rPr lang="en-US" altLang="zh-CN" sz="1200" dirty="0" smtClean="0">
                <a:solidFill>
                  <a:srgbClr val="0000FF"/>
                </a:solidFill>
                <a:latin typeface="新宋体"/>
                <a:ea typeface="新宋体"/>
              </a:rPr>
              <a:t>	//</a:t>
            </a:r>
            <a:r>
              <a:rPr lang="zh-CN" altLang="en-US" sz="1200" dirty="0" smtClean="0">
                <a:solidFill>
                  <a:srgbClr val="0000FF"/>
                </a:solidFill>
                <a:latin typeface="新宋体"/>
                <a:ea typeface="新宋体"/>
              </a:rPr>
              <a:t>私有函数，中序遍历以</a:t>
            </a:r>
            <a:r>
              <a:rPr lang="en-US" altLang="zh-CN" sz="1200" dirty="0" err="1" smtClean="0">
                <a:solidFill>
                  <a:srgbClr val="0000FF"/>
                </a:solidFill>
                <a:latin typeface="新宋体"/>
                <a:ea typeface="新宋体"/>
              </a:rPr>
              <a:t>subTree</a:t>
            </a:r>
            <a:r>
              <a:rPr lang="zh-CN" altLang="en-US" sz="1200" dirty="0" smtClean="0">
                <a:solidFill>
                  <a:srgbClr val="0000FF"/>
                </a:solidFill>
                <a:latin typeface="新宋体"/>
                <a:ea typeface="新宋体"/>
              </a:rPr>
              <a:t>为根的二叉树</a:t>
            </a:r>
          </a:p>
          <a:p>
            <a:r>
              <a:rPr lang="zh-CN" altLang="en-US" sz="1200" dirty="0" smtClean="0">
                <a:solidFill>
                  <a:srgbClr val="0000FF"/>
                </a:solidFill>
                <a:latin typeface="新宋体"/>
                <a:ea typeface="新宋体"/>
              </a:rPr>
              <a:t>	</a:t>
            </a:r>
            <a:r>
              <a:rPr lang="en-US" altLang="zh-CN" sz="1200" dirty="0" smtClean="0">
                <a:solidFill>
                  <a:srgbClr val="0000FF"/>
                </a:solidFill>
                <a:latin typeface="新宋体"/>
                <a:ea typeface="新宋体"/>
              </a:rPr>
              <a:t>if (</a:t>
            </a:r>
            <a:r>
              <a:rPr lang="en-US" altLang="zh-CN" sz="1200" dirty="0" err="1" smtClean="0">
                <a:solidFill>
                  <a:srgbClr val="0000FF"/>
                </a:solidFill>
                <a:latin typeface="新宋体"/>
                <a:ea typeface="新宋体"/>
              </a:rPr>
              <a:t>subTree</a:t>
            </a:r>
            <a:r>
              <a:rPr lang="en-US" altLang="zh-CN" sz="1200" dirty="0" smtClean="0">
                <a:solidFill>
                  <a:srgbClr val="0000FF"/>
                </a:solidFill>
                <a:latin typeface="新宋体"/>
                <a:ea typeface="新宋体"/>
              </a:rPr>
              <a:t> != NULL) { </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inOrder</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subTree</a:t>
            </a:r>
            <a:r>
              <a:rPr lang="en-US" altLang="zh-CN" sz="1200" dirty="0" smtClean="0">
                <a:solidFill>
                  <a:srgbClr val="0000FF"/>
                </a:solidFill>
                <a:latin typeface="新宋体"/>
                <a:ea typeface="新宋体"/>
              </a:rPr>
              <a:t>-&gt;</a:t>
            </a:r>
            <a:r>
              <a:rPr lang="en-US" altLang="zh-CN" sz="1200" dirty="0" err="1" smtClean="0">
                <a:solidFill>
                  <a:srgbClr val="0000FF"/>
                </a:solidFill>
                <a:latin typeface="新宋体"/>
                <a:ea typeface="新宋体"/>
              </a:rPr>
              <a:t>leftChild</a:t>
            </a:r>
            <a:r>
              <a:rPr lang="en-US" altLang="zh-CN" sz="1200" dirty="0" smtClean="0">
                <a:solidFill>
                  <a:srgbClr val="0000FF"/>
                </a:solidFill>
                <a:latin typeface="新宋体"/>
                <a:ea typeface="新宋体"/>
              </a:rPr>
              <a:t>);</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cout</a:t>
            </a:r>
            <a:r>
              <a:rPr lang="en-US" altLang="zh-CN" sz="1200" dirty="0" smtClean="0">
                <a:solidFill>
                  <a:srgbClr val="0000FF"/>
                </a:solidFill>
                <a:latin typeface="新宋体"/>
                <a:ea typeface="新宋体"/>
              </a:rPr>
              <a:t> &lt;&lt; </a:t>
            </a:r>
            <a:r>
              <a:rPr lang="en-US" altLang="zh-CN" sz="1200" dirty="0" err="1" smtClean="0">
                <a:solidFill>
                  <a:srgbClr val="0000FF"/>
                </a:solidFill>
                <a:latin typeface="新宋体"/>
                <a:ea typeface="新宋体"/>
              </a:rPr>
              <a:t>subTree</a:t>
            </a:r>
            <a:r>
              <a:rPr lang="en-US" altLang="zh-CN" sz="1200" dirty="0" smtClean="0">
                <a:solidFill>
                  <a:srgbClr val="0000FF"/>
                </a:solidFill>
                <a:latin typeface="新宋体"/>
                <a:ea typeface="新宋体"/>
              </a:rPr>
              <a:t>-&gt;data;</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inOrder</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subTree</a:t>
            </a:r>
            <a:r>
              <a:rPr lang="en-US" altLang="zh-CN" sz="1200" dirty="0" smtClean="0">
                <a:solidFill>
                  <a:srgbClr val="0000FF"/>
                </a:solidFill>
                <a:latin typeface="新宋体"/>
                <a:ea typeface="新宋体"/>
              </a:rPr>
              <a:t>-&gt;</a:t>
            </a:r>
            <a:r>
              <a:rPr lang="en-US" altLang="zh-CN" sz="1200" dirty="0" err="1" smtClean="0">
                <a:solidFill>
                  <a:srgbClr val="0000FF"/>
                </a:solidFill>
                <a:latin typeface="新宋体"/>
                <a:ea typeface="新宋体"/>
              </a:rPr>
              <a:t>rightChild</a:t>
            </a:r>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void </a:t>
            </a:r>
            <a:r>
              <a:rPr lang="en-US" altLang="zh-CN" sz="1200" dirty="0" err="1" smtClean="0">
                <a:solidFill>
                  <a:srgbClr val="0000FF"/>
                </a:solidFill>
                <a:latin typeface="新宋体"/>
                <a:ea typeface="新宋体"/>
              </a:rPr>
              <a:t>BinaryTree</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preOrder</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subTree</a:t>
            </a:r>
            <a:r>
              <a:rPr lang="en-US" altLang="zh-CN" sz="1200" dirty="0" smtClean="0">
                <a:solidFill>
                  <a:srgbClr val="0000FF"/>
                </a:solidFill>
                <a:latin typeface="新宋体"/>
                <a:ea typeface="新宋体"/>
              </a:rPr>
              <a:t> ) {</a:t>
            </a:r>
          </a:p>
          <a:p>
            <a:r>
              <a:rPr lang="en-US" altLang="zh-CN" sz="1200" dirty="0" smtClean="0">
                <a:solidFill>
                  <a:srgbClr val="0000FF"/>
                </a:solidFill>
                <a:latin typeface="新宋体"/>
                <a:ea typeface="新宋体"/>
              </a:rPr>
              <a:t>	//</a:t>
            </a:r>
            <a:r>
              <a:rPr lang="zh-CN" altLang="en-US" sz="1200" dirty="0" smtClean="0">
                <a:solidFill>
                  <a:srgbClr val="0000FF"/>
                </a:solidFill>
                <a:latin typeface="新宋体"/>
                <a:ea typeface="新宋体"/>
              </a:rPr>
              <a:t>私有函数，中序遍历以</a:t>
            </a:r>
            <a:r>
              <a:rPr lang="en-US" altLang="zh-CN" sz="1200" dirty="0" err="1" smtClean="0">
                <a:solidFill>
                  <a:srgbClr val="0000FF"/>
                </a:solidFill>
                <a:latin typeface="新宋体"/>
                <a:ea typeface="新宋体"/>
              </a:rPr>
              <a:t>subTree</a:t>
            </a:r>
            <a:r>
              <a:rPr lang="zh-CN" altLang="en-US" sz="1200" dirty="0" smtClean="0">
                <a:solidFill>
                  <a:srgbClr val="0000FF"/>
                </a:solidFill>
                <a:latin typeface="新宋体"/>
                <a:ea typeface="新宋体"/>
              </a:rPr>
              <a:t>为根的二叉树</a:t>
            </a:r>
          </a:p>
          <a:p>
            <a:r>
              <a:rPr lang="zh-CN" altLang="en-US" sz="1200" dirty="0" smtClean="0">
                <a:solidFill>
                  <a:srgbClr val="0000FF"/>
                </a:solidFill>
                <a:latin typeface="新宋体"/>
                <a:ea typeface="新宋体"/>
              </a:rPr>
              <a:t>	</a:t>
            </a:r>
            <a:r>
              <a:rPr lang="en-US" altLang="zh-CN" sz="1200" dirty="0" smtClean="0">
                <a:solidFill>
                  <a:srgbClr val="0000FF"/>
                </a:solidFill>
                <a:latin typeface="新宋体"/>
                <a:ea typeface="新宋体"/>
              </a:rPr>
              <a:t>if (</a:t>
            </a:r>
            <a:r>
              <a:rPr lang="en-US" altLang="zh-CN" sz="1200" dirty="0" err="1" smtClean="0">
                <a:solidFill>
                  <a:srgbClr val="0000FF"/>
                </a:solidFill>
                <a:latin typeface="新宋体"/>
                <a:ea typeface="新宋体"/>
              </a:rPr>
              <a:t>subTree</a:t>
            </a:r>
            <a:r>
              <a:rPr lang="en-US" altLang="zh-CN" sz="1200" dirty="0" smtClean="0">
                <a:solidFill>
                  <a:srgbClr val="0000FF"/>
                </a:solidFill>
                <a:latin typeface="新宋体"/>
                <a:ea typeface="新宋体"/>
              </a:rPr>
              <a:t> != NULL) { </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cout</a:t>
            </a:r>
            <a:r>
              <a:rPr lang="en-US" altLang="zh-CN" sz="1200" dirty="0" smtClean="0">
                <a:solidFill>
                  <a:srgbClr val="0000FF"/>
                </a:solidFill>
                <a:latin typeface="新宋体"/>
                <a:ea typeface="新宋体"/>
              </a:rPr>
              <a:t> &lt;&lt; </a:t>
            </a:r>
            <a:r>
              <a:rPr lang="en-US" altLang="zh-CN" sz="1200" dirty="0" err="1" smtClean="0">
                <a:solidFill>
                  <a:srgbClr val="0000FF"/>
                </a:solidFill>
                <a:latin typeface="新宋体"/>
                <a:ea typeface="新宋体"/>
              </a:rPr>
              <a:t>subTree</a:t>
            </a:r>
            <a:r>
              <a:rPr lang="en-US" altLang="zh-CN" sz="1200" dirty="0" smtClean="0">
                <a:solidFill>
                  <a:srgbClr val="0000FF"/>
                </a:solidFill>
                <a:latin typeface="新宋体"/>
                <a:ea typeface="新宋体"/>
              </a:rPr>
              <a:t>-&gt;data;</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preOrder</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subTree</a:t>
            </a:r>
            <a:r>
              <a:rPr lang="en-US" altLang="zh-CN" sz="1200" dirty="0" smtClean="0">
                <a:solidFill>
                  <a:srgbClr val="0000FF"/>
                </a:solidFill>
                <a:latin typeface="新宋体"/>
                <a:ea typeface="新宋体"/>
              </a:rPr>
              <a:t>-&gt;</a:t>
            </a:r>
            <a:r>
              <a:rPr lang="en-US" altLang="zh-CN" sz="1200" dirty="0" err="1" smtClean="0">
                <a:solidFill>
                  <a:srgbClr val="0000FF"/>
                </a:solidFill>
                <a:latin typeface="新宋体"/>
                <a:ea typeface="新宋体"/>
              </a:rPr>
              <a:t>leftChild</a:t>
            </a:r>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preOrder</a:t>
            </a:r>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subTree</a:t>
            </a:r>
            <a:r>
              <a:rPr lang="en-US" altLang="zh-CN" sz="1200" dirty="0" smtClean="0">
                <a:solidFill>
                  <a:srgbClr val="0000FF"/>
                </a:solidFill>
                <a:latin typeface="新宋体"/>
                <a:ea typeface="新宋体"/>
              </a:rPr>
              <a:t>-&gt;</a:t>
            </a:r>
            <a:r>
              <a:rPr lang="en-US" altLang="zh-CN" sz="1200" dirty="0" err="1" smtClean="0">
                <a:solidFill>
                  <a:srgbClr val="0000FF"/>
                </a:solidFill>
                <a:latin typeface="新宋体"/>
                <a:ea typeface="新宋体"/>
              </a:rPr>
              <a:t>rightChild</a:t>
            </a:r>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  </a:t>
            </a:r>
          </a:p>
          <a:p>
            <a:endParaRPr lang="en-US" altLang="zh-CN" sz="1200" dirty="0" smtClean="0">
              <a:solidFill>
                <a:srgbClr val="0000FF"/>
              </a:solidFill>
              <a:latin typeface="新宋体"/>
              <a:ea typeface="新宋体"/>
            </a:endParaRPr>
          </a:p>
          <a:p>
            <a:r>
              <a:rPr lang="en-US" altLang="zh-CN" sz="1200" dirty="0" smtClean="0">
                <a:solidFill>
                  <a:srgbClr val="0000FF"/>
                </a:solidFill>
                <a:latin typeface="新宋体"/>
                <a:ea typeface="新宋体"/>
              </a:rPr>
              <a:t>void </a:t>
            </a:r>
            <a:r>
              <a:rPr lang="en-US" altLang="zh-CN" sz="1200" dirty="0" err="1" smtClean="0">
                <a:solidFill>
                  <a:srgbClr val="0000FF"/>
                </a:solidFill>
                <a:latin typeface="新宋体"/>
                <a:ea typeface="新宋体"/>
              </a:rPr>
              <a:t>BinaryTree</a:t>
            </a:r>
            <a:r>
              <a:rPr lang="en-US" altLang="zh-CN" sz="1200" dirty="0" smtClean="0">
                <a:solidFill>
                  <a:srgbClr val="0000FF"/>
                </a:solidFill>
                <a:latin typeface="新宋体"/>
                <a:ea typeface="新宋体"/>
              </a:rPr>
              <a:t>::</a:t>
            </a:r>
            <a:r>
              <a:rPr lang="en-US" altLang="zh-CN" sz="1200" dirty="0" err="1" smtClean="0">
                <a:solidFill>
                  <a:srgbClr val="0000FF"/>
                </a:solidFill>
                <a:latin typeface="新宋体"/>
                <a:ea typeface="新宋体"/>
              </a:rPr>
              <a:t>levelOrder</a:t>
            </a:r>
            <a:r>
              <a:rPr lang="en-US" altLang="zh-CN" sz="1200" dirty="0" smtClean="0">
                <a:solidFill>
                  <a:srgbClr val="0000FF"/>
                </a:solidFill>
                <a:latin typeface="新宋体"/>
                <a:ea typeface="新宋体"/>
              </a:rPr>
              <a:t> ( ) {</a:t>
            </a:r>
          </a:p>
          <a:p>
            <a:r>
              <a:rPr lang="en-US" altLang="zh-CN" sz="1200" dirty="0" smtClean="0">
                <a:solidFill>
                  <a:srgbClr val="0000FF"/>
                </a:solidFill>
                <a:latin typeface="新宋体"/>
                <a:ea typeface="新宋体"/>
              </a:rPr>
              <a:t>	if (root == NULL) return;</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SeqQueue</a:t>
            </a:r>
            <a:r>
              <a:rPr lang="en-US" altLang="zh-CN" sz="1200" dirty="0" smtClean="0">
                <a:solidFill>
                  <a:srgbClr val="0000FF"/>
                </a:solidFill>
                <a:latin typeface="新宋体"/>
                <a:ea typeface="新宋体"/>
              </a:rPr>
              <a:t>  Q;</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BinTreeNode</a:t>
            </a:r>
            <a:r>
              <a:rPr lang="en-US" altLang="zh-CN" sz="1200" dirty="0" smtClean="0">
                <a:solidFill>
                  <a:srgbClr val="0000FF"/>
                </a:solidFill>
                <a:latin typeface="新宋体"/>
                <a:ea typeface="新宋体"/>
              </a:rPr>
              <a:t> *p = root;   </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Q.EnQueue</a:t>
            </a:r>
            <a:r>
              <a:rPr lang="en-US" altLang="zh-CN" sz="1200" dirty="0" smtClean="0">
                <a:solidFill>
                  <a:srgbClr val="0000FF"/>
                </a:solidFill>
                <a:latin typeface="新宋体"/>
                <a:ea typeface="新宋体"/>
              </a:rPr>
              <a:t> (p); 	</a:t>
            </a:r>
          </a:p>
          <a:p>
            <a:r>
              <a:rPr lang="en-US" altLang="zh-CN" sz="1200" dirty="0" smtClean="0">
                <a:solidFill>
                  <a:srgbClr val="0000FF"/>
                </a:solidFill>
                <a:latin typeface="新宋体"/>
                <a:ea typeface="新宋体"/>
              </a:rPr>
              <a:t>	while (!</a:t>
            </a:r>
            <a:r>
              <a:rPr lang="en-US" altLang="zh-CN" sz="1200" dirty="0" err="1" smtClean="0">
                <a:solidFill>
                  <a:srgbClr val="0000FF"/>
                </a:solidFill>
                <a:latin typeface="新宋体"/>
                <a:ea typeface="新宋体"/>
              </a:rPr>
              <a:t>Q.IsEmpty</a:t>
            </a:r>
            <a:r>
              <a:rPr lang="en-US" altLang="zh-CN" sz="1200" dirty="0" smtClean="0">
                <a:solidFill>
                  <a:srgbClr val="0000FF"/>
                </a:solidFill>
                <a:latin typeface="新宋体"/>
                <a:ea typeface="新宋体"/>
              </a:rPr>
              <a:t> ()) </a:t>
            </a:r>
          </a:p>
          <a:p>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Q.DeQueue</a:t>
            </a:r>
            <a:r>
              <a:rPr lang="en-US" altLang="zh-CN" sz="1200" dirty="0" smtClean="0">
                <a:solidFill>
                  <a:srgbClr val="0000FF"/>
                </a:solidFill>
                <a:latin typeface="新宋体"/>
                <a:ea typeface="新宋体"/>
              </a:rPr>
              <a:t> (p); </a:t>
            </a:r>
            <a:r>
              <a:rPr lang="en-US" altLang="zh-CN" sz="1200" dirty="0" err="1" smtClean="0">
                <a:solidFill>
                  <a:srgbClr val="0000FF"/>
                </a:solidFill>
                <a:latin typeface="新宋体"/>
                <a:ea typeface="新宋体"/>
              </a:rPr>
              <a:t>cout</a:t>
            </a:r>
            <a:r>
              <a:rPr lang="en-US" altLang="zh-CN" sz="1200" dirty="0" smtClean="0">
                <a:solidFill>
                  <a:srgbClr val="0000FF"/>
                </a:solidFill>
                <a:latin typeface="新宋体"/>
                <a:ea typeface="新宋体"/>
              </a:rPr>
              <a:t>&lt;&lt;p-&gt;data; </a:t>
            </a:r>
          </a:p>
          <a:p>
            <a:r>
              <a:rPr lang="en-US" altLang="zh-CN" sz="1200" dirty="0" smtClean="0">
                <a:solidFill>
                  <a:srgbClr val="0000FF"/>
                </a:solidFill>
                <a:latin typeface="新宋体"/>
                <a:ea typeface="新宋体"/>
              </a:rPr>
              <a:t>		if (p-&gt;</a:t>
            </a:r>
            <a:r>
              <a:rPr lang="en-US" altLang="zh-CN" sz="1200" dirty="0" err="1" smtClean="0">
                <a:solidFill>
                  <a:srgbClr val="0000FF"/>
                </a:solidFill>
                <a:latin typeface="新宋体"/>
                <a:ea typeface="新宋体"/>
              </a:rPr>
              <a:t>leftChild</a:t>
            </a:r>
            <a:r>
              <a:rPr lang="en-US" altLang="zh-CN" sz="1200" dirty="0" smtClean="0">
                <a:solidFill>
                  <a:srgbClr val="0000FF"/>
                </a:solidFill>
                <a:latin typeface="新宋体"/>
                <a:ea typeface="新宋体"/>
              </a:rPr>
              <a:t> != NULL) { </a:t>
            </a:r>
            <a:r>
              <a:rPr lang="en-US" altLang="zh-CN" sz="1200" dirty="0" err="1" smtClean="0">
                <a:solidFill>
                  <a:srgbClr val="0000FF"/>
                </a:solidFill>
                <a:latin typeface="新宋体"/>
                <a:ea typeface="新宋体"/>
              </a:rPr>
              <a:t>Q.EnQueue</a:t>
            </a:r>
            <a:r>
              <a:rPr lang="en-US" altLang="zh-CN" sz="1200" dirty="0" smtClean="0">
                <a:solidFill>
                  <a:srgbClr val="0000FF"/>
                </a:solidFill>
                <a:latin typeface="新宋体"/>
                <a:ea typeface="新宋体"/>
              </a:rPr>
              <a:t> (p-&gt;</a:t>
            </a:r>
            <a:r>
              <a:rPr lang="en-US" altLang="zh-CN" sz="1200" dirty="0" err="1" smtClean="0">
                <a:solidFill>
                  <a:srgbClr val="0000FF"/>
                </a:solidFill>
                <a:latin typeface="新宋体"/>
                <a:ea typeface="新宋体"/>
              </a:rPr>
              <a:t>leftChild</a:t>
            </a:r>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		if (p-&gt;</a:t>
            </a:r>
            <a:r>
              <a:rPr lang="en-US" altLang="zh-CN" sz="1200" dirty="0" err="1" smtClean="0">
                <a:solidFill>
                  <a:srgbClr val="0000FF"/>
                </a:solidFill>
                <a:latin typeface="新宋体"/>
                <a:ea typeface="新宋体"/>
              </a:rPr>
              <a:t>rightChild</a:t>
            </a:r>
            <a:r>
              <a:rPr lang="en-US" altLang="zh-CN" sz="1200" dirty="0" smtClean="0">
                <a:solidFill>
                  <a:srgbClr val="0000FF"/>
                </a:solidFill>
                <a:latin typeface="新宋体"/>
                <a:ea typeface="新宋体"/>
              </a:rPr>
              <a:t> != NULL) {	</a:t>
            </a:r>
            <a:r>
              <a:rPr lang="en-US" altLang="zh-CN" sz="1200" dirty="0" err="1" smtClean="0">
                <a:solidFill>
                  <a:srgbClr val="0000FF"/>
                </a:solidFill>
                <a:latin typeface="新宋体"/>
                <a:ea typeface="新宋体"/>
              </a:rPr>
              <a:t>Q.EnQueue</a:t>
            </a:r>
            <a:r>
              <a:rPr lang="en-US" altLang="zh-CN" sz="1200" dirty="0" smtClean="0">
                <a:solidFill>
                  <a:srgbClr val="0000FF"/>
                </a:solidFill>
                <a:latin typeface="新宋体"/>
                <a:ea typeface="新宋体"/>
              </a:rPr>
              <a:t> (p-&gt;</a:t>
            </a:r>
            <a:r>
              <a:rPr lang="en-US" altLang="zh-CN" sz="1200" dirty="0" err="1" smtClean="0">
                <a:solidFill>
                  <a:srgbClr val="0000FF"/>
                </a:solidFill>
                <a:latin typeface="新宋体"/>
                <a:ea typeface="新宋体"/>
              </a:rPr>
              <a:t>rightChild</a:t>
            </a:r>
            <a:r>
              <a:rPr lang="en-US" altLang="zh-CN" sz="1200" dirty="0" smtClean="0">
                <a:solidFill>
                  <a:srgbClr val="0000FF"/>
                </a:solidFill>
                <a:latin typeface="新宋体"/>
                <a:ea typeface="新宋体"/>
              </a:rPr>
              <a:t>);</a:t>
            </a:r>
          </a:p>
          <a:p>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a:t>
            </a:r>
          </a:p>
          <a:p>
            <a:endParaRPr lang="en-US" altLang="zh-CN" sz="1200" dirty="0" smtClean="0">
              <a:solidFill>
                <a:srgbClr val="0000FF"/>
              </a:solidFill>
              <a:latin typeface="新宋体"/>
              <a:ea typeface="新宋体"/>
            </a:endParaRPr>
          </a:p>
          <a:p>
            <a:r>
              <a:rPr lang="en-US" altLang="zh-CN" sz="1200" dirty="0" err="1" smtClean="0">
                <a:solidFill>
                  <a:srgbClr val="0000FF"/>
                </a:solidFill>
                <a:latin typeface="新宋体"/>
                <a:ea typeface="新宋体"/>
              </a:rPr>
              <a:t>int</a:t>
            </a:r>
            <a:r>
              <a:rPr lang="en-US" altLang="zh-CN" sz="1200" dirty="0" smtClean="0">
                <a:solidFill>
                  <a:srgbClr val="0000FF"/>
                </a:solidFill>
                <a:latin typeface="新宋体"/>
                <a:ea typeface="新宋体"/>
              </a:rPr>
              <a:t> main()</a:t>
            </a:r>
          </a:p>
          <a:p>
            <a:r>
              <a:rPr lang="en-US" altLang="zh-CN" sz="1200" dirty="0" smtClean="0">
                <a:solidFill>
                  <a:srgbClr val="0000FF"/>
                </a:solidFill>
                <a:latin typeface="新宋体"/>
                <a:ea typeface="新宋体"/>
              </a:rPr>
              <a:t>{</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BinaryTree</a:t>
            </a:r>
            <a:r>
              <a:rPr lang="en-US" altLang="zh-CN" sz="1200" dirty="0" smtClean="0">
                <a:solidFill>
                  <a:srgbClr val="0000FF"/>
                </a:solidFill>
                <a:latin typeface="新宋体"/>
                <a:ea typeface="新宋体"/>
              </a:rPr>
              <a:t> a=</a:t>
            </a:r>
            <a:r>
              <a:rPr lang="en-US" altLang="zh-CN" sz="1200" dirty="0" err="1" smtClean="0">
                <a:solidFill>
                  <a:srgbClr val="0000FF"/>
                </a:solidFill>
                <a:latin typeface="新宋体"/>
                <a:ea typeface="新宋体"/>
              </a:rPr>
              <a:t>BinaryTree</a:t>
            </a:r>
            <a:r>
              <a:rPr lang="en-US" altLang="zh-CN" sz="1200" dirty="0" smtClean="0">
                <a:solidFill>
                  <a:srgbClr val="0000FF"/>
                </a:solidFill>
                <a:latin typeface="新宋体"/>
                <a:ea typeface="新宋体"/>
              </a:rPr>
              <a:t>('@');</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a.CreateBinTree</a:t>
            </a:r>
            <a:r>
              <a:rPr lang="en-US" altLang="zh-CN" sz="1200" dirty="0" smtClean="0">
                <a:solidFill>
                  <a:srgbClr val="0000FF"/>
                </a:solidFill>
                <a:latin typeface="新宋体"/>
                <a:ea typeface="新宋体"/>
              </a:rPr>
              <a:t>();</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a.inOrder</a:t>
            </a:r>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cout</a:t>
            </a:r>
            <a:r>
              <a:rPr lang="en-US" altLang="zh-CN" sz="1200" dirty="0" smtClean="0">
                <a:solidFill>
                  <a:srgbClr val="0000FF"/>
                </a:solidFill>
                <a:latin typeface="新宋体"/>
                <a:ea typeface="新宋体"/>
              </a:rPr>
              <a:t>&lt;&lt;</a:t>
            </a:r>
            <a:r>
              <a:rPr lang="en-US" altLang="zh-CN" sz="1200" dirty="0" err="1" smtClean="0">
                <a:solidFill>
                  <a:srgbClr val="0000FF"/>
                </a:solidFill>
                <a:latin typeface="新宋体"/>
                <a:ea typeface="新宋体"/>
              </a:rPr>
              <a:t>endl</a:t>
            </a:r>
            <a:r>
              <a:rPr lang="en-US" altLang="zh-CN" sz="1200" dirty="0" smtClean="0">
                <a:solidFill>
                  <a:srgbClr val="0000FF"/>
                </a:solidFill>
                <a:latin typeface="新宋体"/>
                <a:ea typeface="新宋体"/>
              </a:rPr>
              <a:t>;</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a.preOrder</a:t>
            </a:r>
            <a:r>
              <a:rPr lang="en-US" altLang="zh-CN" sz="1200" dirty="0" smtClean="0">
                <a:solidFill>
                  <a:srgbClr val="0000FF"/>
                </a:solidFill>
                <a:latin typeface="新宋体"/>
                <a:ea typeface="新宋体"/>
              </a:rPr>
              <a:t>();</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a.levelOrder</a:t>
            </a:r>
            <a:r>
              <a:rPr lang="en-US" altLang="zh-CN" sz="1200" dirty="0" smtClean="0">
                <a:solidFill>
                  <a:srgbClr val="0000FF"/>
                </a:solidFill>
                <a:latin typeface="新宋体"/>
                <a:ea typeface="新宋体"/>
              </a:rPr>
              <a:t>();</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a.inOrder</a:t>
            </a:r>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getchar</a:t>
            </a:r>
            <a:r>
              <a:rPr lang="en-US" altLang="zh-CN" sz="1200" dirty="0" smtClean="0">
                <a:solidFill>
                  <a:srgbClr val="0000FF"/>
                </a:solidFill>
                <a:latin typeface="新宋体"/>
                <a:ea typeface="新宋体"/>
              </a:rPr>
              <a:t>();</a:t>
            </a:r>
          </a:p>
          <a:p>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	</a:t>
            </a:r>
            <a:r>
              <a:rPr lang="en-US" altLang="zh-CN" sz="1200" dirty="0" err="1" smtClean="0">
                <a:solidFill>
                  <a:srgbClr val="0000FF"/>
                </a:solidFill>
                <a:latin typeface="新宋体"/>
                <a:ea typeface="新宋体"/>
              </a:rPr>
              <a:t>getchar</a:t>
            </a:r>
            <a:r>
              <a:rPr lang="en-US" altLang="zh-CN" sz="1200" dirty="0" smtClean="0">
                <a:solidFill>
                  <a:srgbClr val="0000FF"/>
                </a:solidFill>
                <a:latin typeface="新宋体"/>
                <a:ea typeface="新宋体"/>
              </a:rPr>
              <a:t>();</a:t>
            </a:r>
          </a:p>
          <a:p>
            <a:r>
              <a:rPr lang="en-US" altLang="zh-CN" sz="1200" dirty="0" smtClean="0">
                <a:solidFill>
                  <a:srgbClr val="0000FF"/>
                </a:solidFill>
                <a:latin typeface="新宋体"/>
                <a:ea typeface="新宋体"/>
              </a:rPr>
              <a:t>	return 1;</a:t>
            </a:r>
          </a:p>
          <a:p>
            <a:r>
              <a:rPr lang="en-US" altLang="zh-CN" sz="1200" dirty="0" smtClean="0">
                <a:solidFill>
                  <a:srgbClr val="0000FF"/>
                </a:solidFill>
                <a:latin typeface="新宋体"/>
                <a:ea typeface="新宋体"/>
              </a:rPr>
              <a:t>	</a:t>
            </a:r>
          </a:p>
          <a:p>
            <a:r>
              <a:rPr lang="en-US" altLang="zh-CN" sz="1200" dirty="0" smtClean="0">
                <a:solidFill>
                  <a:srgbClr val="0000FF"/>
                </a:solidFill>
                <a:latin typeface="新宋体"/>
                <a:ea typeface="新宋体"/>
              </a:rPr>
              <a:t>}</a:t>
            </a:r>
          </a:p>
          <a:p>
            <a:endParaRPr lang="en-US" altLang="zh-CN" sz="1200" dirty="0" smtClean="0">
              <a:solidFill>
                <a:srgbClr val="0000FF"/>
              </a:solidFill>
              <a:latin typeface="新宋体"/>
              <a:ea typeface="新宋体"/>
            </a:endParaRPr>
          </a:p>
          <a:p>
            <a:endParaRPr lang="en-US" altLang="zh-CN" sz="1200" dirty="0" smtClean="0">
              <a:solidFill>
                <a:srgbClr val="0000FF"/>
              </a:solidFill>
              <a:latin typeface="新宋体"/>
              <a:ea typeface="新宋体"/>
            </a:endParaRPr>
          </a:p>
        </p:txBody>
      </p:sp>
      <p:sp>
        <p:nvSpPr>
          <p:cNvPr id="97284" name="灯片编号占位符 3"/>
          <p:cNvSpPr>
            <a:spLocks noGrp="1"/>
          </p:cNvSpPr>
          <p:nvPr>
            <p:ph type="sldNum" sz="quarter" idx="5"/>
          </p:nvPr>
        </p:nvSpPr>
        <p:spPr>
          <a:noFill/>
        </p:spPr>
        <p:txBody>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fld id="{C3F7B256-C32F-45F4-943E-95EF63946A4F}" type="slidenum">
              <a:rPr lang="en-US" altLang="zh-CN" sz="1200" smtClean="0"/>
              <a:pPr eaLnBrk="1" hangingPunct="1"/>
              <a:t>45</a:t>
            </a:fld>
            <a:endParaRPr lang="en-US" altLang="zh-CN" sz="1200" smtClean="0"/>
          </a:p>
        </p:txBody>
      </p:sp>
    </p:spTree>
    <p:extLst>
      <p:ext uri="{BB962C8B-B14F-4D97-AF65-F5344CB8AC3E}">
        <p14:creationId xmlns:p14="http://schemas.microsoft.com/office/powerpoint/2010/main" val="642260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idx="1"/>
          </p:nvPr>
        </p:nvSpPr>
        <p:spPr>
          <a:noFill/>
        </p:spPr>
        <p:txBody>
          <a:bodyPr anchor="t"/>
          <a:lstStyle/>
          <a:p>
            <a:r>
              <a:rPr lang="en-US" altLang="zh-CN" dirty="0" smtClean="0">
                <a:latin typeface="Arial" charset="0"/>
              </a:rPr>
              <a:t>2n-</a:t>
            </a:r>
            <a:r>
              <a:rPr lang="zh-CN" altLang="en-US" dirty="0" smtClean="0">
                <a:latin typeface="Arial" charset="0"/>
              </a:rPr>
              <a:t>（</a:t>
            </a:r>
            <a:r>
              <a:rPr lang="en-US" altLang="zh-CN" dirty="0" smtClean="0">
                <a:latin typeface="Arial" charset="0"/>
              </a:rPr>
              <a:t>n-1</a:t>
            </a:r>
            <a:r>
              <a:rPr lang="zh-CN" altLang="en-US" dirty="0" smtClean="0">
                <a:latin typeface="Arial" charset="0"/>
              </a:rPr>
              <a:t>）个空指针</a:t>
            </a:r>
            <a:endParaRPr lang="en-US" altLang="zh-CN" dirty="0" smtClean="0">
              <a:latin typeface="Arial" charset="0"/>
            </a:endParaRPr>
          </a:p>
          <a:p>
            <a:r>
              <a:rPr lang="zh-CN" altLang="en-US" dirty="0" smtClean="0">
                <a:latin typeface="Arial" charset="0"/>
              </a:rPr>
              <a:t>每个指针占</a:t>
            </a:r>
            <a:r>
              <a:rPr lang="en-US" altLang="zh-CN" dirty="0" smtClean="0">
                <a:latin typeface="Arial" charset="0"/>
              </a:rPr>
              <a:t>4</a:t>
            </a:r>
            <a:r>
              <a:rPr lang="zh-CN" altLang="en-US" dirty="0" smtClean="0">
                <a:latin typeface="Arial" charset="0"/>
              </a:rPr>
              <a:t>个字节</a:t>
            </a:r>
          </a:p>
        </p:txBody>
      </p:sp>
      <p:sp>
        <p:nvSpPr>
          <p:cNvPr id="98308"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D9CAF7A8-99D4-49CA-8B97-911AC9BC9DA9}" type="slidenum">
              <a:rPr lang="en-US" altLang="zh-CN" sz="1200"/>
              <a:pPr algn="r" eaLnBrk="1" hangingPunct="1"/>
              <a:t>54</a:t>
            </a:fld>
            <a:endParaRPr lang="en-US" altLang="zh-CN" sz="1200"/>
          </a:p>
        </p:txBody>
      </p:sp>
    </p:spTree>
    <p:extLst>
      <p:ext uri="{BB962C8B-B14F-4D97-AF65-F5344CB8AC3E}">
        <p14:creationId xmlns:p14="http://schemas.microsoft.com/office/powerpoint/2010/main" val="2347100532"/>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B640B9B-C2EF-4244-8B11-19D252F9726A}"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73288DC2-3FE7-4910-8032-ECAC1E0E8D2B}" type="datetime1">
              <a:rPr lang="zh-CN" altLang="en-US"/>
              <a:pPr>
                <a:defRPr/>
              </a:pPr>
              <a:t>2017/3/19</a:t>
            </a:fld>
            <a:endParaRPr lang="en-US"/>
          </a:p>
        </p:txBody>
      </p:sp>
    </p:spTree>
    <p:extLst>
      <p:ext uri="{BB962C8B-B14F-4D97-AF65-F5344CB8AC3E}">
        <p14:creationId xmlns:p14="http://schemas.microsoft.com/office/powerpoint/2010/main" val="2430528100"/>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88F31261-29F3-4EA1-9280-E934EAFCC68B}"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A44769C8-7C92-4A92-BEBD-54E196AB4B79}" type="datetime1">
              <a:rPr lang="zh-CN" altLang="en-US"/>
              <a:pPr>
                <a:defRPr/>
              </a:pPr>
              <a:t>2017/3/19</a:t>
            </a:fld>
            <a:endParaRPr lang="en-US"/>
          </a:p>
        </p:txBody>
      </p:sp>
    </p:spTree>
    <p:extLst>
      <p:ext uri="{BB962C8B-B14F-4D97-AF65-F5344CB8AC3E}">
        <p14:creationId xmlns:p14="http://schemas.microsoft.com/office/powerpoint/2010/main" val="2454422619"/>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FA8F9907-947C-4750-8ADE-BA02D569A7DC}"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903B0D49-6848-4308-90D1-00737196D0FE}" type="datetime1">
              <a:rPr lang="zh-CN" altLang="en-US"/>
              <a:pPr>
                <a:defRPr/>
              </a:pPr>
              <a:t>2017/3/19</a:t>
            </a:fld>
            <a:endParaRPr lang="en-US"/>
          </a:p>
        </p:txBody>
      </p:sp>
    </p:spTree>
    <p:extLst>
      <p:ext uri="{BB962C8B-B14F-4D97-AF65-F5344CB8AC3E}">
        <p14:creationId xmlns:p14="http://schemas.microsoft.com/office/powerpoint/2010/main" val="487596200"/>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fld id="{3DE177C0-100B-4437-9FFF-5A102E3717AD}" type="datetime1">
              <a:rPr lang="zh-CN" altLang="en-US"/>
              <a:pPr>
                <a:defRPr/>
              </a:pPr>
              <a:t>2017/3/19</a:t>
            </a:fld>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632E664D-0A12-4D60-99F7-576E904D1D0B}" type="slidenum">
              <a:rPr lang="en-US"/>
              <a:pPr>
                <a:defRPr/>
              </a:pPr>
              <a:t>‹#›</a:t>
            </a:fld>
            <a:endParaRPr lang="en-US"/>
          </a:p>
        </p:txBody>
      </p:sp>
    </p:spTree>
    <p:extLst>
      <p:ext uri="{BB962C8B-B14F-4D97-AF65-F5344CB8AC3E}">
        <p14:creationId xmlns:p14="http://schemas.microsoft.com/office/powerpoint/2010/main" val="278113269"/>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fld id="{876A74F2-9683-491F-BC5C-087C1136685B}" type="datetime1">
              <a:rPr lang="zh-CN" altLang="en-US"/>
              <a:pPr>
                <a:defRPr/>
              </a:pPr>
              <a:t>2017/3/19</a:t>
            </a:fld>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01FEA7EA-3547-4E41-877C-EED11B124DB8}" type="slidenum">
              <a:rPr lang="en-US"/>
              <a:pPr>
                <a:defRPr/>
              </a:pPr>
              <a:t>‹#›</a:t>
            </a:fld>
            <a:endParaRPr lang="en-US"/>
          </a:p>
        </p:txBody>
      </p:sp>
    </p:spTree>
    <p:extLst>
      <p:ext uri="{BB962C8B-B14F-4D97-AF65-F5344CB8AC3E}">
        <p14:creationId xmlns:p14="http://schemas.microsoft.com/office/powerpoint/2010/main" val="1282108368"/>
      </p:ext>
    </p:extLst>
  </p:cSld>
  <p:clrMapOvr>
    <a:masterClrMapping/>
  </p:clrMapOvr>
  <p:transition>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6"/>
          <p:cNvSpPr>
            <a:spLocks noGrp="1" noChangeArrowheads="1"/>
          </p:cNvSpPr>
          <p:nvPr>
            <p:ph type="dt" sz="half" idx="10"/>
          </p:nvPr>
        </p:nvSpPr>
        <p:spPr>
          <a:ln/>
        </p:spPr>
        <p:txBody>
          <a:bodyPr/>
          <a:lstStyle>
            <a:lvl1pPr>
              <a:defRPr/>
            </a:lvl1pPr>
          </a:lstStyle>
          <a:p>
            <a:pPr>
              <a:defRPr/>
            </a:pPr>
            <a:fld id="{6A219F8E-3A6D-4ED4-A7A2-34D0DAEFB452}" type="datetime1">
              <a:rPr lang="zh-CN" altLang="en-US"/>
              <a:pPr>
                <a:defRPr/>
              </a:pPr>
              <a:t>2017/3/19</a:t>
            </a:fld>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5EC17E2E-DD37-4FB4-8B3E-2E543BE53DB3}" type="slidenum">
              <a:rPr lang="en-US"/>
              <a:pPr>
                <a:defRPr/>
              </a:pPr>
              <a:t>‹#›</a:t>
            </a:fld>
            <a:endParaRPr lang="en-US"/>
          </a:p>
        </p:txBody>
      </p:sp>
    </p:spTree>
    <p:extLst>
      <p:ext uri="{BB962C8B-B14F-4D97-AF65-F5344CB8AC3E}">
        <p14:creationId xmlns:p14="http://schemas.microsoft.com/office/powerpoint/2010/main" val="1029179289"/>
      </p:ext>
    </p:extLst>
  </p:cSld>
  <p:clrMapOvr>
    <a:masterClrMapping/>
  </p:clrMapOvr>
  <p:transition>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6"/>
          <p:cNvSpPr>
            <a:spLocks noGrp="1" noChangeArrowheads="1"/>
          </p:cNvSpPr>
          <p:nvPr>
            <p:ph type="dt" sz="half" idx="10"/>
          </p:nvPr>
        </p:nvSpPr>
        <p:spPr>
          <a:ln/>
        </p:spPr>
        <p:txBody>
          <a:bodyPr/>
          <a:lstStyle>
            <a:lvl1pPr>
              <a:defRPr/>
            </a:lvl1pPr>
          </a:lstStyle>
          <a:p>
            <a:pPr>
              <a:defRPr/>
            </a:pPr>
            <a:fld id="{5531F217-A74F-42BA-8382-991A0A383767}" type="datetime1">
              <a:rPr lang="zh-CN" altLang="en-US"/>
              <a:pPr>
                <a:defRPr/>
              </a:pPr>
              <a:t>2017/3/19</a:t>
            </a:fld>
            <a:endParaRPr lang="en-US"/>
          </a:p>
        </p:txBody>
      </p:sp>
      <p:sp>
        <p:nvSpPr>
          <p:cNvPr id="6" name="Rectangle 17"/>
          <p:cNvSpPr>
            <a:spLocks noGrp="1" noChangeArrowheads="1"/>
          </p:cNvSpPr>
          <p:nvPr>
            <p:ph type="ftr" sz="quarter" idx="11"/>
          </p:nvPr>
        </p:nvSpPr>
        <p:spPr>
          <a:ln/>
        </p:spPr>
        <p:txBody>
          <a:bodyPr/>
          <a:lstStyle>
            <a:lvl1pPr>
              <a:defRPr/>
            </a:lvl1pPr>
          </a:lstStyle>
          <a:p>
            <a:pPr>
              <a:defRPr/>
            </a:pPr>
            <a:endParaRPr lang="en-US"/>
          </a:p>
        </p:txBody>
      </p:sp>
      <p:sp>
        <p:nvSpPr>
          <p:cNvPr id="7" name="Rectangle 18"/>
          <p:cNvSpPr>
            <a:spLocks noGrp="1" noChangeArrowheads="1"/>
          </p:cNvSpPr>
          <p:nvPr>
            <p:ph type="sldNum" sz="quarter" idx="12"/>
          </p:nvPr>
        </p:nvSpPr>
        <p:spPr>
          <a:ln/>
        </p:spPr>
        <p:txBody>
          <a:bodyPr/>
          <a:lstStyle>
            <a:lvl1pPr>
              <a:defRPr/>
            </a:lvl1pPr>
          </a:lstStyle>
          <a:p>
            <a:pPr>
              <a:defRPr/>
            </a:pPr>
            <a:fld id="{1842385E-E570-4B19-AA02-E8EDC360406E}" type="slidenum">
              <a:rPr lang="en-US"/>
              <a:pPr>
                <a:defRPr/>
              </a:pPr>
              <a:t>‹#›</a:t>
            </a:fld>
            <a:endParaRPr lang="en-US"/>
          </a:p>
        </p:txBody>
      </p:sp>
    </p:spTree>
    <p:extLst>
      <p:ext uri="{BB962C8B-B14F-4D97-AF65-F5344CB8AC3E}">
        <p14:creationId xmlns:p14="http://schemas.microsoft.com/office/powerpoint/2010/main" val="959529829"/>
      </p:ext>
    </p:extLst>
  </p:cSld>
  <p:clrMapOvr>
    <a:masterClrMapping/>
  </p:clrMapOvr>
  <p:transition>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6"/>
          <p:cNvSpPr>
            <a:spLocks noGrp="1" noChangeArrowheads="1"/>
          </p:cNvSpPr>
          <p:nvPr>
            <p:ph type="dt" sz="half" idx="10"/>
          </p:nvPr>
        </p:nvSpPr>
        <p:spPr>
          <a:ln/>
        </p:spPr>
        <p:txBody>
          <a:bodyPr/>
          <a:lstStyle>
            <a:lvl1pPr>
              <a:defRPr/>
            </a:lvl1pPr>
          </a:lstStyle>
          <a:p>
            <a:pPr>
              <a:defRPr/>
            </a:pPr>
            <a:fld id="{CEB09427-3049-4A86-9BE9-277641A06547}" type="datetime1">
              <a:rPr lang="zh-CN" altLang="en-US"/>
              <a:pPr>
                <a:defRPr/>
              </a:pPr>
              <a:t>2017/3/19</a:t>
            </a:fld>
            <a:endParaRPr lang="en-US"/>
          </a:p>
        </p:txBody>
      </p:sp>
      <p:sp>
        <p:nvSpPr>
          <p:cNvPr id="8" name="Rectangle 17"/>
          <p:cNvSpPr>
            <a:spLocks noGrp="1" noChangeArrowheads="1"/>
          </p:cNvSpPr>
          <p:nvPr>
            <p:ph type="ftr" sz="quarter" idx="11"/>
          </p:nvPr>
        </p:nvSpPr>
        <p:spPr>
          <a:ln/>
        </p:spPr>
        <p:txBody>
          <a:bodyPr/>
          <a:lstStyle>
            <a:lvl1pPr>
              <a:defRPr/>
            </a:lvl1pPr>
          </a:lstStyle>
          <a:p>
            <a:pPr>
              <a:defRPr/>
            </a:pPr>
            <a:endParaRPr lang="en-US"/>
          </a:p>
        </p:txBody>
      </p:sp>
      <p:sp>
        <p:nvSpPr>
          <p:cNvPr id="9" name="Rectangle 18"/>
          <p:cNvSpPr>
            <a:spLocks noGrp="1" noChangeArrowheads="1"/>
          </p:cNvSpPr>
          <p:nvPr>
            <p:ph type="sldNum" sz="quarter" idx="12"/>
          </p:nvPr>
        </p:nvSpPr>
        <p:spPr>
          <a:ln/>
        </p:spPr>
        <p:txBody>
          <a:bodyPr/>
          <a:lstStyle>
            <a:lvl1pPr>
              <a:defRPr/>
            </a:lvl1pPr>
          </a:lstStyle>
          <a:p>
            <a:pPr>
              <a:defRPr/>
            </a:pPr>
            <a:fld id="{DDDE1A94-F56F-419C-8486-346917D6C3DF}" type="slidenum">
              <a:rPr lang="en-US"/>
              <a:pPr>
                <a:defRPr/>
              </a:pPr>
              <a:t>‹#›</a:t>
            </a:fld>
            <a:endParaRPr lang="en-US"/>
          </a:p>
        </p:txBody>
      </p:sp>
    </p:spTree>
    <p:extLst>
      <p:ext uri="{BB962C8B-B14F-4D97-AF65-F5344CB8AC3E}">
        <p14:creationId xmlns:p14="http://schemas.microsoft.com/office/powerpoint/2010/main" val="3507932124"/>
      </p:ext>
    </p:extLst>
  </p:cSld>
  <p:clrMapOvr>
    <a:masterClrMapping/>
  </p:clrMapOvr>
  <p:transition>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6"/>
          <p:cNvSpPr>
            <a:spLocks noGrp="1" noChangeArrowheads="1"/>
          </p:cNvSpPr>
          <p:nvPr>
            <p:ph type="dt" sz="half" idx="10"/>
          </p:nvPr>
        </p:nvSpPr>
        <p:spPr>
          <a:ln/>
        </p:spPr>
        <p:txBody>
          <a:bodyPr/>
          <a:lstStyle>
            <a:lvl1pPr>
              <a:defRPr/>
            </a:lvl1pPr>
          </a:lstStyle>
          <a:p>
            <a:pPr>
              <a:defRPr/>
            </a:pPr>
            <a:fld id="{50B2FD57-5BFE-4B87-9007-494E82C0DADB}" type="datetime1">
              <a:rPr lang="zh-CN" altLang="en-US"/>
              <a:pPr>
                <a:defRPr/>
              </a:pPr>
              <a:t>2017/3/19</a:t>
            </a:fld>
            <a:endParaRPr lang="en-US"/>
          </a:p>
        </p:txBody>
      </p:sp>
      <p:sp>
        <p:nvSpPr>
          <p:cNvPr id="4" name="Rectangle 17"/>
          <p:cNvSpPr>
            <a:spLocks noGrp="1" noChangeArrowheads="1"/>
          </p:cNvSpPr>
          <p:nvPr>
            <p:ph type="ftr" sz="quarter" idx="11"/>
          </p:nvPr>
        </p:nvSpPr>
        <p:spPr>
          <a:ln/>
        </p:spPr>
        <p:txBody>
          <a:bodyPr/>
          <a:lstStyle>
            <a:lvl1pPr>
              <a:defRPr/>
            </a:lvl1pPr>
          </a:lstStyle>
          <a:p>
            <a:pPr>
              <a:defRPr/>
            </a:pPr>
            <a:endParaRPr lang="en-US"/>
          </a:p>
        </p:txBody>
      </p:sp>
      <p:sp>
        <p:nvSpPr>
          <p:cNvPr id="5" name="Rectangle 18"/>
          <p:cNvSpPr>
            <a:spLocks noGrp="1" noChangeArrowheads="1"/>
          </p:cNvSpPr>
          <p:nvPr>
            <p:ph type="sldNum" sz="quarter" idx="12"/>
          </p:nvPr>
        </p:nvSpPr>
        <p:spPr>
          <a:ln/>
        </p:spPr>
        <p:txBody>
          <a:bodyPr/>
          <a:lstStyle>
            <a:lvl1pPr>
              <a:defRPr/>
            </a:lvl1pPr>
          </a:lstStyle>
          <a:p>
            <a:pPr>
              <a:defRPr/>
            </a:pPr>
            <a:fld id="{228A4975-6445-43F1-9157-A297959E22DE}" type="slidenum">
              <a:rPr lang="en-US"/>
              <a:pPr>
                <a:defRPr/>
              </a:pPr>
              <a:t>‹#›</a:t>
            </a:fld>
            <a:endParaRPr lang="en-US"/>
          </a:p>
        </p:txBody>
      </p:sp>
    </p:spTree>
    <p:extLst>
      <p:ext uri="{BB962C8B-B14F-4D97-AF65-F5344CB8AC3E}">
        <p14:creationId xmlns:p14="http://schemas.microsoft.com/office/powerpoint/2010/main" val="3686970561"/>
      </p:ext>
    </p:extLst>
  </p:cSld>
  <p:clrMapOvr>
    <a:masterClrMapping/>
  </p:clrMapOvr>
  <p:transition>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6"/>
          <p:cNvSpPr>
            <a:spLocks noGrp="1" noChangeArrowheads="1"/>
          </p:cNvSpPr>
          <p:nvPr>
            <p:ph type="dt" sz="half" idx="10"/>
          </p:nvPr>
        </p:nvSpPr>
        <p:spPr>
          <a:ln/>
        </p:spPr>
        <p:txBody>
          <a:bodyPr/>
          <a:lstStyle>
            <a:lvl1pPr>
              <a:defRPr/>
            </a:lvl1pPr>
          </a:lstStyle>
          <a:p>
            <a:pPr>
              <a:defRPr/>
            </a:pPr>
            <a:fld id="{EC86EDF6-A423-446E-BD5D-725CBD9949CA}" type="datetime1">
              <a:rPr lang="zh-CN" altLang="en-US"/>
              <a:pPr>
                <a:defRPr/>
              </a:pPr>
              <a:t>2017/3/19</a:t>
            </a:fld>
            <a:endParaRPr lang="en-US"/>
          </a:p>
        </p:txBody>
      </p:sp>
      <p:sp>
        <p:nvSpPr>
          <p:cNvPr id="3" name="Rectangle 17"/>
          <p:cNvSpPr>
            <a:spLocks noGrp="1" noChangeArrowheads="1"/>
          </p:cNvSpPr>
          <p:nvPr>
            <p:ph type="ftr" sz="quarter" idx="11"/>
          </p:nvPr>
        </p:nvSpPr>
        <p:spPr>
          <a:ln/>
        </p:spPr>
        <p:txBody>
          <a:bodyPr/>
          <a:lstStyle>
            <a:lvl1pPr>
              <a:defRPr/>
            </a:lvl1pPr>
          </a:lstStyle>
          <a:p>
            <a:pPr>
              <a:defRPr/>
            </a:pPr>
            <a:endParaRPr lang="en-US"/>
          </a:p>
        </p:txBody>
      </p:sp>
      <p:sp>
        <p:nvSpPr>
          <p:cNvPr id="4" name="Rectangle 18"/>
          <p:cNvSpPr>
            <a:spLocks noGrp="1" noChangeArrowheads="1"/>
          </p:cNvSpPr>
          <p:nvPr>
            <p:ph type="sldNum" sz="quarter" idx="12"/>
          </p:nvPr>
        </p:nvSpPr>
        <p:spPr>
          <a:ln/>
        </p:spPr>
        <p:txBody>
          <a:bodyPr/>
          <a:lstStyle>
            <a:lvl1pPr>
              <a:defRPr/>
            </a:lvl1pPr>
          </a:lstStyle>
          <a:p>
            <a:pPr>
              <a:defRPr/>
            </a:pPr>
            <a:fld id="{F9F0407D-4D1E-484D-93F5-B6841153CDFC}" type="slidenum">
              <a:rPr lang="en-US"/>
              <a:pPr>
                <a:defRPr/>
              </a:pPr>
              <a:t>‹#›</a:t>
            </a:fld>
            <a:endParaRPr lang="en-US"/>
          </a:p>
        </p:txBody>
      </p:sp>
    </p:spTree>
    <p:extLst>
      <p:ext uri="{BB962C8B-B14F-4D97-AF65-F5344CB8AC3E}">
        <p14:creationId xmlns:p14="http://schemas.microsoft.com/office/powerpoint/2010/main" val="1470762638"/>
      </p:ext>
    </p:extLst>
  </p:cSld>
  <p:clrMapOvr>
    <a:masterClrMapping/>
  </p:clrMapOvr>
  <p:transition>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fld id="{029A512D-56B3-499F-8321-BCCF8AAD9D32}" type="datetime1">
              <a:rPr lang="zh-CN" altLang="en-US"/>
              <a:pPr>
                <a:defRPr/>
              </a:pPr>
              <a:t>2017/3/19</a:t>
            </a:fld>
            <a:endParaRPr lang="en-US"/>
          </a:p>
        </p:txBody>
      </p:sp>
      <p:sp>
        <p:nvSpPr>
          <p:cNvPr id="6" name="Rectangle 17"/>
          <p:cNvSpPr>
            <a:spLocks noGrp="1" noChangeArrowheads="1"/>
          </p:cNvSpPr>
          <p:nvPr>
            <p:ph type="ftr" sz="quarter" idx="11"/>
          </p:nvPr>
        </p:nvSpPr>
        <p:spPr>
          <a:ln/>
        </p:spPr>
        <p:txBody>
          <a:bodyPr/>
          <a:lstStyle>
            <a:lvl1pPr>
              <a:defRPr/>
            </a:lvl1pPr>
          </a:lstStyle>
          <a:p>
            <a:pPr>
              <a:defRPr/>
            </a:pPr>
            <a:endParaRPr lang="en-US"/>
          </a:p>
        </p:txBody>
      </p:sp>
      <p:sp>
        <p:nvSpPr>
          <p:cNvPr id="7" name="Rectangle 18"/>
          <p:cNvSpPr>
            <a:spLocks noGrp="1" noChangeArrowheads="1"/>
          </p:cNvSpPr>
          <p:nvPr>
            <p:ph type="sldNum" sz="quarter" idx="12"/>
          </p:nvPr>
        </p:nvSpPr>
        <p:spPr>
          <a:ln/>
        </p:spPr>
        <p:txBody>
          <a:bodyPr/>
          <a:lstStyle>
            <a:lvl1pPr>
              <a:defRPr/>
            </a:lvl1pPr>
          </a:lstStyle>
          <a:p>
            <a:pPr>
              <a:defRPr/>
            </a:pPr>
            <a:fld id="{F7A8AD53-8366-474A-AA9D-6BD5093BC3C5}" type="slidenum">
              <a:rPr lang="en-US"/>
              <a:pPr>
                <a:defRPr/>
              </a:pPr>
              <a:t>‹#›</a:t>
            </a:fld>
            <a:endParaRPr lang="en-US"/>
          </a:p>
        </p:txBody>
      </p:sp>
    </p:spTree>
    <p:extLst>
      <p:ext uri="{BB962C8B-B14F-4D97-AF65-F5344CB8AC3E}">
        <p14:creationId xmlns:p14="http://schemas.microsoft.com/office/powerpoint/2010/main" val="944154498"/>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14F1A9B2-4B0F-482D-B6C1-55B069C6AEB0}"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40D60759-BA22-4098-993A-31C472A29CCB}" type="datetime1">
              <a:rPr lang="zh-CN" altLang="en-US"/>
              <a:pPr>
                <a:defRPr/>
              </a:pPr>
              <a:t>2017/3/19</a:t>
            </a:fld>
            <a:endParaRPr lang="en-US"/>
          </a:p>
        </p:txBody>
      </p:sp>
    </p:spTree>
    <p:extLst>
      <p:ext uri="{BB962C8B-B14F-4D97-AF65-F5344CB8AC3E}">
        <p14:creationId xmlns:p14="http://schemas.microsoft.com/office/powerpoint/2010/main" val="197084191"/>
      </p:ext>
    </p:extLst>
  </p:cSld>
  <p:clrMapOvr>
    <a:masterClrMapping/>
  </p:clrMapOvr>
  <p:transition>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6"/>
          <p:cNvSpPr>
            <a:spLocks noGrp="1" noChangeArrowheads="1"/>
          </p:cNvSpPr>
          <p:nvPr>
            <p:ph type="dt" sz="half" idx="10"/>
          </p:nvPr>
        </p:nvSpPr>
        <p:spPr>
          <a:ln/>
        </p:spPr>
        <p:txBody>
          <a:bodyPr/>
          <a:lstStyle>
            <a:lvl1pPr>
              <a:defRPr/>
            </a:lvl1pPr>
          </a:lstStyle>
          <a:p>
            <a:pPr>
              <a:defRPr/>
            </a:pPr>
            <a:fld id="{7438DA92-B305-4BE1-A95C-81181F9A5F9B}" type="datetime1">
              <a:rPr lang="zh-CN" altLang="en-US"/>
              <a:pPr>
                <a:defRPr/>
              </a:pPr>
              <a:t>2017/3/19</a:t>
            </a:fld>
            <a:endParaRPr lang="en-US"/>
          </a:p>
        </p:txBody>
      </p:sp>
      <p:sp>
        <p:nvSpPr>
          <p:cNvPr id="6" name="Rectangle 17"/>
          <p:cNvSpPr>
            <a:spLocks noGrp="1" noChangeArrowheads="1"/>
          </p:cNvSpPr>
          <p:nvPr>
            <p:ph type="ftr" sz="quarter" idx="11"/>
          </p:nvPr>
        </p:nvSpPr>
        <p:spPr>
          <a:ln/>
        </p:spPr>
        <p:txBody>
          <a:bodyPr/>
          <a:lstStyle>
            <a:lvl1pPr>
              <a:defRPr/>
            </a:lvl1pPr>
          </a:lstStyle>
          <a:p>
            <a:pPr>
              <a:defRPr/>
            </a:pPr>
            <a:endParaRPr lang="en-US"/>
          </a:p>
        </p:txBody>
      </p:sp>
      <p:sp>
        <p:nvSpPr>
          <p:cNvPr id="7" name="Rectangle 18"/>
          <p:cNvSpPr>
            <a:spLocks noGrp="1" noChangeArrowheads="1"/>
          </p:cNvSpPr>
          <p:nvPr>
            <p:ph type="sldNum" sz="quarter" idx="12"/>
          </p:nvPr>
        </p:nvSpPr>
        <p:spPr>
          <a:ln/>
        </p:spPr>
        <p:txBody>
          <a:bodyPr/>
          <a:lstStyle>
            <a:lvl1pPr>
              <a:defRPr/>
            </a:lvl1pPr>
          </a:lstStyle>
          <a:p>
            <a:pPr>
              <a:defRPr/>
            </a:pPr>
            <a:fld id="{212C834B-B220-4DF8-A04C-7C70634846F4}" type="slidenum">
              <a:rPr lang="en-US"/>
              <a:pPr>
                <a:defRPr/>
              </a:pPr>
              <a:t>‹#›</a:t>
            </a:fld>
            <a:endParaRPr lang="en-US"/>
          </a:p>
        </p:txBody>
      </p:sp>
    </p:spTree>
    <p:extLst>
      <p:ext uri="{BB962C8B-B14F-4D97-AF65-F5344CB8AC3E}">
        <p14:creationId xmlns:p14="http://schemas.microsoft.com/office/powerpoint/2010/main" val="3551509408"/>
      </p:ext>
    </p:extLst>
  </p:cSld>
  <p:clrMapOvr>
    <a:masterClrMapping/>
  </p:clrMapOvr>
  <p:transition>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fld id="{495430A1-5E6A-4275-9DB7-720DC2E246A8}" type="datetime1">
              <a:rPr lang="zh-CN" altLang="en-US"/>
              <a:pPr>
                <a:defRPr/>
              </a:pPr>
              <a:t>2017/3/19</a:t>
            </a:fld>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CACD83BF-178E-4BC0-A921-59B8956EFEAB}" type="slidenum">
              <a:rPr lang="en-US"/>
              <a:pPr>
                <a:defRPr/>
              </a:pPr>
              <a:t>‹#›</a:t>
            </a:fld>
            <a:endParaRPr lang="en-US"/>
          </a:p>
        </p:txBody>
      </p:sp>
    </p:spTree>
    <p:extLst>
      <p:ext uri="{BB962C8B-B14F-4D97-AF65-F5344CB8AC3E}">
        <p14:creationId xmlns:p14="http://schemas.microsoft.com/office/powerpoint/2010/main" val="3396358118"/>
      </p:ext>
    </p:extLst>
  </p:cSld>
  <p:clrMapOvr>
    <a:masterClrMapping/>
  </p:clrMapOvr>
  <p:transition>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6"/>
          <p:cNvSpPr>
            <a:spLocks noGrp="1" noChangeArrowheads="1"/>
          </p:cNvSpPr>
          <p:nvPr>
            <p:ph type="dt" sz="half" idx="10"/>
          </p:nvPr>
        </p:nvSpPr>
        <p:spPr>
          <a:ln/>
        </p:spPr>
        <p:txBody>
          <a:bodyPr/>
          <a:lstStyle>
            <a:lvl1pPr>
              <a:defRPr/>
            </a:lvl1pPr>
          </a:lstStyle>
          <a:p>
            <a:pPr>
              <a:defRPr/>
            </a:pPr>
            <a:fld id="{C89E7951-C2B5-4933-ACAA-AE33504062A4}" type="datetime1">
              <a:rPr lang="zh-CN" altLang="en-US"/>
              <a:pPr>
                <a:defRPr/>
              </a:pPr>
              <a:t>2017/3/19</a:t>
            </a:fld>
            <a:endParaRPr lang="en-US"/>
          </a:p>
        </p:txBody>
      </p:sp>
      <p:sp>
        <p:nvSpPr>
          <p:cNvPr id="5" name="Rectangle 17"/>
          <p:cNvSpPr>
            <a:spLocks noGrp="1" noChangeArrowheads="1"/>
          </p:cNvSpPr>
          <p:nvPr>
            <p:ph type="ftr" sz="quarter" idx="11"/>
          </p:nvPr>
        </p:nvSpPr>
        <p:spPr>
          <a:ln/>
        </p:spPr>
        <p:txBody>
          <a:bodyPr/>
          <a:lstStyle>
            <a:lvl1pPr>
              <a:defRPr/>
            </a:lvl1pPr>
          </a:lstStyle>
          <a:p>
            <a:pPr>
              <a:defRPr/>
            </a:pPr>
            <a:endParaRPr lang="en-US"/>
          </a:p>
        </p:txBody>
      </p:sp>
      <p:sp>
        <p:nvSpPr>
          <p:cNvPr id="6" name="Rectangle 18"/>
          <p:cNvSpPr>
            <a:spLocks noGrp="1" noChangeArrowheads="1"/>
          </p:cNvSpPr>
          <p:nvPr>
            <p:ph type="sldNum" sz="quarter" idx="12"/>
          </p:nvPr>
        </p:nvSpPr>
        <p:spPr>
          <a:ln/>
        </p:spPr>
        <p:txBody>
          <a:bodyPr/>
          <a:lstStyle>
            <a:lvl1pPr>
              <a:defRPr/>
            </a:lvl1pPr>
          </a:lstStyle>
          <a:p>
            <a:pPr>
              <a:defRPr/>
            </a:pPr>
            <a:fld id="{58AC018C-52CB-44CE-8A5D-8F36C8AB3D1D}" type="slidenum">
              <a:rPr lang="en-US"/>
              <a:pPr>
                <a:defRPr/>
              </a:pPr>
              <a:t>‹#›</a:t>
            </a:fld>
            <a:endParaRPr lang="en-US"/>
          </a:p>
        </p:txBody>
      </p:sp>
    </p:spTree>
    <p:extLst>
      <p:ext uri="{BB962C8B-B14F-4D97-AF65-F5344CB8AC3E}">
        <p14:creationId xmlns:p14="http://schemas.microsoft.com/office/powerpoint/2010/main" val="1913376719"/>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p>
        </p:txBody>
      </p:sp>
      <p:sp>
        <p:nvSpPr>
          <p:cNvPr id="5" name="Rectangle 3"/>
          <p:cNvSpPr>
            <a:spLocks noGrp="1" noChangeArrowheads="1"/>
          </p:cNvSpPr>
          <p:nvPr>
            <p:ph type="sldNum" sz="quarter" idx="11"/>
          </p:nvPr>
        </p:nvSpPr>
        <p:spPr>
          <a:ln/>
        </p:spPr>
        <p:txBody>
          <a:bodyPr/>
          <a:lstStyle>
            <a:lvl1pPr>
              <a:defRPr/>
            </a:lvl1pPr>
          </a:lstStyle>
          <a:p>
            <a:pPr>
              <a:defRPr/>
            </a:pPr>
            <a:fld id="{257DAA18-518E-4281-B11F-CE40FCE1B2D0}" type="slidenum">
              <a:rPr lang="en-US"/>
              <a:pPr>
                <a:defRPr/>
              </a:pPr>
              <a:t>‹#›</a:t>
            </a:fld>
            <a:endParaRPr lang="en-US"/>
          </a:p>
        </p:txBody>
      </p:sp>
      <p:sp>
        <p:nvSpPr>
          <p:cNvPr id="6" name="Rectangle 16"/>
          <p:cNvSpPr>
            <a:spLocks noGrp="1" noChangeArrowheads="1"/>
          </p:cNvSpPr>
          <p:nvPr>
            <p:ph type="dt" sz="half" idx="12"/>
          </p:nvPr>
        </p:nvSpPr>
        <p:spPr>
          <a:ln/>
        </p:spPr>
        <p:txBody>
          <a:bodyPr/>
          <a:lstStyle>
            <a:lvl1pPr>
              <a:defRPr/>
            </a:lvl1pPr>
          </a:lstStyle>
          <a:p>
            <a:pPr>
              <a:defRPr/>
            </a:pPr>
            <a:fld id="{4859903E-7F41-4664-96E9-E8EE4A4F0957}" type="datetime1">
              <a:rPr lang="zh-CN" altLang="en-US"/>
              <a:pPr>
                <a:defRPr/>
              </a:pPr>
              <a:t>2017/3/19</a:t>
            </a:fld>
            <a:endParaRPr lang="en-US"/>
          </a:p>
        </p:txBody>
      </p:sp>
    </p:spTree>
    <p:extLst>
      <p:ext uri="{BB962C8B-B14F-4D97-AF65-F5344CB8AC3E}">
        <p14:creationId xmlns:p14="http://schemas.microsoft.com/office/powerpoint/2010/main" val="1840610574"/>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4D5619F6-164A-45B9-93F4-C3769051382E}"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6F2DF687-68B2-49D2-91DE-B7B8C65E185F}" type="datetime1">
              <a:rPr lang="zh-CN" altLang="en-US"/>
              <a:pPr>
                <a:defRPr/>
              </a:pPr>
              <a:t>2017/3/19</a:t>
            </a:fld>
            <a:endParaRPr lang="en-US"/>
          </a:p>
        </p:txBody>
      </p:sp>
    </p:spTree>
    <p:extLst>
      <p:ext uri="{BB962C8B-B14F-4D97-AF65-F5344CB8AC3E}">
        <p14:creationId xmlns:p14="http://schemas.microsoft.com/office/powerpoint/2010/main" val="17797100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p>
        </p:txBody>
      </p:sp>
      <p:sp>
        <p:nvSpPr>
          <p:cNvPr id="8" name="Rectangle 3"/>
          <p:cNvSpPr>
            <a:spLocks noGrp="1" noChangeArrowheads="1"/>
          </p:cNvSpPr>
          <p:nvPr>
            <p:ph type="sldNum" sz="quarter" idx="11"/>
          </p:nvPr>
        </p:nvSpPr>
        <p:spPr>
          <a:ln/>
        </p:spPr>
        <p:txBody>
          <a:bodyPr/>
          <a:lstStyle>
            <a:lvl1pPr>
              <a:defRPr/>
            </a:lvl1pPr>
          </a:lstStyle>
          <a:p>
            <a:pPr>
              <a:defRPr/>
            </a:pPr>
            <a:fld id="{56CFA3F5-4B22-46E9-A6B2-CBD32739C81C}" type="slidenum">
              <a:rPr lang="en-US"/>
              <a:pPr>
                <a:defRPr/>
              </a:pPr>
              <a:t>‹#›</a:t>
            </a:fld>
            <a:endParaRPr lang="en-US"/>
          </a:p>
        </p:txBody>
      </p:sp>
      <p:sp>
        <p:nvSpPr>
          <p:cNvPr id="9" name="Rectangle 16"/>
          <p:cNvSpPr>
            <a:spLocks noGrp="1" noChangeArrowheads="1"/>
          </p:cNvSpPr>
          <p:nvPr>
            <p:ph type="dt" sz="half" idx="12"/>
          </p:nvPr>
        </p:nvSpPr>
        <p:spPr>
          <a:ln/>
        </p:spPr>
        <p:txBody>
          <a:bodyPr/>
          <a:lstStyle>
            <a:lvl1pPr>
              <a:defRPr/>
            </a:lvl1pPr>
          </a:lstStyle>
          <a:p>
            <a:pPr>
              <a:defRPr/>
            </a:pPr>
            <a:fld id="{006AA751-B40F-4631-8AFC-6CB080EE3B22}" type="datetime1">
              <a:rPr lang="zh-CN" altLang="en-US"/>
              <a:pPr>
                <a:defRPr/>
              </a:pPr>
              <a:t>2017/3/19</a:t>
            </a:fld>
            <a:endParaRPr lang="en-US"/>
          </a:p>
        </p:txBody>
      </p:sp>
    </p:spTree>
    <p:extLst>
      <p:ext uri="{BB962C8B-B14F-4D97-AF65-F5344CB8AC3E}">
        <p14:creationId xmlns:p14="http://schemas.microsoft.com/office/powerpoint/2010/main" val="3150886920"/>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4D6178AF-332E-4CBD-B35A-A432F6550323}" type="slidenum">
              <a:rPr lang="en-US"/>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fld id="{51BCEE0B-AE7D-4A7F-BCF5-04FED8F52F44}" type="datetime1">
              <a:rPr lang="zh-CN" altLang="en-US"/>
              <a:pPr>
                <a:defRPr/>
              </a:pPr>
              <a:t>2017/3/19</a:t>
            </a:fld>
            <a:endParaRPr lang="en-US"/>
          </a:p>
        </p:txBody>
      </p:sp>
    </p:spTree>
    <p:extLst>
      <p:ext uri="{BB962C8B-B14F-4D97-AF65-F5344CB8AC3E}">
        <p14:creationId xmlns:p14="http://schemas.microsoft.com/office/powerpoint/2010/main" val="2898779071"/>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p>
        </p:txBody>
      </p:sp>
      <p:sp>
        <p:nvSpPr>
          <p:cNvPr id="3" name="Rectangle 3"/>
          <p:cNvSpPr>
            <a:spLocks noGrp="1" noChangeArrowheads="1"/>
          </p:cNvSpPr>
          <p:nvPr>
            <p:ph type="sldNum" sz="quarter" idx="11"/>
          </p:nvPr>
        </p:nvSpPr>
        <p:spPr>
          <a:ln/>
        </p:spPr>
        <p:txBody>
          <a:bodyPr/>
          <a:lstStyle>
            <a:lvl1pPr>
              <a:defRPr/>
            </a:lvl1pPr>
          </a:lstStyle>
          <a:p>
            <a:pPr>
              <a:defRPr/>
            </a:pPr>
            <a:fld id="{79E979F4-8EBB-443D-AC04-7BE8E00C15DA}" type="slidenum">
              <a:rPr lang="en-US"/>
              <a:pPr>
                <a:defRPr/>
              </a:pPr>
              <a:t>‹#›</a:t>
            </a:fld>
            <a:endParaRPr lang="en-US"/>
          </a:p>
        </p:txBody>
      </p:sp>
      <p:sp>
        <p:nvSpPr>
          <p:cNvPr id="4" name="Rectangle 16"/>
          <p:cNvSpPr>
            <a:spLocks noGrp="1" noChangeArrowheads="1"/>
          </p:cNvSpPr>
          <p:nvPr>
            <p:ph type="dt" sz="half" idx="12"/>
          </p:nvPr>
        </p:nvSpPr>
        <p:spPr>
          <a:ln/>
        </p:spPr>
        <p:txBody>
          <a:bodyPr/>
          <a:lstStyle>
            <a:lvl1pPr>
              <a:defRPr/>
            </a:lvl1pPr>
          </a:lstStyle>
          <a:p>
            <a:pPr>
              <a:defRPr/>
            </a:pPr>
            <a:fld id="{B584E90C-7802-4699-94AF-82123E9A6BBA}" type="datetime1">
              <a:rPr lang="zh-CN" altLang="en-US"/>
              <a:pPr>
                <a:defRPr/>
              </a:pPr>
              <a:t>2017/3/19</a:t>
            </a:fld>
            <a:endParaRPr lang="en-US"/>
          </a:p>
        </p:txBody>
      </p:sp>
    </p:spTree>
    <p:extLst>
      <p:ext uri="{BB962C8B-B14F-4D97-AF65-F5344CB8AC3E}">
        <p14:creationId xmlns:p14="http://schemas.microsoft.com/office/powerpoint/2010/main" val="1933999964"/>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BE00F233-3748-46AB-AE1E-2F2306797855}"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563630F8-54E8-4FA7-A0C2-574F3E06EF0A}" type="datetime1">
              <a:rPr lang="zh-CN" altLang="en-US"/>
              <a:pPr>
                <a:defRPr/>
              </a:pPr>
              <a:t>2017/3/19</a:t>
            </a:fld>
            <a:endParaRPr lang="en-US"/>
          </a:p>
        </p:txBody>
      </p:sp>
    </p:spTree>
    <p:extLst>
      <p:ext uri="{BB962C8B-B14F-4D97-AF65-F5344CB8AC3E}">
        <p14:creationId xmlns:p14="http://schemas.microsoft.com/office/powerpoint/2010/main" val="1426485180"/>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p>
        </p:txBody>
      </p:sp>
      <p:sp>
        <p:nvSpPr>
          <p:cNvPr id="6" name="Rectangle 3"/>
          <p:cNvSpPr>
            <a:spLocks noGrp="1" noChangeArrowheads="1"/>
          </p:cNvSpPr>
          <p:nvPr>
            <p:ph type="sldNum" sz="quarter" idx="11"/>
          </p:nvPr>
        </p:nvSpPr>
        <p:spPr>
          <a:ln/>
        </p:spPr>
        <p:txBody>
          <a:bodyPr/>
          <a:lstStyle>
            <a:lvl1pPr>
              <a:defRPr/>
            </a:lvl1pPr>
          </a:lstStyle>
          <a:p>
            <a:pPr>
              <a:defRPr/>
            </a:pPr>
            <a:fld id="{C35F7A77-8F9C-4464-89C6-9366F775F85C}" type="slidenum">
              <a:rPr lang="en-US"/>
              <a:pPr>
                <a:defRPr/>
              </a:pPr>
              <a:t>‹#›</a:t>
            </a:fld>
            <a:endParaRPr lang="en-US"/>
          </a:p>
        </p:txBody>
      </p:sp>
      <p:sp>
        <p:nvSpPr>
          <p:cNvPr id="7" name="Rectangle 16"/>
          <p:cNvSpPr>
            <a:spLocks noGrp="1" noChangeArrowheads="1"/>
          </p:cNvSpPr>
          <p:nvPr>
            <p:ph type="dt" sz="half" idx="12"/>
          </p:nvPr>
        </p:nvSpPr>
        <p:spPr>
          <a:ln/>
        </p:spPr>
        <p:txBody>
          <a:bodyPr/>
          <a:lstStyle>
            <a:lvl1pPr>
              <a:defRPr/>
            </a:lvl1pPr>
          </a:lstStyle>
          <a:p>
            <a:pPr>
              <a:defRPr/>
            </a:pPr>
            <a:fld id="{1F714219-4C05-452A-8C89-350AAF88DF8D}" type="datetime1">
              <a:rPr lang="zh-CN" altLang="en-US"/>
              <a:pPr>
                <a:defRPr/>
              </a:pPr>
              <a:t>2017/3/19</a:t>
            </a:fld>
            <a:endParaRPr lang="en-US"/>
          </a:p>
        </p:txBody>
      </p:sp>
    </p:spTree>
    <p:extLst>
      <p:ext uri="{BB962C8B-B14F-4D97-AF65-F5344CB8AC3E}">
        <p14:creationId xmlns:p14="http://schemas.microsoft.com/office/powerpoint/2010/main" val="1607671014"/>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CCFFFF"/>
            </a:gs>
            <a:gs pos="50000">
              <a:srgbClr val="FFFFFF"/>
            </a:gs>
            <a:gs pos="100000">
              <a:srgbClr val="CCFF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200">
                <a:latin typeface="Arial" pitchFamily="34" charset="0"/>
              </a:defRPr>
            </a:lvl1pPr>
          </a:lstStyle>
          <a:p>
            <a:pPr>
              <a:defRPr/>
            </a:pPr>
            <a:endParaRPr lang="en-US"/>
          </a:p>
        </p:txBody>
      </p:sp>
      <p:sp>
        <p:nvSpPr>
          <p:cNvPr id="1027" name="Rectangle 3"/>
          <p:cNvSpPr>
            <a:spLocks noGrp="1" noChangeArrowheads="1"/>
          </p:cNvSpPr>
          <p:nvPr>
            <p:ph type="sldNum" sz="quarter" idx="4"/>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800" b="1">
                <a:latin typeface="华文新魏" pitchFamily="2" charset="-122"/>
                <a:ea typeface="华文新魏" pitchFamily="2" charset="-122"/>
              </a:defRPr>
            </a:lvl1pPr>
          </a:lstStyle>
          <a:p>
            <a:pPr>
              <a:defRPr/>
            </a:pPr>
            <a:fld id="{D563435A-85FE-42AD-A91F-753DCEB28D4B}" type="slidenum">
              <a:rPr lang="en-US"/>
              <a:pPr>
                <a:defRPr/>
              </a:pPr>
              <a:t>‹#›</a:t>
            </a:fld>
            <a:endParaRPr lang="en-US"/>
          </a:p>
        </p:txBody>
      </p:sp>
      <p:grpSp>
        <p:nvGrpSpPr>
          <p:cNvPr id="1028" name="Group 4"/>
          <p:cNvGrpSpPr>
            <a:grpSpLocks/>
          </p:cNvGrpSpPr>
          <p:nvPr/>
        </p:nvGrpSpPr>
        <p:grpSpPr bwMode="auto">
          <a:xfrm>
            <a:off x="0" y="0"/>
            <a:ext cx="9144000" cy="546100"/>
            <a:chOff x="0" y="0"/>
            <a:chExt cx="5760" cy="344"/>
          </a:xfrm>
        </p:grpSpPr>
        <p:sp>
          <p:nvSpPr>
            <p:cNvPr id="10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sz="2400">
                <a:latin typeface="Times New Roman" pitchFamily="18" charset="0"/>
              </a:endParaRPr>
            </a:p>
          </p:txBody>
        </p:sp>
        <p:sp>
          <p:nvSpPr>
            <p:cNvPr id="10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035"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solidFill>
                  <a:schemeClr val="hlink"/>
                </a:solidFill>
              </a:endParaRPr>
            </a:p>
          </p:txBody>
        </p:sp>
        <p:sp>
          <p:nvSpPr>
            <p:cNvPr id="1036"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solidFill>
                  <a:schemeClr val="hlink"/>
                </a:solidFill>
              </a:endParaRPr>
            </a:p>
          </p:txBody>
        </p:sp>
        <p:sp>
          <p:nvSpPr>
            <p:cNvPr id="1037"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solidFill>
                  <a:schemeClr val="accent2"/>
                </a:solidFill>
              </a:endParaRPr>
            </a:p>
          </p:txBody>
        </p:sp>
        <p:sp>
          <p:nvSpPr>
            <p:cNvPr id="1038"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solidFill>
                  <a:schemeClr val="hlink"/>
                </a:solidFill>
              </a:endParaRPr>
            </a:p>
          </p:txBody>
        </p:sp>
        <p:sp>
          <p:nvSpPr>
            <p:cNvPr id="1039"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2"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solidFill>
                  <a:schemeClr val="accent2"/>
                </a:solidFill>
              </a:endParaRPr>
            </a:p>
          </p:txBody>
        </p:sp>
        <p:sp>
          <p:nvSpPr>
            <p:cNvPr id="1041"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80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40" name="Rectangle 16"/>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fld id="{8A7F5FA9-E17A-472E-A7E1-B61FD38F1049}" type="datetime1">
              <a:rPr lang="zh-CN" altLang="en-US"/>
              <a:pPr>
                <a:defRPr/>
              </a:pPr>
              <a:t>2017/3/19</a:t>
            </a:fld>
            <a:endParaRPr lang="en-US"/>
          </a:p>
        </p:txBody>
      </p:sp>
      <p:sp>
        <p:nvSpPr>
          <p:cNvPr id="1032" name="Line 17"/>
          <p:cNvSpPr>
            <a:spLocks noChangeShapeType="1"/>
          </p:cNvSpPr>
          <p:nvPr userDrawn="1"/>
        </p:nvSpPr>
        <p:spPr bwMode="auto">
          <a:xfrm>
            <a:off x="0" y="6453188"/>
            <a:ext cx="777557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Lst>
  <p:transition>
    <p:wipe dir="r"/>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ea typeface="宋体" pitchFamily="2" charset="-122"/>
        </a:defRPr>
      </a:lvl2pPr>
      <a:lvl3pPr algn="l" rtl="0" eaLnBrk="0" fontAlgn="base" hangingPunct="0">
        <a:spcBef>
          <a:spcPct val="0"/>
        </a:spcBef>
        <a:spcAft>
          <a:spcPct val="0"/>
        </a:spcAft>
        <a:defRPr sz="4400">
          <a:solidFill>
            <a:schemeClr val="tx1"/>
          </a:solidFill>
          <a:latin typeface="Arial" pitchFamily="34" charset="0"/>
          <a:ea typeface="宋体" pitchFamily="2" charset="-122"/>
        </a:defRPr>
      </a:lvl3pPr>
      <a:lvl4pPr algn="l" rtl="0" eaLnBrk="0" fontAlgn="base" hangingPunct="0">
        <a:spcBef>
          <a:spcPct val="0"/>
        </a:spcBef>
        <a:spcAft>
          <a:spcPct val="0"/>
        </a:spcAft>
        <a:defRPr sz="4400">
          <a:solidFill>
            <a:schemeClr val="tx1"/>
          </a:solidFill>
          <a:latin typeface="Arial" pitchFamily="34" charset="0"/>
          <a:ea typeface="宋体" pitchFamily="2" charset="-122"/>
        </a:defRPr>
      </a:lvl4pPr>
      <a:lvl5pPr algn="l" rtl="0" eaLnBrk="0" fontAlgn="base" hangingPunct="0">
        <a:spcBef>
          <a:spcPct val="0"/>
        </a:spcBef>
        <a:spcAft>
          <a:spcPct val="0"/>
        </a:spcAft>
        <a:defRPr sz="4400">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4400">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4400">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4400">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CCFFFF"/>
            </a:gs>
            <a:gs pos="50000">
              <a:srgbClr val="FFFFFF"/>
            </a:gs>
            <a:gs pos="100000">
              <a:srgbClr val="CCFFFF"/>
            </a:gs>
          </a:gsLst>
          <a:lin ang="540000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6858000"/>
            <a:chOff x="0" y="0"/>
            <a:chExt cx="5760" cy="4320"/>
          </a:xfrm>
        </p:grpSpPr>
        <p:sp>
          <p:nvSpPr>
            <p:cNvPr id="2056" name="Rectangle 3"/>
            <p:cNvSpPr>
              <a:spLocks noChangeArrowheads="1"/>
            </p:cNvSpPr>
            <p:nvPr/>
          </p:nvSpPr>
          <p:spPr bwMode="auto">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sz="2400">
                <a:latin typeface="Times New Roman" pitchFamily="18" charset="0"/>
              </a:endParaRPr>
            </a:p>
          </p:txBody>
        </p:sp>
        <p:sp>
          <p:nvSpPr>
            <p:cNvPr id="2057" name="Rectangle 4"/>
            <p:cNvSpPr>
              <a:spLocks noChangeArrowheads="1"/>
            </p:cNvSpPr>
            <p:nvPr/>
          </p:nvSpPr>
          <p:spPr bwMode="auto">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grpSp>
          <p:nvGrpSpPr>
            <p:cNvPr id="2058" name="Group 5"/>
            <p:cNvGrpSpPr>
              <a:grpSpLocks/>
            </p:cNvGrpSpPr>
            <p:nvPr/>
          </p:nvGrpSpPr>
          <p:grpSpPr bwMode="auto">
            <a:xfrm>
              <a:off x="0" y="672"/>
              <a:ext cx="1806" cy="1989"/>
              <a:chOff x="0" y="0"/>
              <a:chExt cx="1806" cy="1989"/>
            </a:xfrm>
          </p:grpSpPr>
          <p:sp>
            <p:nvSpPr>
              <p:cNvPr id="2059" name="Rectangle 6"/>
              <p:cNvSpPr>
                <a:spLocks noChangeArrowheads="1"/>
              </p:cNvSpPr>
              <p:nvPr userDrawn="1"/>
            </p:nvSpPr>
            <p:spPr bwMode="auto">
              <a:xfrm>
                <a:off x="361" y="1585"/>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2060" name="Rectangle 7"/>
              <p:cNvSpPr>
                <a:spLocks noChangeArrowheads="1"/>
              </p:cNvSpPr>
              <p:nvPr userDrawn="1"/>
            </p:nvSpPr>
            <p:spPr bwMode="auto">
              <a:xfrm>
                <a:off x="1081" y="393"/>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2061" name="Rectangle 8"/>
              <p:cNvSpPr>
                <a:spLocks noChangeArrowheads="1"/>
              </p:cNvSpPr>
              <p:nvPr userDrawn="1"/>
            </p:nvSpPr>
            <p:spPr bwMode="auto">
              <a:xfrm>
                <a:off x="1437" y="0"/>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2062" name="Rectangle 9"/>
              <p:cNvSpPr>
                <a:spLocks noChangeArrowheads="1"/>
              </p:cNvSpPr>
              <p:nvPr userDrawn="1"/>
            </p:nvSpPr>
            <p:spPr bwMode="auto">
              <a:xfrm>
                <a:off x="719" y="1585"/>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2063" name="Rectangle 10"/>
              <p:cNvSpPr>
                <a:spLocks noChangeArrowheads="1"/>
              </p:cNvSpPr>
              <p:nvPr userDrawn="1"/>
            </p:nvSpPr>
            <p:spPr bwMode="auto">
              <a:xfrm>
                <a:off x="1437" y="393"/>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2064" name="Rectangle 11"/>
              <p:cNvSpPr>
                <a:spLocks noChangeArrowheads="1"/>
              </p:cNvSpPr>
              <p:nvPr userDrawn="1"/>
            </p:nvSpPr>
            <p:spPr bwMode="auto">
              <a:xfrm>
                <a:off x="719" y="792"/>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2065" name="Rectangle 12"/>
              <p:cNvSpPr>
                <a:spLocks noChangeArrowheads="1"/>
              </p:cNvSpPr>
              <p:nvPr userDrawn="1"/>
            </p:nvSpPr>
            <p:spPr bwMode="auto">
              <a:xfrm>
                <a:off x="0" y="792"/>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2" name="Rectangle 13"/>
              <p:cNvSpPr>
                <a:spLocks noChangeArrowheads="1"/>
              </p:cNvSpPr>
              <p:nvPr userDrawn="1"/>
            </p:nvSpPr>
            <p:spPr bwMode="auto">
              <a:xfrm>
                <a:off x="1081" y="792"/>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3" name="Rectangle 14"/>
              <p:cNvSpPr>
                <a:spLocks noChangeArrowheads="1"/>
              </p:cNvSpPr>
              <p:nvPr userDrawn="1"/>
            </p:nvSpPr>
            <p:spPr bwMode="auto">
              <a:xfrm>
                <a:off x="361" y="1185"/>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4" name="Rectangle 15"/>
              <p:cNvSpPr>
                <a:spLocks noChangeArrowheads="1"/>
              </p:cNvSpPr>
              <p:nvPr userDrawn="1"/>
            </p:nvSpPr>
            <p:spPr bwMode="auto">
              <a:xfrm>
                <a:off x="719" y="1185"/>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grpSp>
      </p:grpSp>
      <p:sp>
        <p:nvSpPr>
          <p:cNvPr id="2051"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2052"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2066" name="Rectangle 16"/>
          <p:cNvSpPr>
            <a:spLocks noGrp="1" noChangeArrowheads="1"/>
          </p:cNvSpPr>
          <p:nvPr>
            <p:ph type="dt" sz="half" idx="2"/>
          </p:nvPr>
        </p:nvSpPr>
        <p:spPr bwMode="auto">
          <a:xfrm>
            <a:off x="457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fld id="{1534DA83-FF53-4A21-827F-FD1D01171B61}" type="datetime1">
              <a:rPr lang="zh-CN" altLang="en-US"/>
              <a:pPr>
                <a:defRPr/>
              </a:pPr>
              <a:t>2017/3/19</a:t>
            </a:fld>
            <a:endParaRPr lang="en-US"/>
          </a:p>
        </p:txBody>
      </p:sp>
      <p:sp>
        <p:nvSpPr>
          <p:cNvPr id="2067" name="Rectangle 17"/>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a:defRPr sz="1200">
                <a:latin typeface="Arial" pitchFamily="34" charset="0"/>
              </a:defRPr>
            </a:lvl1pPr>
          </a:lstStyle>
          <a:p>
            <a:pPr>
              <a:defRPr/>
            </a:pPr>
            <a:endParaRPr lang="en-US"/>
          </a:p>
        </p:txBody>
      </p:sp>
      <p:sp>
        <p:nvSpPr>
          <p:cNvPr id="2068" name="Rectangle 18"/>
          <p:cNvSpPr>
            <a:spLocks noGrp="1" noChangeArrowheads="1"/>
          </p:cNvSpPr>
          <p:nvPr>
            <p:ph type="sldNum" sz="quarter" idx="4"/>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pPr>
              <a:defRPr/>
            </a:pPr>
            <a:fld id="{311D0CEB-9D73-4F5C-B11E-5B87EE11DA8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Lst>
  <p:transition>
    <p:wipe dir="r"/>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ea typeface="宋体" pitchFamily="2" charset="-122"/>
        </a:defRPr>
      </a:lvl2pPr>
      <a:lvl3pPr algn="l" rtl="0" eaLnBrk="0" fontAlgn="base" hangingPunct="0">
        <a:spcBef>
          <a:spcPct val="0"/>
        </a:spcBef>
        <a:spcAft>
          <a:spcPct val="0"/>
        </a:spcAft>
        <a:defRPr sz="4400">
          <a:solidFill>
            <a:schemeClr val="tx1"/>
          </a:solidFill>
          <a:latin typeface="Arial" pitchFamily="34" charset="0"/>
          <a:ea typeface="宋体" pitchFamily="2" charset="-122"/>
        </a:defRPr>
      </a:lvl3pPr>
      <a:lvl4pPr algn="l" rtl="0" eaLnBrk="0" fontAlgn="base" hangingPunct="0">
        <a:spcBef>
          <a:spcPct val="0"/>
        </a:spcBef>
        <a:spcAft>
          <a:spcPct val="0"/>
        </a:spcAft>
        <a:defRPr sz="4400">
          <a:solidFill>
            <a:schemeClr val="tx1"/>
          </a:solidFill>
          <a:latin typeface="Arial" pitchFamily="34" charset="0"/>
          <a:ea typeface="宋体" pitchFamily="2" charset="-122"/>
        </a:defRPr>
      </a:lvl4pPr>
      <a:lvl5pPr algn="l" rtl="0" eaLnBrk="0" fontAlgn="base" hangingPunct="0">
        <a:spcBef>
          <a:spcPct val="0"/>
        </a:spcBef>
        <a:spcAft>
          <a:spcPct val="0"/>
        </a:spcAft>
        <a:defRPr sz="4400">
          <a:solidFill>
            <a:schemeClr val="tx1"/>
          </a:solidFill>
          <a:latin typeface="Arial" pitchFamily="34" charset="0"/>
          <a:ea typeface="宋体" pitchFamily="2" charset="-122"/>
        </a:defRPr>
      </a:lvl5pPr>
      <a:lvl6pPr marL="457200" algn="l" rtl="0" eaLnBrk="0" fontAlgn="base" hangingPunct="0">
        <a:spcBef>
          <a:spcPct val="0"/>
        </a:spcBef>
        <a:spcAft>
          <a:spcPct val="0"/>
        </a:spcAft>
        <a:defRPr sz="4400">
          <a:solidFill>
            <a:schemeClr val="tx1"/>
          </a:solidFill>
          <a:latin typeface="Arial" pitchFamily="34" charset="0"/>
          <a:ea typeface="宋体" pitchFamily="2" charset="-122"/>
        </a:defRPr>
      </a:lvl6pPr>
      <a:lvl7pPr marL="914400" algn="l" rtl="0" eaLnBrk="0" fontAlgn="base" hangingPunct="0">
        <a:spcBef>
          <a:spcPct val="0"/>
        </a:spcBef>
        <a:spcAft>
          <a:spcPct val="0"/>
        </a:spcAft>
        <a:defRPr sz="4400">
          <a:solidFill>
            <a:schemeClr val="tx1"/>
          </a:solidFill>
          <a:latin typeface="Arial" pitchFamily="34" charset="0"/>
          <a:ea typeface="宋体" pitchFamily="2" charset="-122"/>
        </a:defRPr>
      </a:lvl7pPr>
      <a:lvl8pPr marL="1371600" algn="l" rtl="0" eaLnBrk="0" fontAlgn="base" hangingPunct="0">
        <a:spcBef>
          <a:spcPct val="0"/>
        </a:spcBef>
        <a:spcAft>
          <a:spcPct val="0"/>
        </a:spcAft>
        <a:defRPr sz="4400">
          <a:solidFill>
            <a:schemeClr val="tx1"/>
          </a:solidFill>
          <a:latin typeface="Arial" pitchFamily="34" charset="0"/>
          <a:ea typeface="宋体" pitchFamily="2" charset="-122"/>
        </a:defRPr>
      </a:lvl8pPr>
      <a:lvl9pPr marL="1828800" algn="l" rtl="0" eaLnBrk="0" fontAlgn="base" hangingPunct="0">
        <a:spcBef>
          <a:spcPct val="0"/>
        </a:spcBef>
        <a:spcAft>
          <a:spcPct val="0"/>
        </a:spcAft>
        <a:defRPr sz="4400">
          <a:solidFill>
            <a:schemeClr val="tx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slide" Target="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image" Target="../media/image7.wmf"/><Relationship Id="rId12"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9.wmf"/><Relationship Id="rId5" Type="http://schemas.openxmlformats.org/officeDocument/2006/relationships/image" Target="../media/image4.jpeg"/><Relationship Id="rId10" Type="http://schemas.openxmlformats.org/officeDocument/2006/relationships/oleObject" Target="../embeddings/oleObject5.bin"/><Relationship Id="rId4" Type="http://schemas.openxmlformats.org/officeDocument/2006/relationships/image" Target="../media/image6.wmf"/><Relationship Id="rId9" Type="http://schemas.openxmlformats.org/officeDocument/2006/relationships/image" Target="../media/image8.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image" Target="../media/image7.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hyperlink" Target="ds-06.ppt#-1,1,&#31532;&#20845;&#31456;  &#38598;&#21512;&#19982;&#23383;&#20856; " TargetMode="Externa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8"/>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4082F09F-6498-4732-A6F7-D6242B757FFD}" type="slidenum">
              <a:rPr lang="en-US" altLang="zh-CN" sz="1200">
                <a:latin typeface="Arial Black" pitchFamily="34" charset="0"/>
              </a:rPr>
              <a:pPr algn="r" eaLnBrk="1" hangingPunct="1"/>
              <a:t>1</a:t>
            </a:fld>
            <a:endParaRPr lang="en-US" altLang="zh-CN" sz="1200">
              <a:latin typeface="Arial Black" pitchFamily="34" charset="0"/>
            </a:endParaRPr>
          </a:p>
        </p:txBody>
      </p:sp>
      <p:sp>
        <p:nvSpPr>
          <p:cNvPr id="3075" name="Rectangle 18"/>
          <p:cNvSpPr txBox="1">
            <a:spLocks noGrp="1" noChangeArrowheads="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F4769BA6-1DED-46B6-8CF3-1E20C2473139}" type="slidenum">
              <a:rPr lang="en-US" altLang="zh-CN" sz="1200">
                <a:latin typeface="Arial Black" pitchFamily="34" charset="0"/>
              </a:rPr>
              <a:pPr algn="r" eaLnBrk="1" hangingPunct="1"/>
              <a:t>1</a:t>
            </a:fld>
            <a:endParaRPr lang="en-US" altLang="zh-CN" sz="1200">
              <a:latin typeface="Arial Black" pitchFamily="34" charset="0"/>
            </a:endParaRPr>
          </a:p>
        </p:txBody>
      </p:sp>
      <p:sp>
        <p:nvSpPr>
          <p:cNvPr id="3076" name="Rectangle 2"/>
          <p:cNvSpPr>
            <a:spLocks noGrp="1" noChangeArrowheads="1"/>
          </p:cNvSpPr>
          <p:nvPr>
            <p:ph type="ctrTitle" idx="4294967295"/>
          </p:nvPr>
        </p:nvSpPr>
        <p:spPr>
          <a:xfrm>
            <a:off x="2089150" y="1828800"/>
            <a:ext cx="6804025" cy="2209800"/>
          </a:xfrm>
        </p:spPr>
        <p:txBody>
          <a:bodyPr/>
          <a:lstStyle/>
          <a:p>
            <a:pPr algn="ctr" eaLnBrk="1" hangingPunct="1"/>
            <a:r>
              <a:rPr lang="zh-CN" sz="5400" dirty="0" smtClean="0">
                <a:solidFill>
                  <a:srgbClr val="FFFFFF"/>
                </a:solidFill>
                <a:latin typeface="华文彩云" pitchFamily="2" charset="-122"/>
                <a:ea typeface="华文彩云" pitchFamily="2" charset="-122"/>
              </a:rPr>
              <a:t>第五章   树与二叉树</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A90B1566-BFD6-423F-9EDF-2120C3EC7199}" type="slidenum">
              <a:rPr lang="en-US" altLang="zh-CN" sz="1800" b="1">
                <a:latin typeface="华文新魏" pitchFamily="2" charset="-122"/>
                <a:ea typeface="华文新魏" pitchFamily="2" charset="-122"/>
              </a:rPr>
              <a:pPr algn="r" eaLnBrk="1" hangingPunct="1"/>
              <a:t>10</a:t>
            </a:fld>
            <a:endParaRPr lang="en-US" altLang="zh-CN" sz="1800" b="1">
              <a:latin typeface="华文新魏" pitchFamily="2" charset="-122"/>
              <a:ea typeface="华文新魏" pitchFamily="2" charset="-122"/>
            </a:endParaRPr>
          </a:p>
        </p:txBody>
      </p:sp>
      <p:sp>
        <p:nvSpPr>
          <p:cNvPr id="16387"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F21EA746-7D73-48A3-B2DE-C1FCD2FB1CFA}" type="slidenum">
              <a:rPr lang="en-US" altLang="zh-CN" sz="1800" b="1">
                <a:latin typeface="华文新魏" pitchFamily="2" charset="-122"/>
                <a:ea typeface="华文新魏" pitchFamily="2" charset="-122"/>
              </a:rPr>
              <a:pPr algn="r" eaLnBrk="1" hangingPunct="1"/>
              <a:t>10</a:t>
            </a:fld>
            <a:endParaRPr lang="en-US" altLang="zh-CN" sz="1800" b="1">
              <a:latin typeface="华文新魏" pitchFamily="2" charset="-122"/>
              <a:ea typeface="华文新魏" pitchFamily="2" charset="-122"/>
            </a:endParaRPr>
          </a:p>
        </p:txBody>
      </p:sp>
      <p:sp>
        <p:nvSpPr>
          <p:cNvPr id="24580" name="Line 2"/>
          <p:cNvSpPr>
            <a:spLocks noChangeShapeType="1"/>
          </p:cNvSpPr>
          <p:nvPr/>
        </p:nvSpPr>
        <p:spPr bwMode="auto">
          <a:xfrm>
            <a:off x="7696200" y="4800600"/>
            <a:ext cx="304800" cy="381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1" name="Line 3"/>
          <p:cNvSpPr>
            <a:spLocks noChangeShapeType="1"/>
          </p:cNvSpPr>
          <p:nvPr/>
        </p:nvSpPr>
        <p:spPr bwMode="auto">
          <a:xfrm flipH="1">
            <a:off x="7239000" y="4724400"/>
            <a:ext cx="3810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2" name="Line 4"/>
          <p:cNvSpPr>
            <a:spLocks noChangeShapeType="1"/>
          </p:cNvSpPr>
          <p:nvPr/>
        </p:nvSpPr>
        <p:spPr bwMode="auto">
          <a:xfrm>
            <a:off x="5867400" y="4724400"/>
            <a:ext cx="3048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3" name="Line 5"/>
          <p:cNvSpPr>
            <a:spLocks noChangeShapeType="1"/>
          </p:cNvSpPr>
          <p:nvPr/>
        </p:nvSpPr>
        <p:spPr bwMode="auto">
          <a:xfrm flipH="1">
            <a:off x="5334000" y="4800600"/>
            <a:ext cx="3810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4" name="Line 6"/>
          <p:cNvSpPr>
            <a:spLocks noChangeShapeType="1"/>
          </p:cNvSpPr>
          <p:nvPr/>
        </p:nvSpPr>
        <p:spPr bwMode="auto">
          <a:xfrm>
            <a:off x="6858000" y="4191000"/>
            <a:ext cx="7620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5" name="Line 7"/>
          <p:cNvSpPr>
            <a:spLocks noChangeShapeType="1"/>
          </p:cNvSpPr>
          <p:nvPr/>
        </p:nvSpPr>
        <p:spPr bwMode="auto">
          <a:xfrm flipH="1">
            <a:off x="5867400" y="4191000"/>
            <a:ext cx="7620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6" name="Oval 8"/>
          <p:cNvSpPr>
            <a:spLocks noChangeArrowheads="1"/>
          </p:cNvSpPr>
          <p:nvPr/>
        </p:nvSpPr>
        <p:spPr bwMode="auto">
          <a:xfrm>
            <a:off x="6553200" y="39624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395" name="Line 9"/>
          <p:cNvSpPr>
            <a:spLocks noChangeShapeType="1"/>
          </p:cNvSpPr>
          <p:nvPr/>
        </p:nvSpPr>
        <p:spPr bwMode="auto">
          <a:xfrm>
            <a:off x="2819400" y="4191000"/>
            <a:ext cx="7620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6" name="Line 10"/>
          <p:cNvSpPr>
            <a:spLocks noChangeShapeType="1"/>
          </p:cNvSpPr>
          <p:nvPr/>
        </p:nvSpPr>
        <p:spPr bwMode="auto">
          <a:xfrm flipH="1">
            <a:off x="1828800" y="4191000"/>
            <a:ext cx="7620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7" name="Line 11"/>
          <p:cNvSpPr>
            <a:spLocks noChangeShapeType="1"/>
          </p:cNvSpPr>
          <p:nvPr/>
        </p:nvSpPr>
        <p:spPr bwMode="auto">
          <a:xfrm>
            <a:off x="3657600" y="4800600"/>
            <a:ext cx="304800" cy="381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8" name="Line 12"/>
          <p:cNvSpPr>
            <a:spLocks noChangeShapeType="1"/>
          </p:cNvSpPr>
          <p:nvPr/>
        </p:nvSpPr>
        <p:spPr bwMode="auto">
          <a:xfrm flipH="1">
            <a:off x="3200400" y="4724400"/>
            <a:ext cx="3810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9" name="Line 13"/>
          <p:cNvSpPr>
            <a:spLocks noChangeShapeType="1"/>
          </p:cNvSpPr>
          <p:nvPr/>
        </p:nvSpPr>
        <p:spPr bwMode="auto">
          <a:xfrm>
            <a:off x="1828800" y="4724400"/>
            <a:ext cx="3048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0" name="Line 14"/>
          <p:cNvSpPr>
            <a:spLocks noChangeShapeType="1"/>
          </p:cNvSpPr>
          <p:nvPr/>
        </p:nvSpPr>
        <p:spPr bwMode="auto">
          <a:xfrm flipH="1">
            <a:off x="1295400" y="4800600"/>
            <a:ext cx="3810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3" name="Line 15"/>
          <p:cNvSpPr>
            <a:spLocks noChangeShapeType="1"/>
          </p:cNvSpPr>
          <p:nvPr/>
        </p:nvSpPr>
        <p:spPr bwMode="auto">
          <a:xfrm flipH="1">
            <a:off x="5943600" y="5334000"/>
            <a:ext cx="228600" cy="533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4" name="Line 16"/>
          <p:cNvSpPr>
            <a:spLocks noChangeShapeType="1"/>
          </p:cNvSpPr>
          <p:nvPr/>
        </p:nvSpPr>
        <p:spPr bwMode="auto">
          <a:xfrm>
            <a:off x="5410200" y="5410200"/>
            <a:ext cx="1524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5" name="Line 17"/>
          <p:cNvSpPr>
            <a:spLocks noChangeShapeType="1"/>
          </p:cNvSpPr>
          <p:nvPr/>
        </p:nvSpPr>
        <p:spPr bwMode="auto">
          <a:xfrm flipH="1">
            <a:off x="5029200" y="5334000"/>
            <a:ext cx="304800" cy="533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4" name="Line 18"/>
          <p:cNvSpPr>
            <a:spLocks noChangeShapeType="1"/>
          </p:cNvSpPr>
          <p:nvPr/>
        </p:nvSpPr>
        <p:spPr bwMode="auto">
          <a:xfrm>
            <a:off x="4038600" y="5334000"/>
            <a:ext cx="1524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5" name="Line 19"/>
          <p:cNvSpPr>
            <a:spLocks noChangeShapeType="1"/>
          </p:cNvSpPr>
          <p:nvPr/>
        </p:nvSpPr>
        <p:spPr bwMode="auto">
          <a:xfrm flipH="1">
            <a:off x="3733800" y="5334000"/>
            <a:ext cx="228600" cy="533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6" name="Line 20"/>
          <p:cNvSpPr>
            <a:spLocks noChangeShapeType="1"/>
          </p:cNvSpPr>
          <p:nvPr/>
        </p:nvSpPr>
        <p:spPr bwMode="auto">
          <a:xfrm>
            <a:off x="3200400" y="5410200"/>
            <a:ext cx="1524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7" name="Line 21"/>
          <p:cNvSpPr>
            <a:spLocks noChangeShapeType="1"/>
          </p:cNvSpPr>
          <p:nvPr/>
        </p:nvSpPr>
        <p:spPr bwMode="auto">
          <a:xfrm flipH="1">
            <a:off x="2819400" y="5334000"/>
            <a:ext cx="304800" cy="533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8" name="Line 22"/>
          <p:cNvSpPr>
            <a:spLocks noChangeShapeType="1"/>
          </p:cNvSpPr>
          <p:nvPr/>
        </p:nvSpPr>
        <p:spPr bwMode="auto">
          <a:xfrm>
            <a:off x="2209800" y="5334000"/>
            <a:ext cx="1524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09" name="Line 23"/>
          <p:cNvSpPr>
            <a:spLocks noChangeShapeType="1"/>
          </p:cNvSpPr>
          <p:nvPr/>
        </p:nvSpPr>
        <p:spPr bwMode="auto">
          <a:xfrm flipH="1">
            <a:off x="1905000" y="5334000"/>
            <a:ext cx="228600" cy="533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0" name="Line 24"/>
          <p:cNvSpPr>
            <a:spLocks noChangeShapeType="1"/>
          </p:cNvSpPr>
          <p:nvPr/>
        </p:nvSpPr>
        <p:spPr bwMode="auto">
          <a:xfrm>
            <a:off x="1371600" y="5410200"/>
            <a:ext cx="1524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1" name="Line 25"/>
          <p:cNvSpPr>
            <a:spLocks noChangeShapeType="1"/>
          </p:cNvSpPr>
          <p:nvPr/>
        </p:nvSpPr>
        <p:spPr bwMode="auto">
          <a:xfrm flipH="1">
            <a:off x="990600" y="5334000"/>
            <a:ext cx="304800" cy="533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2" name="Oval 27"/>
          <p:cNvSpPr>
            <a:spLocks noChangeArrowheads="1"/>
          </p:cNvSpPr>
          <p:nvPr/>
        </p:nvSpPr>
        <p:spPr bwMode="auto">
          <a:xfrm>
            <a:off x="838200" y="57150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413" name="Oval 28"/>
          <p:cNvSpPr>
            <a:spLocks noChangeArrowheads="1"/>
          </p:cNvSpPr>
          <p:nvPr/>
        </p:nvSpPr>
        <p:spPr bwMode="auto">
          <a:xfrm>
            <a:off x="1295400" y="57150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414" name="Oval 29"/>
          <p:cNvSpPr>
            <a:spLocks noChangeArrowheads="1"/>
          </p:cNvSpPr>
          <p:nvPr/>
        </p:nvSpPr>
        <p:spPr bwMode="auto">
          <a:xfrm>
            <a:off x="1752600" y="57150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415" name="Oval 30"/>
          <p:cNvSpPr>
            <a:spLocks noChangeArrowheads="1"/>
          </p:cNvSpPr>
          <p:nvPr/>
        </p:nvSpPr>
        <p:spPr bwMode="auto">
          <a:xfrm>
            <a:off x="2209800" y="57150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416" name="Oval 31"/>
          <p:cNvSpPr>
            <a:spLocks noChangeArrowheads="1"/>
          </p:cNvSpPr>
          <p:nvPr/>
        </p:nvSpPr>
        <p:spPr bwMode="auto">
          <a:xfrm>
            <a:off x="2667000" y="57150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417" name="Oval 32"/>
          <p:cNvSpPr>
            <a:spLocks noChangeArrowheads="1"/>
          </p:cNvSpPr>
          <p:nvPr/>
        </p:nvSpPr>
        <p:spPr bwMode="auto">
          <a:xfrm>
            <a:off x="3124200" y="57150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418" name="Oval 33"/>
          <p:cNvSpPr>
            <a:spLocks noChangeArrowheads="1"/>
          </p:cNvSpPr>
          <p:nvPr/>
        </p:nvSpPr>
        <p:spPr bwMode="auto">
          <a:xfrm>
            <a:off x="3581400" y="57150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419" name="Oval 34"/>
          <p:cNvSpPr>
            <a:spLocks noChangeArrowheads="1"/>
          </p:cNvSpPr>
          <p:nvPr/>
        </p:nvSpPr>
        <p:spPr bwMode="auto">
          <a:xfrm>
            <a:off x="4038600" y="57150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4612" name="Oval 35"/>
          <p:cNvSpPr>
            <a:spLocks noChangeArrowheads="1"/>
          </p:cNvSpPr>
          <p:nvPr/>
        </p:nvSpPr>
        <p:spPr bwMode="auto">
          <a:xfrm>
            <a:off x="4876800" y="57150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4613" name="Oval 36"/>
          <p:cNvSpPr>
            <a:spLocks noChangeArrowheads="1"/>
          </p:cNvSpPr>
          <p:nvPr/>
        </p:nvSpPr>
        <p:spPr bwMode="auto">
          <a:xfrm>
            <a:off x="5334000" y="57150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4614" name="Oval 37"/>
          <p:cNvSpPr>
            <a:spLocks noChangeArrowheads="1"/>
          </p:cNvSpPr>
          <p:nvPr/>
        </p:nvSpPr>
        <p:spPr bwMode="auto">
          <a:xfrm>
            <a:off x="5791200" y="57150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423" name="Oval 38"/>
          <p:cNvSpPr>
            <a:spLocks noChangeArrowheads="1"/>
          </p:cNvSpPr>
          <p:nvPr/>
        </p:nvSpPr>
        <p:spPr bwMode="auto">
          <a:xfrm>
            <a:off x="1143000" y="51054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424" name="Oval 39"/>
          <p:cNvSpPr>
            <a:spLocks noChangeArrowheads="1"/>
          </p:cNvSpPr>
          <p:nvPr/>
        </p:nvSpPr>
        <p:spPr bwMode="auto">
          <a:xfrm>
            <a:off x="1981200" y="51054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425" name="Oval 40"/>
          <p:cNvSpPr>
            <a:spLocks noChangeArrowheads="1"/>
          </p:cNvSpPr>
          <p:nvPr/>
        </p:nvSpPr>
        <p:spPr bwMode="auto">
          <a:xfrm>
            <a:off x="2971800" y="51054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426" name="Oval 41"/>
          <p:cNvSpPr>
            <a:spLocks noChangeArrowheads="1"/>
          </p:cNvSpPr>
          <p:nvPr/>
        </p:nvSpPr>
        <p:spPr bwMode="auto">
          <a:xfrm>
            <a:off x="3810000" y="51054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4619" name="Oval 42"/>
          <p:cNvSpPr>
            <a:spLocks noChangeArrowheads="1"/>
          </p:cNvSpPr>
          <p:nvPr/>
        </p:nvSpPr>
        <p:spPr bwMode="auto">
          <a:xfrm>
            <a:off x="5181600" y="51054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4620" name="Oval 43"/>
          <p:cNvSpPr>
            <a:spLocks noChangeArrowheads="1"/>
          </p:cNvSpPr>
          <p:nvPr/>
        </p:nvSpPr>
        <p:spPr bwMode="auto">
          <a:xfrm>
            <a:off x="6019800" y="51054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4621" name="Oval 44"/>
          <p:cNvSpPr>
            <a:spLocks noChangeArrowheads="1"/>
          </p:cNvSpPr>
          <p:nvPr/>
        </p:nvSpPr>
        <p:spPr bwMode="auto">
          <a:xfrm>
            <a:off x="7010400" y="51054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4622" name="Oval 45"/>
          <p:cNvSpPr>
            <a:spLocks noChangeArrowheads="1"/>
          </p:cNvSpPr>
          <p:nvPr/>
        </p:nvSpPr>
        <p:spPr bwMode="auto">
          <a:xfrm>
            <a:off x="7848600" y="51054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431" name="Oval 46"/>
          <p:cNvSpPr>
            <a:spLocks noChangeArrowheads="1"/>
          </p:cNvSpPr>
          <p:nvPr/>
        </p:nvSpPr>
        <p:spPr bwMode="auto">
          <a:xfrm>
            <a:off x="1600200" y="44958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432" name="Oval 47"/>
          <p:cNvSpPr>
            <a:spLocks noChangeArrowheads="1"/>
          </p:cNvSpPr>
          <p:nvPr/>
        </p:nvSpPr>
        <p:spPr bwMode="auto">
          <a:xfrm>
            <a:off x="3429000" y="44958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4625" name="Oval 48"/>
          <p:cNvSpPr>
            <a:spLocks noChangeArrowheads="1"/>
          </p:cNvSpPr>
          <p:nvPr/>
        </p:nvSpPr>
        <p:spPr bwMode="auto">
          <a:xfrm>
            <a:off x="5638800" y="44958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4626" name="Oval 49"/>
          <p:cNvSpPr>
            <a:spLocks noChangeArrowheads="1"/>
          </p:cNvSpPr>
          <p:nvPr/>
        </p:nvSpPr>
        <p:spPr bwMode="auto">
          <a:xfrm>
            <a:off x="7467600" y="44958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435" name="Oval 50"/>
          <p:cNvSpPr>
            <a:spLocks noChangeArrowheads="1"/>
          </p:cNvSpPr>
          <p:nvPr/>
        </p:nvSpPr>
        <p:spPr bwMode="auto">
          <a:xfrm>
            <a:off x="2514600" y="39624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4628" name="Rectangle 52"/>
          <p:cNvSpPr>
            <a:spLocks noGrp="1" noChangeArrowheads="1"/>
          </p:cNvSpPr>
          <p:nvPr>
            <p:ph type="body" idx="4294967295"/>
          </p:nvPr>
        </p:nvSpPr>
        <p:spPr>
          <a:xfrm>
            <a:off x="227013" y="766763"/>
            <a:ext cx="8613775" cy="3886200"/>
          </a:xfrm>
        </p:spPr>
        <p:txBody>
          <a:bodyPr/>
          <a:lstStyle/>
          <a:p>
            <a:pPr eaLnBrk="1" hangingPunct="1">
              <a:buClr>
                <a:srgbClr val="800080"/>
              </a:buClr>
              <a:buSzPct val="50000"/>
              <a:buFont typeface="Wingdings" pitchFamily="2" charset="2"/>
              <a:buNone/>
            </a:pPr>
            <a:r>
              <a:rPr lang="zh-CN" altLang="en-US" sz="3000" b="1" u="sng" dirty="0" smtClean="0">
                <a:solidFill>
                  <a:schemeClr val="tx2"/>
                </a:solidFill>
                <a:latin typeface="Times New Roman" pitchFamily="18" charset="0"/>
                <a:ea typeface="仿宋_GB2312" pitchFamily="49" charset="-122"/>
              </a:rPr>
              <a:t>定义</a:t>
            </a:r>
            <a:r>
              <a:rPr lang="en-US" altLang="zh-CN" sz="3000" b="1" u="sng" dirty="0" smtClean="0">
                <a:solidFill>
                  <a:schemeClr val="tx2"/>
                </a:solidFill>
                <a:latin typeface="Times New Roman" pitchFamily="18" charset="0"/>
                <a:ea typeface="仿宋_GB2312" pitchFamily="49" charset="-122"/>
              </a:rPr>
              <a:t>1:</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满二叉树 </a:t>
            </a:r>
            <a:r>
              <a:rPr lang="en-US" altLang="zh-CN" sz="3000" b="1" dirty="0" smtClean="0">
                <a:latin typeface="Times New Roman" pitchFamily="18" charset="0"/>
                <a:ea typeface="仿宋_GB2312" pitchFamily="49" charset="-122"/>
              </a:rPr>
              <a:t>(Full Binary Tree)</a:t>
            </a:r>
            <a:r>
              <a:rPr lang="en-US" altLang="zh-CN" sz="3000" dirty="0" smtClean="0">
                <a:latin typeface="Times New Roman" pitchFamily="18" charset="0"/>
                <a:ea typeface="仿宋_GB2312" pitchFamily="49" charset="-122"/>
              </a:rPr>
              <a:t> </a:t>
            </a:r>
          </a:p>
          <a:p>
            <a:pPr eaLnBrk="1" hangingPunct="1">
              <a:buClr>
                <a:srgbClr val="800080"/>
              </a:buClr>
              <a:buSzPct val="50000"/>
              <a:buFont typeface="Wingdings" pitchFamily="2" charset="2"/>
              <a:buNone/>
            </a:pPr>
            <a:r>
              <a:rPr lang="zh-CN" altLang="en-US" sz="3000" b="1" u="sng" dirty="0" smtClean="0">
                <a:solidFill>
                  <a:schemeClr val="tx2"/>
                </a:solidFill>
                <a:latin typeface="Times New Roman" pitchFamily="18" charset="0"/>
                <a:ea typeface="仿宋_GB2312" pitchFamily="49" charset="-122"/>
              </a:rPr>
              <a:t>定义</a:t>
            </a:r>
            <a:r>
              <a:rPr lang="en-US" altLang="zh-CN" sz="3000" b="1" u="sng" dirty="0" smtClean="0">
                <a:solidFill>
                  <a:schemeClr val="tx2"/>
                </a:solidFill>
                <a:latin typeface="Times New Roman" pitchFamily="18" charset="0"/>
                <a:ea typeface="仿宋_GB2312" pitchFamily="49" charset="-122"/>
              </a:rPr>
              <a:t>2:</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完全二叉树 </a:t>
            </a:r>
            <a:r>
              <a:rPr lang="en-US" altLang="zh-CN" sz="3000" b="1" dirty="0" smtClean="0">
                <a:latin typeface="Times New Roman" pitchFamily="18" charset="0"/>
                <a:ea typeface="仿宋_GB2312" pitchFamily="49" charset="-122"/>
              </a:rPr>
              <a:t>(Complete Binary Tree)</a:t>
            </a:r>
          </a:p>
          <a:p>
            <a:pPr marL="0" lvl="1" indent="812800" eaLnBrk="1" hangingPunct="1">
              <a:buClr>
                <a:srgbClr val="800080"/>
              </a:buClr>
              <a:buSzPct val="50000"/>
              <a:buFont typeface="Wingdings" pitchFamily="2" charset="2"/>
              <a:buNone/>
            </a:pPr>
            <a:r>
              <a:rPr lang="zh-CN" altLang="en-US" sz="3000" b="1" dirty="0" smtClean="0">
                <a:latin typeface="Times New Roman" pitchFamily="18" charset="0"/>
                <a:ea typeface="仿宋_GB2312" pitchFamily="49" charset="-122"/>
              </a:rPr>
              <a:t>若设二叉树的深度为 </a:t>
            </a:r>
            <a:r>
              <a:rPr lang="en-US" altLang="zh-CN" sz="3000" b="1" i="1" dirty="0" smtClean="0">
                <a:latin typeface="Times New Roman" pitchFamily="18" charset="0"/>
                <a:ea typeface="仿宋_GB2312" pitchFamily="49" charset="-122"/>
              </a:rPr>
              <a:t>k</a:t>
            </a:r>
            <a:r>
              <a:rPr lang="zh-CN" altLang="en-US" sz="3000" b="1" dirty="0" smtClean="0">
                <a:latin typeface="Times New Roman" pitchFamily="18" charset="0"/>
                <a:ea typeface="仿宋_GB2312" pitchFamily="49" charset="-122"/>
              </a:rPr>
              <a:t>，则共有 </a:t>
            </a:r>
            <a:r>
              <a:rPr lang="en-US" altLang="zh-CN" sz="3000" b="1" i="1" dirty="0" smtClean="0">
                <a:latin typeface="Times New Roman" pitchFamily="18" charset="0"/>
                <a:ea typeface="仿宋_GB2312" pitchFamily="49" charset="-122"/>
              </a:rPr>
              <a:t>k </a:t>
            </a:r>
            <a:r>
              <a:rPr lang="zh-CN" altLang="en-US" sz="3000" b="1" dirty="0" smtClean="0">
                <a:latin typeface="Times New Roman" pitchFamily="18" charset="0"/>
                <a:ea typeface="仿宋_GB2312" pitchFamily="49" charset="-122"/>
              </a:rPr>
              <a:t>层。除第 </a:t>
            </a:r>
            <a:r>
              <a:rPr lang="en-US" altLang="zh-CN" sz="3000" b="1" i="1" dirty="0" smtClean="0">
                <a:latin typeface="Times New Roman" pitchFamily="18" charset="0"/>
                <a:ea typeface="仿宋_GB2312" pitchFamily="49" charset="-122"/>
              </a:rPr>
              <a:t>k </a:t>
            </a:r>
            <a:r>
              <a:rPr lang="zh-CN" altLang="en-US" sz="3000" b="1" dirty="0" smtClean="0">
                <a:latin typeface="Times New Roman" pitchFamily="18" charset="0"/>
                <a:ea typeface="仿宋_GB2312" pitchFamily="49" charset="-122"/>
              </a:rPr>
              <a:t>层外，其它各层 </a:t>
            </a:r>
            <a:r>
              <a:rPr lang="en-US" altLang="zh-CN" sz="3000" b="1" dirty="0" smtClean="0">
                <a:latin typeface="Times New Roman" pitchFamily="18" charset="0"/>
                <a:ea typeface="仿宋_GB2312" pitchFamily="49" charset="-122"/>
              </a:rPr>
              <a:t>(1</a:t>
            </a:r>
            <a:r>
              <a:rPr lang="zh-CN" altLang="en-US" sz="3000" b="1" dirty="0" smtClean="0">
                <a:latin typeface="宋体" pitchFamily="2" charset="-122"/>
              </a:rPr>
              <a:t>～</a:t>
            </a:r>
            <a:r>
              <a:rPr lang="en-US" altLang="zh-CN" sz="3000" b="1" i="1" dirty="0" smtClean="0">
                <a:latin typeface="Times New Roman" pitchFamily="18" charset="0"/>
                <a:ea typeface="仿宋_GB2312" pitchFamily="49" charset="-122"/>
                <a:sym typeface="Symbol" pitchFamily="18" charset="2"/>
              </a:rPr>
              <a:t>k</a:t>
            </a:r>
            <a:r>
              <a:rPr lang="en-US" altLang="zh-CN" sz="3000" b="1" dirty="0" smtClean="0">
                <a:latin typeface="Courier New" pitchFamily="49" charset="0"/>
                <a:ea typeface="仿宋_GB2312" pitchFamily="49" charset="-122"/>
                <a:sym typeface="Symbol" pitchFamily="18" charset="2"/>
              </a:rPr>
              <a:t>-</a:t>
            </a:r>
            <a:r>
              <a:rPr lang="en-US" altLang="zh-CN" sz="3000" b="1" dirty="0" smtClean="0">
                <a:latin typeface="Times New Roman" pitchFamily="18" charset="0"/>
                <a:ea typeface="仿宋_GB2312" pitchFamily="49" charset="-122"/>
                <a:sym typeface="Symbol" pitchFamily="18" charset="2"/>
              </a:rPr>
              <a:t>1</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的结点数都达到最大个数，第</a:t>
            </a:r>
            <a:r>
              <a:rPr lang="en-US" altLang="zh-CN" sz="3000" b="1" i="1" dirty="0" smtClean="0">
                <a:latin typeface="Times New Roman" pitchFamily="18" charset="0"/>
                <a:ea typeface="仿宋_GB2312" pitchFamily="49" charset="-122"/>
              </a:rPr>
              <a:t>k</a:t>
            </a:r>
            <a:r>
              <a:rPr lang="zh-CN" altLang="en-US" sz="3000" b="1" dirty="0" smtClean="0">
                <a:latin typeface="Times New Roman" pitchFamily="18" charset="0"/>
                <a:ea typeface="仿宋_GB2312" pitchFamily="49" charset="-122"/>
              </a:rPr>
              <a:t>层从右向左连续缺若干结点，这就是完全二叉树。</a:t>
            </a:r>
            <a:endParaRPr lang="zh-CN" altLang="en-US" sz="3000" dirty="0" smtClean="0">
              <a:latin typeface="Times New Roman" pitchFamily="18" charset="0"/>
              <a:ea typeface="仿宋_GB2312" pitchFamily="49" charset="-122"/>
            </a:endParaRPr>
          </a:p>
          <a:p>
            <a:pPr eaLnBrk="1" hangingPunct="1"/>
            <a:endParaRPr lang="en-US" sz="3000" dirty="0" smtClean="0">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62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62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5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8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8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8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58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5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5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5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6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6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6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6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6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6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6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6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P spid="24581" grpId="0" animBg="1"/>
      <p:bldP spid="24582" grpId="0" animBg="1"/>
      <p:bldP spid="24583" grpId="0" animBg="1"/>
      <p:bldP spid="24584" grpId="0" animBg="1"/>
      <p:bldP spid="24585" grpId="0" animBg="1"/>
      <p:bldP spid="24586" grpId="0" animBg="1" autoUpdateAnimBg="0"/>
      <p:bldP spid="24593" grpId="0" animBg="1"/>
      <p:bldP spid="24594" grpId="0" animBg="1"/>
      <p:bldP spid="24595" grpId="0" animBg="1"/>
      <p:bldP spid="24612" grpId="0" animBg="1" autoUpdateAnimBg="0"/>
      <p:bldP spid="24613" grpId="0" animBg="1" autoUpdateAnimBg="0"/>
      <p:bldP spid="24614" grpId="0" animBg="1" autoUpdateAnimBg="0"/>
      <p:bldP spid="24619" grpId="0" animBg="1" autoUpdateAnimBg="0"/>
      <p:bldP spid="24620" grpId="0" animBg="1" autoUpdateAnimBg="0"/>
      <p:bldP spid="24621" grpId="0" animBg="1" autoUpdateAnimBg="0"/>
      <p:bldP spid="24622" grpId="0" animBg="1" autoUpdateAnimBg="0"/>
      <p:bldP spid="24625" grpId="0" animBg="1" autoUpdateAnimBg="0"/>
      <p:bldP spid="2462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368E1A37-61C1-4247-A6A6-F74DD0D7EF9C}" type="slidenum">
              <a:rPr lang="en-US" altLang="zh-CN" sz="1800" b="1">
                <a:latin typeface="华文新魏" pitchFamily="2" charset="-122"/>
                <a:ea typeface="华文新魏" pitchFamily="2" charset="-122"/>
              </a:rPr>
              <a:pPr algn="r" eaLnBrk="1" hangingPunct="1"/>
              <a:t>11</a:t>
            </a:fld>
            <a:endParaRPr lang="en-US" altLang="zh-CN" sz="1800" b="1">
              <a:latin typeface="华文新魏" pitchFamily="2" charset="-122"/>
              <a:ea typeface="华文新魏" pitchFamily="2" charset="-122"/>
            </a:endParaRPr>
          </a:p>
        </p:txBody>
      </p:sp>
      <p:grpSp>
        <p:nvGrpSpPr>
          <p:cNvPr id="17411" name="Group 3"/>
          <p:cNvGrpSpPr>
            <a:grpSpLocks/>
          </p:cNvGrpSpPr>
          <p:nvPr/>
        </p:nvGrpSpPr>
        <p:grpSpPr bwMode="auto">
          <a:xfrm>
            <a:off x="682625" y="887413"/>
            <a:ext cx="5103813" cy="2555875"/>
            <a:chOff x="0" y="0"/>
            <a:chExt cx="3215" cy="1610"/>
          </a:xfrm>
        </p:grpSpPr>
        <p:sp>
          <p:nvSpPr>
            <p:cNvPr id="17474" name="Oval 3"/>
            <p:cNvSpPr>
              <a:spLocks noChangeArrowheads="1"/>
            </p:cNvSpPr>
            <p:nvPr/>
          </p:nvSpPr>
          <p:spPr bwMode="auto">
            <a:xfrm>
              <a:off x="1479" y="0"/>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1</a:t>
              </a:r>
            </a:p>
          </p:txBody>
        </p:sp>
        <p:sp>
          <p:nvSpPr>
            <p:cNvPr id="17475" name="Oval 4"/>
            <p:cNvSpPr>
              <a:spLocks noChangeArrowheads="1"/>
            </p:cNvSpPr>
            <p:nvPr/>
          </p:nvSpPr>
          <p:spPr bwMode="auto">
            <a:xfrm>
              <a:off x="676" y="412"/>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2</a:t>
              </a:r>
            </a:p>
          </p:txBody>
        </p:sp>
        <p:sp>
          <p:nvSpPr>
            <p:cNvPr id="17476" name="Oval 5"/>
            <p:cNvSpPr>
              <a:spLocks noChangeArrowheads="1"/>
            </p:cNvSpPr>
            <p:nvPr/>
          </p:nvSpPr>
          <p:spPr bwMode="auto">
            <a:xfrm>
              <a:off x="2290" y="412"/>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3</a:t>
              </a:r>
            </a:p>
          </p:txBody>
        </p:sp>
        <p:sp>
          <p:nvSpPr>
            <p:cNvPr id="17477" name="Oval 6"/>
            <p:cNvSpPr>
              <a:spLocks noChangeArrowheads="1"/>
            </p:cNvSpPr>
            <p:nvPr/>
          </p:nvSpPr>
          <p:spPr bwMode="auto">
            <a:xfrm>
              <a:off x="1253" y="1318"/>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11</a:t>
              </a:r>
            </a:p>
          </p:txBody>
        </p:sp>
        <p:sp>
          <p:nvSpPr>
            <p:cNvPr id="17478" name="Oval 7"/>
            <p:cNvSpPr>
              <a:spLocks noChangeArrowheads="1"/>
            </p:cNvSpPr>
            <p:nvPr/>
          </p:nvSpPr>
          <p:spPr bwMode="auto">
            <a:xfrm>
              <a:off x="224" y="852"/>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4</a:t>
              </a:r>
            </a:p>
          </p:txBody>
        </p:sp>
        <p:sp>
          <p:nvSpPr>
            <p:cNvPr id="17479" name="Oval 8"/>
            <p:cNvSpPr>
              <a:spLocks noChangeArrowheads="1"/>
            </p:cNvSpPr>
            <p:nvPr/>
          </p:nvSpPr>
          <p:spPr bwMode="auto">
            <a:xfrm>
              <a:off x="1051" y="852"/>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5</a:t>
              </a:r>
            </a:p>
          </p:txBody>
        </p:sp>
        <p:sp>
          <p:nvSpPr>
            <p:cNvPr id="17480" name="Oval 9"/>
            <p:cNvSpPr>
              <a:spLocks noChangeArrowheads="1"/>
            </p:cNvSpPr>
            <p:nvPr/>
          </p:nvSpPr>
          <p:spPr bwMode="auto">
            <a:xfrm>
              <a:off x="0" y="1318"/>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8</a:t>
              </a:r>
            </a:p>
          </p:txBody>
        </p:sp>
        <p:sp>
          <p:nvSpPr>
            <p:cNvPr id="17481" name="Oval 10"/>
            <p:cNvSpPr>
              <a:spLocks noChangeArrowheads="1"/>
            </p:cNvSpPr>
            <p:nvPr/>
          </p:nvSpPr>
          <p:spPr bwMode="auto">
            <a:xfrm>
              <a:off x="417" y="1318"/>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9</a:t>
              </a:r>
            </a:p>
          </p:txBody>
        </p:sp>
        <p:sp>
          <p:nvSpPr>
            <p:cNvPr id="17482" name="Oval 11"/>
            <p:cNvSpPr>
              <a:spLocks noChangeArrowheads="1"/>
            </p:cNvSpPr>
            <p:nvPr/>
          </p:nvSpPr>
          <p:spPr bwMode="auto">
            <a:xfrm>
              <a:off x="1671" y="1318"/>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12</a:t>
              </a:r>
            </a:p>
          </p:txBody>
        </p:sp>
        <p:sp>
          <p:nvSpPr>
            <p:cNvPr id="17483" name="Oval 12"/>
            <p:cNvSpPr>
              <a:spLocks noChangeArrowheads="1"/>
            </p:cNvSpPr>
            <p:nvPr/>
          </p:nvSpPr>
          <p:spPr bwMode="auto">
            <a:xfrm>
              <a:off x="2089" y="1318"/>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13</a:t>
              </a:r>
            </a:p>
          </p:txBody>
        </p:sp>
        <p:sp>
          <p:nvSpPr>
            <p:cNvPr id="17484" name="Oval 13"/>
            <p:cNvSpPr>
              <a:spLocks noChangeArrowheads="1"/>
            </p:cNvSpPr>
            <p:nvPr/>
          </p:nvSpPr>
          <p:spPr bwMode="auto">
            <a:xfrm>
              <a:off x="1879" y="852"/>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5</a:t>
              </a:r>
            </a:p>
          </p:txBody>
        </p:sp>
        <p:sp>
          <p:nvSpPr>
            <p:cNvPr id="17485" name="Oval 14"/>
            <p:cNvSpPr>
              <a:spLocks noChangeArrowheads="1"/>
            </p:cNvSpPr>
            <p:nvPr/>
          </p:nvSpPr>
          <p:spPr bwMode="auto">
            <a:xfrm>
              <a:off x="2707" y="852"/>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7</a:t>
              </a:r>
            </a:p>
          </p:txBody>
        </p:sp>
        <p:sp>
          <p:nvSpPr>
            <p:cNvPr id="17486" name="Oval 15"/>
            <p:cNvSpPr>
              <a:spLocks noChangeArrowheads="1"/>
            </p:cNvSpPr>
            <p:nvPr/>
          </p:nvSpPr>
          <p:spPr bwMode="auto">
            <a:xfrm>
              <a:off x="835" y="1318"/>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10</a:t>
              </a:r>
            </a:p>
          </p:txBody>
        </p:sp>
        <p:sp>
          <p:nvSpPr>
            <p:cNvPr id="17487" name="Oval 16"/>
            <p:cNvSpPr>
              <a:spLocks noChangeArrowheads="1"/>
            </p:cNvSpPr>
            <p:nvPr/>
          </p:nvSpPr>
          <p:spPr bwMode="auto">
            <a:xfrm>
              <a:off x="2507" y="1318"/>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14</a:t>
              </a:r>
            </a:p>
          </p:txBody>
        </p:sp>
        <p:sp>
          <p:nvSpPr>
            <p:cNvPr id="17488" name="Oval 17"/>
            <p:cNvSpPr>
              <a:spLocks noChangeArrowheads="1"/>
            </p:cNvSpPr>
            <p:nvPr/>
          </p:nvSpPr>
          <p:spPr bwMode="auto">
            <a:xfrm>
              <a:off x="2925" y="1318"/>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15</a:t>
              </a:r>
            </a:p>
          </p:txBody>
        </p:sp>
        <p:sp>
          <p:nvSpPr>
            <p:cNvPr id="17489" name="Line 18"/>
            <p:cNvSpPr>
              <a:spLocks noChangeShapeType="1"/>
            </p:cNvSpPr>
            <p:nvPr/>
          </p:nvSpPr>
          <p:spPr bwMode="auto">
            <a:xfrm flipH="1">
              <a:off x="930" y="221"/>
              <a:ext cx="567" cy="2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90" name="Line 19"/>
            <p:cNvSpPr>
              <a:spLocks noChangeShapeType="1"/>
            </p:cNvSpPr>
            <p:nvPr/>
          </p:nvSpPr>
          <p:spPr bwMode="auto">
            <a:xfrm>
              <a:off x="1730" y="232"/>
              <a:ext cx="567" cy="3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91" name="Line 20"/>
            <p:cNvSpPr>
              <a:spLocks noChangeShapeType="1"/>
            </p:cNvSpPr>
            <p:nvPr/>
          </p:nvSpPr>
          <p:spPr bwMode="auto">
            <a:xfrm flipH="1">
              <a:off x="475" y="665"/>
              <a:ext cx="233" cy="2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92" name="Line 21"/>
            <p:cNvSpPr>
              <a:spLocks noChangeShapeType="1"/>
            </p:cNvSpPr>
            <p:nvPr/>
          </p:nvSpPr>
          <p:spPr bwMode="auto">
            <a:xfrm>
              <a:off x="908" y="665"/>
              <a:ext cx="211" cy="21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93" name="Line 22"/>
            <p:cNvSpPr>
              <a:spLocks noChangeShapeType="1"/>
            </p:cNvSpPr>
            <p:nvPr/>
          </p:nvSpPr>
          <p:spPr bwMode="auto">
            <a:xfrm flipH="1">
              <a:off x="2118" y="676"/>
              <a:ext cx="235" cy="2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94" name="Line 23"/>
            <p:cNvSpPr>
              <a:spLocks noChangeShapeType="1"/>
            </p:cNvSpPr>
            <p:nvPr/>
          </p:nvSpPr>
          <p:spPr bwMode="auto">
            <a:xfrm>
              <a:off x="2530" y="665"/>
              <a:ext cx="223" cy="22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95" name="Line 24"/>
            <p:cNvSpPr>
              <a:spLocks noChangeShapeType="1"/>
            </p:cNvSpPr>
            <p:nvPr/>
          </p:nvSpPr>
          <p:spPr bwMode="auto">
            <a:xfrm flipH="1">
              <a:off x="163" y="1132"/>
              <a:ext cx="134" cy="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96" name="Line 25"/>
            <p:cNvSpPr>
              <a:spLocks noChangeShapeType="1"/>
            </p:cNvSpPr>
            <p:nvPr/>
          </p:nvSpPr>
          <p:spPr bwMode="auto">
            <a:xfrm>
              <a:off x="408" y="1143"/>
              <a:ext cx="122" cy="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97" name="Line 26"/>
            <p:cNvSpPr>
              <a:spLocks noChangeShapeType="1"/>
            </p:cNvSpPr>
            <p:nvPr/>
          </p:nvSpPr>
          <p:spPr bwMode="auto">
            <a:xfrm flipH="1">
              <a:off x="1041" y="1143"/>
              <a:ext cx="89" cy="1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98" name="Line 27"/>
            <p:cNvSpPr>
              <a:spLocks noChangeShapeType="1"/>
            </p:cNvSpPr>
            <p:nvPr/>
          </p:nvSpPr>
          <p:spPr bwMode="auto">
            <a:xfrm>
              <a:off x="1286" y="1110"/>
              <a:ext cx="111" cy="21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99" name="Line 28"/>
            <p:cNvSpPr>
              <a:spLocks noChangeShapeType="1"/>
            </p:cNvSpPr>
            <p:nvPr/>
          </p:nvSpPr>
          <p:spPr bwMode="auto">
            <a:xfrm flipH="1">
              <a:off x="1830" y="1132"/>
              <a:ext cx="123" cy="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500" name="Line 29"/>
            <p:cNvSpPr>
              <a:spLocks noChangeShapeType="1"/>
            </p:cNvSpPr>
            <p:nvPr/>
          </p:nvSpPr>
          <p:spPr bwMode="auto">
            <a:xfrm>
              <a:off x="2108" y="1121"/>
              <a:ext cx="134" cy="21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501" name="Line 30"/>
            <p:cNvSpPr>
              <a:spLocks noChangeShapeType="1"/>
            </p:cNvSpPr>
            <p:nvPr/>
          </p:nvSpPr>
          <p:spPr bwMode="auto">
            <a:xfrm flipH="1">
              <a:off x="2708" y="1132"/>
              <a:ext cx="100" cy="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502" name="Line 31"/>
            <p:cNvSpPr>
              <a:spLocks noChangeShapeType="1"/>
            </p:cNvSpPr>
            <p:nvPr/>
          </p:nvSpPr>
          <p:spPr bwMode="auto">
            <a:xfrm>
              <a:off x="2942" y="1121"/>
              <a:ext cx="144" cy="21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25633" name="Group 33"/>
          <p:cNvGrpSpPr>
            <a:grpSpLocks/>
          </p:cNvGrpSpPr>
          <p:nvPr/>
        </p:nvGrpSpPr>
        <p:grpSpPr bwMode="auto">
          <a:xfrm>
            <a:off x="323850" y="3932238"/>
            <a:ext cx="4757738" cy="2555875"/>
            <a:chOff x="0" y="0"/>
            <a:chExt cx="2997" cy="1610"/>
          </a:xfrm>
        </p:grpSpPr>
        <p:sp>
          <p:nvSpPr>
            <p:cNvPr id="17451" name="Oval 33"/>
            <p:cNvSpPr>
              <a:spLocks noChangeArrowheads="1"/>
            </p:cNvSpPr>
            <p:nvPr/>
          </p:nvSpPr>
          <p:spPr bwMode="auto">
            <a:xfrm>
              <a:off x="1479" y="0"/>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1</a:t>
              </a:r>
            </a:p>
          </p:txBody>
        </p:sp>
        <p:sp>
          <p:nvSpPr>
            <p:cNvPr id="17452" name="Oval 34"/>
            <p:cNvSpPr>
              <a:spLocks noChangeArrowheads="1"/>
            </p:cNvSpPr>
            <p:nvPr/>
          </p:nvSpPr>
          <p:spPr bwMode="auto">
            <a:xfrm>
              <a:off x="676" y="412"/>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2</a:t>
              </a:r>
            </a:p>
          </p:txBody>
        </p:sp>
        <p:sp>
          <p:nvSpPr>
            <p:cNvPr id="17453" name="Oval 35"/>
            <p:cNvSpPr>
              <a:spLocks noChangeArrowheads="1"/>
            </p:cNvSpPr>
            <p:nvPr/>
          </p:nvSpPr>
          <p:spPr bwMode="auto">
            <a:xfrm>
              <a:off x="2290" y="412"/>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3</a:t>
              </a:r>
            </a:p>
          </p:txBody>
        </p:sp>
        <p:sp>
          <p:nvSpPr>
            <p:cNvPr id="17454" name="Oval 36"/>
            <p:cNvSpPr>
              <a:spLocks noChangeArrowheads="1"/>
            </p:cNvSpPr>
            <p:nvPr/>
          </p:nvSpPr>
          <p:spPr bwMode="auto">
            <a:xfrm>
              <a:off x="1253" y="1318"/>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11</a:t>
              </a:r>
            </a:p>
          </p:txBody>
        </p:sp>
        <p:sp>
          <p:nvSpPr>
            <p:cNvPr id="17455" name="Oval 37"/>
            <p:cNvSpPr>
              <a:spLocks noChangeArrowheads="1"/>
            </p:cNvSpPr>
            <p:nvPr/>
          </p:nvSpPr>
          <p:spPr bwMode="auto">
            <a:xfrm>
              <a:off x="224" y="852"/>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4</a:t>
              </a:r>
            </a:p>
          </p:txBody>
        </p:sp>
        <p:sp>
          <p:nvSpPr>
            <p:cNvPr id="17456" name="Oval 38"/>
            <p:cNvSpPr>
              <a:spLocks noChangeArrowheads="1"/>
            </p:cNvSpPr>
            <p:nvPr/>
          </p:nvSpPr>
          <p:spPr bwMode="auto">
            <a:xfrm>
              <a:off x="1051" y="852"/>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5</a:t>
              </a:r>
            </a:p>
          </p:txBody>
        </p:sp>
        <p:sp>
          <p:nvSpPr>
            <p:cNvPr id="17457" name="Oval 39"/>
            <p:cNvSpPr>
              <a:spLocks noChangeArrowheads="1"/>
            </p:cNvSpPr>
            <p:nvPr/>
          </p:nvSpPr>
          <p:spPr bwMode="auto">
            <a:xfrm>
              <a:off x="0" y="1318"/>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8</a:t>
              </a:r>
            </a:p>
          </p:txBody>
        </p:sp>
        <p:sp>
          <p:nvSpPr>
            <p:cNvPr id="17458" name="Oval 40"/>
            <p:cNvSpPr>
              <a:spLocks noChangeArrowheads="1"/>
            </p:cNvSpPr>
            <p:nvPr/>
          </p:nvSpPr>
          <p:spPr bwMode="auto">
            <a:xfrm>
              <a:off x="417" y="1318"/>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9</a:t>
              </a:r>
            </a:p>
          </p:txBody>
        </p:sp>
        <p:sp>
          <p:nvSpPr>
            <p:cNvPr id="17459" name="Oval 41"/>
            <p:cNvSpPr>
              <a:spLocks noChangeArrowheads="1"/>
            </p:cNvSpPr>
            <p:nvPr/>
          </p:nvSpPr>
          <p:spPr bwMode="auto">
            <a:xfrm>
              <a:off x="1671" y="1318"/>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12</a:t>
              </a:r>
            </a:p>
          </p:txBody>
        </p:sp>
        <p:sp>
          <p:nvSpPr>
            <p:cNvPr id="17460" name="Oval 42"/>
            <p:cNvSpPr>
              <a:spLocks noChangeArrowheads="1"/>
            </p:cNvSpPr>
            <p:nvPr/>
          </p:nvSpPr>
          <p:spPr bwMode="auto">
            <a:xfrm>
              <a:off x="1879" y="852"/>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5</a:t>
              </a:r>
            </a:p>
          </p:txBody>
        </p:sp>
        <p:sp>
          <p:nvSpPr>
            <p:cNvPr id="17461" name="Oval 43"/>
            <p:cNvSpPr>
              <a:spLocks noChangeArrowheads="1"/>
            </p:cNvSpPr>
            <p:nvPr/>
          </p:nvSpPr>
          <p:spPr bwMode="auto">
            <a:xfrm>
              <a:off x="2707" y="852"/>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7</a:t>
              </a:r>
            </a:p>
          </p:txBody>
        </p:sp>
        <p:sp>
          <p:nvSpPr>
            <p:cNvPr id="17462" name="Oval 44"/>
            <p:cNvSpPr>
              <a:spLocks noChangeArrowheads="1"/>
            </p:cNvSpPr>
            <p:nvPr/>
          </p:nvSpPr>
          <p:spPr bwMode="auto">
            <a:xfrm>
              <a:off x="835" y="1318"/>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10</a:t>
              </a:r>
            </a:p>
          </p:txBody>
        </p:sp>
        <p:sp>
          <p:nvSpPr>
            <p:cNvPr id="17463" name="Line 45"/>
            <p:cNvSpPr>
              <a:spLocks noChangeShapeType="1"/>
            </p:cNvSpPr>
            <p:nvPr/>
          </p:nvSpPr>
          <p:spPr bwMode="auto">
            <a:xfrm flipH="1">
              <a:off x="930" y="221"/>
              <a:ext cx="567" cy="2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64" name="Line 46"/>
            <p:cNvSpPr>
              <a:spLocks noChangeShapeType="1"/>
            </p:cNvSpPr>
            <p:nvPr/>
          </p:nvSpPr>
          <p:spPr bwMode="auto">
            <a:xfrm>
              <a:off x="1730" y="232"/>
              <a:ext cx="567" cy="3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65" name="Line 47"/>
            <p:cNvSpPr>
              <a:spLocks noChangeShapeType="1"/>
            </p:cNvSpPr>
            <p:nvPr/>
          </p:nvSpPr>
          <p:spPr bwMode="auto">
            <a:xfrm flipH="1">
              <a:off x="475" y="665"/>
              <a:ext cx="233" cy="2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66" name="Line 48"/>
            <p:cNvSpPr>
              <a:spLocks noChangeShapeType="1"/>
            </p:cNvSpPr>
            <p:nvPr/>
          </p:nvSpPr>
          <p:spPr bwMode="auto">
            <a:xfrm>
              <a:off x="908" y="665"/>
              <a:ext cx="211" cy="21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67" name="Line 49"/>
            <p:cNvSpPr>
              <a:spLocks noChangeShapeType="1"/>
            </p:cNvSpPr>
            <p:nvPr/>
          </p:nvSpPr>
          <p:spPr bwMode="auto">
            <a:xfrm flipH="1">
              <a:off x="2118" y="676"/>
              <a:ext cx="235" cy="23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68" name="Line 50"/>
            <p:cNvSpPr>
              <a:spLocks noChangeShapeType="1"/>
            </p:cNvSpPr>
            <p:nvPr/>
          </p:nvSpPr>
          <p:spPr bwMode="auto">
            <a:xfrm>
              <a:off x="2530" y="665"/>
              <a:ext cx="223" cy="22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69" name="Line 51"/>
            <p:cNvSpPr>
              <a:spLocks noChangeShapeType="1"/>
            </p:cNvSpPr>
            <p:nvPr/>
          </p:nvSpPr>
          <p:spPr bwMode="auto">
            <a:xfrm flipH="1">
              <a:off x="163" y="1132"/>
              <a:ext cx="134" cy="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70" name="Line 52"/>
            <p:cNvSpPr>
              <a:spLocks noChangeShapeType="1"/>
            </p:cNvSpPr>
            <p:nvPr/>
          </p:nvSpPr>
          <p:spPr bwMode="auto">
            <a:xfrm>
              <a:off x="408" y="1143"/>
              <a:ext cx="122" cy="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71" name="Line 53"/>
            <p:cNvSpPr>
              <a:spLocks noChangeShapeType="1"/>
            </p:cNvSpPr>
            <p:nvPr/>
          </p:nvSpPr>
          <p:spPr bwMode="auto">
            <a:xfrm flipH="1">
              <a:off x="1041" y="1143"/>
              <a:ext cx="89" cy="1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72" name="Line 54"/>
            <p:cNvSpPr>
              <a:spLocks noChangeShapeType="1"/>
            </p:cNvSpPr>
            <p:nvPr/>
          </p:nvSpPr>
          <p:spPr bwMode="auto">
            <a:xfrm>
              <a:off x="1286" y="1110"/>
              <a:ext cx="111" cy="21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73" name="Line 55"/>
            <p:cNvSpPr>
              <a:spLocks noChangeShapeType="1"/>
            </p:cNvSpPr>
            <p:nvPr/>
          </p:nvSpPr>
          <p:spPr bwMode="auto">
            <a:xfrm flipH="1">
              <a:off x="1830" y="1132"/>
              <a:ext cx="123" cy="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25657" name="Group 57"/>
          <p:cNvGrpSpPr>
            <a:grpSpLocks/>
          </p:cNvGrpSpPr>
          <p:nvPr/>
        </p:nvGrpSpPr>
        <p:grpSpPr bwMode="auto">
          <a:xfrm>
            <a:off x="6300788" y="874713"/>
            <a:ext cx="1966912" cy="2540000"/>
            <a:chOff x="0" y="0"/>
            <a:chExt cx="1239" cy="1600"/>
          </a:xfrm>
        </p:grpSpPr>
        <p:sp>
          <p:nvSpPr>
            <p:cNvPr id="17438" name="Oval 57"/>
            <p:cNvSpPr>
              <a:spLocks noChangeArrowheads="1"/>
            </p:cNvSpPr>
            <p:nvPr/>
          </p:nvSpPr>
          <p:spPr bwMode="auto">
            <a:xfrm>
              <a:off x="588" y="0"/>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1</a:t>
              </a:r>
            </a:p>
          </p:txBody>
        </p:sp>
        <p:sp>
          <p:nvSpPr>
            <p:cNvPr id="17439" name="Oval 58"/>
            <p:cNvSpPr>
              <a:spLocks noChangeArrowheads="1"/>
            </p:cNvSpPr>
            <p:nvPr/>
          </p:nvSpPr>
          <p:spPr bwMode="auto">
            <a:xfrm>
              <a:off x="285" y="390"/>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2</a:t>
              </a:r>
            </a:p>
          </p:txBody>
        </p:sp>
        <p:sp>
          <p:nvSpPr>
            <p:cNvPr id="17440" name="Oval 59"/>
            <p:cNvSpPr>
              <a:spLocks noChangeArrowheads="1"/>
            </p:cNvSpPr>
            <p:nvPr/>
          </p:nvSpPr>
          <p:spPr bwMode="auto">
            <a:xfrm>
              <a:off x="910" y="400"/>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3</a:t>
              </a:r>
            </a:p>
          </p:txBody>
        </p:sp>
        <p:sp>
          <p:nvSpPr>
            <p:cNvPr id="17441" name="Oval 60"/>
            <p:cNvSpPr>
              <a:spLocks noChangeArrowheads="1"/>
            </p:cNvSpPr>
            <p:nvPr/>
          </p:nvSpPr>
          <p:spPr bwMode="auto">
            <a:xfrm>
              <a:off x="0" y="841"/>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4</a:t>
              </a:r>
            </a:p>
          </p:txBody>
        </p:sp>
        <p:sp>
          <p:nvSpPr>
            <p:cNvPr id="17442" name="Oval 61"/>
            <p:cNvSpPr>
              <a:spLocks noChangeArrowheads="1"/>
            </p:cNvSpPr>
            <p:nvPr/>
          </p:nvSpPr>
          <p:spPr bwMode="auto">
            <a:xfrm>
              <a:off x="604" y="841"/>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5</a:t>
              </a:r>
            </a:p>
          </p:txBody>
        </p:sp>
        <p:sp>
          <p:nvSpPr>
            <p:cNvPr id="17443" name="Oval 62"/>
            <p:cNvSpPr>
              <a:spLocks noChangeArrowheads="1"/>
            </p:cNvSpPr>
            <p:nvPr/>
          </p:nvSpPr>
          <p:spPr bwMode="auto">
            <a:xfrm>
              <a:off x="354" y="1308"/>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5</a:t>
              </a:r>
            </a:p>
          </p:txBody>
        </p:sp>
        <p:sp>
          <p:nvSpPr>
            <p:cNvPr id="17444" name="Oval 63"/>
            <p:cNvSpPr>
              <a:spLocks noChangeArrowheads="1"/>
            </p:cNvSpPr>
            <p:nvPr/>
          </p:nvSpPr>
          <p:spPr bwMode="auto">
            <a:xfrm>
              <a:off x="949" y="1308"/>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7</a:t>
              </a:r>
            </a:p>
          </p:txBody>
        </p:sp>
        <p:sp>
          <p:nvSpPr>
            <p:cNvPr id="17445" name="Line 64"/>
            <p:cNvSpPr>
              <a:spLocks noChangeShapeType="1"/>
            </p:cNvSpPr>
            <p:nvPr/>
          </p:nvSpPr>
          <p:spPr bwMode="auto">
            <a:xfrm flipH="1">
              <a:off x="537" y="273"/>
              <a:ext cx="11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46" name="Line 65"/>
            <p:cNvSpPr>
              <a:spLocks noChangeShapeType="1"/>
            </p:cNvSpPr>
            <p:nvPr/>
          </p:nvSpPr>
          <p:spPr bwMode="auto">
            <a:xfrm flipH="1">
              <a:off x="225" y="673"/>
              <a:ext cx="146" cy="21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47" name="Line 66"/>
            <p:cNvSpPr>
              <a:spLocks noChangeShapeType="1"/>
            </p:cNvSpPr>
            <p:nvPr/>
          </p:nvSpPr>
          <p:spPr bwMode="auto">
            <a:xfrm>
              <a:off x="848" y="229"/>
              <a:ext cx="133" cy="1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48" name="Line 67"/>
            <p:cNvSpPr>
              <a:spLocks noChangeShapeType="1"/>
            </p:cNvSpPr>
            <p:nvPr/>
          </p:nvSpPr>
          <p:spPr bwMode="auto">
            <a:xfrm>
              <a:off x="503" y="651"/>
              <a:ext cx="178" cy="22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49" name="Line 68"/>
            <p:cNvSpPr>
              <a:spLocks noChangeShapeType="1"/>
            </p:cNvSpPr>
            <p:nvPr/>
          </p:nvSpPr>
          <p:spPr bwMode="auto">
            <a:xfrm>
              <a:off x="837" y="1073"/>
              <a:ext cx="189" cy="27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50" name="Line 69"/>
            <p:cNvSpPr>
              <a:spLocks noChangeShapeType="1"/>
            </p:cNvSpPr>
            <p:nvPr/>
          </p:nvSpPr>
          <p:spPr bwMode="auto">
            <a:xfrm flipH="1">
              <a:off x="581" y="1128"/>
              <a:ext cx="111" cy="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25671" name="Group 71"/>
          <p:cNvGrpSpPr>
            <a:grpSpLocks/>
          </p:cNvGrpSpPr>
          <p:nvPr/>
        </p:nvGrpSpPr>
        <p:grpSpPr bwMode="auto">
          <a:xfrm>
            <a:off x="6170613" y="4572000"/>
            <a:ext cx="2451100" cy="1798638"/>
            <a:chOff x="0" y="0"/>
            <a:chExt cx="1544" cy="1133"/>
          </a:xfrm>
        </p:grpSpPr>
        <p:sp>
          <p:nvSpPr>
            <p:cNvPr id="17427" name="Oval 71"/>
            <p:cNvSpPr>
              <a:spLocks noChangeArrowheads="1"/>
            </p:cNvSpPr>
            <p:nvPr/>
          </p:nvSpPr>
          <p:spPr bwMode="auto">
            <a:xfrm>
              <a:off x="588" y="0"/>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1</a:t>
              </a:r>
            </a:p>
          </p:txBody>
        </p:sp>
        <p:sp>
          <p:nvSpPr>
            <p:cNvPr id="17428" name="Oval 72"/>
            <p:cNvSpPr>
              <a:spLocks noChangeArrowheads="1"/>
            </p:cNvSpPr>
            <p:nvPr/>
          </p:nvSpPr>
          <p:spPr bwMode="auto">
            <a:xfrm>
              <a:off x="285" y="390"/>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2</a:t>
              </a:r>
            </a:p>
          </p:txBody>
        </p:sp>
        <p:sp>
          <p:nvSpPr>
            <p:cNvPr id="17429" name="Oval 73"/>
            <p:cNvSpPr>
              <a:spLocks noChangeArrowheads="1"/>
            </p:cNvSpPr>
            <p:nvPr/>
          </p:nvSpPr>
          <p:spPr bwMode="auto">
            <a:xfrm>
              <a:off x="910" y="400"/>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3</a:t>
              </a:r>
            </a:p>
          </p:txBody>
        </p:sp>
        <p:sp>
          <p:nvSpPr>
            <p:cNvPr id="17430" name="Oval 74"/>
            <p:cNvSpPr>
              <a:spLocks noChangeArrowheads="1"/>
            </p:cNvSpPr>
            <p:nvPr/>
          </p:nvSpPr>
          <p:spPr bwMode="auto">
            <a:xfrm>
              <a:off x="0" y="841"/>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4</a:t>
              </a:r>
            </a:p>
          </p:txBody>
        </p:sp>
        <p:sp>
          <p:nvSpPr>
            <p:cNvPr id="17431" name="Oval 75"/>
            <p:cNvSpPr>
              <a:spLocks noChangeArrowheads="1"/>
            </p:cNvSpPr>
            <p:nvPr/>
          </p:nvSpPr>
          <p:spPr bwMode="auto">
            <a:xfrm>
              <a:off x="604" y="841"/>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5</a:t>
              </a:r>
            </a:p>
          </p:txBody>
        </p:sp>
        <p:sp>
          <p:nvSpPr>
            <p:cNvPr id="17432" name="Oval 76"/>
            <p:cNvSpPr>
              <a:spLocks noChangeArrowheads="1"/>
            </p:cNvSpPr>
            <p:nvPr/>
          </p:nvSpPr>
          <p:spPr bwMode="auto">
            <a:xfrm>
              <a:off x="1254" y="831"/>
              <a:ext cx="290" cy="292"/>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800"/>
                <a:t>5</a:t>
              </a:r>
            </a:p>
          </p:txBody>
        </p:sp>
        <p:sp>
          <p:nvSpPr>
            <p:cNvPr id="17433" name="Line 77"/>
            <p:cNvSpPr>
              <a:spLocks noChangeShapeType="1"/>
            </p:cNvSpPr>
            <p:nvPr/>
          </p:nvSpPr>
          <p:spPr bwMode="auto">
            <a:xfrm flipH="1">
              <a:off x="537" y="273"/>
              <a:ext cx="111" cy="189"/>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34" name="Line 78"/>
            <p:cNvSpPr>
              <a:spLocks noChangeShapeType="1"/>
            </p:cNvSpPr>
            <p:nvPr/>
          </p:nvSpPr>
          <p:spPr bwMode="auto">
            <a:xfrm flipH="1">
              <a:off x="225" y="673"/>
              <a:ext cx="146" cy="21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7435" name="Line 79"/>
            <p:cNvSpPr>
              <a:spLocks noChangeShapeType="1"/>
            </p:cNvSpPr>
            <p:nvPr/>
          </p:nvSpPr>
          <p:spPr bwMode="auto">
            <a:xfrm>
              <a:off x="848" y="229"/>
              <a:ext cx="133" cy="1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36" name="Line 80"/>
            <p:cNvSpPr>
              <a:spLocks noChangeShapeType="1"/>
            </p:cNvSpPr>
            <p:nvPr/>
          </p:nvSpPr>
          <p:spPr bwMode="auto">
            <a:xfrm>
              <a:off x="503" y="651"/>
              <a:ext cx="178" cy="22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7437" name="Line 81"/>
            <p:cNvSpPr>
              <a:spLocks noChangeShapeType="1"/>
            </p:cNvSpPr>
            <p:nvPr/>
          </p:nvSpPr>
          <p:spPr bwMode="auto">
            <a:xfrm>
              <a:off x="1137" y="662"/>
              <a:ext cx="133" cy="21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7415" name="AutoShape 82">
            <a:hlinkClick r:id="" action="ppaction://hlinkshowjump?jump=previousslide" highlightClick="1"/>
          </p:cNvPr>
          <p:cNvSpPr>
            <a:spLocks noChangeArrowheads="1"/>
          </p:cNvSpPr>
          <p:nvPr/>
        </p:nvSpPr>
        <p:spPr bwMode="auto">
          <a:xfrm>
            <a:off x="8305800" y="6557963"/>
            <a:ext cx="423863" cy="300037"/>
          </a:xfrm>
          <a:prstGeom prst="actionButtonBackPreviou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84" name="Freeform 84"/>
          <p:cNvSpPr>
            <a:spLocks/>
          </p:cNvSpPr>
          <p:nvPr/>
        </p:nvSpPr>
        <p:spPr bwMode="auto">
          <a:xfrm>
            <a:off x="3856038" y="3638550"/>
            <a:ext cx="628650" cy="342900"/>
          </a:xfrm>
          <a:custGeom>
            <a:avLst/>
            <a:gdLst>
              <a:gd name="T0" fmla="*/ 0 w 396"/>
              <a:gd name="T1" fmla="*/ 2147483647 h 216"/>
              <a:gd name="T2" fmla="*/ 2147483647 w 396"/>
              <a:gd name="T3" fmla="*/ 2147483647 h 216"/>
              <a:gd name="T4" fmla="*/ 2147483647 w 396"/>
              <a:gd name="T5" fmla="*/ 2147483647 h 216"/>
              <a:gd name="T6" fmla="*/ 2147483647 w 396"/>
              <a:gd name="T7" fmla="*/ 0 h 216"/>
              <a:gd name="T8" fmla="*/ 0 60000 65536"/>
              <a:gd name="T9" fmla="*/ 0 60000 65536"/>
              <a:gd name="T10" fmla="*/ 0 60000 65536"/>
              <a:gd name="T11" fmla="*/ 0 60000 65536"/>
              <a:gd name="T12" fmla="*/ 0 w 396"/>
              <a:gd name="T13" fmla="*/ 0 h 216"/>
              <a:gd name="T14" fmla="*/ 396 w 396"/>
              <a:gd name="T15" fmla="*/ 216 h 216"/>
            </a:gdLst>
            <a:ahLst/>
            <a:cxnLst>
              <a:cxn ang="T8">
                <a:pos x="T0" y="T1"/>
              </a:cxn>
              <a:cxn ang="T9">
                <a:pos x="T2" y="T3"/>
              </a:cxn>
              <a:cxn ang="T10">
                <a:pos x="T4" y="T5"/>
              </a:cxn>
              <a:cxn ang="T11">
                <a:pos x="T6" y="T7"/>
              </a:cxn>
            </a:cxnLst>
            <a:rect l="T12" t="T13" r="T14" b="T15"/>
            <a:pathLst>
              <a:path w="396" h="216">
                <a:moveTo>
                  <a:pt x="0" y="48"/>
                </a:moveTo>
                <a:cubicBezTo>
                  <a:pt x="26" y="127"/>
                  <a:pt x="48" y="168"/>
                  <a:pt x="120" y="216"/>
                </a:cubicBezTo>
                <a:cubicBezTo>
                  <a:pt x="175" y="175"/>
                  <a:pt x="222" y="126"/>
                  <a:pt x="276" y="84"/>
                </a:cubicBezTo>
                <a:cubicBezTo>
                  <a:pt x="314" y="54"/>
                  <a:pt x="361" y="35"/>
                  <a:pt x="396" y="0"/>
                </a:cubicBezTo>
              </a:path>
            </a:pathLst>
          </a:custGeom>
          <a:noFill/>
          <a:ln w="38100" cmpd="sng">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85" name="Freeform 85"/>
          <p:cNvSpPr>
            <a:spLocks/>
          </p:cNvSpPr>
          <p:nvPr/>
        </p:nvSpPr>
        <p:spPr bwMode="auto">
          <a:xfrm>
            <a:off x="3627438" y="6324600"/>
            <a:ext cx="628650" cy="495300"/>
          </a:xfrm>
          <a:custGeom>
            <a:avLst/>
            <a:gdLst>
              <a:gd name="T0" fmla="*/ 0 w 396"/>
              <a:gd name="T1" fmla="*/ 2147483647 h 216"/>
              <a:gd name="T2" fmla="*/ 2147483647 w 396"/>
              <a:gd name="T3" fmla="*/ 2147483647 h 216"/>
              <a:gd name="T4" fmla="*/ 2147483647 w 396"/>
              <a:gd name="T5" fmla="*/ 2147483647 h 216"/>
              <a:gd name="T6" fmla="*/ 2147483647 w 396"/>
              <a:gd name="T7" fmla="*/ 0 h 216"/>
              <a:gd name="T8" fmla="*/ 0 60000 65536"/>
              <a:gd name="T9" fmla="*/ 0 60000 65536"/>
              <a:gd name="T10" fmla="*/ 0 60000 65536"/>
              <a:gd name="T11" fmla="*/ 0 60000 65536"/>
              <a:gd name="T12" fmla="*/ 0 w 396"/>
              <a:gd name="T13" fmla="*/ 0 h 216"/>
              <a:gd name="T14" fmla="*/ 396 w 396"/>
              <a:gd name="T15" fmla="*/ 216 h 216"/>
            </a:gdLst>
            <a:ahLst/>
            <a:cxnLst>
              <a:cxn ang="T8">
                <a:pos x="T0" y="T1"/>
              </a:cxn>
              <a:cxn ang="T9">
                <a:pos x="T2" y="T3"/>
              </a:cxn>
              <a:cxn ang="T10">
                <a:pos x="T4" y="T5"/>
              </a:cxn>
              <a:cxn ang="T11">
                <a:pos x="T6" y="T7"/>
              </a:cxn>
            </a:cxnLst>
            <a:rect l="T12" t="T13" r="T14" b="T15"/>
            <a:pathLst>
              <a:path w="396" h="216">
                <a:moveTo>
                  <a:pt x="0" y="48"/>
                </a:moveTo>
                <a:cubicBezTo>
                  <a:pt x="26" y="127"/>
                  <a:pt x="48" y="168"/>
                  <a:pt x="120" y="216"/>
                </a:cubicBezTo>
                <a:cubicBezTo>
                  <a:pt x="175" y="175"/>
                  <a:pt x="222" y="126"/>
                  <a:pt x="276" y="84"/>
                </a:cubicBezTo>
                <a:cubicBezTo>
                  <a:pt x="314" y="54"/>
                  <a:pt x="361" y="35"/>
                  <a:pt x="396" y="0"/>
                </a:cubicBezTo>
              </a:path>
            </a:pathLst>
          </a:custGeom>
          <a:noFill/>
          <a:ln w="38100" cmpd="sng">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5686" name="Group 86"/>
          <p:cNvGrpSpPr>
            <a:grpSpLocks/>
          </p:cNvGrpSpPr>
          <p:nvPr/>
        </p:nvGrpSpPr>
        <p:grpSpPr bwMode="auto">
          <a:xfrm>
            <a:off x="7094538" y="3619500"/>
            <a:ext cx="400050" cy="400050"/>
            <a:chOff x="0" y="0"/>
            <a:chExt cx="252" cy="252"/>
          </a:xfrm>
        </p:grpSpPr>
        <p:sp>
          <p:nvSpPr>
            <p:cNvPr id="17425" name="Line 87"/>
            <p:cNvSpPr>
              <a:spLocks noChangeShapeType="1"/>
            </p:cNvSpPr>
            <p:nvPr/>
          </p:nvSpPr>
          <p:spPr bwMode="auto">
            <a:xfrm flipH="1">
              <a:off x="12" y="0"/>
              <a:ext cx="24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6" name="Line 88"/>
            <p:cNvSpPr>
              <a:spLocks noChangeShapeType="1"/>
            </p:cNvSpPr>
            <p:nvPr/>
          </p:nvSpPr>
          <p:spPr bwMode="auto">
            <a:xfrm>
              <a:off x="0" y="0"/>
              <a:ext cx="240" cy="25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5689" name="Group 89"/>
          <p:cNvGrpSpPr>
            <a:grpSpLocks/>
          </p:cNvGrpSpPr>
          <p:nvPr/>
        </p:nvGrpSpPr>
        <p:grpSpPr bwMode="auto">
          <a:xfrm>
            <a:off x="6827838" y="6457950"/>
            <a:ext cx="400050" cy="400050"/>
            <a:chOff x="0" y="0"/>
            <a:chExt cx="252" cy="252"/>
          </a:xfrm>
        </p:grpSpPr>
        <p:sp>
          <p:nvSpPr>
            <p:cNvPr id="17423" name="Line 90"/>
            <p:cNvSpPr>
              <a:spLocks noChangeShapeType="1"/>
            </p:cNvSpPr>
            <p:nvPr/>
          </p:nvSpPr>
          <p:spPr bwMode="auto">
            <a:xfrm flipH="1">
              <a:off x="12" y="0"/>
              <a:ext cx="240" cy="24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4" name="Line 91"/>
            <p:cNvSpPr>
              <a:spLocks noChangeShapeType="1"/>
            </p:cNvSpPr>
            <p:nvPr/>
          </p:nvSpPr>
          <p:spPr bwMode="auto">
            <a:xfrm>
              <a:off x="0" y="0"/>
              <a:ext cx="240" cy="252"/>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420" name="AutoShape 92">
            <a:hlinkClick r:id="" action="ppaction://hlinkshowjump?jump=nextslide" highlightClick="1"/>
          </p:cNvPr>
          <p:cNvSpPr>
            <a:spLocks noChangeArrowheads="1"/>
          </p:cNvSpPr>
          <p:nvPr/>
        </p:nvSpPr>
        <p:spPr bwMode="auto">
          <a:xfrm>
            <a:off x="8755063" y="6557963"/>
            <a:ext cx="388937" cy="300037"/>
          </a:xfrm>
          <a:prstGeom prst="actionButtonForwardNex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21" name="Text Box 94"/>
          <p:cNvSpPr txBox="1">
            <a:spLocks noChangeArrowheads="1"/>
          </p:cNvSpPr>
          <p:nvPr/>
        </p:nvSpPr>
        <p:spPr bwMode="auto">
          <a:xfrm>
            <a:off x="468313" y="260350"/>
            <a:ext cx="6711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zh-CN" altLang="en-US" sz="3200" b="1">
                <a:solidFill>
                  <a:srgbClr val="FF3300"/>
                </a:solidFill>
              </a:rPr>
              <a:t>问：下列哪棵二叉树为完全二叉树？</a:t>
            </a:r>
          </a:p>
        </p:txBody>
      </p:sp>
      <p:pic>
        <p:nvPicPr>
          <p:cNvPr id="17422" name="直接连接符 9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 y="738188"/>
            <a:ext cx="9228138"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5684"/>
                                        </p:tgtEl>
                                        <p:attrNameLst>
                                          <p:attrName>style.visibility</p:attrName>
                                        </p:attrNameLst>
                                      </p:cBhvr>
                                      <p:to>
                                        <p:strVal val="visible"/>
                                      </p:to>
                                    </p:set>
                                    <p:animEffect transition="in" filter="slide(fromBottom)">
                                      <p:cBhvr>
                                        <p:cTn id="7" dur="500"/>
                                        <p:tgtEl>
                                          <p:spTgt spid="256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25657"/>
                                        </p:tgtEl>
                                        <p:attrNameLst>
                                          <p:attrName>style.visibility</p:attrName>
                                        </p:attrNameLst>
                                      </p:cBhvr>
                                      <p:to>
                                        <p:strVal val="visible"/>
                                      </p:to>
                                    </p:set>
                                    <p:anim calcmode="lin" valueType="num">
                                      <p:cBhvr additive="base">
                                        <p:cTn id="12" dur="500" fill="hold"/>
                                        <p:tgtEl>
                                          <p:spTgt spid="25657"/>
                                        </p:tgtEl>
                                        <p:attrNameLst>
                                          <p:attrName>ppt_x</p:attrName>
                                        </p:attrNameLst>
                                      </p:cBhvr>
                                      <p:tavLst>
                                        <p:tav tm="0">
                                          <p:val>
                                            <p:strVal val="0-#ppt_w/2"/>
                                          </p:val>
                                        </p:tav>
                                        <p:tav tm="100000">
                                          <p:val>
                                            <p:strVal val="#ppt_x"/>
                                          </p:val>
                                        </p:tav>
                                      </p:tavLst>
                                    </p:anim>
                                    <p:anim calcmode="lin" valueType="num">
                                      <p:cBhvr additive="base">
                                        <p:cTn id="13" dur="500" fill="hold"/>
                                        <p:tgtEl>
                                          <p:spTgt spid="2565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5686"/>
                                        </p:tgtEl>
                                        <p:attrNameLst>
                                          <p:attrName>style.visibility</p:attrName>
                                        </p:attrNameLst>
                                      </p:cBhvr>
                                      <p:to>
                                        <p:strVal val="visible"/>
                                      </p:to>
                                    </p:set>
                                    <p:anim calcmode="lin" valueType="num">
                                      <p:cBhvr additive="base">
                                        <p:cTn id="18" dur="500" fill="hold"/>
                                        <p:tgtEl>
                                          <p:spTgt spid="25686"/>
                                        </p:tgtEl>
                                        <p:attrNameLst>
                                          <p:attrName>ppt_x</p:attrName>
                                        </p:attrNameLst>
                                      </p:cBhvr>
                                      <p:tavLst>
                                        <p:tav tm="0">
                                          <p:val>
                                            <p:strVal val="#ppt_x"/>
                                          </p:val>
                                        </p:tav>
                                        <p:tav tm="100000">
                                          <p:val>
                                            <p:strVal val="#ppt_x"/>
                                          </p:val>
                                        </p:tav>
                                      </p:tavLst>
                                    </p:anim>
                                    <p:anim calcmode="lin" valueType="num">
                                      <p:cBhvr additive="base">
                                        <p:cTn id="19" dur="500" fill="hold"/>
                                        <p:tgtEl>
                                          <p:spTgt spid="25686"/>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25633"/>
                                        </p:tgtEl>
                                        <p:attrNameLst>
                                          <p:attrName>style.visibility</p:attrName>
                                        </p:attrNameLst>
                                      </p:cBhvr>
                                      <p:to>
                                        <p:strVal val="visible"/>
                                      </p:to>
                                    </p:set>
                                    <p:anim calcmode="lin" valueType="num">
                                      <p:cBhvr additive="base">
                                        <p:cTn id="24" dur="500" fill="hold"/>
                                        <p:tgtEl>
                                          <p:spTgt spid="25633"/>
                                        </p:tgtEl>
                                        <p:attrNameLst>
                                          <p:attrName>ppt_x</p:attrName>
                                        </p:attrNameLst>
                                      </p:cBhvr>
                                      <p:tavLst>
                                        <p:tav tm="0">
                                          <p:val>
                                            <p:strVal val="0-#ppt_w/2"/>
                                          </p:val>
                                        </p:tav>
                                        <p:tav tm="100000">
                                          <p:val>
                                            <p:strVal val="#ppt_x"/>
                                          </p:val>
                                        </p:tav>
                                      </p:tavLst>
                                    </p:anim>
                                    <p:anim calcmode="lin" valueType="num">
                                      <p:cBhvr additive="base">
                                        <p:cTn id="25" dur="500" fill="hold"/>
                                        <p:tgtEl>
                                          <p:spTgt spid="25633"/>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25685"/>
                                        </p:tgtEl>
                                        <p:attrNameLst>
                                          <p:attrName>style.visibility</p:attrName>
                                        </p:attrNameLst>
                                      </p:cBhvr>
                                      <p:to>
                                        <p:strVal val="visible"/>
                                      </p:to>
                                    </p:set>
                                    <p:animEffect transition="in" filter="diamond(in)">
                                      <p:cBhvr>
                                        <p:cTn id="30" dur="2000"/>
                                        <p:tgtEl>
                                          <p:spTgt spid="2568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25671"/>
                                        </p:tgtEl>
                                        <p:attrNameLst>
                                          <p:attrName>style.visibility</p:attrName>
                                        </p:attrNameLst>
                                      </p:cBhvr>
                                      <p:to>
                                        <p:strVal val="visible"/>
                                      </p:to>
                                    </p:set>
                                    <p:anim calcmode="lin" valueType="num">
                                      <p:cBhvr additive="base">
                                        <p:cTn id="35" dur="500" fill="hold"/>
                                        <p:tgtEl>
                                          <p:spTgt spid="25671"/>
                                        </p:tgtEl>
                                        <p:attrNameLst>
                                          <p:attrName>ppt_x</p:attrName>
                                        </p:attrNameLst>
                                      </p:cBhvr>
                                      <p:tavLst>
                                        <p:tav tm="0">
                                          <p:val>
                                            <p:strVal val="0-#ppt_w/2"/>
                                          </p:val>
                                        </p:tav>
                                        <p:tav tm="100000">
                                          <p:val>
                                            <p:strVal val="#ppt_x"/>
                                          </p:val>
                                        </p:tav>
                                      </p:tavLst>
                                    </p:anim>
                                    <p:anim calcmode="lin" valueType="num">
                                      <p:cBhvr additive="base">
                                        <p:cTn id="36" dur="500" fill="hold"/>
                                        <p:tgtEl>
                                          <p:spTgt spid="25671"/>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5" presetClass="entr" presetSubtype="10" fill="hold" nodeType="clickEffect">
                                  <p:stCondLst>
                                    <p:cond delay="0"/>
                                  </p:stCondLst>
                                  <p:childTnLst>
                                    <p:set>
                                      <p:cBhvr>
                                        <p:cTn id="40" dur="1" fill="hold">
                                          <p:stCondLst>
                                            <p:cond delay="0"/>
                                          </p:stCondLst>
                                        </p:cTn>
                                        <p:tgtEl>
                                          <p:spTgt spid="25689"/>
                                        </p:tgtEl>
                                        <p:attrNameLst>
                                          <p:attrName>style.visibility</p:attrName>
                                        </p:attrNameLst>
                                      </p:cBhvr>
                                      <p:to>
                                        <p:strVal val="visible"/>
                                      </p:to>
                                    </p:set>
                                    <p:animEffect transition="in" filter="checkerboard(across)">
                                      <p:cBhvr>
                                        <p:cTn id="41" dur="500"/>
                                        <p:tgtEl>
                                          <p:spTgt spid="256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84" grpId="0" animBg="1"/>
      <p:bldP spid="2568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01C07F07-9F89-4DE1-8C56-E934265787BE}" type="slidenum">
              <a:rPr lang="en-US" altLang="zh-CN" sz="1800" b="1">
                <a:latin typeface="华文新魏" pitchFamily="2" charset="-122"/>
                <a:ea typeface="华文新魏" pitchFamily="2" charset="-122"/>
              </a:rPr>
              <a:pPr algn="r" eaLnBrk="1" hangingPunct="1"/>
              <a:t>12</a:t>
            </a:fld>
            <a:endParaRPr lang="en-US" altLang="zh-CN" sz="1800" b="1">
              <a:latin typeface="华文新魏" pitchFamily="2" charset="-122"/>
              <a:ea typeface="华文新魏" pitchFamily="2" charset="-122"/>
            </a:endParaRPr>
          </a:p>
        </p:txBody>
      </p:sp>
      <p:sp>
        <p:nvSpPr>
          <p:cNvPr id="18435"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C9C9D16B-DB4E-4822-A0EF-967B2A89FFE9}" type="slidenum">
              <a:rPr lang="en-US" altLang="zh-CN" sz="1800" b="1">
                <a:latin typeface="华文新魏" pitchFamily="2" charset="-122"/>
                <a:ea typeface="华文新魏" pitchFamily="2" charset="-122"/>
              </a:rPr>
              <a:pPr algn="r" eaLnBrk="1" hangingPunct="1"/>
              <a:t>12</a:t>
            </a:fld>
            <a:endParaRPr lang="en-US" altLang="zh-CN" sz="1800" b="1">
              <a:latin typeface="华文新魏" pitchFamily="2" charset="-122"/>
              <a:ea typeface="华文新魏" pitchFamily="2" charset="-122"/>
            </a:endParaRPr>
          </a:p>
        </p:txBody>
      </p:sp>
      <p:sp>
        <p:nvSpPr>
          <p:cNvPr id="26628" name="Rectangle 47"/>
          <p:cNvSpPr>
            <a:spLocks noGrp="1" noChangeArrowheads="1"/>
          </p:cNvSpPr>
          <p:nvPr>
            <p:ph type="body" idx="4294967295"/>
          </p:nvPr>
        </p:nvSpPr>
        <p:spPr>
          <a:xfrm>
            <a:off x="555625" y="838200"/>
            <a:ext cx="8229600" cy="5507038"/>
          </a:xfrm>
        </p:spPr>
        <p:txBody>
          <a:bodyPr/>
          <a:lstStyle/>
          <a:p>
            <a:pPr eaLnBrk="1" hangingPunct="1">
              <a:lnSpc>
                <a:spcPct val="105000"/>
              </a:lnSpc>
              <a:spcBef>
                <a:spcPct val="10000"/>
              </a:spcBef>
              <a:buClr>
                <a:srgbClr val="800080"/>
              </a:buClr>
              <a:buSzPct val="50000"/>
              <a:buFont typeface="Wingdings" pitchFamily="2" charset="2"/>
              <a:buNone/>
            </a:pPr>
            <a:r>
              <a:rPr lang="zh-CN" altLang="en-US" sz="3000" b="1" u="sng" dirty="0" smtClean="0">
                <a:solidFill>
                  <a:schemeClr val="tx2"/>
                </a:solidFill>
                <a:latin typeface="Times New Roman" pitchFamily="18" charset="0"/>
                <a:ea typeface="仿宋_GB2312" pitchFamily="49" charset="-122"/>
              </a:rPr>
              <a:t>性质</a:t>
            </a:r>
            <a:r>
              <a:rPr lang="en-US" altLang="zh-CN" sz="3000" b="1" u="sng" dirty="0" smtClean="0">
                <a:solidFill>
                  <a:schemeClr val="tx2"/>
                </a:solidFill>
                <a:latin typeface="Times New Roman" pitchFamily="18" charset="0"/>
                <a:ea typeface="仿宋_GB2312" pitchFamily="49" charset="-122"/>
              </a:rPr>
              <a:t>4:</a:t>
            </a:r>
            <a:r>
              <a:rPr lang="en-US" altLang="zh-CN" sz="3000"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具有 </a:t>
            </a:r>
            <a:r>
              <a:rPr lang="en-US" altLang="zh-CN" sz="3000" b="1" i="1" dirty="0" smtClean="0">
                <a:latin typeface="Times New Roman" pitchFamily="18" charset="0"/>
                <a:ea typeface="仿宋_GB2312" pitchFamily="49" charset="-122"/>
              </a:rPr>
              <a:t>n </a:t>
            </a:r>
            <a:r>
              <a:rPr lang="en-US" altLang="zh-CN" sz="3000" b="1" dirty="0" smtClean="0">
                <a:latin typeface="Times New Roman" pitchFamily="18" charset="0"/>
                <a:ea typeface="仿宋_GB2312" pitchFamily="49" charset="-122"/>
              </a:rPr>
              <a:t>(</a:t>
            </a:r>
            <a:r>
              <a:rPr lang="en-US" altLang="zh-CN" sz="3000" b="1" i="1" dirty="0" smtClean="0">
                <a:latin typeface="Times New Roman" pitchFamily="18" charset="0"/>
                <a:ea typeface="仿宋_GB2312" pitchFamily="49" charset="-122"/>
              </a:rPr>
              <a:t>n</a:t>
            </a:r>
            <a:r>
              <a:rPr lang="en-US" altLang="zh-CN" sz="3000" b="1" dirty="0" smtClean="0">
                <a:latin typeface="宋体" pitchFamily="2" charset="-122"/>
              </a:rPr>
              <a:t>≥</a:t>
            </a:r>
            <a:r>
              <a:rPr lang="en-US" altLang="zh-CN" sz="3000" b="1" dirty="0" smtClean="0">
                <a:latin typeface="Times New Roman" pitchFamily="18" charset="0"/>
                <a:ea typeface="仿宋_GB2312" pitchFamily="49" charset="-122"/>
              </a:rPr>
              <a:t>0) </a:t>
            </a:r>
            <a:r>
              <a:rPr lang="zh-CN" altLang="en-US" sz="3000" b="1" dirty="0" smtClean="0">
                <a:latin typeface="Times New Roman" pitchFamily="18" charset="0"/>
                <a:ea typeface="仿宋_GB2312" pitchFamily="49" charset="-122"/>
              </a:rPr>
              <a:t>个结点的完全二叉树的深度为 </a:t>
            </a:r>
            <a:r>
              <a:rPr lang="zh-CN" altLang="en-US" sz="3000" b="1" dirty="0" smtClean="0">
                <a:solidFill>
                  <a:schemeClr val="tx2"/>
                </a:solidFill>
                <a:latin typeface="Times New Roman" pitchFamily="18" charset="0"/>
                <a:ea typeface="仿宋_GB2312" pitchFamily="49" charset="-122"/>
                <a:sym typeface="Symbol" pitchFamily="18" charset="2"/>
              </a:rPr>
              <a:t></a:t>
            </a:r>
            <a:r>
              <a:rPr lang="en-US" altLang="zh-CN" sz="3000" b="1" dirty="0" smtClean="0">
                <a:solidFill>
                  <a:schemeClr val="tx2"/>
                </a:solidFill>
                <a:latin typeface="Times New Roman" pitchFamily="18" charset="0"/>
                <a:ea typeface="仿宋_GB2312" pitchFamily="49" charset="-122"/>
              </a:rPr>
              <a:t>log</a:t>
            </a:r>
            <a:r>
              <a:rPr lang="en-US" altLang="zh-CN" sz="3000" b="1" baseline="-25000" dirty="0" smtClean="0">
                <a:solidFill>
                  <a:schemeClr val="tx2"/>
                </a:solidFill>
                <a:latin typeface="Times New Roman" pitchFamily="18" charset="0"/>
                <a:ea typeface="仿宋_GB2312" pitchFamily="49" charset="-122"/>
              </a:rPr>
              <a:t>2</a:t>
            </a:r>
            <a:r>
              <a:rPr lang="en-US" altLang="zh-CN" sz="3000" b="1" dirty="0" smtClean="0">
                <a:solidFill>
                  <a:schemeClr val="tx2"/>
                </a:solidFill>
                <a:latin typeface="Times New Roman" pitchFamily="18" charset="0"/>
                <a:ea typeface="仿宋_GB2312" pitchFamily="49" charset="-122"/>
              </a:rPr>
              <a:t>(</a:t>
            </a:r>
            <a:r>
              <a:rPr lang="en-US" altLang="zh-CN" sz="3000" b="1" i="1" dirty="0" smtClean="0">
                <a:solidFill>
                  <a:schemeClr val="tx2"/>
                </a:solidFill>
                <a:latin typeface="Times New Roman" pitchFamily="18" charset="0"/>
                <a:ea typeface="仿宋_GB2312" pitchFamily="49" charset="-122"/>
              </a:rPr>
              <a:t>n</a:t>
            </a:r>
            <a:r>
              <a:rPr lang="en-US" altLang="zh-CN" sz="3000" b="1" dirty="0" smtClean="0">
                <a:solidFill>
                  <a:schemeClr val="tx2"/>
                </a:solidFill>
                <a:latin typeface="Times New Roman" pitchFamily="18" charset="0"/>
                <a:ea typeface="仿宋_GB2312" pitchFamily="49" charset="-122"/>
              </a:rPr>
              <a:t>+1)</a:t>
            </a:r>
            <a:r>
              <a:rPr lang="en-US" altLang="zh-CN" sz="3000" b="1" dirty="0" smtClean="0">
                <a:solidFill>
                  <a:schemeClr val="tx2"/>
                </a:solidFill>
                <a:latin typeface="Times New Roman" pitchFamily="18" charset="0"/>
                <a:ea typeface="仿宋_GB2312" pitchFamily="49" charset="-122"/>
                <a:sym typeface="Symbol" pitchFamily="18" charset="2"/>
              </a:rPr>
              <a:t></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    </a:t>
            </a:r>
          </a:p>
          <a:p>
            <a:pPr eaLnBrk="1" hangingPunct="1">
              <a:lnSpc>
                <a:spcPct val="105000"/>
              </a:lnSpc>
              <a:spcBef>
                <a:spcPct val="10000"/>
              </a:spcBef>
              <a:buClr>
                <a:srgbClr val="800080"/>
              </a:buClr>
              <a:buSzPct val="50000"/>
              <a:buFont typeface="Wingdings" pitchFamily="2" charset="2"/>
              <a:buNone/>
            </a:pP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设完全二叉树的深度为</a:t>
            </a:r>
            <a:r>
              <a:rPr lang="en-US" altLang="zh-CN" sz="3000" b="1" i="1" dirty="0" smtClean="0">
                <a:latin typeface="Times New Roman" pitchFamily="18" charset="0"/>
                <a:ea typeface="仿宋_GB2312" pitchFamily="49" charset="-122"/>
              </a:rPr>
              <a:t>k</a:t>
            </a:r>
            <a:r>
              <a:rPr lang="zh-CN" altLang="en-US" sz="3000" b="1" dirty="0" smtClean="0">
                <a:latin typeface="Times New Roman" pitchFamily="18" charset="0"/>
                <a:ea typeface="仿宋_GB2312" pitchFamily="49" charset="-122"/>
              </a:rPr>
              <a:t>，则有</a:t>
            </a:r>
          </a:p>
          <a:p>
            <a:pPr eaLnBrk="1" hangingPunct="1">
              <a:lnSpc>
                <a:spcPct val="105000"/>
              </a:lnSpc>
              <a:spcBef>
                <a:spcPct val="10000"/>
              </a:spcBef>
              <a:buClr>
                <a:srgbClr val="800080"/>
              </a:buClr>
              <a:buSzPct val="50000"/>
              <a:buFont typeface="Wingdings" pitchFamily="2" charset="2"/>
              <a:buNone/>
            </a:pPr>
            <a:r>
              <a:rPr lang="zh-CN" altLang="en-US" sz="3000" b="1" dirty="0" smtClean="0">
                <a:latin typeface="Times New Roman" pitchFamily="18" charset="0"/>
                <a:ea typeface="仿宋_GB2312" pitchFamily="49" charset="-122"/>
              </a:rPr>
              <a:t>             </a:t>
            </a:r>
            <a:r>
              <a:rPr lang="en-US" altLang="zh-CN" sz="3000" b="1" dirty="0" smtClean="0">
                <a:latin typeface="Times New Roman" pitchFamily="18" charset="0"/>
                <a:ea typeface="仿宋_GB2312" pitchFamily="49" charset="-122"/>
              </a:rPr>
              <a:t>2</a:t>
            </a:r>
            <a:r>
              <a:rPr lang="en-US" altLang="zh-CN" sz="3000" b="1" i="1" baseline="30000" dirty="0" smtClean="0">
                <a:latin typeface="Times New Roman" pitchFamily="18" charset="0"/>
                <a:ea typeface="仿宋_GB2312" pitchFamily="49" charset="-122"/>
              </a:rPr>
              <a:t>k</a:t>
            </a:r>
            <a:r>
              <a:rPr lang="en-US" altLang="zh-CN" sz="3000" b="1" baseline="30000" dirty="0" smtClean="0">
                <a:latin typeface="Courier New" pitchFamily="49" charset="0"/>
                <a:ea typeface="仿宋_GB2312" pitchFamily="49" charset="-122"/>
              </a:rPr>
              <a:t>-</a:t>
            </a:r>
            <a:r>
              <a:rPr lang="en-US" altLang="zh-CN" sz="3000" b="1" baseline="30000" dirty="0" smtClean="0">
                <a:latin typeface="Times New Roman" pitchFamily="18" charset="0"/>
                <a:ea typeface="仿宋_GB2312" pitchFamily="49" charset="-122"/>
              </a:rPr>
              <a:t>1</a:t>
            </a:r>
            <a:r>
              <a:rPr lang="en-US" altLang="zh-CN" sz="3000" dirty="0" smtClean="0">
                <a:latin typeface="Courier New" pitchFamily="49" charset="0"/>
                <a:ea typeface="仿宋_GB2312" pitchFamily="49" charset="-122"/>
              </a:rPr>
              <a:t>-</a:t>
            </a:r>
            <a:r>
              <a:rPr lang="en-US" altLang="zh-CN" sz="3000" b="1" dirty="0" smtClean="0">
                <a:latin typeface="Times New Roman" pitchFamily="18" charset="0"/>
                <a:ea typeface="仿宋_GB2312" pitchFamily="49" charset="-122"/>
              </a:rPr>
              <a:t>1 &lt; </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 </a:t>
            </a:r>
            <a:r>
              <a:rPr lang="en-US" altLang="zh-CN" sz="3000" b="1" dirty="0" smtClean="0">
                <a:latin typeface="宋体" pitchFamily="2" charset="-122"/>
              </a:rPr>
              <a:t>≤</a:t>
            </a:r>
            <a:r>
              <a:rPr lang="en-US" altLang="zh-CN" sz="3000" b="1" dirty="0" smtClean="0">
                <a:latin typeface="Times New Roman" pitchFamily="18" charset="0"/>
                <a:ea typeface="仿宋_GB2312" pitchFamily="49" charset="-122"/>
                <a:sym typeface="Symbol" pitchFamily="18" charset="2"/>
              </a:rPr>
              <a:t> 2</a:t>
            </a:r>
            <a:r>
              <a:rPr lang="en-US" altLang="zh-CN" sz="3000" b="1" i="1" baseline="30000" dirty="0" smtClean="0">
                <a:latin typeface="Times New Roman" pitchFamily="18" charset="0"/>
                <a:ea typeface="仿宋_GB2312" pitchFamily="49" charset="-122"/>
                <a:sym typeface="Symbol" pitchFamily="18" charset="2"/>
              </a:rPr>
              <a:t>k</a:t>
            </a:r>
            <a:r>
              <a:rPr lang="en-US" altLang="zh-CN" sz="3000" dirty="0" smtClean="0">
                <a:latin typeface="Courier New" pitchFamily="49" charset="0"/>
                <a:ea typeface="仿宋_GB2312" pitchFamily="49" charset="-122"/>
                <a:sym typeface="Symbol" pitchFamily="18" charset="2"/>
              </a:rPr>
              <a:t>-</a:t>
            </a:r>
            <a:r>
              <a:rPr lang="en-US" altLang="zh-CN" sz="3000" b="1" dirty="0" smtClean="0">
                <a:latin typeface="Times New Roman" pitchFamily="18" charset="0"/>
                <a:ea typeface="仿宋_GB2312" pitchFamily="49" charset="-122"/>
                <a:sym typeface="Symbol" pitchFamily="18" charset="2"/>
              </a:rPr>
              <a:t>1</a:t>
            </a:r>
          </a:p>
          <a:p>
            <a:pPr eaLnBrk="1" hangingPunct="1">
              <a:lnSpc>
                <a:spcPct val="105000"/>
              </a:lnSpc>
              <a:spcBef>
                <a:spcPct val="10000"/>
              </a:spcBef>
              <a:buClr>
                <a:srgbClr val="800080"/>
              </a:buClr>
              <a:buSzPct val="50000"/>
            </a:pPr>
            <a:endParaRPr lang="en-US" altLang="zh-CN" sz="3000" b="1" dirty="0" smtClean="0">
              <a:solidFill>
                <a:srgbClr val="006600"/>
              </a:solidFill>
              <a:latin typeface="Times New Roman" pitchFamily="18" charset="0"/>
              <a:ea typeface="仿宋_GB2312" pitchFamily="49" charset="-122"/>
              <a:sym typeface="Symbol" pitchFamily="18" charset="2"/>
            </a:endParaRPr>
          </a:p>
          <a:p>
            <a:pPr eaLnBrk="1" hangingPunct="1">
              <a:lnSpc>
                <a:spcPct val="105000"/>
              </a:lnSpc>
              <a:spcBef>
                <a:spcPct val="10000"/>
              </a:spcBef>
              <a:buClr>
                <a:srgbClr val="800080"/>
              </a:buClr>
              <a:buSzPct val="50000"/>
              <a:buFont typeface="Wingdings" pitchFamily="2" charset="2"/>
              <a:buNone/>
            </a:pPr>
            <a:r>
              <a:rPr lang="en-US" altLang="zh-CN" sz="800" b="1" dirty="0" smtClean="0">
                <a:solidFill>
                  <a:srgbClr val="006600"/>
                </a:solidFill>
                <a:latin typeface="Times New Roman" pitchFamily="18" charset="0"/>
                <a:ea typeface="仿宋_GB2312" pitchFamily="49" charset="-122"/>
                <a:sym typeface="Symbol" pitchFamily="18" charset="2"/>
              </a:rPr>
              <a:t>	</a:t>
            </a:r>
          </a:p>
          <a:p>
            <a:pPr eaLnBrk="1" hangingPunct="1">
              <a:lnSpc>
                <a:spcPct val="105000"/>
              </a:lnSpc>
              <a:spcBef>
                <a:spcPct val="10000"/>
              </a:spcBef>
              <a:buClr>
                <a:srgbClr val="800080"/>
              </a:buClr>
              <a:buSzPct val="50000"/>
              <a:buFont typeface="Wingdings" pitchFamily="2" charset="2"/>
              <a:buNone/>
            </a:pPr>
            <a:r>
              <a:rPr lang="en-US" altLang="zh-CN" sz="3000" b="1" dirty="0" smtClean="0">
                <a:solidFill>
                  <a:srgbClr val="006600"/>
                </a:solidFill>
                <a:latin typeface="Times New Roman" pitchFamily="18" charset="0"/>
                <a:ea typeface="仿宋_GB2312" pitchFamily="49" charset="-122"/>
                <a:sym typeface="Symbol" pitchFamily="18" charset="2"/>
              </a:rPr>
              <a:t>         </a:t>
            </a:r>
            <a:r>
              <a:rPr lang="zh-CN" altLang="en-US" sz="3000" b="1" dirty="0" smtClean="0">
                <a:latin typeface="Times New Roman" pitchFamily="18" charset="0"/>
                <a:ea typeface="仿宋_GB2312" pitchFamily="49" charset="-122"/>
                <a:sym typeface="Symbol" pitchFamily="18" charset="2"/>
              </a:rPr>
              <a:t>变形 </a:t>
            </a:r>
            <a:r>
              <a:rPr lang="en-US" altLang="zh-CN" sz="3000" b="1" dirty="0" smtClean="0">
                <a:latin typeface="Times New Roman" pitchFamily="18" charset="0"/>
                <a:ea typeface="仿宋_GB2312" pitchFamily="49" charset="-122"/>
              </a:rPr>
              <a:t>2</a:t>
            </a:r>
            <a:r>
              <a:rPr lang="en-US" altLang="zh-CN" sz="3000" b="1" i="1" baseline="30000" dirty="0" smtClean="0">
                <a:latin typeface="Times New Roman" pitchFamily="18" charset="0"/>
                <a:ea typeface="仿宋_GB2312" pitchFamily="49" charset="-122"/>
              </a:rPr>
              <a:t>k</a:t>
            </a:r>
            <a:r>
              <a:rPr lang="en-US" altLang="zh-CN" sz="3000" b="1" baseline="30000" dirty="0" smtClean="0">
                <a:latin typeface="Courier New" pitchFamily="49" charset="0"/>
                <a:ea typeface="仿宋_GB2312" pitchFamily="49" charset="-122"/>
              </a:rPr>
              <a:t>-</a:t>
            </a:r>
            <a:r>
              <a:rPr lang="en-US" altLang="zh-CN" sz="3000" b="1" baseline="30000" dirty="0" smtClean="0">
                <a:latin typeface="Times New Roman" pitchFamily="18" charset="0"/>
                <a:ea typeface="仿宋_GB2312" pitchFamily="49" charset="-122"/>
              </a:rPr>
              <a:t>1 </a:t>
            </a:r>
            <a:r>
              <a:rPr lang="en-US" altLang="zh-CN" sz="3000" b="1" dirty="0" smtClean="0">
                <a:latin typeface="Times New Roman" pitchFamily="18" charset="0"/>
                <a:ea typeface="仿宋_GB2312" pitchFamily="49" charset="-122"/>
              </a:rPr>
              <a:t>&lt; </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1</a:t>
            </a:r>
            <a:r>
              <a:rPr lang="en-US" altLang="zh-CN" sz="3000" b="1" dirty="0" smtClean="0">
                <a:latin typeface="宋体" pitchFamily="2" charset="-122"/>
              </a:rPr>
              <a:t>≤</a:t>
            </a:r>
            <a:r>
              <a:rPr lang="en-US" altLang="zh-CN" sz="3000" b="1" dirty="0" smtClean="0">
                <a:latin typeface="Times New Roman" pitchFamily="18" charset="0"/>
                <a:ea typeface="仿宋_GB2312" pitchFamily="49" charset="-122"/>
                <a:sym typeface="Symbol" pitchFamily="18" charset="2"/>
              </a:rPr>
              <a:t>2</a:t>
            </a:r>
            <a:r>
              <a:rPr lang="en-US" altLang="zh-CN" sz="3000" b="1" i="1" baseline="30000" dirty="0" smtClean="0">
                <a:latin typeface="Times New Roman" pitchFamily="18" charset="0"/>
                <a:ea typeface="仿宋_GB2312" pitchFamily="49" charset="-122"/>
                <a:sym typeface="Symbol" pitchFamily="18" charset="2"/>
              </a:rPr>
              <a:t>k</a:t>
            </a:r>
            <a:r>
              <a:rPr lang="en-US" altLang="zh-CN" sz="3000" b="1" dirty="0" smtClean="0">
                <a:latin typeface="Times New Roman" pitchFamily="18" charset="0"/>
                <a:ea typeface="仿宋_GB2312" pitchFamily="49" charset="-122"/>
                <a:sym typeface="Symbol" pitchFamily="18" charset="2"/>
              </a:rPr>
              <a:t>  </a:t>
            </a:r>
          </a:p>
          <a:p>
            <a:pPr eaLnBrk="1" hangingPunct="1">
              <a:lnSpc>
                <a:spcPct val="105000"/>
              </a:lnSpc>
              <a:spcBef>
                <a:spcPct val="10000"/>
              </a:spcBef>
              <a:buClr>
                <a:srgbClr val="800080"/>
              </a:buClr>
              <a:buSzPct val="50000"/>
              <a:buFont typeface="Wingdings" pitchFamily="2" charset="2"/>
              <a:buNone/>
            </a:pPr>
            <a:r>
              <a:rPr lang="zh-CN" altLang="en-US" sz="3000" b="1" dirty="0" smtClean="0">
                <a:latin typeface="Times New Roman" pitchFamily="18" charset="0"/>
                <a:ea typeface="仿宋_GB2312" pitchFamily="49" charset="-122"/>
                <a:sym typeface="Symbol" pitchFamily="18" charset="2"/>
              </a:rPr>
              <a:t>     取对数 </a:t>
            </a:r>
          </a:p>
          <a:p>
            <a:pPr eaLnBrk="1" hangingPunct="1">
              <a:lnSpc>
                <a:spcPct val="105000"/>
              </a:lnSpc>
              <a:spcBef>
                <a:spcPct val="10000"/>
              </a:spcBef>
              <a:buClr>
                <a:srgbClr val="800080"/>
              </a:buClr>
              <a:buSzPct val="50000"/>
              <a:buFont typeface="Wingdings" pitchFamily="2" charset="2"/>
              <a:buNone/>
            </a:pPr>
            <a:r>
              <a:rPr lang="en-US" altLang="zh-CN" sz="3000" b="1" i="1" dirty="0" smtClean="0">
                <a:latin typeface="Times New Roman" pitchFamily="18" charset="0"/>
                <a:ea typeface="仿宋_GB2312" pitchFamily="49" charset="-122"/>
                <a:sym typeface="Symbol" pitchFamily="18" charset="2"/>
              </a:rPr>
              <a:t>     k</a:t>
            </a:r>
            <a:r>
              <a:rPr lang="en-US" altLang="zh-CN" sz="3000" b="1" dirty="0" smtClean="0">
                <a:latin typeface="Courier New" pitchFamily="49" charset="0"/>
                <a:ea typeface="仿宋_GB2312" pitchFamily="49" charset="-122"/>
                <a:sym typeface="Symbol" pitchFamily="18" charset="2"/>
              </a:rPr>
              <a:t>-</a:t>
            </a:r>
            <a:r>
              <a:rPr lang="en-US" altLang="zh-CN" sz="3000" b="1" dirty="0" smtClean="0">
                <a:latin typeface="Times New Roman" pitchFamily="18" charset="0"/>
                <a:ea typeface="仿宋_GB2312" pitchFamily="49" charset="-122"/>
                <a:sym typeface="Symbol" pitchFamily="18" charset="2"/>
              </a:rPr>
              <a:t>1&lt; log</a:t>
            </a:r>
            <a:r>
              <a:rPr lang="en-US" altLang="zh-CN" sz="3000" b="1" baseline="-25000" dirty="0" smtClean="0">
                <a:latin typeface="Times New Roman" pitchFamily="18" charset="0"/>
                <a:ea typeface="仿宋_GB2312" pitchFamily="49" charset="-122"/>
                <a:sym typeface="Symbol" pitchFamily="18" charset="2"/>
              </a:rPr>
              <a:t>2</a:t>
            </a:r>
            <a:r>
              <a:rPr lang="en-US" altLang="zh-CN" sz="3000" b="1" dirty="0" smtClean="0">
                <a:latin typeface="Times New Roman" pitchFamily="18" charset="0"/>
                <a:ea typeface="仿宋_GB2312" pitchFamily="49" charset="-122"/>
                <a:sym typeface="Symbol" pitchFamily="18" charset="2"/>
              </a:rPr>
              <a:t>(</a:t>
            </a:r>
            <a:r>
              <a:rPr lang="en-US" altLang="zh-CN" sz="3000" b="1" i="1" dirty="0" smtClean="0">
                <a:latin typeface="Times New Roman" pitchFamily="18" charset="0"/>
                <a:ea typeface="仿宋_GB2312" pitchFamily="49" charset="-122"/>
                <a:sym typeface="Symbol" pitchFamily="18" charset="2"/>
              </a:rPr>
              <a:t>n</a:t>
            </a:r>
            <a:r>
              <a:rPr lang="en-US" altLang="zh-CN" sz="3000" b="1" dirty="0" smtClean="0">
                <a:latin typeface="Times New Roman" pitchFamily="18" charset="0"/>
                <a:ea typeface="仿宋_GB2312" pitchFamily="49" charset="-122"/>
                <a:sym typeface="Symbol" pitchFamily="18" charset="2"/>
              </a:rPr>
              <a:t>+1) </a:t>
            </a:r>
            <a:r>
              <a:rPr lang="en-US" altLang="zh-CN" sz="3000" b="1" dirty="0" smtClean="0">
                <a:latin typeface="宋体" pitchFamily="2" charset="-122"/>
                <a:sym typeface="Symbol" pitchFamily="18" charset="2"/>
              </a:rPr>
              <a:t>≤</a:t>
            </a:r>
            <a:r>
              <a:rPr lang="en-US" altLang="zh-CN" sz="3000" b="1" i="1" dirty="0" smtClean="0">
                <a:latin typeface="Times New Roman" pitchFamily="18" charset="0"/>
                <a:ea typeface="仿宋_GB2312" pitchFamily="49" charset="-122"/>
                <a:sym typeface="Symbol" pitchFamily="18" charset="2"/>
              </a:rPr>
              <a:t>k</a:t>
            </a:r>
            <a:r>
              <a:rPr lang="en-US" altLang="zh-CN" sz="3000" b="1" dirty="0" smtClean="0">
                <a:latin typeface="Times New Roman" pitchFamily="18" charset="0"/>
                <a:ea typeface="仿宋_GB2312" pitchFamily="49" charset="-122"/>
                <a:sym typeface="Symbol" pitchFamily="18" charset="2"/>
              </a:rPr>
              <a:t> ,  </a:t>
            </a:r>
            <a:r>
              <a:rPr lang="zh-CN" altLang="en-US" sz="3000" b="1" dirty="0" smtClean="0">
                <a:latin typeface="Times New Roman" pitchFamily="18" charset="0"/>
                <a:ea typeface="仿宋_GB2312" pitchFamily="49" charset="-122"/>
                <a:sym typeface="Symbol" pitchFamily="18" charset="2"/>
              </a:rPr>
              <a:t>有</a:t>
            </a:r>
          </a:p>
          <a:p>
            <a:pPr eaLnBrk="1" hangingPunct="1">
              <a:lnSpc>
                <a:spcPct val="105000"/>
              </a:lnSpc>
              <a:spcBef>
                <a:spcPct val="10000"/>
              </a:spcBef>
              <a:buClr>
                <a:srgbClr val="800080"/>
              </a:buClr>
              <a:buSzPct val="50000"/>
              <a:buFont typeface="Wingdings" pitchFamily="2" charset="2"/>
              <a:buNone/>
            </a:pPr>
            <a:r>
              <a:rPr lang="zh-CN" altLang="en-US" sz="3000" b="1" dirty="0" smtClean="0">
                <a:solidFill>
                  <a:srgbClr val="006600"/>
                </a:solidFill>
                <a:latin typeface="Times New Roman" pitchFamily="18" charset="0"/>
                <a:ea typeface="仿宋_GB2312" pitchFamily="49" charset="-122"/>
                <a:sym typeface="Symbol" pitchFamily="18" charset="2"/>
              </a:rPr>
              <a:t>       </a:t>
            </a:r>
            <a:r>
              <a:rPr lang="zh-CN" altLang="en-US" sz="3000" b="1" dirty="0" smtClean="0">
                <a:solidFill>
                  <a:srgbClr val="FF0000"/>
                </a:solidFill>
                <a:latin typeface="Times New Roman" pitchFamily="18" charset="0"/>
                <a:ea typeface="仿宋_GB2312" pitchFamily="49" charset="-122"/>
                <a:sym typeface="Symbol" pitchFamily="18" charset="2"/>
              </a:rPr>
              <a:t>  </a:t>
            </a:r>
            <a:r>
              <a:rPr lang="en-US" altLang="zh-CN" sz="3000" b="1" dirty="0" smtClean="0">
                <a:solidFill>
                  <a:srgbClr val="FF0000"/>
                </a:solidFill>
                <a:latin typeface="Times New Roman" pitchFamily="18" charset="0"/>
                <a:ea typeface="仿宋_GB2312" pitchFamily="49" charset="-122"/>
              </a:rPr>
              <a:t>log</a:t>
            </a:r>
            <a:r>
              <a:rPr lang="en-US" altLang="zh-CN" sz="3000" b="1" baseline="-25000" dirty="0" smtClean="0">
                <a:solidFill>
                  <a:srgbClr val="FF0000"/>
                </a:solidFill>
                <a:latin typeface="Times New Roman" pitchFamily="18" charset="0"/>
                <a:ea typeface="仿宋_GB2312" pitchFamily="49" charset="-122"/>
              </a:rPr>
              <a:t>2</a:t>
            </a:r>
            <a:r>
              <a:rPr lang="en-US" altLang="zh-CN" sz="3000" b="1" dirty="0" smtClean="0">
                <a:solidFill>
                  <a:srgbClr val="FF0000"/>
                </a:solidFill>
                <a:latin typeface="Times New Roman" pitchFamily="18" charset="0"/>
                <a:ea typeface="仿宋_GB2312" pitchFamily="49" charset="-122"/>
              </a:rPr>
              <a:t>(</a:t>
            </a:r>
            <a:r>
              <a:rPr lang="en-US" altLang="zh-CN" sz="3000" b="1" i="1" dirty="0" smtClean="0">
                <a:solidFill>
                  <a:srgbClr val="FF0000"/>
                </a:solidFill>
                <a:latin typeface="Times New Roman" pitchFamily="18" charset="0"/>
                <a:ea typeface="仿宋_GB2312" pitchFamily="49" charset="-122"/>
              </a:rPr>
              <a:t>n</a:t>
            </a:r>
            <a:r>
              <a:rPr lang="en-US" altLang="zh-CN" sz="3000" b="1" dirty="0" smtClean="0">
                <a:solidFill>
                  <a:srgbClr val="FF0000"/>
                </a:solidFill>
                <a:latin typeface="Times New Roman" pitchFamily="18" charset="0"/>
                <a:ea typeface="仿宋_GB2312" pitchFamily="49" charset="-122"/>
              </a:rPr>
              <a:t>+1)</a:t>
            </a:r>
            <a:r>
              <a:rPr lang="en-US" altLang="zh-CN" sz="3000" b="1" dirty="0" smtClean="0">
                <a:solidFill>
                  <a:srgbClr val="FF0000"/>
                </a:solidFill>
                <a:latin typeface="Times New Roman" pitchFamily="18" charset="0"/>
                <a:ea typeface="仿宋_GB2312" pitchFamily="49" charset="-122"/>
                <a:sym typeface="Symbol" pitchFamily="18" charset="2"/>
              </a:rPr>
              <a:t></a:t>
            </a:r>
            <a:r>
              <a:rPr lang="en-US" altLang="zh-CN" sz="3000" b="1" dirty="0" smtClean="0">
                <a:solidFill>
                  <a:srgbClr val="FF0000"/>
                </a:solidFill>
                <a:latin typeface="Times New Roman" pitchFamily="18" charset="0"/>
                <a:ea typeface="仿宋_GB2312" pitchFamily="49" charset="-122"/>
              </a:rPr>
              <a:t> = </a:t>
            </a:r>
            <a:r>
              <a:rPr lang="en-US" altLang="zh-CN" sz="3000" b="1" i="1" dirty="0" smtClean="0">
                <a:solidFill>
                  <a:srgbClr val="FF0000"/>
                </a:solidFill>
                <a:latin typeface="Times New Roman" pitchFamily="18" charset="0"/>
                <a:ea typeface="仿宋_GB2312" pitchFamily="49" charset="-122"/>
              </a:rPr>
              <a:t>k</a:t>
            </a:r>
            <a:endParaRPr lang="en-US" altLang="zh-CN" sz="3000" dirty="0" smtClean="0">
              <a:solidFill>
                <a:srgbClr val="FF0000"/>
              </a:solidFill>
              <a:latin typeface="Times New Roman" pitchFamily="18" charset="0"/>
              <a:ea typeface="仿宋_GB2312" pitchFamily="49" charset="-122"/>
            </a:endParaRPr>
          </a:p>
        </p:txBody>
      </p:sp>
      <p:sp>
        <p:nvSpPr>
          <p:cNvPr id="18437" name="Line 2"/>
          <p:cNvSpPr>
            <a:spLocks noChangeShapeType="1"/>
          </p:cNvSpPr>
          <p:nvPr/>
        </p:nvSpPr>
        <p:spPr bwMode="auto">
          <a:xfrm>
            <a:off x="8001000" y="5410200"/>
            <a:ext cx="152400" cy="457200"/>
          </a:xfrm>
          <a:prstGeom prst="line">
            <a:avLst/>
          </a:prstGeom>
          <a:noFill/>
          <a:ln w="38100" cap="rnd">
            <a:solidFill>
              <a:srgbClr val="0099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8" name="Line 3"/>
          <p:cNvSpPr>
            <a:spLocks noChangeShapeType="1"/>
          </p:cNvSpPr>
          <p:nvPr/>
        </p:nvSpPr>
        <p:spPr bwMode="auto">
          <a:xfrm flipH="1">
            <a:off x="7696200" y="5334000"/>
            <a:ext cx="228600" cy="533400"/>
          </a:xfrm>
          <a:prstGeom prst="line">
            <a:avLst/>
          </a:prstGeom>
          <a:noFill/>
          <a:ln w="38100" cap="rnd">
            <a:solidFill>
              <a:srgbClr val="0099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9" name="Line 4"/>
          <p:cNvSpPr>
            <a:spLocks noChangeShapeType="1"/>
          </p:cNvSpPr>
          <p:nvPr/>
        </p:nvSpPr>
        <p:spPr bwMode="auto">
          <a:xfrm>
            <a:off x="7162800" y="5410200"/>
            <a:ext cx="152400" cy="457200"/>
          </a:xfrm>
          <a:prstGeom prst="line">
            <a:avLst/>
          </a:prstGeom>
          <a:noFill/>
          <a:ln w="38100" cap="rnd">
            <a:solidFill>
              <a:srgbClr val="0099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0" name="Line 5"/>
          <p:cNvSpPr>
            <a:spLocks noChangeShapeType="1"/>
          </p:cNvSpPr>
          <p:nvPr/>
        </p:nvSpPr>
        <p:spPr bwMode="auto">
          <a:xfrm flipH="1">
            <a:off x="6781800" y="5334000"/>
            <a:ext cx="304800" cy="533400"/>
          </a:xfrm>
          <a:prstGeom prst="line">
            <a:avLst/>
          </a:prstGeom>
          <a:noFill/>
          <a:ln w="38100" cap="rnd">
            <a:solidFill>
              <a:srgbClr val="0099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1" name="Oval 6"/>
          <p:cNvSpPr>
            <a:spLocks noChangeArrowheads="1"/>
          </p:cNvSpPr>
          <p:nvPr/>
        </p:nvSpPr>
        <p:spPr bwMode="auto">
          <a:xfrm>
            <a:off x="6629400" y="5715000"/>
            <a:ext cx="381000" cy="381000"/>
          </a:xfrm>
          <a:prstGeom prst="ellipse">
            <a:avLst/>
          </a:prstGeom>
          <a:solidFill>
            <a:srgbClr val="FFFFCC"/>
          </a:solidFill>
          <a:ln w="38100" cap="rnd">
            <a:solidFill>
              <a:schemeClr val="tx2"/>
            </a:solidFill>
            <a:prstDash val="sysDot"/>
            <a:round/>
            <a:headEnd/>
            <a:tailEnd/>
          </a:ln>
        </p:spPr>
        <p:txBody>
          <a:bodyPr wrap="none" anchor="ctr"/>
          <a:lstStyle/>
          <a:p>
            <a:endParaRPr lang="zh-CN" altLang="en-US"/>
          </a:p>
        </p:txBody>
      </p:sp>
      <p:sp>
        <p:nvSpPr>
          <p:cNvPr id="18442" name="Oval 7"/>
          <p:cNvSpPr>
            <a:spLocks noChangeArrowheads="1"/>
          </p:cNvSpPr>
          <p:nvPr/>
        </p:nvSpPr>
        <p:spPr bwMode="auto">
          <a:xfrm>
            <a:off x="7086600" y="5715000"/>
            <a:ext cx="381000" cy="381000"/>
          </a:xfrm>
          <a:prstGeom prst="ellipse">
            <a:avLst/>
          </a:prstGeom>
          <a:solidFill>
            <a:srgbClr val="FFFFCC"/>
          </a:solidFill>
          <a:ln w="38100" cap="rnd">
            <a:solidFill>
              <a:schemeClr val="tx2"/>
            </a:solidFill>
            <a:prstDash val="sysDot"/>
            <a:round/>
            <a:headEnd/>
            <a:tailEnd/>
          </a:ln>
        </p:spPr>
        <p:txBody>
          <a:bodyPr wrap="none" anchor="ctr"/>
          <a:lstStyle/>
          <a:p>
            <a:endParaRPr lang="zh-CN" altLang="en-US"/>
          </a:p>
        </p:txBody>
      </p:sp>
      <p:sp>
        <p:nvSpPr>
          <p:cNvPr id="18443" name="Oval 8"/>
          <p:cNvSpPr>
            <a:spLocks noChangeArrowheads="1"/>
          </p:cNvSpPr>
          <p:nvPr/>
        </p:nvSpPr>
        <p:spPr bwMode="auto">
          <a:xfrm>
            <a:off x="7543800" y="5715000"/>
            <a:ext cx="381000" cy="381000"/>
          </a:xfrm>
          <a:prstGeom prst="ellipse">
            <a:avLst/>
          </a:prstGeom>
          <a:solidFill>
            <a:srgbClr val="FFFFCC"/>
          </a:solidFill>
          <a:ln w="38100" cap="rnd">
            <a:solidFill>
              <a:schemeClr val="tx2"/>
            </a:solidFill>
            <a:prstDash val="sysDot"/>
            <a:round/>
            <a:headEnd/>
            <a:tailEnd/>
          </a:ln>
        </p:spPr>
        <p:txBody>
          <a:bodyPr wrap="none" anchor="ctr"/>
          <a:lstStyle/>
          <a:p>
            <a:endParaRPr lang="zh-CN" altLang="en-US"/>
          </a:p>
        </p:txBody>
      </p:sp>
      <p:sp>
        <p:nvSpPr>
          <p:cNvPr id="18444" name="Oval 9"/>
          <p:cNvSpPr>
            <a:spLocks noChangeArrowheads="1"/>
          </p:cNvSpPr>
          <p:nvPr/>
        </p:nvSpPr>
        <p:spPr bwMode="auto">
          <a:xfrm>
            <a:off x="8001000" y="5715000"/>
            <a:ext cx="381000" cy="381000"/>
          </a:xfrm>
          <a:prstGeom prst="ellipse">
            <a:avLst/>
          </a:prstGeom>
          <a:solidFill>
            <a:srgbClr val="FFFFCC"/>
          </a:solidFill>
          <a:ln w="38100" cap="rnd">
            <a:solidFill>
              <a:schemeClr val="tx2"/>
            </a:solidFill>
            <a:prstDash val="sysDot"/>
            <a:round/>
            <a:headEnd/>
            <a:tailEnd/>
          </a:ln>
        </p:spPr>
        <p:txBody>
          <a:bodyPr wrap="none" anchor="ctr"/>
          <a:lstStyle/>
          <a:p>
            <a:endParaRPr lang="zh-CN" altLang="en-US"/>
          </a:p>
        </p:txBody>
      </p:sp>
      <p:sp>
        <p:nvSpPr>
          <p:cNvPr id="18445" name="Line 10"/>
          <p:cNvSpPr>
            <a:spLocks noChangeShapeType="1"/>
          </p:cNvSpPr>
          <p:nvPr/>
        </p:nvSpPr>
        <p:spPr bwMode="auto">
          <a:xfrm>
            <a:off x="6172200" y="5410200"/>
            <a:ext cx="152400" cy="457200"/>
          </a:xfrm>
          <a:prstGeom prst="line">
            <a:avLst/>
          </a:prstGeom>
          <a:noFill/>
          <a:ln w="38100" cap="rnd">
            <a:solidFill>
              <a:srgbClr val="0099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8" name="AutoShape 12"/>
          <p:cNvSpPr>
            <a:spLocks/>
          </p:cNvSpPr>
          <p:nvPr/>
        </p:nvSpPr>
        <p:spPr bwMode="auto">
          <a:xfrm rot="-5400000">
            <a:off x="2327275" y="2433638"/>
            <a:ext cx="152400" cy="990600"/>
          </a:xfrm>
          <a:prstGeom prst="leftBrace">
            <a:avLst>
              <a:gd name="adj1" fmla="val 54167"/>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39" name="Text Box 13"/>
          <p:cNvSpPr txBox="1">
            <a:spLocks noChangeArrowheads="1"/>
          </p:cNvSpPr>
          <p:nvPr/>
        </p:nvSpPr>
        <p:spPr bwMode="auto">
          <a:xfrm>
            <a:off x="858838" y="2990850"/>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zh-CN" altLang="en-US" sz="2800" b="1" u="sng" dirty="0">
                <a:latin typeface="Times New Roman" pitchFamily="18" charset="0"/>
                <a:ea typeface="仿宋_GB2312" pitchFamily="49" charset="-122"/>
              </a:rPr>
              <a:t>上面</a:t>
            </a:r>
            <a:r>
              <a:rPr lang="en-US" altLang="zh-CN" sz="2800" b="1" i="1" u="sng" dirty="0">
                <a:latin typeface="Times New Roman" pitchFamily="18" charset="0"/>
                <a:ea typeface="仿宋_GB2312" pitchFamily="49" charset="-122"/>
              </a:rPr>
              <a:t>k</a:t>
            </a:r>
            <a:r>
              <a:rPr lang="en-US" altLang="zh-CN" sz="2800" b="1" u="sng" dirty="0">
                <a:latin typeface="Courier New" pitchFamily="49" charset="0"/>
                <a:ea typeface="仿宋_GB2312" pitchFamily="49" charset="-122"/>
              </a:rPr>
              <a:t>-</a:t>
            </a:r>
            <a:r>
              <a:rPr lang="en-US" altLang="zh-CN" sz="2800" b="1" u="sng" dirty="0">
                <a:latin typeface="Times New Roman" pitchFamily="18" charset="0"/>
                <a:ea typeface="仿宋_GB2312" pitchFamily="49" charset="-122"/>
              </a:rPr>
              <a:t>1</a:t>
            </a:r>
            <a:r>
              <a:rPr lang="zh-CN" altLang="en-US" sz="2800" b="1" u="sng" dirty="0">
                <a:latin typeface="Times New Roman" pitchFamily="18" charset="0"/>
                <a:ea typeface="仿宋_GB2312" pitchFamily="49" charset="-122"/>
              </a:rPr>
              <a:t>层结点数</a:t>
            </a:r>
            <a:endParaRPr lang="zh-CN" altLang="en-US" sz="2400" dirty="0">
              <a:latin typeface="Times New Roman" pitchFamily="18" charset="0"/>
            </a:endParaRPr>
          </a:p>
        </p:txBody>
      </p:sp>
      <p:sp>
        <p:nvSpPr>
          <p:cNvPr id="26640" name="Text Box 14"/>
          <p:cNvSpPr txBox="1">
            <a:spLocks noChangeArrowheads="1"/>
          </p:cNvSpPr>
          <p:nvPr/>
        </p:nvSpPr>
        <p:spPr bwMode="auto">
          <a:xfrm>
            <a:off x="3860800" y="2954338"/>
            <a:ext cx="3933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zh-CN" altLang="en-US" sz="2800" b="1" u="sng" dirty="0">
                <a:latin typeface="Times New Roman" pitchFamily="18" charset="0"/>
                <a:ea typeface="仿宋_GB2312" pitchFamily="49" charset="-122"/>
              </a:rPr>
              <a:t>包括第</a:t>
            </a:r>
            <a:r>
              <a:rPr lang="en-US" altLang="zh-CN" sz="2800" b="1" i="1" u="sng" dirty="0">
                <a:latin typeface="Times New Roman" pitchFamily="18" charset="0"/>
                <a:ea typeface="仿宋_GB2312" pitchFamily="49" charset="-122"/>
              </a:rPr>
              <a:t>k</a:t>
            </a:r>
            <a:r>
              <a:rPr lang="zh-CN" altLang="en-US" sz="2800" b="1" u="sng" dirty="0">
                <a:latin typeface="Times New Roman" pitchFamily="18" charset="0"/>
                <a:ea typeface="仿宋_GB2312" pitchFamily="49" charset="-122"/>
              </a:rPr>
              <a:t>层的最大结点数</a:t>
            </a:r>
            <a:endParaRPr lang="zh-CN" altLang="en-US" sz="2400" dirty="0">
              <a:latin typeface="Times New Roman" pitchFamily="18" charset="0"/>
            </a:endParaRPr>
          </a:p>
        </p:txBody>
      </p:sp>
      <p:sp>
        <p:nvSpPr>
          <p:cNvPr id="26641" name="AutoShape 15"/>
          <p:cNvSpPr>
            <a:spLocks/>
          </p:cNvSpPr>
          <p:nvPr/>
        </p:nvSpPr>
        <p:spPr bwMode="auto">
          <a:xfrm rot="-5400000">
            <a:off x="4391820" y="2564606"/>
            <a:ext cx="144462" cy="720725"/>
          </a:xfrm>
          <a:prstGeom prst="leftBrace">
            <a:avLst>
              <a:gd name="adj1" fmla="val 41575"/>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50" name="Line 16"/>
          <p:cNvSpPr>
            <a:spLocks noChangeShapeType="1"/>
          </p:cNvSpPr>
          <p:nvPr/>
        </p:nvSpPr>
        <p:spPr bwMode="auto">
          <a:xfrm>
            <a:off x="7620000" y="4800600"/>
            <a:ext cx="304800" cy="381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1" name="Line 17"/>
          <p:cNvSpPr>
            <a:spLocks noChangeShapeType="1"/>
          </p:cNvSpPr>
          <p:nvPr/>
        </p:nvSpPr>
        <p:spPr bwMode="auto">
          <a:xfrm flipH="1">
            <a:off x="7162800" y="4724400"/>
            <a:ext cx="3810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2" name="Line 18"/>
          <p:cNvSpPr>
            <a:spLocks noChangeShapeType="1"/>
          </p:cNvSpPr>
          <p:nvPr/>
        </p:nvSpPr>
        <p:spPr bwMode="auto">
          <a:xfrm>
            <a:off x="5791200" y="4724400"/>
            <a:ext cx="3048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3" name="Line 19"/>
          <p:cNvSpPr>
            <a:spLocks noChangeShapeType="1"/>
          </p:cNvSpPr>
          <p:nvPr/>
        </p:nvSpPr>
        <p:spPr bwMode="auto">
          <a:xfrm flipH="1">
            <a:off x="5257800" y="4800600"/>
            <a:ext cx="3810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4" name="Line 20"/>
          <p:cNvSpPr>
            <a:spLocks noChangeShapeType="1"/>
          </p:cNvSpPr>
          <p:nvPr/>
        </p:nvSpPr>
        <p:spPr bwMode="auto">
          <a:xfrm>
            <a:off x="6781800" y="4191000"/>
            <a:ext cx="7620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5" name="Line 21"/>
          <p:cNvSpPr>
            <a:spLocks noChangeShapeType="1"/>
          </p:cNvSpPr>
          <p:nvPr/>
        </p:nvSpPr>
        <p:spPr bwMode="auto">
          <a:xfrm flipH="1">
            <a:off x="5791200" y="4191000"/>
            <a:ext cx="7620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6" name="Oval 22"/>
          <p:cNvSpPr>
            <a:spLocks noChangeArrowheads="1"/>
          </p:cNvSpPr>
          <p:nvPr/>
        </p:nvSpPr>
        <p:spPr bwMode="auto">
          <a:xfrm>
            <a:off x="6477000" y="39624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457" name="Line 23"/>
          <p:cNvSpPr>
            <a:spLocks noChangeShapeType="1"/>
          </p:cNvSpPr>
          <p:nvPr/>
        </p:nvSpPr>
        <p:spPr bwMode="auto">
          <a:xfrm flipH="1">
            <a:off x="5867400" y="5334000"/>
            <a:ext cx="228600" cy="533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8" name="Line 24"/>
          <p:cNvSpPr>
            <a:spLocks noChangeShapeType="1"/>
          </p:cNvSpPr>
          <p:nvPr/>
        </p:nvSpPr>
        <p:spPr bwMode="auto">
          <a:xfrm>
            <a:off x="5334000" y="5410200"/>
            <a:ext cx="1524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59" name="Line 25"/>
          <p:cNvSpPr>
            <a:spLocks noChangeShapeType="1"/>
          </p:cNvSpPr>
          <p:nvPr/>
        </p:nvSpPr>
        <p:spPr bwMode="auto">
          <a:xfrm flipH="1">
            <a:off x="4953000" y="5334000"/>
            <a:ext cx="304800" cy="533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0" name="Oval 26"/>
          <p:cNvSpPr>
            <a:spLocks noChangeArrowheads="1"/>
          </p:cNvSpPr>
          <p:nvPr/>
        </p:nvSpPr>
        <p:spPr bwMode="auto">
          <a:xfrm>
            <a:off x="4800600" y="57150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461" name="Oval 27"/>
          <p:cNvSpPr>
            <a:spLocks noChangeArrowheads="1"/>
          </p:cNvSpPr>
          <p:nvPr/>
        </p:nvSpPr>
        <p:spPr bwMode="auto">
          <a:xfrm>
            <a:off x="5257800" y="57150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462" name="Oval 28"/>
          <p:cNvSpPr>
            <a:spLocks noChangeArrowheads="1"/>
          </p:cNvSpPr>
          <p:nvPr/>
        </p:nvSpPr>
        <p:spPr bwMode="auto">
          <a:xfrm>
            <a:off x="5715000" y="57150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463" name="Oval 29"/>
          <p:cNvSpPr>
            <a:spLocks noChangeArrowheads="1"/>
          </p:cNvSpPr>
          <p:nvPr/>
        </p:nvSpPr>
        <p:spPr bwMode="auto">
          <a:xfrm>
            <a:off x="5105400" y="51054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464" name="Oval 30"/>
          <p:cNvSpPr>
            <a:spLocks noChangeArrowheads="1"/>
          </p:cNvSpPr>
          <p:nvPr/>
        </p:nvSpPr>
        <p:spPr bwMode="auto">
          <a:xfrm>
            <a:off x="5943600" y="51054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465" name="Oval 31"/>
          <p:cNvSpPr>
            <a:spLocks noChangeArrowheads="1"/>
          </p:cNvSpPr>
          <p:nvPr/>
        </p:nvSpPr>
        <p:spPr bwMode="auto">
          <a:xfrm>
            <a:off x="6934200" y="51054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466" name="Oval 32"/>
          <p:cNvSpPr>
            <a:spLocks noChangeArrowheads="1"/>
          </p:cNvSpPr>
          <p:nvPr/>
        </p:nvSpPr>
        <p:spPr bwMode="auto">
          <a:xfrm>
            <a:off x="7772400" y="51054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467" name="Oval 33"/>
          <p:cNvSpPr>
            <a:spLocks noChangeArrowheads="1"/>
          </p:cNvSpPr>
          <p:nvPr/>
        </p:nvSpPr>
        <p:spPr bwMode="auto">
          <a:xfrm>
            <a:off x="5562600" y="44958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468" name="Oval 34"/>
          <p:cNvSpPr>
            <a:spLocks noChangeArrowheads="1"/>
          </p:cNvSpPr>
          <p:nvPr/>
        </p:nvSpPr>
        <p:spPr bwMode="auto">
          <a:xfrm>
            <a:off x="7391400" y="4495800"/>
            <a:ext cx="381000" cy="3810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469" name="Oval 35"/>
          <p:cNvSpPr>
            <a:spLocks noChangeArrowheads="1"/>
          </p:cNvSpPr>
          <p:nvPr/>
        </p:nvSpPr>
        <p:spPr bwMode="auto">
          <a:xfrm>
            <a:off x="6172200" y="5715000"/>
            <a:ext cx="381000" cy="381000"/>
          </a:xfrm>
          <a:prstGeom prst="ellipse">
            <a:avLst/>
          </a:prstGeom>
          <a:solidFill>
            <a:srgbClr val="FFFFCC"/>
          </a:solidFill>
          <a:ln w="38100" cap="rnd">
            <a:solidFill>
              <a:schemeClr val="tx2"/>
            </a:solidFill>
            <a:prstDash val="sysDot"/>
            <a:round/>
            <a:headEnd/>
            <a:tailEnd/>
          </a:ln>
        </p:spPr>
        <p:txBody>
          <a:bodyPr wrap="none" anchor="ctr"/>
          <a:lstStyle/>
          <a:p>
            <a:endParaRPr lang="zh-CN" altLang="en-US"/>
          </a:p>
        </p:txBody>
      </p:sp>
      <p:sp>
        <p:nvSpPr>
          <p:cNvPr id="18470" name="Line 36"/>
          <p:cNvSpPr>
            <a:spLocks noChangeShapeType="1"/>
          </p:cNvSpPr>
          <p:nvPr/>
        </p:nvSpPr>
        <p:spPr bwMode="auto">
          <a:xfrm>
            <a:off x="8382000" y="4038600"/>
            <a:ext cx="152400"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1" name="Line 37"/>
          <p:cNvSpPr>
            <a:spLocks noChangeShapeType="1"/>
          </p:cNvSpPr>
          <p:nvPr/>
        </p:nvSpPr>
        <p:spPr bwMode="auto">
          <a:xfrm>
            <a:off x="8610600" y="4038600"/>
            <a:ext cx="152400"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2" name="Line 38"/>
          <p:cNvSpPr>
            <a:spLocks noChangeShapeType="1"/>
          </p:cNvSpPr>
          <p:nvPr/>
        </p:nvSpPr>
        <p:spPr bwMode="auto">
          <a:xfrm>
            <a:off x="8382000" y="5486400"/>
            <a:ext cx="152400"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3" name="Line 39"/>
          <p:cNvSpPr>
            <a:spLocks noChangeShapeType="1"/>
          </p:cNvSpPr>
          <p:nvPr/>
        </p:nvSpPr>
        <p:spPr bwMode="auto">
          <a:xfrm>
            <a:off x="8458200" y="4876800"/>
            <a:ext cx="0" cy="609600"/>
          </a:xfrm>
          <a:prstGeom prst="line">
            <a:avLst/>
          </a:prstGeom>
          <a:noFill/>
          <a:ln w="19050">
            <a:solidFill>
              <a:srgbClr val="00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4" name="Line 40"/>
          <p:cNvSpPr>
            <a:spLocks noChangeShapeType="1"/>
          </p:cNvSpPr>
          <p:nvPr/>
        </p:nvSpPr>
        <p:spPr bwMode="auto">
          <a:xfrm>
            <a:off x="8610600" y="6096000"/>
            <a:ext cx="152400"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5" name="Line 41"/>
          <p:cNvSpPr>
            <a:spLocks noChangeShapeType="1"/>
          </p:cNvSpPr>
          <p:nvPr/>
        </p:nvSpPr>
        <p:spPr bwMode="auto">
          <a:xfrm>
            <a:off x="8686800" y="5257800"/>
            <a:ext cx="0" cy="838200"/>
          </a:xfrm>
          <a:prstGeom prst="line">
            <a:avLst/>
          </a:prstGeom>
          <a:noFill/>
          <a:ln w="19050">
            <a:solidFill>
              <a:srgbClr val="00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6" name="Line 42"/>
          <p:cNvSpPr>
            <a:spLocks noChangeShapeType="1"/>
          </p:cNvSpPr>
          <p:nvPr/>
        </p:nvSpPr>
        <p:spPr bwMode="auto">
          <a:xfrm flipV="1">
            <a:off x="8458200" y="4038600"/>
            <a:ext cx="0" cy="533400"/>
          </a:xfrm>
          <a:prstGeom prst="line">
            <a:avLst/>
          </a:prstGeom>
          <a:noFill/>
          <a:ln w="19050">
            <a:solidFill>
              <a:srgbClr val="00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7" name="Text Box 43"/>
          <p:cNvSpPr txBox="1">
            <a:spLocks noChangeArrowheads="1"/>
          </p:cNvSpPr>
          <p:nvPr/>
        </p:nvSpPr>
        <p:spPr bwMode="auto">
          <a:xfrm>
            <a:off x="8077200" y="4495800"/>
            <a:ext cx="638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400">
                <a:solidFill>
                  <a:schemeClr val="tx2"/>
                </a:solidFill>
                <a:latin typeface="Arial Narrow" pitchFamily="34" charset="0"/>
              </a:rPr>
              <a:t>2</a:t>
            </a:r>
            <a:r>
              <a:rPr lang="en-US" altLang="zh-CN" sz="2400" b="1" baseline="30000">
                <a:solidFill>
                  <a:schemeClr val="tx2"/>
                </a:solidFill>
                <a:latin typeface="Arial Narrow" pitchFamily="34" charset="0"/>
              </a:rPr>
              <a:t>3</a:t>
            </a:r>
            <a:r>
              <a:rPr lang="en-US" altLang="zh-CN" sz="2400">
                <a:solidFill>
                  <a:schemeClr val="tx2"/>
                </a:solidFill>
                <a:latin typeface="Arial Narrow" pitchFamily="34" charset="0"/>
              </a:rPr>
              <a:t>-1</a:t>
            </a:r>
            <a:endParaRPr lang="en-US" altLang="zh-CN" sz="2400">
              <a:latin typeface="Times New Roman" pitchFamily="18" charset="0"/>
            </a:endParaRPr>
          </a:p>
        </p:txBody>
      </p:sp>
      <p:sp>
        <p:nvSpPr>
          <p:cNvPr id="18478" name="Text Box 44"/>
          <p:cNvSpPr txBox="1">
            <a:spLocks noChangeArrowheads="1"/>
          </p:cNvSpPr>
          <p:nvPr/>
        </p:nvSpPr>
        <p:spPr bwMode="auto">
          <a:xfrm>
            <a:off x="8429625" y="4876800"/>
            <a:ext cx="638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400">
                <a:solidFill>
                  <a:schemeClr val="tx2"/>
                </a:solidFill>
                <a:latin typeface="Arial Narrow" pitchFamily="34" charset="0"/>
              </a:rPr>
              <a:t>2</a:t>
            </a:r>
            <a:r>
              <a:rPr lang="en-US" altLang="zh-CN" sz="2400" b="1" baseline="30000">
                <a:solidFill>
                  <a:schemeClr val="tx2"/>
                </a:solidFill>
                <a:latin typeface="Arial Narrow" pitchFamily="34" charset="0"/>
              </a:rPr>
              <a:t>4</a:t>
            </a:r>
            <a:r>
              <a:rPr lang="en-US" altLang="zh-CN" sz="2400">
                <a:solidFill>
                  <a:schemeClr val="tx2"/>
                </a:solidFill>
                <a:latin typeface="Arial Narrow" pitchFamily="34" charset="0"/>
              </a:rPr>
              <a:t>-1</a:t>
            </a:r>
            <a:endParaRPr lang="en-US" altLang="zh-CN" sz="2400">
              <a:latin typeface="Times New Roman" pitchFamily="18" charset="0"/>
            </a:endParaRPr>
          </a:p>
        </p:txBody>
      </p:sp>
      <p:sp>
        <p:nvSpPr>
          <p:cNvPr id="18479" name="Line 45"/>
          <p:cNvSpPr>
            <a:spLocks noChangeShapeType="1"/>
          </p:cNvSpPr>
          <p:nvPr/>
        </p:nvSpPr>
        <p:spPr bwMode="auto">
          <a:xfrm flipV="1">
            <a:off x="8686800" y="4038600"/>
            <a:ext cx="0" cy="914400"/>
          </a:xfrm>
          <a:prstGeom prst="line">
            <a:avLst/>
          </a:prstGeom>
          <a:noFill/>
          <a:ln w="19050">
            <a:solidFill>
              <a:srgbClr val="000099"/>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64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6628">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628">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662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8" grpId="0" animBg="1" autoUpdateAnimBg="0"/>
      <p:bldP spid="26639" grpId="0" autoUpdateAnimBg="0"/>
      <p:bldP spid="26640" grpId="0" autoUpdateAnimBg="0"/>
      <p:bldP spid="26641"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593BCD4D-17C7-4BE9-B26F-571ED1FE31A5}" type="slidenum">
              <a:rPr lang="en-US" altLang="zh-CN" sz="1800" b="1">
                <a:latin typeface="华文新魏" pitchFamily="2" charset="-122"/>
                <a:ea typeface="华文新魏" pitchFamily="2" charset="-122"/>
              </a:rPr>
              <a:pPr algn="r" eaLnBrk="1" hangingPunct="1"/>
              <a:t>13</a:t>
            </a:fld>
            <a:endParaRPr lang="en-US" altLang="zh-CN" sz="1800" b="1">
              <a:latin typeface="华文新魏" pitchFamily="2" charset="-122"/>
              <a:ea typeface="华文新魏" pitchFamily="2" charset="-122"/>
            </a:endParaRPr>
          </a:p>
        </p:txBody>
      </p:sp>
      <p:sp>
        <p:nvSpPr>
          <p:cNvPr id="19459"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FAE29197-07FD-4F17-982B-324E6B1AB01D}" type="slidenum">
              <a:rPr lang="en-US" altLang="zh-CN" sz="1800" b="1">
                <a:latin typeface="华文新魏" pitchFamily="2" charset="-122"/>
                <a:ea typeface="华文新魏" pitchFamily="2" charset="-122"/>
              </a:rPr>
              <a:pPr algn="r" eaLnBrk="1" hangingPunct="1"/>
              <a:t>13</a:t>
            </a:fld>
            <a:endParaRPr lang="en-US" altLang="zh-CN" sz="1800" b="1">
              <a:latin typeface="华文新魏" pitchFamily="2" charset="-122"/>
              <a:ea typeface="华文新魏" pitchFamily="2" charset="-122"/>
            </a:endParaRPr>
          </a:p>
        </p:txBody>
      </p:sp>
      <p:sp>
        <p:nvSpPr>
          <p:cNvPr id="27652" name="Rectangle 33"/>
          <p:cNvSpPr>
            <a:spLocks noGrp="1" noChangeArrowheads="1"/>
          </p:cNvSpPr>
          <p:nvPr>
            <p:ph type="body" idx="4294967295"/>
          </p:nvPr>
        </p:nvSpPr>
        <p:spPr>
          <a:xfrm>
            <a:off x="539750" y="657225"/>
            <a:ext cx="8064500" cy="5649913"/>
          </a:xfrm>
        </p:spPr>
        <p:txBody>
          <a:bodyPr/>
          <a:lstStyle/>
          <a:p>
            <a:pPr marL="457200" indent="-457200" eaLnBrk="1" hangingPunct="1">
              <a:spcBef>
                <a:spcPct val="5000"/>
              </a:spcBef>
              <a:buClr>
                <a:srgbClr val="800080"/>
              </a:buClr>
              <a:buSzPct val="50000"/>
              <a:buFont typeface="Wingdings" pitchFamily="2" charset="2"/>
              <a:buNone/>
            </a:pPr>
            <a:r>
              <a:rPr lang="zh-CN" altLang="en-US" sz="3000" b="1" u="sng" dirty="0" smtClean="0">
                <a:solidFill>
                  <a:schemeClr val="tx2"/>
                </a:solidFill>
                <a:latin typeface="Times New Roman" pitchFamily="18" charset="0"/>
                <a:ea typeface="仿宋_GB2312" pitchFamily="49" charset="-122"/>
              </a:rPr>
              <a:t>性质</a:t>
            </a:r>
            <a:r>
              <a:rPr lang="en-US" altLang="zh-CN" sz="3000" b="1" u="sng" dirty="0" smtClean="0">
                <a:solidFill>
                  <a:schemeClr val="tx2"/>
                </a:solidFill>
                <a:latin typeface="Times New Roman" pitchFamily="18" charset="0"/>
                <a:ea typeface="仿宋_GB2312" pitchFamily="49" charset="-122"/>
              </a:rPr>
              <a:t>5</a:t>
            </a:r>
            <a:r>
              <a:rPr lang="zh-CN" altLang="en-US" sz="3000" b="1" u="sng" dirty="0" smtClean="0">
                <a:solidFill>
                  <a:schemeClr val="tx2"/>
                </a:solidFill>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  如将一棵有</a:t>
            </a:r>
            <a:r>
              <a:rPr lang="en-US" altLang="zh-CN" sz="3000" b="1" i="1" dirty="0" smtClean="0">
                <a:latin typeface="Times New Roman" pitchFamily="18" charset="0"/>
                <a:ea typeface="仿宋_GB2312" pitchFamily="49" charset="-122"/>
              </a:rPr>
              <a:t>n</a:t>
            </a:r>
            <a:r>
              <a:rPr lang="zh-CN" altLang="en-US" sz="3000" b="1" dirty="0" smtClean="0">
                <a:latin typeface="Times New Roman" pitchFamily="18" charset="0"/>
                <a:ea typeface="仿宋_GB2312" pitchFamily="49" charset="-122"/>
              </a:rPr>
              <a:t>个结点的完全二叉树自顶向下，同一层自左向右连续给结点编号</a:t>
            </a:r>
            <a:r>
              <a:rPr lang="en-US" altLang="zh-CN" sz="3000" b="1" dirty="0" smtClean="0">
                <a:latin typeface="Times New Roman" pitchFamily="18" charset="0"/>
                <a:ea typeface="仿宋_GB2312" pitchFamily="49" charset="-122"/>
              </a:rPr>
              <a:t>1, 2, …, </a:t>
            </a:r>
            <a:r>
              <a:rPr lang="en-US" altLang="zh-CN" sz="3000" b="1" i="1" dirty="0" smtClean="0">
                <a:latin typeface="Times New Roman" pitchFamily="18" charset="0"/>
                <a:ea typeface="仿宋_GB2312" pitchFamily="49" charset="-122"/>
              </a:rPr>
              <a:t>n</a:t>
            </a:r>
            <a:r>
              <a:rPr lang="zh-CN" altLang="en-US" sz="3000" b="1" dirty="0" smtClean="0">
                <a:latin typeface="Times New Roman" pitchFamily="18" charset="0"/>
                <a:ea typeface="仿宋_GB2312" pitchFamily="49" charset="-122"/>
              </a:rPr>
              <a:t>，则有以下关系： </a:t>
            </a:r>
          </a:p>
          <a:p>
            <a:pPr marL="838200" lvl="1" indent="-381000" eaLnBrk="1" hangingPunct="1">
              <a:spcBef>
                <a:spcPct val="5000"/>
              </a:spcBef>
              <a:buClr>
                <a:schemeClr val="tx2"/>
              </a:buClr>
              <a:buSzTx/>
              <a:buFont typeface="Wingdings" pitchFamily="2" charset="2"/>
              <a:buChar char="ü"/>
            </a:pPr>
            <a:r>
              <a:rPr lang="zh-CN" altLang="en-US" sz="3000" b="1" dirty="0" smtClean="0">
                <a:latin typeface="Times New Roman" pitchFamily="18" charset="0"/>
                <a:ea typeface="仿宋_GB2312" pitchFamily="49" charset="-122"/>
              </a:rPr>
              <a:t>若</a:t>
            </a:r>
            <a:r>
              <a:rPr lang="en-US" altLang="zh-CN" sz="3000" b="1" i="1" dirty="0" err="1" smtClean="0">
                <a:latin typeface="Times New Roman" pitchFamily="18" charset="0"/>
                <a:ea typeface="仿宋_GB2312" pitchFamily="49" charset="-122"/>
              </a:rPr>
              <a:t>i</a:t>
            </a:r>
            <a:r>
              <a:rPr lang="en-US" altLang="zh-CN" sz="3000" b="1" i="1" dirty="0" smtClean="0">
                <a:latin typeface="Times New Roman" pitchFamily="18" charset="0"/>
                <a:ea typeface="仿宋_GB2312" pitchFamily="49" charset="-122"/>
              </a:rPr>
              <a:t> = </a:t>
            </a:r>
            <a:r>
              <a:rPr lang="en-US" altLang="zh-CN" sz="3000" b="1" dirty="0" smtClean="0">
                <a:latin typeface="Times New Roman" pitchFamily="18" charset="0"/>
                <a:ea typeface="仿宋_GB2312" pitchFamily="49" charset="-122"/>
              </a:rPr>
              <a:t>1, </a:t>
            </a:r>
            <a:r>
              <a:rPr lang="zh-CN" altLang="en-US" sz="3000" b="1" dirty="0" smtClean="0">
                <a:latin typeface="Times New Roman" pitchFamily="18" charset="0"/>
                <a:ea typeface="仿宋_GB2312" pitchFamily="49" charset="-122"/>
              </a:rPr>
              <a:t>则 </a:t>
            </a:r>
            <a:r>
              <a:rPr lang="en-US" altLang="zh-CN" sz="3000" b="1" i="1" dirty="0" err="1" smtClean="0">
                <a:latin typeface="Times New Roman" pitchFamily="18" charset="0"/>
                <a:ea typeface="仿宋_GB2312" pitchFamily="49" charset="-122"/>
              </a:rPr>
              <a:t>i</a:t>
            </a:r>
            <a:r>
              <a:rPr lang="en-US" altLang="zh-CN" sz="3000" b="1" i="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无双亲</a:t>
            </a:r>
          </a:p>
          <a:p>
            <a:pPr marL="838200" lvl="1" indent="-381000" eaLnBrk="1" hangingPunct="1">
              <a:spcBef>
                <a:spcPct val="5000"/>
              </a:spcBef>
              <a:buClr>
                <a:schemeClr val="tx2"/>
              </a:buClr>
              <a:buSzTx/>
              <a:buFont typeface="Wingdings" pitchFamily="2" charset="2"/>
              <a:buChar char="ü"/>
            </a:pPr>
            <a:r>
              <a:rPr lang="zh-CN" altLang="en-US" sz="3000" b="1" dirty="0" smtClean="0">
                <a:latin typeface="Times New Roman" pitchFamily="18" charset="0"/>
                <a:ea typeface="仿宋_GB2312" pitchFamily="49" charset="-122"/>
              </a:rPr>
              <a:t>若</a:t>
            </a:r>
            <a:r>
              <a:rPr lang="en-US" altLang="zh-CN" sz="3000" b="1" i="1" dirty="0" err="1" smtClean="0">
                <a:latin typeface="Times New Roman" pitchFamily="18" charset="0"/>
                <a:ea typeface="仿宋_GB2312" pitchFamily="49" charset="-122"/>
              </a:rPr>
              <a:t>i</a:t>
            </a:r>
            <a:r>
              <a:rPr lang="en-US" altLang="zh-CN" sz="3000" b="1" i="1" dirty="0" smtClean="0">
                <a:latin typeface="Times New Roman" pitchFamily="18" charset="0"/>
                <a:ea typeface="仿宋_GB2312" pitchFamily="49" charset="-122"/>
              </a:rPr>
              <a:t> </a:t>
            </a:r>
            <a:r>
              <a:rPr lang="en-US" altLang="zh-CN" sz="3000" b="1" dirty="0" smtClean="0">
                <a:latin typeface="Times New Roman" pitchFamily="18" charset="0"/>
                <a:ea typeface="仿宋_GB2312" pitchFamily="49" charset="-122"/>
              </a:rPr>
              <a:t>&gt; 1, </a:t>
            </a:r>
            <a:r>
              <a:rPr lang="zh-CN" altLang="en-US" sz="3000" b="1" dirty="0" smtClean="0">
                <a:latin typeface="Times New Roman" pitchFamily="18" charset="0"/>
                <a:ea typeface="仿宋_GB2312" pitchFamily="49" charset="-122"/>
              </a:rPr>
              <a:t>则 </a:t>
            </a:r>
            <a:r>
              <a:rPr lang="en-US" altLang="zh-CN" sz="3000" b="1" i="1" dirty="0" err="1" smtClean="0">
                <a:latin typeface="Times New Roman" pitchFamily="18" charset="0"/>
                <a:ea typeface="仿宋_GB2312" pitchFamily="49" charset="-122"/>
              </a:rPr>
              <a:t>i</a:t>
            </a:r>
            <a:r>
              <a:rPr lang="en-US" altLang="zh-CN" sz="3000" b="1" i="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的双亲为</a:t>
            </a:r>
            <a:endParaRPr lang="en-US" altLang="zh-CN" sz="3000" b="1" dirty="0" smtClean="0">
              <a:solidFill>
                <a:schemeClr val="tx2"/>
              </a:solidFill>
              <a:latin typeface="Times New Roman" pitchFamily="18" charset="0"/>
              <a:ea typeface="仿宋_GB2312" pitchFamily="49" charset="-122"/>
            </a:endParaRPr>
          </a:p>
          <a:p>
            <a:pPr marL="838200" lvl="1" indent="-381000" eaLnBrk="1" hangingPunct="1">
              <a:spcBef>
                <a:spcPct val="5000"/>
              </a:spcBef>
              <a:buClr>
                <a:schemeClr val="tx2"/>
              </a:buClr>
              <a:buSzTx/>
              <a:buFont typeface="Wingdings" pitchFamily="2" charset="2"/>
              <a:buChar char="ü"/>
            </a:pPr>
            <a:r>
              <a:rPr lang="zh-CN" altLang="en-US" sz="3000" b="1" dirty="0" smtClean="0">
                <a:latin typeface="Times New Roman" pitchFamily="18" charset="0"/>
                <a:ea typeface="仿宋_GB2312" pitchFamily="49" charset="-122"/>
              </a:rPr>
              <a:t>若</a:t>
            </a:r>
            <a:r>
              <a:rPr lang="en-US" altLang="zh-CN" sz="3000" b="1" dirty="0" smtClean="0">
                <a:latin typeface="Times New Roman" pitchFamily="18" charset="0"/>
                <a:ea typeface="仿宋_GB2312" pitchFamily="49" charset="-122"/>
              </a:rPr>
              <a:t>2*</a:t>
            </a:r>
            <a:r>
              <a:rPr lang="en-US" altLang="zh-CN" sz="3000" b="1" i="1" dirty="0" err="1" smtClean="0">
                <a:latin typeface="Times New Roman" pitchFamily="18" charset="0"/>
                <a:ea typeface="仿宋_GB2312" pitchFamily="49" charset="-122"/>
              </a:rPr>
              <a:t>i</a:t>
            </a:r>
            <a:r>
              <a:rPr lang="en-US" altLang="zh-CN" sz="3000" b="1" dirty="0" smtClean="0">
                <a:latin typeface="Times New Roman" pitchFamily="18" charset="0"/>
                <a:ea typeface="仿宋_GB2312" pitchFamily="49" charset="-122"/>
              </a:rPr>
              <a:t> &lt;=</a:t>
            </a:r>
            <a:r>
              <a:rPr lang="en-US" altLang="zh-CN" sz="3000" b="1" i="1" dirty="0" smtClean="0">
                <a:latin typeface="Times New Roman" pitchFamily="18" charset="0"/>
                <a:ea typeface="仿宋_GB2312" pitchFamily="49" charset="-122"/>
              </a:rPr>
              <a:t> n</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则 </a:t>
            </a:r>
            <a:r>
              <a:rPr lang="en-US" altLang="zh-CN" sz="3000" b="1" i="1" dirty="0" err="1" smtClean="0">
                <a:latin typeface="Times New Roman" pitchFamily="18" charset="0"/>
                <a:ea typeface="仿宋_GB2312" pitchFamily="49" charset="-122"/>
              </a:rPr>
              <a:t>i</a:t>
            </a:r>
            <a:r>
              <a:rPr lang="en-US" altLang="zh-CN" sz="3000" b="1" i="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的左子女为</a:t>
            </a:r>
            <a:endParaRPr lang="en-US" altLang="zh-CN" sz="3000" b="1" dirty="0" smtClean="0">
              <a:latin typeface="Times New Roman" pitchFamily="18" charset="0"/>
              <a:ea typeface="仿宋_GB2312" pitchFamily="49" charset="-122"/>
            </a:endParaRPr>
          </a:p>
          <a:p>
            <a:pPr marL="838200" lvl="1" indent="-381000" eaLnBrk="1" hangingPunct="1">
              <a:spcBef>
                <a:spcPct val="5000"/>
              </a:spcBef>
              <a:buClr>
                <a:schemeClr val="tx2"/>
              </a:buClr>
              <a:buSzTx/>
              <a:buFont typeface="Wingdings" pitchFamily="2" charset="2"/>
              <a:buChar char="ü"/>
            </a:pPr>
            <a:r>
              <a:rPr lang="zh-CN" altLang="en-US" sz="3000" b="1" dirty="0" smtClean="0">
                <a:latin typeface="Times New Roman" pitchFamily="18" charset="0"/>
                <a:ea typeface="仿宋_GB2312" pitchFamily="49" charset="-122"/>
              </a:rPr>
              <a:t>若</a:t>
            </a:r>
            <a:r>
              <a:rPr lang="en-US" altLang="zh-CN" sz="3000" b="1" dirty="0" smtClean="0">
                <a:latin typeface="Times New Roman" pitchFamily="18" charset="0"/>
                <a:ea typeface="仿宋_GB2312" pitchFamily="49" charset="-122"/>
              </a:rPr>
              <a:t>2*</a:t>
            </a:r>
            <a:r>
              <a:rPr lang="en-US" altLang="zh-CN" sz="3000" b="1" i="1" dirty="0" smtClean="0">
                <a:latin typeface="Times New Roman" pitchFamily="18" charset="0"/>
                <a:ea typeface="仿宋_GB2312" pitchFamily="49" charset="-122"/>
              </a:rPr>
              <a:t>i</a:t>
            </a:r>
            <a:r>
              <a:rPr lang="en-US" altLang="zh-CN" sz="3000" b="1" dirty="0" smtClean="0">
                <a:latin typeface="Times New Roman" pitchFamily="18" charset="0"/>
                <a:ea typeface="仿宋_GB2312" pitchFamily="49" charset="-122"/>
              </a:rPr>
              <a:t>+1 &lt;= </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则 </a:t>
            </a:r>
            <a:r>
              <a:rPr lang="en-US" altLang="zh-CN" sz="3000" b="1" i="1" dirty="0" err="1" smtClean="0">
                <a:latin typeface="Times New Roman" pitchFamily="18" charset="0"/>
                <a:ea typeface="仿宋_GB2312" pitchFamily="49" charset="-122"/>
              </a:rPr>
              <a:t>i</a:t>
            </a:r>
            <a:r>
              <a:rPr lang="en-US" altLang="zh-CN" sz="3000" b="1" i="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的右子女为</a:t>
            </a:r>
            <a:endParaRPr lang="en-US" altLang="zh-CN" sz="3000" b="1" dirty="0" smtClean="0">
              <a:latin typeface="Times New Roman" pitchFamily="18" charset="0"/>
              <a:ea typeface="仿宋_GB2312" pitchFamily="49" charset="-122"/>
            </a:endParaRPr>
          </a:p>
          <a:p>
            <a:pPr marL="838200" lvl="1" indent="-381000" eaLnBrk="1" hangingPunct="1">
              <a:spcBef>
                <a:spcPct val="5000"/>
              </a:spcBef>
              <a:buClr>
                <a:schemeClr val="tx2"/>
              </a:buClr>
              <a:buSzTx/>
              <a:buFont typeface="Wingdings" pitchFamily="2" charset="2"/>
              <a:buChar char="ü"/>
            </a:pPr>
            <a:r>
              <a:rPr lang="zh-CN" altLang="en-US" sz="3000" b="1" dirty="0" smtClean="0">
                <a:latin typeface="Times New Roman" pitchFamily="18" charset="0"/>
                <a:ea typeface="仿宋_GB2312" pitchFamily="49" charset="-122"/>
              </a:rPr>
              <a:t>若 </a:t>
            </a:r>
            <a:r>
              <a:rPr lang="en-US" altLang="zh-CN" sz="3000" b="1" i="1" dirty="0" err="1" smtClean="0">
                <a:latin typeface="Times New Roman" pitchFamily="18" charset="0"/>
                <a:ea typeface="仿宋_GB2312" pitchFamily="49" charset="-122"/>
              </a:rPr>
              <a:t>i</a:t>
            </a:r>
            <a:r>
              <a:rPr lang="en-US" altLang="zh-CN" sz="3000" b="1" i="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为奇数</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且</a:t>
            </a:r>
            <a:r>
              <a:rPr lang="en-US" altLang="zh-CN" sz="3000" b="1" i="1" dirty="0" err="1" smtClean="0">
                <a:latin typeface="Times New Roman" pitchFamily="18" charset="0"/>
                <a:ea typeface="仿宋_GB2312" pitchFamily="49" charset="-122"/>
              </a:rPr>
              <a:t>i</a:t>
            </a:r>
            <a:r>
              <a:rPr lang="en-US" altLang="zh-CN" sz="3000" b="1" dirty="0" smtClean="0">
                <a:latin typeface="Times New Roman" pitchFamily="18" charset="0"/>
                <a:ea typeface="仿宋_GB2312" pitchFamily="49" charset="-122"/>
              </a:rPr>
              <a:t> != 1, </a:t>
            </a:r>
          </a:p>
          <a:p>
            <a:pPr marL="838200" lvl="1" indent="-381000" eaLnBrk="1" hangingPunct="1">
              <a:spcBef>
                <a:spcPct val="5000"/>
              </a:spcBef>
              <a:buClr>
                <a:schemeClr val="tx2"/>
              </a:buClr>
              <a:buSzTx/>
              <a:buFont typeface="Wingdings" pitchFamily="2" charset="2"/>
              <a:buNone/>
            </a:pP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则其左兄弟为</a:t>
            </a:r>
            <a:r>
              <a:rPr lang="en-US" altLang="zh-CN" sz="3000" b="1" dirty="0" smtClean="0">
                <a:latin typeface="Times New Roman" pitchFamily="18" charset="0"/>
                <a:ea typeface="仿宋_GB2312" pitchFamily="49" charset="-122"/>
              </a:rPr>
              <a:t> </a:t>
            </a:r>
            <a:endParaRPr lang="zh-CN" altLang="en-US" sz="3000" b="1" dirty="0" smtClean="0">
              <a:latin typeface="Times New Roman" pitchFamily="18" charset="0"/>
              <a:ea typeface="仿宋_GB2312" pitchFamily="49" charset="-122"/>
            </a:endParaRPr>
          </a:p>
          <a:p>
            <a:pPr marL="838200" lvl="1" indent="-381000" eaLnBrk="1" hangingPunct="1">
              <a:spcBef>
                <a:spcPct val="5000"/>
              </a:spcBef>
              <a:buClr>
                <a:schemeClr val="tx2"/>
              </a:buClr>
              <a:buSzTx/>
              <a:buFont typeface="Wingdings" pitchFamily="2" charset="2"/>
              <a:buChar char="ü"/>
            </a:pPr>
            <a:r>
              <a:rPr lang="zh-CN" altLang="en-US" sz="3000" b="1" dirty="0" smtClean="0">
                <a:latin typeface="Times New Roman" pitchFamily="18" charset="0"/>
                <a:ea typeface="仿宋_GB2312" pitchFamily="49" charset="-122"/>
              </a:rPr>
              <a:t>若</a:t>
            </a:r>
            <a:r>
              <a:rPr lang="zh-CN" altLang="en-US" sz="3000" b="1" i="1" dirty="0" smtClean="0">
                <a:latin typeface="Times New Roman" pitchFamily="18" charset="0"/>
                <a:ea typeface="仿宋_GB2312" pitchFamily="49" charset="-122"/>
              </a:rPr>
              <a:t> </a:t>
            </a:r>
            <a:r>
              <a:rPr lang="en-US" altLang="zh-CN" sz="3000" b="1" i="1" dirty="0" err="1" smtClean="0">
                <a:latin typeface="Times New Roman" pitchFamily="18" charset="0"/>
                <a:ea typeface="仿宋_GB2312" pitchFamily="49" charset="-122"/>
              </a:rPr>
              <a:t>i</a:t>
            </a:r>
            <a:r>
              <a:rPr lang="en-US" altLang="zh-CN" sz="3000" b="1" i="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为偶数</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且</a:t>
            </a:r>
            <a:r>
              <a:rPr lang="en-US" altLang="zh-CN" sz="3000" b="1" i="1" dirty="0" err="1" smtClean="0">
                <a:latin typeface="Times New Roman" pitchFamily="18" charset="0"/>
                <a:ea typeface="仿宋_GB2312" pitchFamily="49" charset="-122"/>
              </a:rPr>
              <a:t>i</a:t>
            </a:r>
            <a:r>
              <a:rPr lang="en-US" altLang="zh-CN" sz="3000" b="1" dirty="0" smtClean="0">
                <a:latin typeface="Times New Roman" pitchFamily="18" charset="0"/>
                <a:ea typeface="仿宋_GB2312" pitchFamily="49" charset="-122"/>
              </a:rPr>
              <a:t> != </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 </a:t>
            </a:r>
          </a:p>
          <a:p>
            <a:pPr marL="838200" lvl="1" indent="-381000" eaLnBrk="1" hangingPunct="1">
              <a:spcBef>
                <a:spcPct val="5000"/>
              </a:spcBef>
              <a:buClr>
                <a:schemeClr val="tx2"/>
              </a:buClr>
              <a:buSzTx/>
              <a:buFont typeface="Wingdings" pitchFamily="2" charset="2"/>
              <a:buNone/>
            </a:pP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则其右兄弟为</a:t>
            </a:r>
            <a:endParaRPr lang="en-US" altLang="zh-CN" sz="3000" dirty="0" smtClean="0">
              <a:solidFill>
                <a:schemeClr val="tx2"/>
              </a:solidFill>
              <a:latin typeface="Times New Roman" pitchFamily="18" charset="0"/>
              <a:ea typeface="仿宋_GB2312" pitchFamily="49" charset="-122"/>
            </a:endParaRPr>
          </a:p>
        </p:txBody>
      </p:sp>
      <p:grpSp>
        <p:nvGrpSpPr>
          <p:cNvPr id="19461" name="Group 5"/>
          <p:cNvGrpSpPr>
            <a:grpSpLocks/>
          </p:cNvGrpSpPr>
          <p:nvPr/>
        </p:nvGrpSpPr>
        <p:grpSpPr bwMode="auto">
          <a:xfrm>
            <a:off x="5076825" y="3962400"/>
            <a:ext cx="3352800" cy="2271713"/>
            <a:chOff x="0" y="0"/>
            <a:chExt cx="2112" cy="1431"/>
          </a:xfrm>
        </p:grpSpPr>
        <p:sp>
          <p:nvSpPr>
            <p:cNvPr id="19462" name="Line 3"/>
            <p:cNvSpPr>
              <a:spLocks noChangeShapeType="1"/>
            </p:cNvSpPr>
            <p:nvPr/>
          </p:nvSpPr>
          <p:spPr bwMode="auto">
            <a:xfrm>
              <a:off x="1776" y="576"/>
              <a:ext cx="192" cy="24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3" name="Line 4"/>
            <p:cNvSpPr>
              <a:spLocks noChangeShapeType="1"/>
            </p:cNvSpPr>
            <p:nvPr/>
          </p:nvSpPr>
          <p:spPr bwMode="auto">
            <a:xfrm flipH="1">
              <a:off x="1488" y="528"/>
              <a:ext cx="240"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4" name="Line 5"/>
            <p:cNvSpPr>
              <a:spLocks noChangeShapeType="1"/>
            </p:cNvSpPr>
            <p:nvPr/>
          </p:nvSpPr>
          <p:spPr bwMode="auto">
            <a:xfrm>
              <a:off x="624" y="528"/>
              <a:ext cx="192"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5" name="Line 6"/>
            <p:cNvSpPr>
              <a:spLocks noChangeShapeType="1"/>
            </p:cNvSpPr>
            <p:nvPr/>
          </p:nvSpPr>
          <p:spPr bwMode="auto">
            <a:xfrm flipH="1">
              <a:off x="288" y="576"/>
              <a:ext cx="240"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6" name="Line 7"/>
            <p:cNvSpPr>
              <a:spLocks noChangeShapeType="1"/>
            </p:cNvSpPr>
            <p:nvPr/>
          </p:nvSpPr>
          <p:spPr bwMode="auto">
            <a:xfrm>
              <a:off x="1248" y="192"/>
              <a:ext cx="480"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7" name="Line 8"/>
            <p:cNvSpPr>
              <a:spLocks noChangeShapeType="1"/>
            </p:cNvSpPr>
            <p:nvPr/>
          </p:nvSpPr>
          <p:spPr bwMode="auto">
            <a:xfrm flipH="1">
              <a:off x="624" y="192"/>
              <a:ext cx="480"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8" name="Oval 9"/>
            <p:cNvSpPr>
              <a:spLocks noChangeArrowheads="1"/>
            </p:cNvSpPr>
            <p:nvPr/>
          </p:nvSpPr>
          <p:spPr bwMode="auto">
            <a:xfrm>
              <a:off x="1056" y="48"/>
              <a:ext cx="240" cy="24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469" name="Line 10"/>
            <p:cNvSpPr>
              <a:spLocks noChangeShapeType="1"/>
            </p:cNvSpPr>
            <p:nvPr/>
          </p:nvSpPr>
          <p:spPr bwMode="auto">
            <a:xfrm flipH="1">
              <a:off x="672" y="912"/>
              <a:ext cx="144" cy="33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0" name="Line 11"/>
            <p:cNvSpPr>
              <a:spLocks noChangeShapeType="1"/>
            </p:cNvSpPr>
            <p:nvPr/>
          </p:nvSpPr>
          <p:spPr bwMode="auto">
            <a:xfrm>
              <a:off x="336" y="960"/>
              <a:ext cx="96"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1" name="Line 12"/>
            <p:cNvSpPr>
              <a:spLocks noChangeShapeType="1"/>
            </p:cNvSpPr>
            <p:nvPr/>
          </p:nvSpPr>
          <p:spPr bwMode="auto">
            <a:xfrm flipH="1">
              <a:off x="123" y="912"/>
              <a:ext cx="165"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2" name="Oval 13"/>
            <p:cNvSpPr>
              <a:spLocks noChangeArrowheads="1"/>
            </p:cNvSpPr>
            <p:nvPr/>
          </p:nvSpPr>
          <p:spPr bwMode="auto">
            <a:xfrm>
              <a:off x="0" y="1152"/>
              <a:ext cx="240" cy="24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473" name="Oval 14"/>
            <p:cNvSpPr>
              <a:spLocks noChangeArrowheads="1"/>
            </p:cNvSpPr>
            <p:nvPr/>
          </p:nvSpPr>
          <p:spPr bwMode="auto">
            <a:xfrm>
              <a:off x="288" y="1152"/>
              <a:ext cx="240" cy="24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474" name="Oval 15"/>
            <p:cNvSpPr>
              <a:spLocks noChangeArrowheads="1"/>
            </p:cNvSpPr>
            <p:nvPr/>
          </p:nvSpPr>
          <p:spPr bwMode="auto">
            <a:xfrm>
              <a:off x="576" y="1152"/>
              <a:ext cx="240" cy="24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475" name="Oval 16"/>
            <p:cNvSpPr>
              <a:spLocks noChangeArrowheads="1"/>
            </p:cNvSpPr>
            <p:nvPr/>
          </p:nvSpPr>
          <p:spPr bwMode="auto">
            <a:xfrm>
              <a:off x="192" y="768"/>
              <a:ext cx="240" cy="24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476" name="Oval 17"/>
            <p:cNvSpPr>
              <a:spLocks noChangeArrowheads="1"/>
            </p:cNvSpPr>
            <p:nvPr/>
          </p:nvSpPr>
          <p:spPr bwMode="auto">
            <a:xfrm>
              <a:off x="720" y="768"/>
              <a:ext cx="240" cy="24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477" name="Oval 18"/>
            <p:cNvSpPr>
              <a:spLocks noChangeArrowheads="1"/>
            </p:cNvSpPr>
            <p:nvPr/>
          </p:nvSpPr>
          <p:spPr bwMode="auto">
            <a:xfrm>
              <a:off x="1344" y="768"/>
              <a:ext cx="240" cy="24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478" name="Oval 19"/>
            <p:cNvSpPr>
              <a:spLocks noChangeArrowheads="1"/>
            </p:cNvSpPr>
            <p:nvPr/>
          </p:nvSpPr>
          <p:spPr bwMode="auto">
            <a:xfrm>
              <a:off x="1872" y="768"/>
              <a:ext cx="240" cy="24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479" name="Oval 20"/>
            <p:cNvSpPr>
              <a:spLocks noChangeArrowheads="1"/>
            </p:cNvSpPr>
            <p:nvPr/>
          </p:nvSpPr>
          <p:spPr bwMode="auto">
            <a:xfrm>
              <a:off x="480" y="384"/>
              <a:ext cx="240" cy="24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480" name="Oval 21"/>
            <p:cNvSpPr>
              <a:spLocks noChangeArrowheads="1"/>
            </p:cNvSpPr>
            <p:nvPr/>
          </p:nvSpPr>
          <p:spPr bwMode="auto">
            <a:xfrm>
              <a:off x="1632" y="384"/>
              <a:ext cx="240" cy="24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481" name="Text Box 22"/>
            <p:cNvSpPr txBox="1">
              <a:spLocks noChangeArrowheads="1"/>
            </p:cNvSpPr>
            <p:nvPr/>
          </p:nvSpPr>
          <p:spPr bwMode="auto">
            <a:xfrm>
              <a:off x="1056"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1</a:t>
              </a:r>
              <a:endParaRPr lang="en-US" altLang="zh-CN" sz="2400">
                <a:latin typeface="Times New Roman" pitchFamily="18" charset="0"/>
              </a:endParaRPr>
            </a:p>
          </p:txBody>
        </p:sp>
        <p:sp>
          <p:nvSpPr>
            <p:cNvPr id="19482" name="Text Box 23"/>
            <p:cNvSpPr txBox="1">
              <a:spLocks noChangeArrowheads="1"/>
            </p:cNvSpPr>
            <p:nvPr/>
          </p:nvSpPr>
          <p:spPr bwMode="auto">
            <a:xfrm>
              <a:off x="480" y="33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2</a:t>
              </a:r>
              <a:endParaRPr lang="en-US" altLang="zh-CN" sz="2400">
                <a:latin typeface="Times New Roman" pitchFamily="18" charset="0"/>
              </a:endParaRPr>
            </a:p>
          </p:txBody>
        </p:sp>
        <p:sp>
          <p:nvSpPr>
            <p:cNvPr id="19483" name="Text Box 24"/>
            <p:cNvSpPr txBox="1">
              <a:spLocks noChangeArrowheads="1"/>
            </p:cNvSpPr>
            <p:nvPr/>
          </p:nvSpPr>
          <p:spPr bwMode="auto">
            <a:xfrm>
              <a:off x="1632" y="33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3</a:t>
              </a:r>
              <a:endParaRPr lang="en-US" altLang="zh-CN" sz="2400">
                <a:latin typeface="Times New Roman" pitchFamily="18" charset="0"/>
              </a:endParaRPr>
            </a:p>
          </p:txBody>
        </p:sp>
        <p:sp>
          <p:nvSpPr>
            <p:cNvPr id="19484" name="Text Box 25"/>
            <p:cNvSpPr txBox="1">
              <a:spLocks noChangeArrowheads="1"/>
            </p:cNvSpPr>
            <p:nvPr/>
          </p:nvSpPr>
          <p:spPr bwMode="auto">
            <a:xfrm>
              <a:off x="192" y="7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4</a:t>
              </a:r>
              <a:endParaRPr lang="en-US" altLang="zh-CN" sz="2400">
                <a:latin typeface="Times New Roman" pitchFamily="18" charset="0"/>
              </a:endParaRPr>
            </a:p>
          </p:txBody>
        </p:sp>
        <p:sp>
          <p:nvSpPr>
            <p:cNvPr id="19485" name="Text Box 26"/>
            <p:cNvSpPr txBox="1">
              <a:spLocks noChangeArrowheads="1"/>
            </p:cNvSpPr>
            <p:nvPr/>
          </p:nvSpPr>
          <p:spPr bwMode="auto">
            <a:xfrm>
              <a:off x="0"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8</a:t>
              </a:r>
              <a:endParaRPr lang="en-US" altLang="zh-CN" sz="2400">
                <a:latin typeface="Times New Roman" pitchFamily="18" charset="0"/>
              </a:endParaRPr>
            </a:p>
          </p:txBody>
        </p:sp>
        <p:sp>
          <p:nvSpPr>
            <p:cNvPr id="19486" name="Text Box 27"/>
            <p:cNvSpPr txBox="1">
              <a:spLocks noChangeArrowheads="1"/>
            </p:cNvSpPr>
            <p:nvPr/>
          </p:nvSpPr>
          <p:spPr bwMode="auto">
            <a:xfrm>
              <a:off x="720" y="7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5</a:t>
              </a:r>
              <a:endParaRPr lang="en-US" altLang="zh-CN" sz="2400">
                <a:latin typeface="Times New Roman" pitchFamily="18" charset="0"/>
              </a:endParaRPr>
            </a:p>
          </p:txBody>
        </p:sp>
        <p:sp>
          <p:nvSpPr>
            <p:cNvPr id="19487" name="Text Box 28"/>
            <p:cNvSpPr txBox="1">
              <a:spLocks noChangeArrowheads="1"/>
            </p:cNvSpPr>
            <p:nvPr/>
          </p:nvSpPr>
          <p:spPr bwMode="auto">
            <a:xfrm>
              <a:off x="1344" y="7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6</a:t>
              </a:r>
              <a:endParaRPr lang="en-US" altLang="zh-CN" sz="2400">
                <a:latin typeface="Times New Roman" pitchFamily="18" charset="0"/>
              </a:endParaRPr>
            </a:p>
          </p:txBody>
        </p:sp>
        <p:sp>
          <p:nvSpPr>
            <p:cNvPr id="19488" name="Text Box 29"/>
            <p:cNvSpPr txBox="1">
              <a:spLocks noChangeArrowheads="1"/>
            </p:cNvSpPr>
            <p:nvPr/>
          </p:nvSpPr>
          <p:spPr bwMode="auto">
            <a:xfrm>
              <a:off x="1872" y="7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7</a:t>
              </a:r>
              <a:endParaRPr lang="en-US" altLang="zh-CN" sz="2400">
                <a:latin typeface="Times New Roman" pitchFamily="18" charset="0"/>
              </a:endParaRPr>
            </a:p>
          </p:txBody>
        </p:sp>
        <p:sp>
          <p:nvSpPr>
            <p:cNvPr id="19489" name="Text Box 30"/>
            <p:cNvSpPr txBox="1">
              <a:spLocks noChangeArrowheads="1"/>
            </p:cNvSpPr>
            <p:nvPr/>
          </p:nvSpPr>
          <p:spPr bwMode="auto">
            <a:xfrm>
              <a:off x="288"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9</a:t>
              </a:r>
              <a:endParaRPr lang="en-US" altLang="zh-CN" sz="2400">
                <a:latin typeface="Times New Roman" pitchFamily="18" charset="0"/>
              </a:endParaRPr>
            </a:p>
          </p:txBody>
        </p:sp>
        <p:sp>
          <p:nvSpPr>
            <p:cNvPr id="19490" name="Text Box 31"/>
            <p:cNvSpPr txBox="1">
              <a:spLocks noChangeArrowheads="1"/>
            </p:cNvSpPr>
            <p:nvPr/>
          </p:nvSpPr>
          <p:spPr bwMode="auto">
            <a:xfrm>
              <a:off x="536" y="112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400" b="1">
                  <a:solidFill>
                    <a:schemeClr val="bg1"/>
                  </a:solidFill>
                  <a:latin typeface="Times New Roman" pitchFamily="18" charset="0"/>
                </a:rPr>
                <a:t>10</a:t>
              </a:r>
              <a:endParaRPr lang="en-US" altLang="zh-CN" sz="2400">
                <a:latin typeface="Times New Roman" pitchFamily="18" charset="0"/>
              </a:endParaRPr>
            </a:p>
          </p:txBody>
        </p:sp>
      </p:grpSp>
      <p:sp>
        <p:nvSpPr>
          <p:cNvPr id="2" name="矩形 1"/>
          <p:cNvSpPr/>
          <p:nvPr/>
        </p:nvSpPr>
        <p:spPr>
          <a:xfrm>
            <a:off x="4951173" y="2518182"/>
            <a:ext cx="1165704" cy="553998"/>
          </a:xfrm>
          <a:prstGeom prst="rect">
            <a:avLst/>
          </a:prstGeom>
        </p:spPr>
        <p:txBody>
          <a:bodyPr wrap="none">
            <a:spAutoFit/>
          </a:bodyPr>
          <a:lstStyle/>
          <a:p>
            <a:r>
              <a:rPr lang="zh-CN" altLang="en-US" sz="3000" b="1" dirty="0">
                <a:solidFill>
                  <a:schemeClr val="tx2"/>
                </a:solidFill>
                <a:latin typeface="Times New Roman" pitchFamily="18" charset="0"/>
                <a:ea typeface="仿宋_GB2312" pitchFamily="49" charset="-122"/>
                <a:sym typeface="Symbol" pitchFamily="18" charset="2"/>
              </a:rPr>
              <a:t></a:t>
            </a:r>
            <a:r>
              <a:rPr lang="en-US" altLang="zh-CN" sz="3000" b="1" i="1" dirty="0" err="1">
                <a:solidFill>
                  <a:schemeClr val="tx2"/>
                </a:solidFill>
                <a:latin typeface="Times New Roman" pitchFamily="18" charset="0"/>
                <a:ea typeface="仿宋_GB2312" pitchFamily="49" charset="-122"/>
              </a:rPr>
              <a:t>i</a:t>
            </a:r>
            <a:r>
              <a:rPr lang="zh-CN" altLang="en-US" sz="3000" b="1" dirty="0">
                <a:solidFill>
                  <a:schemeClr val="tx2"/>
                </a:solidFill>
                <a:latin typeface="Times New Roman" pitchFamily="18" charset="0"/>
                <a:ea typeface="仿宋_GB2312" pitchFamily="49" charset="-122"/>
              </a:rPr>
              <a:t>／</a:t>
            </a:r>
            <a:r>
              <a:rPr lang="en-US" altLang="zh-CN" sz="3000" b="1" dirty="0">
                <a:solidFill>
                  <a:schemeClr val="tx2"/>
                </a:solidFill>
                <a:latin typeface="Times New Roman" pitchFamily="18" charset="0"/>
                <a:ea typeface="仿宋_GB2312" pitchFamily="49" charset="-122"/>
              </a:rPr>
              <a:t>2</a:t>
            </a:r>
            <a:r>
              <a:rPr lang="en-US" altLang="zh-CN" sz="3000" b="1" dirty="0">
                <a:solidFill>
                  <a:schemeClr val="tx2"/>
                </a:solidFill>
                <a:latin typeface="Times New Roman" pitchFamily="18" charset="0"/>
                <a:ea typeface="仿宋_GB2312" pitchFamily="49" charset="-122"/>
                <a:sym typeface="Symbol" pitchFamily="18" charset="2"/>
              </a:rPr>
              <a:t></a:t>
            </a:r>
            <a:endParaRPr lang="zh-CN" altLang="en-US" sz="3000" dirty="0"/>
          </a:p>
        </p:txBody>
      </p:sp>
      <p:sp>
        <p:nvSpPr>
          <p:cNvPr id="3" name="矩形 2"/>
          <p:cNvSpPr/>
          <p:nvPr/>
        </p:nvSpPr>
        <p:spPr>
          <a:xfrm>
            <a:off x="5480538" y="3015050"/>
            <a:ext cx="1138453" cy="553998"/>
          </a:xfrm>
          <a:prstGeom prst="rect">
            <a:avLst/>
          </a:prstGeom>
        </p:spPr>
        <p:txBody>
          <a:bodyPr wrap="none">
            <a:spAutoFit/>
          </a:bodyPr>
          <a:lstStyle/>
          <a:p>
            <a:pPr lvl="1" eaLnBrk="1" hangingPunct="1">
              <a:spcBef>
                <a:spcPct val="5000"/>
              </a:spcBef>
              <a:buClr>
                <a:schemeClr val="tx2"/>
              </a:buClr>
              <a:buSzTx/>
            </a:pPr>
            <a:r>
              <a:rPr lang="en-US" altLang="zh-CN" sz="3000" b="1" dirty="0">
                <a:solidFill>
                  <a:schemeClr val="tx2"/>
                </a:solidFill>
                <a:latin typeface="Times New Roman" pitchFamily="18" charset="0"/>
                <a:ea typeface="仿宋_GB2312" pitchFamily="49" charset="-122"/>
              </a:rPr>
              <a:t>2*</a:t>
            </a:r>
            <a:r>
              <a:rPr lang="en-US" altLang="zh-CN" sz="3000" b="1" i="1" dirty="0" err="1">
                <a:solidFill>
                  <a:schemeClr val="tx2"/>
                </a:solidFill>
                <a:latin typeface="Times New Roman" pitchFamily="18" charset="0"/>
                <a:ea typeface="仿宋_GB2312" pitchFamily="49" charset="-122"/>
              </a:rPr>
              <a:t>i</a:t>
            </a:r>
            <a:endParaRPr lang="zh-CN" altLang="en-US" sz="3000" b="1" dirty="0">
              <a:latin typeface="Times New Roman" pitchFamily="18" charset="0"/>
              <a:ea typeface="仿宋_GB2312" pitchFamily="49" charset="-122"/>
            </a:endParaRPr>
          </a:p>
        </p:txBody>
      </p:sp>
      <p:sp>
        <p:nvSpPr>
          <p:cNvPr id="4" name="矩形 3"/>
          <p:cNvSpPr/>
          <p:nvPr/>
        </p:nvSpPr>
        <p:spPr>
          <a:xfrm>
            <a:off x="5885054" y="3488551"/>
            <a:ext cx="1550424" cy="553998"/>
          </a:xfrm>
          <a:prstGeom prst="rect">
            <a:avLst/>
          </a:prstGeom>
        </p:spPr>
        <p:txBody>
          <a:bodyPr wrap="none">
            <a:spAutoFit/>
          </a:bodyPr>
          <a:lstStyle/>
          <a:p>
            <a:pPr lvl="1" eaLnBrk="1" hangingPunct="1">
              <a:spcBef>
                <a:spcPct val="5000"/>
              </a:spcBef>
              <a:buClr>
                <a:schemeClr val="tx2"/>
              </a:buClr>
              <a:buSzTx/>
            </a:pPr>
            <a:r>
              <a:rPr lang="en-US" altLang="zh-CN" sz="3000" b="1" dirty="0">
                <a:solidFill>
                  <a:schemeClr val="tx2"/>
                </a:solidFill>
                <a:latin typeface="Times New Roman" pitchFamily="18" charset="0"/>
                <a:ea typeface="仿宋_GB2312" pitchFamily="49" charset="-122"/>
              </a:rPr>
              <a:t>2*</a:t>
            </a:r>
            <a:r>
              <a:rPr lang="en-US" altLang="zh-CN" sz="3000" b="1" i="1" dirty="0">
                <a:solidFill>
                  <a:schemeClr val="tx2"/>
                </a:solidFill>
                <a:latin typeface="Times New Roman" pitchFamily="18" charset="0"/>
                <a:ea typeface="仿宋_GB2312" pitchFamily="49" charset="-122"/>
              </a:rPr>
              <a:t>i</a:t>
            </a:r>
            <a:r>
              <a:rPr lang="en-US" altLang="zh-CN" sz="3000" b="1" dirty="0">
                <a:solidFill>
                  <a:schemeClr val="tx2"/>
                </a:solidFill>
                <a:latin typeface="Times New Roman" pitchFamily="18" charset="0"/>
                <a:ea typeface="仿宋_GB2312" pitchFamily="49" charset="-122"/>
              </a:rPr>
              <a:t>+1</a:t>
            </a:r>
          </a:p>
        </p:txBody>
      </p:sp>
      <p:sp>
        <p:nvSpPr>
          <p:cNvPr id="5" name="矩形 4"/>
          <p:cNvSpPr/>
          <p:nvPr/>
        </p:nvSpPr>
        <p:spPr>
          <a:xfrm>
            <a:off x="3869099" y="4495800"/>
            <a:ext cx="750526" cy="584775"/>
          </a:xfrm>
          <a:prstGeom prst="rect">
            <a:avLst/>
          </a:prstGeom>
        </p:spPr>
        <p:txBody>
          <a:bodyPr wrap="none">
            <a:spAutoFit/>
          </a:bodyPr>
          <a:lstStyle/>
          <a:p>
            <a:r>
              <a:rPr lang="en-US" altLang="zh-CN" sz="3200" b="1" i="1" dirty="0">
                <a:solidFill>
                  <a:schemeClr val="tx2"/>
                </a:solidFill>
                <a:latin typeface="Times New Roman" pitchFamily="18" charset="0"/>
                <a:ea typeface="仿宋_GB2312" pitchFamily="49" charset="-122"/>
              </a:rPr>
              <a:t>i</a:t>
            </a:r>
            <a:r>
              <a:rPr lang="en-US" altLang="zh-CN" sz="3200" b="1" dirty="0">
                <a:solidFill>
                  <a:schemeClr val="tx2"/>
                </a:solidFill>
                <a:latin typeface="Courier New" pitchFamily="49" charset="0"/>
                <a:ea typeface="仿宋_GB2312" pitchFamily="49" charset="-122"/>
              </a:rPr>
              <a:t>-</a:t>
            </a:r>
            <a:r>
              <a:rPr lang="en-US" altLang="zh-CN" sz="3200" b="1" dirty="0">
                <a:solidFill>
                  <a:schemeClr val="tx2"/>
                </a:solidFill>
                <a:latin typeface="Times New Roman" pitchFamily="18" charset="0"/>
                <a:ea typeface="仿宋_GB2312" pitchFamily="49" charset="-122"/>
              </a:rPr>
              <a:t>1</a:t>
            </a:r>
            <a:endParaRPr lang="zh-CN" altLang="en-US" sz="3200" dirty="0"/>
          </a:p>
        </p:txBody>
      </p:sp>
      <p:sp>
        <p:nvSpPr>
          <p:cNvPr id="6" name="矩形 5"/>
          <p:cNvSpPr/>
          <p:nvPr/>
        </p:nvSpPr>
        <p:spPr>
          <a:xfrm>
            <a:off x="3391893" y="5410934"/>
            <a:ext cx="1165704" cy="553998"/>
          </a:xfrm>
          <a:prstGeom prst="rect">
            <a:avLst/>
          </a:prstGeom>
        </p:spPr>
        <p:txBody>
          <a:bodyPr wrap="none">
            <a:spAutoFit/>
          </a:bodyPr>
          <a:lstStyle/>
          <a:p>
            <a:pPr marL="838200" lvl="1" indent="-381000" eaLnBrk="1" hangingPunct="1">
              <a:spcBef>
                <a:spcPct val="5000"/>
              </a:spcBef>
              <a:buClr>
                <a:schemeClr val="tx2"/>
              </a:buClr>
              <a:buSzTx/>
              <a:buFont typeface="Wingdings" pitchFamily="2" charset="2"/>
              <a:buNone/>
            </a:pPr>
            <a:r>
              <a:rPr lang="en-US" altLang="zh-CN" sz="3000" b="1" i="1" dirty="0">
                <a:solidFill>
                  <a:schemeClr val="tx2"/>
                </a:solidFill>
                <a:latin typeface="Times New Roman" pitchFamily="18" charset="0"/>
                <a:ea typeface="仿宋_GB2312" pitchFamily="49" charset="-122"/>
              </a:rPr>
              <a:t>i</a:t>
            </a:r>
            <a:r>
              <a:rPr lang="en-US" altLang="zh-CN" sz="3000" b="1" dirty="0">
                <a:solidFill>
                  <a:schemeClr val="tx2"/>
                </a:solidFill>
                <a:latin typeface="Times New Roman" pitchFamily="18" charset="0"/>
                <a:ea typeface="仿宋_GB2312" pitchFamily="49" charset="-122"/>
              </a:rPr>
              <a:t>+1</a:t>
            </a:r>
            <a:endParaRPr lang="en-US" altLang="zh-CN" sz="3000" dirty="0">
              <a:solidFill>
                <a:schemeClr val="tx2"/>
              </a:solidFill>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2">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7652">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7652">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765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fade">
                                      <p:cBhvr>
                                        <p:cTn id="5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7922054A-39D2-45D3-A8CC-E35BB31856BF}" type="slidenum">
              <a:rPr lang="en-US" altLang="zh-CN" sz="1800" b="1">
                <a:latin typeface="华文新魏" pitchFamily="2" charset="-122"/>
                <a:ea typeface="华文新魏" pitchFamily="2" charset="-122"/>
              </a:rPr>
              <a:pPr algn="r" eaLnBrk="1" hangingPunct="1"/>
              <a:t>14</a:t>
            </a:fld>
            <a:endParaRPr lang="en-US" altLang="zh-CN" sz="1800" b="1">
              <a:latin typeface="华文新魏" pitchFamily="2" charset="-122"/>
              <a:ea typeface="华文新魏" pitchFamily="2" charset="-122"/>
            </a:endParaRPr>
          </a:p>
        </p:txBody>
      </p:sp>
      <p:sp>
        <p:nvSpPr>
          <p:cNvPr id="20483" name="Rectangle 2"/>
          <p:cNvSpPr>
            <a:spLocks noGrp="1" noChangeArrowheads="1"/>
          </p:cNvSpPr>
          <p:nvPr>
            <p:ph type="title" idx="4294967295"/>
          </p:nvPr>
        </p:nvSpPr>
        <p:spPr>
          <a:xfrm>
            <a:off x="287338" y="728663"/>
            <a:ext cx="3810000" cy="609600"/>
          </a:xfrm>
        </p:spPr>
        <p:txBody>
          <a:bodyPr/>
          <a:lstStyle/>
          <a:p>
            <a:pPr eaLnBrk="1" hangingPunct="1"/>
            <a:r>
              <a:rPr lang="zh-CN" sz="2800" b="1" smtClean="0"/>
              <a:t>讨论：</a:t>
            </a:r>
          </a:p>
        </p:txBody>
      </p:sp>
      <p:sp>
        <p:nvSpPr>
          <p:cNvPr id="28676" name="Text Box 4"/>
          <p:cNvSpPr txBox="1">
            <a:spLocks noChangeArrowheads="1"/>
          </p:cNvSpPr>
          <p:nvPr/>
        </p:nvSpPr>
        <p:spPr bwMode="auto">
          <a:xfrm>
            <a:off x="179388" y="2241550"/>
            <a:ext cx="87169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spcBef>
                <a:spcPct val="50000"/>
              </a:spcBef>
            </a:pPr>
            <a:r>
              <a:rPr lang="zh-CN" altLang="en-US" sz="2400" b="1" dirty="0">
                <a:latin typeface="楷体_GB2312" pitchFamily="49" charset="-122"/>
                <a:ea typeface="楷体_GB2312" pitchFamily="49" charset="-122"/>
              </a:rPr>
              <a:t>②设一棵完全二叉树具有</a:t>
            </a:r>
            <a:r>
              <a:rPr lang="en-US" altLang="zh-CN" sz="2400" b="1" dirty="0">
                <a:latin typeface="楷体_GB2312" pitchFamily="49" charset="-122"/>
                <a:ea typeface="楷体_GB2312" pitchFamily="49" charset="-122"/>
              </a:rPr>
              <a:t>1000</a:t>
            </a:r>
            <a:r>
              <a:rPr lang="zh-CN" altLang="en-US" sz="2400" b="1" dirty="0">
                <a:latin typeface="楷体_GB2312" pitchFamily="49" charset="-122"/>
                <a:ea typeface="楷体_GB2312" pitchFamily="49" charset="-122"/>
              </a:rPr>
              <a:t>个结点，则它有</a:t>
            </a:r>
            <a:r>
              <a:rPr lang="zh-CN" altLang="en-US" sz="2400" b="1" u="sng"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个叶子结点，有</a:t>
            </a:r>
            <a:r>
              <a:rPr lang="zh-CN" altLang="en-US" sz="2400" b="1" u="sng"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个度为</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的结点，有</a:t>
            </a:r>
            <a:r>
              <a:rPr lang="zh-CN" altLang="en-US" sz="2400" b="1" u="sng"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个结点只有非空左子树，</a:t>
            </a:r>
            <a:endParaRPr lang="en-US" sz="2400" b="1" dirty="0">
              <a:latin typeface="楷体_GB2312" pitchFamily="49" charset="-122"/>
              <a:ea typeface="楷体_GB2312" pitchFamily="49" charset="-122"/>
            </a:endParaRPr>
          </a:p>
          <a:p>
            <a:pPr eaLnBrk="1" hangingPunct="1">
              <a:spcBef>
                <a:spcPct val="50000"/>
              </a:spcBef>
            </a:pPr>
            <a:r>
              <a:rPr lang="zh-CN" altLang="en-US" sz="2400" b="1" dirty="0">
                <a:latin typeface="楷体_GB2312" pitchFamily="49" charset="-122"/>
                <a:ea typeface="楷体_GB2312" pitchFamily="49" charset="-122"/>
              </a:rPr>
              <a:t>有</a:t>
            </a:r>
            <a:r>
              <a:rPr lang="zh-CN" altLang="en-US" sz="2400" b="1" u="sng"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个结点只有非空右子树。</a:t>
            </a:r>
          </a:p>
        </p:txBody>
      </p:sp>
      <p:sp>
        <p:nvSpPr>
          <p:cNvPr id="28677" name="Rectangle 5"/>
          <p:cNvSpPr>
            <a:spLocks noChangeArrowheads="1"/>
          </p:cNvSpPr>
          <p:nvPr/>
        </p:nvSpPr>
        <p:spPr bwMode="auto">
          <a:xfrm>
            <a:off x="6543675" y="2205038"/>
            <a:ext cx="717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a:solidFill>
                  <a:srgbClr val="FF3300"/>
                </a:solidFill>
                <a:latin typeface="楷体_GB2312" pitchFamily="49" charset="-122"/>
                <a:ea typeface="楷体_GB2312" pitchFamily="49" charset="-122"/>
              </a:rPr>
              <a:t>500</a:t>
            </a:r>
          </a:p>
        </p:txBody>
      </p:sp>
      <p:sp>
        <p:nvSpPr>
          <p:cNvPr id="28678" name="Rectangle 6"/>
          <p:cNvSpPr>
            <a:spLocks noChangeArrowheads="1"/>
          </p:cNvSpPr>
          <p:nvPr/>
        </p:nvSpPr>
        <p:spPr bwMode="auto">
          <a:xfrm>
            <a:off x="1212850" y="2565400"/>
            <a:ext cx="717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FF3300"/>
                </a:solidFill>
                <a:latin typeface="楷体_GB2312" pitchFamily="49" charset="-122"/>
                <a:ea typeface="楷体_GB2312" pitchFamily="49" charset="-122"/>
              </a:rPr>
              <a:t>499</a:t>
            </a:r>
          </a:p>
        </p:txBody>
      </p:sp>
      <p:sp>
        <p:nvSpPr>
          <p:cNvPr id="28679" name="Rectangle 7"/>
          <p:cNvSpPr>
            <a:spLocks noChangeArrowheads="1"/>
          </p:cNvSpPr>
          <p:nvPr/>
        </p:nvSpPr>
        <p:spPr bwMode="auto">
          <a:xfrm>
            <a:off x="4608513" y="25654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FF3300"/>
                </a:solidFill>
                <a:latin typeface="楷体_GB2312" pitchFamily="49" charset="-122"/>
                <a:ea typeface="楷体_GB2312" pitchFamily="49" charset="-122"/>
              </a:rPr>
              <a:t>1</a:t>
            </a:r>
          </a:p>
        </p:txBody>
      </p:sp>
      <p:sp>
        <p:nvSpPr>
          <p:cNvPr id="28680" name="Rectangle 8"/>
          <p:cNvSpPr>
            <a:spLocks noChangeArrowheads="1"/>
          </p:cNvSpPr>
          <p:nvPr/>
        </p:nvSpPr>
        <p:spPr bwMode="auto">
          <a:xfrm>
            <a:off x="719138" y="316547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FF3300"/>
                </a:solidFill>
                <a:latin typeface="楷体_GB2312" pitchFamily="49" charset="-122"/>
                <a:ea typeface="楷体_GB2312" pitchFamily="49" charset="-122"/>
              </a:rPr>
              <a:t>0</a:t>
            </a:r>
          </a:p>
        </p:txBody>
      </p:sp>
      <p:sp>
        <p:nvSpPr>
          <p:cNvPr id="28681" name="Rectangle 10"/>
          <p:cNvSpPr>
            <a:spLocks noChangeArrowheads="1"/>
          </p:cNvSpPr>
          <p:nvPr/>
        </p:nvSpPr>
        <p:spPr bwMode="auto">
          <a:xfrm>
            <a:off x="179388" y="1376363"/>
            <a:ext cx="91440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10000"/>
              </a:spcBef>
            </a:pPr>
            <a:r>
              <a:rPr lang="zh-CN" altLang="en-US" sz="2400" b="1" dirty="0">
                <a:latin typeface="楷体_GB2312" pitchFamily="49" charset="-122"/>
                <a:ea typeface="楷体_GB2312" pitchFamily="49" charset="-122"/>
              </a:rPr>
              <a:t>①为什么要研究满二叉树和完全二叉树这两种特殊形式？</a:t>
            </a:r>
          </a:p>
          <a:p>
            <a:pPr>
              <a:spcBef>
                <a:spcPct val="10000"/>
              </a:spcBef>
            </a:pPr>
            <a:r>
              <a:rPr lang="zh-CN" altLang="en-US" sz="2400" b="1" dirty="0">
                <a:latin typeface="楷体_GB2312" pitchFamily="49" charset="-122"/>
                <a:ea typeface="楷体_GB2312" pitchFamily="49" charset="-122"/>
              </a:rPr>
              <a:t>  因为只有这两种形式可以实现</a:t>
            </a:r>
            <a:r>
              <a:rPr lang="zh-CN" altLang="en-US" sz="2400" b="1" dirty="0">
                <a:solidFill>
                  <a:srgbClr val="FF0000"/>
                </a:solidFill>
                <a:latin typeface="楷体_GB2312" pitchFamily="49" charset="-122"/>
                <a:ea typeface="楷体_GB2312" pitchFamily="49" charset="-122"/>
              </a:rPr>
              <a:t>顺序存储</a:t>
            </a:r>
            <a:r>
              <a:rPr lang="zh-CN" altLang="en-US" sz="2400" b="1" dirty="0">
                <a:latin typeface="楷体_GB2312" pitchFamily="49" charset="-122"/>
                <a:ea typeface="楷体_GB2312" pitchFamily="49" charset="-122"/>
              </a:rPr>
              <a:t>！</a:t>
            </a:r>
          </a:p>
        </p:txBody>
      </p:sp>
      <p:sp>
        <p:nvSpPr>
          <p:cNvPr id="28682" name="Rectangle 11"/>
          <p:cNvSpPr>
            <a:spLocks noChangeArrowheads="1"/>
          </p:cNvSpPr>
          <p:nvPr/>
        </p:nvSpPr>
        <p:spPr bwMode="auto">
          <a:xfrm>
            <a:off x="179388" y="5478463"/>
            <a:ext cx="86058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b="1" dirty="0">
                <a:latin typeface="仿宋_GB2312" pitchFamily="49" charset="-122"/>
                <a:ea typeface="仿宋_GB2312" pitchFamily="49" charset="-122"/>
              </a:rPr>
              <a:t>   </a:t>
            </a:r>
            <a:r>
              <a:rPr lang="en-US" altLang="zh-CN" sz="2400" b="1" dirty="0" smtClean="0">
                <a:latin typeface="仿宋_GB2312" pitchFamily="49" charset="-122"/>
                <a:ea typeface="仿宋_GB2312" pitchFamily="49" charset="-122"/>
              </a:rPr>
              <a:t> </a:t>
            </a:r>
            <a:endParaRPr lang="zh-CN" altLang="en-US" sz="2400" b="1" dirty="0">
              <a:latin typeface="仿宋_GB2312" pitchFamily="49" charset="-122"/>
              <a:ea typeface="仿宋_GB2312" pitchFamily="49" charset="-122"/>
            </a:endParaRPr>
          </a:p>
        </p:txBody>
      </p:sp>
      <p:sp>
        <p:nvSpPr>
          <p:cNvPr id="28683" name="Rectangle 12"/>
          <p:cNvSpPr>
            <a:spLocks noChangeArrowheads="1"/>
          </p:cNvSpPr>
          <p:nvPr/>
        </p:nvSpPr>
        <p:spPr bwMode="auto">
          <a:xfrm>
            <a:off x="179388" y="3897052"/>
            <a:ext cx="8820150"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300" b="1" dirty="0" smtClean="0">
                <a:latin typeface="仿宋_GB2312" pitchFamily="49" charset="-122"/>
                <a:ea typeface="仿宋_GB2312" pitchFamily="49" charset="-122"/>
              </a:rPr>
              <a:t>n1+n2+n0=1000</a:t>
            </a:r>
          </a:p>
          <a:p>
            <a:r>
              <a:rPr lang="en-US" altLang="zh-CN" sz="2300" b="1" dirty="0" smtClean="0">
                <a:latin typeface="仿宋_GB2312" pitchFamily="49" charset="-122"/>
                <a:ea typeface="仿宋_GB2312" pitchFamily="49" charset="-122"/>
              </a:rPr>
              <a:t>n1=1</a:t>
            </a:r>
          </a:p>
          <a:p>
            <a:r>
              <a:rPr lang="en-US" altLang="zh-CN" sz="2300" b="1" dirty="0" smtClean="0">
                <a:latin typeface="仿宋_GB2312" pitchFamily="49" charset="-122"/>
                <a:ea typeface="仿宋_GB2312" pitchFamily="49" charset="-122"/>
              </a:rPr>
              <a:t>n0=n2+1</a:t>
            </a:r>
            <a:endParaRPr lang="zh-CN" altLang="en-US" sz="2300" b="1" dirty="0">
              <a:latin typeface="仿宋_GB2312" pitchFamily="49" charset="-122"/>
              <a:ea typeface="仿宋_GB2312" pitchFamily="49" charset="-122"/>
            </a:endParaRPr>
          </a:p>
        </p:txBody>
      </p:sp>
      <p:pic>
        <p:nvPicPr>
          <p:cNvPr id="20492" name="直接连接符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 y="738188"/>
            <a:ext cx="9228138" cy="15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8681">
                                            <p:txEl>
                                              <p:pRg st="1" end="1"/>
                                            </p:txEl>
                                          </p:spTgt>
                                        </p:tgtEl>
                                        <p:attrNameLst>
                                          <p:attrName>style.visibility</p:attrName>
                                        </p:attrNameLst>
                                      </p:cBhvr>
                                      <p:to>
                                        <p:strVal val="visible"/>
                                      </p:to>
                                    </p:set>
                                    <p:animEffect transition="in" filter="strips(downRight)">
                                      <p:cBhvr>
                                        <p:cTn id="7" dur="500"/>
                                        <p:tgtEl>
                                          <p:spTgt spid="2868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strips(downRight)">
                                      <p:cBhvr>
                                        <p:cTn id="12" dur="500"/>
                                        <p:tgtEl>
                                          <p:spTgt spid="286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299"/>
                                          </p:stCondLst>
                                        </p:cTn>
                                        <p:tgtEl>
                                          <p:spTgt spid="2868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299"/>
                                          </p:stCondLst>
                                        </p:cTn>
                                        <p:tgtEl>
                                          <p:spTgt spid="2868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299"/>
                                          </p:stCondLst>
                                        </p:cTn>
                                        <p:tgtEl>
                                          <p:spTgt spid="28683">
                                            <p:txEl>
                                              <p:pRg st="2" end="2"/>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28677"/>
                                        </p:tgtEl>
                                        <p:attrNameLst>
                                          <p:attrName>style.visibility</p:attrName>
                                        </p:attrNameLst>
                                      </p:cBhvr>
                                      <p:to>
                                        <p:strVal val="visible"/>
                                      </p:to>
                                    </p:set>
                                    <p:anim calcmode="lin" valueType="num">
                                      <p:cBhvr additive="base">
                                        <p:cTn id="29" dur="500" fill="hold"/>
                                        <p:tgtEl>
                                          <p:spTgt spid="28677"/>
                                        </p:tgtEl>
                                        <p:attrNameLst>
                                          <p:attrName>ppt_x</p:attrName>
                                        </p:attrNameLst>
                                      </p:cBhvr>
                                      <p:tavLst>
                                        <p:tav tm="0">
                                          <p:val>
                                            <p:strVal val="1+#ppt_w/2"/>
                                          </p:val>
                                        </p:tav>
                                        <p:tav tm="100000">
                                          <p:val>
                                            <p:strVal val="#ppt_x"/>
                                          </p:val>
                                        </p:tav>
                                      </p:tavLst>
                                    </p:anim>
                                    <p:anim calcmode="lin" valueType="num">
                                      <p:cBhvr additive="base">
                                        <p:cTn id="30" dur="500" fill="hold"/>
                                        <p:tgtEl>
                                          <p:spTgt spid="28677"/>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8678"/>
                                        </p:tgtEl>
                                        <p:attrNameLst>
                                          <p:attrName>style.visibility</p:attrName>
                                        </p:attrNameLst>
                                      </p:cBhvr>
                                      <p:to>
                                        <p:strVal val="visible"/>
                                      </p:to>
                                    </p:set>
                                    <p:anim calcmode="lin" valueType="num">
                                      <p:cBhvr additive="base">
                                        <p:cTn id="35" dur="500" fill="hold"/>
                                        <p:tgtEl>
                                          <p:spTgt spid="28678"/>
                                        </p:tgtEl>
                                        <p:attrNameLst>
                                          <p:attrName>ppt_x</p:attrName>
                                        </p:attrNameLst>
                                      </p:cBhvr>
                                      <p:tavLst>
                                        <p:tav tm="0">
                                          <p:val>
                                            <p:strVal val="0-#ppt_w/2"/>
                                          </p:val>
                                        </p:tav>
                                        <p:tav tm="100000">
                                          <p:val>
                                            <p:strVal val="#ppt_x"/>
                                          </p:val>
                                        </p:tav>
                                      </p:tavLst>
                                    </p:anim>
                                    <p:anim calcmode="lin" valueType="num">
                                      <p:cBhvr additive="base">
                                        <p:cTn id="36" dur="500" fill="hold"/>
                                        <p:tgtEl>
                                          <p:spTgt spid="28678"/>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8682"/>
                                        </p:tgtEl>
                                        <p:attrNameLst>
                                          <p:attrName>style.visibility</p:attrName>
                                        </p:attrNameLst>
                                      </p:cBhvr>
                                      <p:to>
                                        <p:strVal val="visible"/>
                                      </p:to>
                                    </p:set>
                                    <p:anim calcmode="lin" valueType="num">
                                      <p:cBhvr additive="base">
                                        <p:cTn id="41" dur="500" fill="hold"/>
                                        <p:tgtEl>
                                          <p:spTgt spid="28682"/>
                                        </p:tgtEl>
                                        <p:attrNameLst>
                                          <p:attrName>ppt_x</p:attrName>
                                        </p:attrNameLst>
                                      </p:cBhvr>
                                      <p:tavLst>
                                        <p:tav tm="0">
                                          <p:val>
                                            <p:strVal val="#ppt_x"/>
                                          </p:val>
                                        </p:tav>
                                        <p:tav tm="100000">
                                          <p:val>
                                            <p:strVal val="#ppt_x"/>
                                          </p:val>
                                        </p:tav>
                                      </p:tavLst>
                                    </p:anim>
                                    <p:anim calcmode="lin" valueType="num">
                                      <p:cBhvr additive="base">
                                        <p:cTn id="42" dur="500" fill="hold"/>
                                        <p:tgtEl>
                                          <p:spTgt spid="28682"/>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8679"/>
                                        </p:tgtEl>
                                        <p:attrNameLst>
                                          <p:attrName>style.visibility</p:attrName>
                                        </p:attrNameLst>
                                      </p:cBhvr>
                                      <p:to>
                                        <p:strVal val="visible"/>
                                      </p:to>
                                    </p:set>
                                    <p:anim calcmode="lin" valueType="num">
                                      <p:cBhvr additive="base">
                                        <p:cTn id="47" dur="500" fill="hold"/>
                                        <p:tgtEl>
                                          <p:spTgt spid="28679"/>
                                        </p:tgtEl>
                                        <p:attrNameLst>
                                          <p:attrName>ppt_x</p:attrName>
                                        </p:attrNameLst>
                                      </p:cBhvr>
                                      <p:tavLst>
                                        <p:tav tm="0">
                                          <p:val>
                                            <p:strVal val="1+#ppt_w/2"/>
                                          </p:val>
                                        </p:tav>
                                        <p:tav tm="100000">
                                          <p:val>
                                            <p:strVal val="#ppt_x"/>
                                          </p:val>
                                        </p:tav>
                                      </p:tavLst>
                                    </p:anim>
                                    <p:anim calcmode="lin" valueType="num">
                                      <p:cBhvr additive="base">
                                        <p:cTn id="48" dur="500" fill="hold"/>
                                        <p:tgtEl>
                                          <p:spTgt spid="28679"/>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8680"/>
                                        </p:tgtEl>
                                        <p:attrNameLst>
                                          <p:attrName>style.visibility</p:attrName>
                                        </p:attrNameLst>
                                      </p:cBhvr>
                                      <p:to>
                                        <p:strVal val="visible"/>
                                      </p:to>
                                    </p:set>
                                    <p:anim calcmode="lin" valueType="num">
                                      <p:cBhvr additive="base">
                                        <p:cTn id="53" dur="500" fill="hold"/>
                                        <p:tgtEl>
                                          <p:spTgt spid="28680"/>
                                        </p:tgtEl>
                                        <p:attrNameLst>
                                          <p:attrName>ppt_x</p:attrName>
                                        </p:attrNameLst>
                                      </p:cBhvr>
                                      <p:tavLst>
                                        <p:tav tm="0">
                                          <p:val>
                                            <p:strVal val="0-#ppt_w/2"/>
                                          </p:val>
                                        </p:tav>
                                        <p:tav tm="100000">
                                          <p:val>
                                            <p:strVal val="#ppt_x"/>
                                          </p:val>
                                        </p:tav>
                                      </p:tavLst>
                                    </p:anim>
                                    <p:anim calcmode="lin" valueType="num">
                                      <p:cBhvr additive="base">
                                        <p:cTn id="54" dur="500" fill="hold"/>
                                        <p:tgtEl>
                                          <p:spTgt spid="286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utoUpdateAnimBg="0"/>
      <p:bldP spid="28677" grpId="0" autoUpdateAnimBg="0"/>
      <p:bldP spid="28678" grpId="0" autoUpdateAnimBg="0"/>
      <p:bldP spid="28679" grpId="0" autoUpdateAnimBg="0"/>
      <p:bldP spid="28680" grpId="0" autoUpdateAnimBg="0"/>
      <p:bldP spid="28681" grpId="0" build="p" autoUpdateAnimBg="0"/>
      <p:bldP spid="28682" grpId="0" autoUpdateAnimBg="0"/>
      <p:bldP spid="2868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7A1D6629-9CF2-46C3-BB76-0D72846033C7}" type="slidenum">
              <a:rPr lang="en-US" altLang="zh-CN" sz="1800" b="1">
                <a:latin typeface="华文新魏" pitchFamily="2" charset="-122"/>
                <a:ea typeface="华文新魏" pitchFamily="2" charset="-122"/>
              </a:rPr>
              <a:pPr algn="r" eaLnBrk="1" hangingPunct="1"/>
              <a:t>15</a:t>
            </a:fld>
            <a:endParaRPr lang="en-US" altLang="zh-CN" sz="1800" b="1">
              <a:latin typeface="华文新魏" pitchFamily="2" charset="-122"/>
              <a:ea typeface="华文新魏" pitchFamily="2" charset="-122"/>
            </a:endParaRPr>
          </a:p>
        </p:txBody>
      </p:sp>
      <p:sp>
        <p:nvSpPr>
          <p:cNvPr id="21507" name="Text Box 2"/>
          <p:cNvSpPr txBox="1">
            <a:spLocks noChangeArrowheads="1"/>
          </p:cNvSpPr>
          <p:nvPr/>
        </p:nvSpPr>
        <p:spPr bwMode="auto">
          <a:xfrm>
            <a:off x="785813" y="269875"/>
            <a:ext cx="8056562" cy="1200150"/>
          </a:xfrm>
          <a:prstGeom prst="rect">
            <a:avLst/>
          </a:prstGeom>
          <a:solidFill>
            <a:schemeClr val="accent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lnSpc>
                <a:spcPct val="120000"/>
              </a:lnSpc>
            </a:pPr>
            <a:r>
              <a:rPr lang="en-US" altLang="zh-CN" sz="6000" b="1" dirty="0">
                <a:solidFill>
                  <a:srgbClr val="008080"/>
                </a:solidFill>
                <a:ea typeface="楷体_GB2312" pitchFamily="49" charset="-122"/>
              </a:rPr>
              <a:t>5.3  </a:t>
            </a:r>
            <a:r>
              <a:rPr lang="zh-CN" altLang="en-US" sz="6000" b="1" dirty="0">
                <a:solidFill>
                  <a:srgbClr val="008080"/>
                </a:solidFill>
                <a:ea typeface="隶书" pitchFamily="49" charset="-122"/>
              </a:rPr>
              <a:t>二叉树的存储结构</a:t>
            </a:r>
            <a:endParaRPr lang="en-US" sz="6000" b="1" dirty="0">
              <a:solidFill>
                <a:srgbClr val="008080"/>
              </a:solidFill>
              <a:ea typeface="楷体_GB2312" pitchFamily="49" charset="-122"/>
            </a:endParaRPr>
          </a:p>
        </p:txBody>
      </p:sp>
      <p:sp>
        <p:nvSpPr>
          <p:cNvPr id="21508" name="Text Box 5">
            <a:hlinkClick r:id="rId2" action="ppaction://hlinksldjump"/>
          </p:cNvPr>
          <p:cNvSpPr txBox="1">
            <a:spLocks noChangeArrowheads="1"/>
          </p:cNvSpPr>
          <p:nvPr/>
        </p:nvSpPr>
        <p:spPr bwMode="auto">
          <a:xfrm>
            <a:off x="1358900" y="4286250"/>
            <a:ext cx="7427913"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lnSpc>
                <a:spcPct val="120000"/>
              </a:lnSpc>
            </a:pPr>
            <a:r>
              <a:rPr lang="en-US" altLang="zh-CN" b="1">
                <a:ea typeface="楷体_GB2312" pitchFamily="49" charset="-122"/>
              </a:rPr>
              <a:t>5.3.2</a:t>
            </a: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二叉树的链式存储表示</a:t>
            </a:r>
            <a:endParaRPr lang="zh-CN" altLang="en-US" sz="5400"/>
          </a:p>
        </p:txBody>
      </p:sp>
      <p:sp>
        <p:nvSpPr>
          <p:cNvPr id="21509" name="Text Box 6">
            <a:hlinkClick r:id="" action="ppaction://hlinkshowjump?jump=nextslide"/>
          </p:cNvPr>
          <p:cNvSpPr txBox="1">
            <a:spLocks noChangeArrowheads="1"/>
          </p:cNvSpPr>
          <p:nvPr/>
        </p:nvSpPr>
        <p:spPr bwMode="auto">
          <a:xfrm>
            <a:off x="1358900" y="2686050"/>
            <a:ext cx="71374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lnSpc>
                <a:spcPct val="120000"/>
              </a:lnSpc>
            </a:pPr>
            <a:r>
              <a:rPr lang="en-US" altLang="zh-CN" b="1" dirty="0">
                <a:ea typeface="楷体_GB2312" pitchFamily="49" charset="-122"/>
              </a:rPr>
              <a:t>5.3.1 </a:t>
            </a:r>
            <a:r>
              <a:rPr lang="zh-CN" altLang="en-US" b="1" dirty="0">
                <a:ea typeface="楷体_GB2312" pitchFamily="49" charset="-122"/>
              </a:rPr>
              <a:t>二叉树的顺序存储表示</a:t>
            </a:r>
            <a:endParaRPr lang="zh-CN" altLang="en-US" sz="2400" b="1" dirty="0">
              <a:ea typeface="楷体_GB2312" pitchFamily="49" charset="-122"/>
            </a:endParaRPr>
          </a:p>
        </p:txBody>
      </p:sp>
      <p:pic>
        <p:nvPicPr>
          <p:cNvPr id="21510" name="直接连接符 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5" y="1450975"/>
            <a:ext cx="9228138"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177EC08D-E20E-42F2-9BD3-A0F40B12F274}" type="slidenum">
              <a:rPr lang="en-US" altLang="zh-CN" sz="1800" b="1">
                <a:latin typeface="华文新魏" pitchFamily="2" charset="-122"/>
                <a:ea typeface="华文新魏" pitchFamily="2" charset="-122"/>
              </a:rPr>
              <a:pPr algn="r" eaLnBrk="1" hangingPunct="1"/>
              <a:t>16</a:t>
            </a:fld>
            <a:endParaRPr lang="en-US" altLang="zh-CN" sz="1800" b="1">
              <a:latin typeface="华文新魏" pitchFamily="2" charset="-122"/>
              <a:ea typeface="华文新魏" pitchFamily="2" charset="-122"/>
            </a:endParaRPr>
          </a:p>
        </p:txBody>
      </p:sp>
      <p:sp>
        <p:nvSpPr>
          <p:cNvPr id="22531"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80520DBD-39F7-4310-9574-0FDF81AC2959}" type="slidenum">
              <a:rPr lang="en-US" altLang="zh-CN" sz="1800" b="1">
                <a:latin typeface="华文新魏" pitchFamily="2" charset="-122"/>
                <a:ea typeface="华文新魏" pitchFamily="2" charset="-122"/>
              </a:rPr>
              <a:pPr algn="r" eaLnBrk="1" hangingPunct="1"/>
              <a:t>16</a:t>
            </a:fld>
            <a:endParaRPr lang="en-US" altLang="zh-CN" sz="1800" b="1">
              <a:latin typeface="华文新魏" pitchFamily="2" charset="-122"/>
              <a:ea typeface="华文新魏" pitchFamily="2" charset="-122"/>
            </a:endParaRPr>
          </a:p>
        </p:txBody>
      </p:sp>
      <p:sp>
        <p:nvSpPr>
          <p:cNvPr id="22532" name="Rectangle 4"/>
          <p:cNvSpPr>
            <a:spLocks noChangeArrowheads="1"/>
          </p:cNvSpPr>
          <p:nvPr/>
        </p:nvSpPr>
        <p:spPr bwMode="auto">
          <a:xfrm>
            <a:off x="1322388" y="617538"/>
            <a:ext cx="67183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50000"/>
              </a:spcBef>
            </a:pPr>
            <a:r>
              <a:rPr lang="en-US" altLang="zh-CN" b="1">
                <a:solidFill>
                  <a:schemeClr val="tx2"/>
                </a:solidFill>
                <a:latin typeface="Times New Roman" pitchFamily="18" charset="0"/>
                <a:ea typeface="华文新魏" pitchFamily="2" charset="-122"/>
              </a:rPr>
              <a:t>5.3.1 </a:t>
            </a:r>
            <a:r>
              <a:rPr lang="zh-CN" altLang="en-US" b="1">
                <a:solidFill>
                  <a:schemeClr val="tx2"/>
                </a:solidFill>
                <a:latin typeface="Times New Roman" pitchFamily="18" charset="0"/>
                <a:ea typeface="华文新魏" pitchFamily="2" charset="-122"/>
              </a:rPr>
              <a:t>二叉树的顺序表示</a:t>
            </a:r>
            <a:endParaRPr lang="zh-CN" altLang="en-US">
              <a:solidFill>
                <a:schemeClr val="tx2"/>
              </a:solidFill>
              <a:latin typeface="Times New Roman" pitchFamily="18" charset="0"/>
              <a:ea typeface="华文新魏" pitchFamily="2" charset="-122"/>
            </a:endParaRPr>
          </a:p>
        </p:txBody>
      </p:sp>
      <p:grpSp>
        <p:nvGrpSpPr>
          <p:cNvPr id="22533" name="Group 5"/>
          <p:cNvGrpSpPr>
            <a:grpSpLocks/>
          </p:cNvGrpSpPr>
          <p:nvPr/>
        </p:nvGrpSpPr>
        <p:grpSpPr bwMode="auto">
          <a:xfrm>
            <a:off x="446088" y="2151063"/>
            <a:ext cx="3679825" cy="4314825"/>
            <a:chOff x="0" y="0"/>
            <a:chExt cx="3679820" cy="4314131"/>
          </a:xfrm>
        </p:grpSpPr>
        <p:sp>
          <p:nvSpPr>
            <p:cNvPr id="22600" name="Text Box 3"/>
            <p:cNvSpPr txBox="1">
              <a:spLocks noChangeArrowheads="1"/>
            </p:cNvSpPr>
            <p:nvPr/>
          </p:nvSpPr>
          <p:spPr bwMode="auto">
            <a:xfrm>
              <a:off x="619125" y="3236913"/>
              <a:ext cx="306069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zh-CN" altLang="en-US" sz="3200">
                  <a:latin typeface="隶书" pitchFamily="49" charset="-122"/>
                  <a:ea typeface="隶书" pitchFamily="49" charset="-122"/>
                </a:rPr>
                <a:t>完全二叉树           </a:t>
              </a:r>
            </a:p>
            <a:p>
              <a:pPr eaLnBrk="1" hangingPunct="1"/>
              <a:r>
                <a:rPr lang="zh-CN" altLang="en-US" sz="3200">
                  <a:latin typeface="隶书" pitchFamily="49" charset="-122"/>
                  <a:ea typeface="隶书" pitchFamily="49" charset="-122"/>
                </a:rPr>
                <a:t>的顺序表示           </a:t>
              </a:r>
              <a:endParaRPr lang="zh-CN" altLang="en-US" sz="3200">
                <a:latin typeface="仿宋_GB2312" pitchFamily="49" charset="-122"/>
                <a:ea typeface="仿宋_GB2312" pitchFamily="49" charset="-122"/>
              </a:endParaRPr>
            </a:p>
          </p:txBody>
        </p:sp>
        <p:sp>
          <p:nvSpPr>
            <p:cNvPr id="22601" name="Line 5"/>
            <p:cNvSpPr>
              <a:spLocks noChangeShapeType="1"/>
            </p:cNvSpPr>
            <p:nvPr/>
          </p:nvSpPr>
          <p:spPr bwMode="auto">
            <a:xfrm>
              <a:off x="3092450" y="942975"/>
              <a:ext cx="304800" cy="381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2" name="Line 6"/>
            <p:cNvSpPr>
              <a:spLocks noChangeShapeType="1"/>
            </p:cNvSpPr>
            <p:nvPr/>
          </p:nvSpPr>
          <p:spPr bwMode="auto">
            <a:xfrm flipH="1">
              <a:off x="2635250" y="900113"/>
              <a:ext cx="354013" cy="42386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3" name="Line 7"/>
            <p:cNvSpPr>
              <a:spLocks noChangeShapeType="1"/>
            </p:cNvSpPr>
            <p:nvPr/>
          </p:nvSpPr>
          <p:spPr bwMode="auto">
            <a:xfrm>
              <a:off x="1263650" y="866775"/>
              <a:ext cx="342900" cy="41433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4" name="Line 8"/>
            <p:cNvSpPr>
              <a:spLocks noChangeShapeType="1"/>
            </p:cNvSpPr>
            <p:nvPr/>
          </p:nvSpPr>
          <p:spPr bwMode="auto">
            <a:xfrm flipH="1">
              <a:off x="730250" y="942975"/>
              <a:ext cx="3810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5" name="Line 9"/>
            <p:cNvSpPr>
              <a:spLocks noChangeShapeType="1"/>
            </p:cNvSpPr>
            <p:nvPr/>
          </p:nvSpPr>
          <p:spPr bwMode="auto">
            <a:xfrm>
              <a:off x="2254250" y="333375"/>
              <a:ext cx="723900" cy="43497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6" name="Line 10"/>
            <p:cNvSpPr>
              <a:spLocks noChangeShapeType="1"/>
            </p:cNvSpPr>
            <p:nvPr/>
          </p:nvSpPr>
          <p:spPr bwMode="auto">
            <a:xfrm flipH="1">
              <a:off x="1263650" y="333375"/>
              <a:ext cx="7620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7" name="Oval 11"/>
            <p:cNvSpPr>
              <a:spLocks noChangeArrowheads="1"/>
            </p:cNvSpPr>
            <p:nvPr/>
          </p:nvSpPr>
          <p:spPr bwMode="auto">
            <a:xfrm>
              <a:off x="1911350" y="61913"/>
              <a:ext cx="457200" cy="4572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608" name="Line 12"/>
            <p:cNvSpPr>
              <a:spLocks noChangeShapeType="1"/>
            </p:cNvSpPr>
            <p:nvPr/>
          </p:nvSpPr>
          <p:spPr bwMode="auto">
            <a:xfrm flipH="1">
              <a:off x="1506538" y="1476375"/>
              <a:ext cx="176213" cy="41433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9" name="Line 13"/>
            <p:cNvSpPr>
              <a:spLocks noChangeShapeType="1"/>
            </p:cNvSpPr>
            <p:nvPr/>
          </p:nvSpPr>
          <p:spPr bwMode="auto">
            <a:xfrm>
              <a:off x="806450" y="1552575"/>
              <a:ext cx="138113" cy="41433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0" name="Line 14"/>
            <p:cNvSpPr>
              <a:spLocks noChangeShapeType="1"/>
            </p:cNvSpPr>
            <p:nvPr/>
          </p:nvSpPr>
          <p:spPr bwMode="auto">
            <a:xfrm flipH="1">
              <a:off x="468313" y="1476375"/>
              <a:ext cx="261938"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1" name="Text Box 15"/>
            <p:cNvSpPr txBox="1">
              <a:spLocks noChangeArrowheads="1"/>
            </p:cNvSpPr>
            <p:nvPr/>
          </p:nvSpPr>
          <p:spPr bwMode="auto">
            <a:xfrm>
              <a:off x="1954213" y="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1</a:t>
              </a:r>
              <a:endParaRPr lang="en-US" altLang="zh-CN" sz="2400">
                <a:latin typeface="Times New Roman" pitchFamily="18" charset="0"/>
              </a:endParaRPr>
            </a:p>
          </p:txBody>
        </p:sp>
        <p:sp>
          <p:nvSpPr>
            <p:cNvPr id="22612" name="Rectangle 16"/>
            <p:cNvSpPr>
              <a:spLocks noChangeArrowheads="1"/>
            </p:cNvSpPr>
            <p:nvPr/>
          </p:nvSpPr>
          <p:spPr bwMode="auto">
            <a:xfrm>
              <a:off x="6350" y="2759075"/>
              <a:ext cx="3138488" cy="457200"/>
            </a:xfrm>
            <a:prstGeom prst="rect">
              <a:avLst/>
            </a:prstGeom>
            <a:solidFill>
              <a:srgbClr val="FF7C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p>
          </p:txBody>
        </p:sp>
        <p:sp>
          <p:nvSpPr>
            <p:cNvPr id="22613" name="Line 17"/>
            <p:cNvSpPr>
              <a:spLocks noChangeShapeType="1"/>
            </p:cNvSpPr>
            <p:nvPr/>
          </p:nvSpPr>
          <p:spPr bwMode="auto">
            <a:xfrm>
              <a:off x="311150" y="2759075"/>
              <a:ext cx="0" cy="4572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4" name="Text Box 18"/>
            <p:cNvSpPr txBox="1">
              <a:spLocks noChangeArrowheads="1"/>
            </p:cNvSpPr>
            <p:nvPr/>
          </p:nvSpPr>
          <p:spPr bwMode="auto">
            <a:xfrm>
              <a:off x="0" y="2682875"/>
              <a:ext cx="33178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3100" b="1">
                  <a:solidFill>
                    <a:schemeClr val="bg1"/>
                  </a:solidFill>
                  <a:latin typeface="Times New Roman" pitchFamily="18" charset="0"/>
                </a:rPr>
                <a:t>1 2 3 4 5 6 7 8 9</a:t>
              </a:r>
              <a:r>
                <a:rPr lang="en-US" altLang="zh-CN" sz="2800" b="1">
                  <a:solidFill>
                    <a:schemeClr val="bg1"/>
                  </a:solidFill>
                  <a:latin typeface="Times New Roman" pitchFamily="18" charset="0"/>
                </a:rPr>
                <a:t> </a:t>
              </a:r>
              <a:r>
                <a:rPr lang="en-US" altLang="zh-CN" sz="900" b="1">
                  <a:solidFill>
                    <a:schemeClr val="bg1"/>
                  </a:solidFill>
                  <a:latin typeface="Times New Roman" pitchFamily="18" charset="0"/>
                </a:rPr>
                <a:t> </a:t>
              </a:r>
              <a:r>
                <a:rPr lang="en-US" altLang="zh-CN" sz="2800" b="1">
                  <a:solidFill>
                    <a:schemeClr val="bg1"/>
                  </a:solidFill>
                  <a:latin typeface="Times New Roman" pitchFamily="18" charset="0"/>
                </a:rPr>
                <a:t>10</a:t>
              </a:r>
              <a:r>
                <a:rPr lang="en-US" altLang="zh-CN" sz="3200" b="1">
                  <a:solidFill>
                    <a:schemeClr val="bg1"/>
                  </a:solidFill>
                  <a:latin typeface="Times New Roman" pitchFamily="18" charset="0"/>
                </a:rPr>
                <a:t> </a:t>
              </a:r>
              <a:endParaRPr lang="en-US" altLang="zh-CN" sz="2800">
                <a:latin typeface="Times New Roman" pitchFamily="18" charset="0"/>
              </a:endParaRPr>
            </a:p>
          </p:txBody>
        </p:sp>
        <p:sp>
          <p:nvSpPr>
            <p:cNvPr id="22615" name="Line 19"/>
            <p:cNvSpPr>
              <a:spLocks noChangeShapeType="1"/>
            </p:cNvSpPr>
            <p:nvPr/>
          </p:nvSpPr>
          <p:spPr bwMode="auto">
            <a:xfrm>
              <a:off x="615950" y="2759075"/>
              <a:ext cx="0" cy="4572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6" name="Line 20"/>
            <p:cNvSpPr>
              <a:spLocks noChangeShapeType="1"/>
            </p:cNvSpPr>
            <p:nvPr/>
          </p:nvSpPr>
          <p:spPr bwMode="auto">
            <a:xfrm>
              <a:off x="920750" y="2759075"/>
              <a:ext cx="0" cy="4572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7" name="Line 21"/>
            <p:cNvSpPr>
              <a:spLocks noChangeShapeType="1"/>
            </p:cNvSpPr>
            <p:nvPr/>
          </p:nvSpPr>
          <p:spPr bwMode="auto">
            <a:xfrm>
              <a:off x="1225550" y="2759075"/>
              <a:ext cx="0" cy="4572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8" name="Line 22"/>
            <p:cNvSpPr>
              <a:spLocks noChangeShapeType="1"/>
            </p:cNvSpPr>
            <p:nvPr/>
          </p:nvSpPr>
          <p:spPr bwMode="auto">
            <a:xfrm>
              <a:off x="1530350" y="2759075"/>
              <a:ext cx="0" cy="4572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9" name="Line 23"/>
            <p:cNvSpPr>
              <a:spLocks noChangeShapeType="1"/>
            </p:cNvSpPr>
            <p:nvPr/>
          </p:nvSpPr>
          <p:spPr bwMode="auto">
            <a:xfrm>
              <a:off x="1835150" y="2759075"/>
              <a:ext cx="0" cy="4572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20" name="Line 24"/>
            <p:cNvSpPr>
              <a:spLocks noChangeShapeType="1"/>
            </p:cNvSpPr>
            <p:nvPr/>
          </p:nvSpPr>
          <p:spPr bwMode="auto">
            <a:xfrm>
              <a:off x="2139950" y="2759075"/>
              <a:ext cx="0" cy="4572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21" name="Line 25"/>
            <p:cNvSpPr>
              <a:spLocks noChangeShapeType="1"/>
            </p:cNvSpPr>
            <p:nvPr/>
          </p:nvSpPr>
          <p:spPr bwMode="auto">
            <a:xfrm>
              <a:off x="2444750" y="2759075"/>
              <a:ext cx="0" cy="4572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22" name="Line 26"/>
            <p:cNvSpPr>
              <a:spLocks noChangeShapeType="1"/>
            </p:cNvSpPr>
            <p:nvPr/>
          </p:nvSpPr>
          <p:spPr bwMode="auto">
            <a:xfrm>
              <a:off x="2749550" y="2759075"/>
              <a:ext cx="0" cy="4572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23" name="Line 27"/>
            <p:cNvSpPr>
              <a:spLocks noChangeShapeType="1"/>
            </p:cNvSpPr>
            <p:nvPr/>
          </p:nvSpPr>
          <p:spPr bwMode="auto">
            <a:xfrm flipV="1">
              <a:off x="311150" y="2606675"/>
              <a:ext cx="15240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24" name="Line 28"/>
            <p:cNvSpPr>
              <a:spLocks noChangeShapeType="1"/>
            </p:cNvSpPr>
            <p:nvPr/>
          </p:nvSpPr>
          <p:spPr bwMode="auto">
            <a:xfrm flipV="1">
              <a:off x="615950" y="2606675"/>
              <a:ext cx="15240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25" name="Line 29"/>
            <p:cNvSpPr>
              <a:spLocks noChangeShapeType="1"/>
            </p:cNvSpPr>
            <p:nvPr/>
          </p:nvSpPr>
          <p:spPr bwMode="auto">
            <a:xfrm flipV="1">
              <a:off x="920750" y="2606675"/>
              <a:ext cx="15240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26" name="Line 30"/>
            <p:cNvSpPr>
              <a:spLocks noChangeShapeType="1"/>
            </p:cNvSpPr>
            <p:nvPr/>
          </p:nvSpPr>
          <p:spPr bwMode="auto">
            <a:xfrm flipV="1">
              <a:off x="1225550" y="2606675"/>
              <a:ext cx="15240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27" name="Line 31"/>
            <p:cNvSpPr>
              <a:spLocks noChangeShapeType="1"/>
            </p:cNvSpPr>
            <p:nvPr/>
          </p:nvSpPr>
          <p:spPr bwMode="auto">
            <a:xfrm flipV="1">
              <a:off x="1530350" y="2606675"/>
              <a:ext cx="15240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28" name="Line 32"/>
            <p:cNvSpPr>
              <a:spLocks noChangeShapeType="1"/>
            </p:cNvSpPr>
            <p:nvPr/>
          </p:nvSpPr>
          <p:spPr bwMode="auto">
            <a:xfrm flipV="1">
              <a:off x="1835150" y="2606675"/>
              <a:ext cx="15240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29" name="Line 33"/>
            <p:cNvSpPr>
              <a:spLocks noChangeShapeType="1"/>
            </p:cNvSpPr>
            <p:nvPr/>
          </p:nvSpPr>
          <p:spPr bwMode="auto">
            <a:xfrm flipV="1">
              <a:off x="2139950" y="2606675"/>
              <a:ext cx="15240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30" name="Line 34"/>
            <p:cNvSpPr>
              <a:spLocks noChangeShapeType="1"/>
            </p:cNvSpPr>
            <p:nvPr/>
          </p:nvSpPr>
          <p:spPr bwMode="auto">
            <a:xfrm flipV="1">
              <a:off x="2444750" y="2606675"/>
              <a:ext cx="15240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31" name="Line 35"/>
            <p:cNvSpPr>
              <a:spLocks noChangeShapeType="1"/>
            </p:cNvSpPr>
            <p:nvPr/>
          </p:nvSpPr>
          <p:spPr bwMode="auto">
            <a:xfrm flipV="1">
              <a:off x="2749550" y="2606675"/>
              <a:ext cx="15240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32" name="Oval 75"/>
            <p:cNvSpPr>
              <a:spLocks noChangeArrowheads="1"/>
            </p:cNvSpPr>
            <p:nvPr/>
          </p:nvSpPr>
          <p:spPr bwMode="auto">
            <a:xfrm>
              <a:off x="996950" y="595313"/>
              <a:ext cx="457200" cy="4572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633" name="Oval 76"/>
            <p:cNvSpPr>
              <a:spLocks noChangeArrowheads="1"/>
            </p:cNvSpPr>
            <p:nvPr/>
          </p:nvSpPr>
          <p:spPr bwMode="auto">
            <a:xfrm>
              <a:off x="539750" y="1204913"/>
              <a:ext cx="457200" cy="4572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634" name="Oval 77"/>
            <p:cNvSpPr>
              <a:spLocks noChangeArrowheads="1"/>
            </p:cNvSpPr>
            <p:nvPr/>
          </p:nvSpPr>
          <p:spPr bwMode="auto">
            <a:xfrm>
              <a:off x="157163" y="1885950"/>
              <a:ext cx="457200" cy="4572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635" name="Oval 78"/>
            <p:cNvSpPr>
              <a:spLocks noChangeArrowheads="1"/>
            </p:cNvSpPr>
            <p:nvPr/>
          </p:nvSpPr>
          <p:spPr bwMode="auto">
            <a:xfrm>
              <a:off x="692150" y="1890713"/>
              <a:ext cx="457200" cy="4572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636" name="Oval 79"/>
            <p:cNvSpPr>
              <a:spLocks noChangeArrowheads="1"/>
            </p:cNvSpPr>
            <p:nvPr/>
          </p:nvSpPr>
          <p:spPr bwMode="auto">
            <a:xfrm>
              <a:off x="1225550" y="1890713"/>
              <a:ext cx="457200" cy="4572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637" name="Oval 80"/>
            <p:cNvSpPr>
              <a:spLocks noChangeArrowheads="1"/>
            </p:cNvSpPr>
            <p:nvPr/>
          </p:nvSpPr>
          <p:spPr bwMode="auto">
            <a:xfrm>
              <a:off x="1454150" y="1204913"/>
              <a:ext cx="457200" cy="4572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638" name="Text Box 81"/>
            <p:cNvSpPr txBox="1">
              <a:spLocks noChangeArrowheads="1"/>
            </p:cNvSpPr>
            <p:nvPr/>
          </p:nvSpPr>
          <p:spPr bwMode="auto">
            <a:xfrm>
              <a:off x="1054100" y="53975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2</a:t>
              </a:r>
              <a:endParaRPr lang="en-US" altLang="zh-CN" sz="2400">
                <a:latin typeface="Times New Roman" pitchFamily="18" charset="0"/>
              </a:endParaRPr>
            </a:p>
          </p:txBody>
        </p:sp>
        <p:sp>
          <p:nvSpPr>
            <p:cNvPr id="22639" name="Text Box 82"/>
            <p:cNvSpPr txBox="1">
              <a:spLocks noChangeArrowheads="1"/>
            </p:cNvSpPr>
            <p:nvPr/>
          </p:nvSpPr>
          <p:spPr bwMode="auto">
            <a:xfrm>
              <a:off x="587375" y="1143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4</a:t>
              </a:r>
              <a:endParaRPr lang="en-US" altLang="zh-CN" sz="2400">
                <a:latin typeface="Times New Roman" pitchFamily="18" charset="0"/>
              </a:endParaRPr>
            </a:p>
          </p:txBody>
        </p:sp>
        <p:sp>
          <p:nvSpPr>
            <p:cNvPr id="22640" name="Text Box 83"/>
            <p:cNvSpPr txBox="1">
              <a:spLocks noChangeArrowheads="1"/>
            </p:cNvSpPr>
            <p:nvPr/>
          </p:nvSpPr>
          <p:spPr bwMode="auto">
            <a:xfrm>
              <a:off x="192088" y="18510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8</a:t>
              </a:r>
              <a:endParaRPr lang="en-US" altLang="zh-CN" sz="2400">
                <a:latin typeface="Times New Roman" pitchFamily="18" charset="0"/>
              </a:endParaRPr>
            </a:p>
          </p:txBody>
        </p:sp>
        <p:sp>
          <p:nvSpPr>
            <p:cNvPr id="22641" name="Text Box 84"/>
            <p:cNvSpPr txBox="1">
              <a:spLocks noChangeArrowheads="1"/>
            </p:cNvSpPr>
            <p:nvPr/>
          </p:nvSpPr>
          <p:spPr bwMode="auto">
            <a:xfrm>
              <a:off x="730250" y="18510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9</a:t>
              </a:r>
              <a:endParaRPr lang="en-US" altLang="zh-CN" sz="2400">
                <a:latin typeface="Times New Roman" pitchFamily="18" charset="0"/>
              </a:endParaRPr>
            </a:p>
          </p:txBody>
        </p:sp>
        <p:sp>
          <p:nvSpPr>
            <p:cNvPr id="22642" name="Text Box 85"/>
            <p:cNvSpPr txBox="1">
              <a:spLocks noChangeArrowheads="1"/>
            </p:cNvSpPr>
            <p:nvPr/>
          </p:nvSpPr>
          <p:spPr bwMode="auto">
            <a:xfrm>
              <a:off x="1216025" y="18970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400" b="1">
                  <a:solidFill>
                    <a:schemeClr val="bg1"/>
                  </a:solidFill>
                  <a:latin typeface="Times New Roman" pitchFamily="18" charset="0"/>
                </a:rPr>
                <a:t>10</a:t>
              </a:r>
              <a:endParaRPr lang="en-US" altLang="zh-CN" sz="2400">
                <a:latin typeface="Times New Roman" pitchFamily="18" charset="0"/>
              </a:endParaRPr>
            </a:p>
          </p:txBody>
        </p:sp>
        <p:sp>
          <p:nvSpPr>
            <p:cNvPr id="22643" name="Text Box 86"/>
            <p:cNvSpPr txBox="1">
              <a:spLocks noChangeArrowheads="1"/>
            </p:cNvSpPr>
            <p:nvPr/>
          </p:nvSpPr>
          <p:spPr bwMode="auto">
            <a:xfrm>
              <a:off x="1489075" y="1143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5</a:t>
              </a:r>
              <a:endParaRPr lang="en-US" altLang="zh-CN" sz="2400">
                <a:latin typeface="Times New Roman" pitchFamily="18" charset="0"/>
              </a:endParaRPr>
            </a:p>
          </p:txBody>
        </p:sp>
        <p:sp>
          <p:nvSpPr>
            <p:cNvPr id="22644" name="Oval 87"/>
            <p:cNvSpPr>
              <a:spLocks noChangeArrowheads="1"/>
            </p:cNvSpPr>
            <p:nvPr/>
          </p:nvSpPr>
          <p:spPr bwMode="auto">
            <a:xfrm>
              <a:off x="2368550" y="1204913"/>
              <a:ext cx="457200" cy="4572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645" name="Oval 88"/>
            <p:cNvSpPr>
              <a:spLocks noChangeArrowheads="1"/>
            </p:cNvSpPr>
            <p:nvPr/>
          </p:nvSpPr>
          <p:spPr bwMode="auto">
            <a:xfrm>
              <a:off x="2825750" y="595313"/>
              <a:ext cx="457200" cy="4572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646" name="Oval 89"/>
            <p:cNvSpPr>
              <a:spLocks noChangeArrowheads="1"/>
            </p:cNvSpPr>
            <p:nvPr/>
          </p:nvSpPr>
          <p:spPr bwMode="auto">
            <a:xfrm>
              <a:off x="3206750" y="1204913"/>
              <a:ext cx="457200" cy="4572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647" name="Text Box 90"/>
            <p:cNvSpPr txBox="1">
              <a:spLocks noChangeArrowheads="1"/>
            </p:cNvSpPr>
            <p:nvPr/>
          </p:nvSpPr>
          <p:spPr bwMode="auto">
            <a:xfrm>
              <a:off x="2422525" y="1143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6</a:t>
              </a:r>
              <a:endParaRPr lang="en-US" altLang="zh-CN" sz="2400">
                <a:latin typeface="Times New Roman" pitchFamily="18" charset="0"/>
              </a:endParaRPr>
            </a:p>
          </p:txBody>
        </p:sp>
        <p:sp>
          <p:nvSpPr>
            <p:cNvPr id="22648" name="Text Box 91"/>
            <p:cNvSpPr txBox="1">
              <a:spLocks noChangeArrowheads="1"/>
            </p:cNvSpPr>
            <p:nvPr/>
          </p:nvSpPr>
          <p:spPr bwMode="auto">
            <a:xfrm>
              <a:off x="3225800" y="1143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7</a:t>
              </a:r>
              <a:endParaRPr lang="en-US" altLang="zh-CN" sz="2400">
                <a:latin typeface="Times New Roman" pitchFamily="18" charset="0"/>
              </a:endParaRPr>
            </a:p>
          </p:txBody>
        </p:sp>
        <p:sp>
          <p:nvSpPr>
            <p:cNvPr id="22649" name="Text Box 92"/>
            <p:cNvSpPr txBox="1">
              <a:spLocks noChangeArrowheads="1"/>
            </p:cNvSpPr>
            <p:nvPr/>
          </p:nvSpPr>
          <p:spPr bwMode="auto">
            <a:xfrm>
              <a:off x="2890838" y="53975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3</a:t>
              </a:r>
              <a:endParaRPr lang="en-US" altLang="zh-CN" sz="2400">
                <a:latin typeface="Times New Roman" pitchFamily="18" charset="0"/>
              </a:endParaRPr>
            </a:p>
          </p:txBody>
        </p:sp>
      </p:grpSp>
      <p:grpSp>
        <p:nvGrpSpPr>
          <p:cNvPr id="30776" name="Group 56"/>
          <p:cNvGrpSpPr>
            <a:grpSpLocks/>
          </p:cNvGrpSpPr>
          <p:nvPr/>
        </p:nvGrpSpPr>
        <p:grpSpPr bwMode="auto">
          <a:xfrm>
            <a:off x="4097338" y="2187575"/>
            <a:ext cx="4502150" cy="3271838"/>
            <a:chOff x="0" y="0"/>
            <a:chExt cx="4502150" cy="3271838"/>
          </a:xfrm>
        </p:grpSpPr>
        <p:sp>
          <p:nvSpPr>
            <p:cNvPr id="22536" name="Line 2"/>
            <p:cNvSpPr>
              <a:spLocks noChangeShapeType="1"/>
            </p:cNvSpPr>
            <p:nvPr/>
          </p:nvSpPr>
          <p:spPr bwMode="auto">
            <a:xfrm>
              <a:off x="1530350" y="976313"/>
              <a:ext cx="228600" cy="381000"/>
            </a:xfrm>
            <a:prstGeom prst="line">
              <a:avLst/>
            </a:prstGeom>
            <a:noFill/>
            <a:ln w="38100" cap="rnd">
              <a:solidFill>
                <a:schemeClr val="bg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7" name="Line 36"/>
            <p:cNvSpPr>
              <a:spLocks noChangeShapeType="1"/>
            </p:cNvSpPr>
            <p:nvPr/>
          </p:nvSpPr>
          <p:spPr bwMode="auto">
            <a:xfrm>
              <a:off x="3282950" y="976313"/>
              <a:ext cx="304800" cy="381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8" name="Line 37"/>
            <p:cNvSpPr>
              <a:spLocks noChangeShapeType="1"/>
            </p:cNvSpPr>
            <p:nvPr/>
          </p:nvSpPr>
          <p:spPr bwMode="auto">
            <a:xfrm flipH="1">
              <a:off x="2825750" y="933450"/>
              <a:ext cx="354013" cy="42386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9" name="Line 38"/>
            <p:cNvSpPr>
              <a:spLocks noChangeShapeType="1"/>
            </p:cNvSpPr>
            <p:nvPr/>
          </p:nvSpPr>
          <p:spPr bwMode="auto">
            <a:xfrm flipH="1">
              <a:off x="539750" y="1509713"/>
              <a:ext cx="304800" cy="533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0" name="Line 39"/>
            <p:cNvSpPr>
              <a:spLocks noChangeShapeType="1"/>
            </p:cNvSpPr>
            <p:nvPr/>
          </p:nvSpPr>
          <p:spPr bwMode="auto">
            <a:xfrm flipH="1">
              <a:off x="920750" y="976313"/>
              <a:ext cx="3810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1" name="Line 40"/>
            <p:cNvSpPr>
              <a:spLocks noChangeShapeType="1"/>
            </p:cNvSpPr>
            <p:nvPr/>
          </p:nvSpPr>
          <p:spPr bwMode="auto">
            <a:xfrm>
              <a:off x="2444750" y="366713"/>
              <a:ext cx="723900" cy="43497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2" name="Line 41"/>
            <p:cNvSpPr>
              <a:spLocks noChangeShapeType="1"/>
            </p:cNvSpPr>
            <p:nvPr/>
          </p:nvSpPr>
          <p:spPr bwMode="auto">
            <a:xfrm flipH="1">
              <a:off x="1454150" y="366713"/>
              <a:ext cx="7620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3" name="Line 42"/>
            <p:cNvSpPr>
              <a:spLocks noChangeShapeType="1"/>
            </p:cNvSpPr>
            <p:nvPr/>
          </p:nvSpPr>
          <p:spPr bwMode="auto">
            <a:xfrm flipH="1">
              <a:off x="2597150" y="1509713"/>
              <a:ext cx="1524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4" name="Line 43"/>
            <p:cNvSpPr>
              <a:spLocks noChangeShapeType="1"/>
            </p:cNvSpPr>
            <p:nvPr/>
          </p:nvSpPr>
          <p:spPr bwMode="auto">
            <a:xfrm>
              <a:off x="996950" y="1585913"/>
              <a:ext cx="138113" cy="41433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5" name="Line 44"/>
            <p:cNvSpPr>
              <a:spLocks noChangeShapeType="1"/>
            </p:cNvSpPr>
            <p:nvPr/>
          </p:nvSpPr>
          <p:spPr bwMode="auto">
            <a:xfrm flipH="1">
              <a:off x="3435350" y="1585913"/>
              <a:ext cx="1524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6" name="Oval 45"/>
            <p:cNvSpPr>
              <a:spLocks noChangeArrowheads="1"/>
            </p:cNvSpPr>
            <p:nvPr/>
          </p:nvSpPr>
          <p:spPr bwMode="auto">
            <a:xfrm>
              <a:off x="3194050" y="1890713"/>
              <a:ext cx="457200" cy="4572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547" name="Text Box 46"/>
            <p:cNvSpPr txBox="1">
              <a:spLocks noChangeArrowheads="1"/>
            </p:cNvSpPr>
            <p:nvPr/>
          </p:nvSpPr>
          <p:spPr bwMode="auto">
            <a:xfrm>
              <a:off x="3136900" y="1865313"/>
              <a:ext cx="5143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600" b="1">
                  <a:solidFill>
                    <a:schemeClr val="bg1"/>
                  </a:solidFill>
                  <a:latin typeface="Times New Roman" pitchFamily="18" charset="0"/>
                </a:rPr>
                <a:t>14</a:t>
              </a:r>
              <a:endParaRPr lang="en-US" altLang="zh-CN" sz="2600">
                <a:latin typeface="Times New Roman" pitchFamily="18" charset="0"/>
              </a:endParaRPr>
            </a:p>
          </p:txBody>
        </p:sp>
        <p:sp>
          <p:nvSpPr>
            <p:cNvPr id="22548" name="Rectangle 47"/>
            <p:cNvSpPr>
              <a:spLocks noChangeArrowheads="1"/>
            </p:cNvSpPr>
            <p:nvPr/>
          </p:nvSpPr>
          <p:spPr bwMode="auto">
            <a:xfrm>
              <a:off x="6350" y="2759075"/>
              <a:ext cx="4495800" cy="457200"/>
            </a:xfrm>
            <a:prstGeom prst="rect">
              <a:avLst/>
            </a:prstGeom>
            <a:solidFill>
              <a:srgbClr val="FF7C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p>
          </p:txBody>
        </p:sp>
        <p:sp>
          <p:nvSpPr>
            <p:cNvPr id="22549" name="Line 48"/>
            <p:cNvSpPr>
              <a:spLocks noChangeShapeType="1"/>
            </p:cNvSpPr>
            <p:nvPr/>
          </p:nvSpPr>
          <p:spPr bwMode="auto">
            <a:xfrm>
              <a:off x="311150" y="2759075"/>
              <a:ext cx="0" cy="4572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0" name="Text Box 49"/>
            <p:cNvSpPr txBox="1">
              <a:spLocks noChangeArrowheads="1"/>
            </p:cNvSpPr>
            <p:nvPr/>
          </p:nvSpPr>
          <p:spPr bwMode="auto">
            <a:xfrm>
              <a:off x="0" y="2570163"/>
              <a:ext cx="44989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3100" b="1">
                  <a:solidFill>
                    <a:schemeClr val="bg1"/>
                  </a:solidFill>
                  <a:latin typeface="Times New Roman" pitchFamily="18" charset="0"/>
                </a:rPr>
                <a:t>1 2 3 4    6 7 8 9   </a:t>
              </a:r>
              <a:r>
                <a:rPr lang="en-US" altLang="zh-CN" sz="3200" b="1">
                  <a:solidFill>
                    <a:schemeClr val="bg1"/>
                  </a:solidFill>
                  <a:latin typeface="Times New Roman" pitchFamily="18" charset="0"/>
                </a:rPr>
                <a:t>    </a:t>
              </a:r>
              <a:r>
                <a:rPr lang="en-US" altLang="zh-CN" sz="2800" b="1">
                  <a:solidFill>
                    <a:schemeClr val="bg1"/>
                  </a:solidFill>
                  <a:latin typeface="Times New Roman" pitchFamily="18" charset="0"/>
                </a:rPr>
                <a:t>12 </a:t>
              </a:r>
              <a:r>
                <a:rPr lang="en-US" altLang="zh-CN" b="1">
                  <a:solidFill>
                    <a:schemeClr val="bg1"/>
                  </a:solidFill>
                  <a:latin typeface="Times New Roman" pitchFamily="18" charset="0"/>
                </a:rPr>
                <a:t>  </a:t>
              </a:r>
              <a:r>
                <a:rPr lang="en-US" altLang="zh-CN" sz="2800" b="1">
                  <a:solidFill>
                    <a:schemeClr val="bg1"/>
                  </a:solidFill>
                  <a:latin typeface="Times New Roman" pitchFamily="18" charset="0"/>
                </a:rPr>
                <a:t>14</a:t>
              </a:r>
              <a:endParaRPr lang="en-US" altLang="zh-CN" sz="2800">
                <a:latin typeface="Times New Roman" pitchFamily="18" charset="0"/>
              </a:endParaRPr>
            </a:p>
          </p:txBody>
        </p:sp>
        <p:sp>
          <p:nvSpPr>
            <p:cNvPr id="22551" name="Line 50"/>
            <p:cNvSpPr>
              <a:spLocks noChangeShapeType="1"/>
            </p:cNvSpPr>
            <p:nvPr/>
          </p:nvSpPr>
          <p:spPr bwMode="auto">
            <a:xfrm>
              <a:off x="615950" y="2759075"/>
              <a:ext cx="0" cy="4572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2" name="Line 51"/>
            <p:cNvSpPr>
              <a:spLocks noChangeShapeType="1"/>
            </p:cNvSpPr>
            <p:nvPr/>
          </p:nvSpPr>
          <p:spPr bwMode="auto">
            <a:xfrm>
              <a:off x="920750" y="2759075"/>
              <a:ext cx="0" cy="4572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3" name="Line 52"/>
            <p:cNvSpPr>
              <a:spLocks noChangeShapeType="1"/>
            </p:cNvSpPr>
            <p:nvPr/>
          </p:nvSpPr>
          <p:spPr bwMode="auto">
            <a:xfrm>
              <a:off x="1225550" y="2759075"/>
              <a:ext cx="0" cy="4572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4" name="Line 53"/>
            <p:cNvSpPr>
              <a:spLocks noChangeShapeType="1"/>
            </p:cNvSpPr>
            <p:nvPr/>
          </p:nvSpPr>
          <p:spPr bwMode="auto">
            <a:xfrm>
              <a:off x="1530350" y="2759075"/>
              <a:ext cx="0" cy="4572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5" name="Line 54"/>
            <p:cNvSpPr>
              <a:spLocks noChangeShapeType="1"/>
            </p:cNvSpPr>
            <p:nvPr/>
          </p:nvSpPr>
          <p:spPr bwMode="auto">
            <a:xfrm>
              <a:off x="1835150" y="2759075"/>
              <a:ext cx="0" cy="4572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6" name="Line 55"/>
            <p:cNvSpPr>
              <a:spLocks noChangeShapeType="1"/>
            </p:cNvSpPr>
            <p:nvPr/>
          </p:nvSpPr>
          <p:spPr bwMode="auto">
            <a:xfrm>
              <a:off x="2139950" y="2759075"/>
              <a:ext cx="0" cy="4572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7" name="Line 56"/>
            <p:cNvSpPr>
              <a:spLocks noChangeShapeType="1"/>
            </p:cNvSpPr>
            <p:nvPr/>
          </p:nvSpPr>
          <p:spPr bwMode="auto">
            <a:xfrm>
              <a:off x="2444750" y="2759075"/>
              <a:ext cx="0" cy="4572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8" name="Line 57"/>
            <p:cNvSpPr>
              <a:spLocks noChangeShapeType="1"/>
            </p:cNvSpPr>
            <p:nvPr/>
          </p:nvSpPr>
          <p:spPr bwMode="auto">
            <a:xfrm>
              <a:off x="2749550" y="2759075"/>
              <a:ext cx="0" cy="4572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9" name="Line 58"/>
            <p:cNvSpPr>
              <a:spLocks noChangeShapeType="1"/>
            </p:cNvSpPr>
            <p:nvPr/>
          </p:nvSpPr>
          <p:spPr bwMode="auto">
            <a:xfrm flipV="1">
              <a:off x="311150" y="2606675"/>
              <a:ext cx="15240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0" name="Line 59"/>
            <p:cNvSpPr>
              <a:spLocks noChangeShapeType="1"/>
            </p:cNvSpPr>
            <p:nvPr/>
          </p:nvSpPr>
          <p:spPr bwMode="auto">
            <a:xfrm flipV="1">
              <a:off x="615950" y="2606675"/>
              <a:ext cx="15240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1" name="Line 60"/>
            <p:cNvSpPr>
              <a:spLocks noChangeShapeType="1"/>
            </p:cNvSpPr>
            <p:nvPr/>
          </p:nvSpPr>
          <p:spPr bwMode="auto">
            <a:xfrm flipV="1">
              <a:off x="920750" y="2606675"/>
              <a:ext cx="15240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2" name="Line 61"/>
            <p:cNvSpPr>
              <a:spLocks noChangeShapeType="1"/>
            </p:cNvSpPr>
            <p:nvPr/>
          </p:nvSpPr>
          <p:spPr bwMode="auto">
            <a:xfrm flipV="1">
              <a:off x="1225550" y="2606675"/>
              <a:ext cx="15240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3" name="Line 62"/>
            <p:cNvSpPr>
              <a:spLocks noChangeShapeType="1"/>
            </p:cNvSpPr>
            <p:nvPr/>
          </p:nvSpPr>
          <p:spPr bwMode="auto">
            <a:xfrm flipV="1">
              <a:off x="1530350" y="2606675"/>
              <a:ext cx="15240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4" name="Line 63"/>
            <p:cNvSpPr>
              <a:spLocks noChangeShapeType="1"/>
            </p:cNvSpPr>
            <p:nvPr/>
          </p:nvSpPr>
          <p:spPr bwMode="auto">
            <a:xfrm flipV="1">
              <a:off x="1835150" y="2606675"/>
              <a:ext cx="15240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5" name="Line 64"/>
            <p:cNvSpPr>
              <a:spLocks noChangeShapeType="1"/>
            </p:cNvSpPr>
            <p:nvPr/>
          </p:nvSpPr>
          <p:spPr bwMode="auto">
            <a:xfrm flipV="1">
              <a:off x="2139950" y="2606675"/>
              <a:ext cx="15240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6" name="Line 65"/>
            <p:cNvSpPr>
              <a:spLocks noChangeShapeType="1"/>
            </p:cNvSpPr>
            <p:nvPr/>
          </p:nvSpPr>
          <p:spPr bwMode="auto">
            <a:xfrm flipV="1">
              <a:off x="2444750" y="2606675"/>
              <a:ext cx="15240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7" name="Line 66"/>
            <p:cNvSpPr>
              <a:spLocks noChangeShapeType="1"/>
            </p:cNvSpPr>
            <p:nvPr/>
          </p:nvSpPr>
          <p:spPr bwMode="auto">
            <a:xfrm flipV="1">
              <a:off x="2749550" y="2606675"/>
              <a:ext cx="15240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8" name="Line 67"/>
            <p:cNvSpPr>
              <a:spLocks noChangeShapeType="1"/>
            </p:cNvSpPr>
            <p:nvPr/>
          </p:nvSpPr>
          <p:spPr bwMode="auto">
            <a:xfrm>
              <a:off x="3054350" y="2759075"/>
              <a:ext cx="0" cy="4572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9" name="Line 68"/>
            <p:cNvSpPr>
              <a:spLocks noChangeShapeType="1"/>
            </p:cNvSpPr>
            <p:nvPr/>
          </p:nvSpPr>
          <p:spPr bwMode="auto">
            <a:xfrm flipV="1">
              <a:off x="3054350" y="2606675"/>
              <a:ext cx="15240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0" name="Line 69"/>
            <p:cNvSpPr>
              <a:spLocks noChangeShapeType="1"/>
            </p:cNvSpPr>
            <p:nvPr/>
          </p:nvSpPr>
          <p:spPr bwMode="auto">
            <a:xfrm>
              <a:off x="3359150" y="2759075"/>
              <a:ext cx="0" cy="4572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1" name="Line 70"/>
            <p:cNvSpPr>
              <a:spLocks noChangeShapeType="1"/>
            </p:cNvSpPr>
            <p:nvPr/>
          </p:nvSpPr>
          <p:spPr bwMode="auto">
            <a:xfrm flipV="1">
              <a:off x="3359150" y="2606675"/>
              <a:ext cx="15240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2" name="Line 71"/>
            <p:cNvSpPr>
              <a:spLocks noChangeShapeType="1"/>
            </p:cNvSpPr>
            <p:nvPr/>
          </p:nvSpPr>
          <p:spPr bwMode="auto">
            <a:xfrm>
              <a:off x="3740150" y="2759075"/>
              <a:ext cx="0" cy="4572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3" name="Line 72"/>
            <p:cNvSpPr>
              <a:spLocks noChangeShapeType="1"/>
            </p:cNvSpPr>
            <p:nvPr/>
          </p:nvSpPr>
          <p:spPr bwMode="auto">
            <a:xfrm flipV="1">
              <a:off x="3740150" y="2606675"/>
              <a:ext cx="15240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4" name="Line 73"/>
            <p:cNvSpPr>
              <a:spLocks noChangeShapeType="1"/>
            </p:cNvSpPr>
            <p:nvPr/>
          </p:nvSpPr>
          <p:spPr bwMode="auto">
            <a:xfrm>
              <a:off x="4044950" y="2759075"/>
              <a:ext cx="0" cy="45720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5" name="Line 74"/>
            <p:cNvSpPr>
              <a:spLocks noChangeShapeType="1"/>
            </p:cNvSpPr>
            <p:nvPr/>
          </p:nvSpPr>
          <p:spPr bwMode="auto">
            <a:xfrm flipV="1">
              <a:off x="4044950" y="2606675"/>
              <a:ext cx="152400" cy="152400"/>
            </a:xfrm>
            <a:prstGeom prst="line">
              <a:avLst/>
            </a:prstGeom>
            <a:noFill/>
            <a:ln w="127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76" name="Oval 93"/>
            <p:cNvSpPr>
              <a:spLocks noChangeArrowheads="1"/>
            </p:cNvSpPr>
            <p:nvPr/>
          </p:nvSpPr>
          <p:spPr bwMode="auto">
            <a:xfrm>
              <a:off x="2139950" y="61913"/>
              <a:ext cx="457200" cy="4572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577" name="Oval 94"/>
            <p:cNvSpPr>
              <a:spLocks noChangeArrowheads="1"/>
            </p:cNvSpPr>
            <p:nvPr/>
          </p:nvSpPr>
          <p:spPr bwMode="auto">
            <a:xfrm>
              <a:off x="1225550" y="595313"/>
              <a:ext cx="457200" cy="4572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578" name="Oval 95"/>
            <p:cNvSpPr>
              <a:spLocks noChangeArrowheads="1"/>
            </p:cNvSpPr>
            <p:nvPr/>
          </p:nvSpPr>
          <p:spPr bwMode="auto">
            <a:xfrm>
              <a:off x="2978150" y="595313"/>
              <a:ext cx="457200" cy="4572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579" name="Text Box 96"/>
            <p:cNvSpPr txBox="1">
              <a:spLocks noChangeArrowheads="1"/>
            </p:cNvSpPr>
            <p:nvPr/>
          </p:nvSpPr>
          <p:spPr bwMode="auto">
            <a:xfrm>
              <a:off x="2192338" y="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1</a:t>
              </a:r>
              <a:endParaRPr lang="en-US" altLang="zh-CN" sz="2400">
                <a:latin typeface="Times New Roman" pitchFamily="18" charset="0"/>
              </a:endParaRPr>
            </a:p>
          </p:txBody>
        </p:sp>
        <p:sp>
          <p:nvSpPr>
            <p:cNvPr id="22580" name="Text Box 97"/>
            <p:cNvSpPr txBox="1">
              <a:spLocks noChangeArrowheads="1"/>
            </p:cNvSpPr>
            <p:nvPr/>
          </p:nvSpPr>
          <p:spPr bwMode="auto">
            <a:xfrm>
              <a:off x="1289050" y="53975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2</a:t>
              </a:r>
              <a:endParaRPr lang="en-US" altLang="zh-CN" sz="2400">
                <a:latin typeface="Times New Roman" pitchFamily="18" charset="0"/>
              </a:endParaRPr>
            </a:p>
          </p:txBody>
        </p:sp>
        <p:sp>
          <p:nvSpPr>
            <p:cNvPr id="22581" name="Text Box 98"/>
            <p:cNvSpPr txBox="1">
              <a:spLocks noChangeArrowheads="1"/>
            </p:cNvSpPr>
            <p:nvPr/>
          </p:nvSpPr>
          <p:spPr bwMode="auto">
            <a:xfrm>
              <a:off x="3019425" y="53975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3</a:t>
              </a:r>
              <a:endParaRPr lang="en-US" altLang="zh-CN" sz="2400">
                <a:latin typeface="Times New Roman" pitchFamily="18" charset="0"/>
              </a:endParaRPr>
            </a:p>
          </p:txBody>
        </p:sp>
        <p:sp>
          <p:nvSpPr>
            <p:cNvPr id="22582" name="Oval 99"/>
            <p:cNvSpPr>
              <a:spLocks noChangeArrowheads="1"/>
            </p:cNvSpPr>
            <p:nvPr/>
          </p:nvSpPr>
          <p:spPr bwMode="auto">
            <a:xfrm>
              <a:off x="2597150" y="1204913"/>
              <a:ext cx="457200" cy="4572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583" name="Oval 100"/>
            <p:cNvSpPr>
              <a:spLocks noChangeArrowheads="1"/>
            </p:cNvSpPr>
            <p:nvPr/>
          </p:nvSpPr>
          <p:spPr bwMode="auto">
            <a:xfrm>
              <a:off x="3435350" y="1204913"/>
              <a:ext cx="457200" cy="4572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584" name="Text Box 101"/>
            <p:cNvSpPr txBox="1">
              <a:spLocks noChangeArrowheads="1"/>
            </p:cNvSpPr>
            <p:nvPr/>
          </p:nvSpPr>
          <p:spPr bwMode="auto">
            <a:xfrm>
              <a:off x="3487738" y="1166813"/>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7</a:t>
              </a:r>
              <a:endParaRPr lang="en-US" altLang="zh-CN" sz="2400">
                <a:latin typeface="Times New Roman" pitchFamily="18" charset="0"/>
              </a:endParaRPr>
            </a:p>
          </p:txBody>
        </p:sp>
        <p:sp>
          <p:nvSpPr>
            <p:cNvPr id="22585" name="Text Box 102"/>
            <p:cNvSpPr txBox="1">
              <a:spLocks noChangeArrowheads="1"/>
            </p:cNvSpPr>
            <p:nvPr/>
          </p:nvSpPr>
          <p:spPr bwMode="auto">
            <a:xfrm>
              <a:off x="2622550" y="1143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6</a:t>
              </a:r>
              <a:endParaRPr lang="en-US" altLang="zh-CN" sz="2400">
                <a:latin typeface="Times New Roman" pitchFamily="18" charset="0"/>
              </a:endParaRPr>
            </a:p>
          </p:txBody>
        </p:sp>
        <p:sp>
          <p:nvSpPr>
            <p:cNvPr id="22586" name="Oval 103"/>
            <p:cNvSpPr>
              <a:spLocks noChangeArrowheads="1"/>
            </p:cNvSpPr>
            <p:nvPr/>
          </p:nvSpPr>
          <p:spPr bwMode="auto">
            <a:xfrm>
              <a:off x="692150" y="1204913"/>
              <a:ext cx="457200" cy="4572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587" name="Text Box 104"/>
            <p:cNvSpPr txBox="1">
              <a:spLocks noChangeArrowheads="1"/>
            </p:cNvSpPr>
            <p:nvPr/>
          </p:nvSpPr>
          <p:spPr bwMode="auto">
            <a:xfrm>
              <a:off x="749300" y="1143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4</a:t>
              </a:r>
              <a:endParaRPr lang="en-US" altLang="zh-CN" sz="2400">
                <a:latin typeface="Times New Roman" pitchFamily="18" charset="0"/>
              </a:endParaRPr>
            </a:p>
          </p:txBody>
        </p:sp>
        <p:sp>
          <p:nvSpPr>
            <p:cNvPr id="22588" name="Oval 105"/>
            <p:cNvSpPr>
              <a:spLocks noChangeArrowheads="1"/>
            </p:cNvSpPr>
            <p:nvPr/>
          </p:nvSpPr>
          <p:spPr bwMode="auto">
            <a:xfrm>
              <a:off x="311150" y="1890713"/>
              <a:ext cx="457200" cy="4572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589" name="Text Box 106"/>
            <p:cNvSpPr txBox="1">
              <a:spLocks noChangeArrowheads="1"/>
            </p:cNvSpPr>
            <p:nvPr/>
          </p:nvSpPr>
          <p:spPr bwMode="auto">
            <a:xfrm>
              <a:off x="354013" y="183515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8</a:t>
              </a:r>
              <a:endParaRPr lang="en-US" altLang="zh-CN" sz="2400">
                <a:latin typeface="Times New Roman" pitchFamily="18" charset="0"/>
              </a:endParaRPr>
            </a:p>
          </p:txBody>
        </p:sp>
        <p:sp>
          <p:nvSpPr>
            <p:cNvPr id="22590" name="Oval 107"/>
            <p:cNvSpPr>
              <a:spLocks noChangeArrowheads="1"/>
            </p:cNvSpPr>
            <p:nvPr/>
          </p:nvSpPr>
          <p:spPr bwMode="auto">
            <a:xfrm>
              <a:off x="920750" y="1890713"/>
              <a:ext cx="457200" cy="4572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591" name="Text Box 108"/>
            <p:cNvSpPr txBox="1">
              <a:spLocks noChangeArrowheads="1"/>
            </p:cNvSpPr>
            <p:nvPr/>
          </p:nvSpPr>
          <p:spPr bwMode="auto">
            <a:xfrm>
              <a:off x="965200" y="183515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9</a:t>
              </a:r>
              <a:endParaRPr lang="en-US" altLang="zh-CN" sz="2400">
                <a:latin typeface="Times New Roman" pitchFamily="18" charset="0"/>
              </a:endParaRPr>
            </a:p>
          </p:txBody>
        </p:sp>
        <p:sp>
          <p:nvSpPr>
            <p:cNvPr id="22592" name="Oval 109"/>
            <p:cNvSpPr>
              <a:spLocks noChangeArrowheads="1"/>
            </p:cNvSpPr>
            <p:nvPr/>
          </p:nvSpPr>
          <p:spPr bwMode="auto">
            <a:xfrm>
              <a:off x="2279650" y="1890713"/>
              <a:ext cx="457200" cy="457200"/>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593" name="Text Box 110"/>
            <p:cNvSpPr txBox="1">
              <a:spLocks noChangeArrowheads="1"/>
            </p:cNvSpPr>
            <p:nvPr/>
          </p:nvSpPr>
          <p:spPr bwMode="auto">
            <a:xfrm>
              <a:off x="2254250" y="1851025"/>
              <a:ext cx="5143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600" b="1">
                  <a:solidFill>
                    <a:schemeClr val="bg1"/>
                  </a:solidFill>
                  <a:latin typeface="Times New Roman" pitchFamily="18" charset="0"/>
                </a:rPr>
                <a:t>12</a:t>
              </a:r>
              <a:endParaRPr lang="en-US" altLang="zh-CN" sz="2600">
                <a:latin typeface="Times New Roman" pitchFamily="18" charset="0"/>
              </a:endParaRPr>
            </a:p>
          </p:txBody>
        </p:sp>
        <p:sp>
          <p:nvSpPr>
            <p:cNvPr id="22594" name="Text Box 111"/>
            <p:cNvSpPr txBox="1">
              <a:spLocks noChangeArrowheads="1"/>
            </p:cNvSpPr>
            <p:nvPr/>
          </p:nvSpPr>
          <p:spPr bwMode="auto">
            <a:xfrm>
              <a:off x="1625600" y="12192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2"/>
                  </a:solidFill>
                  <a:latin typeface="Times New Roman" pitchFamily="18" charset="0"/>
                </a:rPr>
                <a:t>5</a:t>
              </a:r>
              <a:endParaRPr lang="en-US" altLang="zh-CN" sz="2400">
                <a:solidFill>
                  <a:schemeClr val="bg2"/>
                </a:solidFill>
                <a:latin typeface="Times New Roman" pitchFamily="18" charset="0"/>
              </a:endParaRPr>
            </a:p>
          </p:txBody>
        </p:sp>
        <p:sp>
          <p:nvSpPr>
            <p:cNvPr id="22595" name="Text Box 112"/>
            <p:cNvSpPr txBox="1">
              <a:spLocks noChangeArrowheads="1"/>
            </p:cNvSpPr>
            <p:nvPr/>
          </p:nvSpPr>
          <p:spPr bwMode="auto">
            <a:xfrm>
              <a:off x="1336675" y="1843088"/>
              <a:ext cx="9271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600" b="1">
                  <a:solidFill>
                    <a:schemeClr val="bg2"/>
                  </a:solidFill>
                  <a:latin typeface="Times New Roman" pitchFamily="18" charset="0"/>
                </a:rPr>
                <a:t>10 11</a:t>
              </a:r>
            </a:p>
          </p:txBody>
        </p:sp>
        <p:sp>
          <p:nvSpPr>
            <p:cNvPr id="22596" name="Text Box 113"/>
            <p:cNvSpPr txBox="1">
              <a:spLocks noChangeArrowheads="1"/>
            </p:cNvSpPr>
            <p:nvPr/>
          </p:nvSpPr>
          <p:spPr bwMode="auto">
            <a:xfrm>
              <a:off x="2720975" y="1865313"/>
              <a:ext cx="5143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600" b="1">
                  <a:solidFill>
                    <a:schemeClr val="bg2"/>
                  </a:solidFill>
                  <a:latin typeface="Times New Roman" pitchFamily="18" charset="0"/>
                </a:rPr>
                <a:t>13</a:t>
              </a:r>
              <a:endParaRPr lang="en-US" altLang="zh-CN" sz="2600" b="1">
                <a:latin typeface="Times New Roman" pitchFamily="18" charset="0"/>
              </a:endParaRPr>
            </a:p>
          </p:txBody>
        </p:sp>
        <p:sp>
          <p:nvSpPr>
            <p:cNvPr id="22597" name="Line 114"/>
            <p:cNvSpPr>
              <a:spLocks noChangeShapeType="1"/>
            </p:cNvSpPr>
            <p:nvPr/>
          </p:nvSpPr>
          <p:spPr bwMode="auto">
            <a:xfrm flipH="1">
              <a:off x="1682750" y="1662113"/>
              <a:ext cx="76200" cy="228600"/>
            </a:xfrm>
            <a:prstGeom prst="line">
              <a:avLst/>
            </a:prstGeom>
            <a:noFill/>
            <a:ln w="38100" cap="rnd">
              <a:solidFill>
                <a:schemeClr val="bg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8" name="Line 115"/>
            <p:cNvSpPr>
              <a:spLocks noChangeShapeType="1"/>
            </p:cNvSpPr>
            <p:nvPr/>
          </p:nvSpPr>
          <p:spPr bwMode="auto">
            <a:xfrm>
              <a:off x="1911350" y="1662113"/>
              <a:ext cx="152400" cy="304800"/>
            </a:xfrm>
            <a:prstGeom prst="line">
              <a:avLst/>
            </a:prstGeom>
            <a:noFill/>
            <a:ln w="38100" cap="rnd">
              <a:solidFill>
                <a:schemeClr val="bg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9" name="Line 116"/>
            <p:cNvSpPr>
              <a:spLocks noChangeShapeType="1"/>
            </p:cNvSpPr>
            <p:nvPr/>
          </p:nvSpPr>
          <p:spPr bwMode="auto">
            <a:xfrm>
              <a:off x="2901950" y="1662113"/>
              <a:ext cx="76200" cy="304800"/>
            </a:xfrm>
            <a:prstGeom prst="line">
              <a:avLst/>
            </a:prstGeom>
            <a:noFill/>
            <a:ln w="38100" cap="rnd">
              <a:solidFill>
                <a:schemeClr val="bg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841" name="Text Box 3"/>
          <p:cNvSpPr txBox="1">
            <a:spLocks noChangeArrowheads="1"/>
          </p:cNvSpPr>
          <p:nvPr/>
        </p:nvSpPr>
        <p:spPr bwMode="auto">
          <a:xfrm>
            <a:off x="5218113" y="5278438"/>
            <a:ext cx="30607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zh-CN" altLang="en-US" sz="3200">
                <a:latin typeface="隶书" pitchFamily="49" charset="-122"/>
                <a:ea typeface="隶书" pitchFamily="49" charset="-122"/>
              </a:rPr>
              <a:t>一般二叉树</a:t>
            </a:r>
          </a:p>
          <a:p>
            <a:pPr eaLnBrk="1" hangingPunct="1"/>
            <a:r>
              <a:rPr lang="zh-CN" altLang="en-US" sz="3200">
                <a:latin typeface="隶书" pitchFamily="49" charset="-122"/>
                <a:ea typeface="隶书" pitchFamily="49" charset="-122"/>
              </a:rPr>
              <a:t>的顺序表示           </a:t>
            </a:r>
            <a:endParaRPr lang="zh-CN" altLang="en-US" sz="3200">
              <a:latin typeface="仿宋_GB2312" pitchFamily="49" charset="-122"/>
              <a:ea typeface="仿宋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8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4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D99673B1-9EC0-43F5-9AF4-45B15A1E27EE}" type="slidenum">
              <a:rPr lang="en-US" altLang="zh-CN" sz="1800" b="1">
                <a:latin typeface="华文新魏" pitchFamily="2" charset="-122"/>
                <a:ea typeface="华文新魏" pitchFamily="2" charset="-122"/>
              </a:rPr>
              <a:pPr algn="r" eaLnBrk="1" hangingPunct="1"/>
              <a:t>17</a:t>
            </a:fld>
            <a:endParaRPr lang="en-US" altLang="zh-CN" sz="1800" b="1">
              <a:latin typeface="华文新魏" pitchFamily="2" charset="-122"/>
              <a:ea typeface="华文新魏" pitchFamily="2" charset="-122"/>
            </a:endParaRPr>
          </a:p>
        </p:txBody>
      </p:sp>
      <p:sp>
        <p:nvSpPr>
          <p:cNvPr id="23555"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964027B7-671F-4015-9F3A-54A50100A270}" type="slidenum">
              <a:rPr lang="en-US" altLang="zh-CN" sz="1800" b="1">
                <a:latin typeface="华文新魏" pitchFamily="2" charset="-122"/>
                <a:ea typeface="华文新魏" pitchFamily="2" charset="-122"/>
              </a:rPr>
              <a:pPr algn="r" eaLnBrk="1" hangingPunct="1"/>
              <a:t>17</a:t>
            </a:fld>
            <a:endParaRPr lang="en-US" altLang="zh-CN" sz="1800" b="1">
              <a:latin typeface="华文新魏" pitchFamily="2" charset="-122"/>
              <a:ea typeface="华文新魏" pitchFamily="2" charset="-122"/>
            </a:endParaRPr>
          </a:p>
        </p:txBody>
      </p:sp>
      <p:grpSp>
        <p:nvGrpSpPr>
          <p:cNvPr id="23556" name="Group 4"/>
          <p:cNvGrpSpPr>
            <a:grpSpLocks/>
          </p:cNvGrpSpPr>
          <p:nvPr/>
        </p:nvGrpSpPr>
        <p:grpSpPr bwMode="auto">
          <a:xfrm>
            <a:off x="6107113" y="1420813"/>
            <a:ext cx="3036887" cy="2881312"/>
            <a:chOff x="0" y="0"/>
            <a:chExt cx="1913" cy="1815"/>
          </a:xfrm>
        </p:grpSpPr>
        <p:sp>
          <p:nvSpPr>
            <p:cNvPr id="23629" name="Line 3"/>
            <p:cNvSpPr>
              <a:spLocks noChangeShapeType="1"/>
            </p:cNvSpPr>
            <p:nvPr/>
          </p:nvSpPr>
          <p:spPr bwMode="auto">
            <a:xfrm>
              <a:off x="204" y="240"/>
              <a:ext cx="1536" cy="139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30" name="Oval 6"/>
            <p:cNvSpPr>
              <a:spLocks noChangeArrowheads="1"/>
            </p:cNvSpPr>
            <p:nvPr/>
          </p:nvSpPr>
          <p:spPr bwMode="auto">
            <a:xfrm>
              <a:off x="0" y="39"/>
              <a:ext cx="288" cy="288"/>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3631" name="Oval 7"/>
            <p:cNvSpPr>
              <a:spLocks noChangeArrowheads="1"/>
            </p:cNvSpPr>
            <p:nvPr/>
          </p:nvSpPr>
          <p:spPr bwMode="auto">
            <a:xfrm>
              <a:off x="396" y="384"/>
              <a:ext cx="288" cy="288"/>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3632" name="Text Box 8"/>
            <p:cNvSpPr txBox="1">
              <a:spLocks noChangeArrowheads="1"/>
            </p:cNvSpPr>
            <p:nvPr/>
          </p:nvSpPr>
          <p:spPr bwMode="auto">
            <a:xfrm>
              <a:off x="29"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1</a:t>
              </a:r>
              <a:endParaRPr lang="en-US" altLang="zh-CN" sz="2400">
                <a:latin typeface="Times New Roman" pitchFamily="18" charset="0"/>
              </a:endParaRPr>
            </a:p>
          </p:txBody>
        </p:sp>
        <p:sp>
          <p:nvSpPr>
            <p:cNvPr id="23633" name="Text Box 9"/>
            <p:cNvSpPr txBox="1">
              <a:spLocks noChangeArrowheads="1"/>
            </p:cNvSpPr>
            <p:nvPr/>
          </p:nvSpPr>
          <p:spPr bwMode="auto">
            <a:xfrm>
              <a:off x="438" y="34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3</a:t>
              </a:r>
              <a:endParaRPr lang="en-US" altLang="zh-CN" sz="2400">
                <a:latin typeface="Times New Roman" pitchFamily="18" charset="0"/>
              </a:endParaRPr>
            </a:p>
          </p:txBody>
        </p:sp>
        <p:sp>
          <p:nvSpPr>
            <p:cNvPr id="23634" name="Oval 10"/>
            <p:cNvSpPr>
              <a:spLocks noChangeArrowheads="1"/>
            </p:cNvSpPr>
            <p:nvPr/>
          </p:nvSpPr>
          <p:spPr bwMode="auto">
            <a:xfrm>
              <a:off x="1212" y="1152"/>
              <a:ext cx="288" cy="288"/>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3635" name="Oval 11"/>
            <p:cNvSpPr>
              <a:spLocks noChangeArrowheads="1"/>
            </p:cNvSpPr>
            <p:nvPr/>
          </p:nvSpPr>
          <p:spPr bwMode="auto">
            <a:xfrm>
              <a:off x="780" y="759"/>
              <a:ext cx="288" cy="288"/>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3636" name="Text Box 12"/>
            <p:cNvSpPr txBox="1">
              <a:spLocks noChangeArrowheads="1"/>
            </p:cNvSpPr>
            <p:nvPr/>
          </p:nvSpPr>
          <p:spPr bwMode="auto">
            <a:xfrm>
              <a:off x="800" y="73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7</a:t>
              </a:r>
              <a:endParaRPr lang="en-US" altLang="zh-CN" sz="2400">
                <a:latin typeface="Times New Roman" pitchFamily="18" charset="0"/>
              </a:endParaRPr>
            </a:p>
          </p:txBody>
        </p:sp>
        <p:sp>
          <p:nvSpPr>
            <p:cNvPr id="23637" name="Text Box 13"/>
            <p:cNvSpPr txBox="1">
              <a:spLocks noChangeArrowheads="1"/>
            </p:cNvSpPr>
            <p:nvPr/>
          </p:nvSpPr>
          <p:spPr bwMode="auto">
            <a:xfrm>
              <a:off x="1187" y="1129"/>
              <a:ext cx="32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600" b="1">
                  <a:solidFill>
                    <a:schemeClr val="bg1"/>
                  </a:solidFill>
                  <a:latin typeface="Times New Roman" pitchFamily="18" charset="0"/>
                </a:rPr>
                <a:t>15</a:t>
              </a:r>
              <a:endParaRPr lang="en-US" altLang="zh-CN" sz="2600">
                <a:latin typeface="Times New Roman" pitchFamily="18" charset="0"/>
              </a:endParaRPr>
            </a:p>
          </p:txBody>
        </p:sp>
        <p:sp>
          <p:nvSpPr>
            <p:cNvPr id="23638" name="Oval 67"/>
            <p:cNvSpPr>
              <a:spLocks noChangeArrowheads="1"/>
            </p:cNvSpPr>
            <p:nvPr/>
          </p:nvSpPr>
          <p:spPr bwMode="auto">
            <a:xfrm>
              <a:off x="1596" y="1527"/>
              <a:ext cx="288" cy="288"/>
            </a:xfrm>
            <a:prstGeom prst="ellipse">
              <a:avLst/>
            </a:prstGeom>
            <a:gradFill rotWithShape="0">
              <a:gsLst>
                <a:gs pos="0">
                  <a:srgbClr val="FF6600"/>
                </a:gs>
                <a:gs pos="100000">
                  <a:srgbClr val="762F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3639" name="Text Box 68"/>
            <p:cNvSpPr txBox="1">
              <a:spLocks noChangeArrowheads="1"/>
            </p:cNvSpPr>
            <p:nvPr/>
          </p:nvSpPr>
          <p:spPr bwMode="auto">
            <a:xfrm>
              <a:off x="1589" y="1505"/>
              <a:ext cx="32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600" b="1">
                  <a:solidFill>
                    <a:schemeClr val="bg1"/>
                  </a:solidFill>
                  <a:latin typeface="Times New Roman" pitchFamily="18" charset="0"/>
                </a:rPr>
                <a:t>31</a:t>
              </a:r>
              <a:endParaRPr lang="en-US" altLang="zh-CN" sz="2600">
                <a:latin typeface="Times New Roman" pitchFamily="18" charset="0"/>
              </a:endParaRPr>
            </a:p>
          </p:txBody>
        </p:sp>
      </p:grpSp>
      <p:sp>
        <p:nvSpPr>
          <p:cNvPr id="23557" name="Text Box 69"/>
          <p:cNvSpPr txBox="1">
            <a:spLocks noChangeArrowheads="1"/>
          </p:cNvSpPr>
          <p:nvPr/>
        </p:nvSpPr>
        <p:spPr bwMode="auto">
          <a:xfrm>
            <a:off x="1181100" y="836613"/>
            <a:ext cx="64150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zh-CN" altLang="en-US" sz="3600" b="1">
                <a:latin typeface="Times New Roman" pitchFamily="18" charset="0"/>
                <a:ea typeface="仿宋_GB2312" pitchFamily="49" charset="-122"/>
              </a:rPr>
              <a:t>极端情形</a:t>
            </a:r>
            <a:r>
              <a:rPr lang="en-US" altLang="zh-CN" sz="3600" b="1">
                <a:latin typeface="Times New Roman" pitchFamily="18" charset="0"/>
                <a:ea typeface="仿宋_GB2312" pitchFamily="49" charset="-122"/>
              </a:rPr>
              <a:t>: </a:t>
            </a:r>
            <a:r>
              <a:rPr lang="zh-CN" altLang="en-US" sz="3600" b="1">
                <a:latin typeface="Times New Roman" pitchFamily="18" charset="0"/>
                <a:ea typeface="仿宋_GB2312" pitchFamily="49" charset="-122"/>
              </a:rPr>
              <a:t>只有右单支的二叉树</a:t>
            </a:r>
            <a:endParaRPr lang="zh-CN" altLang="en-US" sz="3600">
              <a:latin typeface="Times New Roman" pitchFamily="18" charset="0"/>
            </a:endParaRPr>
          </a:p>
        </p:txBody>
      </p:sp>
      <p:grpSp>
        <p:nvGrpSpPr>
          <p:cNvPr id="23558" name="Group 17"/>
          <p:cNvGrpSpPr>
            <a:grpSpLocks/>
          </p:cNvGrpSpPr>
          <p:nvPr/>
        </p:nvGrpSpPr>
        <p:grpSpPr bwMode="auto">
          <a:xfrm>
            <a:off x="0" y="1895475"/>
            <a:ext cx="7029450" cy="1600200"/>
            <a:chOff x="0" y="0"/>
            <a:chExt cx="4428" cy="1008"/>
          </a:xfrm>
        </p:grpSpPr>
        <p:sp>
          <p:nvSpPr>
            <p:cNvPr id="23560" name="Rectangle 2"/>
            <p:cNvSpPr>
              <a:spLocks noChangeArrowheads="1"/>
            </p:cNvSpPr>
            <p:nvPr/>
          </p:nvSpPr>
          <p:spPr bwMode="auto">
            <a:xfrm>
              <a:off x="1260" y="720"/>
              <a:ext cx="3168" cy="288"/>
            </a:xfrm>
            <a:prstGeom prst="rect">
              <a:avLst/>
            </a:prstGeom>
            <a:solidFill>
              <a:srgbClr val="FF7C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p>
          </p:txBody>
        </p:sp>
        <p:sp>
          <p:nvSpPr>
            <p:cNvPr id="23561" name="Rectangle 4"/>
            <p:cNvSpPr>
              <a:spLocks noChangeArrowheads="1"/>
            </p:cNvSpPr>
            <p:nvPr/>
          </p:nvSpPr>
          <p:spPr bwMode="auto">
            <a:xfrm>
              <a:off x="16" y="96"/>
              <a:ext cx="2924" cy="288"/>
            </a:xfrm>
            <a:prstGeom prst="rect">
              <a:avLst/>
            </a:prstGeom>
            <a:solidFill>
              <a:srgbClr val="FF7C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7C80"/>
              </a:extrusionClr>
            </a:sp3d>
          </p:spPr>
          <p:txBody>
            <a:bodyPr wrap="none" anchor="ctr">
              <a:flatTx/>
            </a:bodyPr>
            <a:lstStyle/>
            <a:p>
              <a:endParaRPr lang="zh-CN" altLang="en-US"/>
            </a:p>
          </p:txBody>
        </p:sp>
        <p:sp>
          <p:nvSpPr>
            <p:cNvPr id="23562" name="Text Box 5"/>
            <p:cNvSpPr txBox="1">
              <a:spLocks noChangeArrowheads="1"/>
            </p:cNvSpPr>
            <p:nvPr/>
          </p:nvSpPr>
          <p:spPr bwMode="auto">
            <a:xfrm>
              <a:off x="0" y="6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a:solidFill>
                    <a:schemeClr val="bg1"/>
                  </a:solidFill>
                  <a:latin typeface="Times New Roman" pitchFamily="18" charset="0"/>
                </a:rPr>
                <a:t>1</a:t>
              </a:r>
              <a:endParaRPr lang="en-US" altLang="zh-CN" sz="2400">
                <a:latin typeface="Times New Roman" pitchFamily="18" charset="0"/>
              </a:endParaRPr>
            </a:p>
          </p:txBody>
        </p:sp>
        <p:sp>
          <p:nvSpPr>
            <p:cNvPr id="23563" name="Line 14"/>
            <p:cNvSpPr>
              <a:spLocks noChangeShapeType="1"/>
            </p:cNvSpPr>
            <p:nvPr/>
          </p:nvSpPr>
          <p:spPr bwMode="auto">
            <a:xfrm>
              <a:off x="204" y="96"/>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4" name="Line 15"/>
            <p:cNvSpPr>
              <a:spLocks noChangeShapeType="1"/>
            </p:cNvSpPr>
            <p:nvPr/>
          </p:nvSpPr>
          <p:spPr bwMode="auto">
            <a:xfrm flipV="1">
              <a:off x="204" y="0"/>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5" name="Line 16"/>
            <p:cNvSpPr>
              <a:spLocks noChangeShapeType="1"/>
            </p:cNvSpPr>
            <p:nvPr/>
          </p:nvSpPr>
          <p:spPr bwMode="auto">
            <a:xfrm>
              <a:off x="396" y="96"/>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6" name="Line 17"/>
            <p:cNvSpPr>
              <a:spLocks noChangeShapeType="1"/>
            </p:cNvSpPr>
            <p:nvPr/>
          </p:nvSpPr>
          <p:spPr bwMode="auto">
            <a:xfrm flipV="1">
              <a:off x="396" y="0"/>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7" name="Line 18"/>
            <p:cNvSpPr>
              <a:spLocks noChangeShapeType="1"/>
            </p:cNvSpPr>
            <p:nvPr/>
          </p:nvSpPr>
          <p:spPr bwMode="auto">
            <a:xfrm>
              <a:off x="588" y="96"/>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8" name="Line 19"/>
            <p:cNvSpPr>
              <a:spLocks noChangeShapeType="1"/>
            </p:cNvSpPr>
            <p:nvPr/>
          </p:nvSpPr>
          <p:spPr bwMode="auto">
            <a:xfrm flipV="1">
              <a:off x="588" y="0"/>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9" name="Line 20"/>
            <p:cNvSpPr>
              <a:spLocks noChangeShapeType="1"/>
            </p:cNvSpPr>
            <p:nvPr/>
          </p:nvSpPr>
          <p:spPr bwMode="auto">
            <a:xfrm>
              <a:off x="780" y="96"/>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0" name="Line 21"/>
            <p:cNvSpPr>
              <a:spLocks noChangeShapeType="1"/>
            </p:cNvSpPr>
            <p:nvPr/>
          </p:nvSpPr>
          <p:spPr bwMode="auto">
            <a:xfrm flipV="1">
              <a:off x="780" y="0"/>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1" name="Line 22"/>
            <p:cNvSpPr>
              <a:spLocks noChangeShapeType="1"/>
            </p:cNvSpPr>
            <p:nvPr/>
          </p:nvSpPr>
          <p:spPr bwMode="auto">
            <a:xfrm>
              <a:off x="972" y="96"/>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2" name="Line 23"/>
            <p:cNvSpPr>
              <a:spLocks noChangeShapeType="1"/>
            </p:cNvSpPr>
            <p:nvPr/>
          </p:nvSpPr>
          <p:spPr bwMode="auto">
            <a:xfrm flipV="1">
              <a:off x="972" y="0"/>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3" name="Line 24"/>
            <p:cNvSpPr>
              <a:spLocks noChangeShapeType="1"/>
            </p:cNvSpPr>
            <p:nvPr/>
          </p:nvSpPr>
          <p:spPr bwMode="auto">
            <a:xfrm>
              <a:off x="1164" y="96"/>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4" name="Line 25"/>
            <p:cNvSpPr>
              <a:spLocks noChangeShapeType="1"/>
            </p:cNvSpPr>
            <p:nvPr/>
          </p:nvSpPr>
          <p:spPr bwMode="auto">
            <a:xfrm flipV="1">
              <a:off x="1164" y="0"/>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5" name="Line 26"/>
            <p:cNvSpPr>
              <a:spLocks noChangeShapeType="1"/>
            </p:cNvSpPr>
            <p:nvPr/>
          </p:nvSpPr>
          <p:spPr bwMode="auto">
            <a:xfrm>
              <a:off x="1356" y="96"/>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6" name="Line 27"/>
            <p:cNvSpPr>
              <a:spLocks noChangeShapeType="1"/>
            </p:cNvSpPr>
            <p:nvPr/>
          </p:nvSpPr>
          <p:spPr bwMode="auto">
            <a:xfrm flipV="1">
              <a:off x="1356" y="0"/>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7" name="Line 28"/>
            <p:cNvSpPr>
              <a:spLocks noChangeShapeType="1"/>
            </p:cNvSpPr>
            <p:nvPr/>
          </p:nvSpPr>
          <p:spPr bwMode="auto">
            <a:xfrm>
              <a:off x="1548" y="96"/>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8" name="Line 29"/>
            <p:cNvSpPr>
              <a:spLocks noChangeShapeType="1"/>
            </p:cNvSpPr>
            <p:nvPr/>
          </p:nvSpPr>
          <p:spPr bwMode="auto">
            <a:xfrm flipV="1">
              <a:off x="1548" y="0"/>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9" name="Line 30"/>
            <p:cNvSpPr>
              <a:spLocks noChangeShapeType="1"/>
            </p:cNvSpPr>
            <p:nvPr/>
          </p:nvSpPr>
          <p:spPr bwMode="auto">
            <a:xfrm>
              <a:off x="1740" y="96"/>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0" name="Line 31"/>
            <p:cNvSpPr>
              <a:spLocks noChangeShapeType="1"/>
            </p:cNvSpPr>
            <p:nvPr/>
          </p:nvSpPr>
          <p:spPr bwMode="auto">
            <a:xfrm flipV="1">
              <a:off x="1740" y="0"/>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1" name="Line 32"/>
            <p:cNvSpPr>
              <a:spLocks noChangeShapeType="1"/>
            </p:cNvSpPr>
            <p:nvPr/>
          </p:nvSpPr>
          <p:spPr bwMode="auto">
            <a:xfrm>
              <a:off x="1932" y="96"/>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2" name="Line 33"/>
            <p:cNvSpPr>
              <a:spLocks noChangeShapeType="1"/>
            </p:cNvSpPr>
            <p:nvPr/>
          </p:nvSpPr>
          <p:spPr bwMode="auto">
            <a:xfrm flipV="1">
              <a:off x="1932" y="0"/>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3" name="Line 34"/>
            <p:cNvSpPr>
              <a:spLocks noChangeShapeType="1"/>
            </p:cNvSpPr>
            <p:nvPr/>
          </p:nvSpPr>
          <p:spPr bwMode="auto">
            <a:xfrm>
              <a:off x="2124" y="96"/>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4" name="Line 35"/>
            <p:cNvSpPr>
              <a:spLocks noChangeShapeType="1"/>
            </p:cNvSpPr>
            <p:nvPr/>
          </p:nvSpPr>
          <p:spPr bwMode="auto">
            <a:xfrm flipV="1">
              <a:off x="2124" y="0"/>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5" name="Line 36"/>
            <p:cNvSpPr>
              <a:spLocks noChangeShapeType="1"/>
            </p:cNvSpPr>
            <p:nvPr/>
          </p:nvSpPr>
          <p:spPr bwMode="auto">
            <a:xfrm>
              <a:off x="2316" y="96"/>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6" name="Line 37"/>
            <p:cNvSpPr>
              <a:spLocks noChangeShapeType="1"/>
            </p:cNvSpPr>
            <p:nvPr/>
          </p:nvSpPr>
          <p:spPr bwMode="auto">
            <a:xfrm flipV="1">
              <a:off x="2316" y="0"/>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7" name="Line 38"/>
            <p:cNvSpPr>
              <a:spLocks noChangeShapeType="1"/>
            </p:cNvSpPr>
            <p:nvPr/>
          </p:nvSpPr>
          <p:spPr bwMode="auto">
            <a:xfrm>
              <a:off x="2508" y="96"/>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8" name="Line 39"/>
            <p:cNvSpPr>
              <a:spLocks noChangeShapeType="1"/>
            </p:cNvSpPr>
            <p:nvPr/>
          </p:nvSpPr>
          <p:spPr bwMode="auto">
            <a:xfrm flipV="1">
              <a:off x="2508" y="0"/>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9" name="Line 40"/>
            <p:cNvSpPr>
              <a:spLocks noChangeShapeType="1"/>
            </p:cNvSpPr>
            <p:nvPr/>
          </p:nvSpPr>
          <p:spPr bwMode="auto">
            <a:xfrm>
              <a:off x="2700" y="96"/>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0" name="Line 41"/>
            <p:cNvSpPr>
              <a:spLocks noChangeShapeType="1"/>
            </p:cNvSpPr>
            <p:nvPr/>
          </p:nvSpPr>
          <p:spPr bwMode="auto">
            <a:xfrm flipV="1">
              <a:off x="2700" y="0"/>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1" name="Line 42"/>
            <p:cNvSpPr>
              <a:spLocks noChangeShapeType="1"/>
            </p:cNvSpPr>
            <p:nvPr/>
          </p:nvSpPr>
          <p:spPr bwMode="auto">
            <a:xfrm>
              <a:off x="2892" y="96"/>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2" name="Line 43"/>
            <p:cNvSpPr>
              <a:spLocks noChangeShapeType="1"/>
            </p:cNvSpPr>
            <p:nvPr/>
          </p:nvSpPr>
          <p:spPr bwMode="auto">
            <a:xfrm flipV="1">
              <a:off x="2892" y="0"/>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3" name="Text Box 44"/>
            <p:cNvSpPr txBox="1">
              <a:spLocks noChangeArrowheads="1"/>
            </p:cNvSpPr>
            <p:nvPr/>
          </p:nvSpPr>
          <p:spPr bwMode="auto">
            <a:xfrm>
              <a:off x="396" y="6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a:solidFill>
                    <a:schemeClr val="bg1"/>
                  </a:solidFill>
                  <a:latin typeface="Times New Roman" pitchFamily="18" charset="0"/>
                </a:rPr>
                <a:t>3</a:t>
              </a:r>
              <a:endParaRPr lang="en-US" altLang="zh-CN" sz="2800">
                <a:latin typeface="Times New Roman" pitchFamily="18" charset="0"/>
              </a:endParaRPr>
            </a:p>
          </p:txBody>
        </p:sp>
        <p:sp>
          <p:nvSpPr>
            <p:cNvPr id="23594" name="Text Box 45"/>
            <p:cNvSpPr txBox="1">
              <a:spLocks noChangeArrowheads="1"/>
            </p:cNvSpPr>
            <p:nvPr/>
          </p:nvSpPr>
          <p:spPr bwMode="auto">
            <a:xfrm>
              <a:off x="1138" y="6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a:solidFill>
                    <a:schemeClr val="bg1"/>
                  </a:solidFill>
                  <a:latin typeface="Times New Roman" pitchFamily="18" charset="0"/>
                </a:rPr>
                <a:t>7</a:t>
              </a:r>
              <a:endParaRPr lang="en-US" altLang="zh-CN" sz="2800">
                <a:latin typeface="Times New Roman" pitchFamily="18" charset="0"/>
              </a:endParaRPr>
            </a:p>
          </p:txBody>
        </p:sp>
        <p:sp>
          <p:nvSpPr>
            <p:cNvPr id="23595" name="Text Box 46"/>
            <p:cNvSpPr txBox="1">
              <a:spLocks noChangeArrowheads="1"/>
            </p:cNvSpPr>
            <p:nvPr/>
          </p:nvSpPr>
          <p:spPr bwMode="auto">
            <a:xfrm>
              <a:off x="2646" y="66"/>
              <a:ext cx="32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a:solidFill>
                    <a:schemeClr val="bg1"/>
                  </a:solidFill>
                  <a:latin typeface="Times New Roman" pitchFamily="18" charset="0"/>
                </a:rPr>
                <a:t>15</a:t>
              </a:r>
              <a:endParaRPr lang="en-US" altLang="zh-CN" sz="2600">
                <a:latin typeface="Times New Roman" pitchFamily="18" charset="0"/>
              </a:endParaRPr>
            </a:p>
          </p:txBody>
        </p:sp>
        <p:sp>
          <p:nvSpPr>
            <p:cNvPr id="23596" name="Line 47"/>
            <p:cNvSpPr>
              <a:spLocks noChangeShapeType="1"/>
            </p:cNvSpPr>
            <p:nvPr/>
          </p:nvSpPr>
          <p:spPr bwMode="auto">
            <a:xfrm>
              <a:off x="1452" y="720"/>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7" name="Line 48"/>
            <p:cNvSpPr>
              <a:spLocks noChangeShapeType="1"/>
            </p:cNvSpPr>
            <p:nvPr/>
          </p:nvSpPr>
          <p:spPr bwMode="auto">
            <a:xfrm flipV="1">
              <a:off x="1452" y="624"/>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8" name="Line 49"/>
            <p:cNvSpPr>
              <a:spLocks noChangeShapeType="1"/>
            </p:cNvSpPr>
            <p:nvPr/>
          </p:nvSpPr>
          <p:spPr bwMode="auto">
            <a:xfrm>
              <a:off x="1644" y="720"/>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9" name="Line 50"/>
            <p:cNvSpPr>
              <a:spLocks noChangeShapeType="1"/>
            </p:cNvSpPr>
            <p:nvPr/>
          </p:nvSpPr>
          <p:spPr bwMode="auto">
            <a:xfrm flipV="1">
              <a:off x="1644" y="624"/>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0" name="Line 51"/>
            <p:cNvSpPr>
              <a:spLocks noChangeShapeType="1"/>
            </p:cNvSpPr>
            <p:nvPr/>
          </p:nvSpPr>
          <p:spPr bwMode="auto">
            <a:xfrm>
              <a:off x="1836" y="720"/>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1" name="Line 52"/>
            <p:cNvSpPr>
              <a:spLocks noChangeShapeType="1"/>
            </p:cNvSpPr>
            <p:nvPr/>
          </p:nvSpPr>
          <p:spPr bwMode="auto">
            <a:xfrm flipV="1">
              <a:off x="1836" y="624"/>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2" name="Line 53"/>
            <p:cNvSpPr>
              <a:spLocks noChangeShapeType="1"/>
            </p:cNvSpPr>
            <p:nvPr/>
          </p:nvSpPr>
          <p:spPr bwMode="auto">
            <a:xfrm>
              <a:off x="2028" y="720"/>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3" name="Line 54"/>
            <p:cNvSpPr>
              <a:spLocks noChangeShapeType="1"/>
            </p:cNvSpPr>
            <p:nvPr/>
          </p:nvSpPr>
          <p:spPr bwMode="auto">
            <a:xfrm flipV="1">
              <a:off x="2028" y="624"/>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4" name="Line 55"/>
            <p:cNvSpPr>
              <a:spLocks noChangeShapeType="1"/>
            </p:cNvSpPr>
            <p:nvPr/>
          </p:nvSpPr>
          <p:spPr bwMode="auto">
            <a:xfrm>
              <a:off x="2220" y="720"/>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5" name="Line 56"/>
            <p:cNvSpPr>
              <a:spLocks noChangeShapeType="1"/>
            </p:cNvSpPr>
            <p:nvPr/>
          </p:nvSpPr>
          <p:spPr bwMode="auto">
            <a:xfrm flipV="1">
              <a:off x="2220" y="624"/>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6" name="Line 57"/>
            <p:cNvSpPr>
              <a:spLocks noChangeShapeType="1"/>
            </p:cNvSpPr>
            <p:nvPr/>
          </p:nvSpPr>
          <p:spPr bwMode="auto">
            <a:xfrm>
              <a:off x="2412" y="720"/>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7" name="Line 58"/>
            <p:cNvSpPr>
              <a:spLocks noChangeShapeType="1"/>
            </p:cNvSpPr>
            <p:nvPr/>
          </p:nvSpPr>
          <p:spPr bwMode="auto">
            <a:xfrm flipV="1">
              <a:off x="2412" y="624"/>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8" name="Line 59"/>
            <p:cNvSpPr>
              <a:spLocks noChangeShapeType="1"/>
            </p:cNvSpPr>
            <p:nvPr/>
          </p:nvSpPr>
          <p:spPr bwMode="auto">
            <a:xfrm flipV="1">
              <a:off x="2604" y="624"/>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9" name="Line 60"/>
            <p:cNvSpPr>
              <a:spLocks noChangeShapeType="1"/>
            </p:cNvSpPr>
            <p:nvPr/>
          </p:nvSpPr>
          <p:spPr bwMode="auto">
            <a:xfrm>
              <a:off x="2796" y="720"/>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10" name="Line 61"/>
            <p:cNvSpPr>
              <a:spLocks noChangeShapeType="1"/>
            </p:cNvSpPr>
            <p:nvPr/>
          </p:nvSpPr>
          <p:spPr bwMode="auto">
            <a:xfrm flipV="1">
              <a:off x="2796" y="624"/>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11" name="Line 62"/>
            <p:cNvSpPr>
              <a:spLocks noChangeShapeType="1"/>
            </p:cNvSpPr>
            <p:nvPr/>
          </p:nvSpPr>
          <p:spPr bwMode="auto">
            <a:xfrm>
              <a:off x="2988" y="720"/>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12" name="Line 63"/>
            <p:cNvSpPr>
              <a:spLocks noChangeShapeType="1"/>
            </p:cNvSpPr>
            <p:nvPr/>
          </p:nvSpPr>
          <p:spPr bwMode="auto">
            <a:xfrm flipV="1">
              <a:off x="2988" y="624"/>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13" name="Line 64"/>
            <p:cNvSpPr>
              <a:spLocks noChangeShapeType="1"/>
            </p:cNvSpPr>
            <p:nvPr/>
          </p:nvSpPr>
          <p:spPr bwMode="auto">
            <a:xfrm>
              <a:off x="3180" y="720"/>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14" name="Line 65"/>
            <p:cNvSpPr>
              <a:spLocks noChangeShapeType="1"/>
            </p:cNvSpPr>
            <p:nvPr/>
          </p:nvSpPr>
          <p:spPr bwMode="auto">
            <a:xfrm flipV="1">
              <a:off x="3180" y="624"/>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15" name="Line 66"/>
            <p:cNvSpPr>
              <a:spLocks noChangeShapeType="1"/>
            </p:cNvSpPr>
            <p:nvPr/>
          </p:nvSpPr>
          <p:spPr bwMode="auto">
            <a:xfrm>
              <a:off x="2604" y="720"/>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16" name="Line 70"/>
            <p:cNvSpPr>
              <a:spLocks noChangeShapeType="1"/>
            </p:cNvSpPr>
            <p:nvPr/>
          </p:nvSpPr>
          <p:spPr bwMode="auto">
            <a:xfrm>
              <a:off x="3372" y="720"/>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17" name="Line 71"/>
            <p:cNvSpPr>
              <a:spLocks noChangeShapeType="1"/>
            </p:cNvSpPr>
            <p:nvPr/>
          </p:nvSpPr>
          <p:spPr bwMode="auto">
            <a:xfrm flipV="1">
              <a:off x="3372" y="624"/>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18" name="Line 72"/>
            <p:cNvSpPr>
              <a:spLocks noChangeShapeType="1"/>
            </p:cNvSpPr>
            <p:nvPr/>
          </p:nvSpPr>
          <p:spPr bwMode="auto">
            <a:xfrm>
              <a:off x="3564" y="720"/>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19" name="Line 73"/>
            <p:cNvSpPr>
              <a:spLocks noChangeShapeType="1"/>
            </p:cNvSpPr>
            <p:nvPr/>
          </p:nvSpPr>
          <p:spPr bwMode="auto">
            <a:xfrm flipV="1">
              <a:off x="3564" y="624"/>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20" name="Line 74"/>
            <p:cNvSpPr>
              <a:spLocks noChangeShapeType="1"/>
            </p:cNvSpPr>
            <p:nvPr/>
          </p:nvSpPr>
          <p:spPr bwMode="auto">
            <a:xfrm>
              <a:off x="3756" y="720"/>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21" name="Line 75"/>
            <p:cNvSpPr>
              <a:spLocks noChangeShapeType="1"/>
            </p:cNvSpPr>
            <p:nvPr/>
          </p:nvSpPr>
          <p:spPr bwMode="auto">
            <a:xfrm flipV="1">
              <a:off x="3756" y="624"/>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22" name="Line 76"/>
            <p:cNvSpPr>
              <a:spLocks noChangeShapeType="1"/>
            </p:cNvSpPr>
            <p:nvPr/>
          </p:nvSpPr>
          <p:spPr bwMode="auto">
            <a:xfrm>
              <a:off x="3948" y="720"/>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23" name="Line 77"/>
            <p:cNvSpPr>
              <a:spLocks noChangeShapeType="1"/>
            </p:cNvSpPr>
            <p:nvPr/>
          </p:nvSpPr>
          <p:spPr bwMode="auto">
            <a:xfrm flipV="1">
              <a:off x="3948" y="624"/>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24" name="Line 78"/>
            <p:cNvSpPr>
              <a:spLocks noChangeShapeType="1"/>
            </p:cNvSpPr>
            <p:nvPr/>
          </p:nvSpPr>
          <p:spPr bwMode="auto">
            <a:xfrm>
              <a:off x="4140" y="720"/>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25" name="Line 79"/>
            <p:cNvSpPr>
              <a:spLocks noChangeShapeType="1"/>
            </p:cNvSpPr>
            <p:nvPr/>
          </p:nvSpPr>
          <p:spPr bwMode="auto">
            <a:xfrm flipV="1">
              <a:off x="4140" y="624"/>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26" name="Line 80"/>
            <p:cNvSpPr>
              <a:spLocks noChangeShapeType="1"/>
            </p:cNvSpPr>
            <p:nvPr/>
          </p:nvSpPr>
          <p:spPr bwMode="auto">
            <a:xfrm>
              <a:off x="4332" y="720"/>
              <a:ext cx="0" cy="288"/>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27" name="Line 81"/>
            <p:cNvSpPr>
              <a:spLocks noChangeShapeType="1"/>
            </p:cNvSpPr>
            <p:nvPr/>
          </p:nvSpPr>
          <p:spPr bwMode="auto">
            <a:xfrm flipV="1">
              <a:off x="4332" y="624"/>
              <a:ext cx="96" cy="96"/>
            </a:xfrm>
            <a:prstGeom prst="line">
              <a:avLst/>
            </a:prstGeom>
            <a:noFill/>
            <a:ln w="1905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28" name="Text Box 82"/>
            <p:cNvSpPr txBox="1">
              <a:spLocks noChangeArrowheads="1"/>
            </p:cNvSpPr>
            <p:nvPr/>
          </p:nvSpPr>
          <p:spPr bwMode="auto">
            <a:xfrm>
              <a:off x="4097" y="690"/>
              <a:ext cx="32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a:solidFill>
                    <a:schemeClr val="bg1"/>
                  </a:solidFill>
                  <a:latin typeface="Times New Roman" pitchFamily="18" charset="0"/>
                </a:rPr>
                <a:t>31</a:t>
              </a:r>
              <a:endParaRPr lang="en-US" altLang="zh-CN" sz="2600">
                <a:latin typeface="Times New Roman" pitchFamily="18" charset="0"/>
              </a:endParaRPr>
            </a:p>
          </p:txBody>
        </p:sp>
      </p:grpSp>
      <p:sp>
        <p:nvSpPr>
          <p:cNvPr id="31831" name="Text Box 36"/>
          <p:cNvSpPr txBox="1">
            <a:spLocks noChangeArrowheads="1"/>
          </p:cNvSpPr>
          <p:nvPr/>
        </p:nvSpPr>
        <p:spPr bwMode="auto">
          <a:xfrm>
            <a:off x="287338" y="4473575"/>
            <a:ext cx="782637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lnSpc>
                <a:spcPct val="90000"/>
              </a:lnSpc>
              <a:spcBef>
                <a:spcPct val="20000"/>
              </a:spcBef>
              <a:buClr>
                <a:srgbClr val="FF9900"/>
              </a:buClr>
              <a:buFont typeface="Wingdings" pitchFamily="2" charset="2"/>
              <a:buChar char="l"/>
            </a:pPr>
            <a:r>
              <a:rPr lang="zh-CN" altLang="en-US" sz="3200" b="1">
                <a:ea typeface="隶书" pitchFamily="49" charset="-122"/>
              </a:rPr>
              <a:t>顺序存储的特点：</a:t>
            </a:r>
          </a:p>
          <a:p>
            <a:pPr lvl="1" eaLnBrk="1" hangingPunct="1">
              <a:lnSpc>
                <a:spcPct val="90000"/>
              </a:lnSpc>
              <a:spcBef>
                <a:spcPct val="20000"/>
              </a:spcBef>
              <a:buClr>
                <a:schemeClr val="tx2"/>
              </a:buClr>
              <a:buFont typeface="Wingdings" pitchFamily="2" charset="2"/>
              <a:buChar char="u"/>
            </a:pPr>
            <a:r>
              <a:rPr lang="zh-CN" altLang="en-US" sz="2400" b="1">
                <a:latin typeface="宋体" pitchFamily="2" charset="-122"/>
              </a:rPr>
              <a:t>结点间关系蕴含在其存储位置中</a:t>
            </a:r>
          </a:p>
          <a:p>
            <a:pPr lvl="1" eaLnBrk="1" hangingPunct="1">
              <a:lnSpc>
                <a:spcPct val="90000"/>
              </a:lnSpc>
              <a:spcBef>
                <a:spcPct val="20000"/>
              </a:spcBef>
              <a:buClr>
                <a:schemeClr val="tx2"/>
              </a:buClr>
              <a:buFont typeface="Wingdings" pitchFamily="2" charset="2"/>
              <a:buChar char="u"/>
            </a:pPr>
            <a:r>
              <a:rPr lang="zh-CN" altLang="en-US" sz="2400" b="1">
                <a:latin typeface="宋体" pitchFamily="2" charset="-122"/>
              </a:rPr>
              <a:t>浪费空间，适于存满二叉树和完全二叉树</a:t>
            </a:r>
            <a:endParaRPr lang="en-US" sz="2400" baseline="300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831"/>
                                        </p:tgtEl>
                                        <p:attrNameLst>
                                          <p:attrName>style.visibility</p:attrName>
                                        </p:attrNameLst>
                                      </p:cBhvr>
                                      <p:to>
                                        <p:strVal val="visible"/>
                                      </p:to>
                                    </p:set>
                                    <p:anim calcmode="lin" valueType="num">
                                      <p:cBhvr additive="base">
                                        <p:cTn id="7" dur="500" fill="hold"/>
                                        <p:tgtEl>
                                          <p:spTgt spid="31831"/>
                                        </p:tgtEl>
                                        <p:attrNameLst>
                                          <p:attrName>ppt_x</p:attrName>
                                        </p:attrNameLst>
                                      </p:cBhvr>
                                      <p:tavLst>
                                        <p:tav tm="0">
                                          <p:val>
                                            <p:strVal val="0-#ppt_w/2"/>
                                          </p:val>
                                        </p:tav>
                                        <p:tav tm="100000">
                                          <p:val>
                                            <p:strVal val="#ppt_x"/>
                                          </p:val>
                                        </p:tav>
                                      </p:tavLst>
                                    </p:anim>
                                    <p:anim calcmode="lin" valueType="num">
                                      <p:cBhvr additive="base">
                                        <p:cTn id="8" dur="500" fill="hold"/>
                                        <p:tgtEl>
                                          <p:spTgt spid="318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3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2011ECD7-D3C1-4D33-AFD7-A52A00A02DAF}" type="slidenum">
              <a:rPr lang="en-US" altLang="zh-CN" sz="1800" b="1">
                <a:latin typeface="华文新魏" pitchFamily="2" charset="-122"/>
                <a:ea typeface="华文新魏" pitchFamily="2" charset="-122"/>
              </a:rPr>
              <a:pPr algn="r" eaLnBrk="1" hangingPunct="1"/>
              <a:t>18</a:t>
            </a:fld>
            <a:endParaRPr lang="en-US" altLang="zh-CN" sz="1800" b="1">
              <a:latin typeface="华文新魏" pitchFamily="2" charset="-122"/>
              <a:ea typeface="华文新魏" pitchFamily="2" charset="-122"/>
            </a:endParaRPr>
          </a:p>
        </p:txBody>
      </p:sp>
      <p:sp>
        <p:nvSpPr>
          <p:cNvPr id="24579"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DDC0C6E6-DE02-4130-9254-B89185E5C133}" type="slidenum">
              <a:rPr lang="en-US" altLang="zh-CN" sz="1800" b="1">
                <a:latin typeface="华文新魏" pitchFamily="2" charset="-122"/>
                <a:ea typeface="华文新魏" pitchFamily="2" charset="-122"/>
              </a:rPr>
              <a:pPr algn="r" eaLnBrk="1" hangingPunct="1"/>
              <a:t>18</a:t>
            </a:fld>
            <a:endParaRPr lang="en-US" altLang="zh-CN" sz="1800" b="1">
              <a:latin typeface="华文新魏" pitchFamily="2" charset="-122"/>
              <a:ea typeface="华文新魏" pitchFamily="2" charset="-122"/>
            </a:endParaRPr>
          </a:p>
        </p:txBody>
      </p:sp>
      <p:sp>
        <p:nvSpPr>
          <p:cNvPr id="24580" name="Rectangle 25"/>
          <p:cNvSpPr>
            <a:spLocks noGrp="1" noChangeArrowheads="1"/>
          </p:cNvSpPr>
          <p:nvPr>
            <p:ph type="body" idx="4294967295"/>
          </p:nvPr>
        </p:nvSpPr>
        <p:spPr>
          <a:xfrm>
            <a:off x="85725" y="1412875"/>
            <a:ext cx="9058275" cy="1584325"/>
          </a:xfrm>
        </p:spPr>
        <p:txBody>
          <a:bodyPr/>
          <a:lstStyle/>
          <a:p>
            <a:pPr marL="0" indent="723900" eaLnBrk="1" hangingPunct="1">
              <a:lnSpc>
                <a:spcPct val="105000"/>
              </a:lnSpc>
              <a:buClr>
                <a:srgbClr val="800080"/>
              </a:buClr>
              <a:buSzPct val="50000"/>
              <a:buFont typeface="Wingdings" pitchFamily="2" charset="2"/>
              <a:buNone/>
            </a:pPr>
            <a:r>
              <a:rPr lang="zh-CN" altLang="en-US" sz="3000" b="1" dirty="0" smtClean="0">
                <a:latin typeface="Times New Roman" pitchFamily="18" charset="0"/>
                <a:ea typeface="仿宋_GB2312" pitchFamily="49" charset="-122"/>
              </a:rPr>
              <a:t>二叉树结点定义：每个结点有</a:t>
            </a:r>
            <a:r>
              <a:rPr lang="en-US" altLang="zh-CN" sz="3000" b="1" dirty="0" smtClean="0">
                <a:latin typeface="Times New Roman" pitchFamily="18" charset="0"/>
                <a:ea typeface="仿宋_GB2312" pitchFamily="49" charset="-122"/>
              </a:rPr>
              <a:t>3</a:t>
            </a:r>
            <a:r>
              <a:rPr lang="zh-CN" altLang="en-US" sz="3000" b="1" dirty="0" smtClean="0">
                <a:latin typeface="Times New Roman" pitchFamily="18" charset="0"/>
                <a:ea typeface="仿宋_GB2312" pitchFamily="49" charset="-122"/>
              </a:rPr>
              <a:t>个数据成员，</a:t>
            </a:r>
            <a:r>
              <a:rPr lang="en-US" altLang="zh-CN" sz="3000" b="1" dirty="0" smtClean="0">
                <a:solidFill>
                  <a:schemeClr val="tx2"/>
                </a:solidFill>
                <a:latin typeface="Times New Roman" pitchFamily="18" charset="0"/>
                <a:ea typeface="仿宋_GB2312" pitchFamily="49" charset="-122"/>
              </a:rPr>
              <a:t>data</a:t>
            </a:r>
            <a:r>
              <a:rPr lang="zh-CN" altLang="en-US" sz="3000" b="1" dirty="0" smtClean="0">
                <a:latin typeface="Times New Roman" pitchFamily="18" charset="0"/>
                <a:ea typeface="仿宋_GB2312" pitchFamily="49" charset="-122"/>
              </a:rPr>
              <a:t>域存储结点数据，</a:t>
            </a:r>
            <a:r>
              <a:rPr lang="en-US" altLang="zh-CN" sz="3000" b="1" dirty="0" err="1" smtClean="0">
                <a:solidFill>
                  <a:schemeClr val="tx2"/>
                </a:solidFill>
                <a:latin typeface="Times New Roman" pitchFamily="18" charset="0"/>
                <a:ea typeface="仿宋_GB2312" pitchFamily="49" charset="-122"/>
              </a:rPr>
              <a:t>leftChild</a:t>
            </a:r>
            <a:r>
              <a:rPr lang="zh-CN" altLang="en-US" sz="3000" b="1" dirty="0" smtClean="0">
                <a:latin typeface="Times New Roman" pitchFamily="18" charset="0"/>
                <a:ea typeface="仿宋_GB2312" pitchFamily="49" charset="-122"/>
              </a:rPr>
              <a:t>和</a:t>
            </a:r>
            <a:r>
              <a:rPr lang="en-US" altLang="zh-CN" sz="3000" b="1" dirty="0" err="1" smtClean="0">
                <a:solidFill>
                  <a:schemeClr val="tx2"/>
                </a:solidFill>
                <a:latin typeface="Times New Roman" pitchFamily="18" charset="0"/>
                <a:ea typeface="仿宋_GB2312" pitchFamily="49" charset="-122"/>
              </a:rPr>
              <a:t>rightChild</a:t>
            </a:r>
            <a:r>
              <a:rPr lang="zh-CN" altLang="en-US" sz="3000" b="1" dirty="0" smtClean="0">
                <a:latin typeface="Times New Roman" pitchFamily="18" charset="0"/>
                <a:ea typeface="仿宋_GB2312" pitchFamily="49" charset="-122"/>
              </a:rPr>
              <a:t>分别存放指向左子女和右子女的指针。</a:t>
            </a:r>
          </a:p>
        </p:txBody>
      </p:sp>
      <p:grpSp>
        <p:nvGrpSpPr>
          <p:cNvPr id="24581" name="Group 5"/>
          <p:cNvGrpSpPr>
            <a:grpSpLocks/>
          </p:cNvGrpSpPr>
          <p:nvPr/>
        </p:nvGrpSpPr>
        <p:grpSpPr bwMode="auto">
          <a:xfrm>
            <a:off x="2160588" y="3152775"/>
            <a:ext cx="5256212" cy="2868613"/>
            <a:chOff x="0" y="0"/>
            <a:chExt cx="3311" cy="1807"/>
          </a:xfrm>
        </p:grpSpPr>
        <p:sp>
          <p:nvSpPr>
            <p:cNvPr id="24584" name="Rectangle 3"/>
            <p:cNvSpPr>
              <a:spLocks noChangeArrowheads="1"/>
            </p:cNvSpPr>
            <p:nvPr/>
          </p:nvSpPr>
          <p:spPr bwMode="auto">
            <a:xfrm>
              <a:off x="136" y="96"/>
              <a:ext cx="2877" cy="396"/>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24585" name="Text Box 4"/>
            <p:cNvSpPr txBox="1">
              <a:spLocks noChangeArrowheads="1"/>
            </p:cNvSpPr>
            <p:nvPr/>
          </p:nvSpPr>
          <p:spPr bwMode="auto">
            <a:xfrm>
              <a:off x="189" y="96"/>
              <a:ext cx="27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leftChild   data   rightChild</a:t>
              </a:r>
              <a:endParaRPr lang="en-US" altLang="zh-CN" sz="2400">
                <a:latin typeface="Times New Roman" pitchFamily="18" charset="0"/>
              </a:endParaRPr>
            </a:p>
          </p:txBody>
        </p:sp>
        <p:sp>
          <p:nvSpPr>
            <p:cNvPr id="24586" name="Line 5"/>
            <p:cNvSpPr>
              <a:spLocks noChangeShapeType="1"/>
            </p:cNvSpPr>
            <p:nvPr/>
          </p:nvSpPr>
          <p:spPr bwMode="auto">
            <a:xfrm flipH="1" flipV="1">
              <a:off x="1156" y="106"/>
              <a:ext cx="0" cy="386"/>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7" name="Line 6"/>
            <p:cNvSpPr>
              <a:spLocks noChangeShapeType="1"/>
            </p:cNvSpPr>
            <p:nvPr/>
          </p:nvSpPr>
          <p:spPr bwMode="auto">
            <a:xfrm flipV="1">
              <a:off x="1746" y="96"/>
              <a:ext cx="0" cy="396"/>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8" name="Line 7"/>
            <p:cNvSpPr>
              <a:spLocks noChangeShapeType="1"/>
            </p:cNvSpPr>
            <p:nvPr/>
          </p:nvSpPr>
          <p:spPr bwMode="auto">
            <a:xfrm flipV="1">
              <a:off x="1156" y="10"/>
              <a:ext cx="96" cy="96"/>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9" name="Line 8"/>
            <p:cNvSpPr>
              <a:spLocks noChangeShapeType="1"/>
            </p:cNvSpPr>
            <p:nvPr/>
          </p:nvSpPr>
          <p:spPr bwMode="auto">
            <a:xfrm flipV="1">
              <a:off x="1746" y="0"/>
              <a:ext cx="96" cy="96"/>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0" name="AutoShape 9"/>
            <p:cNvSpPr>
              <a:spLocks noChangeArrowheads="1"/>
            </p:cNvSpPr>
            <p:nvPr/>
          </p:nvSpPr>
          <p:spPr bwMode="auto">
            <a:xfrm>
              <a:off x="834" y="912"/>
              <a:ext cx="1584" cy="283"/>
            </a:xfrm>
            <a:prstGeom prst="roundRect">
              <a:avLst>
                <a:gd name="adj" fmla="val 16667"/>
              </a:avLst>
            </a:prstGeom>
            <a:solidFill>
              <a:schemeClr val="bg1"/>
            </a:solidFill>
            <a:ln w="9525">
              <a:round/>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24591" name="AutoShape 10"/>
            <p:cNvSpPr>
              <a:spLocks noChangeArrowheads="1"/>
            </p:cNvSpPr>
            <p:nvPr/>
          </p:nvSpPr>
          <p:spPr bwMode="auto">
            <a:xfrm>
              <a:off x="2070" y="1496"/>
              <a:ext cx="1241" cy="311"/>
            </a:xfrm>
            <a:prstGeom prst="roundRect">
              <a:avLst>
                <a:gd name="adj" fmla="val 16667"/>
              </a:avLst>
            </a:prstGeom>
            <a:solidFill>
              <a:schemeClr val="bg1"/>
            </a:solidFill>
            <a:ln w="9525">
              <a:round/>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24592" name="AutoShape 11"/>
            <p:cNvSpPr>
              <a:spLocks noChangeArrowheads="1"/>
            </p:cNvSpPr>
            <p:nvPr/>
          </p:nvSpPr>
          <p:spPr bwMode="auto">
            <a:xfrm>
              <a:off x="0" y="1488"/>
              <a:ext cx="1113" cy="296"/>
            </a:xfrm>
            <a:prstGeom prst="roundRect">
              <a:avLst>
                <a:gd name="adj" fmla="val 16667"/>
              </a:avLst>
            </a:prstGeom>
            <a:solidFill>
              <a:schemeClr val="bg1"/>
            </a:solidFill>
            <a:ln w="9525">
              <a:round/>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24593" name="Text Box 12"/>
            <p:cNvSpPr txBox="1">
              <a:spLocks noChangeArrowheads="1"/>
            </p:cNvSpPr>
            <p:nvPr/>
          </p:nvSpPr>
          <p:spPr bwMode="auto">
            <a:xfrm>
              <a:off x="1350" y="873"/>
              <a:ext cx="5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data</a:t>
              </a:r>
              <a:endParaRPr lang="en-US" altLang="zh-CN" sz="2400">
                <a:latin typeface="Times New Roman" pitchFamily="18" charset="0"/>
              </a:endParaRPr>
            </a:p>
          </p:txBody>
        </p:sp>
        <p:sp>
          <p:nvSpPr>
            <p:cNvPr id="24594" name="Text Box 13"/>
            <p:cNvSpPr txBox="1">
              <a:spLocks noChangeArrowheads="1"/>
            </p:cNvSpPr>
            <p:nvPr/>
          </p:nvSpPr>
          <p:spPr bwMode="auto">
            <a:xfrm>
              <a:off x="66" y="1449"/>
              <a:ext cx="9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leftChild</a:t>
              </a:r>
              <a:endParaRPr lang="en-US" altLang="zh-CN" sz="2400">
                <a:latin typeface="Times New Roman" pitchFamily="18" charset="0"/>
              </a:endParaRPr>
            </a:p>
          </p:txBody>
        </p:sp>
        <p:sp>
          <p:nvSpPr>
            <p:cNvPr id="24595" name="Line 14"/>
            <p:cNvSpPr>
              <a:spLocks noChangeShapeType="1"/>
            </p:cNvSpPr>
            <p:nvPr/>
          </p:nvSpPr>
          <p:spPr bwMode="auto">
            <a:xfrm flipV="1">
              <a:off x="1938" y="912"/>
              <a:ext cx="0" cy="288"/>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6" name="Line 15"/>
            <p:cNvSpPr>
              <a:spLocks noChangeShapeType="1"/>
            </p:cNvSpPr>
            <p:nvPr/>
          </p:nvSpPr>
          <p:spPr bwMode="auto">
            <a:xfrm flipV="1">
              <a:off x="1938" y="816"/>
              <a:ext cx="96" cy="96"/>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7" name="Line 16"/>
            <p:cNvSpPr>
              <a:spLocks noChangeShapeType="1"/>
            </p:cNvSpPr>
            <p:nvPr/>
          </p:nvSpPr>
          <p:spPr bwMode="auto">
            <a:xfrm flipV="1">
              <a:off x="1314" y="912"/>
              <a:ext cx="0" cy="288"/>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8" name="Line 17"/>
            <p:cNvSpPr>
              <a:spLocks noChangeShapeType="1"/>
            </p:cNvSpPr>
            <p:nvPr/>
          </p:nvSpPr>
          <p:spPr bwMode="auto">
            <a:xfrm flipV="1">
              <a:off x="1314" y="816"/>
              <a:ext cx="96" cy="96"/>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9" name="Text Box 18"/>
            <p:cNvSpPr txBox="1">
              <a:spLocks noChangeArrowheads="1"/>
            </p:cNvSpPr>
            <p:nvPr/>
          </p:nvSpPr>
          <p:spPr bwMode="auto">
            <a:xfrm>
              <a:off x="2130" y="1457"/>
              <a:ext cx="11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rightChild</a:t>
              </a:r>
              <a:endParaRPr lang="en-US" altLang="zh-CN" sz="2400">
                <a:latin typeface="Times New Roman" pitchFamily="18" charset="0"/>
              </a:endParaRPr>
            </a:p>
          </p:txBody>
        </p:sp>
        <p:sp>
          <p:nvSpPr>
            <p:cNvPr id="24600" name="Line 19"/>
            <p:cNvSpPr>
              <a:spLocks noChangeShapeType="1"/>
            </p:cNvSpPr>
            <p:nvPr/>
          </p:nvSpPr>
          <p:spPr bwMode="auto">
            <a:xfrm flipH="1">
              <a:off x="738" y="1200"/>
              <a:ext cx="192" cy="192"/>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1" name="Line 20"/>
            <p:cNvSpPr>
              <a:spLocks noChangeShapeType="1"/>
            </p:cNvSpPr>
            <p:nvPr/>
          </p:nvSpPr>
          <p:spPr bwMode="auto">
            <a:xfrm flipV="1">
              <a:off x="930" y="1056"/>
              <a:ext cx="144" cy="144"/>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2" name="Line 21"/>
            <p:cNvSpPr>
              <a:spLocks noChangeShapeType="1"/>
            </p:cNvSpPr>
            <p:nvPr/>
          </p:nvSpPr>
          <p:spPr bwMode="auto">
            <a:xfrm flipH="1" flipV="1">
              <a:off x="2370" y="1200"/>
              <a:ext cx="192" cy="192"/>
            </a:xfrm>
            <a:prstGeom prst="line">
              <a:avLst/>
            </a:prstGeom>
            <a:noFill/>
            <a:ln w="38100">
              <a:solidFill>
                <a:schemeClr val="tx2"/>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3" name="Line 22"/>
            <p:cNvSpPr>
              <a:spLocks noChangeShapeType="1"/>
            </p:cNvSpPr>
            <p:nvPr/>
          </p:nvSpPr>
          <p:spPr bwMode="auto">
            <a:xfrm>
              <a:off x="2226" y="1056"/>
              <a:ext cx="144" cy="144"/>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582" name="Text Box 23"/>
          <p:cNvSpPr txBox="1">
            <a:spLocks noChangeArrowheads="1"/>
          </p:cNvSpPr>
          <p:nvPr/>
        </p:nvSpPr>
        <p:spPr bwMode="auto">
          <a:xfrm>
            <a:off x="962025" y="4251325"/>
            <a:ext cx="1816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zh-CN" altLang="en-US" sz="3200" b="1" u="sng">
                <a:solidFill>
                  <a:schemeClr val="tx2"/>
                </a:solidFill>
                <a:latin typeface="Times New Roman" pitchFamily="18" charset="0"/>
                <a:ea typeface="仿宋_GB2312" pitchFamily="49" charset="-122"/>
              </a:rPr>
              <a:t>二叉链表</a:t>
            </a:r>
          </a:p>
        </p:txBody>
      </p:sp>
      <p:sp>
        <p:nvSpPr>
          <p:cNvPr id="24583" name="Rectangle 24"/>
          <p:cNvSpPr>
            <a:spLocks noGrp="1" noChangeArrowheads="1"/>
          </p:cNvSpPr>
          <p:nvPr>
            <p:ph type="title" idx="4294967295"/>
          </p:nvPr>
        </p:nvSpPr>
        <p:spPr>
          <a:xfrm>
            <a:off x="519113" y="476250"/>
            <a:ext cx="8229600" cy="1008063"/>
          </a:xfrm>
        </p:spPr>
        <p:txBody>
          <a:bodyPr/>
          <a:lstStyle/>
          <a:p>
            <a:pPr algn="ctr" eaLnBrk="1" hangingPunct="1"/>
            <a:r>
              <a:rPr lang="en-US" altLang="zh-CN" sz="4000" b="1" dirty="0" smtClean="0">
                <a:solidFill>
                  <a:schemeClr val="tx2"/>
                </a:solidFill>
                <a:ea typeface="华文新魏" pitchFamily="2" charset="-122"/>
              </a:rPr>
              <a:t>5.3.2 </a:t>
            </a:r>
            <a:r>
              <a:rPr lang="zh-CN" altLang="en-US" sz="4000" b="1" dirty="0" smtClean="0">
                <a:solidFill>
                  <a:schemeClr val="tx2"/>
                </a:solidFill>
                <a:ea typeface="华文新魏" pitchFamily="2" charset="-122"/>
              </a:rPr>
              <a:t>二叉树的链表表示（二叉链表）</a:t>
            </a:r>
          </a:p>
        </p:txBody>
      </p:sp>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656692"/>
            <a:ext cx="8876308"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1470690"/>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10ED17BA-A1A6-42FE-AD2C-5E6F34A6D867}" type="slidenum">
              <a:rPr lang="en-US" altLang="zh-CN" sz="1800" b="1">
                <a:latin typeface="华文新魏" pitchFamily="2" charset="-122"/>
                <a:ea typeface="华文新魏" pitchFamily="2" charset="-122"/>
              </a:rPr>
              <a:pPr algn="r" eaLnBrk="1" hangingPunct="1"/>
              <a:t>2</a:t>
            </a:fld>
            <a:endParaRPr lang="en-US" altLang="zh-CN" sz="1800" b="1">
              <a:latin typeface="华文新魏" pitchFamily="2" charset="-122"/>
              <a:ea typeface="华文新魏" pitchFamily="2" charset="-122"/>
            </a:endParaRPr>
          </a:p>
        </p:txBody>
      </p:sp>
      <p:sp>
        <p:nvSpPr>
          <p:cNvPr id="4099"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EFD6F449-4DBA-4915-8A30-C891796906F2}" type="slidenum">
              <a:rPr lang="en-US" altLang="zh-CN" sz="1800" b="1">
                <a:latin typeface="华文新魏" pitchFamily="2" charset="-122"/>
                <a:ea typeface="华文新魏" pitchFamily="2" charset="-122"/>
              </a:rPr>
              <a:pPr algn="r" eaLnBrk="1" hangingPunct="1"/>
              <a:t>2</a:t>
            </a:fld>
            <a:endParaRPr lang="en-US" altLang="zh-CN" sz="1800" b="1">
              <a:latin typeface="华文新魏" pitchFamily="2" charset="-122"/>
              <a:ea typeface="华文新魏" pitchFamily="2" charset="-122"/>
            </a:endParaRPr>
          </a:p>
        </p:txBody>
      </p:sp>
      <p:sp>
        <p:nvSpPr>
          <p:cNvPr id="4100" name="Rectangle 5"/>
          <p:cNvSpPr>
            <a:spLocks noGrp="1" noChangeArrowheads="1"/>
          </p:cNvSpPr>
          <p:nvPr>
            <p:ph type="title" idx="4294967295"/>
          </p:nvPr>
        </p:nvSpPr>
        <p:spPr>
          <a:xfrm>
            <a:off x="380165" y="160337"/>
            <a:ext cx="8229600" cy="1100138"/>
          </a:xfrm>
        </p:spPr>
        <p:txBody>
          <a:bodyPr/>
          <a:lstStyle/>
          <a:p>
            <a:pPr algn="ctr" eaLnBrk="1" hangingPunct="1"/>
            <a:r>
              <a:rPr lang="zh-CN" sz="3600" b="1" dirty="0" smtClean="0">
                <a:latin typeface="华文新魏" pitchFamily="2" charset="-122"/>
                <a:ea typeface="华文新魏" pitchFamily="2" charset="-122"/>
              </a:rPr>
              <a:t>第五章 树与二叉树</a:t>
            </a:r>
          </a:p>
        </p:txBody>
      </p:sp>
      <p:sp>
        <p:nvSpPr>
          <p:cNvPr id="4101" name="Text Box 3">
            <a:hlinkClick r:id="" action="ppaction://hlinkshowjump?jump=nextslide"/>
          </p:cNvPr>
          <p:cNvSpPr txBox="1">
            <a:spLocks noChangeArrowheads="1"/>
          </p:cNvSpPr>
          <p:nvPr/>
        </p:nvSpPr>
        <p:spPr bwMode="auto">
          <a:xfrm>
            <a:off x="409575" y="1215537"/>
            <a:ext cx="70040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3200" b="1" dirty="0">
                <a:ea typeface="隶书" pitchFamily="49" charset="-122"/>
              </a:rPr>
              <a:t>5.1 </a:t>
            </a:r>
            <a:r>
              <a:rPr lang="zh-CN" altLang="en-US" sz="3200" b="1" dirty="0">
                <a:ea typeface="隶书" pitchFamily="49" charset="-122"/>
              </a:rPr>
              <a:t>树的基本概念</a:t>
            </a:r>
            <a:endParaRPr lang="zh-CN" altLang="en-US" sz="3200" dirty="0"/>
          </a:p>
        </p:txBody>
      </p:sp>
      <p:sp>
        <p:nvSpPr>
          <p:cNvPr id="4102" name="Text Box 4">
            <a:hlinkClick r:id="rId2" action="ppaction://hlinksldjump" highlightClick="1"/>
          </p:cNvPr>
          <p:cNvSpPr txBox="1">
            <a:spLocks noChangeArrowheads="1"/>
          </p:cNvSpPr>
          <p:nvPr/>
        </p:nvSpPr>
        <p:spPr bwMode="auto">
          <a:xfrm>
            <a:off x="409575" y="1809262"/>
            <a:ext cx="48450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3200" b="1">
                <a:ea typeface="隶书" pitchFamily="49" charset="-122"/>
              </a:rPr>
              <a:t>5.2 </a:t>
            </a:r>
            <a:r>
              <a:rPr lang="zh-CN" altLang="en-US" sz="3200" b="1">
                <a:ea typeface="隶书" pitchFamily="49" charset="-122"/>
              </a:rPr>
              <a:t>二叉树</a:t>
            </a:r>
          </a:p>
        </p:txBody>
      </p:sp>
      <p:sp>
        <p:nvSpPr>
          <p:cNvPr id="4103" name="Text Box 5">
            <a:hlinkClick r:id="rId2" action="ppaction://hlinksldjump" highlightClick="1"/>
          </p:cNvPr>
          <p:cNvSpPr txBox="1">
            <a:spLocks noChangeArrowheads="1"/>
          </p:cNvSpPr>
          <p:nvPr/>
        </p:nvSpPr>
        <p:spPr bwMode="auto">
          <a:xfrm>
            <a:off x="409575" y="2410924"/>
            <a:ext cx="59959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3200" b="1">
                <a:ea typeface="隶书" pitchFamily="49" charset="-122"/>
              </a:rPr>
              <a:t>5.3</a:t>
            </a:r>
            <a:r>
              <a:rPr lang="en-US" altLang="zh-CN" sz="3200">
                <a:ea typeface="隶书" pitchFamily="49" charset="-122"/>
              </a:rPr>
              <a:t> </a:t>
            </a:r>
            <a:r>
              <a:rPr lang="zh-CN" altLang="en-US" sz="3200">
                <a:ea typeface="隶书" pitchFamily="49" charset="-122"/>
              </a:rPr>
              <a:t> </a:t>
            </a:r>
            <a:r>
              <a:rPr lang="zh-CN" altLang="en-US" sz="3200" b="1">
                <a:ea typeface="隶书" pitchFamily="49" charset="-122"/>
              </a:rPr>
              <a:t>二叉树的存储表示</a:t>
            </a:r>
            <a:endParaRPr lang="zh-CN" altLang="en-US" sz="3200"/>
          </a:p>
        </p:txBody>
      </p:sp>
      <p:sp>
        <p:nvSpPr>
          <p:cNvPr id="4104" name="Text Box 7">
            <a:hlinkClick r:id="rId2" action="ppaction://hlinksldjump" highlightClick="1"/>
          </p:cNvPr>
          <p:cNvSpPr txBox="1">
            <a:spLocks noChangeArrowheads="1"/>
          </p:cNvSpPr>
          <p:nvPr/>
        </p:nvSpPr>
        <p:spPr bwMode="auto">
          <a:xfrm>
            <a:off x="395288" y="3698387"/>
            <a:ext cx="49149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3200" b="1">
                <a:ea typeface="隶书" pitchFamily="49" charset="-122"/>
              </a:rPr>
              <a:t>5.5 </a:t>
            </a:r>
            <a:r>
              <a:rPr lang="zh-CN" altLang="en-US" sz="3200" b="1">
                <a:ea typeface="隶书" pitchFamily="49" charset="-122"/>
              </a:rPr>
              <a:t> 线索二叉树</a:t>
            </a:r>
          </a:p>
        </p:txBody>
      </p:sp>
      <p:sp>
        <p:nvSpPr>
          <p:cNvPr id="4105" name="Text Box 8">
            <a:hlinkClick r:id="rId2" action="ppaction://hlinksldjump" highlightClick="1"/>
          </p:cNvPr>
          <p:cNvSpPr txBox="1">
            <a:spLocks noChangeArrowheads="1"/>
          </p:cNvSpPr>
          <p:nvPr/>
        </p:nvSpPr>
        <p:spPr bwMode="auto">
          <a:xfrm>
            <a:off x="431800" y="4311162"/>
            <a:ext cx="578485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3200" b="1">
                <a:ea typeface="隶书" pitchFamily="49" charset="-122"/>
              </a:rPr>
              <a:t>5.6  </a:t>
            </a:r>
            <a:r>
              <a:rPr lang="zh-CN" altLang="en-US" sz="3200" b="1">
                <a:ea typeface="隶书" pitchFamily="49" charset="-122"/>
              </a:rPr>
              <a:t>树和森林</a:t>
            </a:r>
          </a:p>
        </p:txBody>
      </p:sp>
      <p:sp>
        <p:nvSpPr>
          <p:cNvPr id="4106" name="Text Box 10">
            <a:hlinkClick r:id="rId3" action="ppaction://hlinksldjump" highlightClick="1"/>
          </p:cNvPr>
          <p:cNvSpPr txBox="1">
            <a:spLocks noChangeArrowheads="1"/>
          </p:cNvSpPr>
          <p:nvPr/>
        </p:nvSpPr>
        <p:spPr bwMode="auto">
          <a:xfrm>
            <a:off x="381000" y="5760549"/>
            <a:ext cx="6143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3200" b="1">
                <a:ea typeface="隶书" pitchFamily="49" charset="-122"/>
              </a:rPr>
              <a:t>5.8 </a:t>
            </a:r>
            <a:r>
              <a:rPr lang="zh-CN" altLang="en-US" sz="3200" b="1">
                <a:ea typeface="隶书" pitchFamily="49" charset="-122"/>
              </a:rPr>
              <a:t>哈夫曼树与哈夫曼编码</a:t>
            </a:r>
            <a:endParaRPr lang="zh-CN" altLang="en-US" sz="3200"/>
          </a:p>
        </p:txBody>
      </p:sp>
      <p:sp>
        <p:nvSpPr>
          <p:cNvPr id="4107" name="Text Box 6">
            <a:hlinkClick r:id="rId2" action="ppaction://hlinksldjump" highlightClick="1"/>
          </p:cNvPr>
          <p:cNvSpPr txBox="1">
            <a:spLocks noChangeArrowheads="1"/>
          </p:cNvSpPr>
          <p:nvPr/>
        </p:nvSpPr>
        <p:spPr bwMode="auto">
          <a:xfrm>
            <a:off x="409575" y="3068149"/>
            <a:ext cx="68580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3200" b="1">
                <a:ea typeface="隶书" pitchFamily="49" charset="-122"/>
              </a:rPr>
              <a:t>5.4 </a:t>
            </a:r>
            <a:r>
              <a:rPr lang="zh-CN" altLang="en-US" sz="3200" b="1">
                <a:ea typeface="隶书" pitchFamily="49" charset="-122"/>
              </a:rPr>
              <a:t> 二叉树的遍历及其应用</a:t>
            </a:r>
            <a:endParaRPr lang="zh-CN" altLang="en-US" sz="3200"/>
          </a:p>
        </p:txBody>
      </p:sp>
      <p:sp>
        <p:nvSpPr>
          <p:cNvPr id="4108" name="Text Box 8">
            <a:hlinkClick r:id="rId2" action="ppaction://hlinksldjump" highlightClick="1"/>
          </p:cNvPr>
          <p:cNvSpPr txBox="1">
            <a:spLocks noChangeArrowheads="1"/>
          </p:cNvSpPr>
          <p:nvPr/>
        </p:nvSpPr>
        <p:spPr bwMode="auto">
          <a:xfrm>
            <a:off x="395288" y="4958862"/>
            <a:ext cx="84105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3200" b="1">
                <a:ea typeface="隶书" pitchFamily="49" charset="-122"/>
              </a:rPr>
              <a:t>5.7  </a:t>
            </a:r>
            <a:r>
              <a:rPr lang="zh-CN" altLang="en-US" sz="3200" b="1">
                <a:ea typeface="隶书" pitchFamily="49" charset="-122"/>
              </a:rPr>
              <a:t>树和森林的遍历及其应用</a:t>
            </a:r>
          </a:p>
        </p:txBody>
      </p:sp>
    </p:spTree>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A9FEB644-4648-46D6-BF06-191057DF7E7A}" type="slidenum">
              <a:rPr lang="en-US" altLang="zh-CN" sz="1800" b="1">
                <a:latin typeface="华文新魏" pitchFamily="2" charset="-122"/>
                <a:ea typeface="华文新魏" pitchFamily="2" charset="-122"/>
              </a:rPr>
              <a:pPr algn="r" eaLnBrk="1" hangingPunct="1"/>
              <a:t>20</a:t>
            </a:fld>
            <a:endParaRPr lang="en-US" altLang="zh-CN" sz="1800" b="1">
              <a:latin typeface="华文新魏" pitchFamily="2" charset="-122"/>
              <a:ea typeface="华文新魏" pitchFamily="2" charset="-122"/>
            </a:endParaRPr>
          </a:p>
        </p:txBody>
      </p:sp>
      <p:sp>
        <p:nvSpPr>
          <p:cNvPr id="25603"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6885EEB6-0B16-475F-9224-C69F742D74DD}" type="slidenum">
              <a:rPr lang="en-US" altLang="zh-CN" sz="1800" b="1">
                <a:latin typeface="华文新魏" pitchFamily="2" charset="-122"/>
                <a:ea typeface="华文新魏" pitchFamily="2" charset="-122"/>
              </a:rPr>
              <a:pPr algn="r" eaLnBrk="1" hangingPunct="1"/>
              <a:t>20</a:t>
            </a:fld>
            <a:endParaRPr lang="en-US" altLang="zh-CN" sz="1800" b="1">
              <a:latin typeface="华文新魏" pitchFamily="2" charset="-122"/>
              <a:ea typeface="华文新魏" pitchFamily="2" charset="-122"/>
            </a:endParaRPr>
          </a:p>
        </p:txBody>
      </p:sp>
      <p:grpSp>
        <p:nvGrpSpPr>
          <p:cNvPr id="25604" name="Group 4"/>
          <p:cNvGrpSpPr>
            <a:grpSpLocks/>
          </p:cNvGrpSpPr>
          <p:nvPr/>
        </p:nvGrpSpPr>
        <p:grpSpPr bwMode="auto">
          <a:xfrm>
            <a:off x="1689100" y="2608263"/>
            <a:ext cx="5870575" cy="3521075"/>
            <a:chOff x="0" y="0"/>
            <a:chExt cx="3698" cy="2218"/>
          </a:xfrm>
        </p:grpSpPr>
        <p:grpSp>
          <p:nvGrpSpPr>
            <p:cNvPr id="25608" name="Group 5"/>
            <p:cNvGrpSpPr>
              <a:grpSpLocks/>
            </p:cNvGrpSpPr>
            <p:nvPr/>
          </p:nvGrpSpPr>
          <p:grpSpPr bwMode="auto">
            <a:xfrm>
              <a:off x="0" y="0"/>
              <a:ext cx="3552" cy="432"/>
              <a:chOff x="0" y="0"/>
              <a:chExt cx="3552" cy="432"/>
            </a:xfrm>
          </p:grpSpPr>
          <p:sp>
            <p:nvSpPr>
              <p:cNvPr id="25629" name="Rectangle 3"/>
              <p:cNvSpPr>
                <a:spLocks noChangeArrowheads="1"/>
              </p:cNvSpPr>
              <p:nvPr/>
            </p:nvSpPr>
            <p:spPr bwMode="auto">
              <a:xfrm>
                <a:off x="0" y="96"/>
                <a:ext cx="3552" cy="336"/>
              </a:xfrm>
              <a:prstGeom prst="rect">
                <a:avLst/>
              </a:prstGeom>
              <a:solidFill>
                <a:schemeClr val="bg1"/>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25630" name="Line 5"/>
              <p:cNvSpPr>
                <a:spLocks noChangeShapeType="1"/>
              </p:cNvSpPr>
              <p:nvPr/>
            </p:nvSpPr>
            <p:spPr bwMode="auto">
              <a:xfrm flipV="1">
                <a:off x="1008" y="96"/>
                <a:ext cx="0" cy="336"/>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1" name="Line 6"/>
              <p:cNvSpPr>
                <a:spLocks noChangeShapeType="1"/>
              </p:cNvSpPr>
              <p:nvPr/>
            </p:nvSpPr>
            <p:spPr bwMode="auto">
              <a:xfrm flipV="1">
                <a:off x="1584" y="96"/>
                <a:ext cx="0" cy="336"/>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2" name="Line 7"/>
              <p:cNvSpPr>
                <a:spLocks noChangeShapeType="1"/>
              </p:cNvSpPr>
              <p:nvPr/>
            </p:nvSpPr>
            <p:spPr bwMode="auto">
              <a:xfrm flipV="1">
                <a:off x="1008" y="0"/>
                <a:ext cx="96" cy="96"/>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3" name="Line 8"/>
              <p:cNvSpPr>
                <a:spLocks noChangeShapeType="1"/>
              </p:cNvSpPr>
              <p:nvPr/>
            </p:nvSpPr>
            <p:spPr bwMode="auto">
              <a:xfrm flipV="1">
                <a:off x="1584" y="0"/>
                <a:ext cx="96" cy="96"/>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4" name="Line 9"/>
              <p:cNvSpPr>
                <a:spLocks noChangeShapeType="1"/>
              </p:cNvSpPr>
              <p:nvPr/>
            </p:nvSpPr>
            <p:spPr bwMode="auto">
              <a:xfrm flipV="1">
                <a:off x="2400" y="96"/>
                <a:ext cx="0" cy="336"/>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5" name="Line 10"/>
              <p:cNvSpPr>
                <a:spLocks noChangeShapeType="1"/>
              </p:cNvSpPr>
              <p:nvPr/>
            </p:nvSpPr>
            <p:spPr bwMode="auto">
              <a:xfrm flipV="1">
                <a:off x="2400" y="0"/>
                <a:ext cx="96" cy="96"/>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36" name="Text Box 4"/>
              <p:cNvSpPr txBox="1">
                <a:spLocks noChangeArrowheads="1"/>
              </p:cNvSpPr>
              <p:nvPr/>
            </p:nvSpPr>
            <p:spPr bwMode="auto">
              <a:xfrm>
                <a:off x="17" y="83"/>
                <a:ext cx="353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leftChild   data   parent   rightChild</a:t>
                </a:r>
                <a:endParaRPr lang="en-US" altLang="zh-CN" sz="2400">
                  <a:latin typeface="Times New Roman" pitchFamily="18" charset="0"/>
                </a:endParaRPr>
              </a:p>
            </p:txBody>
          </p:sp>
        </p:grpSp>
        <p:sp>
          <p:nvSpPr>
            <p:cNvPr id="25609" name="AutoShape 11"/>
            <p:cNvSpPr>
              <a:spLocks noChangeArrowheads="1"/>
            </p:cNvSpPr>
            <p:nvPr/>
          </p:nvSpPr>
          <p:spPr bwMode="auto">
            <a:xfrm>
              <a:off x="1778" y="778"/>
              <a:ext cx="864" cy="288"/>
            </a:xfrm>
            <a:prstGeom prst="roundRect">
              <a:avLst>
                <a:gd name="adj" fmla="val 16667"/>
              </a:avLst>
            </a:prstGeom>
            <a:solidFill>
              <a:schemeClr val="bg1"/>
            </a:solidFill>
            <a:ln w="9525">
              <a:round/>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25610" name="AutoShape 12"/>
            <p:cNvSpPr>
              <a:spLocks noChangeArrowheads="1"/>
            </p:cNvSpPr>
            <p:nvPr/>
          </p:nvSpPr>
          <p:spPr bwMode="auto">
            <a:xfrm>
              <a:off x="914" y="1354"/>
              <a:ext cx="1920" cy="288"/>
            </a:xfrm>
            <a:prstGeom prst="roundRect">
              <a:avLst>
                <a:gd name="adj" fmla="val 16667"/>
              </a:avLst>
            </a:prstGeom>
            <a:solidFill>
              <a:schemeClr val="bg1"/>
            </a:solidFill>
            <a:ln w="9525">
              <a:round/>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25611" name="AutoShape 13"/>
            <p:cNvSpPr>
              <a:spLocks noChangeArrowheads="1"/>
            </p:cNvSpPr>
            <p:nvPr/>
          </p:nvSpPr>
          <p:spPr bwMode="auto">
            <a:xfrm>
              <a:off x="2546" y="1930"/>
              <a:ext cx="1152" cy="288"/>
            </a:xfrm>
            <a:prstGeom prst="roundRect">
              <a:avLst>
                <a:gd name="adj" fmla="val 16667"/>
              </a:avLst>
            </a:prstGeom>
            <a:solidFill>
              <a:schemeClr val="bg1"/>
            </a:solidFill>
            <a:ln w="9525">
              <a:round/>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25612" name="AutoShape 14"/>
            <p:cNvSpPr>
              <a:spLocks noChangeArrowheads="1"/>
            </p:cNvSpPr>
            <p:nvPr/>
          </p:nvSpPr>
          <p:spPr bwMode="auto">
            <a:xfrm>
              <a:off x="146" y="1930"/>
              <a:ext cx="960" cy="288"/>
            </a:xfrm>
            <a:prstGeom prst="roundRect">
              <a:avLst>
                <a:gd name="adj" fmla="val 16667"/>
              </a:avLst>
            </a:prstGeom>
            <a:solidFill>
              <a:schemeClr val="bg1"/>
            </a:solidFill>
            <a:ln w="9525">
              <a:round/>
              <a:headEnd/>
              <a:tailEnd/>
            </a:ln>
            <a:scene3d>
              <a:camera prst="legacyObliqueTopRight"/>
              <a:lightRig rig="legacyFlat3" dir="b"/>
            </a:scene3d>
            <a:sp3d extrusionH="430200" prstMaterial="legacyMatte">
              <a:bevelT w="13500" h="13500" prst="angle"/>
              <a:bevelB w="13500" h="13500" prst="angle"/>
              <a:extrusionClr>
                <a:schemeClr val="bg1"/>
              </a:extrusionClr>
            </a:sp3d>
          </p:spPr>
          <p:txBody>
            <a:bodyPr wrap="none" anchor="ctr">
              <a:flatTx/>
            </a:bodyPr>
            <a:lstStyle/>
            <a:p>
              <a:endParaRPr lang="zh-CN" altLang="en-US"/>
            </a:p>
          </p:txBody>
        </p:sp>
        <p:sp>
          <p:nvSpPr>
            <p:cNvPr id="25613" name="Text Box 15"/>
            <p:cNvSpPr txBox="1">
              <a:spLocks noChangeArrowheads="1"/>
            </p:cNvSpPr>
            <p:nvPr/>
          </p:nvSpPr>
          <p:spPr bwMode="auto">
            <a:xfrm>
              <a:off x="1843" y="730"/>
              <a:ext cx="7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parent</a:t>
              </a:r>
              <a:endParaRPr lang="en-US" altLang="zh-CN" sz="2400">
                <a:latin typeface="Times New Roman" pitchFamily="18" charset="0"/>
              </a:endParaRPr>
            </a:p>
          </p:txBody>
        </p:sp>
        <p:sp>
          <p:nvSpPr>
            <p:cNvPr id="25614" name="Text Box 16"/>
            <p:cNvSpPr txBox="1">
              <a:spLocks noChangeArrowheads="1"/>
            </p:cNvSpPr>
            <p:nvPr/>
          </p:nvSpPr>
          <p:spPr bwMode="auto">
            <a:xfrm>
              <a:off x="1382" y="1315"/>
              <a:ext cx="5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data</a:t>
              </a:r>
              <a:endParaRPr lang="en-US" altLang="zh-CN" sz="2400">
                <a:latin typeface="Times New Roman" pitchFamily="18" charset="0"/>
              </a:endParaRPr>
            </a:p>
          </p:txBody>
        </p:sp>
        <p:sp>
          <p:nvSpPr>
            <p:cNvPr id="25615" name="Text Box 17"/>
            <p:cNvSpPr txBox="1">
              <a:spLocks noChangeArrowheads="1"/>
            </p:cNvSpPr>
            <p:nvPr/>
          </p:nvSpPr>
          <p:spPr bwMode="auto">
            <a:xfrm>
              <a:off x="146" y="1891"/>
              <a:ext cx="9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leftChild</a:t>
              </a:r>
              <a:endParaRPr lang="en-US" altLang="zh-CN" sz="2400">
                <a:latin typeface="Times New Roman" pitchFamily="18" charset="0"/>
              </a:endParaRPr>
            </a:p>
          </p:txBody>
        </p:sp>
        <p:sp>
          <p:nvSpPr>
            <p:cNvPr id="25616" name="Line 18"/>
            <p:cNvSpPr>
              <a:spLocks noChangeShapeType="1"/>
            </p:cNvSpPr>
            <p:nvPr/>
          </p:nvSpPr>
          <p:spPr bwMode="auto">
            <a:xfrm flipV="1">
              <a:off x="1922" y="1354"/>
              <a:ext cx="0" cy="288"/>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7" name="Line 19"/>
            <p:cNvSpPr>
              <a:spLocks noChangeShapeType="1"/>
            </p:cNvSpPr>
            <p:nvPr/>
          </p:nvSpPr>
          <p:spPr bwMode="auto">
            <a:xfrm flipV="1">
              <a:off x="1922" y="1258"/>
              <a:ext cx="96" cy="96"/>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8" name="Line 20"/>
            <p:cNvSpPr>
              <a:spLocks noChangeShapeType="1"/>
            </p:cNvSpPr>
            <p:nvPr/>
          </p:nvSpPr>
          <p:spPr bwMode="auto">
            <a:xfrm flipV="1">
              <a:off x="1346" y="1354"/>
              <a:ext cx="0" cy="288"/>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19" name="Line 21"/>
            <p:cNvSpPr>
              <a:spLocks noChangeShapeType="1"/>
            </p:cNvSpPr>
            <p:nvPr/>
          </p:nvSpPr>
          <p:spPr bwMode="auto">
            <a:xfrm flipV="1">
              <a:off x="1346" y="1258"/>
              <a:ext cx="96" cy="96"/>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0" name="Line 22"/>
            <p:cNvSpPr>
              <a:spLocks noChangeShapeType="1"/>
            </p:cNvSpPr>
            <p:nvPr/>
          </p:nvSpPr>
          <p:spPr bwMode="auto">
            <a:xfrm flipV="1">
              <a:off x="2402" y="1354"/>
              <a:ext cx="0" cy="288"/>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1" name="Line 23"/>
            <p:cNvSpPr>
              <a:spLocks noChangeShapeType="1"/>
            </p:cNvSpPr>
            <p:nvPr/>
          </p:nvSpPr>
          <p:spPr bwMode="auto">
            <a:xfrm flipV="1">
              <a:off x="2402" y="1258"/>
              <a:ext cx="96" cy="96"/>
            </a:xfrm>
            <a:prstGeom prst="line">
              <a:avLst/>
            </a:prstGeom>
            <a:noFill/>
            <a:ln w="19050">
              <a:solidFill>
                <a:srgbClr val="FF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2" name="Text Box 24"/>
            <p:cNvSpPr txBox="1">
              <a:spLocks noChangeArrowheads="1"/>
            </p:cNvSpPr>
            <p:nvPr/>
          </p:nvSpPr>
          <p:spPr bwMode="auto">
            <a:xfrm>
              <a:off x="2546" y="1882"/>
              <a:ext cx="11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rightChild</a:t>
              </a:r>
              <a:endParaRPr lang="en-US" altLang="zh-CN" sz="2400">
                <a:latin typeface="Times New Roman" pitchFamily="18" charset="0"/>
              </a:endParaRPr>
            </a:p>
          </p:txBody>
        </p:sp>
        <p:sp>
          <p:nvSpPr>
            <p:cNvPr id="25623" name="Line 25"/>
            <p:cNvSpPr>
              <a:spLocks noChangeShapeType="1"/>
            </p:cNvSpPr>
            <p:nvPr/>
          </p:nvSpPr>
          <p:spPr bwMode="auto">
            <a:xfrm flipV="1">
              <a:off x="2162" y="1066"/>
              <a:ext cx="0" cy="24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4" name="Line 26"/>
            <p:cNvSpPr>
              <a:spLocks noChangeShapeType="1"/>
            </p:cNvSpPr>
            <p:nvPr/>
          </p:nvSpPr>
          <p:spPr bwMode="auto">
            <a:xfrm>
              <a:off x="2162" y="1306"/>
              <a:ext cx="0" cy="192"/>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5" name="Line 27"/>
            <p:cNvSpPr>
              <a:spLocks noChangeShapeType="1"/>
            </p:cNvSpPr>
            <p:nvPr/>
          </p:nvSpPr>
          <p:spPr bwMode="auto">
            <a:xfrm flipH="1">
              <a:off x="818" y="1642"/>
              <a:ext cx="192" cy="192"/>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6" name="Line 28"/>
            <p:cNvSpPr>
              <a:spLocks noChangeShapeType="1"/>
            </p:cNvSpPr>
            <p:nvPr/>
          </p:nvSpPr>
          <p:spPr bwMode="auto">
            <a:xfrm flipV="1">
              <a:off x="1010" y="1498"/>
              <a:ext cx="144" cy="144"/>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7" name="Line 29"/>
            <p:cNvSpPr>
              <a:spLocks noChangeShapeType="1"/>
            </p:cNvSpPr>
            <p:nvPr/>
          </p:nvSpPr>
          <p:spPr bwMode="auto">
            <a:xfrm flipH="1" flipV="1">
              <a:off x="2690" y="1642"/>
              <a:ext cx="192" cy="192"/>
            </a:xfrm>
            <a:prstGeom prst="line">
              <a:avLst/>
            </a:prstGeom>
            <a:noFill/>
            <a:ln w="38100">
              <a:solidFill>
                <a:schemeClr val="tx2"/>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28" name="Line 30"/>
            <p:cNvSpPr>
              <a:spLocks noChangeShapeType="1"/>
            </p:cNvSpPr>
            <p:nvPr/>
          </p:nvSpPr>
          <p:spPr bwMode="auto">
            <a:xfrm>
              <a:off x="2546" y="1498"/>
              <a:ext cx="144" cy="144"/>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605" name="Text Box 31"/>
          <p:cNvSpPr txBox="1">
            <a:spLocks noChangeArrowheads="1"/>
          </p:cNvSpPr>
          <p:nvPr/>
        </p:nvSpPr>
        <p:spPr bwMode="auto">
          <a:xfrm>
            <a:off x="935038" y="3573463"/>
            <a:ext cx="18161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zh-CN" altLang="en-US" sz="3200" b="1" u="sng">
                <a:solidFill>
                  <a:schemeClr val="tx2"/>
                </a:solidFill>
                <a:latin typeface="Times New Roman" pitchFamily="18" charset="0"/>
                <a:ea typeface="仿宋_GB2312" pitchFamily="49" charset="-122"/>
              </a:rPr>
              <a:t>三叉链表</a:t>
            </a:r>
          </a:p>
        </p:txBody>
      </p:sp>
      <p:sp>
        <p:nvSpPr>
          <p:cNvPr id="25606" name="Rectangle 35"/>
          <p:cNvSpPr>
            <a:spLocks noGrp="1" noChangeArrowheads="1"/>
          </p:cNvSpPr>
          <p:nvPr>
            <p:ph type="title" idx="4294967295"/>
          </p:nvPr>
        </p:nvSpPr>
        <p:spPr>
          <a:xfrm>
            <a:off x="503238" y="441325"/>
            <a:ext cx="8229600" cy="973138"/>
          </a:xfrm>
        </p:spPr>
        <p:txBody>
          <a:bodyPr/>
          <a:lstStyle/>
          <a:p>
            <a:pPr algn="ctr" eaLnBrk="1" hangingPunct="1"/>
            <a:r>
              <a:rPr lang="zh-CN" sz="4000" b="1" dirty="0" smtClean="0">
                <a:solidFill>
                  <a:schemeClr val="tx2"/>
                </a:solidFill>
                <a:ea typeface="华文新魏" pitchFamily="2" charset="-122"/>
              </a:rPr>
              <a:t>二叉树的链表表示（三叉链表）</a:t>
            </a:r>
          </a:p>
        </p:txBody>
      </p:sp>
      <p:sp>
        <p:nvSpPr>
          <p:cNvPr id="25607" name="Rectangle 36"/>
          <p:cNvSpPr>
            <a:spLocks noGrp="1" noChangeArrowheads="1"/>
          </p:cNvSpPr>
          <p:nvPr>
            <p:ph type="body" idx="4294967295"/>
          </p:nvPr>
        </p:nvSpPr>
        <p:spPr>
          <a:xfrm>
            <a:off x="250825" y="1376363"/>
            <a:ext cx="8677275" cy="1044575"/>
          </a:xfrm>
        </p:spPr>
        <p:txBody>
          <a:bodyPr/>
          <a:lstStyle/>
          <a:p>
            <a:pPr marL="0" indent="723900" eaLnBrk="1" hangingPunct="1">
              <a:buClr>
                <a:srgbClr val="800080"/>
              </a:buClr>
              <a:buSzPct val="50000"/>
              <a:buFont typeface="Wingdings" pitchFamily="2" charset="2"/>
              <a:buNone/>
            </a:pPr>
            <a:r>
              <a:rPr lang="zh-CN" altLang="en-US" sz="3000" b="1" dirty="0" smtClean="0">
                <a:latin typeface="Times New Roman" pitchFamily="18" charset="0"/>
                <a:ea typeface="仿宋_GB2312" pitchFamily="49" charset="-122"/>
              </a:rPr>
              <a:t>每个结点增加一个指向双亲的指针</a:t>
            </a:r>
            <a:r>
              <a:rPr lang="en-US" altLang="zh-CN" sz="3000" b="1" dirty="0" smtClean="0">
                <a:solidFill>
                  <a:schemeClr val="tx2"/>
                </a:solidFill>
                <a:latin typeface="Times New Roman" pitchFamily="18" charset="0"/>
                <a:ea typeface="仿宋_GB2312" pitchFamily="49" charset="-122"/>
              </a:rPr>
              <a:t>parent</a:t>
            </a:r>
            <a:r>
              <a:rPr lang="zh-CN" altLang="en-US" sz="3000" b="1" dirty="0" smtClean="0">
                <a:latin typeface="Times New Roman" pitchFamily="18" charset="0"/>
                <a:ea typeface="仿宋_GB2312" pitchFamily="49" charset="-122"/>
              </a:rPr>
              <a:t>，使得查找双亲也很方便。</a:t>
            </a: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C01F1A91-4AE7-44B4-A635-0AA5D0ECB54C}" type="slidenum">
              <a:rPr lang="en-US" altLang="zh-CN" sz="1800" b="1">
                <a:latin typeface="华文新魏" pitchFamily="2" charset="-122"/>
                <a:ea typeface="华文新魏" pitchFamily="2" charset="-122"/>
              </a:rPr>
              <a:pPr algn="r" eaLnBrk="1" hangingPunct="1"/>
              <a:t>21</a:t>
            </a:fld>
            <a:endParaRPr lang="en-US" altLang="zh-CN" sz="1800" b="1">
              <a:latin typeface="华文新魏" pitchFamily="2" charset="-122"/>
              <a:ea typeface="华文新魏" pitchFamily="2" charset="-122"/>
            </a:endParaRPr>
          </a:p>
        </p:txBody>
      </p:sp>
      <p:sp>
        <p:nvSpPr>
          <p:cNvPr id="26627"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5EE54503-1640-43C5-8397-9DFE0F7208D4}" type="slidenum">
              <a:rPr lang="en-US" altLang="zh-CN" sz="1800" b="1">
                <a:latin typeface="华文新魏" pitchFamily="2" charset="-122"/>
                <a:ea typeface="华文新魏" pitchFamily="2" charset="-122"/>
              </a:rPr>
              <a:pPr algn="r" eaLnBrk="1" hangingPunct="1"/>
              <a:t>21</a:t>
            </a:fld>
            <a:endParaRPr lang="en-US" altLang="zh-CN" sz="1800" b="1">
              <a:latin typeface="华文新魏" pitchFamily="2" charset="-122"/>
              <a:ea typeface="华文新魏" pitchFamily="2" charset="-122"/>
            </a:endParaRPr>
          </a:p>
        </p:txBody>
      </p:sp>
      <p:sp>
        <p:nvSpPr>
          <p:cNvPr id="34820" name="Text Box 5"/>
          <p:cNvSpPr txBox="1">
            <a:spLocks noChangeArrowheads="1"/>
          </p:cNvSpPr>
          <p:nvPr/>
        </p:nvSpPr>
        <p:spPr bwMode="auto">
          <a:xfrm>
            <a:off x="2209800" y="5330825"/>
            <a:ext cx="487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eaLnBrk="1" hangingPunct="1">
              <a:defRPr/>
            </a:pPr>
            <a:r>
              <a:rPr lang="zh-CN" altLang="en-US" sz="3600" b="1" smtClean="0">
                <a:effectLst>
                  <a:outerShdw blurRad="38100" dist="38100" dir="2700000" algn="tl">
                    <a:srgbClr val="000000"/>
                  </a:outerShdw>
                </a:effectLst>
                <a:latin typeface="Times New Roman" pitchFamily="18" charset="0"/>
                <a:ea typeface="仿宋_GB2312" pitchFamily="49" charset="-122"/>
              </a:rPr>
              <a:t>二叉树链表表示的示例</a:t>
            </a:r>
            <a:endParaRPr lang="zh-CN" altLang="en-US" sz="2000" b="1" smtClean="0">
              <a:effectLst>
                <a:outerShdw blurRad="38100" dist="38100" dir="2700000" algn="tl">
                  <a:srgbClr val="000000"/>
                </a:outerShdw>
              </a:effectLst>
              <a:latin typeface="Times New Roman" pitchFamily="18" charset="0"/>
              <a:ea typeface="仿宋_GB2312" pitchFamily="49" charset="-122"/>
            </a:endParaRPr>
          </a:p>
        </p:txBody>
      </p:sp>
      <p:sp>
        <p:nvSpPr>
          <p:cNvPr id="26629" name="Line 2"/>
          <p:cNvSpPr>
            <a:spLocks noChangeShapeType="1"/>
          </p:cNvSpPr>
          <p:nvPr/>
        </p:nvSpPr>
        <p:spPr bwMode="auto">
          <a:xfrm flipH="1">
            <a:off x="1397000" y="3481388"/>
            <a:ext cx="304800" cy="762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0" name="Line 3"/>
          <p:cNvSpPr>
            <a:spLocks noChangeShapeType="1"/>
          </p:cNvSpPr>
          <p:nvPr/>
        </p:nvSpPr>
        <p:spPr bwMode="auto">
          <a:xfrm>
            <a:off x="1473200" y="2719388"/>
            <a:ext cx="609600" cy="13716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1" name="Line 4"/>
          <p:cNvSpPr>
            <a:spLocks noChangeShapeType="1"/>
          </p:cNvSpPr>
          <p:nvPr/>
        </p:nvSpPr>
        <p:spPr bwMode="auto">
          <a:xfrm flipH="1">
            <a:off x="1092200" y="1957388"/>
            <a:ext cx="533400" cy="1295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2" name="Oval 6" descr="羊皮纸"/>
          <p:cNvSpPr>
            <a:spLocks noChangeArrowheads="1"/>
          </p:cNvSpPr>
          <p:nvPr/>
        </p:nvSpPr>
        <p:spPr bwMode="auto">
          <a:xfrm>
            <a:off x="1473200" y="1576388"/>
            <a:ext cx="457200" cy="457200"/>
          </a:xfrm>
          <a:prstGeom prst="ellipse">
            <a:avLst/>
          </a:prstGeom>
          <a:blipFill dpi="0" rotWithShape="0">
            <a:blip r:embed="rId2"/>
            <a:srcRect/>
            <a:tile tx="0" ty="0" sx="100000" sy="100000" flip="none" algn="tl"/>
          </a:blipFill>
          <a:ln w="38100">
            <a:solidFill>
              <a:schemeClr val="tx2"/>
            </a:solidFill>
            <a:round/>
            <a:headEnd/>
            <a:tailEnd/>
          </a:ln>
        </p:spPr>
        <p:txBody>
          <a:bodyPr wrap="none" anchor="ctr"/>
          <a:lstStyle/>
          <a:p>
            <a:endParaRPr lang="zh-CN" altLang="en-US"/>
          </a:p>
        </p:txBody>
      </p:sp>
      <p:sp>
        <p:nvSpPr>
          <p:cNvPr id="26633" name="Oval 7" descr="羊皮纸"/>
          <p:cNvSpPr>
            <a:spLocks noChangeArrowheads="1"/>
          </p:cNvSpPr>
          <p:nvPr/>
        </p:nvSpPr>
        <p:spPr bwMode="auto">
          <a:xfrm>
            <a:off x="1168400" y="2338388"/>
            <a:ext cx="457200" cy="457200"/>
          </a:xfrm>
          <a:prstGeom prst="ellipse">
            <a:avLst/>
          </a:prstGeom>
          <a:blipFill dpi="0" rotWithShape="0">
            <a:blip r:embed="rId2"/>
            <a:srcRect/>
            <a:tile tx="0" ty="0" sx="100000" sy="100000" flip="none" algn="tl"/>
          </a:blipFill>
          <a:ln w="38100">
            <a:solidFill>
              <a:schemeClr val="tx2"/>
            </a:solidFill>
            <a:round/>
            <a:headEnd/>
            <a:tailEnd/>
          </a:ln>
        </p:spPr>
        <p:txBody>
          <a:bodyPr wrap="none" anchor="ctr"/>
          <a:lstStyle/>
          <a:p>
            <a:endParaRPr lang="zh-CN" altLang="en-US"/>
          </a:p>
        </p:txBody>
      </p:sp>
      <p:sp>
        <p:nvSpPr>
          <p:cNvPr id="26634" name="Oval 8" descr="羊皮纸"/>
          <p:cNvSpPr>
            <a:spLocks noChangeArrowheads="1"/>
          </p:cNvSpPr>
          <p:nvPr/>
        </p:nvSpPr>
        <p:spPr bwMode="auto">
          <a:xfrm>
            <a:off x="787400" y="3176588"/>
            <a:ext cx="457200" cy="457200"/>
          </a:xfrm>
          <a:prstGeom prst="ellipse">
            <a:avLst/>
          </a:prstGeom>
          <a:blipFill dpi="0" rotWithShape="0">
            <a:blip r:embed="rId2"/>
            <a:srcRect/>
            <a:tile tx="0" ty="0" sx="100000" sy="100000" flip="none" algn="tl"/>
          </a:blipFill>
          <a:ln w="38100">
            <a:solidFill>
              <a:schemeClr val="tx2"/>
            </a:solidFill>
            <a:round/>
            <a:headEnd/>
            <a:tailEnd/>
          </a:ln>
        </p:spPr>
        <p:txBody>
          <a:bodyPr wrap="none" anchor="ctr"/>
          <a:lstStyle/>
          <a:p>
            <a:endParaRPr lang="zh-CN" altLang="en-US"/>
          </a:p>
        </p:txBody>
      </p:sp>
      <p:sp>
        <p:nvSpPr>
          <p:cNvPr id="26635" name="Oval 9" descr="羊皮纸"/>
          <p:cNvSpPr>
            <a:spLocks noChangeArrowheads="1"/>
          </p:cNvSpPr>
          <p:nvPr/>
        </p:nvSpPr>
        <p:spPr bwMode="auto">
          <a:xfrm>
            <a:off x="1549400" y="3176588"/>
            <a:ext cx="457200" cy="457200"/>
          </a:xfrm>
          <a:prstGeom prst="ellipse">
            <a:avLst/>
          </a:prstGeom>
          <a:blipFill dpi="0" rotWithShape="0">
            <a:blip r:embed="rId2"/>
            <a:srcRect/>
            <a:tile tx="0" ty="0" sx="100000" sy="100000" flip="none" algn="tl"/>
          </a:blipFill>
          <a:ln w="38100">
            <a:solidFill>
              <a:schemeClr val="tx2"/>
            </a:solidFill>
            <a:round/>
            <a:headEnd/>
            <a:tailEnd/>
          </a:ln>
        </p:spPr>
        <p:txBody>
          <a:bodyPr wrap="none" anchor="ctr"/>
          <a:lstStyle/>
          <a:p>
            <a:endParaRPr lang="zh-CN" altLang="en-US"/>
          </a:p>
        </p:txBody>
      </p:sp>
      <p:sp>
        <p:nvSpPr>
          <p:cNvPr id="26636" name="Oval 10" descr="羊皮纸"/>
          <p:cNvSpPr>
            <a:spLocks noChangeArrowheads="1"/>
          </p:cNvSpPr>
          <p:nvPr/>
        </p:nvSpPr>
        <p:spPr bwMode="auto">
          <a:xfrm>
            <a:off x="1930400" y="4014788"/>
            <a:ext cx="457200" cy="457200"/>
          </a:xfrm>
          <a:prstGeom prst="ellipse">
            <a:avLst/>
          </a:prstGeom>
          <a:blipFill dpi="0" rotWithShape="0">
            <a:blip r:embed="rId2"/>
            <a:srcRect/>
            <a:tile tx="0" ty="0" sx="100000" sy="100000" flip="none" algn="tl"/>
          </a:blipFill>
          <a:ln w="38100">
            <a:solidFill>
              <a:schemeClr val="tx2"/>
            </a:solidFill>
            <a:round/>
            <a:headEnd/>
            <a:tailEnd/>
          </a:ln>
        </p:spPr>
        <p:txBody>
          <a:bodyPr wrap="none" anchor="ctr"/>
          <a:lstStyle/>
          <a:p>
            <a:endParaRPr lang="zh-CN" altLang="en-US"/>
          </a:p>
        </p:txBody>
      </p:sp>
      <p:sp>
        <p:nvSpPr>
          <p:cNvPr id="26637" name="Oval 11" descr="羊皮纸"/>
          <p:cNvSpPr>
            <a:spLocks noChangeArrowheads="1"/>
          </p:cNvSpPr>
          <p:nvPr/>
        </p:nvSpPr>
        <p:spPr bwMode="auto">
          <a:xfrm>
            <a:off x="1168400" y="4014788"/>
            <a:ext cx="457200" cy="457200"/>
          </a:xfrm>
          <a:prstGeom prst="ellipse">
            <a:avLst/>
          </a:prstGeom>
          <a:blipFill dpi="0" rotWithShape="0">
            <a:blip r:embed="rId2"/>
            <a:srcRect/>
            <a:tile tx="0" ty="0" sx="100000" sy="100000" flip="none" algn="tl"/>
          </a:blipFill>
          <a:ln w="38100">
            <a:solidFill>
              <a:schemeClr val="tx2"/>
            </a:solidFill>
            <a:round/>
            <a:headEnd/>
            <a:tailEnd/>
          </a:ln>
        </p:spPr>
        <p:txBody>
          <a:bodyPr wrap="none" anchor="ctr"/>
          <a:lstStyle/>
          <a:p>
            <a:endParaRPr lang="zh-CN" altLang="en-US"/>
          </a:p>
        </p:txBody>
      </p:sp>
      <p:sp>
        <p:nvSpPr>
          <p:cNvPr id="26638" name="Rectangle 12" descr="羊皮纸"/>
          <p:cNvSpPr>
            <a:spLocks noChangeArrowheads="1"/>
          </p:cNvSpPr>
          <p:nvPr/>
        </p:nvSpPr>
        <p:spPr bwMode="auto">
          <a:xfrm>
            <a:off x="3683000" y="1500188"/>
            <a:ext cx="990600" cy="457200"/>
          </a:xfrm>
          <a:prstGeom prst="rect">
            <a:avLst/>
          </a:prstGeom>
          <a:blipFill dpi="0" rotWithShape="0">
            <a:blip r:embed="rId2"/>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26639" name="Line 13"/>
          <p:cNvSpPr>
            <a:spLocks noChangeShapeType="1"/>
          </p:cNvSpPr>
          <p:nvPr/>
        </p:nvSpPr>
        <p:spPr bwMode="auto">
          <a:xfrm>
            <a:off x="3987800" y="1500188"/>
            <a:ext cx="0"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0" name="Line 14"/>
          <p:cNvSpPr>
            <a:spLocks noChangeShapeType="1"/>
          </p:cNvSpPr>
          <p:nvPr/>
        </p:nvSpPr>
        <p:spPr bwMode="auto">
          <a:xfrm>
            <a:off x="4368800" y="1500188"/>
            <a:ext cx="0"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1" name="Rectangle 15" descr="羊皮纸"/>
          <p:cNvSpPr>
            <a:spLocks noChangeArrowheads="1"/>
          </p:cNvSpPr>
          <p:nvPr/>
        </p:nvSpPr>
        <p:spPr bwMode="auto">
          <a:xfrm>
            <a:off x="3149600" y="2338388"/>
            <a:ext cx="990600" cy="457200"/>
          </a:xfrm>
          <a:prstGeom prst="rect">
            <a:avLst/>
          </a:prstGeom>
          <a:blipFill dpi="0" rotWithShape="0">
            <a:blip r:embed="rId2"/>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26642" name="Line 16"/>
          <p:cNvSpPr>
            <a:spLocks noChangeShapeType="1"/>
          </p:cNvSpPr>
          <p:nvPr/>
        </p:nvSpPr>
        <p:spPr bwMode="auto">
          <a:xfrm>
            <a:off x="3454400" y="2338388"/>
            <a:ext cx="0"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3" name="Line 17"/>
          <p:cNvSpPr>
            <a:spLocks noChangeShapeType="1"/>
          </p:cNvSpPr>
          <p:nvPr/>
        </p:nvSpPr>
        <p:spPr bwMode="auto">
          <a:xfrm>
            <a:off x="3835400" y="2338388"/>
            <a:ext cx="0"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4" name="Rectangle 18" descr="羊皮纸"/>
          <p:cNvSpPr>
            <a:spLocks noChangeArrowheads="1"/>
          </p:cNvSpPr>
          <p:nvPr/>
        </p:nvSpPr>
        <p:spPr bwMode="auto">
          <a:xfrm>
            <a:off x="3073400" y="4014788"/>
            <a:ext cx="990600" cy="457200"/>
          </a:xfrm>
          <a:prstGeom prst="rect">
            <a:avLst/>
          </a:prstGeom>
          <a:blipFill dpi="0" rotWithShape="0">
            <a:blip r:embed="rId2"/>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26645" name="Line 19"/>
          <p:cNvSpPr>
            <a:spLocks noChangeShapeType="1"/>
          </p:cNvSpPr>
          <p:nvPr/>
        </p:nvSpPr>
        <p:spPr bwMode="auto">
          <a:xfrm>
            <a:off x="3378200" y="4014788"/>
            <a:ext cx="0"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6" name="Line 20"/>
          <p:cNvSpPr>
            <a:spLocks noChangeShapeType="1"/>
          </p:cNvSpPr>
          <p:nvPr/>
        </p:nvSpPr>
        <p:spPr bwMode="auto">
          <a:xfrm>
            <a:off x="3759200" y="4014788"/>
            <a:ext cx="0"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7" name="Rectangle 21" descr="羊皮纸"/>
          <p:cNvSpPr>
            <a:spLocks noChangeArrowheads="1"/>
          </p:cNvSpPr>
          <p:nvPr/>
        </p:nvSpPr>
        <p:spPr bwMode="auto">
          <a:xfrm>
            <a:off x="4216400" y="4014788"/>
            <a:ext cx="990600" cy="457200"/>
          </a:xfrm>
          <a:prstGeom prst="rect">
            <a:avLst/>
          </a:prstGeom>
          <a:blipFill dpi="0" rotWithShape="0">
            <a:blip r:embed="rId2"/>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26648" name="Line 22"/>
          <p:cNvSpPr>
            <a:spLocks noChangeShapeType="1"/>
          </p:cNvSpPr>
          <p:nvPr/>
        </p:nvSpPr>
        <p:spPr bwMode="auto">
          <a:xfrm>
            <a:off x="4521200" y="4014788"/>
            <a:ext cx="0"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9" name="Line 23"/>
          <p:cNvSpPr>
            <a:spLocks noChangeShapeType="1"/>
          </p:cNvSpPr>
          <p:nvPr/>
        </p:nvSpPr>
        <p:spPr bwMode="auto">
          <a:xfrm>
            <a:off x="4902200" y="4014788"/>
            <a:ext cx="0"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0" name="Rectangle 24" descr="羊皮纸"/>
          <p:cNvSpPr>
            <a:spLocks noChangeArrowheads="1"/>
          </p:cNvSpPr>
          <p:nvPr/>
        </p:nvSpPr>
        <p:spPr bwMode="auto">
          <a:xfrm>
            <a:off x="3683000" y="3176588"/>
            <a:ext cx="990600" cy="457200"/>
          </a:xfrm>
          <a:prstGeom prst="rect">
            <a:avLst/>
          </a:prstGeom>
          <a:blipFill dpi="0" rotWithShape="0">
            <a:blip r:embed="rId2"/>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26651" name="Line 25"/>
          <p:cNvSpPr>
            <a:spLocks noChangeShapeType="1"/>
          </p:cNvSpPr>
          <p:nvPr/>
        </p:nvSpPr>
        <p:spPr bwMode="auto">
          <a:xfrm>
            <a:off x="3987800" y="3176588"/>
            <a:ext cx="0"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2" name="Line 26"/>
          <p:cNvSpPr>
            <a:spLocks noChangeShapeType="1"/>
          </p:cNvSpPr>
          <p:nvPr/>
        </p:nvSpPr>
        <p:spPr bwMode="auto">
          <a:xfrm>
            <a:off x="4368800" y="3176588"/>
            <a:ext cx="0"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3" name="Rectangle 27" descr="羊皮纸"/>
          <p:cNvSpPr>
            <a:spLocks noChangeArrowheads="1"/>
          </p:cNvSpPr>
          <p:nvPr/>
        </p:nvSpPr>
        <p:spPr bwMode="auto">
          <a:xfrm>
            <a:off x="2540000" y="3176588"/>
            <a:ext cx="990600" cy="457200"/>
          </a:xfrm>
          <a:prstGeom prst="rect">
            <a:avLst/>
          </a:prstGeom>
          <a:blipFill dpi="0" rotWithShape="0">
            <a:blip r:embed="rId2"/>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26654" name="Line 28"/>
          <p:cNvSpPr>
            <a:spLocks noChangeShapeType="1"/>
          </p:cNvSpPr>
          <p:nvPr/>
        </p:nvSpPr>
        <p:spPr bwMode="auto">
          <a:xfrm flipH="1">
            <a:off x="2844800" y="3176588"/>
            <a:ext cx="0"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5" name="Line 29"/>
          <p:cNvSpPr>
            <a:spLocks noChangeShapeType="1"/>
          </p:cNvSpPr>
          <p:nvPr/>
        </p:nvSpPr>
        <p:spPr bwMode="auto">
          <a:xfrm>
            <a:off x="3225800" y="3176588"/>
            <a:ext cx="0"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6" name="Line 54"/>
          <p:cNvSpPr>
            <a:spLocks noChangeShapeType="1"/>
          </p:cNvSpPr>
          <p:nvPr/>
        </p:nvSpPr>
        <p:spPr bwMode="auto">
          <a:xfrm flipH="1">
            <a:off x="3530600" y="1728788"/>
            <a:ext cx="304800" cy="609600"/>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7" name="Line 55"/>
          <p:cNvSpPr>
            <a:spLocks noChangeShapeType="1"/>
          </p:cNvSpPr>
          <p:nvPr/>
        </p:nvSpPr>
        <p:spPr bwMode="auto">
          <a:xfrm flipH="1">
            <a:off x="2997200" y="2566988"/>
            <a:ext cx="304800" cy="609600"/>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8" name="Line 56"/>
          <p:cNvSpPr>
            <a:spLocks noChangeShapeType="1"/>
          </p:cNvSpPr>
          <p:nvPr/>
        </p:nvSpPr>
        <p:spPr bwMode="auto">
          <a:xfrm flipH="1">
            <a:off x="3530600" y="3405188"/>
            <a:ext cx="304800" cy="609600"/>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9" name="Line 62"/>
          <p:cNvSpPr>
            <a:spLocks noChangeShapeType="1"/>
          </p:cNvSpPr>
          <p:nvPr/>
        </p:nvSpPr>
        <p:spPr bwMode="auto">
          <a:xfrm>
            <a:off x="3987800" y="2566988"/>
            <a:ext cx="228600" cy="609600"/>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0" name="Line 63"/>
          <p:cNvSpPr>
            <a:spLocks noChangeShapeType="1"/>
          </p:cNvSpPr>
          <p:nvPr/>
        </p:nvSpPr>
        <p:spPr bwMode="auto">
          <a:xfrm>
            <a:off x="4521200" y="3405188"/>
            <a:ext cx="228600" cy="609600"/>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1" name="Text Box 69"/>
          <p:cNvSpPr txBox="1">
            <a:spLocks noChangeArrowheads="1"/>
          </p:cNvSpPr>
          <p:nvPr/>
        </p:nvSpPr>
        <p:spPr bwMode="auto">
          <a:xfrm>
            <a:off x="4292600" y="1423988"/>
            <a:ext cx="398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sym typeface="Symbol" pitchFamily="18" charset="2"/>
              </a:rPr>
              <a:t></a:t>
            </a:r>
            <a:endParaRPr lang="en-US" altLang="zh-CN" sz="2400">
              <a:latin typeface="Times New Roman" pitchFamily="18" charset="0"/>
            </a:endParaRPr>
          </a:p>
        </p:txBody>
      </p:sp>
      <p:sp>
        <p:nvSpPr>
          <p:cNvPr id="26662" name="Text Box 70"/>
          <p:cNvSpPr txBox="1">
            <a:spLocks noChangeArrowheads="1"/>
          </p:cNvSpPr>
          <p:nvPr/>
        </p:nvSpPr>
        <p:spPr bwMode="auto">
          <a:xfrm>
            <a:off x="2463800" y="3114675"/>
            <a:ext cx="398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sym typeface="Symbol" pitchFamily="18" charset="2"/>
              </a:rPr>
              <a:t></a:t>
            </a:r>
            <a:endParaRPr lang="en-US" altLang="zh-CN" sz="2400">
              <a:latin typeface="Times New Roman" pitchFamily="18" charset="0"/>
            </a:endParaRPr>
          </a:p>
        </p:txBody>
      </p:sp>
      <p:sp>
        <p:nvSpPr>
          <p:cNvPr id="26663" name="Text Box 71"/>
          <p:cNvSpPr txBox="1">
            <a:spLocks noChangeArrowheads="1"/>
          </p:cNvSpPr>
          <p:nvPr/>
        </p:nvSpPr>
        <p:spPr bwMode="auto">
          <a:xfrm>
            <a:off x="3149600" y="3100388"/>
            <a:ext cx="398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sym typeface="Symbol" pitchFamily="18" charset="2"/>
              </a:rPr>
              <a:t></a:t>
            </a:r>
            <a:endParaRPr lang="en-US" altLang="zh-CN" sz="2400">
              <a:latin typeface="Times New Roman" pitchFamily="18" charset="0"/>
            </a:endParaRPr>
          </a:p>
        </p:txBody>
      </p:sp>
      <p:sp>
        <p:nvSpPr>
          <p:cNvPr id="26664" name="Text Box 72"/>
          <p:cNvSpPr txBox="1">
            <a:spLocks noChangeArrowheads="1"/>
          </p:cNvSpPr>
          <p:nvPr/>
        </p:nvSpPr>
        <p:spPr bwMode="auto">
          <a:xfrm>
            <a:off x="2997200" y="3952875"/>
            <a:ext cx="398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sym typeface="Symbol" pitchFamily="18" charset="2"/>
              </a:rPr>
              <a:t></a:t>
            </a:r>
            <a:endParaRPr lang="en-US" altLang="zh-CN" sz="2400">
              <a:latin typeface="Times New Roman" pitchFamily="18" charset="0"/>
            </a:endParaRPr>
          </a:p>
        </p:txBody>
      </p:sp>
      <p:sp>
        <p:nvSpPr>
          <p:cNvPr id="26665" name="Text Box 73"/>
          <p:cNvSpPr txBox="1">
            <a:spLocks noChangeArrowheads="1"/>
          </p:cNvSpPr>
          <p:nvPr/>
        </p:nvSpPr>
        <p:spPr bwMode="auto">
          <a:xfrm>
            <a:off x="3683000" y="3952875"/>
            <a:ext cx="398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sym typeface="Symbol" pitchFamily="18" charset="2"/>
              </a:rPr>
              <a:t></a:t>
            </a:r>
            <a:endParaRPr lang="en-US" altLang="zh-CN" sz="2400">
              <a:latin typeface="Times New Roman" pitchFamily="18" charset="0"/>
            </a:endParaRPr>
          </a:p>
        </p:txBody>
      </p:sp>
      <p:sp>
        <p:nvSpPr>
          <p:cNvPr id="26666" name="Text Box 74"/>
          <p:cNvSpPr txBox="1">
            <a:spLocks noChangeArrowheads="1"/>
          </p:cNvSpPr>
          <p:nvPr/>
        </p:nvSpPr>
        <p:spPr bwMode="auto">
          <a:xfrm>
            <a:off x="4140200" y="3952875"/>
            <a:ext cx="398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sym typeface="Symbol" pitchFamily="18" charset="2"/>
              </a:rPr>
              <a:t></a:t>
            </a:r>
            <a:endParaRPr lang="en-US" altLang="zh-CN" sz="2400">
              <a:latin typeface="Times New Roman" pitchFamily="18" charset="0"/>
            </a:endParaRPr>
          </a:p>
        </p:txBody>
      </p:sp>
      <p:sp>
        <p:nvSpPr>
          <p:cNvPr id="26667" name="Text Box 75"/>
          <p:cNvSpPr txBox="1">
            <a:spLocks noChangeArrowheads="1"/>
          </p:cNvSpPr>
          <p:nvPr/>
        </p:nvSpPr>
        <p:spPr bwMode="auto">
          <a:xfrm>
            <a:off x="4826000" y="3952875"/>
            <a:ext cx="398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sym typeface="Symbol" pitchFamily="18" charset="2"/>
              </a:rPr>
              <a:t></a:t>
            </a:r>
            <a:endParaRPr lang="en-US" altLang="zh-CN" sz="2400">
              <a:latin typeface="Times New Roman" pitchFamily="18" charset="0"/>
            </a:endParaRPr>
          </a:p>
        </p:txBody>
      </p:sp>
      <p:sp>
        <p:nvSpPr>
          <p:cNvPr id="26668" name="Text Box 84"/>
          <p:cNvSpPr txBox="1">
            <a:spLocks noChangeArrowheads="1"/>
          </p:cNvSpPr>
          <p:nvPr/>
        </p:nvSpPr>
        <p:spPr bwMode="auto">
          <a:xfrm>
            <a:off x="1471613" y="1484313"/>
            <a:ext cx="4778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latin typeface="Times New Roman" pitchFamily="18" charset="0"/>
              </a:rPr>
              <a:t>A</a:t>
            </a:r>
            <a:endParaRPr lang="en-US" altLang="zh-CN" sz="2400">
              <a:latin typeface="Times New Roman" pitchFamily="18" charset="0"/>
            </a:endParaRPr>
          </a:p>
        </p:txBody>
      </p:sp>
      <p:sp>
        <p:nvSpPr>
          <p:cNvPr id="26669" name="Text Box 85"/>
          <p:cNvSpPr txBox="1">
            <a:spLocks noChangeArrowheads="1"/>
          </p:cNvSpPr>
          <p:nvPr/>
        </p:nvSpPr>
        <p:spPr bwMode="auto">
          <a:xfrm>
            <a:off x="3911600" y="1408113"/>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latin typeface="Times New Roman" pitchFamily="18" charset="0"/>
              </a:rPr>
              <a:t>A</a:t>
            </a:r>
            <a:endParaRPr lang="en-US" altLang="zh-CN" sz="2400">
              <a:latin typeface="Times New Roman" pitchFamily="18" charset="0"/>
            </a:endParaRPr>
          </a:p>
        </p:txBody>
      </p:sp>
      <p:sp>
        <p:nvSpPr>
          <p:cNvPr id="26670" name="Text Box 87"/>
          <p:cNvSpPr txBox="1">
            <a:spLocks noChangeArrowheads="1"/>
          </p:cNvSpPr>
          <p:nvPr/>
        </p:nvSpPr>
        <p:spPr bwMode="auto">
          <a:xfrm>
            <a:off x="1158875" y="2262188"/>
            <a:ext cx="455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latin typeface="Times New Roman" pitchFamily="18" charset="0"/>
              </a:rPr>
              <a:t>B</a:t>
            </a:r>
            <a:endParaRPr lang="en-US" altLang="zh-CN" sz="2400">
              <a:latin typeface="Times New Roman" pitchFamily="18" charset="0"/>
            </a:endParaRPr>
          </a:p>
        </p:txBody>
      </p:sp>
      <p:sp>
        <p:nvSpPr>
          <p:cNvPr id="26671" name="Text Box 88"/>
          <p:cNvSpPr txBox="1">
            <a:spLocks noChangeArrowheads="1"/>
          </p:cNvSpPr>
          <p:nvPr/>
        </p:nvSpPr>
        <p:spPr bwMode="auto">
          <a:xfrm>
            <a:off x="3379788" y="2262188"/>
            <a:ext cx="4556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latin typeface="Times New Roman" pitchFamily="18" charset="0"/>
              </a:rPr>
              <a:t>B</a:t>
            </a:r>
            <a:endParaRPr lang="en-US" altLang="zh-CN" sz="2400">
              <a:latin typeface="Times New Roman" pitchFamily="18" charset="0"/>
            </a:endParaRPr>
          </a:p>
        </p:txBody>
      </p:sp>
      <p:sp>
        <p:nvSpPr>
          <p:cNvPr id="26672" name="Text Box 91"/>
          <p:cNvSpPr txBox="1">
            <a:spLocks noChangeArrowheads="1"/>
          </p:cNvSpPr>
          <p:nvPr/>
        </p:nvSpPr>
        <p:spPr bwMode="auto">
          <a:xfrm>
            <a:off x="2768600" y="3130550"/>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latin typeface="Times New Roman" pitchFamily="18" charset="0"/>
              </a:rPr>
              <a:t>C</a:t>
            </a:r>
            <a:endParaRPr lang="en-US" altLang="zh-CN" sz="2400">
              <a:latin typeface="Times New Roman" pitchFamily="18" charset="0"/>
            </a:endParaRPr>
          </a:p>
        </p:txBody>
      </p:sp>
      <p:sp>
        <p:nvSpPr>
          <p:cNvPr id="26673" name="Text Box 92"/>
          <p:cNvSpPr txBox="1">
            <a:spLocks noChangeArrowheads="1"/>
          </p:cNvSpPr>
          <p:nvPr/>
        </p:nvSpPr>
        <p:spPr bwMode="auto">
          <a:xfrm>
            <a:off x="787400" y="3130550"/>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latin typeface="Times New Roman" pitchFamily="18" charset="0"/>
              </a:rPr>
              <a:t>C</a:t>
            </a:r>
            <a:endParaRPr lang="en-US" altLang="zh-CN" sz="2400">
              <a:latin typeface="Times New Roman" pitchFamily="18" charset="0"/>
            </a:endParaRPr>
          </a:p>
        </p:txBody>
      </p:sp>
      <p:sp>
        <p:nvSpPr>
          <p:cNvPr id="26674" name="Text Box 93"/>
          <p:cNvSpPr txBox="1">
            <a:spLocks noChangeArrowheads="1"/>
          </p:cNvSpPr>
          <p:nvPr/>
        </p:nvSpPr>
        <p:spPr bwMode="auto">
          <a:xfrm>
            <a:off x="1528763" y="3130550"/>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latin typeface="Times New Roman" pitchFamily="18" charset="0"/>
              </a:rPr>
              <a:t>D</a:t>
            </a:r>
            <a:endParaRPr lang="en-US" altLang="zh-CN" sz="2400">
              <a:latin typeface="Times New Roman" pitchFamily="18" charset="0"/>
            </a:endParaRPr>
          </a:p>
        </p:txBody>
      </p:sp>
      <p:sp>
        <p:nvSpPr>
          <p:cNvPr id="26675" name="Text Box 94"/>
          <p:cNvSpPr txBox="1">
            <a:spLocks noChangeArrowheads="1"/>
          </p:cNvSpPr>
          <p:nvPr/>
        </p:nvSpPr>
        <p:spPr bwMode="auto">
          <a:xfrm>
            <a:off x="3911600" y="3100388"/>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latin typeface="Times New Roman" pitchFamily="18" charset="0"/>
              </a:rPr>
              <a:t>D</a:t>
            </a:r>
            <a:endParaRPr lang="en-US" altLang="zh-CN" sz="2400">
              <a:latin typeface="Times New Roman" pitchFamily="18" charset="0"/>
            </a:endParaRPr>
          </a:p>
        </p:txBody>
      </p:sp>
      <p:sp>
        <p:nvSpPr>
          <p:cNvPr id="26676" name="Text Box 97"/>
          <p:cNvSpPr txBox="1">
            <a:spLocks noChangeArrowheads="1"/>
          </p:cNvSpPr>
          <p:nvPr/>
        </p:nvSpPr>
        <p:spPr bwMode="auto">
          <a:xfrm>
            <a:off x="4470400" y="3968750"/>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latin typeface="Times New Roman" pitchFamily="18" charset="0"/>
              </a:rPr>
              <a:t>F</a:t>
            </a:r>
            <a:endParaRPr lang="en-US" altLang="zh-CN" sz="2400">
              <a:latin typeface="Times New Roman" pitchFamily="18" charset="0"/>
            </a:endParaRPr>
          </a:p>
        </p:txBody>
      </p:sp>
      <p:sp>
        <p:nvSpPr>
          <p:cNvPr id="26677" name="Text Box 98"/>
          <p:cNvSpPr txBox="1">
            <a:spLocks noChangeArrowheads="1"/>
          </p:cNvSpPr>
          <p:nvPr/>
        </p:nvSpPr>
        <p:spPr bwMode="auto">
          <a:xfrm>
            <a:off x="1955800" y="3968750"/>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latin typeface="Times New Roman" pitchFamily="18" charset="0"/>
              </a:rPr>
              <a:t>F</a:t>
            </a:r>
            <a:endParaRPr lang="en-US" altLang="zh-CN" sz="2400">
              <a:latin typeface="Times New Roman" pitchFamily="18" charset="0"/>
            </a:endParaRPr>
          </a:p>
        </p:txBody>
      </p:sp>
      <p:sp>
        <p:nvSpPr>
          <p:cNvPr id="26678" name="Text Box 99"/>
          <p:cNvSpPr txBox="1">
            <a:spLocks noChangeArrowheads="1"/>
          </p:cNvSpPr>
          <p:nvPr/>
        </p:nvSpPr>
        <p:spPr bwMode="auto">
          <a:xfrm>
            <a:off x="1182688" y="3968750"/>
            <a:ext cx="4556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latin typeface="Times New Roman" pitchFamily="18" charset="0"/>
              </a:rPr>
              <a:t>E</a:t>
            </a:r>
            <a:endParaRPr lang="en-US" altLang="zh-CN" sz="2400">
              <a:latin typeface="Times New Roman" pitchFamily="18" charset="0"/>
            </a:endParaRPr>
          </a:p>
        </p:txBody>
      </p:sp>
      <p:sp>
        <p:nvSpPr>
          <p:cNvPr id="26679" name="Text Box 100"/>
          <p:cNvSpPr txBox="1">
            <a:spLocks noChangeArrowheads="1"/>
          </p:cNvSpPr>
          <p:nvPr/>
        </p:nvSpPr>
        <p:spPr bwMode="auto">
          <a:xfrm>
            <a:off x="3302000" y="3968750"/>
            <a:ext cx="45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latin typeface="Times New Roman" pitchFamily="18" charset="0"/>
              </a:rPr>
              <a:t>E</a:t>
            </a:r>
            <a:endParaRPr lang="en-US" altLang="zh-CN" sz="2400">
              <a:latin typeface="Times New Roman" pitchFamily="18" charset="0"/>
            </a:endParaRPr>
          </a:p>
        </p:txBody>
      </p:sp>
      <p:sp>
        <p:nvSpPr>
          <p:cNvPr id="26680" name="Line 102"/>
          <p:cNvSpPr>
            <a:spLocks noChangeShapeType="1"/>
          </p:cNvSpPr>
          <p:nvPr/>
        </p:nvSpPr>
        <p:spPr bwMode="auto">
          <a:xfrm flipH="1">
            <a:off x="1778000" y="1271588"/>
            <a:ext cx="228600" cy="30480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1" name="Text Box 103"/>
          <p:cNvSpPr txBox="1">
            <a:spLocks noChangeArrowheads="1"/>
          </p:cNvSpPr>
          <p:nvPr/>
        </p:nvSpPr>
        <p:spPr bwMode="auto">
          <a:xfrm>
            <a:off x="1733550" y="738188"/>
            <a:ext cx="9064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dirty="0">
                <a:latin typeface="Times New Roman" pitchFamily="18" charset="0"/>
              </a:rPr>
              <a:t>root</a:t>
            </a:r>
            <a:endParaRPr lang="en-US" altLang="zh-CN" sz="2400" dirty="0">
              <a:latin typeface="Times New Roman" pitchFamily="18" charset="0"/>
            </a:endParaRPr>
          </a:p>
        </p:txBody>
      </p:sp>
      <p:sp>
        <p:nvSpPr>
          <p:cNvPr id="26682" name="Line 104"/>
          <p:cNvSpPr>
            <a:spLocks noChangeShapeType="1"/>
          </p:cNvSpPr>
          <p:nvPr/>
        </p:nvSpPr>
        <p:spPr bwMode="auto">
          <a:xfrm flipH="1">
            <a:off x="4116388" y="1195388"/>
            <a:ext cx="228600" cy="30480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3" name="Text Box 105"/>
          <p:cNvSpPr txBox="1">
            <a:spLocks noChangeArrowheads="1"/>
          </p:cNvSpPr>
          <p:nvPr/>
        </p:nvSpPr>
        <p:spPr bwMode="auto">
          <a:xfrm>
            <a:off x="4071938" y="692150"/>
            <a:ext cx="9064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dirty="0">
                <a:latin typeface="Times New Roman" pitchFamily="18" charset="0"/>
              </a:rPr>
              <a:t>root</a:t>
            </a:r>
            <a:endParaRPr lang="en-US" altLang="zh-CN" sz="2400" dirty="0">
              <a:latin typeface="Times New Roman" pitchFamily="18" charset="0"/>
            </a:endParaRPr>
          </a:p>
        </p:txBody>
      </p:sp>
      <p:grpSp>
        <p:nvGrpSpPr>
          <p:cNvPr id="34876" name="Group 60"/>
          <p:cNvGrpSpPr>
            <a:grpSpLocks/>
          </p:cNvGrpSpPr>
          <p:nvPr/>
        </p:nvGrpSpPr>
        <p:grpSpPr bwMode="auto">
          <a:xfrm>
            <a:off x="5054600" y="692150"/>
            <a:ext cx="3370263" cy="3856038"/>
            <a:chOff x="0" y="0"/>
            <a:chExt cx="3370263" cy="3856038"/>
          </a:xfrm>
        </p:grpSpPr>
        <p:sp>
          <p:nvSpPr>
            <p:cNvPr id="26687" name="Rectangle 30" descr="羊皮纸"/>
            <p:cNvSpPr>
              <a:spLocks noChangeArrowheads="1"/>
            </p:cNvSpPr>
            <p:nvPr/>
          </p:nvSpPr>
          <p:spPr bwMode="auto">
            <a:xfrm>
              <a:off x="2057400" y="3322638"/>
              <a:ext cx="1295400" cy="457200"/>
            </a:xfrm>
            <a:prstGeom prst="rect">
              <a:avLst/>
            </a:prstGeom>
            <a:blipFill dpi="0" rotWithShape="0">
              <a:blip r:embed="rId2"/>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26688" name="Line 31"/>
            <p:cNvSpPr>
              <a:spLocks noChangeShapeType="1"/>
            </p:cNvSpPr>
            <p:nvPr/>
          </p:nvSpPr>
          <p:spPr bwMode="auto">
            <a:xfrm>
              <a:off x="2741613" y="3322638"/>
              <a:ext cx="1588"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9" name="Line 32"/>
            <p:cNvSpPr>
              <a:spLocks noChangeShapeType="1"/>
            </p:cNvSpPr>
            <p:nvPr/>
          </p:nvSpPr>
          <p:spPr bwMode="auto">
            <a:xfrm>
              <a:off x="3048000" y="3322638"/>
              <a:ext cx="1588"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0" name="Line 33"/>
            <p:cNvSpPr>
              <a:spLocks noChangeShapeType="1"/>
            </p:cNvSpPr>
            <p:nvPr/>
          </p:nvSpPr>
          <p:spPr bwMode="auto">
            <a:xfrm>
              <a:off x="2362200" y="3322638"/>
              <a:ext cx="1588"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1" name="Rectangle 34" descr="羊皮纸"/>
            <p:cNvSpPr>
              <a:spLocks noChangeArrowheads="1"/>
            </p:cNvSpPr>
            <p:nvPr/>
          </p:nvSpPr>
          <p:spPr bwMode="auto">
            <a:xfrm>
              <a:off x="609600" y="3322638"/>
              <a:ext cx="1295400" cy="457200"/>
            </a:xfrm>
            <a:prstGeom prst="rect">
              <a:avLst/>
            </a:prstGeom>
            <a:blipFill dpi="0" rotWithShape="0">
              <a:blip r:embed="rId2"/>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26692" name="Line 35"/>
            <p:cNvSpPr>
              <a:spLocks noChangeShapeType="1"/>
            </p:cNvSpPr>
            <p:nvPr/>
          </p:nvSpPr>
          <p:spPr bwMode="auto">
            <a:xfrm>
              <a:off x="1293813" y="3322638"/>
              <a:ext cx="1588"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3" name="Line 36"/>
            <p:cNvSpPr>
              <a:spLocks noChangeShapeType="1"/>
            </p:cNvSpPr>
            <p:nvPr/>
          </p:nvSpPr>
          <p:spPr bwMode="auto">
            <a:xfrm>
              <a:off x="1598613" y="3322638"/>
              <a:ext cx="1588"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4" name="Line 37"/>
            <p:cNvSpPr>
              <a:spLocks noChangeShapeType="1"/>
            </p:cNvSpPr>
            <p:nvPr/>
          </p:nvSpPr>
          <p:spPr bwMode="auto">
            <a:xfrm>
              <a:off x="914400" y="3322638"/>
              <a:ext cx="1588"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5" name="Rectangle 38" descr="羊皮纸"/>
            <p:cNvSpPr>
              <a:spLocks noChangeArrowheads="1"/>
            </p:cNvSpPr>
            <p:nvPr/>
          </p:nvSpPr>
          <p:spPr bwMode="auto">
            <a:xfrm>
              <a:off x="1524000" y="2484438"/>
              <a:ext cx="1295400" cy="457200"/>
            </a:xfrm>
            <a:prstGeom prst="rect">
              <a:avLst/>
            </a:prstGeom>
            <a:blipFill dpi="0" rotWithShape="0">
              <a:blip r:embed="rId2"/>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26696" name="Line 39"/>
            <p:cNvSpPr>
              <a:spLocks noChangeShapeType="1"/>
            </p:cNvSpPr>
            <p:nvPr/>
          </p:nvSpPr>
          <p:spPr bwMode="auto">
            <a:xfrm>
              <a:off x="2208213" y="2484438"/>
              <a:ext cx="1588"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7" name="Line 40"/>
            <p:cNvSpPr>
              <a:spLocks noChangeShapeType="1"/>
            </p:cNvSpPr>
            <p:nvPr/>
          </p:nvSpPr>
          <p:spPr bwMode="auto">
            <a:xfrm>
              <a:off x="2514600" y="2484438"/>
              <a:ext cx="1588"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8" name="Line 41"/>
            <p:cNvSpPr>
              <a:spLocks noChangeShapeType="1"/>
            </p:cNvSpPr>
            <p:nvPr/>
          </p:nvSpPr>
          <p:spPr bwMode="auto">
            <a:xfrm>
              <a:off x="1827213" y="2484438"/>
              <a:ext cx="1588"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9" name="Rectangle 42" descr="羊皮纸"/>
            <p:cNvSpPr>
              <a:spLocks noChangeArrowheads="1"/>
            </p:cNvSpPr>
            <p:nvPr/>
          </p:nvSpPr>
          <p:spPr bwMode="auto">
            <a:xfrm>
              <a:off x="76200" y="2484438"/>
              <a:ext cx="1295400" cy="457200"/>
            </a:xfrm>
            <a:prstGeom prst="rect">
              <a:avLst/>
            </a:prstGeom>
            <a:blipFill dpi="0" rotWithShape="0">
              <a:blip r:embed="rId2"/>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26700" name="Line 43"/>
            <p:cNvSpPr>
              <a:spLocks noChangeShapeType="1"/>
            </p:cNvSpPr>
            <p:nvPr/>
          </p:nvSpPr>
          <p:spPr bwMode="auto">
            <a:xfrm>
              <a:off x="760413" y="2484438"/>
              <a:ext cx="1588"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1" name="Line 44"/>
            <p:cNvSpPr>
              <a:spLocks noChangeShapeType="1"/>
            </p:cNvSpPr>
            <p:nvPr/>
          </p:nvSpPr>
          <p:spPr bwMode="auto">
            <a:xfrm>
              <a:off x="1065213" y="2484438"/>
              <a:ext cx="1588"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2" name="Line 45"/>
            <p:cNvSpPr>
              <a:spLocks noChangeShapeType="1"/>
            </p:cNvSpPr>
            <p:nvPr/>
          </p:nvSpPr>
          <p:spPr bwMode="auto">
            <a:xfrm>
              <a:off x="381000" y="2484438"/>
              <a:ext cx="1588"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3" name="Rectangle 46" descr="羊皮纸"/>
            <p:cNvSpPr>
              <a:spLocks noChangeArrowheads="1"/>
            </p:cNvSpPr>
            <p:nvPr/>
          </p:nvSpPr>
          <p:spPr bwMode="auto">
            <a:xfrm>
              <a:off x="762000" y="1646238"/>
              <a:ext cx="1295400" cy="457200"/>
            </a:xfrm>
            <a:prstGeom prst="rect">
              <a:avLst/>
            </a:prstGeom>
            <a:blipFill dpi="0" rotWithShape="0">
              <a:blip r:embed="rId2"/>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26704" name="Line 47"/>
            <p:cNvSpPr>
              <a:spLocks noChangeShapeType="1"/>
            </p:cNvSpPr>
            <p:nvPr/>
          </p:nvSpPr>
          <p:spPr bwMode="auto">
            <a:xfrm>
              <a:off x="1446213" y="1646238"/>
              <a:ext cx="1588"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5" name="Line 48"/>
            <p:cNvSpPr>
              <a:spLocks noChangeShapeType="1"/>
            </p:cNvSpPr>
            <p:nvPr/>
          </p:nvSpPr>
          <p:spPr bwMode="auto">
            <a:xfrm>
              <a:off x="1752600" y="1646238"/>
              <a:ext cx="1588"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6" name="Line 49"/>
            <p:cNvSpPr>
              <a:spLocks noChangeShapeType="1"/>
            </p:cNvSpPr>
            <p:nvPr/>
          </p:nvSpPr>
          <p:spPr bwMode="auto">
            <a:xfrm>
              <a:off x="1065213" y="1646238"/>
              <a:ext cx="1588"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7" name="Rectangle 50" descr="羊皮纸"/>
            <p:cNvSpPr>
              <a:spLocks noChangeArrowheads="1"/>
            </p:cNvSpPr>
            <p:nvPr/>
          </p:nvSpPr>
          <p:spPr bwMode="auto">
            <a:xfrm>
              <a:off x="1219200" y="808038"/>
              <a:ext cx="1295400" cy="457200"/>
            </a:xfrm>
            <a:prstGeom prst="rect">
              <a:avLst/>
            </a:prstGeom>
            <a:blipFill dpi="0" rotWithShape="0">
              <a:blip r:embed="rId2"/>
              <a:srcRect/>
              <a:tile tx="0" ty="0" sx="100000" sy="100000" flip="none" algn="tl"/>
            </a:blipFill>
            <a:ln w="38100">
              <a:solidFill>
                <a:schemeClr val="tx2"/>
              </a:solidFill>
              <a:miter lim="800000"/>
              <a:headEnd/>
              <a:tailEnd/>
            </a:ln>
          </p:spPr>
          <p:txBody>
            <a:bodyPr wrap="none" anchor="ctr"/>
            <a:lstStyle/>
            <a:p>
              <a:endParaRPr lang="zh-CN" altLang="en-US"/>
            </a:p>
          </p:txBody>
        </p:sp>
        <p:sp>
          <p:nvSpPr>
            <p:cNvPr id="26708" name="Line 51"/>
            <p:cNvSpPr>
              <a:spLocks noChangeShapeType="1"/>
            </p:cNvSpPr>
            <p:nvPr/>
          </p:nvSpPr>
          <p:spPr bwMode="auto">
            <a:xfrm>
              <a:off x="1903413" y="808038"/>
              <a:ext cx="1588"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9" name="Line 52"/>
            <p:cNvSpPr>
              <a:spLocks noChangeShapeType="1"/>
            </p:cNvSpPr>
            <p:nvPr/>
          </p:nvSpPr>
          <p:spPr bwMode="auto">
            <a:xfrm>
              <a:off x="2209800" y="808038"/>
              <a:ext cx="1588"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10" name="Line 53"/>
            <p:cNvSpPr>
              <a:spLocks noChangeShapeType="1"/>
            </p:cNvSpPr>
            <p:nvPr/>
          </p:nvSpPr>
          <p:spPr bwMode="auto">
            <a:xfrm>
              <a:off x="1522413" y="808038"/>
              <a:ext cx="1588" cy="4572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11" name="Line 57"/>
            <p:cNvSpPr>
              <a:spLocks noChangeShapeType="1"/>
            </p:cNvSpPr>
            <p:nvPr/>
          </p:nvSpPr>
          <p:spPr bwMode="auto">
            <a:xfrm flipH="1">
              <a:off x="1066800" y="1036638"/>
              <a:ext cx="304800" cy="609600"/>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12" name="Line 58"/>
            <p:cNvSpPr>
              <a:spLocks noChangeShapeType="1"/>
            </p:cNvSpPr>
            <p:nvPr/>
          </p:nvSpPr>
          <p:spPr bwMode="auto">
            <a:xfrm flipH="1">
              <a:off x="609600" y="1874838"/>
              <a:ext cx="304800" cy="609600"/>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13" name="Line 59"/>
            <p:cNvSpPr>
              <a:spLocks noChangeShapeType="1"/>
            </p:cNvSpPr>
            <p:nvPr/>
          </p:nvSpPr>
          <p:spPr bwMode="auto">
            <a:xfrm flipH="1">
              <a:off x="1371600" y="2713038"/>
              <a:ext cx="304800" cy="609600"/>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14" name="Line 60"/>
            <p:cNvSpPr>
              <a:spLocks noChangeShapeType="1"/>
            </p:cNvSpPr>
            <p:nvPr/>
          </p:nvSpPr>
          <p:spPr bwMode="auto">
            <a:xfrm>
              <a:off x="1905000" y="1874838"/>
              <a:ext cx="609600" cy="609600"/>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15" name="Line 61"/>
            <p:cNvSpPr>
              <a:spLocks noChangeShapeType="1"/>
            </p:cNvSpPr>
            <p:nvPr/>
          </p:nvSpPr>
          <p:spPr bwMode="auto">
            <a:xfrm>
              <a:off x="2667000" y="2713038"/>
              <a:ext cx="457200" cy="609600"/>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16" name="Line 64"/>
            <p:cNvSpPr>
              <a:spLocks noChangeShapeType="1"/>
            </p:cNvSpPr>
            <p:nvPr/>
          </p:nvSpPr>
          <p:spPr bwMode="auto">
            <a:xfrm>
              <a:off x="1752600" y="2103438"/>
              <a:ext cx="609600" cy="609600"/>
            </a:xfrm>
            <a:prstGeom prst="line">
              <a:avLst/>
            </a:prstGeom>
            <a:noFill/>
            <a:ln w="38100">
              <a:solidFill>
                <a:srgbClr val="009900"/>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17" name="Line 65"/>
            <p:cNvSpPr>
              <a:spLocks noChangeShapeType="1"/>
            </p:cNvSpPr>
            <p:nvPr/>
          </p:nvSpPr>
          <p:spPr bwMode="auto">
            <a:xfrm>
              <a:off x="2362200" y="2941638"/>
              <a:ext cx="533400" cy="609600"/>
            </a:xfrm>
            <a:prstGeom prst="line">
              <a:avLst/>
            </a:prstGeom>
            <a:noFill/>
            <a:ln w="38100">
              <a:solidFill>
                <a:srgbClr val="009900"/>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18" name="Line 66"/>
            <p:cNvSpPr>
              <a:spLocks noChangeShapeType="1"/>
            </p:cNvSpPr>
            <p:nvPr/>
          </p:nvSpPr>
          <p:spPr bwMode="auto">
            <a:xfrm flipH="1">
              <a:off x="1600200" y="1265238"/>
              <a:ext cx="304800" cy="609600"/>
            </a:xfrm>
            <a:prstGeom prst="line">
              <a:avLst/>
            </a:prstGeom>
            <a:noFill/>
            <a:ln w="38100">
              <a:solidFill>
                <a:srgbClr val="009900"/>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19" name="Line 67"/>
            <p:cNvSpPr>
              <a:spLocks noChangeShapeType="1"/>
            </p:cNvSpPr>
            <p:nvPr/>
          </p:nvSpPr>
          <p:spPr bwMode="auto">
            <a:xfrm flipH="1">
              <a:off x="1447800" y="2941638"/>
              <a:ext cx="304800" cy="609600"/>
            </a:xfrm>
            <a:prstGeom prst="line">
              <a:avLst/>
            </a:prstGeom>
            <a:noFill/>
            <a:ln w="38100">
              <a:solidFill>
                <a:srgbClr val="009900"/>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20" name="Line 68"/>
            <p:cNvSpPr>
              <a:spLocks noChangeShapeType="1"/>
            </p:cNvSpPr>
            <p:nvPr/>
          </p:nvSpPr>
          <p:spPr bwMode="auto">
            <a:xfrm flipH="1">
              <a:off x="914400" y="2103438"/>
              <a:ext cx="381000" cy="609600"/>
            </a:xfrm>
            <a:prstGeom prst="line">
              <a:avLst/>
            </a:prstGeom>
            <a:noFill/>
            <a:ln w="38100">
              <a:solidFill>
                <a:srgbClr val="009900"/>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21" name="Text Box 76"/>
            <p:cNvSpPr txBox="1">
              <a:spLocks noChangeArrowheads="1"/>
            </p:cNvSpPr>
            <p:nvPr/>
          </p:nvSpPr>
          <p:spPr bwMode="auto">
            <a:xfrm>
              <a:off x="533400" y="3260725"/>
              <a:ext cx="398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sym typeface="Symbol" pitchFamily="18" charset="2"/>
                </a:rPr>
                <a:t></a:t>
              </a:r>
              <a:endParaRPr lang="en-US" altLang="zh-CN" sz="2400">
                <a:latin typeface="Times New Roman" pitchFamily="18" charset="0"/>
              </a:endParaRPr>
            </a:p>
          </p:txBody>
        </p:sp>
        <p:sp>
          <p:nvSpPr>
            <p:cNvPr id="26722" name="Text Box 77"/>
            <p:cNvSpPr txBox="1">
              <a:spLocks noChangeArrowheads="1"/>
            </p:cNvSpPr>
            <p:nvPr/>
          </p:nvSpPr>
          <p:spPr bwMode="auto">
            <a:xfrm>
              <a:off x="1524000" y="3260725"/>
              <a:ext cx="398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sym typeface="Symbol" pitchFamily="18" charset="2"/>
                </a:rPr>
                <a:t></a:t>
              </a:r>
              <a:endParaRPr lang="en-US" altLang="zh-CN" sz="2400">
                <a:latin typeface="Times New Roman" pitchFamily="18" charset="0"/>
              </a:endParaRPr>
            </a:p>
          </p:txBody>
        </p:sp>
        <p:sp>
          <p:nvSpPr>
            <p:cNvPr id="26723" name="Text Box 78"/>
            <p:cNvSpPr txBox="1">
              <a:spLocks noChangeArrowheads="1"/>
            </p:cNvSpPr>
            <p:nvPr/>
          </p:nvSpPr>
          <p:spPr bwMode="auto">
            <a:xfrm>
              <a:off x="1981200" y="3260725"/>
              <a:ext cx="398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sym typeface="Symbol" pitchFamily="18" charset="2"/>
                </a:rPr>
                <a:t></a:t>
              </a:r>
              <a:endParaRPr lang="en-US" altLang="zh-CN" sz="2400">
                <a:latin typeface="Times New Roman" pitchFamily="18" charset="0"/>
              </a:endParaRPr>
            </a:p>
          </p:txBody>
        </p:sp>
        <p:sp>
          <p:nvSpPr>
            <p:cNvPr id="26724" name="Text Box 79"/>
            <p:cNvSpPr txBox="1">
              <a:spLocks noChangeArrowheads="1"/>
            </p:cNvSpPr>
            <p:nvPr/>
          </p:nvSpPr>
          <p:spPr bwMode="auto">
            <a:xfrm>
              <a:off x="2971800" y="3260725"/>
              <a:ext cx="398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sym typeface="Symbol" pitchFamily="18" charset="2"/>
                </a:rPr>
                <a:t></a:t>
              </a:r>
              <a:endParaRPr lang="en-US" altLang="zh-CN" sz="2400">
                <a:latin typeface="Times New Roman" pitchFamily="18" charset="0"/>
              </a:endParaRPr>
            </a:p>
          </p:txBody>
        </p:sp>
        <p:sp>
          <p:nvSpPr>
            <p:cNvPr id="26725" name="Text Box 80"/>
            <p:cNvSpPr txBox="1">
              <a:spLocks noChangeArrowheads="1"/>
            </p:cNvSpPr>
            <p:nvPr/>
          </p:nvSpPr>
          <p:spPr bwMode="auto">
            <a:xfrm>
              <a:off x="990600" y="2408238"/>
              <a:ext cx="398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sym typeface="Symbol" pitchFamily="18" charset="2"/>
                </a:rPr>
                <a:t></a:t>
              </a:r>
              <a:endParaRPr lang="en-US" altLang="zh-CN" sz="2400">
                <a:latin typeface="Times New Roman" pitchFamily="18" charset="0"/>
              </a:endParaRPr>
            </a:p>
          </p:txBody>
        </p:sp>
        <p:sp>
          <p:nvSpPr>
            <p:cNvPr id="26726" name="Text Box 81"/>
            <p:cNvSpPr txBox="1">
              <a:spLocks noChangeArrowheads="1"/>
            </p:cNvSpPr>
            <p:nvPr/>
          </p:nvSpPr>
          <p:spPr bwMode="auto">
            <a:xfrm>
              <a:off x="0" y="2408238"/>
              <a:ext cx="398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sym typeface="Symbol" pitchFamily="18" charset="2"/>
                </a:rPr>
                <a:t></a:t>
              </a:r>
              <a:endParaRPr lang="en-US" altLang="zh-CN" sz="2400">
                <a:latin typeface="Times New Roman" pitchFamily="18" charset="0"/>
              </a:endParaRPr>
            </a:p>
          </p:txBody>
        </p:sp>
        <p:sp>
          <p:nvSpPr>
            <p:cNvPr id="26727" name="Text Box 82"/>
            <p:cNvSpPr txBox="1">
              <a:spLocks noChangeArrowheads="1"/>
            </p:cNvSpPr>
            <p:nvPr/>
          </p:nvSpPr>
          <p:spPr bwMode="auto">
            <a:xfrm>
              <a:off x="1828800" y="731838"/>
              <a:ext cx="398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sym typeface="Symbol" pitchFamily="18" charset="2"/>
                </a:rPr>
                <a:t></a:t>
              </a:r>
              <a:endParaRPr lang="en-US" altLang="zh-CN" sz="2400">
                <a:latin typeface="Times New Roman" pitchFamily="18" charset="0"/>
              </a:endParaRPr>
            </a:p>
          </p:txBody>
        </p:sp>
        <p:sp>
          <p:nvSpPr>
            <p:cNvPr id="26728" name="Text Box 83"/>
            <p:cNvSpPr txBox="1">
              <a:spLocks noChangeArrowheads="1"/>
            </p:cNvSpPr>
            <p:nvPr/>
          </p:nvSpPr>
          <p:spPr bwMode="auto">
            <a:xfrm>
              <a:off x="2133600" y="731838"/>
              <a:ext cx="398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sym typeface="Symbol" pitchFamily="18" charset="2"/>
                </a:rPr>
                <a:t></a:t>
              </a:r>
              <a:endParaRPr lang="en-US" altLang="zh-CN" sz="2400">
                <a:latin typeface="Times New Roman" pitchFamily="18" charset="0"/>
              </a:endParaRPr>
            </a:p>
          </p:txBody>
        </p:sp>
        <p:sp>
          <p:nvSpPr>
            <p:cNvPr id="26729" name="Text Box 86"/>
            <p:cNvSpPr txBox="1">
              <a:spLocks noChangeArrowheads="1"/>
            </p:cNvSpPr>
            <p:nvPr/>
          </p:nvSpPr>
          <p:spPr bwMode="auto">
            <a:xfrm>
              <a:off x="1447800" y="731838"/>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latin typeface="Times New Roman" pitchFamily="18" charset="0"/>
                </a:rPr>
                <a:t>A</a:t>
              </a:r>
              <a:endParaRPr lang="en-US" altLang="zh-CN" sz="2400">
                <a:latin typeface="Times New Roman" pitchFamily="18" charset="0"/>
              </a:endParaRPr>
            </a:p>
          </p:txBody>
        </p:sp>
        <p:sp>
          <p:nvSpPr>
            <p:cNvPr id="26730" name="Text Box 89"/>
            <p:cNvSpPr txBox="1">
              <a:spLocks noChangeArrowheads="1"/>
            </p:cNvSpPr>
            <p:nvPr/>
          </p:nvSpPr>
          <p:spPr bwMode="auto">
            <a:xfrm>
              <a:off x="990600" y="1570038"/>
              <a:ext cx="45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latin typeface="Times New Roman" pitchFamily="18" charset="0"/>
                </a:rPr>
                <a:t>B</a:t>
              </a:r>
              <a:endParaRPr lang="en-US" altLang="zh-CN" sz="2400">
                <a:latin typeface="Times New Roman" pitchFamily="18" charset="0"/>
              </a:endParaRPr>
            </a:p>
          </p:txBody>
        </p:sp>
        <p:sp>
          <p:nvSpPr>
            <p:cNvPr id="26731" name="Text Box 90"/>
            <p:cNvSpPr txBox="1">
              <a:spLocks noChangeArrowheads="1"/>
            </p:cNvSpPr>
            <p:nvPr/>
          </p:nvSpPr>
          <p:spPr bwMode="auto">
            <a:xfrm>
              <a:off x="293688" y="2438400"/>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latin typeface="Times New Roman" pitchFamily="18" charset="0"/>
                </a:rPr>
                <a:t>C</a:t>
              </a:r>
              <a:endParaRPr lang="en-US" altLang="zh-CN" sz="2400">
                <a:latin typeface="Times New Roman" pitchFamily="18" charset="0"/>
              </a:endParaRPr>
            </a:p>
          </p:txBody>
        </p:sp>
        <p:sp>
          <p:nvSpPr>
            <p:cNvPr id="26732" name="Text Box 95"/>
            <p:cNvSpPr txBox="1">
              <a:spLocks noChangeArrowheads="1"/>
            </p:cNvSpPr>
            <p:nvPr/>
          </p:nvSpPr>
          <p:spPr bwMode="auto">
            <a:xfrm>
              <a:off x="1752600" y="2408238"/>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latin typeface="Times New Roman" pitchFamily="18" charset="0"/>
                </a:rPr>
                <a:t>D</a:t>
              </a:r>
              <a:endParaRPr lang="en-US" altLang="zh-CN" sz="2400">
                <a:latin typeface="Times New Roman" pitchFamily="18" charset="0"/>
              </a:endParaRPr>
            </a:p>
          </p:txBody>
        </p:sp>
        <p:sp>
          <p:nvSpPr>
            <p:cNvPr id="26733" name="Text Box 96"/>
            <p:cNvSpPr txBox="1">
              <a:spLocks noChangeArrowheads="1"/>
            </p:cNvSpPr>
            <p:nvPr/>
          </p:nvSpPr>
          <p:spPr bwMode="auto">
            <a:xfrm>
              <a:off x="2308225" y="3276600"/>
              <a:ext cx="431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latin typeface="Times New Roman" pitchFamily="18" charset="0"/>
                </a:rPr>
                <a:t>F</a:t>
              </a:r>
              <a:endParaRPr lang="en-US" altLang="zh-CN" sz="2400">
                <a:latin typeface="Times New Roman" pitchFamily="18" charset="0"/>
              </a:endParaRPr>
            </a:p>
          </p:txBody>
        </p:sp>
        <p:sp>
          <p:nvSpPr>
            <p:cNvPr id="26734" name="Text Box 101"/>
            <p:cNvSpPr txBox="1">
              <a:spLocks noChangeArrowheads="1"/>
            </p:cNvSpPr>
            <p:nvPr/>
          </p:nvSpPr>
          <p:spPr bwMode="auto">
            <a:xfrm>
              <a:off x="838200" y="3276600"/>
              <a:ext cx="4556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latin typeface="Times New Roman" pitchFamily="18" charset="0"/>
                </a:rPr>
                <a:t>E</a:t>
              </a:r>
              <a:endParaRPr lang="en-US" altLang="zh-CN" sz="2400">
                <a:latin typeface="Times New Roman" pitchFamily="18" charset="0"/>
              </a:endParaRPr>
            </a:p>
          </p:txBody>
        </p:sp>
        <p:sp>
          <p:nvSpPr>
            <p:cNvPr id="26735" name="Line 106"/>
            <p:cNvSpPr>
              <a:spLocks noChangeShapeType="1"/>
            </p:cNvSpPr>
            <p:nvPr/>
          </p:nvSpPr>
          <p:spPr bwMode="auto">
            <a:xfrm flipH="1">
              <a:off x="1652588" y="503238"/>
              <a:ext cx="228600" cy="30480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36" name="Text Box 107"/>
            <p:cNvSpPr txBox="1">
              <a:spLocks noChangeArrowheads="1"/>
            </p:cNvSpPr>
            <p:nvPr/>
          </p:nvSpPr>
          <p:spPr bwMode="auto">
            <a:xfrm>
              <a:off x="1608138" y="0"/>
              <a:ext cx="9064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latin typeface="Times New Roman" pitchFamily="18" charset="0"/>
                </a:rPr>
                <a:t>root</a:t>
              </a:r>
              <a:endParaRPr lang="en-US" altLang="zh-CN" sz="2400">
                <a:latin typeface="Times New Roman" pitchFamily="18" charset="0"/>
              </a:endParaRPr>
            </a:p>
          </p:txBody>
        </p:sp>
      </p:grpSp>
      <p:sp>
        <p:nvSpPr>
          <p:cNvPr id="26685" name="Text Box 108"/>
          <p:cNvSpPr txBox="1">
            <a:spLocks noChangeArrowheads="1"/>
          </p:cNvSpPr>
          <p:nvPr/>
        </p:nvSpPr>
        <p:spPr bwMode="auto">
          <a:xfrm>
            <a:off x="984250" y="4592638"/>
            <a:ext cx="43402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zh-CN" altLang="en-US" sz="3600">
                <a:solidFill>
                  <a:schemeClr val="tx2"/>
                </a:solidFill>
                <a:latin typeface="隶书" pitchFamily="49" charset="-122"/>
                <a:ea typeface="隶书" pitchFamily="49" charset="-122"/>
              </a:rPr>
              <a:t>二叉树   二叉链表 </a:t>
            </a:r>
          </a:p>
        </p:txBody>
      </p:sp>
      <p:sp>
        <p:nvSpPr>
          <p:cNvPr id="34928" name="Text Box 108"/>
          <p:cNvSpPr txBox="1">
            <a:spLocks noChangeArrowheads="1"/>
          </p:cNvSpPr>
          <p:nvPr/>
        </p:nvSpPr>
        <p:spPr bwMode="auto">
          <a:xfrm>
            <a:off x="5995988" y="4633913"/>
            <a:ext cx="22621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zh-CN" altLang="en-US" sz="3600">
                <a:solidFill>
                  <a:schemeClr val="tx2"/>
                </a:solidFill>
                <a:latin typeface="隶书" pitchFamily="49" charset="-122"/>
                <a:ea typeface="隶书" pitchFamily="49" charset="-122"/>
              </a:rPr>
              <a:t> 三叉链表</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9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2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0D2E3AE6-DB58-4B12-AB67-3FB0C4B25B4A}" type="slidenum">
              <a:rPr lang="en-US" altLang="zh-CN" sz="1800" b="1">
                <a:latin typeface="华文新魏" pitchFamily="2" charset="-122"/>
                <a:ea typeface="华文新魏" pitchFamily="2" charset="-122"/>
              </a:rPr>
              <a:pPr algn="r" eaLnBrk="1" hangingPunct="1"/>
              <a:t>22</a:t>
            </a:fld>
            <a:endParaRPr lang="en-US" altLang="zh-CN" sz="1800" b="1">
              <a:latin typeface="华文新魏" pitchFamily="2" charset="-122"/>
              <a:ea typeface="华文新魏" pitchFamily="2" charset="-122"/>
            </a:endParaRPr>
          </a:p>
        </p:txBody>
      </p:sp>
      <p:sp>
        <p:nvSpPr>
          <p:cNvPr id="27651" name="灯片编号占位符 2"/>
          <p:cNvSpPr txBox="1">
            <a:spLocks noGrp="1" noChangeArrowheads="1"/>
          </p:cNvSpPr>
          <p:nvPr/>
        </p:nvSpPr>
        <p:spPr bwMode="auto">
          <a:xfrm>
            <a:off x="6551613"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B90A9DC8-2230-46A3-AFCA-1ED3C00E29DC}" type="slidenum">
              <a:rPr lang="en-US" altLang="zh-CN" sz="1800" b="1">
                <a:latin typeface="华文新魏" pitchFamily="2" charset="-122"/>
                <a:ea typeface="华文新魏" pitchFamily="2" charset="-122"/>
              </a:rPr>
              <a:pPr algn="r" eaLnBrk="1" hangingPunct="1"/>
              <a:t>22</a:t>
            </a:fld>
            <a:endParaRPr lang="en-US" altLang="zh-CN" sz="1800" b="1">
              <a:latin typeface="华文新魏" pitchFamily="2" charset="-122"/>
              <a:ea typeface="华文新魏" pitchFamily="2" charset="-122"/>
            </a:endParaRPr>
          </a:p>
        </p:txBody>
      </p:sp>
      <p:sp>
        <p:nvSpPr>
          <p:cNvPr id="35844" name="Text Box 5"/>
          <p:cNvSpPr txBox="1">
            <a:spLocks noChangeArrowheads="1"/>
          </p:cNvSpPr>
          <p:nvPr/>
        </p:nvSpPr>
        <p:spPr bwMode="auto">
          <a:xfrm>
            <a:off x="2286000" y="5181600"/>
            <a:ext cx="43735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eaLnBrk="1" hangingPunct="1">
              <a:defRPr/>
            </a:pPr>
            <a:r>
              <a:rPr lang="zh-CN" altLang="en-US" sz="3600" b="1" smtClean="0">
                <a:effectLst>
                  <a:outerShdw blurRad="38100" dist="38100" dir="2700000" algn="tl">
                    <a:srgbClr val="FFFFFF"/>
                  </a:outerShdw>
                </a:effectLst>
                <a:latin typeface="Times New Roman" pitchFamily="18" charset="0"/>
                <a:ea typeface="仿宋_GB2312" pitchFamily="49" charset="-122"/>
              </a:rPr>
              <a:t>二叉链表的静态结构</a:t>
            </a:r>
            <a:endParaRPr lang="zh-CN" altLang="en-US" sz="2000" b="1" smtClean="0">
              <a:effectLst>
                <a:outerShdw blurRad="38100" dist="38100" dir="2700000" algn="tl">
                  <a:srgbClr val="FFFFFF"/>
                </a:outerShdw>
              </a:effectLst>
              <a:latin typeface="Times New Roman" pitchFamily="18" charset="0"/>
              <a:ea typeface="仿宋_GB2312" pitchFamily="49" charset="-122"/>
            </a:endParaRPr>
          </a:p>
        </p:txBody>
      </p:sp>
      <p:grpSp>
        <p:nvGrpSpPr>
          <p:cNvPr id="27653" name="Group 5"/>
          <p:cNvGrpSpPr>
            <a:grpSpLocks/>
          </p:cNvGrpSpPr>
          <p:nvPr/>
        </p:nvGrpSpPr>
        <p:grpSpPr bwMode="auto">
          <a:xfrm>
            <a:off x="882650" y="1058863"/>
            <a:ext cx="1852613" cy="3810000"/>
            <a:chOff x="0" y="0"/>
            <a:chExt cx="1167" cy="2400"/>
          </a:xfrm>
        </p:grpSpPr>
        <p:sp>
          <p:nvSpPr>
            <p:cNvPr id="27667" name="Line 2"/>
            <p:cNvSpPr>
              <a:spLocks noChangeShapeType="1"/>
            </p:cNvSpPr>
            <p:nvPr/>
          </p:nvSpPr>
          <p:spPr bwMode="auto">
            <a:xfrm flipH="1">
              <a:off x="384" y="1728"/>
              <a:ext cx="192" cy="48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8" name="Line 3"/>
            <p:cNvSpPr>
              <a:spLocks noChangeShapeType="1"/>
            </p:cNvSpPr>
            <p:nvPr/>
          </p:nvSpPr>
          <p:spPr bwMode="auto">
            <a:xfrm>
              <a:off x="432" y="1248"/>
              <a:ext cx="384" cy="86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9" name="Line 4"/>
            <p:cNvSpPr>
              <a:spLocks noChangeShapeType="1"/>
            </p:cNvSpPr>
            <p:nvPr/>
          </p:nvSpPr>
          <p:spPr bwMode="auto">
            <a:xfrm flipH="1">
              <a:off x="192" y="768"/>
              <a:ext cx="336" cy="81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0" name="Oval 6" descr="羊皮纸"/>
            <p:cNvSpPr>
              <a:spLocks noChangeArrowheads="1"/>
            </p:cNvSpPr>
            <p:nvPr/>
          </p:nvSpPr>
          <p:spPr bwMode="auto">
            <a:xfrm>
              <a:off x="432" y="528"/>
              <a:ext cx="288" cy="288"/>
            </a:xfrm>
            <a:prstGeom prst="ellipse">
              <a:avLst/>
            </a:prstGeom>
            <a:blipFill dpi="0" rotWithShape="0">
              <a:blip r:embed="rId2"/>
              <a:srcRect/>
              <a:tile tx="0" ty="0" sx="100000" sy="100000" flip="none" algn="tl"/>
            </a:blipFill>
            <a:ln w="38100">
              <a:solidFill>
                <a:schemeClr val="tx2"/>
              </a:solidFill>
              <a:round/>
              <a:headEnd/>
              <a:tailEnd/>
            </a:ln>
          </p:spPr>
          <p:txBody>
            <a:bodyPr wrap="none" anchor="ctr"/>
            <a:lstStyle/>
            <a:p>
              <a:endParaRPr lang="zh-CN" altLang="en-US"/>
            </a:p>
          </p:txBody>
        </p:sp>
        <p:sp>
          <p:nvSpPr>
            <p:cNvPr id="27671" name="Oval 7" descr="羊皮纸"/>
            <p:cNvSpPr>
              <a:spLocks noChangeArrowheads="1"/>
            </p:cNvSpPr>
            <p:nvPr/>
          </p:nvSpPr>
          <p:spPr bwMode="auto">
            <a:xfrm>
              <a:off x="240" y="1008"/>
              <a:ext cx="288" cy="288"/>
            </a:xfrm>
            <a:prstGeom prst="ellipse">
              <a:avLst/>
            </a:prstGeom>
            <a:blipFill dpi="0" rotWithShape="0">
              <a:blip r:embed="rId2"/>
              <a:srcRect/>
              <a:tile tx="0" ty="0" sx="100000" sy="100000" flip="none" algn="tl"/>
            </a:blipFill>
            <a:ln w="38100">
              <a:solidFill>
                <a:schemeClr val="tx2"/>
              </a:solidFill>
              <a:round/>
              <a:headEnd/>
              <a:tailEnd/>
            </a:ln>
          </p:spPr>
          <p:txBody>
            <a:bodyPr wrap="none" anchor="ctr"/>
            <a:lstStyle/>
            <a:p>
              <a:endParaRPr lang="zh-CN" altLang="en-US"/>
            </a:p>
          </p:txBody>
        </p:sp>
        <p:sp>
          <p:nvSpPr>
            <p:cNvPr id="27672" name="Oval 8" descr="羊皮纸"/>
            <p:cNvSpPr>
              <a:spLocks noChangeArrowheads="1"/>
            </p:cNvSpPr>
            <p:nvPr/>
          </p:nvSpPr>
          <p:spPr bwMode="auto">
            <a:xfrm>
              <a:off x="0" y="1536"/>
              <a:ext cx="288" cy="288"/>
            </a:xfrm>
            <a:prstGeom prst="ellipse">
              <a:avLst/>
            </a:prstGeom>
            <a:blipFill dpi="0" rotWithShape="0">
              <a:blip r:embed="rId2"/>
              <a:srcRect/>
              <a:tile tx="0" ty="0" sx="100000" sy="100000" flip="none" algn="tl"/>
            </a:blipFill>
            <a:ln w="38100">
              <a:solidFill>
                <a:schemeClr val="tx2"/>
              </a:solidFill>
              <a:round/>
              <a:headEnd/>
              <a:tailEnd/>
            </a:ln>
          </p:spPr>
          <p:txBody>
            <a:bodyPr wrap="none" anchor="ctr"/>
            <a:lstStyle/>
            <a:p>
              <a:endParaRPr lang="zh-CN" altLang="en-US"/>
            </a:p>
          </p:txBody>
        </p:sp>
        <p:sp>
          <p:nvSpPr>
            <p:cNvPr id="27673" name="Oval 9" descr="羊皮纸"/>
            <p:cNvSpPr>
              <a:spLocks noChangeArrowheads="1"/>
            </p:cNvSpPr>
            <p:nvPr/>
          </p:nvSpPr>
          <p:spPr bwMode="auto">
            <a:xfrm>
              <a:off x="480" y="1536"/>
              <a:ext cx="288" cy="288"/>
            </a:xfrm>
            <a:prstGeom prst="ellipse">
              <a:avLst/>
            </a:prstGeom>
            <a:blipFill dpi="0" rotWithShape="0">
              <a:blip r:embed="rId2"/>
              <a:srcRect/>
              <a:tile tx="0" ty="0" sx="100000" sy="100000" flip="none" algn="tl"/>
            </a:blipFill>
            <a:ln w="38100">
              <a:solidFill>
                <a:schemeClr val="tx2"/>
              </a:solidFill>
              <a:round/>
              <a:headEnd/>
              <a:tailEnd/>
            </a:ln>
          </p:spPr>
          <p:txBody>
            <a:bodyPr wrap="none" anchor="ctr"/>
            <a:lstStyle/>
            <a:p>
              <a:endParaRPr lang="zh-CN" altLang="en-US"/>
            </a:p>
          </p:txBody>
        </p:sp>
        <p:sp>
          <p:nvSpPr>
            <p:cNvPr id="27674" name="Oval 10" descr="羊皮纸"/>
            <p:cNvSpPr>
              <a:spLocks noChangeArrowheads="1"/>
            </p:cNvSpPr>
            <p:nvPr/>
          </p:nvSpPr>
          <p:spPr bwMode="auto">
            <a:xfrm>
              <a:off x="720" y="2064"/>
              <a:ext cx="288" cy="288"/>
            </a:xfrm>
            <a:prstGeom prst="ellipse">
              <a:avLst/>
            </a:prstGeom>
            <a:blipFill dpi="0" rotWithShape="0">
              <a:blip r:embed="rId2"/>
              <a:srcRect/>
              <a:tile tx="0" ty="0" sx="100000" sy="100000" flip="none" algn="tl"/>
            </a:blipFill>
            <a:ln w="38100">
              <a:solidFill>
                <a:schemeClr val="tx2"/>
              </a:solidFill>
              <a:round/>
              <a:headEnd/>
              <a:tailEnd/>
            </a:ln>
          </p:spPr>
          <p:txBody>
            <a:bodyPr wrap="none" anchor="ctr"/>
            <a:lstStyle/>
            <a:p>
              <a:endParaRPr lang="zh-CN" altLang="en-US"/>
            </a:p>
          </p:txBody>
        </p:sp>
        <p:sp>
          <p:nvSpPr>
            <p:cNvPr id="27675" name="Oval 11" descr="羊皮纸"/>
            <p:cNvSpPr>
              <a:spLocks noChangeArrowheads="1"/>
            </p:cNvSpPr>
            <p:nvPr/>
          </p:nvSpPr>
          <p:spPr bwMode="auto">
            <a:xfrm>
              <a:off x="240" y="2064"/>
              <a:ext cx="288" cy="288"/>
            </a:xfrm>
            <a:prstGeom prst="ellipse">
              <a:avLst/>
            </a:prstGeom>
            <a:blipFill dpi="0" rotWithShape="0">
              <a:blip r:embed="rId2"/>
              <a:srcRect/>
              <a:tile tx="0" ty="0" sx="100000" sy="100000" flip="none" algn="tl"/>
            </a:blipFill>
            <a:ln w="38100">
              <a:solidFill>
                <a:schemeClr val="tx2"/>
              </a:solidFill>
              <a:round/>
              <a:headEnd/>
              <a:tailEnd/>
            </a:ln>
          </p:spPr>
          <p:txBody>
            <a:bodyPr wrap="none" anchor="ctr"/>
            <a:lstStyle/>
            <a:p>
              <a:endParaRPr lang="zh-CN" altLang="en-US"/>
            </a:p>
          </p:txBody>
        </p:sp>
        <p:sp>
          <p:nvSpPr>
            <p:cNvPr id="27676" name="Text Box 12"/>
            <p:cNvSpPr txBox="1">
              <a:spLocks noChangeArrowheads="1"/>
            </p:cNvSpPr>
            <p:nvPr/>
          </p:nvSpPr>
          <p:spPr bwMode="auto">
            <a:xfrm>
              <a:off x="431" y="470"/>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accent2"/>
                  </a:solidFill>
                  <a:latin typeface="Times New Roman" pitchFamily="18" charset="0"/>
                </a:rPr>
                <a:t>A</a:t>
              </a:r>
              <a:endParaRPr lang="en-US" altLang="zh-CN" sz="2400">
                <a:latin typeface="Times New Roman" pitchFamily="18" charset="0"/>
              </a:endParaRPr>
            </a:p>
          </p:txBody>
        </p:sp>
        <p:sp>
          <p:nvSpPr>
            <p:cNvPr id="27677" name="Text Box 13"/>
            <p:cNvSpPr txBox="1">
              <a:spLocks noChangeArrowheads="1"/>
            </p:cNvSpPr>
            <p:nvPr/>
          </p:nvSpPr>
          <p:spPr bwMode="auto">
            <a:xfrm>
              <a:off x="234" y="960"/>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accent2"/>
                  </a:solidFill>
                  <a:latin typeface="Times New Roman" pitchFamily="18" charset="0"/>
                </a:rPr>
                <a:t>B</a:t>
              </a:r>
              <a:endParaRPr lang="en-US" altLang="zh-CN" sz="2400">
                <a:latin typeface="Times New Roman" pitchFamily="18" charset="0"/>
              </a:endParaRPr>
            </a:p>
          </p:txBody>
        </p:sp>
        <p:sp>
          <p:nvSpPr>
            <p:cNvPr id="27678" name="Text Box 14"/>
            <p:cNvSpPr txBox="1">
              <a:spLocks noChangeArrowheads="1"/>
            </p:cNvSpPr>
            <p:nvPr/>
          </p:nvSpPr>
          <p:spPr bwMode="auto">
            <a:xfrm>
              <a:off x="0" y="1507"/>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accent2"/>
                  </a:solidFill>
                  <a:latin typeface="Times New Roman" pitchFamily="18" charset="0"/>
                </a:rPr>
                <a:t>C</a:t>
              </a:r>
              <a:endParaRPr lang="en-US" altLang="zh-CN" sz="2400">
                <a:latin typeface="Times New Roman" pitchFamily="18" charset="0"/>
              </a:endParaRPr>
            </a:p>
          </p:txBody>
        </p:sp>
        <p:sp>
          <p:nvSpPr>
            <p:cNvPr id="27679" name="Text Box 15"/>
            <p:cNvSpPr txBox="1">
              <a:spLocks noChangeArrowheads="1"/>
            </p:cNvSpPr>
            <p:nvPr/>
          </p:nvSpPr>
          <p:spPr bwMode="auto">
            <a:xfrm>
              <a:off x="467" y="1507"/>
              <a:ext cx="3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accent2"/>
                  </a:solidFill>
                  <a:latin typeface="Times New Roman" pitchFamily="18" charset="0"/>
                </a:rPr>
                <a:t>D</a:t>
              </a:r>
              <a:endParaRPr lang="en-US" altLang="zh-CN" sz="2400">
                <a:latin typeface="Times New Roman" pitchFamily="18" charset="0"/>
              </a:endParaRPr>
            </a:p>
          </p:txBody>
        </p:sp>
        <p:sp>
          <p:nvSpPr>
            <p:cNvPr id="27680" name="Text Box 16"/>
            <p:cNvSpPr txBox="1">
              <a:spLocks noChangeArrowheads="1"/>
            </p:cNvSpPr>
            <p:nvPr/>
          </p:nvSpPr>
          <p:spPr bwMode="auto">
            <a:xfrm>
              <a:off x="736" y="2035"/>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accent2"/>
                  </a:solidFill>
                  <a:latin typeface="Times New Roman" pitchFamily="18" charset="0"/>
                </a:rPr>
                <a:t>F</a:t>
              </a:r>
              <a:endParaRPr lang="en-US" altLang="zh-CN" sz="2400">
                <a:latin typeface="Times New Roman" pitchFamily="18" charset="0"/>
              </a:endParaRPr>
            </a:p>
          </p:txBody>
        </p:sp>
        <p:sp>
          <p:nvSpPr>
            <p:cNvPr id="27681" name="Text Box 17"/>
            <p:cNvSpPr txBox="1">
              <a:spLocks noChangeArrowheads="1"/>
            </p:cNvSpPr>
            <p:nvPr/>
          </p:nvSpPr>
          <p:spPr bwMode="auto">
            <a:xfrm>
              <a:off x="249" y="2035"/>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accent2"/>
                  </a:solidFill>
                  <a:latin typeface="Times New Roman" pitchFamily="18" charset="0"/>
                </a:rPr>
                <a:t>E</a:t>
              </a:r>
              <a:endParaRPr lang="en-US" altLang="zh-CN" sz="2400">
                <a:latin typeface="Times New Roman" pitchFamily="18" charset="0"/>
              </a:endParaRPr>
            </a:p>
          </p:txBody>
        </p:sp>
        <p:sp>
          <p:nvSpPr>
            <p:cNvPr id="27682" name="Line 18"/>
            <p:cNvSpPr>
              <a:spLocks noChangeShapeType="1"/>
            </p:cNvSpPr>
            <p:nvPr/>
          </p:nvSpPr>
          <p:spPr bwMode="auto">
            <a:xfrm flipH="1">
              <a:off x="624" y="336"/>
              <a:ext cx="144" cy="192"/>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3" name="Text Box 19"/>
            <p:cNvSpPr txBox="1">
              <a:spLocks noChangeArrowheads="1"/>
            </p:cNvSpPr>
            <p:nvPr/>
          </p:nvSpPr>
          <p:spPr bwMode="auto">
            <a:xfrm>
              <a:off x="596" y="0"/>
              <a:ext cx="5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root</a:t>
              </a:r>
              <a:endParaRPr lang="en-US" altLang="zh-CN" sz="2400">
                <a:latin typeface="Times New Roman" pitchFamily="18" charset="0"/>
              </a:endParaRPr>
            </a:p>
          </p:txBody>
        </p:sp>
      </p:grpSp>
      <p:grpSp>
        <p:nvGrpSpPr>
          <p:cNvPr id="27654" name="Group 23"/>
          <p:cNvGrpSpPr>
            <a:grpSpLocks/>
          </p:cNvGrpSpPr>
          <p:nvPr/>
        </p:nvGrpSpPr>
        <p:grpSpPr bwMode="auto">
          <a:xfrm>
            <a:off x="2986088" y="868363"/>
            <a:ext cx="5395912" cy="3932237"/>
            <a:chOff x="0" y="0"/>
            <a:chExt cx="3399" cy="2477"/>
          </a:xfrm>
        </p:grpSpPr>
        <p:sp>
          <p:nvSpPr>
            <p:cNvPr id="27655" name="Text Box 20"/>
            <p:cNvSpPr txBox="1">
              <a:spLocks noChangeArrowheads="1"/>
            </p:cNvSpPr>
            <p:nvPr/>
          </p:nvSpPr>
          <p:spPr bwMode="auto">
            <a:xfrm>
              <a:off x="281" y="0"/>
              <a:ext cx="311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a:solidFill>
                    <a:srgbClr val="990099"/>
                  </a:solidFill>
                  <a:latin typeface="Arial Narrow" pitchFamily="34" charset="0"/>
                </a:rPr>
                <a:t>data  parent  leftChild  rightChild</a:t>
              </a:r>
              <a:endParaRPr lang="en-US" altLang="zh-CN" sz="2400">
                <a:latin typeface="Arial Narrow" pitchFamily="34" charset="0"/>
              </a:endParaRPr>
            </a:p>
          </p:txBody>
        </p:sp>
        <p:sp>
          <p:nvSpPr>
            <p:cNvPr id="27656" name="Rectangle 21" descr="新闻纸"/>
            <p:cNvSpPr>
              <a:spLocks noChangeArrowheads="1"/>
            </p:cNvSpPr>
            <p:nvPr/>
          </p:nvSpPr>
          <p:spPr bwMode="auto">
            <a:xfrm>
              <a:off x="279" y="413"/>
              <a:ext cx="3024" cy="2064"/>
            </a:xfrm>
            <a:prstGeom prst="rect">
              <a:avLst/>
            </a:prstGeom>
            <a:blipFill dpi="0" rotWithShape="0">
              <a:blip r:embed="rId3"/>
              <a:srcRect/>
              <a:tile tx="0" ty="0" sx="100000" sy="100000" flip="none" algn="tl"/>
            </a:blipFill>
            <a:ln w="38100">
              <a:solidFill>
                <a:srgbClr val="009900"/>
              </a:solidFill>
              <a:miter lim="800000"/>
              <a:headEnd/>
              <a:tailEnd/>
            </a:ln>
            <a:effectLst>
              <a:outerShdw dist="107763"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27657" name="Line 22"/>
            <p:cNvSpPr>
              <a:spLocks noChangeShapeType="1"/>
            </p:cNvSpPr>
            <p:nvPr/>
          </p:nvSpPr>
          <p:spPr bwMode="auto">
            <a:xfrm>
              <a:off x="273" y="749"/>
              <a:ext cx="3030" cy="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8" name="Text Box 23"/>
            <p:cNvSpPr txBox="1">
              <a:spLocks noChangeArrowheads="1"/>
            </p:cNvSpPr>
            <p:nvPr/>
          </p:nvSpPr>
          <p:spPr bwMode="auto">
            <a:xfrm>
              <a:off x="0" y="391"/>
              <a:ext cx="233" cy="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lnSpc>
                  <a:spcPct val="110000"/>
                </a:lnSpc>
              </a:pPr>
              <a:r>
                <a:rPr lang="en-US" altLang="zh-CN" sz="3200">
                  <a:solidFill>
                    <a:srgbClr val="990099"/>
                  </a:solidFill>
                  <a:latin typeface="Arial Narrow" pitchFamily="34" charset="0"/>
                </a:rPr>
                <a:t>0</a:t>
              </a:r>
            </a:p>
            <a:p>
              <a:pPr algn="ctr" eaLnBrk="1" hangingPunct="1">
                <a:lnSpc>
                  <a:spcPct val="110000"/>
                </a:lnSpc>
              </a:pPr>
              <a:r>
                <a:rPr lang="en-US" altLang="zh-CN" sz="3200">
                  <a:solidFill>
                    <a:srgbClr val="990099"/>
                  </a:solidFill>
                  <a:latin typeface="Arial Narrow" pitchFamily="34" charset="0"/>
                </a:rPr>
                <a:t>1</a:t>
              </a:r>
            </a:p>
            <a:p>
              <a:pPr algn="ctr" eaLnBrk="1" hangingPunct="1">
                <a:lnSpc>
                  <a:spcPct val="110000"/>
                </a:lnSpc>
              </a:pPr>
              <a:r>
                <a:rPr lang="en-US" altLang="zh-CN" sz="3200">
                  <a:solidFill>
                    <a:srgbClr val="990099"/>
                  </a:solidFill>
                  <a:latin typeface="Arial Narrow" pitchFamily="34" charset="0"/>
                </a:rPr>
                <a:t>2</a:t>
              </a:r>
            </a:p>
            <a:p>
              <a:pPr algn="ctr" eaLnBrk="1" hangingPunct="1">
                <a:lnSpc>
                  <a:spcPct val="110000"/>
                </a:lnSpc>
              </a:pPr>
              <a:r>
                <a:rPr lang="en-US" altLang="zh-CN" sz="3200">
                  <a:solidFill>
                    <a:srgbClr val="990099"/>
                  </a:solidFill>
                  <a:latin typeface="Arial Narrow" pitchFamily="34" charset="0"/>
                </a:rPr>
                <a:t>3</a:t>
              </a:r>
            </a:p>
            <a:p>
              <a:pPr algn="ctr" eaLnBrk="1" hangingPunct="1">
                <a:lnSpc>
                  <a:spcPct val="110000"/>
                </a:lnSpc>
              </a:pPr>
              <a:r>
                <a:rPr lang="en-US" altLang="zh-CN" sz="3200">
                  <a:solidFill>
                    <a:srgbClr val="990099"/>
                  </a:solidFill>
                  <a:latin typeface="Arial Narrow" pitchFamily="34" charset="0"/>
                </a:rPr>
                <a:t>4</a:t>
              </a:r>
            </a:p>
            <a:p>
              <a:pPr algn="ctr" eaLnBrk="1" hangingPunct="1">
                <a:lnSpc>
                  <a:spcPct val="110000"/>
                </a:lnSpc>
              </a:pPr>
              <a:r>
                <a:rPr lang="en-US" altLang="zh-CN" sz="3200">
                  <a:solidFill>
                    <a:srgbClr val="990099"/>
                  </a:solidFill>
                  <a:latin typeface="Arial Narrow" pitchFamily="34" charset="0"/>
                </a:rPr>
                <a:t>5</a:t>
              </a:r>
              <a:endParaRPr lang="en-US" altLang="zh-CN" sz="2400">
                <a:latin typeface="Times New Roman" pitchFamily="18" charset="0"/>
              </a:endParaRPr>
            </a:p>
          </p:txBody>
        </p:sp>
        <p:sp>
          <p:nvSpPr>
            <p:cNvPr id="27659" name="Line 24"/>
            <p:cNvSpPr>
              <a:spLocks noChangeShapeType="1"/>
            </p:cNvSpPr>
            <p:nvPr/>
          </p:nvSpPr>
          <p:spPr bwMode="auto">
            <a:xfrm>
              <a:off x="279" y="1085"/>
              <a:ext cx="3024" cy="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0" name="Line 25"/>
            <p:cNvSpPr>
              <a:spLocks noChangeShapeType="1"/>
            </p:cNvSpPr>
            <p:nvPr/>
          </p:nvSpPr>
          <p:spPr bwMode="auto">
            <a:xfrm>
              <a:off x="279" y="1421"/>
              <a:ext cx="3024" cy="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1" name="Line 26"/>
            <p:cNvSpPr>
              <a:spLocks noChangeShapeType="1"/>
            </p:cNvSpPr>
            <p:nvPr/>
          </p:nvSpPr>
          <p:spPr bwMode="auto">
            <a:xfrm>
              <a:off x="279" y="1757"/>
              <a:ext cx="3024" cy="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2" name="Line 27"/>
            <p:cNvSpPr>
              <a:spLocks noChangeShapeType="1"/>
            </p:cNvSpPr>
            <p:nvPr/>
          </p:nvSpPr>
          <p:spPr bwMode="auto">
            <a:xfrm>
              <a:off x="279" y="2093"/>
              <a:ext cx="3024" cy="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3" name="Line 28"/>
            <p:cNvSpPr>
              <a:spLocks noChangeShapeType="1"/>
            </p:cNvSpPr>
            <p:nvPr/>
          </p:nvSpPr>
          <p:spPr bwMode="auto">
            <a:xfrm>
              <a:off x="807" y="413"/>
              <a:ext cx="0" cy="2062"/>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4" name="Line 29"/>
            <p:cNvSpPr>
              <a:spLocks noChangeShapeType="1"/>
            </p:cNvSpPr>
            <p:nvPr/>
          </p:nvSpPr>
          <p:spPr bwMode="auto">
            <a:xfrm>
              <a:off x="1575" y="411"/>
              <a:ext cx="0" cy="2064"/>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5" name="Line 30"/>
            <p:cNvSpPr>
              <a:spLocks noChangeShapeType="1"/>
            </p:cNvSpPr>
            <p:nvPr/>
          </p:nvSpPr>
          <p:spPr bwMode="auto">
            <a:xfrm>
              <a:off x="2391" y="411"/>
              <a:ext cx="0" cy="2064"/>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6" name="Text Box 31"/>
            <p:cNvSpPr txBox="1">
              <a:spLocks noChangeArrowheads="1"/>
            </p:cNvSpPr>
            <p:nvPr/>
          </p:nvSpPr>
          <p:spPr bwMode="auto">
            <a:xfrm>
              <a:off x="410" y="366"/>
              <a:ext cx="2607" cy="2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lnSpc>
                  <a:spcPct val="110000"/>
                </a:lnSpc>
              </a:pPr>
              <a:r>
                <a:rPr lang="en-US" altLang="zh-CN" sz="3200" b="1">
                  <a:solidFill>
                    <a:schemeClr val="tx2"/>
                  </a:solidFill>
                  <a:latin typeface="Times New Roman" pitchFamily="18" charset="0"/>
                </a:rPr>
                <a:t>A</a:t>
              </a:r>
              <a:r>
                <a:rPr lang="en-US" altLang="zh-CN" sz="3200" b="1">
                  <a:solidFill>
                    <a:srgbClr val="009900"/>
                  </a:solidFill>
                  <a:latin typeface="Times New Roman" pitchFamily="18" charset="0"/>
                </a:rPr>
                <a:t>       </a:t>
              </a:r>
              <a:r>
                <a:rPr lang="en-US" altLang="zh-CN" sz="3200" b="1">
                  <a:latin typeface="仿宋_GB2312" pitchFamily="49" charset="-122"/>
                  <a:ea typeface="仿宋_GB2312" pitchFamily="49" charset="-122"/>
                </a:rPr>
                <a:t>-</a:t>
              </a:r>
              <a:r>
                <a:rPr lang="en-US" altLang="zh-CN" sz="3200" b="1">
                  <a:latin typeface="Times New Roman" pitchFamily="18" charset="0"/>
                </a:rPr>
                <a:t>1         1          </a:t>
              </a:r>
              <a:r>
                <a:rPr lang="en-US" altLang="zh-CN" sz="3200" b="1">
                  <a:latin typeface="仿宋_GB2312" pitchFamily="49" charset="-122"/>
                  <a:ea typeface="仿宋_GB2312" pitchFamily="49" charset="-122"/>
                </a:rPr>
                <a:t>-</a:t>
              </a:r>
              <a:r>
                <a:rPr lang="en-US" altLang="zh-CN" sz="3200" b="1">
                  <a:latin typeface="Times New Roman" pitchFamily="18" charset="0"/>
                </a:rPr>
                <a:t>1</a:t>
              </a:r>
            </a:p>
            <a:p>
              <a:pPr eaLnBrk="1" hangingPunct="1">
                <a:lnSpc>
                  <a:spcPct val="110000"/>
                </a:lnSpc>
              </a:pPr>
              <a:r>
                <a:rPr lang="en-US" altLang="zh-CN" sz="3200" b="1">
                  <a:solidFill>
                    <a:schemeClr val="tx2"/>
                  </a:solidFill>
                  <a:latin typeface="Times New Roman" pitchFamily="18" charset="0"/>
                </a:rPr>
                <a:t>B</a:t>
              </a:r>
              <a:r>
                <a:rPr lang="en-US" altLang="zh-CN" sz="3200" b="1">
                  <a:solidFill>
                    <a:schemeClr val="accent2"/>
                  </a:solidFill>
                  <a:latin typeface="Times New Roman" pitchFamily="18" charset="0"/>
                </a:rPr>
                <a:t>         </a:t>
              </a:r>
              <a:r>
                <a:rPr lang="en-US" altLang="zh-CN" sz="3200" b="1">
                  <a:latin typeface="Times New Roman" pitchFamily="18" charset="0"/>
                </a:rPr>
                <a:t>0         2            3</a:t>
              </a:r>
            </a:p>
            <a:p>
              <a:pPr eaLnBrk="1" hangingPunct="1">
                <a:lnSpc>
                  <a:spcPct val="110000"/>
                </a:lnSpc>
              </a:pPr>
              <a:r>
                <a:rPr lang="en-US" altLang="zh-CN" sz="3200" b="1">
                  <a:solidFill>
                    <a:schemeClr val="tx2"/>
                  </a:solidFill>
                  <a:latin typeface="Times New Roman" pitchFamily="18" charset="0"/>
                </a:rPr>
                <a:t>C</a:t>
              </a:r>
              <a:r>
                <a:rPr lang="en-US" altLang="zh-CN" sz="3200" b="1">
                  <a:solidFill>
                    <a:schemeClr val="accent2"/>
                  </a:solidFill>
                  <a:latin typeface="Times New Roman" pitchFamily="18" charset="0"/>
                </a:rPr>
                <a:t>         </a:t>
              </a:r>
              <a:r>
                <a:rPr lang="en-US" altLang="zh-CN" sz="3200" b="1">
                  <a:latin typeface="Times New Roman" pitchFamily="18" charset="0"/>
                </a:rPr>
                <a:t>1</a:t>
              </a:r>
              <a:r>
                <a:rPr lang="en-US" altLang="zh-CN" sz="2400">
                  <a:latin typeface="Times New Roman" pitchFamily="18" charset="0"/>
                </a:rPr>
                <a:t>        </a:t>
              </a:r>
              <a:r>
                <a:rPr lang="en-US" altLang="zh-CN" sz="2400">
                  <a:latin typeface="仿宋_GB2312" pitchFamily="49" charset="-122"/>
                  <a:ea typeface="仿宋_GB2312" pitchFamily="49" charset="-122"/>
                </a:rPr>
                <a:t> </a:t>
              </a:r>
              <a:r>
                <a:rPr lang="en-US" altLang="zh-CN" sz="3200" b="1">
                  <a:latin typeface="仿宋_GB2312" pitchFamily="49" charset="-122"/>
                  <a:ea typeface="仿宋_GB2312" pitchFamily="49" charset="-122"/>
                </a:rPr>
                <a:t>-</a:t>
              </a:r>
              <a:r>
                <a:rPr lang="en-US" altLang="zh-CN" sz="3200" b="1">
                  <a:latin typeface="Times New Roman" pitchFamily="18" charset="0"/>
                </a:rPr>
                <a:t>1         </a:t>
              </a:r>
              <a:r>
                <a:rPr lang="en-US" altLang="zh-CN" sz="3200" b="1">
                  <a:latin typeface="仿宋_GB2312" pitchFamily="49" charset="-122"/>
                  <a:ea typeface="仿宋_GB2312" pitchFamily="49" charset="-122"/>
                </a:rPr>
                <a:t>-</a:t>
              </a:r>
              <a:r>
                <a:rPr lang="en-US" altLang="zh-CN" sz="3200" b="1">
                  <a:latin typeface="Times New Roman" pitchFamily="18" charset="0"/>
                </a:rPr>
                <a:t>1</a:t>
              </a:r>
            </a:p>
            <a:p>
              <a:pPr eaLnBrk="1" hangingPunct="1">
                <a:lnSpc>
                  <a:spcPct val="110000"/>
                </a:lnSpc>
              </a:pPr>
              <a:r>
                <a:rPr lang="en-US" altLang="zh-CN" sz="3200" b="1">
                  <a:solidFill>
                    <a:schemeClr val="tx2"/>
                  </a:solidFill>
                  <a:latin typeface="Times New Roman" pitchFamily="18" charset="0"/>
                </a:rPr>
                <a:t>D</a:t>
              </a:r>
              <a:r>
                <a:rPr lang="en-US" altLang="zh-CN" sz="3200" b="1">
                  <a:solidFill>
                    <a:schemeClr val="accent2"/>
                  </a:solidFill>
                  <a:latin typeface="Times New Roman" pitchFamily="18" charset="0"/>
                </a:rPr>
                <a:t>         </a:t>
              </a:r>
              <a:r>
                <a:rPr lang="en-US" altLang="zh-CN" sz="3200" b="1">
                  <a:latin typeface="Times New Roman" pitchFamily="18" charset="0"/>
                </a:rPr>
                <a:t>1         4           5</a:t>
              </a:r>
            </a:p>
            <a:p>
              <a:pPr eaLnBrk="1" hangingPunct="1">
                <a:lnSpc>
                  <a:spcPct val="110000"/>
                </a:lnSpc>
              </a:pPr>
              <a:r>
                <a:rPr lang="en-US" altLang="zh-CN" sz="3200" b="1">
                  <a:solidFill>
                    <a:schemeClr val="tx2"/>
                  </a:solidFill>
                  <a:latin typeface="Times New Roman" pitchFamily="18" charset="0"/>
                </a:rPr>
                <a:t>E</a:t>
              </a:r>
              <a:r>
                <a:rPr lang="en-US" altLang="zh-CN" sz="3200" b="1">
                  <a:solidFill>
                    <a:schemeClr val="accent2"/>
                  </a:solidFill>
                  <a:latin typeface="Times New Roman" pitchFamily="18" charset="0"/>
                </a:rPr>
                <a:t>         </a:t>
              </a:r>
              <a:r>
                <a:rPr lang="en-US" altLang="zh-CN" sz="3200" b="1">
                  <a:latin typeface="Times New Roman" pitchFamily="18" charset="0"/>
                </a:rPr>
                <a:t>3        </a:t>
              </a:r>
              <a:r>
                <a:rPr lang="en-US" altLang="zh-CN" sz="3200" b="1">
                  <a:latin typeface="仿宋_GB2312" pitchFamily="49" charset="-122"/>
                  <a:ea typeface="仿宋_GB2312" pitchFamily="49" charset="-122"/>
                </a:rPr>
                <a:t>-</a:t>
              </a:r>
              <a:r>
                <a:rPr lang="en-US" altLang="zh-CN" sz="3200" b="1">
                  <a:latin typeface="Times New Roman" pitchFamily="18" charset="0"/>
                </a:rPr>
                <a:t>1         </a:t>
              </a:r>
              <a:r>
                <a:rPr lang="en-US" altLang="zh-CN" sz="3200" b="1">
                  <a:latin typeface="仿宋_GB2312" pitchFamily="49" charset="-122"/>
                  <a:ea typeface="仿宋_GB2312" pitchFamily="49" charset="-122"/>
                </a:rPr>
                <a:t>-</a:t>
              </a:r>
              <a:r>
                <a:rPr lang="en-US" altLang="zh-CN" sz="3200" b="1">
                  <a:latin typeface="Times New Roman" pitchFamily="18" charset="0"/>
                </a:rPr>
                <a:t>1</a:t>
              </a:r>
            </a:p>
            <a:p>
              <a:pPr eaLnBrk="1" hangingPunct="1">
                <a:lnSpc>
                  <a:spcPct val="110000"/>
                </a:lnSpc>
              </a:pPr>
              <a:r>
                <a:rPr lang="en-US" altLang="zh-CN" sz="3200" b="1">
                  <a:solidFill>
                    <a:schemeClr val="tx2"/>
                  </a:solidFill>
                  <a:latin typeface="Times New Roman" pitchFamily="18" charset="0"/>
                </a:rPr>
                <a:t>F</a:t>
              </a:r>
              <a:r>
                <a:rPr lang="en-US" altLang="zh-CN" sz="3200" b="1">
                  <a:solidFill>
                    <a:schemeClr val="accent2"/>
                  </a:solidFill>
                  <a:latin typeface="Times New Roman" pitchFamily="18" charset="0"/>
                </a:rPr>
                <a:t>         </a:t>
              </a:r>
              <a:r>
                <a:rPr lang="en-US" altLang="zh-CN" sz="3200" b="1">
                  <a:latin typeface="Times New Roman" pitchFamily="18" charset="0"/>
                </a:rPr>
                <a:t>3        </a:t>
              </a:r>
              <a:r>
                <a:rPr lang="en-US" altLang="zh-CN" sz="3200" b="1">
                  <a:latin typeface="仿宋_GB2312" pitchFamily="49" charset="-122"/>
                  <a:ea typeface="仿宋_GB2312" pitchFamily="49" charset="-122"/>
                </a:rPr>
                <a:t>-</a:t>
              </a:r>
              <a:r>
                <a:rPr lang="en-US" altLang="zh-CN" sz="3200" b="1">
                  <a:latin typeface="Times New Roman" pitchFamily="18" charset="0"/>
                </a:rPr>
                <a:t>1         </a:t>
              </a:r>
              <a:r>
                <a:rPr lang="en-US" altLang="zh-CN" sz="3200" b="1">
                  <a:latin typeface="仿宋_GB2312" pitchFamily="49" charset="-122"/>
                  <a:ea typeface="仿宋_GB2312" pitchFamily="49" charset="-122"/>
                </a:rPr>
                <a:t>-</a:t>
              </a:r>
              <a:r>
                <a:rPr lang="en-US" altLang="zh-CN" sz="3200" b="1">
                  <a:latin typeface="Times New Roman" pitchFamily="18" charset="0"/>
                </a:rPr>
                <a:t>1</a:t>
              </a:r>
              <a:endParaRPr lang="en-US" altLang="zh-CN" sz="2400">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029BCC3E-5F1D-4227-B8E9-FB33BC420053}" type="slidenum">
              <a:rPr lang="en-US" altLang="zh-CN" sz="1800" b="1">
                <a:latin typeface="华文新魏" pitchFamily="2" charset="-122"/>
                <a:ea typeface="华文新魏" pitchFamily="2" charset="-122"/>
              </a:rPr>
              <a:pPr algn="r" eaLnBrk="1" hangingPunct="1"/>
              <a:t>23</a:t>
            </a:fld>
            <a:endParaRPr lang="en-US" altLang="zh-CN" sz="1800" b="1">
              <a:latin typeface="华文新魏" pitchFamily="2" charset="-122"/>
              <a:ea typeface="华文新魏" pitchFamily="2" charset="-122"/>
            </a:endParaRPr>
          </a:p>
        </p:txBody>
      </p:sp>
      <p:sp>
        <p:nvSpPr>
          <p:cNvPr id="28675"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5EFEB6E5-EA3B-46F0-839B-48140D229BAD}" type="slidenum">
              <a:rPr lang="en-US" altLang="zh-CN" sz="1800" b="1">
                <a:latin typeface="华文新魏" pitchFamily="2" charset="-122"/>
                <a:ea typeface="华文新魏" pitchFamily="2" charset="-122"/>
              </a:rPr>
              <a:pPr algn="r" eaLnBrk="1" hangingPunct="1"/>
              <a:t>23</a:t>
            </a:fld>
            <a:endParaRPr lang="en-US" altLang="zh-CN" sz="1800" b="1">
              <a:latin typeface="华文新魏" pitchFamily="2" charset="-122"/>
              <a:ea typeface="华文新魏" pitchFamily="2" charset="-122"/>
            </a:endParaRPr>
          </a:p>
        </p:txBody>
      </p:sp>
      <p:sp>
        <p:nvSpPr>
          <p:cNvPr id="28676" name="Rectangle 4"/>
          <p:cNvSpPr>
            <a:spLocks noGrp="1" noChangeArrowheads="1"/>
          </p:cNvSpPr>
          <p:nvPr>
            <p:ph type="title" idx="4294967295"/>
          </p:nvPr>
        </p:nvSpPr>
        <p:spPr>
          <a:xfrm>
            <a:off x="914400" y="152400"/>
            <a:ext cx="8229600" cy="828675"/>
          </a:xfrm>
        </p:spPr>
        <p:txBody>
          <a:bodyPr/>
          <a:lstStyle/>
          <a:p>
            <a:pPr algn="ctr" eaLnBrk="1" hangingPunct="1"/>
            <a:r>
              <a:rPr lang="zh-CN" sz="4000" b="1" smtClean="0">
                <a:solidFill>
                  <a:schemeClr val="tx2"/>
                </a:solidFill>
                <a:ea typeface="华文新魏" pitchFamily="2" charset="-122"/>
              </a:rPr>
              <a:t>二叉树的类定义</a:t>
            </a:r>
          </a:p>
        </p:txBody>
      </p:sp>
      <p:sp>
        <p:nvSpPr>
          <p:cNvPr id="36869" name="Rectangle 5"/>
          <p:cNvSpPr>
            <a:spLocks noGrp="1" noChangeArrowheads="1"/>
          </p:cNvSpPr>
          <p:nvPr>
            <p:ph type="body" idx="4294967295"/>
          </p:nvPr>
        </p:nvSpPr>
        <p:spPr>
          <a:xfrm>
            <a:off x="6116" y="573633"/>
            <a:ext cx="9251950" cy="5499100"/>
          </a:xfrm>
        </p:spPr>
        <p:txBody>
          <a:bodyPr/>
          <a:lstStyle/>
          <a:p>
            <a:pPr>
              <a:buFont typeface="Wingdings" pitchFamily="2" charset="2"/>
              <a:buNone/>
            </a:pPr>
            <a:r>
              <a:rPr lang="en-US" altLang="zh-CN" sz="2500" dirty="0" smtClean="0">
                <a:latin typeface="Times New Roman" pitchFamily="18" charset="0"/>
                <a:cs typeface="Times New Roman" pitchFamily="18" charset="0"/>
              </a:rPr>
              <a:t>#</a:t>
            </a:r>
            <a:r>
              <a:rPr lang="en-US" altLang="zh-CN" sz="2500" dirty="0">
                <a:latin typeface="Times New Roman" pitchFamily="18" charset="0"/>
                <a:cs typeface="Times New Roman" pitchFamily="18" charset="0"/>
              </a:rPr>
              <a:t>include &lt;</a:t>
            </a:r>
            <a:r>
              <a:rPr lang="en-US" altLang="zh-CN" sz="2500" dirty="0" err="1">
                <a:latin typeface="Times New Roman" pitchFamily="18" charset="0"/>
                <a:cs typeface="Times New Roman" pitchFamily="18" charset="0"/>
              </a:rPr>
              <a:t>iostream.h</a:t>
            </a:r>
            <a:r>
              <a:rPr lang="en-US" altLang="zh-CN" sz="2500" dirty="0">
                <a:latin typeface="Times New Roman" pitchFamily="18" charset="0"/>
                <a:cs typeface="Times New Roman" pitchFamily="18" charset="0"/>
              </a:rPr>
              <a:t>&gt;</a:t>
            </a:r>
          </a:p>
          <a:p>
            <a:pPr>
              <a:buFont typeface="Wingdings" pitchFamily="2" charset="2"/>
              <a:buNone/>
            </a:pPr>
            <a:r>
              <a:rPr lang="en-US" altLang="zh-CN" sz="2500" dirty="0">
                <a:latin typeface="Times New Roman" pitchFamily="18" charset="0"/>
                <a:cs typeface="Times New Roman" pitchFamily="18" charset="0"/>
              </a:rPr>
              <a:t>class </a:t>
            </a:r>
            <a:r>
              <a:rPr lang="en-US" altLang="zh-CN" sz="2500" dirty="0" err="1">
                <a:latin typeface="Times New Roman" pitchFamily="18" charset="0"/>
                <a:cs typeface="Times New Roman" pitchFamily="18" charset="0"/>
              </a:rPr>
              <a:t>BinaryTree</a:t>
            </a:r>
            <a:r>
              <a:rPr lang="en-US" altLang="zh-CN" sz="2500" dirty="0">
                <a:latin typeface="Times New Roman" pitchFamily="18" charset="0"/>
                <a:cs typeface="Times New Roman" pitchFamily="18" charset="0"/>
              </a:rPr>
              <a:t>  ;</a:t>
            </a:r>
            <a:endParaRPr lang="zh-CN" altLang="en-US" sz="2500" dirty="0">
              <a:latin typeface="Times New Roman" pitchFamily="18" charset="0"/>
              <a:cs typeface="Times New Roman" pitchFamily="18" charset="0"/>
            </a:endParaRPr>
          </a:p>
          <a:p>
            <a:pPr>
              <a:buFont typeface="Wingdings" pitchFamily="2" charset="2"/>
              <a:buNone/>
            </a:pPr>
            <a:r>
              <a:rPr lang="en-US" altLang="zh-CN" sz="2500" dirty="0">
                <a:latin typeface="Times New Roman" pitchFamily="18" charset="0"/>
                <a:cs typeface="Times New Roman" pitchFamily="18" charset="0"/>
              </a:rPr>
              <a:t>class </a:t>
            </a:r>
            <a:r>
              <a:rPr lang="en-US" altLang="zh-CN" sz="2500" dirty="0" err="1">
                <a:latin typeface="Times New Roman" pitchFamily="18" charset="0"/>
                <a:cs typeface="Times New Roman" pitchFamily="18" charset="0"/>
              </a:rPr>
              <a:t>BinTreeNode</a:t>
            </a:r>
            <a:r>
              <a:rPr lang="en-US" altLang="zh-CN" sz="2500" dirty="0">
                <a:latin typeface="Times New Roman" pitchFamily="18" charset="0"/>
                <a:cs typeface="Times New Roman" pitchFamily="18" charset="0"/>
              </a:rPr>
              <a:t> {</a:t>
            </a:r>
            <a:r>
              <a:rPr lang="zh-CN" altLang="en-US" sz="2500" dirty="0">
                <a:latin typeface="Times New Roman" pitchFamily="18" charset="0"/>
                <a:cs typeface="Times New Roman" pitchFamily="18" charset="0"/>
              </a:rPr>
              <a:t>                                 </a:t>
            </a:r>
            <a:r>
              <a:rPr lang="en-US" altLang="zh-CN" sz="2500" dirty="0">
                <a:latin typeface="Times New Roman" pitchFamily="18" charset="0"/>
                <a:cs typeface="Times New Roman" pitchFamily="18" charset="0"/>
              </a:rPr>
              <a:t>//</a:t>
            </a:r>
            <a:r>
              <a:rPr lang="zh-CN" altLang="en-US" sz="2500" dirty="0">
                <a:latin typeface="Times New Roman" pitchFamily="18" charset="0"/>
                <a:cs typeface="Times New Roman" pitchFamily="18" charset="0"/>
              </a:rPr>
              <a:t>结点类的定义</a:t>
            </a:r>
            <a:endParaRPr lang="en-US" sz="2500" dirty="0">
              <a:latin typeface="Times New Roman" pitchFamily="18" charset="0"/>
              <a:cs typeface="Times New Roman" pitchFamily="18" charset="0"/>
            </a:endParaRPr>
          </a:p>
          <a:p>
            <a:pPr>
              <a:buFont typeface="Wingdings" pitchFamily="2" charset="2"/>
              <a:buNone/>
            </a:pPr>
            <a:r>
              <a:rPr lang="en-US" altLang="zh-CN" sz="2500" dirty="0">
                <a:latin typeface="Times New Roman" pitchFamily="18" charset="0"/>
                <a:cs typeface="Times New Roman" pitchFamily="18" charset="0"/>
              </a:rPr>
              <a:t>friend  </a:t>
            </a:r>
            <a:r>
              <a:rPr lang="en-US" altLang="zh-CN" sz="2500" dirty="0" err="1">
                <a:latin typeface="Times New Roman" pitchFamily="18" charset="0"/>
                <a:cs typeface="Times New Roman" pitchFamily="18" charset="0"/>
              </a:rPr>
              <a:t>BinaryTree</a:t>
            </a:r>
            <a:r>
              <a:rPr lang="en-US" altLang="zh-CN" sz="2500" dirty="0">
                <a:latin typeface="Times New Roman" pitchFamily="18" charset="0"/>
                <a:cs typeface="Times New Roman" pitchFamily="18" charset="0"/>
              </a:rPr>
              <a:t>; </a:t>
            </a:r>
          </a:p>
          <a:p>
            <a:pPr>
              <a:buFont typeface="Wingdings" pitchFamily="2" charset="2"/>
              <a:buNone/>
            </a:pPr>
            <a:r>
              <a:rPr lang="en-US" altLang="zh-CN" sz="2500" dirty="0">
                <a:latin typeface="Times New Roman" pitchFamily="18" charset="0"/>
                <a:cs typeface="Times New Roman" pitchFamily="18" charset="0"/>
              </a:rPr>
              <a:t>public:</a:t>
            </a:r>
            <a:endParaRPr lang="zh-CN" altLang="en-US" sz="2500" dirty="0">
              <a:latin typeface="Times New Roman" pitchFamily="18" charset="0"/>
              <a:cs typeface="Times New Roman" pitchFamily="18" charset="0"/>
            </a:endParaRPr>
          </a:p>
          <a:p>
            <a:pPr>
              <a:buFont typeface="Wingdings" pitchFamily="2" charset="2"/>
              <a:buNone/>
            </a:pPr>
            <a:r>
              <a:rPr lang="en-US" altLang="zh-CN" sz="2500" dirty="0">
                <a:latin typeface="Times New Roman" pitchFamily="18" charset="0"/>
                <a:cs typeface="Times New Roman" pitchFamily="18" charset="0"/>
              </a:rPr>
              <a:t>    </a:t>
            </a:r>
            <a:r>
              <a:rPr lang="en-US" altLang="zh-CN" sz="2500" dirty="0" err="1">
                <a:solidFill>
                  <a:srgbClr val="FF0000"/>
                </a:solidFill>
                <a:latin typeface="Times New Roman" pitchFamily="18" charset="0"/>
                <a:cs typeface="Times New Roman" pitchFamily="18" charset="0"/>
              </a:rPr>
              <a:t>BinTreeNode</a:t>
            </a:r>
            <a:r>
              <a:rPr lang="en-US" altLang="zh-CN" sz="2500" dirty="0">
                <a:solidFill>
                  <a:srgbClr val="FF0000"/>
                </a:solidFill>
                <a:latin typeface="Times New Roman" pitchFamily="18" charset="0"/>
                <a:cs typeface="Times New Roman" pitchFamily="18" charset="0"/>
              </a:rPr>
              <a:t> </a:t>
            </a:r>
            <a:r>
              <a:rPr lang="en-US" altLang="zh-CN" sz="2500" dirty="0">
                <a:latin typeface="Times New Roman" pitchFamily="18" charset="0"/>
                <a:cs typeface="Times New Roman" pitchFamily="18" charset="0"/>
              </a:rPr>
              <a:t>( ) { </a:t>
            </a:r>
            <a:r>
              <a:rPr lang="en-US" altLang="zh-CN" sz="2500" dirty="0" err="1">
                <a:latin typeface="Times New Roman" pitchFamily="18" charset="0"/>
                <a:cs typeface="Times New Roman" pitchFamily="18" charset="0"/>
              </a:rPr>
              <a:t>leftChild</a:t>
            </a:r>
            <a:r>
              <a:rPr lang="en-US" altLang="zh-CN" sz="2500" dirty="0">
                <a:latin typeface="Times New Roman" pitchFamily="18" charset="0"/>
                <a:cs typeface="Times New Roman" pitchFamily="18" charset="0"/>
              </a:rPr>
              <a:t> =NULL; </a:t>
            </a:r>
            <a:r>
              <a:rPr lang="en-US" altLang="zh-CN" sz="2500" dirty="0" err="1">
                <a:latin typeface="Times New Roman" pitchFamily="18" charset="0"/>
                <a:cs typeface="Times New Roman" pitchFamily="18" charset="0"/>
              </a:rPr>
              <a:t>rightChild</a:t>
            </a:r>
            <a:r>
              <a:rPr lang="en-US" altLang="zh-CN" sz="2500" dirty="0">
                <a:latin typeface="Times New Roman" pitchFamily="18" charset="0"/>
                <a:cs typeface="Times New Roman" pitchFamily="18" charset="0"/>
              </a:rPr>
              <a:t> =NULL; }        </a:t>
            </a:r>
            <a:endParaRPr lang="zh-CN" altLang="en-US" sz="2500" dirty="0">
              <a:latin typeface="Times New Roman" pitchFamily="18" charset="0"/>
              <a:cs typeface="Times New Roman" pitchFamily="18" charset="0"/>
            </a:endParaRPr>
          </a:p>
          <a:p>
            <a:pPr>
              <a:buFont typeface="Wingdings" pitchFamily="2" charset="2"/>
              <a:buNone/>
            </a:pPr>
            <a:r>
              <a:rPr lang="zh-CN" altLang="en-US" sz="2500" dirty="0">
                <a:latin typeface="Times New Roman" pitchFamily="18" charset="0"/>
                <a:cs typeface="Times New Roman" pitchFamily="18" charset="0"/>
              </a:rPr>
              <a:t>    </a:t>
            </a:r>
            <a:r>
              <a:rPr lang="en-US" altLang="zh-CN" sz="2500" dirty="0" err="1">
                <a:solidFill>
                  <a:srgbClr val="FF0000"/>
                </a:solidFill>
                <a:latin typeface="Times New Roman" pitchFamily="18" charset="0"/>
                <a:cs typeface="Times New Roman" pitchFamily="18" charset="0"/>
              </a:rPr>
              <a:t>BinTreeNode</a:t>
            </a:r>
            <a:r>
              <a:rPr lang="en-US" altLang="zh-CN" sz="2500" dirty="0">
                <a:solidFill>
                  <a:srgbClr val="FF0000"/>
                </a:solidFill>
                <a:latin typeface="Times New Roman" pitchFamily="18" charset="0"/>
                <a:cs typeface="Times New Roman" pitchFamily="18" charset="0"/>
              </a:rPr>
              <a:t> </a:t>
            </a:r>
            <a:r>
              <a:rPr lang="en-US" altLang="zh-CN" sz="2500" dirty="0">
                <a:latin typeface="Times New Roman" pitchFamily="18" charset="0"/>
                <a:cs typeface="Times New Roman" pitchFamily="18" charset="0"/>
              </a:rPr>
              <a:t>( </a:t>
            </a:r>
            <a:r>
              <a:rPr lang="en-US" altLang="zh-CN" sz="2500" dirty="0" err="1">
                <a:latin typeface="Times New Roman" pitchFamily="18" charset="0"/>
                <a:cs typeface="Times New Roman" pitchFamily="18" charset="0"/>
              </a:rPr>
              <a:t>DataType</a:t>
            </a:r>
            <a:r>
              <a:rPr lang="en-US" altLang="zh-CN" sz="2500" dirty="0">
                <a:latin typeface="Times New Roman" pitchFamily="18" charset="0"/>
                <a:cs typeface="Times New Roman" pitchFamily="18" charset="0"/>
              </a:rPr>
              <a:t> x, </a:t>
            </a:r>
            <a:r>
              <a:rPr lang="en-US" altLang="zh-CN" sz="2500" dirty="0" err="1">
                <a:latin typeface="Times New Roman" pitchFamily="18" charset="0"/>
                <a:cs typeface="Times New Roman" pitchFamily="18" charset="0"/>
              </a:rPr>
              <a:t>BinTreeNode</a:t>
            </a:r>
            <a:r>
              <a:rPr lang="zh-CN" altLang="en-US" sz="2500" dirty="0">
                <a:latin typeface="Times New Roman" pitchFamily="18" charset="0"/>
                <a:cs typeface="Times New Roman" pitchFamily="18" charset="0"/>
              </a:rPr>
              <a:t> </a:t>
            </a:r>
            <a:r>
              <a:rPr lang="en-US" altLang="zh-CN" sz="2500" dirty="0">
                <a:latin typeface="Times New Roman" pitchFamily="18" charset="0"/>
                <a:cs typeface="Times New Roman" pitchFamily="18" charset="0"/>
              </a:rPr>
              <a:t>*left = NULL, </a:t>
            </a:r>
            <a:r>
              <a:rPr lang="en-US" altLang="zh-CN" sz="2500" dirty="0" err="1">
                <a:latin typeface="Times New Roman" pitchFamily="18" charset="0"/>
                <a:cs typeface="Times New Roman" pitchFamily="18" charset="0"/>
              </a:rPr>
              <a:t>BinTreeNode</a:t>
            </a:r>
            <a:r>
              <a:rPr lang="en-US" altLang="zh-CN" sz="2500" dirty="0">
                <a:latin typeface="Times New Roman" pitchFamily="18" charset="0"/>
                <a:cs typeface="Times New Roman" pitchFamily="18" charset="0"/>
              </a:rPr>
              <a:t> *right = NULL ) : data (x),  </a:t>
            </a:r>
            <a:r>
              <a:rPr lang="en-US" altLang="zh-CN" sz="2500" dirty="0" err="1">
                <a:latin typeface="Times New Roman" pitchFamily="18" charset="0"/>
                <a:cs typeface="Times New Roman" pitchFamily="18" charset="0"/>
              </a:rPr>
              <a:t>leftChild</a:t>
            </a:r>
            <a:r>
              <a:rPr lang="en-US" altLang="zh-CN" sz="2500" dirty="0">
                <a:latin typeface="Times New Roman" pitchFamily="18" charset="0"/>
                <a:cs typeface="Times New Roman" pitchFamily="18" charset="0"/>
              </a:rPr>
              <a:t> (left),  </a:t>
            </a:r>
            <a:r>
              <a:rPr lang="en-US" altLang="zh-CN" sz="2500" dirty="0" err="1">
                <a:latin typeface="Times New Roman" pitchFamily="18" charset="0"/>
                <a:cs typeface="Times New Roman" pitchFamily="18" charset="0"/>
              </a:rPr>
              <a:t>rightChild</a:t>
            </a:r>
            <a:r>
              <a:rPr lang="en-US" altLang="zh-CN" sz="2500" dirty="0">
                <a:latin typeface="Times New Roman" pitchFamily="18" charset="0"/>
                <a:cs typeface="Times New Roman" pitchFamily="18" charset="0"/>
              </a:rPr>
              <a:t>(right) { }               //</a:t>
            </a:r>
            <a:r>
              <a:rPr lang="zh-CN" altLang="en-US" sz="2500" dirty="0">
                <a:latin typeface="Times New Roman" pitchFamily="18" charset="0"/>
                <a:cs typeface="Times New Roman" pitchFamily="18" charset="0"/>
              </a:rPr>
              <a:t>构造函数</a:t>
            </a:r>
            <a:r>
              <a:rPr lang="en-US" sz="2500" dirty="0">
                <a:latin typeface="Times New Roman" pitchFamily="18" charset="0"/>
                <a:cs typeface="Times New Roman" pitchFamily="18" charset="0"/>
              </a:rPr>
              <a:t>  </a:t>
            </a:r>
            <a:endParaRPr lang="zh-CN" altLang="en-US" sz="2500" dirty="0">
              <a:latin typeface="Times New Roman" pitchFamily="18" charset="0"/>
              <a:cs typeface="Times New Roman" pitchFamily="18" charset="0"/>
            </a:endParaRPr>
          </a:p>
          <a:p>
            <a:pPr>
              <a:buFont typeface="Wingdings" pitchFamily="2" charset="2"/>
              <a:buNone/>
            </a:pPr>
            <a:r>
              <a:rPr lang="en-US" sz="2500" dirty="0">
                <a:solidFill>
                  <a:srgbClr val="FF0000"/>
                </a:solidFill>
                <a:latin typeface="Times New Roman" pitchFamily="18" charset="0"/>
                <a:cs typeface="Times New Roman" pitchFamily="18" charset="0"/>
              </a:rPr>
              <a:t>    </a:t>
            </a:r>
            <a:r>
              <a:rPr lang="en-US" altLang="zh-CN" sz="2500" dirty="0">
                <a:solidFill>
                  <a:srgbClr val="FF0000"/>
                </a:solidFill>
                <a:latin typeface="Times New Roman" pitchFamily="18" charset="0"/>
                <a:cs typeface="Times New Roman" pitchFamily="18" charset="0"/>
              </a:rPr>
              <a:t>~</a:t>
            </a:r>
            <a:r>
              <a:rPr lang="en-US" altLang="zh-CN" sz="2500" dirty="0" err="1">
                <a:solidFill>
                  <a:srgbClr val="FF0000"/>
                </a:solidFill>
                <a:latin typeface="Times New Roman" pitchFamily="18" charset="0"/>
                <a:cs typeface="Times New Roman" pitchFamily="18" charset="0"/>
              </a:rPr>
              <a:t>BinTreeNode</a:t>
            </a:r>
            <a:r>
              <a:rPr lang="en-US" altLang="zh-CN" sz="2500" dirty="0">
                <a:solidFill>
                  <a:srgbClr val="FF0000"/>
                </a:solidFill>
                <a:latin typeface="Times New Roman" pitchFamily="18" charset="0"/>
                <a:cs typeface="Times New Roman" pitchFamily="18" charset="0"/>
              </a:rPr>
              <a:t> </a:t>
            </a:r>
            <a:r>
              <a:rPr lang="en-US" altLang="zh-CN" sz="2500" dirty="0">
                <a:latin typeface="Times New Roman" pitchFamily="18" charset="0"/>
                <a:cs typeface="Times New Roman" pitchFamily="18" charset="0"/>
              </a:rPr>
              <a:t>( ) { }                                   //</a:t>
            </a:r>
            <a:r>
              <a:rPr lang="zh-CN" altLang="en-US" sz="2500" dirty="0">
                <a:latin typeface="Times New Roman" pitchFamily="18" charset="0"/>
                <a:cs typeface="Times New Roman" pitchFamily="18" charset="0"/>
              </a:rPr>
              <a:t>析构函数</a:t>
            </a:r>
          </a:p>
          <a:p>
            <a:pPr>
              <a:buFont typeface="Wingdings" pitchFamily="2" charset="2"/>
              <a:buNone/>
            </a:pPr>
            <a:r>
              <a:rPr lang="en-US" altLang="zh-CN" sz="2500" dirty="0">
                <a:latin typeface="Times New Roman" pitchFamily="18" charset="0"/>
                <a:cs typeface="Times New Roman" pitchFamily="18" charset="0"/>
              </a:rPr>
              <a:t>private:</a:t>
            </a:r>
            <a:endParaRPr lang="zh-CN" altLang="en-US" sz="2500" dirty="0">
              <a:latin typeface="Times New Roman" pitchFamily="18" charset="0"/>
              <a:cs typeface="Times New Roman" pitchFamily="18" charset="0"/>
            </a:endParaRPr>
          </a:p>
          <a:p>
            <a:pPr>
              <a:buFont typeface="Wingdings" pitchFamily="2" charset="2"/>
              <a:buNone/>
            </a:pPr>
            <a:r>
              <a:rPr lang="en-US" altLang="zh-CN" sz="2500" dirty="0">
                <a:latin typeface="Times New Roman" pitchFamily="18" charset="0"/>
                <a:cs typeface="Times New Roman" pitchFamily="18" charset="0"/>
              </a:rPr>
              <a:t>    </a:t>
            </a:r>
            <a:r>
              <a:rPr lang="en-US" altLang="zh-CN" sz="2500" dirty="0" err="1">
                <a:latin typeface="Times New Roman" pitchFamily="18" charset="0"/>
                <a:cs typeface="Times New Roman" pitchFamily="18" charset="0"/>
              </a:rPr>
              <a:t>BinTreeNode</a:t>
            </a:r>
            <a:r>
              <a:rPr lang="en-US" altLang="zh-CN" sz="2500" dirty="0">
                <a:latin typeface="Times New Roman" pitchFamily="18" charset="0"/>
                <a:cs typeface="Times New Roman" pitchFamily="18" charset="0"/>
              </a:rPr>
              <a:t> *</a:t>
            </a:r>
            <a:r>
              <a:rPr lang="en-US" altLang="zh-CN" sz="2500" dirty="0" err="1">
                <a:latin typeface="Times New Roman" pitchFamily="18" charset="0"/>
                <a:cs typeface="Times New Roman" pitchFamily="18" charset="0"/>
              </a:rPr>
              <a:t>leftChild</a:t>
            </a:r>
            <a:r>
              <a:rPr lang="en-US" altLang="zh-CN" sz="2500" dirty="0">
                <a:latin typeface="Times New Roman" pitchFamily="18" charset="0"/>
                <a:cs typeface="Times New Roman" pitchFamily="18" charset="0"/>
              </a:rPr>
              <a:t>,  *</a:t>
            </a:r>
            <a:r>
              <a:rPr lang="en-US" altLang="zh-CN" sz="2500" dirty="0" err="1">
                <a:latin typeface="Times New Roman" pitchFamily="18" charset="0"/>
                <a:cs typeface="Times New Roman" pitchFamily="18" charset="0"/>
              </a:rPr>
              <a:t>rightChild</a:t>
            </a:r>
            <a:r>
              <a:rPr lang="en-US" altLang="zh-CN" sz="2500" dirty="0">
                <a:latin typeface="Times New Roman" pitchFamily="18" charset="0"/>
                <a:cs typeface="Times New Roman" pitchFamily="18" charset="0"/>
              </a:rPr>
              <a:t>;   //</a:t>
            </a:r>
            <a:r>
              <a:rPr lang="zh-CN" altLang="en-US" sz="2500" dirty="0">
                <a:latin typeface="Times New Roman" pitchFamily="18" charset="0"/>
                <a:cs typeface="Times New Roman" pitchFamily="18" charset="0"/>
              </a:rPr>
              <a:t>左、右子女链域</a:t>
            </a:r>
          </a:p>
          <a:p>
            <a:pPr>
              <a:buFont typeface="Wingdings" pitchFamily="2" charset="2"/>
              <a:buNone/>
            </a:pPr>
            <a:r>
              <a:rPr lang="en-US" altLang="zh-CN" sz="2500" dirty="0">
                <a:latin typeface="Times New Roman" pitchFamily="18" charset="0"/>
                <a:cs typeface="Times New Roman" pitchFamily="18" charset="0"/>
              </a:rPr>
              <a:t>    </a:t>
            </a:r>
            <a:r>
              <a:rPr lang="en-US" altLang="zh-CN" sz="2500" dirty="0" err="1">
                <a:latin typeface="Times New Roman" pitchFamily="18" charset="0"/>
                <a:cs typeface="Times New Roman" pitchFamily="18" charset="0"/>
              </a:rPr>
              <a:t>DataType</a:t>
            </a:r>
            <a:r>
              <a:rPr lang="en-US" altLang="zh-CN" sz="2500" dirty="0">
                <a:latin typeface="Times New Roman" pitchFamily="18" charset="0"/>
                <a:cs typeface="Times New Roman" pitchFamily="18" charset="0"/>
              </a:rPr>
              <a:t> data;                                              </a:t>
            </a:r>
            <a:r>
              <a:rPr lang="en-US" altLang="zh-CN" sz="2500" dirty="0"/>
              <a:t>//</a:t>
            </a:r>
            <a:r>
              <a:rPr lang="zh-CN" altLang="en-US" sz="2500" dirty="0"/>
              <a:t>数据域</a:t>
            </a:r>
          </a:p>
          <a:p>
            <a:pPr>
              <a:buFont typeface="Wingdings" pitchFamily="2" charset="2"/>
              <a:buNone/>
            </a:pPr>
            <a:r>
              <a:rPr lang="en-US" altLang="zh-CN" sz="2500" dirty="0"/>
              <a:t>};</a:t>
            </a:r>
            <a:endParaRPr lang="zh-CN" altLang="en-US" sz="2500" dirty="0"/>
          </a:p>
          <a:p>
            <a:pPr>
              <a:buFont typeface="Wingdings" pitchFamily="2" charset="2"/>
              <a:buNone/>
            </a:pPr>
            <a:r>
              <a:rPr lang="en-US" altLang="zh-CN" sz="2500" dirty="0" smtClean="0"/>
              <a:t> </a:t>
            </a:r>
            <a:endParaRPr lang="zh-CN" altLang="en-US" sz="2500" dirty="0" smtClean="0"/>
          </a:p>
          <a:p>
            <a:pPr>
              <a:buFont typeface="Wingdings" pitchFamily="2" charset="2"/>
              <a:buNone/>
            </a:pPr>
            <a:endParaRPr lang="zh-CN" altLang="en-US" sz="2800" dirty="0" smtClean="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9">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6869">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686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6A97A5FC-665A-4E3E-AE96-BB2D1582F7C2}" type="slidenum">
              <a:rPr lang="en-US" altLang="zh-CN" sz="1800" b="1">
                <a:latin typeface="华文新魏" pitchFamily="2" charset="-122"/>
                <a:ea typeface="华文新魏" pitchFamily="2" charset="-122"/>
              </a:rPr>
              <a:pPr algn="r" eaLnBrk="1" hangingPunct="1"/>
              <a:t>24</a:t>
            </a:fld>
            <a:endParaRPr lang="en-US" altLang="zh-CN" sz="1800" b="1">
              <a:latin typeface="华文新魏" pitchFamily="2" charset="-122"/>
              <a:ea typeface="华文新魏" pitchFamily="2" charset="-122"/>
            </a:endParaRPr>
          </a:p>
        </p:txBody>
      </p:sp>
      <p:sp>
        <p:nvSpPr>
          <p:cNvPr id="29699"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2B92CACE-AFCF-4CAA-BC49-A54838AEE00C}" type="slidenum">
              <a:rPr lang="en-US" altLang="zh-CN" sz="1800" b="1">
                <a:latin typeface="华文新魏" pitchFamily="2" charset="-122"/>
                <a:ea typeface="华文新魏" pitchFamily="2" charset="-122"/>
              </a:rPr>
              <a:pPr algn="r" eaLnBrk="1" hangingPunct="1"/>
              <a:t>24</a:t>
            </a:fld>
            <a:endParaRPr lang="en-US" altLang="zh-CN" sz="1800" b="1">
              <a:latin typeface="华文新魏" pitchFamily="2" charset="-122"/>
              <a:ea typeface="华文新魏" pitchFamily="2" charset="-122"/>
            </a:endParaRPr>
          </a:p>
        </p:txBody>
      </p:sp>
      <p:sp>
        <p:nvSpPr>
          <p:cNvPr id="37892" name="Rectangle 4"/>
          <p:cNvSpPr>
            <a:spLocks noGrp="1" noChangeArrowheads="1"/>
          </p:cNvSpPr>
          <p:nvPr>
            <p:ph type="body" idx="4294967295"/>
          </p:nvPr>
        </p:nvSpPr>
        <p:spPr>
          <a:xfrm>
            <a:off x="0" y="434975"/>
            <a:ext cx="9144000" cy="6018213"/>
          </a:xfrm>
        </p:spPr>
        <p:txBody>
          <a:bodyPr/>
          <a:lstStyle/>
          <a:p>
            <a:pPr>
              <a:buFont typeface="Wingdings" pitchFamily="2" charset="2"/>
              <a:buNone/>
            </a:pPr>
            <a:r>
              <a:rPr lang="en-US" altLang="zh-CN" sz="2800" dirty="0" smtClean="0">
                <a:latin typeface="Times New Roman" pitchFamily="18" charset="0"/>
                <a:cs typeface="Times New Roman" pitchFamily="18" charset="0"/>
              </a:rPr>
              <a:t>class </a:t>
            </a:r>
            <a:r>
              <a:rPr lang="en-US" altLang="zh-CN" sz="2800" dirty="0" err="1" smtClean="0">
                <a:latin typeface="Times New Roman" pitchFamily="18" charset="0"/>
                <a:cs typeface="Times New Roman" pitchFamily="18" charset="0"/>
              </a:rPr>
              <a:t>BinaryTree</a:t>
            </a:r>
            <a:r>
              <a:rPr lang="en-US" altLang="zh-CN" sz="2800" dirty="0" smtClean="0">
                <a:latin typeface="Times New Roman" pitchFamily="18" charset="0"/>
                <a:cs typeface="Times New Roman" pitchFamily="18" charset="0"/>
              </a:rPr>
              <a:t>  {</a:t>
            </a:r>
            <a:endParaRPr lang="zh-CN" altLang="en-US" sz="2800" dirty="0" smtClean="0">
              <a:latin typeface="Times New Roman" pitchFamily="18" charset="0"/>
              <a:cs typeface="Times New Roman" pitchFamily="18" charset="0"/>
            </a:endParaRPr>
          </a:p>
          <a:p>
            <a:pPr>
              <a:buFont typeface="Wingdings" pitchFamily="2" charset="2"/>
              <a:buNone/>
            </a:pPr>
            <a:r>
              <a:rPr lang="en-US" altLang="zh-CN" sz="2800" dirty="0" smtClean="0">
                <a:latin typeface="Times New Roman" pitchFamily="18" charset="0"/>
                <a:cs typeface="Times New Roman" pitchFamily="18" charset="0"/>
              </a:rPr>
              <a:t>public:</a:t>
            </a:r>
            <a:endParaRPr lang="zh-CN" altLang="en-US" sz="2800" dirty="0" smtClean="0">
              <a:latin typeface="Times New Roman" pitchFamily="18" charset="0"/>
              <a:cs typeface="Times New Roman" pitchFamily="18" charset="0"/>
            </a:endParaRPr>
          </a:p>
          <a:p>
            <a:pPr>
              <a:buFont typeface="Wingdings" pitchFamily="2" charset="2"/>
              <a:buNone/>
            </a:pPr>
            <a:r>
              <a:rPr lang="en-US" altLang="zh-CN" sz="2800" dirty="0" smtClean="0">
                <a:latin typeface="Times New Roman" pitchFamily="18" charset="0"/>
                <a:cs typeface="Times New Roman" pitchFamily="18" charset="0"/>
              </a:rPr>
              <a:t>	</a:t>
            </a:r>
            <a:r>
              <a:rPr lang="en-US" altLang="zh-CN" sz="2800" b="1" dirty="0" err="1" smtClean="0">
                <a:solidFill>
                  <a:srgbClr val="FF0000"/>
                </a:solidFill>
                <a:latin typeface="Times New Roman" pitchFamily="18" charset="0"/>
                <a:cs typeface="Times New Roman" pitchFamily="18" charset="0"/>
              </a:rPr>
              <a:t>BinaryTree</a:t>
            </a:r>
            <a:r>
              <a:rPr lang="en-US" altLang="zh-CN" sz="2800" b="1" dirty="0" smtClean="0">
                <a:solidFill>
                  <a:srgbClr val="FF0000"/>
                </a:solidFill>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DataType</a:t>
            </a:r>
            <a:r>
              <a:rPr lang="en-US" altLang="zh-CN" sz="2800" dirty="0" smtClean="0">
                <a:latin typeface="Times New Roman" pitchFamily="18" charset="0"/>
                <a:cs typeface="Times New Roman" pitchFamily="18" charset="0"/>
              </a:rPr>
              <a:t> value ) { </a:t>
            </a:r>
            <a:r>
              <a:rPr lang="en-US" altLang="zh-CN" sz="2800" dirty="0" err="1" smtClean="0">
                <a:latin typeface="Times New Roman" pitchFamily="18" charset="0"/>
                <a:cs typeface="Times New Roman" pitchFamily="18" charset="0"/>
              </a:rPr>
              <a:t>EndTag</a:t>
            </a:r>
            <a:r>
              <a:rPr lang="en-US" altLang="zh-CN" sz="2800" dirty="0" smtClean="0">
                <a:latin typeface="Times New Roman" pitchFamily="18" charset="0"/>
                <a:cs typeface="Times New Roman" pitchFamily="18" charset="0"/>
              </a:rPr>
              <a:t> =value; root =NULL; }</a:t>
            </a:r>
            <a:endParaRPr lang="zh-CN" altLang="en-US" sz="2800" dirty="0" smtClean="0">
              <a:latin typeface="Times New Roman" pitchFamily="18" charset="0"/>
              <a:cs typeface="Times New Roman" pitchFamily="18" charset="0"/>
            </a:endParaRPr>
          </a:p>
          <a:p>
            <a:pPr>
              <a:buFont typeface="Wingdings" pitchFamily="2" charset="2"/>
              <a:buNone/>
            </a:pPr>
            <a:r>
              <a:rPr lang="en-US" altLang="zh-CN" sz="2800" dirty="0" smtClean="0">
                <a:latin typeface="Times New Roman" pitchFamily="18" charset="0"/>
                <a:cs typeface="Times New Roman" pitchFamily="18" charset="0"/>
              </a:rPr>
              <a:t>	</a:t>
            </a:r>
            <a:r>
              <a:rPr lang="en-US" altLang="zh-CN" sz="2800" b="1" dirty="0">
                <a:solidFill>
                  <a:srgbClr val="FF0000"/>
                </a:solidFill>
                <a:latin typeface="Times New Roman" pitchFamily="18" charset="0"/>
                <a:cs typeface="Times New Roman" pitchFamily="18" charset="0"/>
              </a:rPr>
              <a:t>~</a:t>
            </a:r>
            <a:r>
              <a:rPr lang="en-US" altLang="zh-CN" sz="2800" b="1" dirty="0" err="1">
                <a:solidFill>
                  <a:srgbClr val="FF0000"/>
                </a:solidFill>
                <a:latin typeface="Times New Roman" pitchFamily="18" charset="0"/>
                <a:cs typeface="Times New Roman" pitchFamily="18" charset="0"/>
              </a:rPr>
              <a:t>BinaryTree</a:t>
            </a:r>
            <a:r>
              <a:rPr lang="en-US" altLang="zh-CN" sz="2800" dirty="0" smtClean="0">
                <a:latin typeface="Times New Roman" pitchFamily="18" charset="0"/>
                <a:cs typeface="Times New Roman" pitchFamily="18" charset="0"/>
              </a:rPr>
              <a:t>(){ destroy ( root );}</a:t>
            </a:r>
            <a:endParaRPr lang="zh-CN" altLang="en-US" sz="2800" dirty="0" smtClean="0">
              <a:latin typeface="Times New Roman" pitchFamily="18" charset="0"/>
              <a:cs typeface="Times New Roman" pitchFamily="18" charset="0"/>
            </a:endParaRPr>
          </a:p>
          <a:p>
            <a:pPr>
              <a:buFont typeface="Wingdings" pitchFamily="2" charset="2"/>
              <a:buNone/>
            </a:pPr>
            <a:r>
              <a:rPr lang="en-US" altLang="zh-CN" sz="2800" dirty="0" smtClean="0">
                <a:latin typeface="Times New Roman" pitchFamily="18" charset="0"/>
                <a:cs typeface="Times New Roman" pitchFamily="18" charset="0"/>
              </a:rPr>
              <a:t>	void </a:t>
            </a:r>
            <a:r>
              <a:rPr lang="en-US" altLang="zh-CN" sz="2800" b="1" dirty="0" err="1">
                <a:solidFill>
                  <a:srgbClr val="FF0000"/>
                </a:solidFill>
                <a:latin typeface="Times New Roman" pitchFamily="18" charset="0"/>
                <a:cs typeface="Times New Roman" pitchFamily="18" charset="0"/>
              </a:rPr>
              <a:t>CreateBinTree</a:t>
            </a:r>
            <a:r>
              <a:rPr lang="en-US" altLang="zh-CN" sz="2800" b="1" dirty="0" smtClean="0">
                <a:latin typeface="Times New Roman" pitchFamily="18" charset="0"/>
                <a:cs typeface="Times New Roman" pitchFamily="18" charset="0"/>
              </a:rPr>
              <a:t>(</a:t>
            </a:r>
            <a:r>
              <a:rPr lang="en-US" altLang="zh-CN" sz="2800" dirty="0" smtClean="0">
                <a:latin typeface="Times New Roman" pitchFamily="18" charset="0"/>
                <a:cs typeface="Times New Roman" pitchFamily="18" charset="0"/>
              </a:rPr>
              <a:t> ) { </a:t>
            </a:r>
            <a:r>
              <a:rPr lang="en-US" altLang="zh-CN" sz="2800" dirty="0" err="1" smtClean="0">
                <a:latin typeface="Times New Roman" pitchFamily="18" charset="0"/>
                <a:cs typeface="Times New Roman" pitchFamily="18" charset="0"/>
              </a:rPr>
              <a:t>CreateBinTree</a:t>
            </a:r>
            <a:r>
              <a:rPr lang="en-US" altLang="zh-CN" sz="2800" dirty="0" smtClean="0">
                <a:latin typeface="Times New Roman" pitchFamily="18" charset="0"/>
                <a:cs typeface="Times New Roman" pitchFamily="18" charset="0"/>
              </a:rPr>
              <a:t>(root);}</a:t>
            </a:r>
          </a:p>
          <a:p>
            <a:pPr>
              <a:buFont typeface="Wingdings" pitchFamily="2" charset="2"/>
              <a:buNone/>
            </a:pPr>
            <a:r>
              <a:rPr lang="zh-CN" altLang="en-US" sz="2800" dirty="0" smtClean="0">
                <a:solidFill>
                  <a:srgbClr val="FF0000"/>
                </a:solidFill>
                <a:latin typeface="Times New Roman" pitchFamily="18" charset="0"/>
                <a:cs typeface="Times New Roman" pitchFamily="18" charset="0"/>
              </a:rPr>
              <a:t>    </a:t>
            </a:r>
            <a:r>
              <a:rPr lang="zh-CN" altLang="en-US" sz="2800" dirty="0" smtClean="0">
                <a:latin typeface="Times New Roman" pitchFamily="18" charset="0"/>
                <a:cs typeface="Times New Roman" pitchFamily="18" charset="0"/>
              </a:rPr>
              <a:t>为什么既定义公有函数又定义私有函数？</a:t>
            </a:r>
          </a:p>
          <a:p>
            <a:pPr>
              <a:buFont typeface="Wingdings" pitchFamily="2" charset="2"/>
              <a:buNone/>
            </a:pPr>
            <a:r>
              <a:rPr lang="en-US" altLang="zh-CN" sz="2800" dirty="0" smtClean="0">
                <a:latin typeface="Times New Roman" pitchFamily="18" charset="0"/>
                <a:cs typeface="Times New Roman" pitchFamily="18" charset="0"/>
              </a:rPr>
              <a:t>  </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bool</a:t>
            </a:r>
            <a:r>
              <a:rPr lang="en-US" altLang="zh-CN" sz="2800" dirty="0">
                <a:latin typeface="Times New Roman" pitchFamily="18" charset="0"/>
                <a:cs typeface="Times New Roman" pitchFamily="18" charset="0"/>
              </a:rPr>
              <a:t> </a:t>
            </a:r>
            <a:r>
              <a:rPr lang="en-US" altLang="zh-CN" sz="2800" b="1" dirty="0" err="1">
                <a:solidFill>
                  <a:srgbClr val="FF0000"/>
                </a:solidFill>
                <a:latin typeface="Times New Roman" pitchFamily="18" charset="0"/>
                <a:cs typeface="Times New Roman" pitchFamily="18" charset="0"/>
              </a:rPr>
              <a:t>IsEmpty</a:t>
            </a:r>
            <a:r>
              <a:rPr lang="en-US" altLang="zh-CN" sz="2800" b="1" dirty="0">
                <a:solidFill>
                  <a:srgbClr val="FF0000"/>
                </a:solidFill>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 return (root == NULL) ? true : false; }  </a:t>
            </a:r>
            <a:endParaRPr lang="zh-CN" altLang="en-US" sz="2800" dirty="0" smtClean="0">
              <a:latin typeface="Times New Roman" pitchFamily="18" charset="0"/>
              <a:cs typeface="Times New Roman" pitchFamily="18" charset="0"/>
            </a:endParaRPr>
          </a:p>
          <a:p>
            <a:pPr>
              <a:buFont typeface="Wingdings" pitchFamily="2" charset="2"/>
              <a:buNone/>
            </a:pPr>
            <a:r>
              <a:rPr lang="en-US" altLang="zh-CN"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BinTreeNode</a:t>
            </a:r>
            <a:r>
              <a:rPr lang="en-US" altLang="zh-CN" sz="2800" dirty="0" smtClean="0">
                <a:latin typeface="Times New Roman" pitchFamily="18" charset="0"/>
                <a:cs typeface="Times New Roman" pitchFamily="18" charset="0"/>
              </a:rPr>
              <a:t>  *</a:t>
            </a:r>
            <a:r>
              <a:rPr lang="en-US" altLang="zh-CN" sz="2800" b="1" dirty="0">
                <a:solidFill>
                  <a:srgbClr val="FF0000"/>
                </a:solidFill>
                <a:latin typeface="Times New Roman" pitchFamily="18" charset="0"/>
                <a:cs typeface="Times New Roman" pitchFamily="18" charset="0"/>
              </a:rPr>
              <a:t>Parent</a:t>
            </a:r>
            <a:r>
              <a:rPr lang="en-US" altLang="zh-CN" sz="2800" dirty="0" smtClean="0">
                <a:latin typeface="Times New Roman" pitchFamily="18" charset="0"/>
                <a:cs typeface="Times New Roman" pitchFamily="18" charset="0"/>
              </a:rPr>
              <a:t> ( </a:t>
            </a:r>
            <a:r>
              <a:rPr lang="en-US" altLang="zh-CN" sz="2800" dirty="0" err="1" smtClean="0">
                <a:latin typeface="Times New Roman" pitchFamily="18" charset="0"/>
                <a:cs typeface="Times New Roman" pitchFamily="18" charset="0"/>
              </a:rPr>
              <a:t>BinTreeNode</a:t>
            </a:r>
            <a:r>
              <a:rPr lang="en-US" altLang="zh-CN" sz="2800" dirty="0" smtClean="0">
                <a:latin typeface="Times New Roman" pitchFamily="18" charset="0"/>
                <a:cs typeface="Times New Roman" pitchFamily="18" charset="0"/>
              </a:rPr>
              <a:t>  *current )	</a:t>
            </a:r>
            <a:endParaRPr lang="zh-CN" altLang="en-US" sz="2800" dirty="0" smtClean="0">
              <a:latin typeface="Times New Roman" pitchFamily="18" charset="0"/>
              <a:cs typeface="Times New Roman" pitchFamily="18" charset="0"/>
            </a:endParaRPr>
          </a:p>
          <a:p>
            <a:pPr>
              <a:buFont typeface="Wingdings" pitchFamily="2" charset="2"/>
              <a:buNone/>
            </a:pPr>
            <a:r>
              <a:rPr lang="en-US" altLang="zh-CN" sz="2800" dirty="0" smtClean="0">
                <a:latin typeface="Times New Roman" pitchFamily="18" charset="0"/>
                <a:cs typeface="Times New Roman" pitchFamily="18" charset="0"/>
              </a:rPr>
              <a:t>	{ return (root == NULL || root == current)?NULL : Parent ( root, current ); }  </a:t>
            </a:r>
            <a:endParaRPr lang="zh-CN" altLang="en-US" sz="2800" dirty="0" smtClean="0">
              <a:solidFill>
                <a:schemeClr val="tx2"/>
              </a:solidFill>
              <a:latin typeface="Times New Roman" pitchFamily="18" charset="0"/>
              <a:ea typeface="隶书" pitchFamily="49" charset="-122"/>
              <a:cs typeface="Times New Roman"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2">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892">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89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023E55AD-99E9-459C-89BD-B83357B2EC74}" type="slidenum">
              <a:rPr lang="en-US" altLang="zh-CN" sz="1800" b="1">
                <a:latin typeface="华文新魏" pitchFamily="2" charset="-122"/>
                <a:ea typeface="华文新魏" pitchFamily="2" charset="-122"/>
              </a:rPr>
              <a:pPr algn="r" eaLnBrk="1" hangingPunct="1"/>
              <a:t>25</a:t>
            </a:fld>
            <a:endParaRPr lang="en-US" altLang="zh-CN" sz="1800" b="1">
              <a:latin typeface="华文新魏" pitchFamily="2" charset="-122"/>
              <a:ea typeface="华文新魏" pitchFamily="2" charset="-122"/>
            </a:endParaRPr>
          </a:p>
        </p:txBody>
      </p:sp>
      <p:sp>
        <p:nvSpPr>
          <p:cNvPr id="30723"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1CCC2A09-E7A8-43F2-A53A-5089DCBE8027}" type="slidenum">
              <a:rPr lang="en-US" altLang="zh-CN" sz="1800" b="1">
                <a:latin typeface="华文新魏" pitchFamily="2" charset="-122"/>
                <a:ea typeface="华文新魏" pitchFamily="2" charset="-122"/>
              </a:rPr>
              <a:pPr algn="r" eaLnBrk="1" hangingPunct="1"/>
              <a:t>25</a:t>
            </a:fld>
            <a:endParaRPr lang="en-US" altLang="zh-CN" sz="1800" b="1">
              <a:latin typeface="华文新魏" pitchFamily="2" charset="-122"/>
              <a:ea typeface="华文新魏" pitchFamily="2" charset="-122"/>
            </a:endParaRPr>
          </a:p>
        </p:txBody>
      </p:sp>
      <p:sp>
        <p:nvSpPr>
          <p:cNvPr id="38916" name="Rectangle 4"/>
          <p:cNvSpPr>
            <a:spLocks noGrp="1" noChangeArrowheads="1"/>
          </p:cNvSpPr>
          <p:nvPr>
            <p:ph type="body" idx="4294967295"/>
          </p:nvPr>
        </p:nvSpPr>
        <p:spPr>
          <a:xfrm>
            <a:off x="0" y="434975"/>
            <a:ext cx="9318625" cy="6018213"/>
          </a:xfrm>
        </p:spPr>
        <p:txBody>
          <a:bodyPr/>
          <a:lstStyle/>
          <a:p>
            <a:pPr>
              <a:buFont typeface="Wingdings" pitchFamily="2" charset="2"/>
              <a:buNone/>
            </a:pPr>
            <a:r>
              <a:rPr lang="en-US" altLang="zh-CN"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BinTreeNode</a:t>
            </a:r>
            <a:r>
              <a:rPr lang="en-US" altLang="zh-CN" sz="2800" dirty="0" smtClean="0">
                <a:latin typeface="Times New Roman" pitchFamily="18" charset="0"/>
                <a:cs typeface="Times New Roman" pitchFamily="18" charset="0"/>
              </a:rPr>
              <a:t>  *</a:t>
            </a:r>
            <a:r>
              <a:rPr lang="en-US" altLang="zh-CN" sz="2800" b="1" dirty="0" err="1">
                <a:solidFill>
                  <a:srgbClr val="FF0000"/>
                </a:solidFill>
                <a:latin typeface="Times New Roman" pitchFamily="18" charset="0"/>
                <a:cs typeface="Times New Roman" pitchFamily="18" charset="0"/>
              </a:rPr>
              <a:t>LeftChild</a:t>
            </a:r>
            <a:r>
              <a:rPr lang="en-US" altLang="zh-CN" sz="2800" b="1" dirty="0">
                <a:solidFill>
                  <a:srgbClr val="FF0000"/>
                </a:solidFill>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a:t>
            </a:r>
            <a:r>
              <a:rPr lang="en-US" altLang="zh-CN" sz="2800" dirty="0" err="1" smtClean="0">
                <a:latin typeface="Times New Roman" pitchFamily="18" charset="0"/>
                <a:cs typeface="Times New Roman" pitchFamily="18" charset="0"/>
              </a:rPr>
              <a:t>BinTreeNode</a:t>
            </a:r>
            <a:r>
              <a:rPr lang="en-US" altLang="zh-CN" sz="2800" dirty="0" smtClean="0">
                <a:latin typeface="Times New Roman" pitchFamily="18" charset="0"/>
                <a:cs typeface="Times New Roman" pitchFamily="18" charset="0"/>
              </a:rPr>
              <a:t>  *current )</a:t>
            </a:r>
            <a:endParaRPr lang="zh-CN" altLang="en-US" sz="2800" dirty="0" smtClean="0">
              <a:latin typeface="Times New Roman" pitchFamily="18" charset="0"/>
              <a:cs typeface="Times New Roman" pitchFamily="18" charset="0"/>
            </a:endParaRPr>
          </a:p>
          <a:p>
            <a:pPr>
              <a:buFont typeface="Wingdings" pitchFamily="2" charset="2"/>
              <a:buNone/>
            </a:pPr>
            <a:r>
              <a:rPr lang="en-US" altLang="zh-CN" sz="2800" dirty="0" smtClean="0">
                <a:latin typeface="Times New Roman" pitchFamily="18" charset="0"/>
                <a:cs typeface="Times New Roman" pitchFamily="18" charset="0"/>
              </a:rPr>
              <a:t>	{ return (current != NULL )? current-&gt;</a:t>
            </a:r>
            <a:r>
              <a:rPr lang="en-US" altLang="zh-CN" sz="2800" dirty="0" err="1" smtClean="0">
                <a:latin typeface="Times New Roman" pitchFamily="18" charset="0"/>
                <a:cs typeface="Times New Roman" pitchFamily="18" charset="0"/>
              </a:rPr>
              <a:t>leftChild</a:t>
            </a:r>
            <a:r>
              <a:rPr lang="en-US" altLang="zh-CN" sz="2800" dirty="0" smtClean="0">
                <a:latin typeface="Times New Roman" pitchFamily="18" charset="0"/>
                <a:cs typeface="Times New Roman" pitchFamily="18" charset="0"/>
              </a:rPr>
              <a:t> :NULL; }</a:t>
            </a:r>
            <a:endParaRPr lang="zh-CN" altLang="en-US" sz="2800" dirty="0" smtClean="0">
              <a:latin typeface="Times New Roman" pitchFamily="18" charset="0"/>
              <a:cs typeface="Times New Roman" pitchFamily="18" charset="0"/>
            </a:endParaRPr>
          </a:p>
          <a:p>
            <a:pPr>
              <a:buFont typeface="Wingdings" pitchFamily="2" charset="2"/>
              <a:buNone/>
            </a:pPr>
            <a:r>
              <a:rPr lang="en-US" altLang="zh-CN"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BinTreeNode</a:t>
            </a:r>
            <a:r>
              <a:rPr lang="en-US" altLang="zh-CN" sz="2800" dirty="0" smtClean="0">
                <a:latin typeface="Times New Roman" pitchFamily="18" charset="0"/>
                <a:cs typeface="Times New Roman" pitchFamily="18" charset="0"/>
              </a:rPr>
              <a:t>  *</a:t>
            </a:r>
            <a:r>
              <a:rPr lang="en-US" altLang="zh-CN" sz="2800" b="1" dirty="0" err="1">
                <a:solidFill>
                  <a:srgbClr val="FF0000"/>
                </a:solidFill>
                <a:latin typeface="Times New Roman" pitchFamily="18" charset="0"/>
                <a:cs typeface="Times New Roman" pitchFamily="18" charset="0"/>
              </a:rPr>
              <a:t>RightChild</a:t>
            </a:r>
            <a:r>
              <a:rPr lang="en-US" altLang="zh-CN" sz="2800" dirty="0" smtClean="0">
                <a:solidFill>
                  <a:srgbClr val="FF0000"/>
                </a:solidFill>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a:t>
            </a:r>
            <a:r>
              <a:rPr lang="en-US" altLang="zh-CN" sz="2800" dirty="0" err="1" smtClean="0">
                <a:latin typeface="Times New Roman" pitchFamily="18" charset="0"/>
                <a:cs typeface="Times New Roman" pitchFamily="18" charset="0"/>
              </a:rPr>
              <a:t>BinTreeNode</a:t>
            </a:r>
            <a:r>
              <a:rPr lang="en-US" altLang="zh-CN" sz="2800" dirty="0" smtClean="0">
                <a:latin typeface="Times New Roman" pitchFamily="18" charset="0"/>
                <a:cs typeface="Times New Roman" pitchFamily="18" charset="0"/>
              </a:rPr>
              <a:t>  *current )</a:t>
            </a:r>
            <a:endParaRPr lang="zh-CN" altLang="en-US" sz="2800" dirty="0" smtClean="0">
              <a:latin typeface="Times New Roman" pitchFamily="18" charset="0"/>
              <a:cs typeface="Times New Roman" pitchFamily="18" charset="0"/>
            </a:endParaRPr>
          </a:p>
          <a:p>
            <a:pPr>
              <a:buFont typeface="Wingdings" pitchFamily="2" charset="2"/>
              <a:buNone/>
            </a:pPr>
            <a:r>
              <a:rPr lang="en-US" altLang="zh-CN" sz="2800" dirty="0" smtClean="0">
                <a:latin typeface="Times New Roman" pitchFamily="18" charset="0"/>
                <a:cs typeface="Times New Roman" pitchFamily="18" charset="0"/>
              </a:rPr>
              <a:t>	{ return ( current!= NULL) ? current-&gt;</a:t>
            </a:r>
            <a:r>
              <a:rPr lang="en-US" altLang="zh-CN" sz="2800" dirty="0" err="1" smtClean="0">
                <a:latin typeface="Times New Roman" pitchFamily="18" charset="0"/>
                <a:cs typeface="Times New Roman" pitchFamily="18" charset="0"/>
              </a:rPr>
              <a:t>rightChild</a:t>
            </a:r>
            <a:r>
              <a:rPr lang="en-US" altLang="zh-CN" sz="2800" dirty="0" smtClean="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NULL</a:t>
            </a:r>
            <a:r>
              <a:rPr lang="en-US" altLang="zh-CN" sz="2800" dirty="0" smtClean="0">
                <a:latin typeface="Times New Roman" pitchFamily="18" charset="0"/>
                <a:cs typeface="Times New Roman" pitchFamily="18" charset="0"/>
              </a:rPr>
              <a:t>; } </a:t>
            </a:r>
            <a:endParaRPr lang="zh-CN" altLang="en-US" sz="2800" dirty="0" smtClean="0">
              <a:latin typeface="Times New Roman" pitchFamily="18" charset="0"/>
              <a:cs typeface="Times New Roman" pitchFamily="18" charset="0"/>
            </a:endParaRPr>
          </a:p>
          <a:p>
            <a:pPr>
              <a:buFont typeface="Wingdings" pitchFamily="2" charset="2"/>
              <a:buNone/>
            </a:pPr>
            <a:r>
              <a:rPr lang="en-US" altLang="zh-CN"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int</a:t>
            </a:r>
            <a:r>
              <a:rPr lang="en-US" altLang="zh-CN" sz="2800" dirty="0" smtClean="0">
                <a:latin typeface="Times New Roman" pitchFamily="18" charset="0"/>
                <a:cs typeface="Times New Roman" pitchFamily="18" charset="0"/>
              </a:rPr>
              <a:t> </a:t>
            </a:r>
            <a:r>
              <a:rPr lang="en-US" altLang="zh-CN" sz="2800" b="1" dirty="0" smtClean="0">
                <a:solidFill>
                  <a:srgbClr val="FF0000"/>
                </a:solidFill>
                <a:latin typeface="Times New Roman" pitchFamily="18" charset="0"/>
                <a:cs typeface="Times New Roman" pitchFamily="18" charset="0"/>
              </a:rPr>
              <a:t>Height</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){return Height(root);} </a:t>
            </a:r>
            <a:endParaRPr lang="zh-CN" altLang="en-US" sz="2800" dirty="0" smtClean="0">
              <a:latin typeface="Times New Roman" pitchFamily="18" charset="0"/>
              <a:cs typeface="Times New Roman" pitchFamily="18" charset="0"/>
            </a:endParaRPr>
          </a:p>
          <a:p>
            <a:pPr>
              <a:buFont typeface="Wingdings" pitchFamily="2" charset="2"/>
              <a:buNone/>
            </a:pPr>
            <a:r>
              <a:rPr lang="en-US" altLang="zh-CN"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int</a:t>
            </a:r>
            <a:r>
              <a:rPr lang="en-US" altLang="zh-CN" sz="2800" dirty="0" smtClean="0">
                <a:latin typeface="Times New Roman" pitchFamily="18" charset="0"/>
                <a:cs typeface="Times New Roman" pitchFamily="18" charset="0"/>
              </a:rPr>
              <a:t> </a:t>
            </a:r>
            <a:r>
              <a:rPr lang="en-US" altLang="zh-CN" sz="2800" b="1" dirty="0">
                <a:solidFill>
                  <a:srgbClr val="FF0000"/>
                </a:solidFill>
                <a:latin typeface="Times New Roman" pitchFamily="18" charset="0"/>
                <a:cs typeface="Times New Roman" pitchFamily="18" charset="0"/>
              </a:rPr>
              <a:t>Size</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){return Size(root);}  </a:t>
            </a:r>
            <a:endParaRPr lang="zh-CN" altLang="en-US" sz="2800" dirty="0" smtClean="0">
              <a:latin typeface="Times New Roman" pitchFamily="18" charset="0"/>
              <a:cs typeface="Times New Roman" pitchFamily="18" charset="0"/>
            </a:endParaRPr>
          </a:p>
          <a:p>
            <a:pPr>
              <a:buFont typeface="Wingdings" pitchFamily="2" charset="2"/>
              <a:buNone/>
            </a:pPr>
            <a:r>
              <a:rPr lang="en-US" altLang="zh-CN"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BinTreeNode</a:t>
            </a:r>
            <a:r>
              <a:rPr lang="en-US" altLang="zh-CN" sz="2800" dirty="0" smtClean="0">
                <a:latin typeface="Times New Roman" pitchFamily="18" charset="0"/>
                <a:cs typeface="Times New Roman" pitchFamily="18" charset="0"/>
              </a:rPr>
              <a:t>  *</a:t>
            </a:r>
            <a:r>
              <a:rPr lang="en-US" altLang="zh-CN" sz="2800" b="1" dirty="0" err="1">
                <a:solidFill>
                  <a:srgbClr val="FF0000"/>
                </a:solidFill>
                <a:latin typeface="Times New Roman" pitchFamily="18" charset="0"/>
                <a:cs typeface="Times New Roman" pitchFamily="18" charset="0"/>
              </a:rPr>
              <a:t>GetRoot</a:t>
            </a:r>
            <a:r>
              <a:rPr lang="en-US" altLang="zh-CN" sz="2800" b="1" dirty="0">
                <a:solidFill>
                  <a:srgbClr val="FF0000"/>
                </a:solidFill>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 </a:t>
            </a:r>
            <a:r>
              <a:rPr lang="en-US" altLang="zh-CN" sz="2800" dirty="0" err="1" smtClean="0">
                <a:latin typeface="Times New Roman" pitchFamily="18" charset="0"/>
                <a:cs typeface="Times New Roman" pitchFamily="18" charset="0"/>
              </a:rPr>
              <a:t>const</a:t>
            </a:r>
            <a:r>
              <a:rPr lang="en-US" altLang="zh-CN" sz="2800" dirty="0" smtClean="0">
                <a:latin typeface="Times New Roman" pitchFamily="18" charset="0"/>
                <a:cs typeface="Times New Roman" pitchFamily="18" charset="0"/>
              </a:rPr>
              <a:t> { return root; } </a:t>
            </a:r>
            <a:endParaRPr lang="zh-CN" altLang="en-US" sz="2800" dirty="0" smtClean="0">
              <a:latin typeface="Times New Roman" pitchFamily="18" charset="0"/>
              <a:cs typeface="Times New Roman" pitchFamily="18" charset="0"/>
            </a:endParaRPr>
          </a:p>
          <a:p>
            <a:pPr>
              <a:buFont typeface="Wingdings" pitchFamily="2" charset="2"/>
              <a:buNone/>
            </a:pPr>
            <a:r>
              <a:rPr lang="en-US" altLang="zh-CN" sz="2800" dirty="0" smtClean="0">
                <a:latin typeface="Times New Roman" pitchFamily="18" charset="0"/>
                <a:cs typeface="Times New Roman" pitchFamily="18" charset="0"/>
              </a:rPr>
              <a:t>	void </a:t>
            </a:r>
            <a:r>
              <a:rPr lang="en-US" altLang="zh-CN" sz="2800" b="1" dirty="0" err="1">
                <a:solidFill>
                  <a:srgbClr val="FF0000"/>
                </a:solidFill>
                <a:latin typeface="Times New Roman" pitchFamily="18" charset="0"/>
                <a:cs typeface="Times New Roman" pitchFamily="18" charset="0"/>
              </a:rPr>
              <a:t>preOrder</a:t>
            </a:r>
            <a:r>
              <a:rPr lang="en-US" altLang="zh-CN" sz="2800" dirty="0" smtClean="0">
                <a:latin typeface="Times New Roman" pitchFamily="18" charset="0"/>
                <a:cs typeface="Times New Roman" pitchFamily="18" charset="0"/>
              </a:rPr>
              <a:t>( )  {</a:t>
            </a:r>
            <a:r>
              <a:rPr lang="en-US" altLang="zh-CN" sz="2800" dirty="0" err="1" smtClean="0">
                <a:latin typeface="Times New Roman" pitchFamily="18" charset="0"/>
                <a:cs typeface="Times New Roman" pitchFamily="18" charset="0"/>
              </a:rPr>
              <a:t>preOrder</a:t>
            </a:r>
            <a:r>
              <a:rPr lang="en-US" altLang="zh-CN" sz="2800" dirty="0" smtClean="0">
                <a:latin typeface="Times New Roman" pitchFamily="18" charset="0"/>
                <a:cs typeface="Times New Roman" pitchFamily="18" charset="0"/>
              </a:rPr>
              <a:t>(root);}             //</a:t>
            </a:r>
            <a:r>
              <a:rPr lang="zh-CN" altLang="en-US" sz="2800" dirty="0" smtClean="0">
                <a:latin typeface="Times New Roman" pitchFamily="18" charset="0"/>
                <a:cs typeface="Times New Roman" pitchFamily="18" charset="0"/>
              </a:rPr>
              <a:t>前序遍历</a:t>
            </a:r>
          </a:p>
          <a:p>
            <a:pPr>
              <a:buFont typeface="Wingdings" pitchFamily="2" charset="2"/>
              <a:buNone/>
            </a:pPr>
            <a:r>
              <a:rPr lang="en-US" altLang="zh-CN" sz="2800" dirty="0" smtClean="0">
                <a:latin typeface="Times New Roman" pitchFamily="18" charset="0"/>
                <a:cs typeface="Times New Roman" pitchFamily="18" charset="0"/>
              </a:rPr>
              <a:t>	void </a:t>
            </a:r>
            <a:r>
              <a:rPr lang="en-US" altLang="zh-CN" sz="2800" b="1" dirty="0" err="1">
                <a:solidFill>
                  <a:srgbClr val="FF0000"/>
                </a:solidFill>
                <a:latin typeface="Times New Roman" pitchFamily="18" charset="0"/>
                <a:cs typeface="Times New Roman" pitchFamily="18" charset="0"/>
              </a:rPr>
              <a:t>inOrder</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inOrder</a:t>
            </a:r>
            <a:r>
              <a:rPr lang="en-US" altLang="zh-CN" sz="2800" dirty="0" smtClean="0">
                <a:latin typeface="Times New Roman" pitchFamily="18" charset="0"/>
                <a:cs typeface="Times New Roman" pitchFamily="18" charset="0"/>
              </a:rPr>
              <a:t>(root);}               //</a:t>
            </a:r>
            <a:r>
              <a:rPr lang="zh-CN" altLang="en-US" sz="2800" dirty="0" smtClean="0">
                <a:latin typeface="Times New Roman" pitchFamily="18" charset="0"/>
                <a:cs typeface="Times New Roman" pitchFamily="18" charset="0"/>
              </a:rPr>
              <a:t>中序遍历</a:t>
            </a:r>
          </a:p>
          <a:p>
            <a:pPr>
              <a:buFont typeface="Wingdings" pitchFamily="2" charset="2"/>
              <a:buNone/>
            </a:pPr>
            <a:r>
              <a:rPr lang="en-US" altLang="zh-CN" sz="2800" dirty="0" smtClean="0">
                <a:latin typeface="Times New Roman" pitchFamily="18" charset="0"/>
                <a:cs typeface="Times New Roman" pitchFamily="18" charset="0"/>
              </a:rPr>
              <a:t>	void </a:t>
            </a:r>
            <a:r>
              <a:rPr lang="en-US" altLang="zh-CN" sz="2800" b="1" dirty="0" err="1">
                <a:solidFill>
                  <a:srgbClr val="FF0000"/>
                </a:solidFill>
                <a:latin typeface="Times New Roman" pitchFamily="18" charset="0"/>
                <a:cs typeface="Times New Roman" pitchFamily="18" charset="0"/>
              </a:rPr>
              <a:t>postOrder</a:t>
            </a:r>
            <a:r>
              <a:rPr lang="en-US" altLang="zh-CN" sz="2800" dirty="0" smtClean="0">
                <a:latin typeface="Times New Roman" pitchFamily="18" charset="0"/>
                <a:cs typeface="Times New Roman" pitchFamily="18" charset="0"/>
              </a:rPr>
              <a:t>(</a:t>
            </a:r>
            <a:r>
              <a:rPr lang="zh-CN" altLang="en-US" sz="2800" dirty="0" smtClean="0">
                <a:latin typeface="Times New Roman" pitchFamily="18" charset="0"/>
                <a:cs typeface="Times New Roman" pitchFamily="18" charset="0"/>
              </a:rPr>
              <a:t> </a:t>
            </a:r>
            <a:r>
              <a:rPr lang="en-US" altLang="zh-CN" sz="2800" dirty="0" smtClean="0">
                <a:latin typeface="Times New Roman" pitchFamily="18" charset="0"/>
                <a:cs typeface="Times New Roman" pitchFamily="18" charset="0"/>
              </a:rPr>
              <a:t>) {</a:t>
            </a:r>
            <a:r>
              <a:rPr lang="en-US" altLang="zh-CN" sz="2800" dirty="0" err="1" smtClean="0">
                <a:latin typeface="Times New Roman" pitchFamily="18" charset="0"/>
                <a:cs typeface="Times New Roman" pitchFamily="18" charset="0"/>
              </a:rPr>
              <a:t>postOrder</a:t>
            </a:r>
            <a:r>
              <a:rPr lang="en-US" altLang="zh-CN" sz="2800" dirty="0" smtClean="0">
                <a:latin typeface="Times New Roman" pitchFamily="18" charset="0"/>
                <a:cs typeface="Times New Roman" pitchFamily="18" charset="0"/>
              </a:rPr>
              <a:t>(root);}           //</a:t>
            </a:r>
            <a:r>
              <a:rPr lang="zh-CN" altLang="en-US" sz="2800" dirty="0" smtClean="0">
                <a:latin typeface="Times New Roman" pitchFamily="18" charset="0"/>
                <a:cs typeface="Times New Roman" pitchFamily="18" charset="0"/>
              </a:rPr>
              <a:t>后序遍历</a:t>
            </a:r>
          </a:p>
          <a:p>
            <a:pPr>
              <a:buFont typeface="Wingdings" pitchFamily="2" charset="2"/>
              <a:buNone/>
            </a:pPr>
            <a:r>
              <a:rPr lang="en-US" altLang="zh-CN" sz="2800" dirty="0" smtClean="0">
                <a:latin typeface="Times New Roman" pitchFamily="18" charset="0"/>
                <a:cs typeface="Times New Roman" pitchFamily="18" charset="0"/>
              </a:rPr>
              <a:t>	void </a:t>
            </a:r>
            <a:r>
              <a:rPr lang="en-US" altLang="zh-CN" sz="2800" b="1" dirty="0" err="1">
                <a:solidFill>
                  <a:srgbClr val="FF0000"/>
                </a:solidFill>
                <a:latin typeface="Times New Roman" pitchFamily="18" charset="0"/>
                <a:cs typeface="Times New Roman" pitchFamily="18" charset="0"/>
              </a:rPr>
              <a:t>levelOrder</a:t>
            </a:r>
            <a:r>
              <a:rPr lang="en-US" altLang="zh-CN" sz="2800" dirty="0" smtClean="0">
                <a:latin typeface="Times New Roman" pitchFamily="18" charset="0"/>
                <a:cs typeface="Times New Roman" pitchFamily="18" charset="0"/>
              </a:rPr>
              <a:t>( ) ;       //  </a:t>
            </a:r>
            <a:r>
              <a:rPr lang="zh-CN" altLang="en-US" sz="2800" dirty="0" smtClean="0">
                <a:latin typeface="Times New Roman" pitchFamily="18" charset="0"/>
                <a:cs typeface="Times New Roman" pitchFamily="18" charset="0"/>
              </a:rPr>
              <a:t>不需要递归，所以直接对外接口调用即可。层序遍历</a:t>
            </a:r>
            <a:r>
              <a:rPr lang="en-US" sz="2800" dirty="0" smtClean="0">
                <a:latin typeface="Times New Roman" pitchFamily="18" charset="0"/>
                <a:cs typeface="Times New Roman" pitchFamily="18" charset="0"/>
              </a:rPr>
              <a:t>    </a:t>
            </a:r>
            <a:endParaRPr lang="zh-CN" altLang="en-US" sz="2800" dirty="0" smtClean="0">
              <a:latin typeface="Times New Roman" pitchFamily="18" charset="0"/>
              <a:cs typeface="Times New Roman" pitchFamily="18" charset="0"/>
            </a:endParaRPr>
          </a:p>
          <a:p>
            <a:pPr eaLnBrk="1" hangingPunct="1">
              <a:spcBef>
                <a:spcPct val="5000"/>
              </a:spcBef>
              <a:buFont typeface="Wingdings" pitchFamily="2" charset="2"/>
              <a:buNone/>
            </a:pPr>
            <a:endParaRPr lang="zh-CN" altLang="en-US" sz="2800" dirty="0" smtClean="0">
              <a:solidFill>
                <a:schemeClr val="tx2"/>
              </a:solidFill>
              <a:latin typeface="Times New Roman" pitchFamily="18" charset="0"/>
              <a:ea typeface="隶书"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6">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91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16">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916">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8916">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916">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916">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91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E3F2215E-2703-404C-826D-3C3C284F3126}" type="slidenum">
              <a:rPr lang="en-US" altLang="zh-CN" sz="1800" b="1">
                <a:latin typeface="华文新魏" pitchFamily="2" charset="-122"/>
                <a:ea typeface="华文新魏" pitchFamily="2" charset="-122"/>
              </a:rPr>
              <a:pPr algn="r" eaLnBrk="1" hangingPunct="1"/>
              <a:t>26</a:t>
            </a:fld>
            <a:endParaRPr lang="en-US" altLang="zh-CN" sz="1800" b="1">
              <a:latin typeface="华文新魏" pitchFamily="2" charset="-122"/>
              <a:ea typeface="华文新魏" pitchFamily="2" charset="-122"/>
            </a:endParaRPr>
          </a:p>
        </p:txBody>
      </p:sp>
      <p:sp>
        <p:nvSpPr>
          <p:cNvPr id="31747"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31F47A5C-D11B-4224-9B4A-E1BFE05CDDA2}" type="slidenum">
              <a:rPr lang="en-US" altLang="zh-CN" sz="1800" b="1">
                <a:latin typeface="华文新魏" pitchFamily="2" charset="-122"/>
                <a:ea typeface="华文新魏" pitchFamily="2" charset="-122"/>
              </a:rPr>
              <a:pPr algn="r" eaLnBrk="1" hangingPunct="1"/>
              <a:t>26</a:t>
            </a:fld>
            <a:endParaRPr lang="en-US" altLang="zh-CN" sz="1800" b="1">
              <a:latin typeface="华文新魏" pitchFamily="2" charset="-122"/>
              <a:ea typeface="华文新魏" pitchFamily="2" charset="-122"/>
            </a:endParaRPr>
          </a:p>
        </p:txBody>
      </p:sp>
      <p:sp>
        <p:nvSpPr>
          <p:cNvPr id="39940" name="Rectangle 4"/>
          <p:cNvSpPr>
            <a:spLocks noGrp="1" noChangeArrowheads="1"/>
          </p:cNvSpPr>
          <p:nvPr>
            <p:ph type="body" idx="4294967295"/>
          </p:nvPr>
        </p:nvSpPr>
        <p:spPr>
          <a:xfrm>
            <a:off x="0" y="288925"/>
            <a:ext cx="9144000" cy="6164263"/>
          </a:xfrm>
        </p:spPr>
        <p:txBody>
          <a:bodyPr/>
          <a:lstStyle/>
          <a:p>
            <a:pPr>
              <a:buFont typeface="Wingdings" pitchFamily="2" charset="2"/>
              <a:buNone/>
            </a:pPr>
            <a:r>
              <a:rPr lang="en-US" altLang="zh-CN" sz="2800" dirty="0" smtClean="0"/>
              <a:t>   private:</a:t>
            </a:r>
            <a:endParaRPr lang="zh-CN" altLang="en-US" sz="2800" dirty="0" smtClean="0"/>
          </a:p>
          <a:p>
            <a:pPr>
              <a:buFont typeface="Wingdings" pitchFamily="2" charset="2"/>
              <a:buNone/>
            </a:pPr>
            <a:r>
              <a:rPr lang="en-US" altLang="zh-CN" sz="2800" dirty="0" smtClean="0"/>
              <a:t>    </a:t>
            </a:r>
            <a:r>
              <a:rPr lang="en-US" altLang="zh-CN" sz="2800" dirty="0" err="1" smtClean="0"/>
              <a:t>BinTreeNode</a:t>
            </a:r>
            <a:r>
              <a:rPr lang="en-US" altLang="zh-CN" sz="2800" dirty="0" smtClean="0"/>
              <a:t>  *</a:t>
            </a:r>
            <a:r>
              <a:rPr lang="en-US" altLang="zh-CN" sz="2800" b="1" dirty="0">
                <a:solidFill>
                  <a:srgbClr val="FF0000"/>
                </a:solidFill>
              </a:rPr>
              <a:t>root</a:t>
            </a:r>
            <a:r>
              <a:rPr lang="en-US" altLang="zh-CN" sz="2800" dirty="0" smtClean="0"/>
              <a:t>;                    //</a:t>
            </a:r>
            <a:r>
              <a:rPr lang="zh-CN" altLang="en-US" sz="2800" dirty="0" smtClean="0"/>
              <a:t>二叉树的根指针</a:t>
            </a:r>
          </a:p>
          <a:p>
            <a:pPr>
              <a:buFont typeface="Wingdings" pitchFamily="2" charset="2"/>
              <a:buNone/>
            </a:pPr>
            <a:r>
              <a:rPr lang="en-US" altLang="zh-CN" sz="2800" dirty="0" smtClean="0"/>
              <a:t>	</a:t>
            </a:r>
            <a:r>
              <a:rPr lang="en-US" altLang="zh-CN" sz="2800" dirty="0" err="1" smtClean="0"/>
              <a:t>DataType</a:t>
            </a:r>
            <a:r>
              <a:rPr lang="en-US" altLang="zh-CN" sz="2800" dirty="0" smtClean="0"/>
              <a:t> </a:t>
            </a:r>
            <a:r>
              <a:rPr lang="en-US" altLang="zh-CN" sz="2800" b="1" dirty="0" err="1" smtClean="0">
                <a:solidFill>
                  <a:srgbClr val="FF0000"/>
                </a:solidFill>
              </a:rPr>
              <a:t>EndTag</a:t>
            </a:r>
            <a:r>
              <a:rPr lang="en-US" altLang="zh-CN" sz="2800" dirty="0" smtClean="0"/>
              <a:t>;                    //</a:t>
            </a:r>
            <a:r>
              <a:rPr lang="zh-CN" altLang="en-US" sz="2800" dirty="0" smtClean="0"/>
              <a:t>数据输入停止标志</a:t>
            </a:r>
          </a:p>
          <a:p>
            <a:pPr>
              <a:buFont typeface="Wingdings" pitchFamily="2" charset="2"/>
              <a:buNone/>
            </a:pPr>
            <a:r>
              <a:rPr lang="en-US" altLang="zh-CN" sz="2800" dirty="0" smtClean="0"/>
              <a:t>	void </a:t>
            </a:r>
            <a:r>
              <a:rPr lang="en-US" altLang="zh-CN" sz="2800" b="1" dirty="0" err="1">
                <a:solidFill>
                  <a:srgbClr val="FF0000"/>
                </a:solidFill>
              </a:rPr>
              <a:t>CreateBinTree</a:t>
            </a:r>
            <a:r>
              <a:rPr lang="en-US" altLang="zh-CN" sz="2800" dirty="0" smtClean="0"/>
              <a:t>( </a:t>
            </a:r>
            <a:r>
              <a:rPr lang="en-US" altLang="zh-CN" sz="2800" dirty="0" err="1" smtClean="0"/>
              <a:t>BinTreeNode</a:t>
            </a:r>
            <a:r>
              <a:rPr lang="en-US" altLang="zh-CN" sz="2800" dirty="0" smtClean="0"/>
              <a:t> * &amp; </a:t>
            </a:r>
            <a:r>
              <a:rPr lang="en-US" altLang="zh-CN" sz="2800" dirty="0" err="1" smtClean="0"/>
              <a:t>subTree</a:t>
            </a:r>
            <a:r>
              <a:rPr lang="en-US" altLang="zh-CN" sz="2800" dirty="0" smtClean="0"/>
              <a:t>) </a:t>
            </a:r>
            <a:endParaRPr lang="zh-CN" altLang="en-US" sz="2800" dirty="0" smtClean="0"/>
          </a:p>
          <a:p>
            <a:pPr>
              <a:buFont typeface="Wingdings" pitchFamily="2" charset="2"/>
              <a:buNone/>
            </a:pPr>
            <a:r>
              <a:rPr lang="en-US" altLang="zh-CN" sz="2800" dirty="0" smtClean="0"/>
              <a:t>	</a:t>
            </a:r>
            <a:r>
              <a:rPr lang="en-US" altLang="zh-CN" sz="2800" dirty="0" err="1" smtClean="0"/>
              <a:t>BinTreeNode</a:t>
            </a:r>
            <a:r>
              <a:rPr lang="en-US" altLang="zh-CN" sz="2800" dirty="0" smtClean="0"/>
              <a:t>  *</a:t>
            </a:r>
            <a:r>
              <a:rPr lang="en-US" altLang="zh-CN" sz="2800" b="1" dirty="0">
                <a:solidFill>
                  <a:srgbClr val="FF0000"/>
                </a:solidFill>
              </a:rPr>
              <a:t>Parent</a:t>
            </a:r>
            <a:r>
              <a:rPr lang="en-US" altLang="zh-CN" sz="2800" dirty="0" smtClean="0"/>
              <a:t> ( </a:t>
            </a:r>
            <a:r>
              <a:rPr lang="en-US" altLang="zh-CN" sz="2800" dirty="0" err="1" smtClean="0"/>
              <a:t>BinTreeNode</a:t>
            </a:r>
            <a:r>
              <a:rPr lang="en-US" altLang="zh-CN" sz="2800" dirty="0" smtClean="0"/>
              <a:t> * </a:t>
            </a:r>
            <a:r>
              <a:rPr lang="en-US" altLang="zh-CN" sz="2800" dirty="0" err="1" smtClean="0"/>
              <a:t>subTree</a:t>
            </a:r>
            <a:r>
              <a:rPr lang="en-US" altLang="zh-CN" sz="2800" dirty="0" smtClean="0"/>
              <a:t>, </a:t>
            </a:r>
            <a:r>
              <a:rPr lang="en-US" altLang="zh-CN" sz="2800" dirty="0" err="1" smtClean="0"/>
              <a:t>BinTreeNode</a:t>
            </a:r>
            <a:r>
              <a:rPr lang="en-US" altLang="zh-CN" sz="2800" dirty="0" smtClean="0"/>
              <a:t>  *current ); </a:t>
            </a:r>
            <a:endParaRPr lang="zh-CN" altLang="en-US" sz="2800" dirty="0" smtClean="0"/>
          </a:p>
          <a:p>
            <a:pPr>
              <a:buFont typeface="Wingdings" pitchFamily="2" charset="2"/>
              <a:buNone/>
            </a:pPr>
            <a:r>
              <a:rPr lang="en-US" altLang="zh-CN" sz="2800" dirty="0" smtClean="0"/>
              <a:t>	</a:t>
            </a:r>
            <a:r>
              <a:rPr lang="en-US" altLang="zh-CN" sz="2800" dirty="0" err="1" smtClean="0"/>
              <a:t>int</a:t>
            </a:r>
            <a:r>
              <a:rPr lang="en-US" altLang="zh-CN" sz="2800" dirty="0" smtClean="0"/>
              <a:t> </a:t>
            </a:r>
            <a:r>
              <a:rPr lang="en-US" altLang="zh-CN" sz="2800" b="1" dirty="0">
                <a:solidFill>
                  <a:srgbClr val="FF0000"/>
                </a:solidFill>
              </a:rPr>
              <a:t>Height</a:t>
            </a:r>
            <a:r>
              <a:rPr lang="en-US" altLang="zh-CN" sz="2800" dirty="0"/>
              <a:t>(</a:t>
            </a:r>
            <a:r>
              <a:rPr lang="en-US" altLang="zh-CN" sz="2800" dirty="0" err="1"/>
              <a:t>BinTreeNode</a:t>
            </a:r>
            <a:r>
              <a:rPr lang="en-US" altLang="zh-CN" sz="2800" dirty="0"/>
              <a:t> </a:t>
            </a:r>
            <a:r>
              <a:rPr lang="en-US" altLang="zh-CN" sz="2800" dirty="0" smtClean="0"/>
              <a:t> *</a:t>
            </a:r>
            <a:r>
              <a:rPr lang="en-US" altLang="zh-CN" sz="2800" dirty="0" err="1" smtClean="0"/>
              <a:t>subTree</a:t>
            </a:r>
            <a:r>
              <a:rPr lang="en-US" altLang="zh-CN" sz="2800" dirty="0" smtClean="0"/>
              <a:t>); </a:t>
            </a:r>
            <a:endParaRPr lang="zh-CN" altLang="en-US" sz="2800" dirty="0" smtClean="0"/>
          </a:p>
          <a:p>
            <a:pPr>
              <a:buFont typeface="Wingdings" pitchFamily="2" charset="2"/>
              <a:buNone/>
            </a:pPr>
            <a:r>
              <a:rPr lang="en-US" altLang="zh-CN" sz="2800" dirty="0" smtClean="0"/>
              <a:t>	</a:t>
            </a:r>
            <a:r>
              <a:rPr lang="en-US" altLang="zh-CN" sz="2800" dirty="0" err="1" smtClean="0"/>
              <a:t>int</a:t>
            </a:r>
            <a:r>
              <a:rPr lang="en-US" altLang="zh-CN" sz="2800" dirty="0" smtClean="0"/>
              <a:t> </a:t>
            </a:r>
            <a:r>
              <a:rPr lang="en-US" altLang="zh-CN" sz="2800" b="1" dirty="0">
                <a:solidFill>
                  <a:srgbClr val="FF0000"/>
                </a:solidFill>
              </a:rPr>
              <a:t>Size</a:t>
            </a:r>
            <a:r>
              <a:rPr lang="en-US" altLang="zh-CN" sz="2800" dirty="0"/>
              <a:t>(</a:t>
            </a:r>
            <a:r>
              <a:rPr lang="en-US" altLang="zh-CN" sz="2800" dirty="0" err="1"/>
              <a:t>BinTreeNode</a:t>
            </a:r>
            <a:r>
              <a:rPr lang="en-US" altLang="zh-CN" sz="2800" dirty="0"/>
              <a:t>  </a:t>
            </a:r>
            <a:r>
              <a:rPr lang="en-US" altLang="zh-CN" sz="2800" dirty="0" smtClean="0"/>
              <a:t>*</a:t>
            </a:r>
            <a:r>
              <a:rPr lang="en-US" altLang="zh-CN" sz="2800" dirty="0" err="1" smtClean="0"/>
              <a:t>subTree</a:t>
            </a:r>
            <a:r>
              <a:rPr lang="en-US" altLang="zh-CN" sz="2800" dirty="0" smtClean="0"/>
              <a:t>);  </a:t>
            </a:r>
            <a:endParaRPr lang="zh-CN" altLang="en-US" sz="2800" dirty="0" smtClean="0"/>
          </a:p>
          <a:p>
            <a:pPr>
              <a:buFont typeface="Wingdings" pitchFamily="2" charset="2"/>
              <a:buNone/>
            </a:pPr>
            <a:r>
              <a:rPr lang="en-US" altLang="zh-CN" sz="2800" dirty="0" smtClean="0"/>
              <a:t>	void </a:t>
            </a:r>
            <a:r>
              <a:rPr lang="en-US" altLang="zh-CN" sz="2800" b="1" dirty="0" err="1">
                <a:solidFill>
                  <a:srgbClr val="FF0000"/>
                </a:solidFill>
              </a:rPr>
              <a:t>preOrder</a:t>
            </a:r>
            <a:r>
              <a:rPr lang="en-US" altLang="zh-CN" sz="2800" dirty="0"/>
              <a:t>(</a:t>
            </a:r>
            <a:r>
              <a:rPr lang="en-US" altLang="zh-CN" sz="2800" dirty="0" err="1"/>
              <a:t>BinTreeNode</a:t>
            </a:r>
            <a:r>
              <a:rPr lang="en-US" altLang="zh-CN" sz="2800" dirty="0"/>
              <a:t> </a:t>
            </a:r>
            <a:r>
              <a:rPr lang="en-US" altLang="zh-CN" sz="2800" dirty="0" smtClean="0"/>
              <a:t>* </a:t>
            </a:r>
            <a:r>
              <a:rPr lang="en-US" altLang="zh-CN" sz="2800" dirty="0" err="1" smtClean="0"/>
              <a:t>subTree</a:t>
            </a:r>
            <a:r>
              <a:rPr lang="en-US" altLang="zh-CN" sz="2800" dirty="0" smtClean="0"/>
              <a:t> );     //</a:t>
            </a:r>
            <a:r>
              <a:rPr lang="zh-CN" altLang="en-US" sz="2800" dirty="0" smtClean="0"/>
              <a:t>前序遍历</a:t>
            </a:r>
          </a:p>
          <a:p>
            <a:pPr>
              <a:buFont typeface="Wingdings" pitchFamily="2" charset="2"/>
              <a:buNone/>
            </a:pPr>
            <a:r>
              <a:rPr lang="en-US" altLang="zh-CN" sz="2800" dirty="0" smtClean="0"/>
              <a:t>	void </a:t>
            </a:r>
            <a:r>
              <a:rPr lang="en-US" altLang="zh-CN" sz="2800" b="1" dirty="0" err="1">
                <a:solidFill>
                  <a:srgbClr val="FF0000"/>
                </a:solidFill>
              </a:rPr>
              <a:t>inOrder</a:t>
            </a:r>
            <a:r>
              <a:rPr lang="en-US" altLang="zh-CN" sz="2800" dirty="0"/>
              <a:t>(</a:t>
            </a:r>
            <a:r>
              <a:rPr lang="en-US" altLang="zh-CN" sz="2800" dirty="0" err="1"/>
              <a:t>BinTreeNode</a:t>
            </a:r>
            <a:r>
              <a:rPr lang="en-US" altLang="zh-CN" sz="2800" dirty="0"/>
              <a:t> </a:t>
            </a:r>
            <a:r>
              <a:rPr lang="en-US" altLang="zh-CN" sz="2800" dirty="0" smtClean="0"/>
              <a:t>* </a:t>
            </a:r>
            <a:r>
              <a:rPr lang="en-US" altLang="zh-CN" sz="2800" dirty="0" err="1" smtClean="0"/>
              <a:t>subTree</a:t>
            </a:r>
            <a:r>
              <a:rPr lang="en-US" altLang="zh-CN" sz="2800" dirty="0" smtClean="0"/>
              <a:t> );       //</a:t>
            </a:r>
            <a:r>
              <a:rPr lang="zh-CN" altLang="en-US" sz="2800" dirty="0" smtClean="0"/>
              <a:t>中序遍历</a:t>
            </a:r>
            <a:r>
              <a:rPr lang="en-US" sz="2800" dirty="0" smtClean="0"/>
              <a:t>                         </a:t>
            </a:r>
            <a:endParaRPr lang="zh-CN" altLang="en-US" sz="2800" dirty="0" smtClean="0"/>
          </a:p>
          <a:p>
            <a:pPr>
              <a:buFont typeface="Wingdings" pitchFamily="2" charset="2"/>
              <a:buNone/>
            </a:pPr>
            <a:r>
              <a:rPr lang="en-US" sz="2800" dirty="0" smtClean="0"/>
              <a:t>	</a:t>
            </a:r>
            <a:r>
              <a:rPr lang="en-US" altLang="zh-CN" sz="2800" dirty="0" smtClean="0"/>
              <a:t>void </a:t>
            </a:r>
            <a:r>
              <a:rPr lang="en-US" altLang="zh-CN" sz="2800" b="1" dirty="0" err="1">
                <a:solidFill>
                  <a:srgbClr val="FF0000"/>
                </a:solidFill>
              </a:rPr>
              <a:t>postOrder</a:t>
            </a:r>
            <a:r>
              <a:rPr lang="en-US" altLang="zh-CN" sz="2800" dirty="0"/>
              <a:t>(</a:t>
            </a:r>
            <a:r>
              <a:rPr lang="en-US" altLang="zh-CN" sz="2800" dirty="0" err="1"/>
              <a:t>BinTreeNode</a:t>
            </a:r>
            <a:r>
              <a:rPr lang="en-US" altLang="zh-CN" sz="2800" dirty="0"/>
              <a:t> </a:t>
            </a:r>
            <a:r>
              <a:rPr lang="en-US" altLang="zh-CN" sz="2800" dirty="0" smtClean="0"/>
              <a:t>* </a:t>
            </a:r>
            <a:r>
              <a:rPr lang="en-US" altLang="zh-CN" sz="2800" dirty="0" err="1" smtClean="0"/>
              <a:t>subTree</a:t>
            </a:r>
            <a:r>
              <a:rPr lang="en-US" altLang="zh-CN" sz="2800" dirty="0" smtClean="0"/>
              <a:t> );   //</a:t>
            </a:r>
            <a:r>
              <a:rPr lang="zh-CN" altLang="en-US" sz="2800" dirty="0" smtClean="0"/>
              <a:t>后序遍历</a:t>
            </a:r>
            <a:r>
              <a:rPr lang="en-US" sz="2800" dirty="0" smtClean="0"/>
              <a:t>        </a:t>
            </a:r>
            <a:endParaRPr lang="zh-CN" altLang="en-US" sz="2800" dirty="0" smtClean="0"/>
          </a:p>
          <a:p>
            <a:pPr>
              <a:buFont typeface="Wingdings" pitchFamily="2" charset="2"/>
              <a:buNone/>
            </a:pPr>
            <a:r>
              <a:rPr lang="en-US" sz="2800" dirty="0" smtClean="0"/>
              <a:t>	</a:t>
            </a:r>
            <a:r>
              <a:rPr lang="en-US" altLang="zh-CN" sz="2800" dirty="0" smtClean="0"/>
              <a:t>void </a:t>
            </a:r>
            <a:r>
              <a:rPr lang="en-US" altLang="zh-CN" sz="2800" b="1" dirty="0">
                <a:solidFill>
                  <a:srgbClr val="FF0000"/>
                </a:solidFill>
              </a:rPr>
              <a:t>destroy</a:t>
            </a:r>
            <a:r>
              <a:rPr lang="en-US" altLang="zh-CN" sz="2800" dirty="0" smtClean="0"/>
              <a:t>(</a:t>
            </a:r>
            <a:r>
              <a:rPr lang="en-US" altLang="zh-CN" sz="2800" dirty="0" err="1" smtClean="0"/>
              <a:t>BinTreeNode</a:t>
            </a:r>
            <a:r>
              <a:rPr lang="en-US" altLang="zh-CN" sz="2800" dirty="0" smtClean="0"/>
              <a:t> * &amp;</a:t>
            </a:r>
            <a:r>
              <a:rPr lang="en-US" altLang="zh-CN" sz="2800" dirty="0" err="1" smtClean="0"/>
              <a:t>subTree</a:t>
            </a:r>
            <a:r>
              <a:rPr lang="en-US" altLang="zh-CN" sz="2800" dirty="0" smtClean="0"/>
              <a:t>);              };</a:t>
            </a:r>
            <a:endParaRPr lang="zh-CN" altLang="en-US" sz="2800" dirty="0" smtClean="0"/>
          </a:p>
          <a:p>
            <a:pPr>
              <a:buFont typeface="Wingdings" pitchFamily="2" charset="2"/>
              <a:buNone/>
            </a:pPr>
            <a:r>
              <a:rPr lang="en-US" altLang="zh-CN" sz="2800" dirty="0" smtClean="0"/>
              <a:t> </a:t>
            </a:r>
            <a:endParaRPr lang="zh-CN" altLang="en-US" sz="2800" dirty="0" smtClean="0"/>
          </a:p>
          <a:p>
            <a:pPr eaLnBrk="1" hangingPunct="1">
              <a:spcBef>
                <a:spcPct val="5000"/>
              </a:spcBef>
              <a:buFont typeface="Wingdings" pitchFamily="2" charset="2"/>
              <a:buNone/>
            </a:pPr>
            <a:endParaRPr lang="zh-CN" altLang="en-US" sz="2800" dirty="0" smtClean="0">
              <a:solidFill>
                <a:schemeClr val="tx2"/>
              </a:solidFill>
              <a:latin typeface="Times New Roman" pitchFamily="18" charset="0"/>
              <a:ea typeface="隶书"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4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40">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994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40">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9940">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940">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40">
                                            <p:txEl>
                                              <p:pRg st="9" end="9"/>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994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B1658285-A20A-4B8B-9E18-CC755B8BA825}" type="slidenum">
              <a:rPr lang="en-US" altLang="zh-CN" sz="1800" b="1">
                <a:latin typeface="华文新魏" pitchFamily="2" charset="-122"/>
                <a:ea typeface="华文新魏" pitchFamily="2" charset="-122"/>
              </a:rPr>
              <a:pPr algn="r" eaLnBrk="1" hangingPunct="1"/>
              <a:t>27</a:t>
            </a:fld>
            <a:endParaRPr lang="en-US" altLang="zh-CN" sz="1800" b="1">
              <a:latin typeface="华文新魏" pitchFamily="2" charset="-122"/>
              <a:ea typeface="华文新魏" pitchFamily="2" charset="-122"/>
            </a:endParaRPr>
          </a:p>
        </p:txBody>
      </p:sp>
      <p:sp>
        <p:nvSpPr>
          <p:cNvPr id="32771"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CC32BAC4-32CF-4FB7-81CB-47581288A312}" type="slidenum">
              <a:rPr lang="en-US" altLang="zh-CN" sz="1800" b="1">
                <a:latin typeface="华文新魏" pitchFamily="2" charset="-122"/>
                <a:ea typeface="华文新魏" pitchFamily="2" charset="-122"/>
              </a:rPr>
              <a:pPr algn="r" eaLnBrk="1" hangingPunct="1"/>
              <a:t>27</a:t>
            </a:fld>
            <a:endParaRPr lang="en-US" altLang="zh-CN" sz="1800" b="1">
              <a:latin typeface="华文新魏" pitchFamily="2" charset="-122"/>
              <a:ea typeface="华文新魏" pitchFamily="2" charset="-122"/>
            </a:endParaRPr>
          </a:p>
        </p:txBody>
      </p:sp>
      <p:sp>
        <p:nvSpPr>
          <p:cNvPr id="32772" name="Rectangle 2"/>
          <p:cNvSpPr>
            <a:spLocks noGrp="1" noChangeArrowheads="1"/>
          </p:cNvSpPr>
          <p:nvPr>
            <p:ph type="title" idx="4294967295"/>
          </p:nvPr>
        </p:nvSpPr>
        <p:spPr>
          <a:xfrm>
            <a:off x="457200" y="457200"/>
            <a:ext cx="8229600" cy="1027113"/>
          </a:xfrm>
        </p:spPr>
        <p:txBody>
          <a:bodyPr/>
          <a:lstStyle/>
          <a:p>
            <a:pPr algn="ctr" eaLnBrk="1" hangingPunct="1"/>
            <a:r>
              <a:rPr lang="en-US" altLang="zh-CN" sz="4000" b="1" dirty="0" smtClean="0">
                <a:solidFill>
                  <a:schemeClr val="tx2"/>
                </a:solidFill>
                <a:ea typeface="华文新魏" pitchFamily="2" charset="-122"/>
              </a:rPr>
              <a:t>5.4 </a:t>
            </a:r>
            <a:r>
              <a:rPr lang="zh-CN" altLang="en-US" sz="4000" b="1" dirty="0" smtClean="0">
                <a:solidFill>
                  <a:schemeClr val="tx2"/>
                </a:solidFill>
                <a:ea typeface="华文新魏" pitchFamily="2" charset="-122"/>
              </a:rPr>
              <a:t>二叉树遍历</a:t>
            </a:r>
          </a:p>
        </p:txBody>
      </p:sp>
      <p:sp>
        <p:nvSpPr>
          <p:cNvPr id="44037" name="Rectangle 3"/>
          <p:cNvSpPr>
            <a:spLocks noGrp="1" noChangeArrowheads="1"/>
          </p:cNvSpPr>
          <p:nvPr>
            <p:ph type="body" idx="4294967295"/>
          </p:nvPr>
        </p:nvSpPr>
        <p:spPr>
          <a:xfrm>
            <a:off x="684213" y="1341438"/>
            <a:ext cx="8229600" cy="4932362"/>
          </a:xfrm>
        </p:spPr>
        <p:txBody>
          <a:bodyPr/>
          <a:lstStyle/>
          <a:p>
            <a:pPr marL="0" indent="723900" eaLnBrk="1" hangingPunct="1">
              <a:lnSpc>
                <a:spcPct val="105000"/>
              </a:lnSpc>
              <a:spcBef>
                <a:spcPct val="10000"/>
              </a:spcBef>
              <a:buClr>
                <a:srgbClr val="800080"/>
              </a:buClr>
              <a:buSzPct val="50000"/>
              <a:buFont typeface="Wingdings" pitchFamily="2" charset="2"/>
              <a:buNone/>
            </a:pPr>
            <a:r>
              <a:rPr lang="zh-CN" altLang="en-US" sz="3000" b="1" dirty="0" smtClean="0">
                <a:ea typeface="仿宋_GB2312" pitchFamily="49" charset="-122"/>
              </a:rPr>
              <a:t>二叉树的遍历就是按某种次序访问树中的结点，要求每个结点访问且仅访问一次。</a:t>
            </a:r>
          </a:p>
          <a:p>
            <a:pPr marL="0" indent="723900" eaLnBrk="1" hangingPunct="1">
              <a:lnSpc>
                <a:spcPct val="105000"/>
              </a:lnSpc>
              <a:spcBef>
                <a:spcPct val="10000"/>
              </a:spcBef>
              <a:buClr>
                <a:srgbClr val="800080"/>
              </a:buClr>
              <a:buSzPct val="50000"/>
              <a:buFont typeface="Wingdings" pitchFamily="2" charset="2"/>
              <a:buNone/>
            </a:pPr>
            <a:r>
              <a:rPr lang="zh-CN" altLang="en-US" sz="3000" b="1" dirty="0" smtClean="0">
                <a:solidFill>
                  <a:srgbClr val="000099"/>
                </a:solidFill>
                <a:ea typeface="仿宋_GB2312" pitchFamily="49" charset="-122"/>
              </a:rPr>
              <a:t>设</a:t>
            </a:r>
            <a:r>
              <a:rPr lang="zh-CN" altLang="en-US" sz="3000" b="1" dirty="0" smtClean="0">
                <a:solidFill>
                  <a:srgbClr val="FF3300"/>
                </a:solidFill>
                <a:ea typeface="仿宋_GB2312" pitchFamily="49" charset="-122"/>
              </a:rPr>
              <a:t>访问根结点</a:t>
            </a:r>
            <a:r>
              <a:rPr lang="zh-CN" altLang="en-US" sz="3000" b="1" dirty="0" smtClean="0">
                <a:solidFill>
                  <a:srgbClr val="000099"/>
                </a:solidFill>
                <a:ea typeface="仿宋_GB2312" pitchFamily="49" charset="-122"/>
              </a:rPr>
              <a:t>记作</a:t>
            </a:r>
            <a:r>
              <a:rPr lang="zh-CN" altLang="en-US" sz="3000" b="1" dirty="0" smtClean="0">
                <a:ea typeface="仿宋_GB2312" pitchFamily="49" charset="-122"/>
              </a:rPr>
              <a:t> </a:t>
            </a:r>
            <a:r>
              <a:rPr lang="en-US" altLang="zh-CN" sz="3000" dirty="0" smtClean="0">
                <a:solidFill>
                  <a:srgbClr val="FF3300"/>
                </a:solidFill>
                <a:ea typeface="仿宋_GB2312" pitchFamily="49" charset="-122"/>
              </a:rPr>
              <a:t>V</a:t>
            </a:r>
            <a:endParaRPr lang="en-US" altLang="zh-CN" sz="3000" dirty="0" smtClean="0">
              <a:ea typeface="仿宋_GB2312" pitchFamily="49" charset="-122"/>
            </a:endParaRPr>
          </a:p>
          <a:p>
            <a:pPr marL="0" indent="723900" eaLnBrk="1" hangingPunct="1">
              <a:lnSpc>
                <a:spcPct val="105000"/>
              </a:lnSpc>
              <a:spcBef>
                <a:spcPct val="10000"/>
              </a:spcBef>
              <a:buClr>
                <a:srgbClr val="800080"/>
              </a:buClr>
              <a:buSzPct val="50000"/>
              <a:buFont typeface="Wingdings" pitchFamily="2" charset="2"/>
              <a:buNone/>
            </a:pPr>
            <a:r>
              <a:rPr lang="en-US" altLang="zh-CN" sz="3000" b="1" dirty="0" smtClean="0">
                <a:ea typeface="仿宋_GB2312" pitchFamily="49" charset="-122"/>
              </a:rPr>
              <a:t> 	     </a:t>
            </a:r>
            <a:r>
              <a:rPr lang="zh-CN" altLang="en-US" sz="3000" b="1" dirty="0" smtClean="0">
                <a:solidFill>
                  <a:srgbClr val="FF3300"/>
                </a:solidFill>
                <a:ea typeface="仿宋_GB2312" pitchFamily="49" charset="-122"/>
              </a:rPr>
              <a:t>遍历根的左子树</a:t>
            </a:r>
            <a:r>
              <a:rPr lang="zh-CN" altLang="en-US" sz="3000" b="1" dirty="0" smtClean="0">
                <a:solidFill>
                  <a:srgbClr val="000099"/>
                </a:solidFill>
                <a:ea typeface="仿宋_GB2312" pitchFamily="49" charset="-122"/>
              </a:rPr>
              <a:t>记作</a:t>
            </a:r>
            <a:r>
              <a:rPr lang="zh-CN" altLang="en-US" sz="3000" b="1" dirty="0" smtClean="0">
                <a:ea typeface="仿宋_GB2312" pitchFamily="49" charset="-122"/>
              </a:rPr>
              <a:t> </a:t>
            </a:r>
            <a:r>
              <a:rPr lang="en-US" altLang="zh-CN" sz="3000" dirty="0" smtClean="0">
                <a:solidFill>
                  <a:srgbClr val="FF3300"/>
                </a:solidFill>
                <a:ea typeface="仿宋_GB2312" pitchFamily="49" charset="-122"/>
              </a:rPr>
              <a:t>L</a:t>
            </a:r>
            <a:endParaRPr lang="en-US" altLang="zh-CN" sz="3000" dirty="0" smtClean="0">
              <a:ea typeface="仿宋_GB2312" pitchFamily="49" charset="-122"/>
            </a:endParaRPr>
          </a:p>
          <a:p>
            <a:pPr marL="0" indent="723900" eaLnBrk="1" hangingPunct="1">
              <a:lnSpc>
                <a:spcPct val="105000"/>
              </a:lnSpc>
              <a:spcBef>
                <a:spcPct val="10000"/>
              </a:spcBef>
              <a:buClr>
                <a:srgbClr val="800080"/>
              </a:buClr>
              <a:buSzPct val="50000"/>
              <a:buFont typeface="Wingdings" pitchFamily="2" charset="2"/>
              <a:buNone/>
            </a:pPr>
            <a:r>
              <a:rPr lang="en-US" altLang="zh-CN" sz="3000" b="1" dirty="0" smtClean="0">
                <a:ea typeface="仿宋_GB2312" pitchFamily="49" charset="-122"/>
              </a:rPr>
              <a:t>       </a:t>
            </a:r>
            <a:r>
              <a:rPr lang="zh-CN" altLang="en-US" sz="3000" b="1" dirty="0" smtClean="0">
                <a:solidFill>
                  <a:srgbClr val="FF3300"/>
                </a:solidFill>
                <a:ea typeface="仿宋_GB2312" pitchFamily="49" charset="-122"/>
              </a:rPr>
              <a:t>遍历根的右子树</a:t>
            </a:r>
            <a:r>
              <a:rPr lang="zh-CN" altLang="en-US" sz="3000" b="1" dirty="0" smtClean="0">
                <a:solidFill>
                  <a:srgbClr val="000099"/>
                </a:solidFill>
                <a:ea typeface="仿宋_GB2312" pitchFamily="49" charset="-122"/>
              </a:rPr>
              <a:t>记作</a:t>
            </a:r>
            <a:r>
              <a:rPr lang="zh-CN" altLang="en-US" sz="3000" b="1" dirty="0" smtClean="0">
                <a:ea typeface="仿宋_GB2312" pitchFamily="49" charset="-122"/>
              </a:rPr>
              <a:t> </a:t>
            </a:r>
            <a:r>
              <a:rPr lang="en-US" altLang="zh-CN" sz="3000" dirty="0" smtClean="0">
                <a:solidFill>
                  <a:srgbClr val="FF3300"/>
                </a:solidFill>
                <a:ea typeface="仿宋_GB2312" pitchFamily="49" charset="-122"/>
              </a:rPr>
              <a:t>R</a:t>
            </a:r>
            <a:endParaRPr lang="en-US" altLang="zh-CN" sz="3000" dirty="0" smtClean="0">
              <a:ea typeface="仿宋_GB2312" pitchFamily="49" charset="-122"/>
            </a:endParaRPr>
          </a:p>
          <a:p>
            <a:pPr marL="0" indent="723900" eaLnBrk="1" hangingPunct="1">
              <a:lnSpc>
                <a:spcPct val="105000"/>
              </a:lnSpc>
              <a:spcBef>
                <a:spcPct val="10000"/>
              </a:spcBef>
              <a:buClr>
                <a:srgbClr val="800080"/>
              </a:buClr>
              <a:buSzPct val="50000"/>
              <a:buFont typeface="Wingdings" pitchFamily="2" charset="2"/>
              <a:buNone/>
            </a:pPr>
            <a:r>
              <a:rPr lang="zh-CN" altLang="en-US" sz="3000" b="1" dirty="0" smtClean="0">
                <a:solidFill>
                  <a:srgbClr val="000099"/>
                </a:solidFill>
                <a:ea typeface="仿宋_GB2312" pitchFamily="49" charset="-122"/>
              </a:rPr>
              <a:t>则可能的遍历次序有</a:t>
            </a:r>
            <a:r>
              <a:rPr lang="en-US" altLang="zh-CN" sz="3000" b="1" dirty="0" smtClean="0">
                <a:solidFill>
                  <a:srgbClr val="000099"/>
                </a:solidFill>
                <a:ea typeface="仿宋_GB2312" pitchFamily="49" charset="-122"/>
              </a:rPr>
              <a:t>(</a:t>
            </a:r>
            <a:r>
              <a:rPr lang="zh-CN" altLang="en-US" sz="3000" b="1" dirty="0" smtClean="0">
                <a:solidFill>
                  <a:srgbClr val="000099"/>
                </a:solidFill>
                <a:ea typeface="仿宋_GB2312" pitchFamily="49" charset="-122"/>
              </a:rPr>
              <a:t>只考虑先左后右</a:t>
            </a:r>
            <a:r>
              <a:rPr lang="en-US" altLang="zh-CN" sz="3000" b="1" dirty="0" smtClean="0">
                <a:solidFill>
                  <a:srgbClr val="000099"/>
                </a:solidFill>
                <a:ea typeface="仿宋_GB2312" pitchFamily="49" charset="-122"/>
              </a:rPr>
              <a:t>)</a:t>
            </a:r>
            <a:endParaRPr lang="en-US" altLang="zh-CN" sz="3000" b="1" dirty="0" smtClean="0">
              <a:ea typeface="仿宋_GB2312" pitchFamily="49" charset="-122"/>
            </a:endParaRPr>
          </a:p>
          <a:p>
            <a:pPr marL="0" indent="723900" eaLnBrk="1" hangingPunct="1">
              <a:lnSpc>
                <a:spcPct val="105000"/>
              </a:lnSpc>
              <a:spcBef>
                <a:spcPct val="10000"/>
              </a:spcBef>
              <a:buClr>
                <a:srgbClr val="800080"/>
              </a:buClr>
              <a:buSzPct val="50000"/>
              <a:buFont typeface="Wingdings" pitchFamily="2" charset="2"/>
              <a:buNone/>
            </a:pPr>
            <a:r>
              <a:rPr lang="zh-CN" altLang="en-US" sz="3000" b="1" dirty="0" smtClean="0">
                <a:ea typeface="仿宋_GB2312" pitchFamily="49" charset="-122"/>
              </a:rPr>
              <a:t>       </a:t>
            </a:r>
            <a:r>
              <a:rPr lang="zh-CN" altLang="en-US" sz="3000" b="1" dirty="0" smtClean="0">
                <a:solidFill>
                  <a:srgbClr val="008000"/>
                </a:solidFill>
                <a:ea typeface="仿宋_GB2312" pitchFamily="49" charset="-122"/>
              </a:rPr>
              <a:t>前序   </a:t>
            </a:r>
            <a:r>
              <a:rPr lang="en-US" altLang="zh-CN" sz="3000" dirty="0" smtClean="0">
                <a:solidFill>
                  <a:schemeClr val="tx2"/>
                </a:solidFill>
                <a:ea typeface="仿宋_GB2312" pitchFamily="49" charset="-122"/>
              </a:rPr>
              <a:t>VLR</a:t>
            </a:r>
            <a:r>
              <a:rPr lang="en-US" altLang="zh-CN" sz="3000" b="1" dirty="0" smtClean="0">
                <a:solidFill>
                  <a:srgbClr val="008000"/>
                </a:solidFill>
                <a:ea typeface="仿宋_GB2312" pitchFamily="49" charset="-122"/>
              </a:rPr>
              <a:t>     </a:t>
            </a:r>
            <a:endParaRPr lang="en-US" altLang="zh-CN" sz="3000" dirty="0" smtClean="0">
              <a:solidFill>
                <a:schemeClr val="tx2"/>
              </a:solidFill>
              <a:ea typeface="仿宋_GB2312" pitchFamily="49" charset="-122"/>
            </a:endParaRPr>
          </a:p>
          <a:p>
            <a:pPr marL="0" indent="723900" eaLnBrk="1" hangingPunct="1">
              <a:lnSpc>
                <a:spcPct val="105000"/>
              </a:lnSpc>
              <a:spcBef>
                <a:spcPct val="10000"/>
              </a:spcBef>
              <a:buClr>
                <a:srgbClr val="800080"/>
              </a:buClr>
              <a:buSzPct val="50000"/>
              <a:buFont typeface="Wingdings" pitchFamily="2" charset="2"/>
              <a:buNone/>
            </a:pPr>
            <a:r>
              <a:rPr lang="en-US" altLang="zh-CN" sz="3000" b="1" dirty="0" smtClean="0">
                <a:solidFill>
                  <a:srgbClr val="008000"/>
                </a:solidFill>
                <a:ea typeface="仿宋_GB2312" pitchFamily="49" charset="-122"/>
              </a:rPr>
              <a:t>       </a:t>
            </a:r>
            <a:r>
              <a:rPr lang="zh-CN" altLang="en-US" sz="3000" b="1" dirty="0" smtClean="0">
                <a:solidFill>
                  <a:srgbClr val="008000"/>
                </a:solidFill>
                <a:ea typeface="仿宋_GB2312" pitchFamily="49" charset="-122"/>
              </a:rPr>
              <a:t>中序  </a:t>
            </a:r>
            <a:r>
              <a:rPr lang="zh-CN" altLang="en-US" sz="3000" dirty="0" smtClean="0">
                <a:solidFill>
                  <a:schemeClr val="tx2"/>
                </a:solidFill>
                <a:ea typeface="仿宋_GB2312" pitchFamily="49" charset="-122"/>
              </a:rPr>
              <a:t> </a:t>
            </a:r>
            <a:r>
              <a:rPr lang="en-US" altLang="zh-CN" sz="3000" dirty="0" smtClean="0">
                <a:solidFill>
                  <a:schemeClr val="tx2"/>
                </a:solidFill>
                <a:ea typeface="仿宋_GB2312" pitchFamily="49" charset="-122"/>
              </a:rPr>
              <a:t>LVR</a:t>
            </a:r>
            <a:r>
              <a:rPr lang="en-US" altLang="zh-CN" sz="3000" b="1" dirty="0" smtClean="0">
                <a:solidFill>
                  <a:srgbClr val="008000"/>
                </a:solidFill>
                <a:ea typeface="仿宋_GB2312" pitchFamily="49" charset="-122"/>
              </a:rPr>
              <a:t>     </a:t>
            </a:r>
            <a:endParaRPr lang="en-US" altLang="zh-CN" sz="3000" dirty="0" smtClean="0">
              <a:solidFill>
                <a:schemeClr val="tx2"/>
              </a:solidFill>
              <a:ea typeface="仿宋_GB2312" pitchFamily="49" charset="-122"/>
            </a:endParaRPr>
          </a:p>
          <a:p>
            <a:pPr marL="0" indent="723900" eaLnBrk="1" hangingPunct="1">
              <a:lnSpc>
                <a:spcPct val="105000"/>
              </a:lnSpc>
              <a:spcBef>
                <a:spcPct val="10000"/>
              </a:spcBef>
              <a:buClr>
                <a:srgbClr val="800080"/>
              </a:buClr>
              <a:buSzPct val="50000"/>
              <a:buFont typeface="Wingdings" pitchFamily="2" charset="2"/>
              <a:buNone/>
            </a:pPr>
            <a:r>
              <a:rPr lang="en-US" altLang="zh-CN" sz="3000" b="1" dirty="0" smtClean="0">
                <a:solidFill>
                  <a:srgbClr val="008000"/>
                </a:solidFill>
                <a:ea typeface="仿宋_GB2312" pitchFamily="49" charset="-122"/>
              </a:rPr>
              <a:t>       </a:t>
            </a:r>
            <a:r>
              <a:rPr lang="zh-CN" altLang="en-US" sz="3000" b="1" dirty="0" smtClean="0">
                <a:solidFill>
                  <a:srgbClr val="008000"/>
                </a:solidFill>
                <a:ea typeface="仿宋_GB2312" pitchFamily="49" charset="-122"/>
              </a:rPr>
              <a:t>后序   </a:t>
            </a:r>
            <a:r>
              <a:rPr lang="en-US" altLang="zh-CN" sz="3000" dirty="0" smtClean="0">
                <a:solidFill>
                  <a:schemeClr val="tx2"/>
                </a:solidFill>
                <a:ea typeface="仿宋_GB2312" pitchFamily="49" charset="-122"/>
              </a:rPr>
              <a:t>LRV</a:t>
            </a:r>
            <a:r>
              <a:rPr lang="en-US" altLang="zh-CN" sz="3000" b="1" dirty="0" smtClean="0">
                <a:solidFill>
                  <a:srgbClr val="008000"/>
                </a:solidFill>
                <a:ea typeface="仿宋_GB2312" pitchFamily="49" charset="-122"/>
              </a:rPr>
              <a:t>     </a:t>
            </a:r>
            <a:endParaRPr lang="en-US" altLang="zh-CN" sz="3000" dirty="0" smtClean="0">
              <a:solidFill>
                <a:schemeClr val="tx2"/>
              </a:solidFill>
              <a:ea typeface="仿宋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03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44037">
                                            <p:txEl>
                                              <p:pRg st="4" end="4"/>
                                            </p:txEl>
                                          </p:spTgt>
                                        </p:tgtEl>
                                        <p:attrNameLst>
                                          <p:attrName>style.visibility</p:attrName>
                                        </p:attrNameLst>
                                      </p:cBhvr>
                                      <p:to>
                                        <p:strVal val="visible"/>
                                      </p:to>
                                    </p:set>
                                    <p:animEffect transition="in" filter="wipe(down)">
                                      <p:cBhvr>
                                        <p:cTn id="15" dur="500"/>
                                        <p:tgtEl>
                                          <p:spTgt spid="44037">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4037">
                                            <p:txEl>
                                              <p:pRg st="5" end="5"/>
                                            </p:txEl>
                                          </p:spTgt>
                                        </p:tgtEl>
                                        <p:attrNameLst>
                                          <p:attrName>style.visibility</p:attrName>
                                        </p:attrNameLst>
                                      </p:cBhvr>
                                      <p:to>
                                        <p:strVal val="visible"/>
                                      </p:to>
                                    </p:set>
                                    <p:animEffect transition="in" filter="wipe(down)">
                                      <p:cBhvr>
                                        <p:cTn id="18" dur="500"/>
                                        <p:tgtEl>
                                          <p:spTgt spid="44037">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44037">
                                            <p:txEl>
                                              <p:pRg st="6" end="6"/>
                                            </p:txEl>
                                          </p:spTgt>
                                        </p:tgtEl>
                                        <p:attrNameLst>
                                          <p:attrName>style.visibility</p:attrName>
                                        </p:attrNameLst>
                                      </p:cBhvr>
                                      <p:to>
                                        <p:strVal val="visible"/>
                                      </p:to>
                                    </p:set>
                                    <p:animEffect transition="in" filter="wipe(down)">
                                      <p:cBhvr>
                                        <p:cTn id="21" dur="500"/>
                                        <p:tgtEl>
                                          <p:spTgt spid="44037">
                                            <p:txEl>
                                              <p:pRg st="6" end="6"/>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44037">
                                            <p:txEl>
                                              <p:pRg st="7" end="7"/>
                                            </p:txEl>
                                          </p:spTgt>
                                        </p:tgtEl>
                                        <p:attrNameLst>
                                          <p:attrName>style.visibility</p:attrName>
                                        </p:attrNameLst>
                                      </p:cBhvr>
                                      <p:to>
                                        <p:strVal val="visible"/>
                                      </p:to>
                                    </p:set>
                                    <p:animEffect transition="in" filter="wipe(down)">
                                      <p:cBhvr>
                                        <p:cTn id="24" dur="500"/>
                                        <p:tgtEl>
                                          <p:spTgt spid="4403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42C2DBAA-8A5F-41E3-B588-4D64A4B3D5B3}" type="slidenum">
              <a:rPr lang="en-US" altLang="zh-CN" sz="1800" b="1">
                <a:latin typeface="华文新魏" pitchFamily="2" charset="-122"/>
                <a:ea typeface="华文新魏" pitchFamily="2" charset="-122"/>
              </a:rPr>
              <a:pPr algn="r" eaLnBrk="1" hangingPunct="1"/>
              <a:t>28</a:t>
            </a:fld>
            <a:endParaRPr lang="en-US" altLang="zh-CN" sz="1800" b="1">
              <a:latin typeface="华文新魏" pitchFamily="2" charset="-122"/>
              <a:ea typeface="华文新魏" pitchFamily="2" charset="-122"/>
            </a:endParaRPr>
          </a:p>
        </p:txBody>
      </p:sp>
      <p:sp>
        <p:nvSpPr>
          <p:cNvPr id="33795"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0DAFC591-1894-4BB5-ACD9-BBEF2F22A206}" type="slidenum">
              <a:rPr lang="en-US" altLang="zh-CN" sz="1800" b="1">
                <a:latin typeface="华文新魏" pitchFamily="2" charset="-122"/>
                <a:ea typeface="华文新魏" pitchFamily="2" charset="-122"/>
              </a:rPr>
              <a:pPr algn="r" eaLnBrk="1" hangingPunct="1"/>
              <a:t>28</a:t>
            </a:fld>
            <a:endParaRPr lang="en-US" altLang="zh-CN" sz="1800" b="1">
              <a:latin typeface="华文新魏" pitchFamily="2" charset="-122"/>
              <a:ea typeface="华文新魏" pitchFamily="2" charset="-122"/>
            </a:endParaRPr>
          </a:p>
        </p:txBody>
      </p:sp>
      <p:sp>
        <p:nvSpPr>
          <p:cNvPr id="33796" name="Line 2"/>
          <p:cNvSpPr>
            <a:spLocks noChangeShapeType="1"/>
          </p:cNvSpPr>
          <p:nvPr/>
        </p:nvSpPr>
        <p:spPr bwMode="auto">
          <a:xfrm>
            <a:off x="7086600" y="5029200"/>
            <a:ext cx="381000" cy="685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7" name="Line 3"/>
          <p:cNvSpPr>
            <a:spLocks noChangeShapeType="1"/>
          </p:cNvSpPr>
          <p:nvPr/>
        </p:nvSpPr>
        <p:spPr bwMode="auto">
          <a:xfrm>
            <a:off x="7924800" y="3200400"/>
            <a:ext cx="304800" cy="685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8" name="Line 4"/>
          <p:cNvSpPr>
            <a:spLocks noChangeShapeType="1"/>
          </p:cNvSpPr>
          <p:nvPr/>
        </p:nvSpPr>
        <p:spPr bwMode="auto">
          <a:xfrm>
            <a:off x="6172200" y="3200400"/>
            <a:ext cx="381000" cy="685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9" name="Line 5"/>
          <p:cNvSpPr>
            <a:spLocks noChangeShapeType="1"/>
          </p:cNvSpPr>
          <p:nvPr/>
        </p:nvSpPr>
        <p:spPr bwMode="auto">
          <a:xfrm>
            <a:off x="6629400" y="4114800"/>
            <a:ext cx="381000" cy="685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0" name="Line 6"/>
          <p:cNvSpPr>
            <a:spLocks noChangeShapeType="1"/>
          </p:cNvSpPr>
          <p:nvPr/>
        </p:nvSpPr>
        <p:spPr bwMode="auto">
          <a:xfrm flipH="1">
            <a:off x="7391400" y="3200400"/>
            <a:ext cx="304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1" name="Line 7"/>
          <p:cNvSpPr>
            <a:spLocks noChangeShapeType="1"/>
          </p:cNvSpPr>
          <p:nvPr/>
        </p:nvSpPr>
        <p:spPr bwMode="auto">
          <a:xfrm flipH="1">
            <a:off x="6629400" y="5029200"/>
            <a:ext cx="304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2" name="Line 8"/>
          <p:cNvSpPr>
            <a:spLocks noChangeShapeType="1"/>
          </p:cNvSpPr>
          <p:nvPr/>
        </p:nvSpPr>
        <p:spPr bwMode="auto">
          <a:xfrm flipH="1">
            <a:off x="6248400" y="4114800"/>
            <a:ext cx="304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3" name="Line 9"/>
          <p:cNvSpPr>
            <a:spLocks noChangeShapeType="1"/>
          </p:cNvSpPr>
          <p:nvPr/>
        </p:nvSpPr>
        <p:spPr bwMode="auto">
          <a:xfrm flipH="1">
            <a:off x="5715000" y="3276600"/>
            <a:ext cx="304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4" name="Line 10"/>
          <p:cNvSpPr>
            <a:spLocks noChangeShapeType="1"/>
          </p:cNvSpPr>
          <p:nvPr/>
        </p:nvSpPr>
        <p:spPr bwMode="auto">
          <a:xfrm>
            <a:off x="7010400" y="2362200"/>
            <a:ext cx="685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5" name="Line 11"/>
          <p:cNvSpPr>
            <a:spLocks noChangeShapeType="1"/>
          </p:cNvSpPr>
          <p:nvPr/>
        </p:nvSpPr>
        <p:spPr bwMode="auto">
          <a:xfrm flipH="1">
            <a:off x="6248400" y="2362200"/>
            <a:ext cx="6096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0" name="Rectangle 12"/>
          <p:cNvSpPr>
            <a:spLocks noGrp="1" noChangeArrowheads="1"/>
          </p:cNvSpPr>
          <p:nvPr>
            <p:ph type="body" idx="4294967295"/>
          </p:nvPr>
        </p:nvSpPr>
        <p:spPr>
          <a:xfrm>
            <a:off x="661988" y="1460500"/>
            <a:ext cx="5638800" cy="5029200"/>
          </a:xfrm>
        </p:spPr>
        <p:txBody>
          <a:bodyPr/>
          <a:lstStyle/>
          <a:p>
            <a:pPr eaLnBrk="1" hangingPunct="1">
              <a:buFont typeface="Wingdings" pitchFamily="2" charset="2"/>
              <a:buNone/>
              <a:defRPr/>
            </a:pPr>
            <a:r>
              <a:rPr lang="zh-CN" altLang="en-US" sz="3000" b="1" dirty="0" smtClean="0">
                <a:solidFill>
                  <a:schemeClr val="tx2"/>
                </a:solidFill>
                <a:ea typeface="仿宋_GB2312" pitchFamily="49" charset="-122"/>
              </a:rPr>
              <a:t>中序遍历二叉树算法的框架是：</a:t>
            </a:r>
            <a:endParaRPr lang="zh-CN" altLang="en-US" sz="3000" b="1" dirty="0" smtClean="0">
              <a:ea typeface="仿宋_GB2312" pitchFamily="49" charset="-122"/>
            </a:endParaRPr>
          </a:p>
          <a:p>
            <a:pPr eaLnBrk="1" hangingPunct="1">
              <a:buClr>
                <a:srgbClr val="009900"/>
              </a:buClr>
              <a:buSzPct val="50000"/>
              <a:buFont typeface="Wingdings" pitchFamily="2" charset="2"/>
              <a:buNone/>
              <a:defRPr/>
            </a:pPr>
            <a:r>
              <a:rPr lang="zh-CN" altLang="en-US" sz="3000" b="1" dirty="0" smtClean="0">
                <a:solidFill>
                  <a:srgbClr val="000099"/>
                </a:solidFill>
                <a:ea typeface="仿宋_GB2312" pitchFamily="49" charset="-122"/>
              </a:rPr>
              <a:t>若二叉树为空，则空操作；</a:t>
            </a:r>
          </a:p>
          <a:p>
            <a:pPr eaLnBrk="1" hangingPunct="1">
              <a:buClr>
                <a:srgbClr val="009900"/>
              </a:buClr>
              <a:buSzPct val="50000"/>
              <a:buFont typeface="Wingdings" pitchFamily="2" charset="2"/>
              <a:buNone/>
              <a:defRPr/>
            </a:pPr>
            <a:r>
              <a:rPr lang="zh-CN" altLang="en-US" sz="3000" b="1" dirty="0" smtClean="0">
                <a:solidFill>
                  <a:srgbClr val="000099"/>
                </a:solidFill>
                <a:ea typeface="仿宋_GB2312" pitchFamily="49" charset="-122"/>
              </a:rPr>
              <a:t>否则</a:t>
            </a:r>
          </a:p>
          <a:p>
            <a:pPr lvl="1" eaLnBrk="1" hangingPunct="1">
              <a:buClr>
                <a:srgbClr val="FF6600"/>
              </a:buClr>
              <a:buSzPct val="50000"/>
              <a:buFont typeface="Wingdings" pitchFamily="2" charset="2"/>
              <a:buChar char="u"/>
              <a:defRPr/>
            </a:pPr>
            <a:r>
              <a:rPr lang="zh-CN" altLang="en-US" sz="3000" b="1" dirty="0" smtClean="0">
                <a:solidFill>
                  <a:srgbClr val="000099"/>
                </a:solidFill>
                <a:ea typeface="仿宋_GB2312" pitchFamily="49" charset="-122"/>
              </a:rPr>
              <a:t>中序遍历左子树 </a:t>
            </a:r>
            <a:r>
              <a:rPr lang="en-US" sz="3000" b="1" dirty="0" smtClean="0">
                <a:solidFill>
                  <a:srgbClr val="000099"/>
                </a:solidFill>
                <a:ea typeface="仿宋_GB2312" pitchFamily="49" charset="-122"/>
              </a:rPr>
              <a:t>(L)</a:t>
            </a:r>
            <a:r>
              <a:rPr lang="zh-CN" altLang="en-US" sz="3000" b="1" dirty="0" smtClean="0">
                <a:solidFill>
                  <a:srgbClr val="000099"/>
                </a:solidFill>
                <a:ea typeface="仿宋_GB2312" pitchFamily="49" charset="-122"/>
              </a:rPr>
              <a:t>；</a:t>
            </a:r>
          </a:p>
          <a:p>
            <a:pPr lvl="1" eaLnBrk="1" hangingPunct="1">
              <a:buClr>
                <a:srgbClr val="FF6600"/>
              </a:buClr>
              <a:buSzPct val="50000"/>
              <a:buFont typeface="Wingdings" pitchFamily="2" charset="2"/>
              <a:buChar char="u"/>
              <a:defRPr/>
            </a:pPr>
            <a:r>
              <a:rPr lang="zh-CN" altLang="en-US" sz="3000" b="1" dirty="0" smtClean="0">
                <a:solidFill>
                  <a:srgbClr val="000099"/>
                </a:solidFill>
                <a:ea typeface="仿宋_GB2312" pitchFamily="49" charset="-122"/>
              </a:rPr>
              <a:t>访问根结点 </a:t>
            </a:r>
            <a:r>
              <a:rPr lang="en-US" sz="3000" b="1" dirty="0" smtClean="0">
                <a:solidFill>
                  <a:srgbClr val="000099"/>
                </a:solidFill>
                <a:ea typeface="仿宋_GB2312" pitchFamily="49" charset="-122"/>
              </a:rPr>
              <a:t>(V)</a:t>
            </a:r>
            <a:r>
              <a:rPr lang="zh-CN" altLang="en-US" sz="3000" b="1" dirty="0" smtClean="0">
                <a:solidFill>
                  <a:srgbClr val="000099"/>
                </a:solidFill>
                <a:ea typeface="仿宋_GB2312" pitchFamily="49" charset="-122"/>
              </a:rPr>
              <a:t>；</a:t>
            </a:r>
          </a:p>
          <a:p>
            <a:pPr lvl="1" eaLnBrk="1" hangingPunct="1">
              <a:buClr>
                <a:srgbClr val="FF6600"/>
              </a:buClr>
              <a:buSzPct val="50000"/>
              <a:buFont typeface="Wingdings" pitchFamily="2" charset="2"/>
              <a:buChar char="u"/>
              <a:defRPr/>
            </a:pPr>
            <a:r>
              <a:rPr lang="zh-CN" altLang="en-US" sz="3000" b="1" dirty="0" smtClean="0">
                <a:solidFill>
                  <a:srgbClr val="000099"/>
                </a:solidFill>
                <a:ea typeface="仿宋_GB2312" pitchFamily="49" charset="-122"/>
              </a:rPr>
              <a:t>中序遍历右子树 </a:t>
            </a:r>
            <a:r>
              <a:rPr lang="en-US" sz="3000" b="1" dirty="0" smtClean="0">
                <a:solidFill>
                  <a:srgbClr val="000099"/>
                </a:solidFill>
                <a:ea typeface="仿宋_GB2312" pitchFamily="49" charset="-122"/>
              </a:rPr>
              <a:t>(R)</a:t>
            </a:r>
            <a:r>
              <a:rPr lang="zh-CN" altLang="en-US" sz="3000" b="1" dirty="0" smtClean="0">
                <a:solidFill>
                  <a:schemeClr val="accent2"/>
                </a:solidFill>
                <a:ea typeface="仿宋_GB2312" pitchFamily="49" charset="-122"/>
              </a:rPr>
              <a:t>。</a:t>
            </a:r>
          </a:p>
          <a:p>
            <a:pPr lvl="1" eaLnBrk="1" hangingPunct="1">
              <a:defRPr/>
            </a:pPr>
            <a:endParaRPr lang="zh-CN" altLang="en-US" sz="800" b="1" dirty="0" smtClean="0">
              <a:solidFill>
                <a:schemeClr val="accent2"/>
              </a:solidFill>
              <a:effectLst>
                <a:outerShdw blurRad="38100" dist="38100" dir="2700000" algn="tl">
                  <a:srgbClr val="000000"/>
                </a:outerShdw>
              </a:effectLst>
              <a:ea typeface="仿宋_GB2312" pitchFamily="49" charset="-122"/>
            </a:endParaRPr>
          </a:p>
          <a:p>
            <a:pPr lvl="1" eaLnBrk="1" hangingPunct="1">
              <a:buFont typeface="Wingdings" pitchFamily="2" charset="2"/>
              <a:buNone/>
              <a:defRPr/>
            </a:pPr>
            <a:r>
              <a:rPr lang="zh-CN" altLang="en-US" sz="3000" b="1" dirty="0" smtClean="0">
                <a:solidFill>
                  <a:schemeClr val="tx2"/>
                </a:solidFill>
                <a:latin typeface="Times New Roman" pitchFamily="18" charset="0"/>
                <a:ea typeface="仿宋_GB2312" pitchFamily="49" charset="-122"/>
              </a:rPr>
              <a:t>遍历结果</a:t>
            </a:r>
            <a:r>
              <a:rPr lang="en-US" sz="3000" b="1" dirty="0" smtClean="0">
                <a:solidFill>
                  <a:schemeClr val="tx2"/>
                </a:solidFill>
                <a:latin typeface="Times New Roman" pitchFamily="18" charset="0"/>
                <a:ea typeface="仿宋_GB2312" pitchFamily="49" charset="-122"/>
              </a:rPr>
              <a:t>:</a:t>
            </a:r>
            <a:endParaRPr lang="zh-CN" altLang="en-US" sz="3000" b="1" dirty="0" smtClean="0">
              <a:latin typeface="Times New Roman" pitchFamily="18" charset="0"/>
              <a:ea typeface="仿宋_GB2312" pitchFamily="49" charset="-122"/>
            </a:endParaRPr>
          </a:p>
          <a:p>
            <a:pPr lvl="1" eaLnBrk="1" hangingPunct="1">
              <a:buFont typeface="Wingdings" pitchFamily="2" charset="2"/>
              <a:buNone/>
              <a:defRPr/>
            </a:pPr>
            <a:r>
              <a:rPr lang="en-US" sz="3000" b="1" dirty="0" smtClean="0">
                <a:latin typeface="Times New Roman" pitchFamily="18" charset="0"/>
                <a:ea typeface="仿宋_GB2312" pitchFamily="49" charset="-122"/>
              </a:rPr>
              <a:t>  </a:t>
            </a:r>
            <a:r>
              <a:rPr lang="en-US" sz="3200" b="1" i="1" dirty="0" smtClean="0">
                <a:latin typeface="Times New Roman" pitchFamily="18" charset="0"/>
                <a:ea typeface="仿宋_GB2312" pitchFamily="49" charset="-122"/>
              </a:rPr>
              <a:t>a</a:t>
            </a:r>
            <a:r>
              <a:rPr lang="en-US" sz="3200" b="1" dirty="0" smtClean="0">
                <a:latin typeface="Times New Roman" pitchFamily="18" charset="0"/>
                <a:ea typeface="仿宋_GB2312" pitchFamily="49" charset="-122"/>
              </a:rPr>
              <a:t> + </a:t>
            </a:r>
            <a:r>
              <a:rPr lang="en-US" sz="3200" b="1" i="1" dirty="0" smtClean="0">
                <a:latin typeface="Times New Roman" pitchFamily="18" charset="0"/>
                <a:ea typeface="仿宋_GB2312" pitchFamily="49" charset="-122"/>
              </a:rPr>
              <a:t>b</a:t>
            </a:r>
            <a:r>
              <a:rPr lang="en-US" sz="3200" b="1" dirty="0" smtClean="0">
                <a:latin typeface="Times New Roman" pitchFamily="18" charset="0"/>
                <a:ea typeface="仿宋_GB2312" pitchFamily="49" charset="-122"/>
              </a:rPr>
              <a:t> * </a:t>
            </a:r>
            <a:r>
              <a:rPr lang="en-US" sz="3200" b="1" i="1" dirty="0" smtClean="0">
                <a:latin typeface="Times New Roman" pitchFamily="18" charset="0"/>
                <a:ea typeface="仿宋_GB2312" pitchFamily="49" charset="-122"/>
              </a:rPr>
              <a:t>c</a:t>
            </a:r>
            <a:r>
              <a:rPr lang="en-US" sz="3200" b="1" dirty="0" smtClean="0">
                <a:latin typeface="Times New Roman" pitchFamily="18" charset="0"/>
                <a:ea typeface="仿宋_GB2312" pitchFamily="49" charset="-122"/>
              </a:rPr>
              <a:t> </a:t>
            </a:r>
            <a:r>
              <a:rPr lang="en-US" sz="3200" b="1" dirty="0" smtClean="0">
                <a:latin typeface="Courier New" pitchFamily="49" charset="0"/>
                <a:ea typeface="仿宋_GB2312" pitchFamily="49" charset="-122"/>
              </a:rPr>
              <a:t>-</a:t>
            </a:r>
            <a:r>
              <a:rPr lang="en-US" sz="3200" b="1" dirty="0" smtClean="0">
                <a:latin typeface="Times New Roman" pitchFamily="18" charset="0"/>
                <a:ea typeface="仿宋_GB2312" pitchFamily="49" charset="-122"/>
              </a:rPr>
              <a:t> </a:t>
            </a:r>
            <a:r>
              <a:rPr lang="en-US" sz="3200" b="1" i="1" dirty="0" smtClean="0">
                <a:latin typeface="Times New Roman" pitchFamily="18" charset="0"/>
                <a:ea typeface="仿宋_GB2312" pitchFamily="49" charset="-122"/>
              </a:rPr>
              <a:t>d</a:t>
            </a:r>
            <a:r>
              <a:rPr lang="en-US" sz="3200" b="1" dirty="0" smtClean="0">
                <a:latin typeface="Times New Roman" pitchFamily="18" charset="0"/>
                <a:ea typeface="仿宋_GB2312" pitchFamily="49" charset="-122"/>
              </a:rPr>
              <a:t> </a:t>
            </a:r>
            <a:r>
              <a:rPr lang="en-US" sz="3200" b="1" dirty="0" smtClean="0">
                <a:latin typeface="Courier New" pitchFamily="49" charset="0"/>
                <a:ea typeface="仿宋_GB2312" pitchFamily="49" charset="-122"/>
              </a:rPr>
              <a:t>-</a:t>
            </a:r>
            <a:r>
              <a:rPr lang="en-US" sz="3200" b="1" dirty="0" smtClean="0">
                <a:latin typeface="Times New Roman" pitchFamily="18" charset="0"/>
                <a:ea typeface="仿宋_GB2312" pitchFamily="49" charset="-122"/>
              </a:rPr>
              <a:t> </a:t>
            </a:r>
            <a:r>
              <a:rPr lang="en-US" sz="3200" b="1" i="1" dirty="0" smtClean="0">
                <a:latin typeface="Times New Roman" pitchFamily="18" charset="0"/>
                <a:ea typeface="仿宋_GB2312" pitchFamily="49" charset="-122"/>
              </a:rPr>
              <a:t>e</a:t>
            </a:r>
            <a:r>
              <a:rPr lang="en-US" sz="3200" b="1" dirty="0" smtClean="0">
                <a:latin typeface="Times New Roman" pitchFamily="18" charset="0"/>
                <a:ea typeface="仿宋_GB2312" pitchFamily="49" charset="-122"/>
              </a:rPr>
              <a:t> / </a:t>
            </a:r>
            <a:r>
              <a:rPr lang="en-US" sz="3200" b="1" i="1" dirty="0" smtClean="0">
                <a:latin typeface="Times New Roman" pitchFamily="18" charset="0"/>
                <a:ea typeface="仿宋_GB2312" pitchFamily="49" charset="-122"/>
              </a:rPr>
              <a:t>f</a:t>
            </a:r>
            <a:endParaRPr lang="en-US" sz="3200" b="1" dirty="0" smtClean="0">
              <a:latin typeface="Times New Roman" pitchFamily="18" charset="0"/>
              <a:ea typeface="仿宋_GB2312" pitchFamily="49" charset="-122"/>
            </a:endParaRPr>
          </a:p>
        </p:txBody>
      </p:sp>
      <p:sp>
        <p:nvSpPr>
          <p:cNvPr id="33807" name="Rectangle 13"/>
          <p:cNvSpPr>
            <a:spLocks noGrp="1" noChangeArrowheads="1"/>
          </p:cNvSpPr>
          <p:nvPr>
            <p:ph type="title" idx="4294967295"/>
          </p:nvPr>
        </p:nvSpPr>
        <p:spPr>
          <a:xfrm>
            <a:off x="576263" y="441325"/>
            <a:ext cx="8208962" cy="960438"/>
          </a:xfrm>
        </p:spPr>
        <p:txBody>
          <a:bodyPr/>
          <a:lstStyle/>
          <a:p>
            <a:pPr algn="ctr" eaLnBrk="1" hangingPunct="1"/>
            <a:r>
              <a:rPr lang="en-US" altLang="zh-CN" sz="3600" b="1" dirty="0" smtClean="0">
                <a:solidFill>
                  <a:srgbClr val="CC3300"/>
                </a:solidFill>
                <a:latin typeface="华文新魏" pitchFamily="2" charset="-122"/>
                <a:ea typeface="华文新魏" pitchFamily="2" charset="-122"/>
              </a:rPr>
              <a:t>5.4.1 </a:t>
            </a:r>
            <a:r>
              <a:rPr lang="zh-CN" altLang="en-US" sz="3600" b="1" dirty="0" smtClean="0">
                <a:solidFill>
                  <a:schemeClr val="tx2"/>
                </a:solidFill>
                <a:ea typeface="仿宋_GB2312" pitchFamily="49" charset="-122"/>
              </a:rPr>
              <a:t>二叉树遍历的递归算法</a:t>
            </a:r>
            <a:r>
              <a:rPr lang="en-US" sz="3600" b="1" dirty="0" smtClean="0">
                <a:solidFill>
                  <a:schemeClr val="tx2"/>
                </a:solidFill>
                <a:ea typeface="仿宋_GB2312" pitchFamily="49" charset="-122"/>
              </a:rPr>
              <a:t/>
            </a:r>
            <a:br>
              <a:rPr lang="en-US" sz="3600" b="1" dirty="0" smtClean="0">
                <a:solidFill>
                  <a:schemeClr val="tx2"/>
                </a:solidFill>
                <a:ea typeface="仿宋_GB2312" pitchFamily="49" charset="-122"/>
              </a:rPr>
            </a:br>
            <a:r>
              <a:rPr lang="en-US" sz="3600" b="1" dirty="0" smtClean="0">
                <a:solidFill>
                  <a:schemeClr val="tx2"/>
                </a:solidFill>
                <a:ea typeface="仿宋_GB2312" pitchFamily="49" charset="-122"/>
              </a:rPr>
              <a:t>①</a:t>
            </a:r>
            <a:r>
              <a:rPr lang="zh-CN" altLang="en-US" sz="3600" b="1" dirty="0" smtClean="0">
                <a:solidFill>
                  <a:srgbClr val="CC3300"/>
                </a:solidFill>
                <a:latin typeface="华文新魏" pitchFamily="2" charset="-122"/>
                <a:ea typeface="华文新魏" pitchFamily="2" charset="-122"/>
              </a:rPr>
              <a:t>中序遍历 </a:t>
            </a:r>
            <a:r>
              <a:rPr lang="en-US" altLang="zh-CN" sz="3600" b="1" dirty="0" smtClean="0">
                <a:solidFill>
                  <a:srgbClr val="CC3300"/>
                </a:solidFill>
                <a:latin typeface="华文新魏" pitchFamily="2" charset="-122"/>
                <a:ea typeface="华文新魏" pitchFamily="2" charset="-122"/>
              </a:rPr>
              <a:t>(</a:t>
            </a:r>
            <a:r>
              <a:rPr lang="en-US" altLang="zh-CN" sz="3600" b="1" dirty="0" err="1" smtClean="0">
                <a:solidFill>
                  <a:srgbClr val="CC3300"/>
                </a:solidFill>
                <a:latin typeface="华文新魏" pitchFamily="2" charset="-122"/>
                <a:ea typeface="华文新魏" pitchFamily="2" charset="-122"/>
              </a:rPr>
              <a:t>Inorder</a:t>
            </a:r>
            <a:r>
              <a:rPr lang="en-US" altLang="zh-CN" sz="3600" b="1" dirty="0" smtClean="0">
                <a:solidFill>
                  <a:srgbClr val="CC3300"/>
                </a:solidFill>
                <a:latin typeface="华文新魏" pitchFamily="2" charset="-122"/>
                <a:ea typeface="华文新魏" pitchFamily="2" charset="-122"/>
              </a:rPr>
              <a:t> Traversal)</a:t>
            </a:r>
            <a:endParaRPr lang="en-US" altLang="zh-CN" sz="3600" dirty="0" smtClean="0">
              <a:latin typeface="华文新魏" pitchFamily="2" charset="-122"/>
              <a:ea typeface="华文新魏" pitchFamily="2" charset="-122"/>
            </a:endParaRPr>
          </a:p>
        </p:txBody>
      </p:sp>
      <p:sp>
        <p:nvSpPr>
          <p:cNvPr id="33808" name="Oval 14"/>
          <p:cNvSpPr>
            <a:spLocks noChangeArrowheads="1"/>
          </p:cNvSpPr>
          <p:nvPr/>
        </p:nvSpPr>
        <p:spPr bwMode="auto">
          <a:xfrm>
            <a:off x="6705600" y="1981200"/>
            <a:ext cx="533400" cy="533400"/>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3809" name="Oval 15"/>
          <p:cNvSpPr>
            <a:spLocks noChangeArrowheads="1"/>
          </p:cNvSpPr>
          <p:nvPr/>
        </p:nvSpPr>
        <p:spPr bwMode="auto">
          <a:xfrm>
            <a:off x="5410200" y="3733800"/>
            <a:ext cx="533400" cy="53340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3810" name="Oval 16"/>
          <p:cNvSpPr>
            <a:spLocks noChangeArrowheads="1"/>
          </p:cNvSpPr>
          <p:nvPr/>
        </p:nvSpPr>
        <p:spPr bwMode="auto">
          <a:xfrm>
            <a:off x="6324600" y="3733800"/>
            <a:ext cx="533400" cy="533400"/>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3811" name="Oval 17"/>
          <p:cNvSpPr>
            <a:spLocks noChangeArrowheads="1"/>
          </p:cNvSpPr>
          <p:nvPr/>
        </p:nvSpPr>
        <p:spPr bwMode="auto">
          <a:xfrm>
            <a:off x="7086600" y="3733800"/>
            <a:ext cx="533400" cy="53340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3812" name="Oval 18"/>
          <p:cNvSpPr>
            <a:spLocks noChangeArrowheads="1"/>
          </p:cNvSpPr>
          <p:nvPr/>
        </p:nvSpPr>
        <p:spPr bwMode="auto">
          <a:xfrm>
            <a:off x="8001000" y="3733800"/>
            <a:ext cx="533400" cy="53340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3813" name="Oval 19"/>
          <p:cNvSpPr>
            <a:spLocks noChangeArrowheads="1"/>
          </p:cNvSpPr>
          <p:nvPr/>
        </p:nvSpPr>
        <p:spPr bwMode="auto">
          <a:xfrm>
            <a:off x="5867400" y="2819400"/>
            <a:ext cx="533400" cy="533400"/>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3814" name="Oval 20"/>
          <p:cNvSpPr>
            <a:spLocks noChangeArrowheads="1"/>
          </p:cNvSpPr>
          <p:nvPr/>
        </p:nvSpPr>
        <p:spPr bwMode="auto">
          <a:xfrm>
            <a:off x="7543800" y="2819400"/>
            <a:ext cx="533400" cy="533400"/>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3815" name="Oval 21"/>
          <p:cNvSpPr>
            <a:spLocks noChangeArrowheads="1"/>
          </p:cNvSpPr>
          <p:nvPr/>
        </p:nvSpPr>
        <p:spPr bwMode="auto">
          <a:xfrm>
            <a:off x="5867400" y="4648200"/>
            <a:ext cx="533400" cy="53340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3816" name="Oval 22"/>
          <p:cNvSpPr>
            <a:spLocks noChangeArrowheads="1"/>
          </p:cNvSpPr>
          <p:nvPr/>
        </p:nvSpPr>
        <p:spPr bwMode="auto">
          <a:xfrm>
            <a:off x="6781800" y="4648200"/>
            <a:ext cx="533400" cy="533400"/>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3817" name="Oval 23"/>
          <p:cNvSpPr>
            <a:spLocks noChangeArrowheads="1"/>
          </p:cNvSpPr>
          <p:nvPr/>
        </p:nvSpPr>
        <p:spPr bwMode="auto">
          <a:xfrm>
            <a:off x="6324600" y="5486400"/>
            <a:ext cx="533400" cy="53340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3818" name="Oval 24"/>
          <p:cNvSpPr>
            <a:spLocks noChangeArrowheads="1"/>
          </p:cNvSpPr>
          <p:nvPr/>
        </p:nvSpPr>
        <p:spPr bwMode="auto">
          <a:xfrm>
            <a:off x="7239000" y="5486400"/>
            <a:ext cx="533400" cy="53340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5083" name="Text Box 25"/>
          <p:cNvSpPr txBox="1">
            <a:spLocks noChangeArrowheads="1"/>
          </p:cNvSpPr>
          <p:nvPr/>
        </p:nvSpPr>
        <p:spPr bwMode="auto">
          <a:xfrm>
            <a:off x="6750050" y="18732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rPr>
              <a:t>-</a:t>
            </a:r>
            <a:endParaRPr lang="en-US" sz="2400" b="1" smtClean="0">
              <a:latin typeface="Times New Roman" pitchFamily="18" charset="0"/>
            </a:endParaRPr>
          </a:p>
        </p:txBody>
      </p:sp>
      <p:sp>
        <p:nvSpPr>
          <p:cNvPr id="45084" name="Text Box 26"/>
          <p:cNvSpPr txBox="1">
            <a:spLocks noChangeArrowheads="1"/>
          </p:cNvSpPr>
          <p:nvPr/>
        </p:nvSpPr>
        <p:spPr bwMode="auto">
          <a:xfrm>
            <a:off x="6826250" y="45720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rPr>
              <a:t>-</a:t>
            </a:r>
            <a:endParaRPr lang="en-US" sz="2400" b="1" smtClean="0">
              <a:latin typeface="Times New Roman" pitchFamily="18" charset="0"/>
            </a:endParaRPr>
          </a:p>
        </p:txBody>
      </p:sp>
      <p:sp>
        <p:nvSpPr>
          <p:cNvPr id="45085" name="Text Box 27"/>
          <p:cNvSpPr txBox="1">
            <a:spLocks noChangeArrowheads="1"/>
          </p:cNvSpPr>
          <p:nvPr/>
        </p:nvSpPr>
        <p:spPr bwMode="auto">
          <a:xfrm>
            <a:off x="7600950" y="27733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200" b="1" smtClean="0">
                <a:solidFill>
                  <a:schemeClr val="bg1"/>
                </a:solidFill>
                <a:effectLst>
                  <a:outerShdw blurRad="38100" dist="38100" dir="2700000" algn="tl">
                    <a:srgbClr val="000000"/>
                  </a:outerShdw>
                </a:effectLst>
                <a:latin typeface="仿宋_GB2312" pitchFamily="49" charset="-122"/>
                <a:ea typeface="仿宋_GB2312" pitchFamily="49" charset="-122"/>
              </a:rPr>
              <a:t>/</a:t>
            </a:r>
            <a:endParaRPr lang="en-US" sz="2400" b="1" smtClean="0">
              <a:latin typeface="Times New Roman" pitchFamily="18" charset="0"/>
            </a:endParaRPr>
          </a:p>
        </p:txBody>
      </p:sp>
      <p:sp>
        <p:nvSpPr>
          <p:cNvPr id="45086" name="Text Box 28"/>
          <p:cNvSpPr txBox="1">
            <a:spLocks noChangeArrowheads="1"/>
          </p:cNvSpPr>
          <p:nvPr/>
        </p:nvSpPr>
        <p:spPr bwMode="auto">
          <a:xfrm>
            <a:off x="5899150" y="2681288"/>
            <a:ext cx="43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b="1" smtClean="0">
                <a:solidFill>
                  <a:schemeClr val="bg1"/>
                </a:solidFill>
                <a:effectLst>
                  <a:outerShdw blurRad="38100" dist="38100" dir="2700000" algn="tl">
                    <a:srgbClr val="000000"/>
                  </a:outerShdw>
                </a:effectLst>
                <a:latin typeface="仿宋_GB2312" pitchFamily="49" charset="-122"/>
                <a:ea typeface="仿宋_GB2312" pitchFamily="49" charset="-122"/>
              </a:rPr>
              <a:t>+</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
        <p:nvSpPr>
          <p:cNvPr id="45087" name="Text Box 29"/>
          <p:cNvSpPr txBox="1">
            <a:spLocks noChangeArrowheads="1"/>
          </p:cNvSpPr>
          <p:nvPr/>
        </p:nvSpPr>
        <p:spPr bwMode="auto">
          <a:xfrm>
            <a:off x="6356350" y="3595688"/>
            <a:ext cx="43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b="1" smtClean="0">
                <a:solidFill>
                  <a:schemeClr val="bg1"/>
                </a:solidFill>
                <a:effectLst>
                  <a:outerShdw blurRad="38100" dist="38100" dir="2700000" algn="tl">
                    <a:srgbClr val="000000"/>
                  </a:outerShdw>
                </a:effectLst>
                <a:latin typeface="仿宋_GB2312" pitchFamily="49" charset="-122"/>
                <a:ea typeface="仿宋_GB2312" pitchFamily="49" charset="-122"/>
              </a:rPr>
              <a:t>*</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
        <p:nvSpPr>
          <p:cNvPr id="45088" name="Text Box 30"/>
          <p:cNvSpPr txBox="1">
            <a:spLocks noChangeArrowheads="1"/>
          </p:cNvSpPr>
          <p:nvPr/>
        </p:nvSpPr>
        <p:spPr bwMode="auto">
          <a:xfrm>
            <a:off x="5454650" y="36258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i="1" smtClean="0">
                <a:solidFill>
                  <a:schemeClr val="bg1"/>
                </a:solidFill>
                <a:effectLst>
                  <a:outerShdw blurRad="38100" dist="38100" dir="2700000" algn="tl">
                    <a:srgbClr val="000000"/>
                  </a:outerShdw>
                </a:effectLst>
                <a:latin typeface="Times New Roman" pitchFamily="18" charset="0"/>
                <a:ea typeface="仿宋_GB2312" pitchFamily="49" charset="-122"/>
              </a:rPr>
              <a:t>a</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
        <p:nvSpPr>
          <p:cNvPr id="45089" name="Text Box 31"/>
          <p:cNvSpPr txBox="1">
            <a:spLocks noChangeArrowheads="1"/>
          </p:cNvSpPr>
          <p:nvPr/>
        </p:nvSpPr>
        <p:spPr bwMode="auto">
          <a:xfrm>
            <a:off x="5943600" y="45402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i="1" smtClean="0">
                <a:solidFill>
                  <a:schemeClr val="bg1"/>
                </a:solidFill>
                <a:effectLst>
                  <a:outerShdw blurRad="38100" dist="38100" dir="2700000" algn="tl">
                    <a:srgbClr val="000000"/>
                  </a:outerShdw>
                </a:effectLst>
                <a:latin typeface="Times New Roman" pitchFamily="18" charset="0"/>
                <a:ea typeface="仿宋_GB2312" pitchFamily="49" charset="-122"/>
              </a:rPr>
              <a:t>b</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
        <p:nvSpPr>
          <p:cNvPr id="45090" name="Text Box 32"/>
          <p:cNvSpPr txBox="1">
            <a:spLocks noChangeArrowheads="1"/>
          </p:cNvSpPr>
          <p:nvPr/>
        </p:nvSpPr>
        <p:spPr bwMode="auto">
          <a:xfrm>
            <a:off x="6394450" y="5378450"/>
            <a:ext cx="387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i="1" smtClean="0">
                <a:solidFill>
                  <a:schemeClr val="bg1"/>
                </a:solidFill>
                <a:effectLst>
                  <a:outerShdw blurRad="38100" dist="38100" dir="2700000" algn="tl">
                    <a:srgbClr val="000000"/>
                  </a:outerShdw>
                </a:effectLst>
                <a:latin typeface="Times New Roman" pitchFamily="18" charset="0"/>
                <a:ea typeface="仿宋_GB2312" pitchFamily="49" charset="-122"/>
              </a:rPr>
              <a:t>c</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
        <p:nvSpPr>
          <p:cNvPr id="45091" name="Text Box 33"/>
          <p:cNvSpPr txBox="1">
            <a:spLocks noChangeArrowheads="1"/>
          </p:cNvSpPr>
          <p:nvPr/>
        </p:nvSpPr>
        <p:spPr bwMode="auto">
          <a:xfrm>
            <a:off x="7239000" y="54102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i="1" smtClean="0">
                <a:solidFill>
                  <a:schemeClr val="bg1"/>
                </a:solidFill>
                <a:effectLst>
                  <a:outerShdw blurRad="38100" dist="38100" dir="2700000" algn="tl">
                    <a:srgbClr val="000000"/>
                  </a:outerShdw>
                </a:effectLst>
                <a:latin typeface="Times New Roman" pitchFamily="18" charset="0"/>
                <a:ea typeface="仿宋_GB2312" pitchFamily="49" charset="-122"/>
              </a:rPr>
              <a:t>d</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
        <p:nvSpPr>
          <p:cNvPr id="45092" name="Text Box 34"/>
          <p:cNvSpPr txBox="1">
            <a:spLocks noChangeArrowheads="1"/>
          </p:cNvSpPr>
          <p:nvPr/>
        </p:nvSpPr>
        <p:spPr bwMode="auto">
          <a:xfrm>
            <a:off x="7156450" y="3625850"/>
            <a:ext cx="387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i="1" smtClean="0">
                <a:solidFill>
                  <a:schemeClr val="bg1"/>
                </a:solidFill>
                <a:effectLst>
                  <a:outerShdw blurRad="38100" dist="38100" dir="2700000" algn="tl">
                    <a:srgbClr val="000000"/>
                  </a:outerShdw>
                </a:effectLst>
                <a:latin typeface="Times New Roman" pitchFamily="18" charset="0"/>
                <a:ea typeface="仿宋_GB2312" pitchFamily="49" charset="-122"/>
              </a:rPr>
              <a:t>e</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
        <p:nvSpPr>
          <p:cNvPr id="45093" name="Text Box 35"/>
          <p:cNvSpPr txBox="1">
            <a:spLocks noChangeArrowheads="1"/>
          </p:cNvSpPr>
          <p:nvPr/>
        </p:nvSpPr>
        <p:spPr bwMode="auto">
          <a:xfrm>
            <a:off x="8121650" y="3657600"/>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i="1" smtClean="0">
                <a:solidFill>
                  <a:schemeClr val="bg1"/>
                </a:solidFill>
                <a:effectLst>
                  <a:outerShdw blurRad="38100" dist="38100" dir="2700000" algn="tl">
                    <a:srgbClr val="000000"/>
                  </a:outerShdw>
                </a:effectLst>
                <a:latin typeface="Times New Roman" pitchFamily="18" charset="0"/>
                <a:ea typeface="仿宋_GB2312" pitchFamily="49" charset="-122"/>
              </a:rPr>
              <a:t>f</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07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07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07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070">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5070">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507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5F7C3992-6EF7-417C-A490-04AB48E4CA82}" type="slidenum">
              <a:rPr lang="en-US" altLang="zh-CN" sz="1800" b="1">
                <a:latin typeface="华文新魏" pitchFamily="2" charset="-122"/>
                <a:ea typeface="华文新魏" pitchFamily="2" charset="-122"/>
              </a:rPr>
              <a:pPr algn="r" eaLnBrk="1" hangingPunct="1"/>
              <a:t>29</a:t>
            </a:fld>
            <a:endParaRPr lang="en-US" altLang="zh-CN" sz="1800" b="1">
              <a:latin typeface="华文新魏" pitchFamily="2" charset="-122"/>
              <a:ea typeface="华文新魏" pitchFamily="2" charset="-122"/>
            </a:endParaRPr>
          </a:p>
        </p:txBody>
      </p:sp>
      <p:sp>
        <p:nvSpPr>
          <p:cNvPr id="34819"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C1499E53-F88B-49CB-967B-29121ECD98E9}" type="slidenum">
              <a:rPr lang="en-US" altLang="zh-CN" sz="1800" b="1">
                <a:latin typeface="华文新魏" pitchFamily="2" charset="-122"/>
                <a:ea typeface="华文新魏" pitchFamily="2" charset="-122"/>
              </a:rPr>
              <a:pPr algn="r" eaLnBrk="1" hangingPunct="1"/>
              <a:t>29</a:t>
            </a:fld>
            <a:endParaRPr lang="en-US" altLang="zh-CN" sz="1800" b="1">
              <a:latin typeface="华文新魏" pitchFamily="2" charset="-122"/>
              <a:ea typeface="华文新魏" pitchFamily="2" charset="-122"/>
            </a:endParaRPr>
          </a:p>
        </p:txBody>
      </p:sp>
      <p:sp>
        <p:nvSpPr>
          <p:cNvPr id="34820" name="Line 2"/>
          <p:cNvSpPr>
            <a:spLocks noChangeShapeType="1"/>
          </p:cNvSpPr>
          <p:nvPr/>
        </p:nvSpPr>
        <p:spPr bwMode="auto">
          <a:xfrm>
            <a:off x="7086600" y="5029200"/>
            <a:ext cx="381000" cy="685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1" name="Line 3"/>
          <p:cNvSpPr>
            <a:spLocks noChangeShapeType="1"/>
          </p:cNvSpPr>
          <p:nvPr/>
        </p:nvSpPr>
        <p:spPr bwMode="auto">
          <a:xfrm>
            <a:off x="7924800" y="3200400"/>
            <a:ext cx="304800" cy="685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2" name="Line 4"/>
          <p:cNvSpPr>
            <a:spLocks noChangeShapeType="1"/>
          </p:cNvSpPr>
          <p:nvPr/>
        </p:nvSpPr>
        <p:spPr bwMode="auto">
          <a:xfrm>
            <a:off x="6172200" y="3200400"/>
            <a:ext cx="381000" cy="685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3" name="Line 5"/>
          <p:cNvSpPr>
            <a:spLocks noChangeShapeType="1"/>
          </p:cNvSpPr>
          <p:nvPr/>
        </p:nvSpPr>
        <p:spPr bwMode="auto">
          <a:xfrm>
            <a:off x="6629400" y="4114800"/>
            <a:ext cx="381000" cy="685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4" name="Line 6"/>
          <p:cNvSpPr>
            <a:spLocks noChangeShapeType="1"/>
          </p:cNvSpPr>
          <p:nvPr/>
        </p:nvSpPr>
        <p:spPr bwMode="auto">
          <a:xfrm flipH="1">
            <a:off x="7391400" y="3200400"/>
            <a:ext cx="304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5" name="Line 7"/>
          <p:cNvSpPr>
            <a:spLocks noChangeShapeType="1"/>
          </p:cNvSpPr>
          <p:nvPr/>
        </p:nvSpPr>
        <p:spPr bwMode="auto">
          <a:xfrm flipH="1">
            <a:off x="6629400" y="5029200"/>
            <a:ext cx="304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6" name="Line 8"/>
          <p:cNvSpPr>
            <a:spLocks noChangeShapeType="1"/>
          </p:cNvSpPr>
          <p:nvPr/>
        </p:nvSpPr>
        <p:spPr bwMode="auto">
          <a:xfrm flipH="1">
            <a:off x="6248400" y="4114800"/>
            <a:ext cx="304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7" name="Line 9"/>
          <p:cNvSpPr>
            <a:spLocks noChangeShapeType="1"/>
          </p:cNvSpPr>
          <p:nvPr/>
        </p:nvSpPr>
        <p:spPr bwMode="auto">
          <a:xfrm flipH="1">
            <a:off x="5715000" y="3276600"/>
            <a:ext cx="304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8" name="Line 10"/>
          <p:cNvSpPr>
            <a:spLocks noChangeShapeType="1"/>
          </p:cNvSpPr>
          <p:nvPr/>
        </p:nvSpPr>
        <p:spPr bwMode="auto">
          <a:xfrm>
            <a:off x="7010400" y="2362200"/>
            <a:ext cx="685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9" name="Line 11"/>
          <p:cNvSpPr>
            <a:spLocks noChangeShapeType="1"/>
          </p:cNvSpPr>
          <p:nvPr/>
        </p:nvSpPr>
        <p:spPr bwMode="auto">
          <a:xfrm flipH="1">
            <a:off x="6248400" y="2362200"/>
            <a:ext cx="6096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8" name="Rectangle 12"/>
          <p:cNvSpPr>
            <a:spLocks noGrp="1" noChangeArrowheads="1"/>
          </p:cNvSpPr>
          <p:nvPr>
            <p:ph type="body" idx="4294967295"/>
          </p:nvPr>
        </p:nvSpPr>
        <p:spPr>
          <a:xfrm>
            <a:off x="696913" y="1450975"/>
            <a:ext cx="5638800" cy="4749800"/>
          </a:xfrm>
        </p:spPr>
        <p:txBody>
          <a:bodyPr/>
          <a:lstStyle/>
          <a:p>
            <a:pPr eaLnBrk="1" hangingPunct="1">
              <a:lnSpc>
                <a:spcPct val="105000"/>
              </a:lnSpc>
              <a:spcBef>
                <a:spcPct val="15000"/>
              </a:spcBef>
              <a:buFont typeface="Wingdings" pitchFamily="2" charset="2"/>
              <a:buNone/>
            </a:pPr>
            <a:r>
              <a:rPr lang="zh-CN" altLang="en-US" sz="3000" b="1" dirty="0" smtClean="0">
                <a:solidFill>
                  <a:schemeClr val="tx2"/>
                </a:solidFill>
                <a:ea typeface="仿宋_GB2312" pitchFamily="49" charset="-122"/>
              </a:rPr>
              <a:t>前序遍历二叉树算法的框架是：</a:t>
            </a:r>
            <a:endParaRPr lang="zh-CN" altLang="en-US" sz="3000" b="1" dirty="0" smtClean="0">
              <a:ea typeface="仿宋_GB2312" pitchFamily="49" charset="-122"/>
            </a:endParaRPr>
          </a:p>
          <a:p>
            <a:pPr eaLnBrk="1" hangingPunct="1">
              <a:lnSpc>
                <a:spcPct val="105000"/>
              </a:lnSpc>
              <a:spcBef>
                <a:spcPct val="15000"/>
              </a:spcBef>
              <a:buClr>
                <a:srgbClr val="009900"/>
              </a:buClr>
              <a:buSzPct val="50000"/>
              <a:buFont typeface="Wingdings" pitchFamily="2" charset="2"/>
              <a:buNone/>
            </a:pPr>
            <a:r>
              <a:rPr lang="zh-CN" altLang="en-US" sz="3000" b="1" dirty="0" smtClean="0">
                <a:ea typeface="仿宋_GB2312" pitchFamily="49" charset="-122"/>
              </a:rPr>
              <a:t>若二叉树为空，则空操作；</a:t>
            </a:r>
          </a:p>
          <a:p>
            <a:pPr eaLnBrk="1" hangingPunct="1">
              <a:lnSpc>
                <a:spcPct val="105000"/>
              </a:lnSpc>
              <a:spcBef>
                <a:spcPct val="15000"/>
              </a:spcBef>
              <a:buClr>
                <a:srgbClr val="009900"/>
              </a:buClr>
              <a:buSzPct val="50000"/>
              <a:buFont typeface="Wingdings" pitchFamily="2" charset="2"/>
              <a:buNone/>
            </a:pPr>
            <a:r>
              <a:rPr lang="zh-CN" altLang="en-US" sz="3000" b="1" dirty="0" smtClean="0">
                <a:ea typeface="仿宋_GB2312" pitchFamily="49" charset="-122"/>
              </a:rPr>
              <a:t>否则</a:t>
            </a:r>
          </a:p>
          <a:p>
            <a:pPr lvl="1" eaLnBrk="1" hangingPunct="1">
              <a:lnSpc>
                <a:spcPct val="105000"/>
              </a:lnSpc>
              <a:spcBef>
                <a:spcPct val="15000"/>
              </a:spcBef>
              <a:buClr>
                <a:srgbClr val="FF6600"/>
              </a:buClr>
              <a:buSzPct val="50000"/>
              <a:buFont typeface="Wingdings" pitchFamily="2" charset="2"/>
              <a:buChar char="u"/>
            </a:pPr>
            <a:r>
              <a:rPr lang="zh-CN" altLang="en-US" sz="3000" b="1" dirty="0" smtClean="0">
                <a:solidFill>
                  <a:srgbClr val="000099"/>
                </a:solidFill>
                <a:ea typeface="仿宋_GB2312" pitchFamily="49" charset="-122"/>
              </a:rPr>
              <a:t>访问根结点 </a:t>
            </a:r>
            <a:r>
              <a:rPr lang="en-US" altLang="zh-CN" sz="3000" b="1" dirty="0" smtClean="0">
                <a:solidFill>
                  <a:srgbClr val="000099"/>
                </a:solidFill>
                <a:ea typeface="仿宋_GB2312" pitchFamily="49" charset="-122"/>
              </a:rPr>
              <a:t>(V)</a:t>
            </a:r>
            <a:r>
              <a:rPr lang="zh-CN" altLang="en-US" sz="3000" b="1" dirty="0" smtClean="0">
                <a:solidFill>
                  <a:srgbClr val="000099"/>
                </a:solidFill>
                <a:ea typeface="仿宋_GB2312" pitchFamily="49" charset="-122"/>
              </a:rPr>
              <a:t>；</a:t>
            </a:r>
          </a:p>
          <a:p>
            <a:pPr lvl="1" eaLnBrk="1" hangingPunct="1">
              <a:lnSpc>
                <a:spcPct val="105000"/>
              </a:lnSpc>
              <a:spcBef>
                <a:spcPct val="15000"/>
              </a:spcBef>
              <a:buClr>
                <a:srgbClr val="FF6600"/>
              </a:buClr>
              <a:buSzPct val="50000"/>
              <a:buFont typeface="Wingdings" pitchFamily="2" charset="2"/>
              <a:buChar char="u"/>
            </a:pPr>
            <a:r>
              <a:rPr lang="zh-CN" altLang="en-US" sz="3000" b="1" dirty="0" smtClean="0">
                <a:solidFill>
                  <a:srgbClr val="000099"/>
                </a:solidFill>
                <a:ea typeface="仿宋_GB2312" pitchFamily="49" charset="-122"/>
              </a:rPr>
              <a:t>前序遍历左子树 </a:t>
            </a:r>
            <a:r>
              <a:rPr lang="en-US" altLang="zh-CN" sz="3000" b="1" dirty="0" smtClean="0">
                <a:solidFill>
                  <a:srgbClr val="000099"/>
                </a:solidFill>
                <a:ea typeface="仿宋_GB2312" pitchFamily="49" charset="-122"/>
              </a:rPr>
              <a:t>(L)</a:t>
            </a:r>
            <a:r>
              <a:rPr lang="zh-CN" altLang="en-US" sz="3000" b="1" dirty="0" smtClean="0">
                <a:solidFill>
                  <a:srgbClr val="000099"/>
                </a:solidFill>
                <a:ea typeface="仿宋_GB2312" pitchFamily="49" charset="-122"/>
              </a:rPr>
              <a:t>；</a:t>
            </a:r>
          </a:p>
          <a:p>
            <a:pPr lvl="1" eaLnBrk="1" hangingPunct="1">
              <a:lnSpc>
                <a:spcPct val="105000"/>
              </a:lnSpc>
              <a:spcBef>
                <a:spcPct val="15000"/>
              </a:spcBef>
              <a:buClr>
                <a:srgbClr val="FF6600"/>
              </a:buClr>
              <a:buSzPct val="50000"/>
              <a:buFont typeface="Wingdings" pitchFamily="2" charset="2"/>
              <a:buChar char="u"/>
            </a:pPr>
            <a:r>
              <a:rPr lang="zh-CN" altLang="en-US" sz="3000" b="1" dirty="0" smtClean="0">
                <a:solidFill>
                  <a:srgbClr val="000099"/>
                </a:solidFill>
                <a:ea typeface="仿宋_GB2312" pitchFamily="49" charset="-122"/>
              </a:rPr>
              <a:t>前序遍历右子树 </a:t>
            </a:r>
            <a:r>
              <a:rPr lang="en-US" altLang="zh-CN" sz="3000" b="1" dirty="0" smtClean="0">
                <a:solidFill>
                  <a:srgbClr val="000099"/>
                </a:solidFill>
                <a:ea typeface="仿宋_GB2312" pitchFamily="49" charset="-122"/>
              </a:rPr>
              <a:t>(R)</a:t>
            </a:r>
            <a:r>
              <a:rPr lang="zh-CN" altLang="en-US" sz="3000" b="1" dirty="0" smtClean="0">
                <a:solidFill>
                  <a:srgbClr val="000099"/>
                </a:solidFill>
                <a:ea typeface="仿宋_GB2312" pitchFamily="49" charset="-122"/>
              </a:rPr>
              <a:t>。</a:t>
            </a:r>
          </a:p>
          <a:p>
            <a:pPr lvl="1" eaLnBrk="1" hangingPunct="1">
              <a:lnSpc>
                <a:spcPct val="105000"/>
              </a:lnSpc>
              <a:spcBef>
                <a:spcPct val="15000"/>
              </a:spcBef>
            </a:pPr>
            <a:endParaRPr lang="zh-CN" altLang="en-US" sz="900" b="1" dirty="0" smtClean="0">
              <a:solidFill>
                <a:schemeClr val="accent2"/>
              </a:solidFill>
              <a:ea typeface="仿宋_GB2312" pitchFamily="49" charset="-122"/>
            </a:endParaRPr>
          </a:p>
          <a:p>
            <a:pPr lvl="1" eaLnBrk="1" hangingPunct="1">
              <a:lnSpc>
                <a:spcPct val="105000"/>
              </a:lnSpc>
              <a:spcBef>
                <a:spcPct val="15000"/>
              </a:spcBef>
              <a:buFont typeface="Wingdings" pitchFamily="2" charset="2"/>
              <a:buNone/>
            </a:pPr>
            <a:r>
              <a:rPr lang="zh-CN" altLang="en-US" sz="3200" b="1" dirty="0" smtClean="0">
                <a:solidFill>
                  <a:schemeClr val="tx2"/>
                </a:solidFill>
                <a:latin typeface="Times New Roman" pitchFamily="18" charset="0"/>
                <a:ea typeface="仿宋_GB2312" pitchFamily="49" charset="-122"/>
              </a:rPr>
              <a:t>遍历结果</a:t>
            </a:r>
            <a:r>
              <a:rPr lang="en-US" altLang="zh-CN" sz="3200" b="1" dirty="0" smtClean="0">
                <a:solidFill>
                  <a:schemeClr val="tx2"/>
                </a:solidFill>
                <a:latin typeface="Times New Roman" pitchFamily="18" charset="0"/>
                <a:ea typeface="仿宋_GB2312" pitchFamily="49" charset="-122"/>
              </a:rPr>
              <a:t>:</a:t>
            </a:r>
            <a:endParaRPr lang="zh-CN" altLang="en-US" sz="3200" b="1" dirty="0" smtClean="0">
              <a:latin typeface="Times New Roman" pitchFamily="18" charset="0"/>
              <a:ea typeface="仿宋_GB2312" pitchFamily="49" charset="-122"/>
            </a:endParaRPr>
          </a:p>
          <a:p>
            <a:pPr lvl="1" eaLnBrk="1" hangingPunct="1">
              <a:lnSpc>
                <a:spcPct val="105000"/>
              </a:lnSpc>
              <a:spcBef>
                <a:spcPct val="15000"/>
              </a:spcBef>
              <a:buFont typeface="Wingdings" pitchFamily="2" charset="2"/>
              <a:buNone/>
            </a:pPr>
            <a:r>
              <a:rPr lang="en-US" altLang="zh-CN" sz="3200" b="1" dirty="0" smtClean="0">
                <a:latin typeface="Times New Roman" pitchFamily="18" charset="0"/>
                <a:ea typeface="仿宋_GB2312" pitchFamily="49" charset="-122"/>
              </a:rPr>
              <a:t> </a:t>
            </a:r>
            <a:r>
              <a:rPr lang="en-US" altLang="zh-CN" sz="3200" b="1" dirty="0" smtClean="0">
                <a:latin typeface="Courier New" pitchFamily="49" charset="0"/>
                <a:ea typeface="楷体_GB2312" pitchFamily="49" charset="-122"/>
              </a:rPr>
              <a:t>-</a:t>
            </a:r>
            <a:r>
              <a:rPr lang="en-US" altLang="zh-CN" sz="3200" b="1" dirty="0" smtClean="0">
                <a:latin typeface="Times New Roman" pitchFamily="18" charset="0"/>
                <a:ea typeface="仿宋_GB2312" pitchFamily="49" charset="-122"/>
              </a:rPr>
              <a:t> + </a:t>
            </a:r>
            <a:r>
              <a:rPr lang="en-US" altLang="zh-CN" sz="3200" b="1" i="1" dirty="0" smtClean="0">
                <a:latin typeface="Times New Roman" pitchFamily="18" charset="0"/>
                <a:ea typeface="仿宋_GB2312" pitchFamily="49" charset="-122"/>
              </a:rPr>
              <a:t>a</a:t>
            </a:r>
            <a:r>
              <a:rPr lang="en-US" altLang="zh-CN" sz="3200" b="1" dirty="0" smtClean="0">
                <a:latin typeface="Times New Roman" pitchFamily="18" charset="0"/>
                <a:ea typeface="仿宋_GB2312" pitchFamily="49" charset="-122"/>
              </a:rPr>
              <a:t> * </a:t>
            </a:r>
            <a:r>
              <a:rPr lang="en-US" altLang="zh-CN" sz="3200" b="1" i="1" dirty="0" smtClean="0">
                <a:latin typeface="Times New Roman" pitchFamily="18" charset="0"/>
                <a:ea typeface="仿宋_GB2312" pitchFamily="49" charset="-122"/>
              </a:rPr>
              <a:t>b</a:t>
            </a:r>
            <a:r>
              <a:rPr lang="en-US" altLang="zh-CN" sz="3200" b="1" dirty="0" smtClean="0">
                <a:latin typeface="Times New Roman" pitchFamily="18" charset="0"/>
                <a:ea typeface="仿宋_GB2312" pitchFamily="49" charset="-122"/>
              </a:rPr>
              <a:t> </a:t>
            </a:r>
            <a:r>
              <a:rPr lang="en-US" altLang="zh-CN" sz="3200" b="1" dirty="0" smtClean="0">
                <a:latin typeface="Courier New" pitchFamily="49" charset="0"/>
                <a:ea typeface="楷体_GB2312" pitchFamily="49" charset="-122"/>
              </a:rPr>
              <a:t>-</a:t>
            </a:r>
            <a:r>
              <a:rPr lang="en-US" altLang="zh-CN" sz="3200" b="1" dirty="0" smtClean="0">
                <a:latin typeface="Times New Roman" pitchFamily="18" charset="0"/>
                <a:ea typeface="仿宋_GB2312" pitchFamily="49" charset="-122"/>
              </a:rPr>
              <a:t> </a:t>
            </a:r>
            <a:r>
              <a:rPr lang="en-US" altLang="zh-CN" sz="3200" b="1" i="1" dirty="0" smtClean="0">
                <a:latin typeface="Times New Roman" pitchFamily="18" charset="0"/>
                <a:ea typeface="仿宋_GB2312" pitchFamily="49" charset="-122"/>
              </a:rPr>
              <a:t>c d</a:t>
            </a:r>
            <a:r>
              <a:rPr lang="en-US" altLang="zh-CN" sz="3200" b="1" dirty="0" smtClean="0">
                <a:latin typeface="Times New Roman" pitchFamily="18" charset="0"/>
                <a:ea typeface="仿宋_GB2312" pitchFamily="49" charset="-122"/>
              </a:rPr>
              <a:t> / </a:t>
            </a:r>
            <a:r>
              <a:rPr lang="en-US" altLang="zh-CN" sz="3200" b="1" i="1" dirty="0" smtClean="0">
                <a:latin typeface="Times New Roman" pitchFamily="18" charset="0"/>
                <a:ea typeface="仿宋_GB2312" pitchFamily="49" charset="-122"/>
              </a:rPr>
              <a:t>e f</a:t>
            </a:r>
          </a:p>
        </p:txBody>
      </p:sp>
      <p:sp>
        <p:nvSpPr>
          <p:cNvPr id="34831" name="Rectangle 13"/>
          <p:cNvSpPr>
            <a:spLocks noGrp="1" noChangeArrowheads="1"/>
          </p:cNvSpPr>
          <p:nvPr>
            <p:ph type="title" idx="4294967295"/>
          </p:nvPr>
        </p:nvSpPr>
        <p:spPr>
          <a:xfrm>
            <a:off x="936625" y="117475"/>
            <a:ext cx="7921625" cy="1296988"/>
          </a:xfrm>
        </p:spPr>
        <p:txBody>
          <a:bodyPr/>
          <a:lstStyle/>
          <a:p>
            <a:pPr eaLnBrk="1" hangingPunct="1"/>
            <a:r>
              <a:rPr lang="en-US" altLang="zh-CN" sz="3200" b="1" smtClean="0">
                <a:solidFill>
                  <a:srgbClr val="CC3300"/>
                </a:solidFill>
                <a:latin typeface="华文新魏" pitchFamily="2" charset="-122"/>
                <a:ea typeface="华文新魏" pitchFamily="2" charset="-122"/>
              </a:rPr>
              <a:t>②</a:t>
            </a:r>
            <a:r>
              <a:rPr lang="zh-CN" altLang="en-US" sz="3200" b="1" smtClean="0">
                <a:solidFill>
                  <a:srgbClr val="CC3300"/>
                </a:solidFill>
                <a:latin typeface="华文新魏" pitchFamily="2" charset="-122"/>
                <a:ea typeface="华文新魏" pitchFamily="2" charset="-122"/>
              </a:rPr>
              <a:t>前序遍历 </a:t>
            </a:r>
            <a:r>
              <a:rPr lang="en-US" altLang="zh-CN" sz="3200" b="1" smtClean="0">
                <a:solidFill>
                  <a:srgbClr val="CC3300"/>
                </a:solidFill>
                <a:latin typeface="华文新魏" pitchFamily="2" charset="-122"/>
                <a:ea typeface="华文新魏" pitchFamily="2" charset="-122"/>
              </a:rPr>
              <a:t>(Preorder Traversal)</a:t>
            </a:r>
            <a:endParaRPr lang="en-US" altLang="zh-CN" sz="3200" smtClean="0">
              <a:latin typeface="华文新魏" pitchFamily="2" charset="-122"/>
              <a:ea typeface="华文新魏" pitchFamily="2" charset="-122"/>
            </a:endParaRPr>
          </a:p>
        </p:txBody>
      </p:sp>
      <p:sp>
        <p:nvSpPr>
          <p:cNvPr id="34832" name="Oval 14"/>
          <p:cNvSpPr>
            <a:spLocks noChangeArrowheads="1"/>
          </p:cNvSpPr>
          <p:nvPr/>
        </p:nvSpPr>
        <p:spPr bwMode="auto">
          <a:xfrm>
            <a:off x="6705600" y="1981200"/>
            <a:ext cx="533400" cy="533400"/>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4833" name="Oval 15"/>
          <p:cNvSpPr>
            <a:spLocks noChangeArrowheads="1"/>
          </p:cNvSpPr>
          <p:nvPr/>
        </p:nvSpPr>
        <p:spPr bwMode="auto">
          <a:xfrm>
            <a:off x="5410200" y="3733800"/>
            <a:ext cx="533400" cy="53340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4834" name="Oval 16"/>
          <p:cNvSpPr>
            <a:spLocks noChangeArrowheads="1"/>
          </p:cNvSpPr>
          <p:nvPr/>
        </p:nvSpPr>
        <p:spPr bwMode="auto">
          <a:xfrm>
            <a:off x="6324600" y="3733800"/>
            <a:ext cx="533400" cy="533400"/>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4835" name="Oval 17"/>
          <p:cNvSpPr>
            <a:spLocks noChangeArrowheads="1"/>
          </p:cNvSpPr>
          <p:nvPr/>
        </p:nvSpPr>
        <p:spPr bwMode="auto">
          <a:xfrm>
            <a:off x="7086600" y="3733800"/>
            <a:ext cx="533400" cy="53340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4836" name="Oval 18"/>
          <p:cNvSpPr>
            <a:spLocks noChangeArrowheads="1"/>
          </p:cNvSpPr>
          <p:nvPr/>
        </p:nvSpPr>
        <p:spPr bwMode="auto">
          <a:xfrm>
            <a:off x="8001000" y="3733800"/>
            <a:ext cx="533400" cy="53340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4837" name="Oval 19"/>
          <p:cNvSpPr>
            <a:spLocks noChangeArrowheads="1"/>
          </p:cNvSpPr>
          <p:nvPr/>
        </p:nvSpPr>
        <p:spPr bwMode="auto">
          <a:xfrm>
            <a:off x="5867400" y="2819400"/>
            <a:ext cx="533400" cy="533400"/>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4838" name="Oval 20"/>
          <p:cNvSpPr>
            <a:spLocks noChangeArrowheads="1"/>
          </p:cNvSpPr>
          <p:nvPr/>
        </p:nvSpPr>
        <p:spPr bwMode="auto">
          <a:xfrm>
            <a:off x="7543800" y="2819400"/>
            <a:ext cx="533400" cy="533400"/>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4839" name="Oval 21"/>
          <p:cNvSpPr>
            <a:spLocks noChangeArrowheads="1"/>
          </p:cNvSpPr>
          <p:nvPr/>
        </p:nvSpPr>
        <p:spPr bwMode="auto">
          <a:xfrm>
            <a:off x="5867400" y="4648200"/>
            <a:ext cx="533400" cy="53340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4840" name="Oval 22"/>
          <p:cNvSpPr>
            <a:spLocks noChangeArrowheads="1"/>
          </p:cNvSpPr>
          <p:nvPr/>
        </p:nvSpPr>
        <p:spPr bwMode="auto">
          <a:xfrm>
            <a:off x="6781800" y="4648200"/>
            <a:ext cx="533400" cy="533400"/>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4841" name="Oval 23"/>
          <p:cNvSpPr>
            <a:spLocks noChangeArrowheads="1"/>
          </p:cNvSpPr>
          <p:nvPr/>
        </p:nvSpPr>
        <p:spPr bwMode="auto">
          <a:xfrm>
            <a:off x="6324600" y="5486400"/>
            <a:ext cx="533400" cy="53340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4842" name="Oval 24"/>
          <p:cNvSpPr>
            <a:spLocks noChangeArrowheads="1"/>
          </p:cNvSpPr>
          <p:nvPr/>
        </p:nvSpPr>
        <p:spPr bwMode="auto">
          <a:xfrm>
            <a:off x="7239000" y="5486400"/>
            <a:ext cx="533400" cy="53340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7131" name="Text Box 25"/>
          <p:cNvSpPr txBox="1">
            <a:spLocks noChangeArrowheads="1"/>
          </p:cNvSpPr>
          <p:nvPr/>
        </p:nvSpPr>
        <p:spPr bwMode="auto">
          <a:xfrm>
            <a:off x="6750050" y="18732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rPr>
              <a:t>-</a:t>
            </a:r>
            <a:endParaRPr lang="en-US" sz="2400" b="1" smtClean="0">
              <a:latin typeface="Times New Roman" pitchFamily="18" charset="0"/>
            </a:endParaRPr>
          </a:p>
        </p:txBody>
      </p:sp>
      <p:sp>
        <p:nvSpPr>
          <p:cNvPr id="47132" name="Text Box 26"/>
          <p:cNvSpPr txBox="1">
            <a:spLocks noChangeArrowheads="1"/>
          </p:cNvSpPr>
          <p:nvPr/>
        </p:nvSpPr>
        <p:spPr bwMode="auto">
          <a:xfrm>
            <a:off x="6826250" y="45720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rPr>
              <a:t>-</a:t>
            </a:r>
            <a:endParaRPr lang="en-US" sz="2400" b="1" smtClean="0">
              <a:latin typeface="Times New Roman" pitchFamily="18" charset="0"/>
            </a:endParaRPr>
          </a:p>
        </p:txBody>
      </p:sp>
      <p:sp>
        <p:nvSpPr>
          <p:cNvPr id="47133" name="Text Box 27"/>
          <p:cNvSpPr txBox="1">
            <a:spLocks noChangeArrowheads="1"/>
          </p:cNvSpPr>
          <p:nvPr/>
        </p:nvSpPr>
        <p:spPr bwMode="auto">
          <a:xfrm>
            <a:off x="7600950" y="27733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200" b="1" smtClean="0">
                <a:solidFill>
                  <a:schemeClr val="bg1"/>
                </a:solidFill>
                <a:effectLst>
                  <a:outerShdw blurRad="38100" dist="38100" dir="2700000" algn="tl">
                    <a:srgbClr val="000000"/>
                  </a:outerShdw>
                </a:effectLst>
                <a:latin typeface="仿宋_GB2312" pitchFamily="49" charset="-122"/>
                <a:ea typeface="仿宋_GB2312" pitchFamily="49" charset="-122"/>
              </a:rPr>
              <a:t>/</a:t>
            </a:r>
            <a:endParaRPr lang="en-US" sz="2400" b="1" smtClean="0">
              <a:latin typeface="Times New Roman" pitchFamily="18" charset="0"/>
            </a:endParaRPr>
          </a:p>
        </p:txBody>
      </p:sp>
      <p:sp>
        <p:nvSpPr>
          <p:cNvPr id="47134" name="Text Box 28"/>
          <p:cNvSpPr txBox="1">
            <a:spLocks noChangeArrowheads="1"/>
          </p:cNvSpPr>
          <p:nvPr/>
        </p:nvSpPr>
        <p:spPr bwMode="auto">
          <a:xfrm>
            <a:off x="5899150" y="2681288"/>
            <a:ext cx="43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b="1" smtClean="0">
                <a:solidFill>
                  <a:schemeClr val="bg1"/>
                </a:solidFill>
                <a:effectLst>
                  <a:outerShdw blurRad="38100" dist="38100" dir="2700000" algn="tl">
                    <a:srgbClr val="000000"/>
                  </a:outerShdw>
                </a:effectLst>
                <a:latin typeface="仿宋_GB2312" pitchFamily="49" charset="-122"/>
                <a:ea typeface="仿宋_GB2312" pitchFamily="49" charset="-122"/>
              </a:rPr>
              <a:t>+</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
        <p:nvSpPr>
          <p:cNvPr id="47135" name="Text Box 29"/>
          <p:cNvSpPr txBox="1">
            <a:spLocks noChangeArrowheads="1"/>
          </p:cNvSpPr>
          <p:nvPr/>
        </p:nvSpPr>
        <p:spPr bwMode="auto">
          <a:xfrm>
            <a:off x="6356350" y="3595688"/>
            <a:ext cx="43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b="1" smtClean="0">
                <a:solidFill>
                  <a:schemeClr val="bg1"/>
                </a:solidFill>
                <a:effectLst>
                  <a:outerShdw blurRad="38100" dist="38100" dir="2700000" algn="tl">
                    <a:srgbClr val="000000"/>
                  </a:outerShdw>
                </a:effectLst>
                <a:latin typeface="仿宋_GB2312" pitchFamily="49" charset="-122"/>
                <a:ea typeface="仿宋_GB2312" pitchFamily="49" charset="-122"/>
              </a:rPr>
              <a:t>*</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
        <p:nvSpPr>
          <p:cNvPr id="47136" name="Text Box 30"/>
          <p:cNvSpPr txBox="1">
            <a:spLocks noChangeArrowheads="1"/>
          </p:cNvSpPr>
          <p:nvPr/>
        </p:nvSpPr>
        <p:spPr bwMode="auto">
          <a:xfrm>
            <a:off x="5454650" y="36258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i="1" smtClean="0">
                <a:solidFill>
                  <a:schemeClr val="bg1"/>
                </a:solidFill>
                <a:effectLst>
                  <a:outerShdw blurRad="38100" dist="38100" dir="2700000" algn="tl">
                    <a:srgbClr val="000000"/>
                  </a:outerShdw>
                </a:effectLst>
                <a:latin typeface="Times New Roman" pitchFamily="18" charset="0"/>
                <a:ea typeface="仿宋_GB2312" pitchFamily="49" charset="-122"/>
              </a:rPr>
              <a:t>a</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
        <p:nvSpPr>
          <p:cNvPr id="47137" name="Text Box 31"/>
          <p:cNvSpPr txBox="1">
            <a:spLocks noChangeArrowheads="1"/>
          </p:cNvSpPr>
          <p:nvPr/>
        </p:nvSpPr>
        <p:spPr bwMode="auto">
          <a:xfrm>
            <a:off x="5943600" y="45402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i="1" smtClean="0">
                <a:solidFill>
                  <a:schemeClr val="bg1"/>
                </a:solidFill>
                <a:effectLst>
                  <a:outerShdw blurRad="38100" dist="38100" dir="2700000" algn="tl">
                    <a:srgbClr val="000000"/>
                  </a:outerShdw>
                </a:effectLst>
                <a:latin typeface="Times New Roman" pitchFamily="18" charset="0"/>
                <a:ea typeface="仿宋_GB2312" pitchFamily="49" charset="-122"/>
              </a:rPr>
              <a:t>b</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
        <p:nvSpPr>
          <p:cNvPr id="47138" name="Text Box 32"/>
          <p:cNvSpPr txBox="1">
            <a:spLocks noChangeArrowheads="1"/>
          </p:cNvSpPr>
          <p:nvPr/>
        </p:nvSpPr>
        <p:spPr bwMode="auto">
          <a:xfrm>
            <a:off x="6394450" y="5378450"/>
            <a:ext cx="387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i="1" smtClean="0">
                <a:solidFill>
                  <a:schemeClr val="bg1"/>
                </a:solidFill>
                <a:effectLst>
                  <a:outerShdw blurRad="38100" dist="38100" dir="2700000" algn="tl">
                    <a:srgbClr val="000000"/>
                  </a:outerShdw>
                </a:effectLst>
                <a:latin typeface="Times New Roman" pitchFamily="18" charset="0"/>
                <a:ea typeface="仿宋_GB2312" pitchFamily="49" charset="-122"/>
              </a:rPr>
              <a:t>c</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
        <p:nvSpPr>
          <p:cNvPr id="47139" name="Text Box 33"/>
          <p:cNvSpPr txBox="1">
            <a:spLocks noChangeArrowheads="1"/>
          </p:cNvSpPr>
          <p:nvPr/>
        </p:nvSpPr>
        <p:spPr bwMode="auto">
          <a:xfrm>
            <a:off x="7239000" y="54102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i="1" smtClean="0">
                <a:solidFill>
                  <a:schemeClr val="bg1"/>
                </a:solidFill>
                <a:effectLst>
                  <a:outerShdw blurRad="38100" dist="38100" dir="2700000" algn="tl">
                    <a:srgbClr val="000000"/>
                  </a:outerShdw>
                </a:effectLst>
                <a:latin typeface="Times New Roman" pitchFamily="18" charset="0"/>
                <a:ea typeface="仿宋_GB2312" pitchFamily="49" charset="-122"/>
              </a:rPr>
              <a:t>d</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
        <p:nvSpPr>
          <p:cNvPr id="47140" name="Text Box 34"/>
          <p:cNvSpPr txBox="1">
            <a:spLocks noChangeArrowheads="1"/>
          </p:cNvSpPr>
          <p:nvPr/>
        </p:nvSpPr>
        <p:spPr bwMode="auto">
          <a:xfrm>
            <a:off x="7156450" y="3625850"/>
            <a:ext cx="387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i="1" smtClean="0">
                <a:solidFill>
                  <a:schemeClr val="bg1"/>
                </a:solidFill>
                <a:effectLst>
                  <a:outerShdw blurRad="38100" dist="38100" dir="2700000" algn="tl">
                    <a:srgbClr val="000000"/>
                  </a:outerShdw>
                </a:effectLst>
                <a:latin typeface="Times New Roman" pitchFamily="18" charset="0"/>
                <a:ea typeface="仿宋_GB2312" pitchFamily="49" charset="-122"/>
              </a:rPr>
              <a:t>e</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
        <p:nvSpPr>
          <p:cNvPr id="47141" name="Text Box 35"/>
          <p:cNvSpPr txBox="1">
            <a:spLocks noChangeArrowheads="1"/>
          </p:cNvSpPr>
          <p:nvPr/>
        </p:nvSpPr>
        <p:spPr bwMode="auto">
          <a:xfrm>
            <a:off x="8121650" y="3657600"/>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i="1" smtClean="0">
                <a:solidFill>
                  <a:schemeClr val="bg1"/>
                </a:solidFill>
                <a:effectLst>
                  <a:outerShdw blurRad="38100" dist="38100" dir="2700000" algn="tl">
                    <a:srgbClr val="000000"/>
                  </a:outerShdw>
                </a:effectLst>
                <a:latin typeface="Times New Roman" pitchFamily="18" charset="0"/>
                <a:ea typeface="仿宋_GB2312" pitchFamily="49" charset="-122"/>
              </a:rPr>
              <a:t>f</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1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1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1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7118">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7118">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711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92449DE0-E3E0-41CE-B848-869482BA3770}" type="slidenum">
              <a:rPr lang="en-US" altLang="zh-CN" sz="1800" b="1">
                <a:latin typeface="华文新魏" pitchFamily="2" charset="-122"/>
                <a:ea typeface="华文新魏" pitchFamily="2" charset="-122"/>
              </a:rPr>
              <a:pPr algn="r" eaLnBrk="1" hangingPunct="1"/>
              <a:t>3</a:t>
            </a:fld>
            <a:endParaRPr lang="en-US" altLang="zh-CN" sz="1800" b="1">
              <a:latin typeface="华文新魏" pitchFamily="2" charset="-122"/>
              <a:ea typeface="华文新魏" pitchFamily="2" charset="-122"/>
            </a:endParaRPr>
          </a:p>
        </p:txBody>
      </p:sp>
      <p:sp>
        <p:nvSpPr>
          <p:cNvPr id="5123"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A8E23DFC-849A-495F-ADF4-E1688377899A}" type="slidenum">
              <a:rPr lang="en-US" altLang="zh-CN" sz="1800" b="1">
                <a:latin typeface="华文新魏" pitchFamily="2" charset="-122"/>
                <a:ea typeface="华文新魏" pitchFamily="2" charset="-122"/>
              </a:rPr>
              <a:pPr algn="r" eaLnBrk="1" hangingPunct="1"/>
              <a:t>3</a:t>
            </a:fld>
            <a:endParaRPr lang="en-US" altLang="zh-CN" sz="1800" b="1">
              <a:latin typeface="华文新魏" pitchFamily="2" charset="-122"/>
              <a:ea typeface="华文新魏" pitchFamily="2" charset="-122"/>
            </a:endParaRPr>
          </a:p>
        </p:txBody>
      </p:sp>
      <p:sp>
        <p:nvSpPr>
          <p:cNvPr id="5124" name="Rectangle 2"/>
          <p:cNvSpPr>
            <a:spLocks noGrp="1" noChangeArrowheads="1"/>
          </p:cNvSpPr>
          <p:nvPr>
            <p:ph type="title" idx="4294967295"/>
          </p:nvPr>
        </p:nvSpPr>
        <p:spPr>
          <a:xfrm>
            <a:off x="685800" y="441325"/>
            <a:ext cx="7772400" cy="847725"/>
          </a:xfrm>
        </p:spPr>
        <p:txBody>
          <a:bodyPr/>
          <a:lstStyle/>
          <a:p>
            <a:pPr algn="ctr" eaLnBrk="1" hangingPunct="1"/>
            <a:r>
              <a:rPr lang="en-US" altLang="zh-CN" sz="4000" b="1" dirty="0" smtClean="0">
                <a:solidFill>
                  <a:schemeClr val="tx2"/>
                </a:solidFill>
                <a:ea typeface="华文新魏" pitchFamily="2" charset="-122"/>
              </a:rPr>
              <a:t>5.1</a:t>
            </a:r>
            <a:r>
              <a:rPr lang="zh-CN" altLang="en-US" sz="4000" b="1" dirty="0" smtClean="0">
                <a:solidFill>
                  <a:schemeClr val="tx2"/>
                </a:solidFill>
                <a:ea typeface="华文新魏" pitchFamily="2" charset="-122"/>
              </a:rPr>
              <a:t> 树的基本概念</a:t>
            </a:r>
          </a:p>
        </p:txBody>
      </p:sp>
      <p:sp>
        <p:nvSpPr>
          <p:cNvPr id="6149" name="Rectangle 3"/>
          <p:cNvSpPr>
            <a:spLocks noGrp="1" noChangeArrowheads="1"/>
          </p:cNvSpPr>
          <p:nvPr>
            <p:ph type="body" idx="4294967295"/>
          </p:nvPr>
        </p:nvSpPr>
        <p:spPr>
          <a:xfrm>
            <a:off x="0" y="1316038"/>
            <a:ext cx="9144000" cy="5253037"/>
          </a:xfrm>
        </p:spPr>
        <p:txBody>
          <a:bodyPr/>
          <a:lstStyle/>
          <a:p>
            <a:pPr eaLnBrk="1" hangingPunct="1">
              <a:lnSpc>
                <a:spcPct val="105000"/>
              </a:lnSpc>
              <a:buClr>
                <a:srgbClr val="800080"/>
              </a:buClr>
              <a:buSzPct val="50000"/>
              <a:buFont typeface="Wingdings" pitchFamily="2" charset="2"/>
              <a:buNone/>
              <a:defRPr/>
            </a:pPr>
            <a:r>
              <a:rPr lang="en-US" sz="2000" b="1" dirty="0" smtClean="0">
                <a:latin typeface="Times New Roman" pitchFamily="18" charset="0"/>
                <a:ea typeface="仿宋_GB2312" pitchFamily="49" charset="-122"/>
              </a:rPr>
              <a:t>5.1.1  </a:t>
            </a:r>
            <a:r>
              <a:rPr lang="en-US" sz="2000" b="1" dirty="0" err="1" smtClean="0">
                <a:latin typeface="Times New Roman" pitchFamily="18" charset="0"/>
                <a:ea typeface="仿宋_GB2312" pitchFamily="49" charset="-122"/>
              </a:rPr>
              <a:t>树的定义和术语</a:t>
            </a:r>
            <a:endParaRPr lang="en-US" sz="2000" b="1" dirty="0" smtClean="0">
              <a:latin typeface="Times New Roman" pitchFamily="18" charset="0"/>
              <a:ea typeface="仿宋_GB2312" pitchFamily="49" charset="-122"/>
            </a:endParaRPr>
          </a:p>
          <a:p>
            <a:pPr eaLnBrk="1" hangingPunct="1">
              <a:lnSpc>
                <a:spcPct val="105000"/>
              </a:lnSpc>
              <a:buClr>
                <a:srgbClr val="800080"/>
              </a:buClr>
              <a:buSzPct val="50000"/>
              <a:buNone/>
              <a:defRPr/>
            </a:pPr>
            <a:r>
              <a:rPr lang="zh-CN" altLang="en-US" sz="2000" b="1" dirty="0" smtClean="0">
                <a:latin typeface="Times New Roman" pitchFamily="18" charset="0"/>
                <a:ea typeface="仿宋_GB2312" pitchFamily="49" charset="-122"/>
              </a:rPr>
              <a:t>             一棵树</a:t>
            </a:r>
            <a:r>
              <a:rPr lang="zh-CN" altLang="en-US" sz="2000" b="1" dirty="0">
                <a:latin typeface="Times New Roman" pitchFamily="18" charset="0"/>
                <a:ea typeface="仿宋_GB2312" pitchFamily="49" charset="-122"/>
              </a:rPr>
              <a:t>，它是</a:t>
            </a:r>
            <a:r>
              <a:rPr lang="en-US" altLang="zh-CN" sz="2000" b="1" i="1" dirty="0">
                <a:solidFill>
                  <a:schemeClr val="tx2"/>
                </a:solidFill>
                <a:latin typeface="Times New Roman" pitchFamily="18" charset="0"/>
                <a:ea typeface="仿宋_GB2312" pitchFamily="49" charset="-122"/>
              </a:rPr>
              <a:t>n</a:t>
            </a:r>
            <a:r>
              <a:rPr lang="en-US" altLang="zh-CN" sz="2000" b="1" dirty="0">
                <a:solidFill>
                  <a:schemeClr val="tx2"/>
                </a:solidFill>
                <a:latin typeface="Times New Roman" pitchFamily="18" charset="0"/>
                <a:ea typeface="仿宋_GB2312" pitchFamily="49" charset="-122"/>
              </a:rPr>
              <a:t> (</a:t>
            </a:r>
            <a:r>
              <a:rPr lang="en-US" altLang="zh-CN" sz="2000" b="1" i="1" dirty="0">
                <a:solidFill>
                  <a:schemeClr val="tx2"/>
                </a:solidFill>
                <a:latin typeface="Times New Roman" pitchFamily="18" charset="0"/>
                <a:ea typeface="仿宋_GB2312" pitchFamily="49" charset="-122"/>
              </a:rPr>
              <a:t>n</a:t>
            </a:r>
            <a:r>
              <a:rPr lang="en-US" altLang="zh-CN" sz="2000" b="1" dirty="0">
                <a:solidFill>
                  <a:schemeClr val="tx2"/>
                </a:solidFill>
                <a:latin typeface="Times New Roman" pitchFamily="18" charset="0"/>
                <a:ea typeface="仿宋_GB2312" pitchFamily="49" charset="-122"/>
              </a:rPr>
              <a:t>≥0)</a:t>
            </a:r>
            <a:r>
              <a:rPr lang="en-US" altLang="zh-CN" sz="2000" b="1" dirty="0">
                <a:latin typeface="Times New Roman" pitchFamily="18" charset="0"/>
                <a:ea typeface="仿宋_GB2312" pitchFamily="49" charset="-122"/>
              </a:rPr>
              <a:t> </a:t>
            </a:r>
            <a:r>
              <a:rPr lang="zh-CN" altLang="en-US" sz="2000" b="1" dirty="0">
                <a:latin typeface="Times New Roman" pitchFamily="18" charset="0"/>
                <a:ea typeface="仿宋_GB2312" pitchFamily="49" charset="-122"/>
              </a:rPr>
              <a:t>个结点的有限集合。当</a:t>
            </a:r>
            <a:r>
              <a:rPr lang="en-US" altLang="zh-CN" sz="2000" b="1" i="1" dirty="0">
                <a:latin typeface="Times New Roman" pitchFamily="18" charset="0"/>
                <a:ea typeface="仿宋_GB2312" pitchFamily="49" charset="-122"/>
              </a:rPr>
              <a:t>n</a:t>
            </a:r>
            <a:r>
              <a:rPr lang="en-US" altLang="zh-CN" sz="2000" b="1" dirty="0">
                <a:latin typeface="Times New Roman" pitchFamily="18" charset="0"/>
                <a:ea typeface="仿宋_GB2312" pitchFamily="49" charset="-122"/>
              </a:rPr>
              <a:t> = 0</a:t>
            </a:r>
            <a:r>
              <a:rPr lang="zh-CN" altLang="en-US" sz="2000" b="1" dirty="0">
                <a:latin typeface="Times New Roman" pitchFamily="18" charset="0"/>
                <a:ea typeface="仿宋_GB2312" pitchFamily="49" charset="-122"/>
              </a:rPr>
              <a:t>时，</a:t>
            </a:r>
            <a:r>
              <a:rPr lang="en-US" altLang="zh-CN" sz="2000" b="1" i="1" dirty="0">
                <a:latin typeface="Times New Roman" pitchFamily="18" charset="0"/>
                <a:ea typeface="仿宋_GB2312" pitchFamily="49" charset="-122"/>
              </a:rPr>
              <a:t>T </a:t>
            </a:r>
            <a:r>
              <a:rPr lang="zh-CN" altLang="en-US" sz="2000" b="1" dirty="0">
                <a:latin typeface="Times New Roman" pitchFamily="18" charset="0"/>
                <a:ea typeface="仿宋_GB2312" pitchFamily="49" charset="-122"/>
              </a:rPr>
              <a:t>称为空树；否则，</a:t>
            </a:r>
            <a:r>
              <a:rPr lang="en-US" altLang="zh-CN" sz="2000" b="1" i="1" dirty="0">
                <a:solidFill>
                  <a:schemeClr val="tx2"/>
                </a:solidFill>
                <a:latin typeface="Times New Roman" pitchFamily="18" charset="0"/>
                <a:ea typeface="仿宋_GB2312" pitchFamily="49" charset="-122"/>
              </a:rPr>
              <a:t>T</a:t>
            </a:r>
            <a:r>
              <a:rPr lang="en-US" altLang="zh-CN" sz="2000" b="1" i="1" dirty="0">
                <a:latin typeface="Times New Roman" pitchFamily="18" charset="0"/>
                <a:ea typeface="仿宋_GB2312" pitchFamily="49" charset="-122"/>
              </a:rPr>
              <a:t> </a:t>
            </a:r>
            <a:r>
              <a:rPr lang="zh-CN" altLang="en-US" sz="2000" b="1" dirty="0">
                <a:latin typeface="Times New Roman" pitchFamily="18" charset="0"/>
                <a:ea typeface="仿宋_GB2312" pitchFamily="49" charset="-122"/>
              </a:rPr>
              <a:t>是非空树，记作</a:t>
            </a:r>
            <a:r>
              <a:rPr lang="zh-CN" altLang="en-US" sz="2000" dirty="0">
                <a:latin typeface="Times New Roman" pitchFamily="18" charset="0"/>
                <a:ea typeface="仿宋_GB2312" pitchFamily="49" charset="-122"/>
              </a:rPr>
              <a:t> </a:t>
            </a:r>
          </a:p>
          <a:p>
            <a:pPr eaLnBrk="1" hangingPunct="1">
              <a:lnSpc>
                <a:spcPct val="105000"/>
              </a:lnSpc>
              <a:buClr>
                <a:srgbClr val="800080"/>
              </a:buClr>
              <a:buSzPct val="50000"/>
              <a:buFont typeface="Wingdings" pitchFamily="2" charset="2"/>
              <a:buNone/>
              <a:defRPr/>
            </a:pPr>
            <a:endParaRPr lang="en-US" sz="2800" b="1" dirty="0" smtClean="0">
              <a:latin typeface="Times New Roman" pitchFamily="18" charset="0"/>
              <a:ea typeface="仿宋_GB2312" pitchFamily="49" charset="-122"/>
            </a:endParaRPr>
          </a:p>
        </p:txBody>
      </p:sp>
      <p:sp>
        <p:nvSpPr>
          <p:cNvPr id="6" name="Rectangle 3"/>
          <p:cNvSpPr txBox="1">
            <a:spLocks noChangeArrowheads="1"/>
          </p:cNvSpPr>
          <p:nvPr/>
        </p:nvSpPr>
        <p:spPr bwMode="auto">
          <a:xfrm>
            <a:off x="-144524" y="3717032"/>
            <a:ext cx="9109012"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lvl="1" eaLnBrk="1" hangingPunct="1">
              <a:lnSpc>
                <a:spcPct val="110000"/>
              </a:lnSpc>
              <a:spcBef>
                <a:spcPct val="15000"/>
              </a:spcBef>
              <a:buClr>
                <a:srgbClr val="008000"/>
              </a:buClr>
              <a:buSzPct val="55000"/>
              <a:buFont typeface="Wingdings" pitchFamily="2" charset="2"/>
              <a:buChar char="u"/>
            </a:pPr>
            <a:r>
              <a:rPr lang="en-US" altLang="zh-CN" sz="2000" b="1" i="1" kern="0" dirty="0" smtClean="0">
                <a:solidFill>
                  <a:schemeClr val="tx2"/>
                </a:solidFill>
                <a:latin typeface="Times New Roman" pitchFamily="18" charset="0"/>
                <a:ea typeface="仿宋_GB2312" pitchFamily="49" charset="-122"/>
              </a:rPr>
              <a:t> r </a:t>
            </a:r>
            <a:r>
              <a:rPr lang="zh-CN" altLang="en-US" sz="2000" b="1" kern="0" dirty="0" smtClean="0">
                <a:latin typeface="Times New Roman" pitchFamily="18" charset="0"/>
                <a:ea typeface="仿宋_GB2312" pitchFamily="49" charset="-122"/>
              </a:rPr>
              <a:t>是一个特定的称为</a:t>
            </a:r>
            <a:r>
              <a:rPr lang="zh-CN" altLang="en-US" sz="2000" b="1" kern="0" dirty="0" smtClean="0">
                <a:solidFill>
                  <a:schemeClr val="tx2"/>
                </a:solidFill>
                <a:latin typeface="Times New Roman" pitchFamily="18" charset="0"/>
                <a:ea typeface="仿宋_GB2312" pitchFamily="49" charset="-122"/>
              </a:rPr>
              <a:t>根</a:t>
            </a:r>
            <a:r>
              <a:rPr lang="en-US" altLang="zh-CN" sz="2000" b="1" kern="0" dirty="0" smtClean="0">
                <a:solidFill>
                  <a:schemeClr val="tx2"/>
                </a:solidFill>
                <a:latin typeface="Times New Roman" pitchFamily="18" charset="0"/>
                <a:ea typeface="仿宋_GB2312" pitchFamily="49" charset="-122"/>
              </a:rPr>
              <a:t>(root)</a:t>
            </a:r>
            <a:r>
              <a:rPr lang="zh-CN" altLang="en-US" sz="2000" b="1" kern="0" dirty="0" smtClean="0">
                <a:latin typeface="Times New Roman" pitchFamily="18" charset="0"/>
                <a:ea typeface="仿宋_GB2312" pitchFamily="49" charset="-122"/>
              </a:rPr>
              <a:t>的结点，它只有直接后继，没有直接前驱；</a:t>
            </a:r>
          </a:p>
          <a:p>
            <a:pPr lvl="1" eaLnBrk="1" hangingPunct="1">
              <a:lnSpc>
                <a:spcPct val="110000"/>
              </a:lnSpc>
              <a:spcBef>
                <a:spcPct val="15000"/>
              </a:spcBef>
              <a:buClr>
                <a:srgbClr val="008000"/>
              </a:buClr>
              <a:buSzPct val="55000"/>
              <a:buFont typeface="Wingdings" pitchFamily="2" charset="2"/>
              <a:buChar char="u"/>
            </a:pPr>
            <a:r>
              <a:rPr lang="zh-CN" altLang="en-US" sz="2000" b="1" kern="0" dirty="0" smtClean="0">
                <a:latin typeface="Times New Roman" pitchFamily="18" charset="0"/>
                <a:ea typeface="仿宋_GB2312" pitchFamily="49" charset="-122"/>
              </a:rPr>
              <a:t>根以外的其他结点划分为 </a:t>
            </a:r>
            <a:r>
              <a:rPr lang="en-US" altLang="zh-CN" sz="2000" b="1" i="1" kern="0" dirty="0" smtClean="0">
                <a:latin typeface="Times New Roman" pitchFamily="18" charset="0"/>
                <a:ea typeface="仿宋_GB2312" pitchFamily="49" charset="-122"/>
              </a:rPr>
              <a:t>m</a:t>
            </a:r>
            <a:r>
              <a:rPr lang="en-US" altLang="zh-CN" sz="2000" b="1" kern="0" dirty="0" smtClean="0">
                <a:latin typeface="Times New Roman" pitchFamily="18" charset="0"/>
                <a:ea typeface="仿宋_GB2312" pitchFamily="49" charset="-122"/>
              </a:rPr>
              <a:t> (</a:t>
            </a:r>
            <a:r>
              <a:rPr lang="en-US" altLang="zh-CN" sz="2000" b="1" i="1" kern="0" dirty="0" smtClean="0">
                <a:latin typeface="Times New Roman" pitchFamily="18" charset="0"/>
                <a:ea typeface="仿宋_GB2312" pitchFamily="49" charset="-122"/>
              </a:rPr>
              <a:t>m</a:t>
            </a:r>
            <a:r>
              <a:rPr lang="en-US" altLang="zh-CN" sz="2000" b="1" kern="0" dirty="0" smtClean="0">
                <a:latin typeface="Times New Roman" pitchFamily="18" charset="0"/>
                <a:ea typeface="仿宋_GB2312" pitchFamily="49" charset="-122"/>
              </a:rPr>
              <a:t> </a:t>
            </a:r>
            <a:r>
              <a:rPr lang="en-US" altLang="zh-CN" sz="2000" b="1" kern="0" dirty="0" smtClean="0">
                <a:latin typeface="Times New Roman" pitchFamily="18" charset="0"/>
                <a:ea typeface="仿宋_GB2312" pitchFamily="49" charset="-122"/>
                <a:sym typeface="Symbol" pitchFamily="18" charset="2"/>
              </a:rPr>
              <a:t></a:t>
            </a:r>
            <a:r>
              <a:rPr lang="en-US" altLang="zh-CN" sz="2000" b="1" kern="0" dirty="0" smtClean="0">
                <a:latin typeface="Times New Roman" pitchFamily="18" charset="0"/>
                <a:ea typeface="仿宋_GB2312" pitchFamily="49" charset="-122"/>
              </a:rPr>
              <a:t> 0) </a:t>
            </a:r>
            <a:r>
              <a:rPr lang="zh-CN" altLang="en-US" sz="2000" b="1" kern="0" dirty="0" smtClean="0">
                <a:latin typeface="Times New Roman" pitchFamily="18" charset="0"/>
                <a:ea typeface="仿宋_GB2312" pitchFamily="49" charset="-122"/>
              </a:rPr>
              <a:t>个互不相交的有限集合</a:t>
            </a:r>
            <a:r>
              <a:rPr lang="en-US" altLang="zh-CN" sz="2000" b="1" i="1" kern="0" dirty="0" smtClean="0">
                <a:solidFill>
                  <a:schemeClr val="tx2"/>
                </a:solidFill>
                <a:latin typeface="Times New Roman" pitchFamily="18" charset="0"/>
                <a:ea typeface="仿宋_GB2312" pitchFamily="49" charset="-122"/>
              </a:rPr>
              <a:t>T</a:t>
            </a:r>
            <a:r>
              <a:rPr lang="en-US" altLang="zh-CN" sz="2000" b="1" kern="0" baseline="-25000" dirty="0" smtClean="0">
                <a:solidFill>
                  <a:schemeClr val="tx2"/>
                </a:solidFill>
                <a:latin typeface="Times New Roman" pitchFamily="18" charset="0"/>
                <a:ea typeface="仿宋_GB2312" pitchFamily="49" charset="-122"/>
              </a:rPr>
              <a:t>1</a:t>
            </a:r>
            <a:r>
              <a:rPr lang="en-US" altLang="zh-CN" sz="2000" b="1" kern="0" dirty="0" smtClean="0">
                <a:solidFill>
                  <a:srgbClr val="000099"/>
                </a:solidFill>
                <a:latin typeface="Times New Roman" pitchFamily="18" charset="0"/>
                <a:ea typeface="仿宋_GB2312" pitchFamily="49" charset="-122"/>
              </a:rPr>
              <a:t>, </a:t>
            </a:r>
            <a:r>
              <a:rPr lang="en-US" altLang="zh-CN" sz="2000" b="1" i="1" kern="0" dirty="0" smtClean="0">
                <a:solidFill>
                  <a:schemeClr val="tx2"/>
                </a:solidFill>
                <a:latin typeface="Times New Roman" pitchFamily="18" charset="0"/>
                <a:ea typeface="仿宋_GB2312" pitchFamily="49" charset="-122"/>
              </a:rPr>
              <a:t>T</a:t>
            </a:r>
            <a:r>
              <a:rPr lang="en-US" altLang="zh-CN" sz="2000" b="1" kern="0" baseline="-25000" dirty="0" smtClean="0">
                <a:solidFill>
                  <a:schemeClr val="tx2"/>
                </a:solidFill>
                <a:latin typeface="Times New Roman" pitchFamily="18" charset="0"/>
                <a:ea typeface="仿宋_GB2312" pitchFamily="49" charset="-122"/>
              </a:rPr>
              <a:t>2</a:t>
            </a:r>
            <a:r>
              <a:rPr lang="en-US" altLang="zh-CN" sz="2000" b="1" kern="0" dirty="0" smtClean="0">
                <a:solidFill>
                  <a:srgbClr val="000099"/>
                </a:solidFill>
                <a:latin typeface="Times New Roman" pitchFamily="18" charset="0"/>
                <a:ea typeface="仿宋_GB2312" pitchFamily="49" charset="-122"/>
              </a:rPr>
              <a:t>, …, </a:t>
            </a:r>
            <a:r>
              <a:rPr lang="en-US" altLang="zh-CN" sz="2000" b="1" i="1" kern="0" dirty="0" smtClean="0">
                <a:solidFill>
                  <a:schemeClr val="tx2"/>
                </a:solidFill>
                <a:latin typeface="Times New Roman" pitchFamily="18" charset="0"/>
                <a:ea typeface="仿宋_GB2312" pitchFamily="49" charset="-122"/>
              </a:rPr>
              <a:t>T</a:t>
            </a:r>
            <a:r>
              <a:rPr lang="en-US" altLang="zh-CN" sz="2000" b="1" i="1" kern="0" baseline="-25000" dirty="0" smtClean="0">
                <a:solidFill>
                  <a:schemeClr val="tx2"/>
                </a:solidFill>
                <a:latin typeface="Times New Roman" pitchFamily="18" charset="0"/>
                <a:ea typeface="仿宋_GB2312" pitchFamily="49" charset="-122"/>
              </a:rPr>
              <a:t>m</a:t>
            </a:r>
            <a:r>
              <a:rPr lang="zh-CN" altLang="en-US" sz="2000" b="1" kern="0" dirty="0" smtClean="0">
                <a:solidFill>
                  <a:srgbClr val="000099"/>
                </a:solidFill>
                <a:latin typeface="Times New Roman" pitchFamily="18" charset="0"/>
                <a:ea typeface="仿宋_GB2312" pitchFamily="49" charset="-122"/>
              </a:rPr>
              <a:t>，</a:t>
            </a:r>
            <a:r>
              <a:rPr lang="zh-CN" altLang="en-US" sz="2000" b="1" kern="0" dirty="0" smtClean="0">
                <a:latin typeface="Times New Roman" pitchFamily="18" charset="0"/>
                <a:ea typeface="仿宋_GB2312" pitchFamily="49" charset="-122"/>
              </a:rPr>
              <a:t>每个集合又是一棵树，并且称之为</a:t>
            </a:r>
            <a:r>
              <a:rPr lang="zh-CN" altLang="en-US" sz="2000" b="1" kern="0" dirty="0" smtClean="0">
                <a:solidFill>
                  <a:schemeClr val="tx2"/>
                </a:solidFill>
                <a:latin typeface="Times New Roman" pitchFamily="18" charset="0"/>
                <a:ea typeface="仿宋_GB2312" pitchFamily="49" charset="-122"/>
              </a:rPr>
              <a:t>根的子树</a:t>
            </a:r>
            <a:r>
              <a:rPr lang="zh-CN" altLang="en-US" sz="2000" b="1" kern="0" dirty="0" smtClean="0">
                <a:solidFill>
                  <a:srgbClr val="000099"/>
                </a:solidFill>
                <a:latin typeface="Times New Roman" pitchFamily="18" charset="0"/>
                <a:ea typeface="仿宋_GB2312" pitchFamily="49" charset="-122"/>
              </a:rPr>
              <a:t>。</a:t>
            </a:r>
          </a:p>
          <a:p>
            <a:pPr lvl="1" eaLnBrk="1" hangingPunct="1">
              <a:lnSpc>
                <a:spcPct val="110000"/>
              </a:lnSpc>
              <a:spcBef>
                <a:spcPct val="15000"/>
              </a:spcBef>
              <a:buClr>
                <a:srgbClr val="008000"/>
              </a:buClr>
              <a:buSzPct val="55000"/>
              <a:buFont typeface="Wingdings" pitchFamily="2" charset="2"/>
              <a:buChar char="u"/>
            </a:pPr>
            <a:r>
              <a:rPr lang="zh-CN" altLang="en-US" sz="2000" b="1" kern="0" dirty="0" smtClean="0">
                <a:latin typeface="Times New Roman" pitchFamily="18" charset="0"/>
                <a:ea typeface="仿宋_GB2312" pitchFamily="49" charset="-122"/>
              </a:rPr>
              <a:t>每棵子树的根结点有且仅有</a:t>
            </a:r>
            <a:r>
              <a:rPr lang="zh-CN" altLang="en-US" sz="2000" b="1" kern="0" dirty="0" smtClean="0">
                <a:solidFill>
                  <a:srgbClr val="FF0000"/>
                </a:solidFill>
                <a:latin typeface="Times New Roman" pitchFamily="18" charset="0"/>
                <a:ea typeface="仿宋_GB2312" pitchFamily="49" charset="-122"/>
              </a:rPr>
              <a:t>一个</a:t>
            </a:r>
            <a:r>
              <a:rPr lang="zh-CN" altLang="en-US" sz="2000" b="1" kern="0" dirty="0" smtClean="0">
                <a:latin typeface="Times New Roman" pitchFamily="18" charset="0"/>
                <a:ea typeface="仿宋_GB2312" pitchFamily="49" charset="-122"/>
              </a:rPr>
              <a:t>直接前驱，但可以有</a:t>
            </a:r>
            <a:r>
              <a:rPr lang="en-US" altLang="zh-CN" sz="2000" b="1" kern="0" dirty="0" smtClean="0">
                <a:solidFill>
                  <a:srgbClr val="FF0000"/>
                </a:solidFill>
                <a:latin typeface="Times New Roman" pitchFamily="18" charset="0"/>
                <a:ea typeface="仿宋_GB2312" pitchFamily="49" charset="-122"/>
              </a:rPr>
              <a:t>0</a:t>
            </a:r>
            <a:r>
              <a:rPr lang="zh-CN" altLang="en-US" sz="2000" b="1" kern="0" dirty="0" smtClean="0">
                <a:solidFill>
                  <a:srgbClr val="FF0000"/>
                </a:solidFill>
                <a:latin typeface="Times New Roman" pitchFamily="18" charset="0"/>
                <a:ea typeface="仿宋_GB2312" pitchFamily="49" charset="-122"/>
              </a:rPr>
              <a:t>个或多个</a:t>
            </a:r>
            <a:r>
              <a:rPr lang="zh-CN" altLang="en-US" sz="2000" b="1" kern="0" dirty="0" smtClean="0">
                <a:latin typeface="Times New Roman" pitchFamily="18" charset="0"/>
                <a:ea typeface="仿宋_GB2312" pitchFamily="49" charset="-122"/>
              </a:rPr>
              <a:t>直接后继。</a:t>
            </a:r>
            <a:endParaRPr lang="zh-CN" altLang="en-US" sz="2000" kern="0" dirty="0" smtClean="0"/>
          </a:p>
        </p:txBody>
      </p:sp>
      <p:graphicFrame>
        <p:nvGraphicFramePr>
          <p:cNvPr id="7" name="Object 5"/>
          <p:cNvGraphicFramePr>
            <a:graphicFrameLocks noChangeAspect="1"/>
          </p:cNvGraphicFramePr>
          <p:nvPr>
            <p:extLst>
              <p:ext uri="{D42A27DB-BD31-4B8C-83A1-F6EECF244321}">
                <p14:modId xmlns:p14="http://schemas.microsoft.com/office/powerpoint/2010/main" val="1397074688"/>
              </p:ext>
            </p:extLst>
          </p:nvPr>
        </p:nvGraphicFramePr>
        <p:xfrm>
          <a:off x="2483768" y="2600908"/>
          <a:ext cx="3312368" cy="886748"/>
        </p:xfrm>
        <a:graphic>
          <a:graphicData uri="http://schemas.openxmlformats.org/presentationml/2006/ole">
            <mc:AlternateContent xmlns:mc="http://schemas.openxmlformats.org/markup-compatibility/2006">
              <mc:Choice xmlns:v="urn:schemas-microsoft-com:vml" Requires="v">
                <p:oleObj spid="_x0000_s82950" r:id="rId3" imgW="1816100" imgH="482600" progId="Equation.3">
                  <p:embed/>
                </p:oleObj>
              </mc:Choice>
              <mc:Fallback>
                <p:oleObj r:id="rId3" imgW="18161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600908"/>
                        <a:ext cx="3312368" cy="886748"/>
                      </a:xfrm>
                      <a:prstGeom prst="rect">
                        <a:avLst/>
                      </a:prstGeom>
                      <a:noFill/>
                      <a:ln>
                        <a:noFill/>
                      </a:ln>
                      <a:effectLs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25748B62-BB6E-4422-B90C-DAD30D9F0F53}" type="slidenum">
              <a:rPr lang="en-US" altLang="zh-CN" sz="1800" b="1">
                <a:latin typeface="华文新魏" pitchFamily="2" charset="-122"/>
                <a:ea typeface="华文新魏" pitchFamily="2" charset="-122"/>
              </a:rPr>
              <a:pPr algn="r" eaLnBrk="1" hangingPunct="1"/>
              <a:t>30</a:t>
            </a:fld>
            <a:endParaRPr lang="en-US" altLang="zh-CN" sz="1800" b="1">
              <a:latin typeface="华文新魏" pitchFamily="2" charset="-122"/>
              <a:ea typeface="华文新魏" pitchFamily="2" charset="-122"/>
            </a:endParaRPr>
          </a:p>
        </p:txBody>
      </p:sp>
      <p:sp>
        <p:nvSpPr>
          <p:cNvPr id="35843"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A24778C4-E7E3-4A3A-88AF-FADC162387F9}" type="slidenum">
              <a:rPr lang="en-US" altLang="zh-CN" sz="1800" b="1">
                <a:latin typeface="华文新魏" pitchFamily="2" charset="-122"/>
                <a:ea typeface="华文新魏" pitchFamily="2" charset="-122"/>
              </a:rPr>
              <a:pPr algn="r" eaLnBrk="1" hangingPunct="1"/>
              <a:t>30</a:t>
            </a:fld>
            <a:endParaRPr lang="en-US" altLang="zh-CN" sz="1800" b="1">
              <a:latin typeface="华文新魏" pitchFamily="2" charset="-122"/>
              <a:ea typeface="华文新魏" pitchFamily="2" charset="-122"/>
            </a:endParaRPr>
          </a:p>
        </p:txBody>
      </p:sp>
      <p:sp>
        <p:nvSpPr>
          <p:cNvPr id="35844" name="Line 2"/>
          <p:cNvSpPr>
            <a:spLocks noChangeShapeType="1"/>
          </p:cNvSpPr>
          <p:nvPr/>
        </p:nvSpPr>
        <p:spPr bwMode="auto">
          <a:xfrm>
            <a:off x="7086600" y="5029200"/>
            <a:ext cx="381000" cy="685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5" name="Line 3"/>
          <p:cNvSpPr>
            <a:spLocks noChangeShapeType="1"/>
          </p:cNvSpPr>
          <p:nvPr/>
        </p:nvSpPr>
        <p:spPr bwMode="auto">
          <a:xfrm>
            <a:off x="7924800" y="3200400"/>
            <a:ext cx="304800" cy="685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6" name="Line 4"/>
          <p:cNvSpPr>
            <a:spLocks noChangeShapeType="1"/>
          </p:cNvSpPr>
          <p:nvPr/>
        </p:nvSpPr>
        <p:spPr bwMode="auto">
          <a:xfrm>
            <a:off x="6172200" y="3200400"/>
            <a:ext cx="381000" cy="685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7" name="Line 5"/>
          <p:cNvSpPr>
            <a:spLocks noChangeShapeType="1"/>
          </p:cNvSpPr>
          <p:nvPr/>
        </p:nvSpPr>
        <p:spPr bwMode="auto">
          <a:xfrm>
            <a:off x="6629400" y="4114800"/>
            <a:ext cx="381000" cy="6858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8" name="Line 6"/>
          <p:cNvSpPr>
            <a:spLocks noChangeShapeType="1"/>
          </p:cNvSpPr>
          <p:nvPr/>
        </p:nvSpPr>
        <p:spPr bwMode="auto">
          <a:xfrm flipH="1">
            <a:off x="7391400" y="3200400"/>
            <a:ext cx="304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9" name="Line 7"/>
          <p:cNvSpPr>
            <a:spLocks noChangeShapeType="1"/>
          </p:cNvSpPr>
          <p:nvPr/>
        </p:nvSpPr>
        <p:spPr bwMode="auto">
          <a:xfrm flipH="1">
            <a:off x="6629400" y="5029200"/>
            <a:ext cx="304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0" name="Line 8"/>
          <p:cNvSpPr>
            <a:spLocks noChangeShapeType="1"/>
          </p:cNvSpPr>
          <p:nvPr/>
        </p:nvSpPr>
        <p:spPr bwMode="auto">
          <a:xfrm flipH="1">
            <a:off x="6248400" y="4114800"/>
            <a:ext cx="304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1" name="Line 9"/>
          <p:cNvSpPr>
            <a:spLocks noChangeShapeType="1"/>
          </p:cNvSpPr>
          <p:nvPr/>
        </p:nvSpPr>
        <p:spPr bwMode="auto">
          <a:xfrm flipH="1">
            <a:off x="5715000" y="3276600"/>
            <a:ext cx="304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2" name="Line 10"/>
          <p:cNvSpPr>
            <a:spLocks noChangeShapeType="1"/>
          </p:cNvSpPr>
          <p:nvPr/>
        </p:nvSpPr>
        <p:spPr bwMode="auto">
          <a:xfrm>
            <a:off x="7010400" y="2362200"/>
            <a:ext cx="6858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53" name="Line 11"/>
          <p:cNvSpPr>
            <a:spLocks noChangeShapeType="1"/>
          </p:cNvSpPr>
          <p:nvPr/>
        </p:nvSpPr>
        <p:spPr bwMode="auto">
          <a:xfrm flipH="1">
            <a:off x="6248400" y="2362200"/>
            <a:ext cx="6096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6" name="Rectangle 12"/>
          <p:cNvSpPr>
            <a:spLocks noGrp="1" noChangeArrowheads="1"/>
          </p:cNvSpPr>
          <p:nvPr>
            <p:ph type="body" idx="4294967295"/>
          </p:nvPr>
        </p:nvSpPr>
        <p:spPr>
          <a:xfrm>
            <a:off x="68263" y="1233488"/>
            <a:ext cx="6218237" cy="5472112"/>
          </a:xfrm>
        </p:spPr>
        <p:txBody>
          <a:bodyPr/>
          <a:lstStyle/>
          <a:p>
            <a:pPr eaLnBrk="1" hangingPunct="1">
              <a:buFont typeface="Wingdings" pitchFamily="2" charset="2"/>
              <a:buNone/>
            </a:pPr>
            <a:r>
              <a:rPr lang="zh-CN" altLang="en-US" sz="3000" b="1" dirty="0" smtClean="0">
                <a:solidFill>
                  <a:schemeClr val="tx2"/>
                </a:solidFill>
                <a:ea typeface="仿宋_GB2312" pitchFamily="49" charset="-122"/>
              </a:rPr>
              <a:t>       后序遍历二叉树算法的框架是：</a:t>
            </a:r>
            <a:endParaRPr lang="zh-CN" altLang="en-US" sz="3000" b="1" dirty="0" smtClean="0">
              <a:ea typeface="仿宋_GB2312" pitchFamily="49" charset="-122"/>
            </a:endParaRPr>
          </a:p>
          <a:p>
            <a:pPr eaLnBrk="1" hangingPunct="1">
              <a:buClr>
                <a:srgbClr val="009900"/>
              </a:buClr>
              <a:buSzPct val="50000"/>
              <a:buFont typeface="Wingdings" pitchFamily="2" charset="2"/>
              <a:buNone/>
            </a:pPr>
            <a:r>
              <a:rPr lang="zh-CN" altLang="en-US" sz="3000" b="1" dirty="0" smtClean="0">
                <a:ea typeface="仿宋_GB2312" pitchFamily="49" charset="-122"/>
              </a:rPr>
              <a:t>若二叉树为空，则空操作；</a:t>
            </a:r>
          </a:p>
          <a:p>
            <a:pPr eaLnBrk="1" hangingPunct="1">
              <a:buClr>
                <a:srgbClr val="009900"/>
              </a:buClr>
              <a:buSzPct val="50000"/>
              <a:buFont typeface="Wingdings" pitchFamily="2" charset="2"/>
              <a:buNone/>
            </a:pPr>
            <a:r>
              <a:rPr lang="zh-CN" altLang="en-US" sz="3000" b="1" dirty="0" smtClean="0">
                <a:ea typeface="仿宋_GB2312" pitchFamily="49" charset="-122"/>
              </a:rPr>
              <a:t>否则</a:t>
            </a:r>
          </a:p>
          <a:p>
            <a:pPr lvl="1" eaLnBrk="1" hangingPunct="1">
              <a:buClr>
                <a:srgbClr val="FF6600"/>
              </a:buClr>
              <a:buSzPct val="50000"/>
              <a:buFont typeface="Wingdings" pitchFamily="2" charset="2"/>
              <a:buChar char="u"/>
            </a:pPr>
            <a:r>
              <a:rPr lang="zh-CN" altLang="en-US" sz="3000" b="1" dirty="0" smtClean="0">
                <a:solidFill>
                  <a:srgbClr val="000099"/>
                </a:solidFill>
                <a:ea typeface="仿宋_GB2312" pitchFamily="49" charset="-122"/>
              </a:rPr>
              <a:t>后序遍历左子树 </a:t>
            </a:r>
            <a:r>
              <a:rPr lang="en-US" altLang="zh-CN" sz="3000" b="1" dirty="0" smtClean="0">
                <a:solidFill>
                  <a:srgbClr val="000099"/>
                </a:solidFill>
                <a:ea typeface="仿宋_GB2312" pitchFamily="49" charset="-122"/>
              </a:rPr>
              <a:t>(L)</a:t>
            </a:r>
            <a:r>
              <a:rPr lang="zh-CN" altLang="en-US" sz="3000" b="1" dirty="0" smtClean="0">
                <a:solidFill>
                  <a:srgbClr val="000099"/>
                </a:solidFill>
                <a:ea typeface="仿宋_GB2312" pitchFamily="49" charset="-122"/>
              </a:rPr>
              <a:t>；</a:t>
            </a:r>
          </a:p>
          <a:p>
            <a:pPr lvl="1" eaLnBrk="1" hangingPunct="1">
              <a:buClr>
                <a:srgbClr val="FF6600"/>
              </a:buClr>
              <a:buSzPct val="50000"/>
              <a:buFont typeface="Wingdings" pitchFamily="2" charset="2"/>
              <a:buChar char="u"/>
            </a:pPr>
            <a:r>
              <a:rPr lang="zh-CN" altLang="en-US" sz="3000" b="1" dirty="0" smtClean="0">
                <a:solidFill>
                  <a:srgbClr val="000099"/>
                </a:solidFill>
                <a:ea typeface="仿宋_GB2312" pitchFamily="49" charset="-122"/>
              </a:rPr>
              <a:t>后序遍历右子树 </a:t>
            </a:r>
            <a:r>
              <a:rPr lang="en-US" altLang="zh-CN" sz="3000" b="1" dirty="0" smtClean="0">
                <a:solidFill>
                  <a:srgbClr val="000099"/>
                </a:solidFill>
                <a:ea typeface="仿宋_GB2312" pitchFamily="49" charset="-122"/>
              </a:rPr>
              <a:t>(R)</a:t>
            </a:r>
            <a:r>
              <a:rPr lang="zh-CN" altLang="en-US" sz="3000" b="1" dirty="0" smtClean="0">
                <a:solidFill>
                  <a:srgbClr val="000099"/>
                </a:solidFill>
                <a:ea typeface="仿宋_GB2312" pitchFamily="49" charset="-122"/>
              </a:rPr>
              <a:t>；</a:t>
            </a:r>
          </a:p>
          <a:p>
            <a:pPr lvl="1" eaLnBrk="1" hangingPunct="1">
              <a:buClr>
                <a:srgbClr val="FF6600"/>
              </a:buClr>
              <a:buSzPct val="50000"/>
              <a:buFont typeface="Wingdings" pitchFamily="2" charset="2"/>
              <a:buChar char="u"/>
            </a:pPr>
            <a:r>
              <a:rPr lang="zh-CN" altLang="en-US" sz="3000" b="1" dirty="0" smtClean="0">
                <a:solidFill>
                  <a:srgbClr val="000099"/>
                </a:solidFill>
                <a:ea typeface="仿宋_GB2312" pitchFamily="49" charset="-122"/>
              </a:rPr>
              <a:t>访问根结点 </a:t>
            </a:r>
            <a:r>
              <a:rPr lang="en-US" altLang="zh-CN" sz="3000" b="1" dirty="0" smtClean="0">
                <a:solidFill>
                  <a:srgbClr val="000099"/>
                </a:solidFill>
                <a:ea typeface="仿宋_GB2312" pitchFamily="49" charset="-122"/>
              </a:rPr>
              <a:t>(V)</a:t>
            </a:r>
            <a:r>
              <a:rPr lang="zh-CN" altLang="en-US" sz="3000" b="1" dirty="0" smtClean="0">
                <a:solidFill>
                  <a:srgbClr val="000099"/>
                </a:solidFill>
                <a:ea typeface="仿宋_GB2312" pitchFamily="49" charset="-122"/>
              </a:rPr>
              <a:t>。</a:t>
            </a:r>
          </a:p>
          <a:p>
            <a:pPr lvl="1" eaLnBrk="1" hangingPunct="1"/>
            <a:endParaRPr lang="zh-CN" altLang="en-US" sz="900" b="1" dirty="0" smtClean="0">
              <a:solidFill>
                <a:srgbClr val="000099"/>
              </a:solidFill>
              <a:ea typeface="仿宋_GB2312" pitchFamily="49" charset="-122"/>
            </a:endParaRPr>
          </a:p>
          <a:p>
            <a:pPr lvl="1" eaLnBrk="1" hangingPunct="1">
              <a:buFont typeface="Wingdings" pitchFamily="2" charset="2"/>
              <a:buNone/>
            </a:pPr>
            <a:r>
              <a:rPr lang="zh-CN" altLang="en-US" sz="3200" b="1" dirty="0" smtClean="0">
                <a:solidFill>
                  <a:schemeClr val="tx2"/>
                </a:solidFill>
                <a:latin typeface="Times New Roman" pitchFamily="18" charset="0"/>
                <a:ea typeface="仿宋_GB2312" pitchFamily="49" charset="-122"/>
              </a:rPr>
              <a:t>遍历结果</a:t>
            </a:r>
            <a:r>
              <a:rPr lang="en-US" altLang="zh-CN" sz="3200" b="1" dirty="0" smtClean="0">
                <a:solidFill>
                  <a:schemeClr val="tx2"/>
                </a:solidFill>
                <a:latin typeface="Times New Roman" pitchFamily="18" charset="0"/>
                <a:ea typeface="仿宋_GB2312" pitchFamily="49" charset="-122"/>
              </a:rPr>
              <a:t>:</a:t>
            </a:r>
            <a:endParaRPr lang="zh-CN" altLang="en-US" sz="3200" b="1" dirty="0" smtClean="0">
              <a:latin typeface="Times New Roman" pitchFamily="18" charset="0"/>
              <a:ea typeface="仿宋_GB2312" pitchFamily="49" charset="-122"/>
            </a:endParaRPr>
          </a:p>
          <a:p>
            <a:pPr lvl="1" eaLnBrk="1" hangingPunct="1">
              <a:buFont typeface="Wingdings" pitchFamily="2" charset="2"/>
              <a:buNone/>
            </a:pPr>
            <a:r>
              <a:rPr lang="en-US" altLang="zh-CN" sz="3200" b="1" dirty="0" smtClean="0">
                <a:latin typeface="Times New Roman" pitchFamily="18" charset="0"/>
                <a:ea typeface="仿宋_GB2312" pitchFamily="49" charset="-122"/>
              </a:rPr>
              <a:t> </a:t>
            </a:r>
            <a:r>
              <a:rPr lang="en-US" altLang="zh-CN" sz="3200" b="1" i="1" dirty="0" smtClean="0">
                <a:latin typeface="Times New Roman" pitchFamily="18" charset="0"/>
                <a:ea typeface="仿宋_GB2312" pitchFamily="49" charset="-122"/>
              </a:rPr>
              <a:t>a b c d</a:t>
            </a:r>
            <a:r>
              <a:rPr lang="en-US" altLang="zh-CN" sz="3200" b="1" dirty="0" smtClean="0">
                <a:latin typeface="Times New Roman" pitchFamily="18" charset="0"/>
                <a:ea typeface="仿宋_GB2312" pitchFamily="49" charset="-122"/>
              </a:rPr>
              <a:t> </a:t>
            </a:r>
            <a:r>
              <a:rPr lang="en-US" altLang="zh-CN" sz="3200" b="1" dirty="0" smtClean="0">
                <a:latin typeface="Courier New" pitchFamily="49" charset="0"/>
                <a:ea typeface="楷体_GB2312" pitchFamily="49" charset="-122"/>
              </a:rPr>
              <a:t>-</a:t>
            </a:r>
            <a:r>
              <a:rPr lang="en-US" altLang="zh-CN" sz="3200" b="1" dirty="0" smtClean="0">
                <a:latin typeface="Times New Roman" pitchFamily="18" charset="0"/>
                <a:ea typeface="仿宋_GB2312" pitchFamily="49" charset="-122"/>
              </a:rPr>
              <a:t> * + </a:t>
            </a:r>
            <a:r>
              <a:rPr lang="en-US" altLang="zh-CN" sz="3200" b="1" i="1" dirty="0" smtClean="0">
                <a:latin typeface="Times New Roman" pitchFamily="18" charset="0"/>
                <a:ea typeface="仿宋_GB2312" pitchFamily="49" charset="-122"/>
              </a:rPr>
              <a:t>e f</a:t>
            </a:r>
            <a:r>
              <a:rPr lang="en-US" altLang="zh-CN" sz="3200" b="1" dirty="0" smtClean="0">
                <a:latin typeface="Times New Roman" pitchFamily="18" charset="0"/>
                <a:ea typeface="仿宋_GB2312" pitchFamily="49" charset="-122"/>
              </a:rPr>
              <a:t> / </a:t>
            </a:r>
            <a:r>
              <a:rPr lang="en-US" altLang="zh-CN" sz="3200" b="1" dirty="0" smtClean="0">
                <a:latin typeface="Courier New" pitchFamily="49" charset="0"/>
                <a:ea typeface="楷体_GB2312" pitchFamily="49" charset="-122"/>
              </a:rPr>
              <a:t>-</a:t>
            </a:r>
            <a:endParaRPr lang="en-US" altLang="zh-CN" sz="3200" b="1" dirty="0" smtClean="0">
              <a:latin typeface="Courier New" pitchFamily="49" charset="0"/>
              <a:ea typeface="仿宋_GB2312" pitchFamily="49" charset="-122"/>
            </a:endParaRPr>
          </a:p>
        </p:txBody>
      </p:sp>
      <p:sp>
        <p:nvSpPr>
          <p:cNvPr id="35855" name="Rectangle 13"/>
          <p:cNvSpPr>
            <a:spLocks noGrp="1" noChangeArrowheads="1"/>
          </p:cNvSpPr>
          <p:nvPr>
            <p:ph type="title" idx="4294967295"/>
          </p:nvPr>
        </p:nvSpPr>
        <p:spPr>
          <a:xfrm>
            <a:off x="415314" y="512676"/>
            <a:ext cx="8244272" cy="762000"/>
          </a:xfrm>
        </p:spPr>
        <p:txBody>
          <a:bodyPr/>
          <a:lstStyle/>
          <a:p>
            <a:pPr algn="ctr" eaLnBrk="1" hangingPunct="1"/>
            <a:r>
              <a:rPr lang="en-US" altLang="zh-CN" sz="4000" b="1" dirty="0" smtClean="0">
                <a:solidFill>
                  <a:schemeClr val="tx2"/>
                </a:solidFill>
                <a:latin typeface="华文新魏" pitchFamily="2" charset="-122"/>
                <a:ea typeface="华文新魏" pitchFamily="2" charset="-122"/>
              </a:rPr>
              <a:t>③</a:t>
            </a:r>
            <a:r>
              <a:rPr lang="zh-CN" altLang="en-US" sz="4000" b="1" dirty="0" smtClean="0">
                <a:solidFill>
                  <a:schemeClr val="tx2"/>
                </a:solidFill>
                <a:latin typeface="华文新魏" pitchFamily="2" charset="-122"/>
                <a:ea typeface="华文新魏" pitchFamily="2" charset="-122"/>
              </a:rPr>
              <a:t>后序遍历 </a:t>
            </a:r>
            <a:r>
              <a:rPr lang="en-US" altLang="zh-CN" sz="4000" b="1" dirty="0" smtClean="0">
                <a:solidFill>
                  <a:schemeClr val="tx2"/>
                </a:solidFill>
                <a:latin typeface="华文新魏" pitchFamily="2" charset="-122"/>
                <a:ea typeface="华文新魏" pitchFamily="2" charset="-122"/>
              </a:rPr>
              <a:t>(</a:t>
            </a:r>
            <a:r>
              <a:rPr lang="en-US" altLang="zh-CN" sz="4000" b="1" dirty="0" err="1" smtClean="0">
                <a:solidFill>
                  <a:schemeClr val="tx2"/>
                </a:solidFill>
                <a:latin typeface="华文新魏" pitchFamily="2" charset="-122"/>
                <a:ea typeface="华文新魏" pitchFamily="2" charset="-122"/>
              </a:rPr>
              <a:t>Postorder</a:t>
            </a:r>
            <a:r>
              <a:rPr lang="en-US" altLang="zh-CN" sz="4000" b="1" dirty="0" smtClean="0">
                <a:solidFill>
                  <a:schemeClr val="tx2"/>
                </a:solidFill>
                <a:latin typeface="华文新魏" pitchFamily="2" charset="-122"/>
                <a:ea typeface="华文新魏" pitchFamily="2" charset="-122"/>
              </a:rPr>
              <a:t> Traversal)</a:t>
            </a:r>
            <a:endParaRPr lang="en-US" altLang="zh-CN" sz="4000" dirty="0" smtClean="0">
              <a:solidFill>
                <a:schemeClr val="tx2"/>
              </a:solidFill>
              <a:latin typeface="华文新魏" pitchFamily="2" charset="-122"/>
              <a:ea typeface="华文新魏" pitchFamily="2" charset="-122"/>
            </a:endParaRPr>
          </a:p>
        </p:txBody>
      </p:sp>
      <p:sp>
        <p:nvSpPr>
          <p:cNvPr id="35856" name="Oval 14"/>
          <p:cNvSpPr>
            <a:spLocks noChangeArrowheads="1"/>
          </p:cNvSpPr>
          <p:nvPr/>
        </p:nvSpPr>
        <p:spPr bwMode="auto">
          <a:xfrm>
            <a:off x="6705600" y="1981200"/>
            <a:ext cx="533400" cy="533400"/>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5857" name="Oval 15"/>
          <p:cNvSpPr>
            <a:spLocks noChangeArrowheads="1"/>
          </p:cNvSpPr>
          <p:nvPr/>
        </p:nvSpPr>
        <p:spPr bwMode="auto">
          <a:xfrm>
            <a:off x="5410200" y="3733800"/>
            <a:ext cx="533400" cy="53340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5858" name="Oval 16"/>
          <p:cNvSpPr>
            <a:spLocks noChangeArrowheads="1"/>
          </p:cNvSpPr>
          <p:nvPr/>
        </p:nvSpPr>
        <p:spPr bwMode="auto">
          <a:xfrm>
            <a:off x="6324600" y="3733800"/>
            <a:ext cx="533400" cy="533400"/>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5859" name="Oval 17"/>
          <p:cNvSpPr>
            <a:spLocks noChangeArrowheads="1"/>
          </p:cNvSpPr>
          <p:nvPr/>
        </p:nvSpPr>
        <p:spPr bwMode="auto">
          <a:xfrm>
            <a:off x="7086600" y="3733800"/>
            <a:ext cx="533400" cy="53340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5860" name="Oval 18"/>
          <p:cNvSpPr>
            <a:spLocks noChangeArrowheads="1"/>
          </p:cNvSpPr>
          <p:nvPr/>
        </p:nvSpPr>
        <p:spPr bwMode="auto">
          <a:xfrm>
            <a:off x="8001000" y="3733800"/>
            <a:ext cx="533400" cy="53340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5861" name="Oval 19"/>
          <p:cNvSpPr>
            <a:spLocks noChangeArrowheads="1"/>
          </p:cNvSpPr>
          <p:nvPr/>
        </p:nvSpPr>
        <p:spPr bwMode="auto">
          <a:xfrm>
            <a:off x="5867400" y="2819400"/>
            <a:ext cx="533400" cy="533400"/>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5862" name="Oval 20"/>
          <p:cNvSpPr>
            <a:spLocks noChangeArrowheads="1"/>
          </p:cNvSpPr>
          <p:nvPr/>
        </p:nvSpPr>
        <p:spPr bwMode="auto">
          <a:xfrm>
            <a:off x="7543800" y="2819400"/>
            <a:ext cx="533400" cy="533400"/>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5863" name="Oval 21"/>
          <p:cNvSpPr>
            <a:spLocks noChangeArrowheads="1"/>
          </p:cNvSpPr>
          <p:nvPr/>
        </p:nvSpPr>
        <p:spPr bwMode="auto">
          <a:xfrm>
            <a:off x="5867400" y="4648200"/>
            <a:ext cx="533400" cy="53340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5864" name="Oval 22"/>
          <p:cNvSpPr>
            <a:spLocks noChangeArrowheads="1"/>
          </p:cNvSpPr>
          <p:nvPr/>
        </p:nvSpPr>
        <p:spPr bwMode="auto">
          <a:xfrm>
            <a:off x="6781800" y="4648200"/>
            <a:ext cx="533400" cy="533400"/>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5865" name="Oval 23"/>
          <p:cNvSpPr>
            <a:spLocks noChangeArrowheads="1"/>
          </p:cNvSpPr>
          <p:nvPr/>
        </p:nvSpPr>
        <p:spPr bwMode="auto">
          <a:xfrm>
            <a:off x="6324600" y="5486400"/>
            <a:ext cx="533400" cy="53340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5866" name="Oval 24"/>
          <p:cNvSpPr>
            <a:spLocks noChangeArrowheads="1"/>
          </p:cNvSpPr>
          <p:nvPr/>
        </p:nvSpPr>
        <p:spPr bwMode="auto">
          <a:xfrm>
            <a:off x="7239000" y="5486400"/>
            <a:ext cx="533400" cy="53340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9179" name="Text Box 25"/>
          <p:cNvSpPr txBox="1">
            <a:spLocks noChangeArrowheads="1"/>
          </p:cNvSpPr>
          <p:nvPr/>
        </p:nvSpPr>
        <p:spPr bwMode="auto">
          <a:xfrm>
            <a:off x="6750050" y="18732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rPr>
              <a:t>-</a:t>
            </a:r>
            <a:endParaRPr lang="en-US" sz="2400" b="1" smtClean="0">
              <a:latin typeface="Times New Roman" pitchFamily="18" charset="0"/>
            </a:endParaRPr>
          </a:p>
        </p:txBody>
      </p:sp>
      <p:sp>
        <p:nvSpPr>
          <p:cNvPr id="49180" name="Text Box 26"/>
          <p:cNvSpPr txBox="1">
            <a:spLocks noChangeArrowheads="1"/>
          </p:cNvSpPr>
          <p:nvPr/>
        </p:nvSpPr>
        <p:spPr bwMode="auto">
          <a:xfrm>
            <a:off x="6826250" y="45720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rPr>
              <a:t>-</a:t>
            </a:r>
            <a:endParaRPr lang="en-US" sz="2400" b="1" smtClean="0">
              <a:latin typeface="Times New Roman" pitchFamily="18" charset="0"/>
            </a:endParaRPr>
          </a:p>
        </p:txBody>
      </p:sp>
      <p:sp>
        <p:nvSpPr>
          <p:cNvPr id="49181" name="Text Box 27"/>
          <p:cNvSpPr txBox="1">
            <a:spLocks noChangeArrowheads="1"/>
          </p:cNvSpPr>
          <p:nvPr/>
        </p:nvSpPr>
        <p:spPr bwMode="auto">
          <a:xfrm>
            <a:off x="7600950" y="27733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200" b="1" smtClean="0">
                <a:solidFill>
                  <a:schemeClr val="bg1"/>
                </a:solidFill>
                <a:effectLst>
                  <a:outerShdw blurRad="38100" dist="38100" dir="2700000" algn="tl">
                    <a:srgbClr val="000000"/>
                  </a:outerShdw>
                </a:effectLst>
                <a:latin typeface="仿宋_GB2312" pitchFamily="49" charset="-122"/>
                <a:ea typeface="仿宋_GB2312" pitchFamily="49" charset="-122"/>
              </a:rPr>
              <a:t>/</a:t>
            </a:r>
            <a:endParaRPr lang="en-US" sz="2400" b="1" smtClean="0">
              <a:latin typeface="Times New Roman" pitchFamily="18" charset="0"/>
            </a:endParaRPr>
          </a:p>
        </p:txBody>
      </p:sp>
      <p:sp>
        <p:nvSpPr>
          <p:cNvPr id="49182" name="Text Box 28"/>
          <p:cNvSpPr txBox="1">
            <a:spLocks noChangeArrowheads="1"/>
          </p:cNvSpPr>
          <p:nvPr/>
        </p:nvSpPr>
        <p:spPr bwMode="auto">
          <a:xfrm>
            <a:off x="5899150" y="2681288"/>
            <a:ext cx="43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b="1" smtClean="0">
                <a:solidFill>
                  <a:schemeClr val="bg1"/>
                </a:solidFill>
                <a:effectLst>
                  <a:outerShdw blurRad="38100" dist="38100" dir="2700000" algn="tl">
                    <a:srgbClr val="000000"/>
                  </a:outerShdw>
                </a:effectLst>
                <a:latin typeface="仿宋_GB2312" pitchFamily="49" charset="-122"/>
                <a:ea typeface="仿宋_GB2312" pitchFamily="49" charset="-122"/>
              </a:rPr>
              <a:t>+</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
        <p:nvSpPr>
          <p:cNvPr id="49183" name="Text Box 29"/>
          <p:cNvSpPr txBox="1">
            <a:spLocks noChangeArrowheads="1"/>
          </p:cNvSpPr>
          <p:nvPr/>
        </p:nvSpPr>
        <p:spPr bwMode="auto">
          <a:xfrm>
            <a:off x="6356350" y="3595688"/>
            <a:ext cx="43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b="1" smtClean="0">
                <a:solidFill>
                  <a:schemeClr val="bg1"/>
                </a:solidFill>
                <a:effectLst>
                  <a:outerShdw blurRad="38100" dist="38100" dir="2700000" algn="tl">
                    <a:srgbClr val="000000"/>
                  </a:outerShdw>
                </a:effectLst>
                <a:latin typeface="仿宋_GB2312" pitchFamily="49" charset="-122"/>
                <a:ea typeface="仿宋_GB2312" pitchFamily="49" charset="-122"/>
              </a:rPr>
              <a:t>*</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
        <p:nvSpPr>
          <p:cNvPr id="49184" name="Text Box 30"/>
          <p:cNvSpPr txBox="1">
            <a:spLocks noChangeArrowheads="1"/>
          </p:cNvSpPr>
          <p:nvPr/>
        </p:nvSpPr>
        <p:spPr bwMode="auto">
          <a:xfrm>
            <a:off x="5454650" y="36258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i="1" smtClean="0">
                <a:solidFill>
                  <a:schemeClr val="bg1"/>
                </a:solidFill>
                <a:effectLst>
                  <a:outerShdw blurRad="38100" dist="38100" dir="2700000" algn="tl">
                    <a:srgbClr val="000000"/>
                  </a:outerShdw>
                </a:effectLst>
                <a:latin typeface="Times New Roman" pitchFamily="18" charset="0"/>
                <a:ea typeface="仿宋_GB2312" pitchFamily="49" charset="-122"/>
              </a:rPr>
              <a:t>a</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
        <p:nvSpPr>
          <p:cNvPr id="49185" name="Text Box 31"/>
          <p:cNvSpPr txBox="1">
            <a:spLocks noChangeArrowheads="1"/>
          </p:cNvSpPr>
          <p:nvPr/>
        </p:nvSpPr>
        <p:spPr bwMode="auto">
          <a:xfrm>
            <a:off x="5943600" y="454025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i="1" smtClean="0">
                <a:solidFill>
                  <a:schemeClr val="bg1"/>
                </a:solidFill>
                <a:effectLst>
                  <a:outerShdw blurRad="38100" dist="38100" dir="2700000" algn="tl">
                    <a:srgbClr val="000000"/>
                  </a:outerShdw>
                </a:effectLst>
                <a:latin typeface="Times New Roman" pitchFamily="18" charset="0"/>
                <a:ea typeface="仿宋_GB2312" pitchFamily="49" charset="-122"/>
              </a:rPr>
              <a:t>b</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
        <p:nvSpPr>
          <p:cNvPr id="49186" name="Text Box 32"/>
          <p:cNvSpPr txBox="1">
            <a:spLocks noChangeArrowheads="1"/>
          </p:cNvSpPr>
          <p:nvPr/>
        </p:nvSpPr>
        <p:spPr bwMode="auto">
          <a:xfrm>
            <a:off x="6394450" y="5378450"/>
            <a:ext cx="387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i="1" smtClean="0">
                <a:solidFill>
                  <a:schemeClr val="bg1"/>
                </a:solidFill>
                <a:effectLst>
                  <a:outerShdw blurRad="38100" dist="38100" dir="2700000" algn="tl">
                    <a:srgbClr val="000000"/>
                  </a:outerShdw>
                </a:effectLst>
                <a:latin typeface="Times New Roman" pitchFamily="18" charset="0"/>
                <a:ea typeface="仿宋_GB2312" pitchFamily="49" charset="-122"/>
              </a:rPr>
              <a:t>c</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
        <p:nvSpPr>
          <p:cNvPr id="49187" name="Text Box 33"/>
          <p:cNvSpPr txBox="1">
            <a:spLocks noChangeArrowheads="1"/>
          </p:cNvSpPr>
          <p:nvPr/>
        </p:nvSpPr>
        <p:spPr bwMode="auto">
          <a:xfrm>
            <a:off x="7239000" y="5410200"/>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i="1" smtClean="0">
                <a:solidFill>
                  <a:schemeClr val="bg1"/>
                </a:solidFill>
                <a:effectLst>
                  <a:outerShdw blurRad="38100" dist="38100" dir="2700000" algn="tl">
                    <a:srgbClr val="000000"/>
                  </a:outerShdw>
                </a:effectLst>
                <a:latin typeface="Times New Roman" pitchFamily="18" charset="0"/>
                <a:ea typeface="仿宋_GB2312" pitchFamily="49" charset="-122"/>
              </a:rPr>
              <a:t>d</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
        <p:nvSpPr>
          <p:cNvPr id="49188" name="Text Box 34"/>
          <p:cNvSpPr txBox="1">
            <a:spLocks noChangeArrowheads="1"/>
          </p:cNvSpPr>
          <p:nvPr/>
        </p:nvSpPr>
        <p:spPr bwMode="auto">
          <a:xfrm>
            <a:off x="7156450" y="3625850"/>
            <a:ext cx="387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i="1" smtClean="0">
                <a:solidFill>
                  <a:schemeClr val="bg1"/>
                </a:solidFill>
                <a:effectLst>
                  <a:outerShdw blurRad="38100" dist="38100" dir="2700000" algn="tl">
                    <a:srgbClr val="000000"/>
                  </a:outerShdw>
                </a:effectLst>
                <a:latin typeface="Times New Roman" pitchFamily="18" charset="0"/>
                <a:ea typeface="仿宋_GB2312" pitchFamily="49" charset="-122"/>
              </a:rPr>
              <a:t>e</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
        <p:nvSpPr>
          <p:cNvPr id="49189" name="Text Box 35"/>
          <p:cNvSpPr txBox="1">
            <a:spLocks noChangeArrowheads="1"/>
          </p:cNvSpPr>
          <p:nvPr/>
        </p:nvSpPr>
        <p:spPr bwMode="auto">
          <a:xfrm>
            <a:off x="8121650" y="3657600"/>
            <a:ext cx="33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i="1" smtClean="0">
                <a:solidFill>
                  <a:schemeClr val="bg1"/>
                </a:solidFill>
                <a:effectLst>
                  <a:outerShdw blurRad="38100" dist="38100" dir="2700000" algn="tl">
                    <a:srgbClr val="000000"/>
                  </a:outerShdw>
                </a:effectLst>
                <a:latin typeface="Times New Roman" pitchFamily="18" charset="0"/>
                <a:ea typeface="仿宋_GB2312" pitchFamily="49" charset="-122"/>
              </a:rPr>
              <a:t>f</a:t>
            </a:r>
            <a:endParaRPr lang="en-US" sz="3600" b="1" smtClean="0">
              <a:solidFill>
                <a:schemeClr val="bg1"/>
              </a:solidFill>
              <a:effectLst>
                <a:outerShdw blurRad="38100" dist="38100" dir="2700000" algn="tl">
                  <a:srgbClr val="000000"/>
                </a:outerShdw>
              </a:effectLst>
              <a:latin typeface="仿宋_GB2312" pitchFamily="49" charset="-122"/>
              <a:ea typeface="仿宋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6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916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9166">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9166">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916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911D0017-FF54-41BE-B079-24B706EF4490}" type="slidenum">
              <a:rPr lang="en-US" altLang="zh-CN" sz="1800" b="1">
                <a:latin typeface="华文新魏" pitchFamily="2" charset="-122"/>
                <a:ea typeface="华文新魏" pitchFamily="2" charset="-122"/>
              </a:rPr>
              <a:pPr algn="r" eaLnBrk="1" hangingPunct="1"/>
              <a:t>31</a:t>
            </a:fld>
            <a:endParaRPr lang="en-US" altLang="zh-CN" sz="1800" b="1">
              <a:latin typeface="华文新魏" pitchFamily="2" charset="-122"/>
              <a:ea typeface="华文新魏" pitchFamily="2" charset="-122"/>
            </a:endParaRPr>
          </a:p>
        </p:txBody>
      </p:sp>
      <p:sp>
        <p:nvSpPr>
          <p:cNvPr id="36867"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FCA4BB96-7848-4DDB-A221-05E60585A1B6}" type="slidenum">
              <a:rPr lang="en-US" altLang="zh-CN" sz="1800" b="1">
                <a:latin typeface="华文新魏" pitchFamily="2" charset="-122"/>
                <a:ea typeface="华文新魏" pitchFamily="2" charset="-122"/>
              </a:rPr>
              <a:pPr algn="r" eaLnBrk="1" hangingPunct="1"/>
              <a:t>31</a:t>
            </a:fld>
            <a:endParaRPr lang="en-US" altLang="zh-CN" sz="1800" b="1">
              <a:latin typeface="华文新魏" pitchFamily="2" charset="-122"/>
              <a:ea typeface="华文新魏" pitchFamily="2" charset="-122"/>
            </a:endParaRPr>
          </a:p>
        </p:txBody>
      </p:sp>
      <p:sp>
        <p:nvSpPr>
          <p:cNvPr id="36868" name="Text Box 2"/>
          <p:cNvSpPr txBox="1">
            <a:spLocks noChangeArrowheads="1"/>
          </p:cNvSpPr>
          <p:nvPr/>
        </p:nvSpPr>
        <p:spPr bwMode="auto">
          <a:xfrm>
            <a:off x="0" y="0"/>
            <a:ext cx="92583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lnSpc>
                <a:spcPct val="95000"/>
              </a:lnSpc>
            </a:pPr>
            <a:r>
              <a:rPr lang="en-US" altLang="zh-CN" sz="3600" b="1">
                <a:solidFill>
                  <a:srgbClr val="CC3300"/>
                </a:solidFill>
                <a:latin typeface="Times New Roman" pitchFamily="18" charset="0"/>
              </a:rPr>
              <a:t>    </a:t>
            </a:r>
            <a:endParaRPr lang="en-US" altLang="zh-CN" sz="3200">
              <a:latin typeface="Times New Roman" pitchFamily="18" charset="0"/>
            </a:endParaRPr>
          </a:p>
        </p:txBody>
      </p:sp>
      <p:sp>
        <p:nvSpPr>
          <p:cNvPr id="36869" name="Rectangle 4"/>
          <p:cNvSpPr>
            <a:spLocks noChangeArrowheads="1"/>
          </p:cNvSpPr>
          <p:nvPr/>
        </p:nvSpPr>
        <p:spPr bwMode="auto">
          <a:xfrm>
            <a:off x="76200" y="76200"/>
            <a:ext cx="5905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5000"/>
              </a:lnSpc>
            </a:pPr>
            <a:r>
              <a:rPr lang="en-US" altLang="zh-CN" sz="3200" b="1">
                <a:solidFill>
                  <a:srgbClr val="CC3300"/>
                </a:solidFill>
                <a:latin typeface="Times New Roman" pitchFamily="18" charset="0"/>
              </a:rPr>
              <a:t>    </a:t>
            </a:r>
          </a:p>
        </p:txBody>
      </p:sp>
      <p:sp>
        <p:nvSpPr>
          <p:cNvPr id="46086" name="Rectangle 7"/>
          <p:cNvSpPr>
            <a:spLocks noGrp="1" noChangeArrowheads="1"/>
          </p:cNvSpPr>
          <p:nvPr>
            <p:ph type="body" idx="4294967295"/>
          </p:nvPr>
        </p:nvSpPr>
        <p:spPr>
          <a:xfrm>
            <a:off x="190500" y="1628775"/>
            <a:ext cx="8953500" cy="4787900"/>
          </a:xfrm>
        </p:spPr>
        <p:txBody>
          <a:bodyPr/>
          <a:lstStyle/>
          <a:p>
            <a:pPr>
              <a:buFont typeface="Wingdings" pitchFamily="2" charset="2"/>
              <a:buNone/>
            </a:pPr>
            <a:r>
              <a:rPr lang="en-US" altLang="zh-CN" sz="2800" dirty="0" smtClean="0"/>
              <a:t>void </a:t>
            </a:r>
            <a:r>
              <a:rPr lang="en-US" altLang="zh-CN" sz="2800" dirty="0" err="1" smtClean="0"/>
              <a:t>BinaryTree</a:t>
            </a:r>
            <a:r>
              <a:rPr lang="en-US" altLang="zh-CN" sz="2800" dirty="0" smtClean="0"/>
              <a:t> ::</a:t>
            </a:r>
            <a:r>
              <a:rPr lang="en-US" altLang="zh-CN" sz="2800" dirty="0" err="1" smtClean="0"/>
              <a:t>inOrder</a:t>
            </a:r>
            <a:r>
              <a:rPr lang="en-US" altLang="zh-CN" sz="2800" dirty="0" smtClean="0"/>
              <a:t> ( </a:t>
            </a:r>
            <a:r>
              <a:rPr lang="en-US" altLang="zh-CN" sz="2800" dirty="0" err="1" smtClean="0"/>
              <a:t>BinTreeNode</a:t>
            </a:r>
            <a:r>
              <a:rPr lang="en-US" altLang="zh-CN" sz="2800" dirty="0" smtClean="0"/>
              <a:t>  *</a:t>
            </a:r>
            <a:r>
              <a:rPr lang="en-US" altLang="zh-CN" sz="2800" dirty="0" err="1" smtClean="0"/>
              <a:t>subTree</a:t>
            </a:r>
            <a:r>
              <a:rPr lang="en-US" altLang="zh-CN" sz="2800" dirty="0" smtClean="0"/>
              <a:t> ) {</a:t>
            </a:r>
            <a:endParaRPr lang="zh-CN" altLang="en-US" sz="2800" dirty="0" smtClean="0"/>
          </a:p>
          <a:p>
            <a:pPr>
              <a:buFont typeface="Wingdings" pitchFamily="2" charset="2"/>
              <a:buNone/>
            </a:pPr>
            <a:r>
              <a:rPr lang="en-US" altLang="zh-CN" sz="2800" dirty="0" smtClean="0"/>
              <a:t>	</a:t>
            </a:r>
            <a:r>
              <a:rPr lang="en-US" altLang="zh-CN" sz="2800" dirty="0" smtClean="0">
                <a:solidFill>
                  <a:srgbClr val="FF0000"/>
                </a:solidFill>
              </a:rPr>
              <a:t>//</a:t>
            </a:r>
            <a:r>
              <a:rPr lang="zh-CN" altLang="en-US" sz="2800" dirty="0" smtClean="0">
                <a:solidFill>
                  <a:srgbClr val="FF0000"/>
                </a:solidFill>
              </a:rPr>
              <a:t>私有函数，中序遍历以</a:t>
            </a:r>
            <a:r>
              <a:rPr lang="en-US" altLang="zh-CN" sz="2800" dirty="0" err="1" smtClean="0">
                <a:solidFill>
                  <a:srgbClr val="FF0000"/>
                </a:solidFill>
              </a:rPr>
              <a:t>subTree</a:t>
            </a:r>
            <a:r>
              <a:rPr lang="zh-CN" altLang="en-US" sz="2800" dirty="0" smtClean="0">
                <a:solidFill>
                  <a:srgbClr val="FF0000"/>
                </a:solidFill>
              </a:rPr>
              <a:t>为根的二叉树</a:t>
            </a:r>
          </a:p>
          <a:p>
            <a:pPr>
              <a:buFont typeface="Wingdings" pitchFamily="2" charset="2"/>
              <a:buNone/>
            </a:pPr>
            <a:r>
              <a:rPr lang="en-US" altLang="zh-CN" sz="2800" dirty="0" smtClean="0"/>
              <a:t>    if (</a:t>
            </a:r>
            <a:r>
              <a:rPr lang="en-US" altLang="zh-CN" sz="2800" dirty="0" err="1" smtClean="0"/>
              <a:t>subTree</a:t>
            </a:r>
            <a:r>
              <a:rPr lang="en-US" altLang="zh-CN" sz="2800" dirty="0" smtClean="0"/>
              <a:t> != NULL) {                                    </a:t>
            </a:r>
          </a:p>
          <a:p>
            <a:pPr>
              <a:buFont typeface="Wingdings" pitchFamily="2" charset="2"/>
              <a:buNone/>
            </a:pPr>
            <a:r>
              <a:rPr lang="en-US" altLang="zh-CN" sz="2800" dirty="0" smtClean="0"/>
              <a:t>		</a:t>
            </a:r>
            <a:r>
              <a:rPr lang="en-US" altLang="zh-CN" sz="2800" dirty="0" err="1" smtClean="0"/>
              <a:t>inOrder</a:t>
            </a:r>
            <a:r>
              <a:rPr lang="en-US" altLang="zh-CN" sz="2800" dirty="0" smtClean="0"/>
              <a:t> (</a:t>
            </a:r>
            <a:r>
              <a:rPr lang="en-US" altLang="zh-CN" sz="2800" dirty="0" err="1" smtClean="0"/>
              <a:t>subTree</a:t>
            </a:r>
            <a:r>
              <a:rPr lang="en-US" altLang="zh-CN" sz="2800" dirty="0" smtClean="0"/>
              <a:t>-&gt;</a:t>
            </a:r>
            <a:r>
              <a:rPr lang="en-US" altLang="zh-CN" sz="2800" dirty="0" err="1" smtClean="0"/>
              <a:t>leftChild</a:t>
            </a:r>
            <a:r>
              <a:rPr lang="en-US" altLang="zh-CN" sz="2800" dirty="0" smtClean="0"/>
              <a:t>);</a:t>
            </a:r>
            <a:endParaRPr lang="zh-CN" altLang="en-US" sz="2800" dirty="0" smtClean="0"/>
          </a:p>
          <a:p>
            <a:pPr>
              <a:buFont typeface="Wingdings" pitchFamily="2" charset="2"/>
              <a:buNone/>
            </a:pPr>
            <a:r>
              <a:rPr lang="en-US" altLang="zh-CN" sz="2800" dirty="0" smtClean="0"/>
              <a:t>		</a:t>
            </a:r>
            <a:r>
              <a:rPr lang="en-US" altLang="zh-CN" sz="2800" dirty="0" err="1" smtClean="0"/>
              <a:t>cout</a:t>
            </a:r>
            <a:r>
              <a:rPr lang="en-US" altLang="zh-CN" sz="2800" dirty="0" smtClean="0"/>
              <a:t> &lt;&lt; </a:t>
            </a:r>
            <a:r>
              <a:rPr lang="en-US" altLang="zh-CN" sz="2800" dirty="0" err="1" smtClean="0"/>
              <a:t>subTree</a:t>
            </a:r>
            <a:r>
              <a:rPr lang="en-US" altLang="zh-CN" sz="2800" dirty="0" smtClean="0"/>
              <a:t>-&gt;data;</a:t>
            </a:r>
            <a:endParaRPr lang="zh-CN" altLang="en-US" sz="2800" dirty="0" smtClean="0"/>
          </a:p>
          <a:p>
            <a:pPr>
              <a:buFont typeface="Wingdings" pitchFamily="2" charset="2"/>
              <a:buNone/>
            </a:pPr>
            <a:r>
              <a:rPr lang="en-US" altLang="zh-CN" sz="2800" dirty="0" smtClean="0"/>
              <a:t>		</a:t>
            </a:r>
            <a:r>
              <a:rPr lang="en-US" altLang="zh-CN" sz="2800" dirty="0" err="1" smtClean="0"/>
              <a:t>inOrder</a:t>
            </a:r>
            <a:r>
              <a:rPr lang="en-US" altLang="zh-CN" sz="2800" dirty="0" smtClean="0"/>
              <a:t> (</a:t>
            </a:r>
            <a:r>
              <a:rPr lang="en-US" altLang="zh-CN" sz="2800" dirty="0" err="1" smtClean="0"/>
              <a:t>subTree</a:t>
            </a:r>
            <a:r>
              <a:rPr lang="en-US" altLang="zh-CN" sz="2800" dirty="0" smtClean="0"/>
              <a:t>-&gt;</a:t>
            </a:r>
            <a:r>
              <a:rPr lang="en-US" altLang="zh-CN" sz="2800" dirty="0" err="1" smtClean="0"/>
              <a:t>rightChild</a:t>
            </a:r>
            <a:r>
              <a:rPr lang="en-US" altLang="zh-CN" sz="2800" dirty="0" smtClean="0"/>
              <a:t> );</a:t>
            </a:r>
            <a:endParaRPr lang="zh-CN" altLang="en-US" sz="2800" dirty="0" smtClean="0"/>
          </a:p>
          <a:p>
            <a:pPr>
              <a:buFont typeface="Wingdings" pitchFamily="2" charset="2"/>
              <a:buNone/>
            </a:pPr>
            <a:r>
              <a:rPr lang="en-US" altLang="zh-CN" sz="2800" dirty="0" smtClean="0"/>
              <a:t>    }</a:t>
            </a:r>
            <a:endParaRPr lang="zh-CN" altLang="en-US" sz="2800" dirty="0" smtClean="0"/>
          </a:p>
          <a:p>
            <a:pPr>
              <a:buFont typeface="Wingdings" pitchFamily="2" charset="2"/>
              <a:buNone/>
            </a:pPr>
            <a:r>
              <a:rPr lang="en-US" altLang="zh-CN" sz="2800" dirty="0" smtClean="0"/>
              <a:t>} </a:t>
            </a:r>
            <a:endParaRPr lang="zh-CN" altLang="en-US" sz="2800" dirty="0" smtClean="0"/>
          </a:p>
        </p:txBody>
      </p:sp>
      <p:sp>
        <p:nvSpPr>
          <p:cNvPr id="36871" name="Rectangle 3"/>
          <p:cNvSpPr>
            <a:spLocks noGrp="1" noChangeArrowheads="1"/>
          </p:cNvSpPr>
          <p:nvPr>
            <p:ph type="title" idx="4294967295"/>
          </p:nvPr>
        </p:nvSpPr>
        <p:spPr>
          <a:xfrm>
            <a:off x="431800" y="476250"/>
            <a:ext cx="8229600" cy="863600"/>
          </a:xfrm>
        </p:spPr>
        <p:txBody>
          <a:bodyPr/>
          <a:lstStyle/>
          <a:p>
            <a:pPr algn="ctr" eaLnBrk="1" hangingPunct="1"/>
            <a:r>
              <a:rPr lang="zh-CN" sz="4000" b="1" dirty="0" smtClean="0">
                <a:solidFill>
                  <a:schemeClr val="tx2"/>
                </a:solidFill>
                <a:ea typeface="华文新魏" pitchFamily="2" charset="-122"/>
              </a:rPr>
              <a:t>二叉树递归的中序遍历算法</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60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60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60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608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086">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0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CCF3292C-E806-452E-9FE5-9708E7296503}" type="slidenum">
              <a:rPr lang="en-US" altLang="zh-CN" sz="1800" b="1">
                <a:latin typeface="华文新魏" pitchFamily="2" charset="-122"/>
                <a:ea typeface="华文新魏" pitchFamily="2" charset="-122"/>
              </a:rPr>
              <a:pPr algn="r" eaLnBrk="1" hangingPunct="1"/>
              <a:t>32</a:t>
            </a:fld>
            <a:endParaRPr lang="en-US" altLang="zh-CN" sz="1800" b="1">
              <a:latin typeface="华文新魏" pitchFamily="2" charset="-122"/>
              <a:ea typeface="华文新魏" pitchFamily="2" charset="-122"/>
            </a:endParaRPr>
          </a:p>
        </p:txBody>
      </p:sp>
      <p:sp>
        <p:nvSpPr>
          <p:cNvPr id="37891"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5EABBC93-CB20-4E50-8CEA-327100B69521}" type="slidenum">
              <a:rPr lang="en-US" altLang="zh-CN" sz="1800" b="1">
                <a:latin typeface="华文新魏" pitchFamily="2" charset="-122"/>
                <a:ea typeface="华文新魏" pitchFamily="2" charset="-122"/>
              </a:rPr>
              <a:pPr algn="r" eaLnBrk="1" hangingPunct="1"/>
              <a:t>32</a:t>
            </a:fld>
            <a:endParaRPr lang="en-US" altLang="zh-CN" sz="1800" b="1">
              <a:latin typeface="华文新魏" pitchFamily="2" charset="-122"/>
              <a:ea typeface="华文新魏" pitchFamily="2" charset="-122"/>
            </a:endParaRPr>
          </a:p>
        </p:txBody>
      </p:sp>
      <p:sp>
        <p:nvSpPr>
          <p:cNvPr id="37892" name="Text Box 2"/>
          <p:cNvSpPr txBox="1">
            <a:spLocks noChangeArrowheads="1"/>
          </p:cNvSpPr>
          <p:nvPr/>
        </p:nvSpPr>
        <p:spPr bwMode="auto">
          <a:xfrm>
            <a:off x="114300" y="88900"/>
            <a:ext cx="92583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lnSpc>
                <a:spcPct val="95000"/>
              </a:lnSpc>
            </a:pPr>
            <a:r>
              <a:rPr lang="en-US" altLang="zh-CN" sz="3600" b="1">
                <a:solidFill>
                  <a:srgbClr val="CC3300"/>
                </a:solidFill>
                <a:latin typeface="Times New Roman" pitchFamily="18" charset="0"/>
              </a:rPr>
              <a:t>    </a:t>
            </a:r>
            <a:endParaRPr lang="en-US" altLang="zh-CN" sz="3200">
              <a:latin typeface="Times New Roman" pitchFamily="18" charset="0"/>
            </a:endParaRPr>
          </a:p>
        </p:txBody>
      </p:sp>
      <p:sp>
        <p:nvSpPr>
          <p:cNvPr id="37893" name="Rectangle 4"/>
          <p:cNvSpPr>
            <a:spLocks noChangeArrowheads="1"/>
          </p:cNvSpPr>
          <p:nvPr/>
        </p:nvSpPr>
        <p:spPr bwMode="auto">
          <a:xfrm>
            <a:off x="76200" y="76200"/>
            <a:ext cx="5905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5000"/>
              </a:lnSpc>
            </a:pPr>
            <a:r>
              <a:rPr lang="en-US" altLang="zh-CN" sz="3200" b="1">
                <a:solidFill>
                  <a:srgbClr val="CC3300"/>
                </a:solidFill>
                <a:latin typeface="Times New Roman" pitchFamily="18" charset="0"/>
              </a:rPr>
              <a:t>    </a:t>
            </a:r>
          </a:p>
        </p:txBody>
      </p:sp>
      <p:sp>
        <p:nvSpPr>
          <p:cNvPr id="48134" name="Rectangle 7"/>
          <p:cNvSpPr>
            <a:spLocks noGrp="1" noChangeArrowheads="1"/>
          </p:cNvSpPr>
          <p:nvPr>
            <p:ph type="body" idx="4294967295"/>
          </p:nvPr>
        </p:nvSpPr>
        <p:spPr>
          <a:xfrm>
            <a:off x="190500" y="1566863"/>
            <a:ext cx="8953500" cy="4849812"/>
          </a:xfrm>
        </p:spPr>
        <p:txBody>
          <a:bodyPr/>
          <a:lstStyle/>
          <a:p>
            <a:pPr>
              <a:buFont typeface="Wingdings" pitchFamily="2" charset="2"/>
              <a:buNone/>
            </a:pPr>
            <a:r>
              <a:rPr lang="en-US" altLang="zh-CN" sz="2800" dirty="0" smtClean="0"/>
              <a:t>void </a:t>
            </a:r>
            <a:r>
              <a:rPr lang="en-US" altLang="zh-CN" sz="2800" dirty="0" err="1" smtClean="0"/>
              <a:t>BinaryTree</a:t>
            </a:r>
            <a:r>
              <a:rPr lang="en-US" altLang="zh-CN" sz="2800" dirty="0" smtClean="0"/>
              <a:t> ::</a:t>
            </a:r>
            <a:r>
              <a:rPr lang="en-US" altLang="zh-CN" sz="2800" dirty="0" err="1" smtClean="0"/>
              <a:t>PreOrder</a:t>
            </a:r>
            <a:r>
              <a:rPr lang="en-US" altLang="zh-CN" sz="2800" dirty="0" smtClean="0"/>
              <a:t>( </a:t>
            </a:r>
            <a:r>
              <a:rPr lang="en-US" altLang="zh-CN" sz="2800" dirty="0" err="1" smtClean="0"/>
              <a:t>BinTreeNode</a:t>
            </a:r>
            <a:r>
              <a:rPr lang="en-US" altLang="zh-CN" sz="2800" dirty="0" smtClean="0"/>
              <a:t>  *</a:t>
            </a:r>
            <a:r>
              <a:rPr lang="en-US" altLang="zh-CN" sz="2800" dirty="0" err="1" smtClean="0"/>
              <a:t>subTree</a:t>
            </a:r>
            <a:r>
              <a:rPr lang="en-US" altLang="zh-CN" sz="2800" dirty="0" smtClean="0"/>
              <a:t> ) {</a:t>
            </a:r>
            <a:endParaRPr lang="zh-CN" altLang="en-US" sz="2800" dirty="0" smtClean="0"/>
          </a:p>
          <a:p>
            <a:pPr>
              <a:buFont typeface="Wingdings" pitchFamily="2" charset="2"/>
              <a:buNone/>
            </a:pPr>
            <a:r>
              <a:rPr lang="en-US" altLang="zh-CN" sz="2800" dirty="0" smtClean="0"/>
              <a:t>	       </a:t>
            </a:r>
            <a:r>
              <a:rPr lang="en-US" altLang="zh-CN" sz="2800" dirty="0" smtClean="0">
                <a:solidFill>
                  <a:srgbClr val="FF0000"/>
                </a:solidFill>
              </a:rPr>
              <a:t> //</a:t>
            </a:r>
            <a:r>
              <a:rPr lang="zh-CN" altLang="en-US" sz="2800" dirty="0" smtClean="0">
                <a:solidFill>
                  <a:srgbClr val="FF0000"/>
                </a:solidFill>
              </a:rPr>
              <a:t>私有函数，前序遍历以</a:t>
            </a:r>
            <a:r>
              <a:rPr lang="en-US" altLang="zh-CN" sz="2800" dirty="0" err="1" smtClean="0">
                <a:solidFill>
                  <a:srgbClr val="FF0000"/>
                </a:solidFill>
              </a:rPr>
              <a:t>subTree</a:t>
            </a:r>
            <a:r>
              <a:rPr lang="zh-CN" altLang="en-US" sz="2800" dirty="0" smtClean="0">
                <a:solidFill>
                  <a:srgbClr val="FF0000"/>
                </a:solidFill>
              </a:rPr>
              <a:t>为根的二叉树</a:t>
            </a:r>
          </a:p>
          <a:p>
            <a:pPr>
              <a:buFont typeface="Wingdings" pitchFamily="2" charset="2"/>
              <a:buNone/>
            </a:pPr>
            <a:r>
              <a:rPr lang="en-US" altLang="zh-CN" sz="2800" dirty="0" smtClean="0"/>
              <a:t>    if (</a:t>
            </a:r>
            <a:r>
              <a:rPr lang="en-US" altLang="zh-CN" sz="2800" dirty="0" err="1" smtClean="0"/>
              <a:t>subTree</a:t>
            </a:r>
            <a:r>
              <a:rPr lang="en-US" altLang="zh-CN" sz="2800" dirty="0" smtClean="0"/>
              <a:t> != NULL ) {</a:t>
            </a:r>
          </a:p>
          <a:p>
            <a:pPr>
              <a:buFont typeface="Wingdings" pitchFamily="2" charset="2"/>
              <a:buNone/>
            </a:pPr>
            <a:r>
              <a:rPr lang="en-US" altLang="zh-CN" sz="2800" dirty="0" smtClean="0"/>
              <a:t>		</a:t>
            </a:r>
            <a:r>
              <a:rPr lang="en-US" altLang="zh-CN" sz="2800" dirty="0" err="1" smtClean="0"/>
              <a:t>cout</a:t>
            </a:r>
            <a:r>
              <a:rPr lang="en-US" altLang="zh-CN" sz="2800" dirty="0" smtClean="0"/>
              <a:t> &lt;&lt; </a:t>
            </a:r>
            <a:r>
              <a:rPr lang="en-US" altLang="zh-CN" sz="2800" dirty="0" err="1" smtClean="0"/>
              <a:t>subTree</a:t>
            </a:r>
            <a:r>
              <a:rPr lang="en-US" altLang="zh-CN" sz="2800" dirty="0" smtClean="0"/>
              <a:t>-&gt;data;</a:t>
            </a:r>
            <a:endParaRPr lang="zh-CN" altLang="en-US" sz="2800" dirty="0" smtClean="0"/>
          </a:p>
          <a:p>
            <a:pPr>
              <a:buFont typeface="Wingdings" pitchFamily="2" charset="2"/>
              <a:buNone/>
            </a:pPr>
            <a:r>
              <a:rPr lang="en-US" altLang="zh-CN" sz="2800" dirty="0" smtClean="0"/>
              <a:t>		</a:t>
            </a:r>
            <a:r>
              <a:rPr lang="en-US" altLang="zh-CN" sz="2800" dirty="0" err="1" smtClean="0"/>
              <a:t>PreOrder</a:t>
            </a:r>
            <a:r>
              <a:rPr lang="en-US" altLang="zh-CN" sz="2800" dirty="0" smtClean="0"/>
              <a:t> (</a:t>
            </a:r>
            <a:r>
              <a:rPr lang="en-US" altLang="zh-CN" sz="2800" dirty="0" err="1" smtClean="0"/>
              <a:t>subTree</a:t>
            </a:r>
            <a:r>
              <a:rPr lang="en-US" altLang="zh-CN" sz="2800" dirty="0" smtClean="0"/>
              <a:t>-&gt;</a:t>
            </a:r>
            <a:r>
              <a:rPr lang="en-US" altLang="zh-CN" sz="2800" dirty="0" err="1" smtClean="0"/>
              <a:t>leftChild</a:t>
            </a:r>
            <a:r>
              <a:rPr lang="en-US" altLang="zh-CN" sz="2800" dirty="0" smtClean="0"/>
              <a:t> );</a:t>
            </a:r>
            <a:endParaRPr lang="zh-CN" altLang="en-US" sz="2800" dirty="0" smtClean="0"/>
          </a:p>
          <a:p>
            <a:pPr>
              <a:buFont typeface="Wingdings" pitchFamily="2" charset="2"/>
              <a:buNone/>
            </a:pPr>
            <a:r>
              <a:rPr lang="en-US" altLang="zh-CN" sz="2800" dirty="0" smtClean="0"/>
              <a:t>		</a:t>
            </a:r>
            <a:r>
              <a:rPr lang="en-US" altLang="zh-CN" sz="2800" dirty="0" err="1" smtClean="0"/>
              <a:t>PreOrder</a:t>
            </a:r>
            <a:r>
              <a:rPr lang="en-US" altLang="zh-CN" sz="2800" dirty="0" smtClean="0"/>
              <a:t> (</a:t>
            </a:r>
            <a:r>
              <a:rPr lang="en-US" altLang="zh-CN" sz="2800" dirty="0" err="1" smtClean="0"/>
              <a:t>subTree</a:t>
            </a:r>
            <a:r>
              <a:rPr lang="en-US" altLang="zh-CN" sz="2800" dirty="0" smtClean="0"/>
              <a:t>-&gt;</a:t>
            </a:r>
            <a:r>
              <a:rPr lang="en-US" altLang="zh-CN" sz="2800" dirty="0" err="1" smtClean="0"/>
              <a:t>rightChild</a:t>
            </a:r>
            <a:r>
              <a:rPr lang="en-US" altLang="zh-CN" sz="2800" dirty="0" smtClean="0"/>
              <a:t> );</a:t>
            </a:r>
            <a:endParaRPr lang="zh-CN" altLang="en-US" sz="2800" dirty="0" smtClean="0"/>
          </a:p>
          <a:p>
            <a:pPr>
              <a:buFont typeface="Wingdings" pitchFamily="2" charset="2"/>
              <a:buNone/>
            </a:pPr>
            <a:r>
              <a:rPr lang="en-US" altLang="zh-CN" sz="2800" dirty="0" smtClean="0"/>
              <a:t>    }</a:t>
            </a:r>
          </a:p>
          <a:p>
            <a:pPr>
              <a:buFont typeface="Wingdings" pitchFamily="2" charset="2"/>
              <a:buNone/>
            </a:pPr>
            <a:r>
              <a:rPr lang="en-US" altLang="zh-CN" sz="2800" dirty="0" smtClean="0"/>
              <a:t>}</a:t>
            </a:r>
            <a:endParaRPr lang="zh-CN" altLang="en-US" sz="2800" dirty="0" smtClean="0"/>
          </a:p>
        </p:txBody>
      </p:sp>
      <p:sp>
        <p:nvSpPr>
          <p:cNvPr id="37895" name="Rectangle 3"/>
          <p:cNvSpPr>
            <a:spLocks noGrp="1" noChangeArrowheads="1"/>
          </p:cNvSpPr>
          <p:nvPr>
            <p:ph type="title" idx="4294967295"/>
          </p:nvPr>
        </p:nvSpPr>
        <p:spPr>
          <a:xfrm>
            <a:off x="457200" y="473075"/>
            <a:ext cx="8229600" cy="903288"/>
          </a:xfrm>
        </p:spPr>
        <p:txBody>
          <a:bodyPr/>
          <a:lstStyle/>
          <a:p>
            <a:pPr algn="ctr" eaLnBrk="1" hangingPunct="1"/>
            <a:r>
              <a:rPr lang="zh-CN" sz="4000" b="1" smtClean="0">
                <a:solidFill>
                  <a:schemeClr val="tx2"/>
                </a:solidFill>
                <a:ea typeface="华文新魏" pitchFamily="2" charset="-122"/>
              </a:rPr>
              <a:t>二叉树递归的前序遍历算法</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3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813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13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1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D5AADF9B-CB72-4EE4-B92C-17025FAEC4C2}" type="slidenum">
              <a:rPr lang="en-US" altLang="zh-CN" sz="1800" b="1">
                <a:latin typeface="华文新魏" pitchFamily="2" charset="-122"/>
                <a:ea typeface="华文新魏" pitchFamily="2" charset="-122"/>
              </a:rPr>
              <a:pPr algn="r" eaLnBrk="1" hangingPunct="1"/>
              <a:t>33</a:t>
            </a:fld>
            <a:endParaRPr lang="en-US" altLang="zh-CN" sz="1800" b="1">
              <a:latin typeface="华文新魏" pitchFamily="2" charset="-122"/>
              <a:ea typeface="华文新魏" pitchFamily="2" charset="-122"/>
            </a:endParaRPr>
          </a:p>
        </p:txBody>
      </p:sp>
      <p:sp>
        <p:nvSpPr>
          <p:cNvPr id="38915"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61817550-C537-46C5-892F-F900A338F3BB}" type="slidenum">
              <a:rPr lang="en-US" altLang="zh-CN" sz="1800" b="1">
                <a:latin typeface="华文新魏" pitchFamily="2" charset="-122"/>
                <a:ea typeface="华文新魏" pitchFamily="2" charset="-122"/>
              </a:rPr>
              <a:pPr algn="r" eaLnBrk="1" hangingPunct="1"/>
              <a:t>33</a:t>
            </a:fld>
            <a:endParaRPr lang="en-US" altLang="zh-CN" sz="1800" b="1">
              <a:latin typeface="华文新魏" pitchFamily="2" charset="-122"/>
              <a:ea typeface="华文新魏" pitchFamily="2" charset="-122"/>
            </a:endParaRPr>
          </a:p>
        </p:txBody>
      </p:sp>
      <p:sp>
        <p:nvSpPr>
          <p:cNvPr id="38916" name="Text Box 2"/>
          <p:cNvSpPr txBox="1">
            <a:spLocks noChangeArrowheads="1"/>
          </p:cNvSpPr>
          <p:nvPr/>
        </p:nvSpPr>
        <p:spPr bwMode="auto">
          <a:xfrm>
            <a:off x="114300" y="88900"/>
            <a:ext cx="92583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lnSpc>
                <a:spcPct val="95000"/>
              </a:lnSpc>
            </a:pPr>
            <a:r>
              <a:rPr lang="en-US" altLang="zh-CN" sz="3600" b="1">
                <a:solidFill>
                  <a:srgbClr val="CC3300"/>
                </a:solidFill>
                <a:latin typeface="Times New Roman" pitchFamily="18" charset="0"/>
              </a:rPr>
              <a:t>    </a:t>
            </a:r>
            <a:endParaRPr lang="en-US" altLang="zh-CN" sz="3200">
              <a:latin typeface="Times New Roman" pitchFamily="18" charset="0"/>
            </a:endParaRPr>
          </a:p>
        </p:txBody>
      </p:sp>
      <p:sp>
        <p:nvSpPr>
          <p:cNvPr id="38917" name="Rectangle 4"/>
          <p:cNvSpPr>
            <a:spLocks noChangeArrowheads="1"/>
          </p:cNvSpPr>
          <p:nvPr/>
        </p:nvSpPr>
        <p:spPr bwMode="auto">
          <a:xfrm>
            <a:off x="76200" y="76200"/>
            <a:ext cx="5905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5000"/>
              </a:lnSpc>
            </a:pPr>
            <a:r>
              <a:rPr lang="en-US" altLang="zh-CN" sz="3200" b="1">
                <a:solidFill>
                  <a:srgbClr val="CC3300"/>
                </a:solidFill>
                <a:latin typeface="Times New Roman" pitchFamily="18" charset="0"/>
              </a:rPr>
              <a:t>    </a:t>
            </a:r>
          </a:p>
        </p:txBody>
      </p:sp>
      <p:sp>
        <p:nvSpPr>
          <p:cNvPr id="50182" name="Rectangle 7"/>
          <p:cNvSpPr>
            <a:spLocks noGrp="1" noChangeArrowheads="1"/>
          </p:cNvSpPr>
          <p:nvPr>
            <p:ph type="body" idx="4294967295"/>
          </p:nvPr>
        </p:nvSpPr>
        <p:spPr>
          <a:xfrm>
            <a:off x="190500" y="1457325"/>
            <a:ext cx="8953500" cy="4959350"/>
          </a:xfrm>
        </p:spPr>
        <p:txBody>
          <a:bodyPr/>
          <a:lstStyle/>
          <a:p>
            <a:pPr>
              <a:buFont typeface="Wingdings" pitchFamily="2" charset="2"/>
              <a:buNone/>
            </a:pPr>
            <a:r>
              <a:rPr lang="en-US" altLang="zh-CN" sz="2800" dirty="0" smtClean="0"/>
              <a:t>void </a:t>
            </a:r>
            <a:r>
              <a:rPr lang="en-US" altLang="zh-CN" sz="2800" dirty="0" err="1" smtClean="0"/>
              <a:t>BinaryTree</a:t>
            </a:r>
            <a:r>
              <a:rPr lang="en-US" altLang="zh-CN" sz="2800" dirty="0" smtClean="0"/>
              <a:t> ::</a:t>
            </a:r>
            <a:r>
              <a:rPr lang="en-US" altLang="zh-CN" sz="2800" dirty="0" err="1" smtClean="0"/>
              <a:t>PostOrder</a:t>
            </a:r>
            <a:r>
              <a:rPr lang="en-US" altLang="zh-CN" sz="2800" dirty="0" smtClean="0"/>
              <a:t>( </a:t>
            </a:r>
            <a:r>
              <a:rPr lang="en-US" altLang="zh-CN" sz="2800" dirty="0" err="1" smtClean="0"/>
              <a:t>BinTreeNode</a:t>
            </a:r>
            <a:r>
              <a:rPr lang="en-US" altLang="zh-CN" sz="2800" dirty="0" smtClean="0"/>
              <a:t> *</a:t>
            </a:r>
            <a:r>
              <a:rPr lang="en-US" altLang="zh-CN" sz="2800" dirty="0" err="1" smtClean="0"/>
              <a:t>subTree</a:t>
            </a:r>
            <a:r>
              <a:rPr lang="en-US" altLang="zh-CN" sz="2800" dirty="0" smtClean="0"/>
              <a:t> ) {</a:t>
            </a:r>
            <a:endParaRPr lang="zh-CN" altLang="en-US" sz="2800" dirty="0" smtClean="0"/>
          </a:p>
          <a:p>
            <a:pPr>
              <a:buFont typeface="Wingdings" pitchFamily="2" charset="2"/>
              <a:buNone/>
            </a:pPr>
            <a:r>
              <a:rPr lang="en-US" altLang="zh-CN" sz="2800" dirty="0" smtClean="0"/>
              <a:t>	</a:t>
            </a:r>
            <a:r>
              <a:rPr lang="en-US" altLang="zh-CN" sz="2800" dirty="0" smtClean="0">
                <a:solidFill>
                  <a:srgbClr val="FF0000"/>
                </a:solidFill>
              </a:rPr>
              <a:t>//</a:t>
            </a:r>
            <a:r>
              <a:rPr lang="zh-CN" altLang="en-US" sz="2800" dirty="0" smtClean="0">
                <a:solidFill>
                  <a:srgbClr val="FF0000"/>
                </a:solidFill>
              </a:rPr>
              <a:t>私有函数，后序遍历以</a:t>
            </a:r>
            <a:r>
              <a:rPr lang="en-US" altLang="zh-CN" sz="2800" dirty="0" err="1" smtClean="0">
                <a:solidFill>
                  <a:srgbClr val="FF0000"/>
                </a:solidFill>
              </a:rPr>
              <a:t>subTree</a:t>
            </a:r>
            <a:r>
              <a:rPr lang="zh-CN" altLang="en-US" sz="2800" dirty="0" smtClean="0">
                <a:solidFill>
                  <a:srgbClr val="FF0000"/>
                </a:solidFill>
              </a:rPr>
              <a:t>为根的二叉树</a:t>
            </a:r>
          </a:p>
          <a:p>
            <a:pPr>
              <a:buFont typeface="Wingdings" pitchFamily="2" charset="2"/>
              <a:buNone/>
            </a:pPr>
            <a:r>
              <a:rPr lang="en-US" altLang="zh-CN" sz="2800" dirty="0" smtClean="0"/>
              <a:t>    if (</a:t>
            </a:r>
            <a:r>
              <a:rPr lang="en-US" altLang="zh-CN" sz="2800" dirty="0" err="1" smtClean="0"/>
              <a:t>subTree</a:t>
            </a:r>
            <a:r>
              <a:rPr lang="en-US" altLang="zh-CN" sz="2800" dirty="0" smtClean="0"/>
              <a:t> != NULL ) {                                    </a:t>
            </a:r>
          </a:p>
          <a:p>
            <a:pPr>
              <a:buFont typeface="Wingdings" pitchFamily="2" charset="2"/>
              <a:buNone/>
            </a:pPr>
            <a:r>
              <a:rPr lang="en-US" altLang="zh-CN" sz="2800" dirty="0" smtClean="0"/>
              <a:t>		</a:t>
            </a:r>
            <a:r>
              <a:rPr lang="en-US" altLang="zh-CN" sz="2800" dirty="0" err="1" smtClean="0"/>
              <a:t>PostOrder</a:t>
            </a:r>
            <a:r>
              <a:rPr lang="en-US" altLang="zh-CN" sz="2800" dirty="0" smtClean="0"/>
              <a:t> (</a:t>
            </a:r>
            <a:r>
              <a:rPr lang="en-US" altLang="zh-CN" sz="2800" dirty="0" err="1" smtClean="0"/>
              <a:t>subTree</a:t>
            </a:r>
            <a:r>
              <a:rPr lang="en-US" altLang="zh-CN" sz="2800" dirty="0" smtClean="0"/>
              <a:t>-&gt;</a:t>
            </a:r>
            <a:r>
              <a:rPr lang="en-US" altLang="zh-CN" sz="2800" dirty="0" err="1" smtClean="0"/>
              <a:t>leftChild</a:t>
            </a:r>
            <a:r>
              <a:rPr lang="en-US" altLang="zh-CN" sz="2800" dirty="0" smtClean="0"/>
              <a:t> );</a:t>
            </a:r>
            <a:endParaRPr lang="zh-CN" altLang="en-US" sz="2800" dirty="0" smtClean="0"/>
          </a:p>
          <a:p>
            <a:pPr>
              <a:buFont typeface="Wingdings" pitchFamily="2" charset="2"/>
              <a:buNone/>
            </a:pPr>
            <a:r>
              <a:rPr lang="en-US" altLang="zh-CN" sz="2800" dirty="0" smtClean="0"/>
              <a:t>		</a:t>
            </a:r>
            <a:r>
              <a:rPr lang="en-US" altLang="zh-CN" sz="2800" dirty="0" err="1" smtClean="0"/>
              <a:t>PostOrder</a:t>
            </a:r>
            <a:r>
              <a:rPr lang="en-US" altLang="zh-CN" sz="2800" dirty="0" smtClean="0"/>
              <a:t> (</a:t>
            </a:r>
            <a:r>
              <a:rPr lang="en-US" altLang="zh-CN" sz="2800" dirty="0" err="1" smtClean="0"/>
              <a:t>subTree</a:t>
            </a:r>
            <a:r>
              <a:rPr lang="en-US" altLang="zh-CN" sz="2800" dirty="0" smtClean="0"/>
              <a:t>-&gt;</a:t>
            </a:r>
            <a:r>
              <a:rPr lang="en-US" altLang="zh-CN" sz="2800" dirty="0" err="1" smtClean="0"/>
              <a:t>rightChild</a:t>
            </a:r>
            <a:r>
              <a:rPr lang="en-US" altLang="zh-CN" sz="2800" dirty="0" smtClean="0"/>
              <a:t> );</a:t>
            </a:r>
            <a:endParaRPr lang="zh-CN" altLang="en-US" sz="2800" dirty="0" smtClean="0"/>
          </a:p>
          <a:p>
            <a:pPr>
              <a:buFont typeface="Wingdings" pitchFamily="2" charset="2"/>
              <a:buNone/>
            </a:pPr>
            <a:r>
              <a:rPr lang="en-US" altLang="zh-CN" sz="2800" dirty="0" smtClean="0"/>
              <a:t>		</a:t>
            </a:r>
            <a:r>
              <a:rPr lang="en-US" altLang="zh-CN" sz="2800" dirty="0" err="1" smtClean="0"/>
              <a:t>cout</a:t>
            </a:r>
            <a:r>
              <a:rPr lang="en-US" altLang="zh-CN" sz="2800" dirty="0" smtClean="0"/>
              <a:t> &lt;&lt; </a:t>
            </a:r>
            <a:r>
              <a:rPr lang="en-US" altLang="zh-CN" sz="2800" dirty="0" err="1" smtClean="0"/>
              <a:t>subTree</a:t>
            </a:r>
            <a:r>
              <a:rPr lang="en-US" altLang="zh-CN" sz="2800" dirty="0" smtClean="0"/>
              <a:t>-&gt;data;</a:t>
            </a:r>
            <a:endParaRPr lang="zh-CN" altLang="en-US" sz="2800" dirty="0" smtClean="0"/>
          </a:p>
          <a:p>
            <a:pPr>
              <a:buFont typeface="Wingdings" pitchFamily="2" charset="2"/>
              <a:buNone/>
            </a:pPr>
            <a:r>
              <a:rPr lang="en-US" altLang="zh-CN" sz="2800" dirty="0" smtClean="0"/>
              <a:t>    }</a:t>
            </a:r>
            <a:endParaRPr lang="zh-CN" altLang="en-US" sz="2800" dirty="0" smtClean="0"/>
          </a:p>
          <a:p>
            <a:pPr>
              <a:buFont typeface="Wingdings" pitchFamily="2" charset="2"/>
              <a:buNone/>
            </a:pPr>
            <a:r>
              <a:rPr lang="en-US" altLang="zh-CN" sz="2800" dirty="0" smtClean="0"/>
              <a:t>} </a:t>
            </a:r>
            <a:endParaRPr lang="zh-CN" altLang="en-US" sz="2800" dirty="0" smtClean="0"/>
          </a:p>
        </p:txBody>
      </p:sp>
      <p:sp>
        <p:nvSpPr>
          <p:cNvPr id="38919" name="Rectangle 3"/>
          <p:cNvSpPr>
            <a:spLocks noGrp="1" noChangeArrowheads="1"/>
          </p:cNvSpPr>
          <p:nvPr>
            <p:ph type="title" idx="4294967295"/>
          </p:nvPr>
        </p:nvSpPr>
        <p:spPr>
          <a:xfrm>
            <a:off x="457200" y="457200"/>
            <a:ext cx="8229600" cy="884238"/>
          </a:xfrm>
        </p:spPr>
        <p:txBody>
          <a:bodyPr/>
          <a:lstStyle/>
          <a:p>
            <a:pPr algn="ctr" eaLnBrk="1" hangingPunct="1"/>
            <a:r>
              <a:rPr lang="zh-CN" sz="4000" b="1" smtClean="0">
                <a:solidFill>
                  <a:schemeClr val="tx2"/>
                </a:solidFill>
                <a:ea typeface="华文新魏" pitchFamily="2" charset="-122"/>
              </a:rPr>
              <a:t>二叉树递归的后序遍历算法</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8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18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18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18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18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1FEA9564-1228-48D7-9B51-B9B7F3F20C44}" type="slidenum">
              <a:rPr lang="en-US" altLang="zh-CN" sz="1800" b="1">
                <a:latin typeface="华文新魏" pitchFamily="2" charset="-122"/>
                <a:ea typeface="华文新魏" pitchFamily="2" charset="-122"/>
              </a:rPr>
              <a:pPr algn="r" eaLnBrk="1" hangingPunct="1"/>
              <a:t>34</a:t>
            </a:fld>
            <a:endParaRPr lang="en-US" altLang="zh-CN" sz="1800" b="1">
              <a:latin typeface="华文新魏" pitchFamily="2" charset="-122"/>
              <a:ea typeface="华文新魏" pitchFamily="2" charset="-122"/>
            </a:endParaRPr>
          </a:p>
        </p:txBody>
      </p:sp>
      <p:sp>
        <p:nvSpPr>
          <p:cNvPr id="39939"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C99D2C4B-FA33-46E7-977B-C38DA36DA681}" type="slidenum">
              <a:rPr lang="en-US" altLang="zh-CN" sz="1800" b="1">
                <a:latin typeface="华文新魏" pitchFamily="2" charset="-122"/>
                <a:ea typeface="华文新魏" pitchFamily="2" charset="-122"/>
              </a:rPr>
              <a:pPr algn="r" eaLnBrk="1" hangingPunct="1"/>
              <a:t>34</a:t>
            </a:fld>
            <a:endParaRPr lang="en-US" altLang="zh-CN" sz="1800" b="1">
              <a:latin typeface="华文新魏" pitchFamily="2" charset="-122"/>
              <a:ea typeface="华文新魏" pitchFamily="2" charset="-122"/>
            </a:endParaRPr>
          </a:p>
        </p:txBody>
      </p:sp>
      <p:sp>
        <p:nvSpPr>
          <p:cNvPr id="39940" name="Rectangle 4"/>
          <p:cNvSpPr>
            <a:spLocks noGrp="1" noChangeArrowheads="1"/>
          </p:cNvSpPr>
          <p:nvPr>
            <p:ph type="title" idx="4294967295"/>
          </p:nvPr>
        </p:nvSpPr>
        <p:spPr>
          <a:xfrm>
            <a:off x="0" y="476250"/>
            <a:ext cx="8953500" cy="955675"/>
          </a:xfrm>
        </p:spPr>
        <p:txBody>
          <a:bodyPr/>
          <a:lstStyle/>
          <a:p>
            <a:pPr algn="ctr" eaLnBrk="1" hangingPunct="1"/>
            <a:r>
              <a:rPr lang="en-US" altLang="zh-CN" sz="4000" b="1" dirty="0" smtClean="0">
                <a:solidFill>
                  <a:schemeClr val="tx2"/>
                </a:solidFill>
                <a:ea typeface="华文新魏" pitchFamily="2" charset="-122"/>
              </a:rPr>
              <a:t>5.4.2 </a:t>
            </a:r>
            <a:r>
              <a:rPr lang="zh-CN" altLang="en-US" sz="4000" b="1" dirty="0" smtClean="0">
                <a:solidFill>
                  <a:schemeClr val="tx2"/>
                </a:solidFill>
                <a:ea typeface="华文新魏" pitchFamily="2" charset="-122"/>
              </a:rPr>
              <a:t>递归算法在树中的应用</a:t>
            </a:r>
          </a:p>
        </p:txBody>
      </p:sp>
      <p:sp>
        <p:nvSpPr>
          <p:cNvPr id="54277" name="Rectangle 5"/>
          <p:cNvSpPr>
            <a:spLocks noGrp="1" noChangeArrowheads="1"/>
          </p:cNvSpPr>
          <p:nvPr>
            <p:ph type="body" idx="4294967295"/>
          </p:nvPr>
        </p:nvSpPr>
        <p:spPr>
          <a:xfrm>
            <a:off x="395288" y="1736725"/>
            <a:ext cx="8064500" cy="4284663"/>
          </a:xfrm>
        </p:spPr>
        <p:txBody>
          <a:bodyPr/>
          <a:lstStyle/>
          <a:p>
            <a:pPr marL="0" indent="723900" eaLnBrk="1" hangingPunct="1">
              <a:lnSpc>
                <a:spcPct val="110000"/>
              </a:lnSpc>
              <a:buClr>
                <a:srgbClr val="800080"/>
              </a:buClr>
              <a:buSzPct val="50000"/>
              <a:buFont typeface="Wingdings" pitchFamily="2" charset="2"/>
              <a:buNone/>
            </a:pPr>
            <a:r>
              <a:rPr lang="zh-CN" altLang="en-US" sz="3000" b="1" dirty="0" smtClean="0">
                <a:latin typeface="Times New Roman" pitchFamily="18" charset="0"/>
                <a:ea typeface="仿宋_GB2312" pitchFamily="49" charset="-122"/>
              </a:rPr>
              <a:t>以递归方式建立二叉树。</a:t>
            </a:r>
          </a:p>
          <a:p>
            <a:pPr marL="0" indent="723900" eaLnBrk="1" hangingPunct="1">
              <a:lnSpc>
                <a:spcPct val="110000"/>
              </a:lnSpc>
              <a:buClr>
                <a:srgbClr val="800080"/>
              </a:buClr>
              <a:buSzPct val="50000"/>
              <a:buFont typeface="Wingdings" pitchFamily="2" charset="2"/>
              <a:buNone/>
            </a:pPr>
            <a:r>
              <a:rPr lang="zh-CN" altLang="en-US" sz="3000" b="1" dirty="0" smtClean="0">
                <a:latin typeface="Times New Roman" pitchFamily="18" charset="0"/>
                <a:ea typeface="仿宋_GB2312" pitchFamily="49" charset="-122"/>
              </a:rPr>
              <a:t>输入结点值的顺序必须对应二叉树结点完全前序遍历的顺序。</a:t>
            </a:r>
            <a:endParaRPr lang="en-US" sz="3000" b="1" dirty="0" smtClean="0">
              <a:latin typeface="Times New Roman" pitchFamily="18" charset="0"/>
              <a:ea typeface="仿宋_GB2312" pitchFamily="49" charset="-122"/>
            </a:endParaRPr>
          </a:p>
          <a:p>
            <a:pPr marL="0" indent="723900" eaLnBrk="1" hangingPunct="1">
              <a:lnSpc>
                <a:spcPct val="110000"/>
              </a:lnSpc>
              <a:buClr>
                <a:srgbClr val="800080"/>
              </a:buClr>
              <a:buSzPct val="50000"/>
              <a:buFont typeface="Wingdings" pitchFamily="2" charset="2"/>
              <a:buNone/>
            </a:pPr>
            <a:r>
              <a:rPr lang="zh-CN" altLang="en-US" sz="3000" b="1" dirty="0" smtClean="0">
                <a:latin typeface="Times New Roman" pitchFamily="18" charset="0"/>
                <a:ea typeface="仿宋_GB2312" pitchFamily="49" charset="-122"/>
              </a:rPr>
              <a:t>约定以输入序列中不可能出现的值作为空结点的值以结束递归</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此值在</a:t>
            </a:r>
            <a:r>
              <a:rPr lang="en-US" altLang="zh-CN" sz="3000" b="1" dirty="0" err="1" smtClean="0">
                <a:solidFill>
                  <a:schemeClr val="tx2"/>
                </a:solidFill>
                <a:latin typeface="Times New Roman" pitchFamily="18" charset="0"/>
                <a:ea typeface="仿宋_GB2312" pitchFamily="49" charset="-122"/>
              </a:rPr>
              <a:t>EndTag</a:t>
            </a:r>
            <a:r>
              <a:rPr lang="zh-CN" altLang="en-US" sz="3000" b="1" dirty="0" smtClean="0">
                <a:latin typeface="Times New Roman" pitchFamily="18" charset="0"/>
                <a:ea typeface="仿宋_GB2312" pitchFamily="49" charset="-122"/>
              </a:rPr>
              <a:t>中。例如用</a:t>
            </a:r>
            <a:r>
              <a:rPr lang="zh-CN" altLang="en-US" sz="3000" b="1" dirty="0" smtClean="0">
                <a:solidFill>
                  <a:schemeClr val="tx2"/>
                </a:solidFill>
                <a:latin typeface="Times New Roman" pitchFamily="18" charset="0"/>
                <a:ea typeface="仿宋_GB2312" pitchFamily="49" charset="-122"/>
              </a:rPr>
              <a:t>“</a:t>
            </a:r>
            <a:r>
              <a:rPr lang="en-US" altLang="zh-CN" sz="3000" b="1" dirty="0" smtClean="0">
                <a:solidFill>
                  <a:schemeClr val="tx2"/>
                </a:solidFill>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或用</a:t>
            </a:r>
            <a:r>
              <a:rPr lang="zh-CN" altLang="en-US" sz="3000" b="1" dirty="0" smtClean="0">
                <a:solidFill>
                  <a:schemeClr val="tx2"/>
                </a:solidFill>
                <a:latin typeface="Times New Roman" pitchFamily="18" charset="0"/>
                <a:ea typeface="仿宋_GB2312" pitchFamily="49" charset="-122"/>
              </a:rPr>
              <a:t>“</a:t>
            </a:r>
            <a:r>
              <a:rPr lang="en-US" altLang="zh-CN" sz="3000" b="1" dirty="0" smtClean="0">
                <a:solidFill>
                  <a:schemeClr val="tx2"/>
                </a:solidFill>
                <a:latin typeface="Courier New" pitchFamily="49" charset="0"/>
                <a:ea typeface="华文新魏" pitchFamily="2" charset="-122"/>
              </a:rPr>
              <a:t>-</a:t>
            </a:r>
            <a:r>
              <a:rPr lang="en-US" altLang="zh-CN" sz="3000" b="1" dirty="0" smtClean="0">
                <a:solidFill>
                  <a:schemeClr val="tx2"/>
                </a:solidFill>
                <a:latin typeface="Times New Roman" pitchFamily="18" charset="0"/>
                <a:ea typeface="仿宋_GB2312" pitchFamily="49" charset="-122"/>
              </a:rPr>
              <a:t>1”</a:t>
            </a:r>
            <a:r>
              <a:rPr lang="zh-CN" altLang="en-US" sz="3000" b="1" dirty="0" smtClean="0">
                <a:latin typeface="Times New Roman" pitchFamily="18" charset="0"/>
                <a:ea typeface="仿宋_GB2312" pitchFamily="49" charset="-122"/>
              </a:rPr>
              <a:t>表示字符序列或正整数序列空结点。</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F3B45B58-1FFB-40C8-84F0-DECEE72038EB}" type="slidenum">
              <a:rPr lang="en-US" altLang="zh-CN" sz="1800" b="1">
                <a:latin typeface="华文新魏" pitchFamily="2" charset="-122"/>
                <a:ea typeface="华文新魏" pitchFamily="2" charset="-122"/>
              </a:rPr>
              <a:pPr algn="r" eaLnBrk="1" hangingPunct="1"/>
              <a:t>35</a:t>
            </a:fld>
            <a:endParaRPr lang="en-US" altLang="zh-CN" sz="1800" b="1">
              <a:latin typeface="华文新魏" pitchFamily="2" charset="-122"/>
              <a:ea typeface="华文新魏" pitchFamily="2" charset="-122"/>
            </a:endParaRPr>
          </a:p>
        </p:txBody>
      </p:sp>
      <p:sp>
        <p:nvSpPr>
          <p:cNvPr id="40963"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22CBD10C-3FD6-4FE0-8DF9-00902B8024AC}" type="slidenum">
              <a:rPr lang="en-US" altLang="zh-CN" sz="1800" b="1">
                <a:latin typeface="华文新魏" pitchFamily="2" charset="-122"/>
                <a:ea typeface="华文新魏" pitchFamily="2" charset="-122"/>
              </a:rPr>
              <a:pPr algn="r" eaLnBrk="1" hangingPunct="1"/>
              <a:t>35</a:t>
            </a:fld>
            <a:endParaRPr lang="en-US" altLang="zh-CN" sz="1800" b="1">
              <a:latin typeface="华文新魏" pitchFamily="2" charset="-122"/>
              <a:ea typeface="华文新魏" pitchFamily="2" charset="-122"/>
            </a:endParaRPr>
          </a:p>
        </p:txBody>
      </p:sp>
      <p:sp>
        <p:nvSpPr>
          <p:cNvPr id="40964" name="Rectangle 14"/>
          <p:cNvSpPr>
            <a:spLocks noChangeArrowheads="1"/>
          </p:cNvSpPr>
          <p:nvPr/>
        </p:nvSpPr>
        <p:spPr bwMode="auto">
          <a:xfrm>
            <a:off x="647700" y="358775"/>
            <a:ext cx="7777163"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110000"/>
              </a:lnSpc>
            </a:pPr>
            <a:r>
              <a:rPr lang="zh-CN" altLang="en-US" sz="3600" b="1" dirty="0">
                <a:solidFill>
                  <a:srgbClr val="CC3300"/>
                </a:solidFill>
                <a:latin typeface="Times New Roman" pitchFamily="18" charset="0"/>
                <a:ea typeface="仿宋_GB2312" pitchFamily="49" charset="-122"/>
              </a:rPr>
              <a:t>如图所示的二叉树的前序遍历顺序为</a:t>
            </a:r>
            <a:endParaRPr lang="zh-CN" altLang="en-US" sz="3600" b="1" dirty="0">
              <a:solidFill>
                <a:schemeClr val="accent2"/>
              </a:solidFill>
              <a:latin typeface="Times New Roman" pitchFamily="18" charset="0"/>
              <a:ea typeface="仿宋_GB2312" pitchFamily="49" charset="-122"/>
            </a:endParaRPr>
          </a:p>
          <a:p>
            <a:pPr algn="ctr">
              <a:lnSpc>
                <a:spcPct val="110000"/>
              </a:lnSpc>
            </a:pPr>
            <a:r>
              <a:rPr lang="en-US" altLang="zh-CN" sz="3200" b="1" dirty="0">
                <a:solidFill>
                  <a:srgbClr val="800080"/>
                </a:solidFill>
                <a:latin typeface="Times New Roman" pitchFamily="18" charset="0"/>
                <a:ea typeface="仿宋_GB2312" pitchFamily="49" charset="-122"/>
              </a:rPr>
              <a:t>A B C @ @ D E @ G @ @ F @ @ @</a:t>
            </a:r>
          </a:p>
        </p:txBody>
      </p:sp>
      <p:grpSp>
        <p:nvGrpSpPr>
          <p:cNvPr id="40965" name="Group 5"/>
          <p:cNvGrpSpPr>
            <a:grpSpLocks/>
          </p:cNvGrpSpPr>
          <p:nvPr/>
        </p:nvGrpSpPr>
        <p:grpSpPr bwMode="auto">
          <a:xfrm>
            <a:off x="1619250" y="2198688"/>
            <a:ext cx="5157788" cy="4038600"/>
            <a:chOff x="0" y="0"/>
            <a:chExt cx="3024" cy="2544"/>
          </a:xfrm>
        </p:grpSpPr>
        <p:sp>
          <p:nvSpPr>
            <p:cNvPr id="40982" name="Line 2"/>
            <p:cNvSpPr>
              <a:spLocks noChangeShapeType="1"/>
            </p:cNvSpPr>
            <p:nvPr/>
          </p:nvSpPr>
          <p:spPr bwMode="auto">
            <a:xfrm flipH="1">
              <a:off x="960" y="1488"/>
              <a:ext cx="336" cy="336"/>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3" name="Line 3"/>
            <p:cNvSpPr>
              <a:spLocks noChangeShapeType="1"/>
            </p:cNvSpPr>
            <p:nvPr/>
          </p:nvSpPr>
          <p:spPr bwMode="auto">
            <a:xfrm flipH="1">
              <a:off x="1440" y="1920"/>
              <a:ext cx="240" cy="384"/>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4" name="Line 4"/>
            <p:cNvSpPr>
              <a:spLocks noChangeShapeType="1"/>
            </p:cNvSpPr>
            <p:nvPr/>
          </p:nvSpPr>
          <p:spPr bwMode="auto">
            <a:xfrm>
              <a:off x="1824" y="1968"/>
              <a:ext cx="192" cy="336"/>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5" name="Line 5"/>
            <p:cNvSpPr>
              <a:spLocks noChangeShapeType="1"/>
            </p:cNvSpPr>
            <p:nvPr/>
          </p:nvSpPr>
          <p:spPr bwMode="auto">
            <a:xfrm flipH="1">
              <a:off x="192" y="1104"/>
              <a:ext cx="192" cy="288"/>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6" name="Line 6"/>
            <p:cNvSpPr>
              <a:spLocks noChangeShapeType="1"/>
            </p:cNvSpPr>
            <p:nvPr/>
          </p:nvSpPr>
          <p:spPr bwMode="auto">
            <a:xfrm>
              <a:off x="624" y="1104"/>
              <a:ext cx="192" cy="336"/>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7" name="Line 7"/>
            <p:cNvSpPr>
              <a:spLocks noChangeShapeType="1"/>
            </p:cNvSpPr>
            <p:nvPr/>
          </p:nvSpPr>
          <p:spPr bwMode="auto">
            <a:xfrm>
              <a:off x="2592" y="1536"/>
              <a:ext cx="240" cy="288"/>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8" name="Line 8"/>
            <p:cNvSpPr>
              <a:spLocks noChangeShapeType="1"/>
            </p:cNvSpPr>
            <p:nvPr/>
          </p:nvSpPr>
          <p:spPr bwMode="auto">
            <a:xfrm>
              <a:off x="1920" y="240"/>
              <a:ext cx="384" cy="240"/>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9" name="Line 9"/>
            <p:cNvSpPr>
              <a:spLocks noChangeShapeType="1"/>
            </p:cNvSpPr>
            <p:nvPr/>
          </p:nvSpPr>
          <p:spPr bwMode="auto">
            <a:xfrm flipH="1">
              <a:off x="2256" y="1536"/>
              <a:ext cx="192" cy="288"/>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0" name="Line 10"/>
            <p:cNvSpPr>
              <a:spLocks noChangeShapeType="1"/>
            </p:cNvSpPr>
            <p:nvPr/>
          </p:nvSpPr>
          <p:spPr bwMode="auto">
            <a:xfrm>
              <a:off x="1440" y="1488"/>
              <a:ext cx="240" cy="28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1" name="Line 11"/>
            <p:cNvSpPr>
              <a:spLocks noChangeShapeType="1"/>
            </p:cNvSpPr>
            <p:nvPr/>
          </p:nvSpPr>
          <p:spPr bwMode="auto">
            <a:xfrm flipH="1">
              <a:off x="1392" y="1056"/>
              <a:ext cx="336" cy="33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2" name="Line 12"/>
            <p:cNvSpPr>
              <a:spLocks noChangeShapeType="1"/>
            </p:cNvSpPr>
            <p:nvPr/>
          </p:nvSpPr>
          <p:spPr bwMode="auto">
            <a:xfrm>
              <a:off x="1248" y="576"/>
              <a:ext cx="1200" cy="76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3" name="Line 13"/>
            <p:cNvSpPr>
              <a:spLocks noChangeShapeType="1"/>
            </p:cNvSpPr>
            <p:nvPr/>
          </p:nvSpPr>
          <p:spPr bwMode="auto">
            <a:xfrm flipH="1">
              <a:off x="528" y="240"/>
              <a:ext cx="1152" cy="72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4" name="Oval 15"/>
            <p:cNvSpPr>
              <a:spLocks noChangeArrowheads="1"/>
            </p:cNvSpPr>
            <p:nvPr/>
          </p:nvSpPr>
          <p:spPr bwMode="auto">
            <a:xfrm>
              <a:off x="1632" y="0"/>
              <a:ext cx="336" cy="336"/>
            </a:xfrm>
            <a:prstGeom prst="ellipse">
              <a:avLst/>
            </a:prstGeom>
            <a:solidFill>
              <a:srgbClr val="FFFFFF"/>
            </a:solidFill>
            <a:ln w="38100">
              <a:solidFill>
                <a:schemeClr val="tx2"/>
              </a:solidFill>
              <a:round/>
              <a:headEnd/>
              <a:tailEnd/>
            </a:ln>
          </p:spPr>
          <p:txBody>
            <a:bodyPr wrap="none" anchor="ctr"/>
            <a:lstStyle/>
            <a:p>
              <a:pPr algn="ctr"/>
              <a:endParaRPr lang="zh-CN" altLang="en-US" sz="2400">
                <a:solidFill>
                  <a:srgbClr val="CC3300"/>
                </a:solidFill>
                <a:latin typeface="Times New Roman" pitchFamily="18" charset="0"/>
              </a:endParaRPr>
            </a:p>
          </p:txBody>
        </p:sp>
        <p:sp>
          <p:nvSpPr>
            <p:cNvPr id="40995" name="Oval 16"/>
            <p:cNvSpPr>
              <a:spLocks noChangeArrowheads="1"/>
            </p:cNvSpPr>
            <p:nvPr/>
          </p:nvSpPr>
          <p:spPr bwMode="auto">
            <a:xfrm>
              <a:off x="1008" y="384"/>
              <a:ext cx="336" cy="336"/>
            </a:xfrm>
            <a:prstGeom prst="ellipse">
              <a:avLst/>
            </a:prstGeom>
            <a:solidFill>
              <a:srgbClr val="FFFFFF"/>
            </a:solidFill>
            <a:ln w="38100">
              <a:solidFill>
                <a:schemeClr val="tx2"/>
              </a:solidFill>
              <a:round/>
              <a:headEnd/>
              <a:tailEnd/>
            </a:ln>
          </p:spPr>
          <p:txBody>
            <a:bodyPr wrap="none" anchor="ctr"/>
            <a:lstStyle/>
            <a:p>
              <a:pPr algn="ctr"/>
              <a:endParaRPr lang="zh-CN" altLang="en-US" sz="2400">
                <a:solidFill>
                  <a:srgbClr val="CC3300"/>
                </a:solidFill>
                <a:latin typeface="Times New Roman" pitchFamily="18" charset="0"/>
              </a:endParaRPr>
            </a:p>
          </p:txBody>
        </p:sp>
        <p:sp>
          <p:nvSpPr>
            <p:cNvPr id="40996" name="Oval 17"/>
            <p:cNvSpPr>
              <a:spLocks noChangeArrowheads="1"/>
            </p:cNvSpPr>
            <p:nvPr/>
          </p:nvSpPr>
          <p:spPr bwMode="auto">
            <a:xfrm>
              <a:off x="336" y="816"/>
              <a:ext cx="336" cy="336"/>
            </a:xfrm>
            <a:prstGeom prst="ellipse">
              <a:avLst/>
            </a:prstGeom>
            <a:solidFill>
              <a:srgbClr val="FFFFFF"/>
            </a:solidFill>
            <a:ln w="38100">
              <a:solidFill>
                <a:schemeClr val="tx2"/>
              </a:solidFill>
              <a:round/>
              <a:headEnd/>
              <a:tailEnd/>
            </a:ln>
          </p:spPr>
          <p:txBody>
            <a:bodyPr wrap="none" anchor="ctr"/>
            <a:lstStyle/>
            <a:p>
              <a:pPr algn="ctr"/>
              <a:endParaRPr lang="zh-CN" altLang="en-US" sz="2400">
                <a:solidFill>
                  <a:srgbClr val="CC3300"/>
                </a:solidFill>
                <a:latin typeface="Times New Roman" pitchFamily="18" charset="0"/>
              </a:endParaRPr>
            </a:p>
          </p:txBody>
        </p:sp>
        <p:sp>
          <p:nvSpPr>
            <p:cNvPr id="40997" name="Oval 18"/>
            <p:cNvSpPr>
              <a:spLocks noChangeArrowheads="1"/>
            </p:cNvSpPr>
            <p:nvPr/>
          </p:nvSpPr>
          <p:spPr bwMode="auto">
            <a:xfrm>
              <a:off x="2352" y="1248"/>
              <a:ext cx="336" cy="336"/>
            </a:xfrm>
            <a:prstGeom prst="ellipse">
              <a:avLst/>
            </a:prstGeom>
            <a:solidFill>
              <a:srgbClr val="FFFFFF"/>
            </a:solidFill>
            <a:ln w="38100">
              <a:solidFill>
                <a:schemeClr val="tx2"/>
              </a:solidFill>
              <a:round/>
              <a:headEnd/>
              <a:tailEnd/>
            </a:ln>
          </p:spPr>
          <p:txBody>
            <a:bodyPr wrap="none" anchor="ctr"/>
            <a:lstStyle/>
            <a:p>
              <a:pPr algn="ctr"/>
              <a:endParaRPr lang="zh-CN" altLang="en-US" sz="2400">
                <a:solidFill>
                  <a:srgbClr val="CC3300"/>
                </a:solidFill>
                <a:latin typeface="Times New Roman" pitchFamily="18" charset="0"/>
              </a:endParaRPr>
            </a:p>
          </p:txBody>
        </p:sp>
        <p:sp>
          <p:nvSpPr>
            <p:cNvPr id="40998" name="Oval 19"/>
            <p:cNvSpPr>
              <a:spLocks noChangeArrowheads="1"/>
            </p:cNvSpPr>
            <p:nvPr/>
          </p:nvSpPr>
          <p:spPr bwMode="auto">
            <a:xfrm>
              <a:off x="1680" y="816"/>
              <a:ext cx="336" cy="336"/>
            </a:xfrm>
            <a:prstGeom prst="ellipse">
              <a:avLst/>
            </a:prstGeom>
            <a:solidFill>
              <a:srgbClr val="FFFFFF"/>
            </a:solidFill>
            <a:ln w="38100">
              <a:solidFill>
                <a:schemeClr val="tx2"/>
              </a:solidFill>
              <a:round/>
              <a:headEnd/>
              <a:tailEnd/>
            </a:ln>
          </p:spPr>
          <p:txBody>
            <a:bodyPr wrap="none" anchor="ctr"/>
            <a:lstStyle/>
            <a:p>
              <a:pPr algn="ctr"/>
              <a:endParaRPr lang="zh-CN" altLang="en-US" sz="2400">
                <a:solidFill>
                  <a:srgbClr val="CC3300"/>
                </a:solidFill>
                <a:latin typeface="Times New Roman" pitchFamily="18" charset="0"/>
              </a:endParaRPr>
            </a:p>
          </p:txBody>
        </p:sp>
        <p:sp>
          <p:nvSpPr>
            <p:cNvPr id="40999" name="Oval 20"/>
            <p:cNvSpPr>
              <a:spLocks noChangeArrowheads="1"/>
            </p:cNvSpPr>
            <p:nvPr/>
          </p:nvSpPr>
          <p:spPr bwMode="auto">
            <a:xfrm>
              <a:off x="1200" y="1248"/>
              <a:ext cx="336" cy="336"/>
            </a:xfrm>
            <a:prstGeom prst="ellipse">
              <a:avLst/>
            </a:prstGeom>
            <a:solidFill>
              <a:srgbClr val="FFFFFF"/>
            </a:solidFill>
            <a:ln w="38100">
              <a:solidFill>
                <a:schemeClr val="tx2"/>
              </a:solidFill>
              <a:round/>
              <a:headEnd/>
              <a:tailEnd/>
            </a:ln>
          </p:spPr>
          <p:txBody>
            <a:bodyPr wrap="none" anchor="ctr"/>
            <a:lstStyle/>
            <a:p>
              <a:pPr algn="ctr"/>
              <a:endParaRPr lang="zh-CN" altLang="en-US" sz="2400">
                <a:solidFill>
                  <a:srgbClr val="CC3300"/>
                </a:solidFill>
                <a:latin typeface="Times New Roman" pitchFamily="18" charset="0"/>
              </a:endParaRPr>
            </a:p>
          </p:txBody>
        </p:sp>
        <p:sp>
          <p:nvSpPr>
            <p:cNvPr id="41000" name="Oval 21"/>
            <p:cNvSpPr>
              <a:spLocks noChangeArrowheads="1"/>
            </p:cNvSpPr>
            <p:nvPr/>
          </p:nvSpPr>
          <p:spPr bwMode="auto">
            <a:xfrm>
              <a:off x="1584" y="1728"/>
              <a:ext cx="336" cy="336"/>
            </a:xfrm>
            <a:prstGeom prst="ellipse">
              <a:avLst/>
            </a:prstGeom>
            <a:solidFill>
              <a:srgbClr val="FFFFFF"/>
            </a:solidFill>
            <a:ln w="38100">
              <a:solidFill>
                <a:schemeClr val="tx2"/>
              </a:solidFill>
              <a:round/>
              <a:headEnd/>
              <a:tailEnd/>
            </a:ln>
          </p:spPr>
          <p:txBody>
            <a:bodyPr wrap="none" anchor="ctr"/>
            <a:lstStyle/>
            <a:p>
              <a:pPr algn="ctr"/>
              <a:endParaRPr lang="zh-CN" altLang="en-US" sz="2400">
                <a:solidFill>
                  <a:srgbClr val="CC3300"/>
                </a:solidFill>
                <a:latin typeface="Times New Roman" pitchFamily="18" charset="0"/>
              </a:endParaRPr>
            </a:p>
          </p:txBody>
        </p:sp>
        <p:sp>
          <p:nvSpPr>
            <p:cNvPr id="41001" name="Text Box 22"/>
            <p:cNvSpPr txBox="1">
              <a:spLocks noChangeArrowheads="1"/>
            </p:cNvSpPr>
            <p:nvPr/>
          </p:nvSpPr>
          <p:spPr bwMode="auto">
            <a:xfrm>
              <a:off x="1632" y="0"/>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accent2"/>
                  </a:solidFill>
                </a:rPr>
                <a:t>A</a:t>
              </a:r>
              <a:endParaRPr lang="en-US" altLang="zh-CN" sz="2400">
                <a:latin typeface="Times New Roman" pitchFamily="18" charset="0"/>
              </a:endParaRPr>
            </a:p>
          </p:txBody>
        </p:sp>
        <p:sp>
          <p:nvSpPr>
            <p:cNvPr id="41002" name="Text Box 23"/>
            <p:cNvSpPr txBox="1">
              <a:spLocks noChangeArrowheads="1"/>
            </p:cNvSpPr>
            <p:nvPr/>
          </p:nvSpPr>
          <p:spPr bwMode="auto">
            <a:xfrm>
              <a:off x="1008" y="384"/>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dirty="0">
                  <a:solidFill>
                    <a:schemeClr val="accent2"/>
                  </a:solidFill>
                </a:rPr>
                <a:t>B</a:t>
              </a:r>
              <a:endParaRPr lang="en-US" altLang="zh-CN" sz="2400" dirty="0">
                <a:latin typeface="Times New Roman" pitchFamily="18" charset="0"/>
              </a:endParaRPr>
            </a:p>
          </p:txBody>
        </p:sp>
        <p:sp>
          <p:nvSpPr>
            <p:cNvPr id="41003" name="Text Box 24"/>
            <p:cNvSpPr txBox="1">
              <a:spLocks noChangeArrowheads="1"/>
            </p:cNvSpPr>
            <p:nvPr/>
          </p:nvSpPr>
          <p:spPr bwMode="auto">
            <a:xfrm>
              <a:off x="336"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dirty="0">
                  <a:solidFill>
                    <a:schemeClr val="accent2"/>
                  </a:solidFill>
                </a:rPr>
                <a:t>C</a:t>
              </a:r>
              <a:endParaRPr lang="en-US" altLang="zh-CN" sz="2400" dirty="0">
                <a:latin typeface="Times New Roman" pitchFamily="18" charset="0"/>
              </a:endParaRPr>
            </a:p>
          </p:txBody>
        </p:sp>
        <p:sp>
          <p:nvSpPr>
            <p:cNvPr id="41004" name="Text Box 25"/>
            <p:cNvSpPr txBox="1">
              <a:spLocks noChangeArrowheads="1"/>
            </p:cNvSpPr>
            <p:nvPr/>
          </p:nvSpPr>
          <p:spPr bwMode="auto">
            <a:xfrm>
              <a:off x="1680" y="816"/>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dirty="0">
                  <a:solidFill>
                    <a:schemeClr val="accent2"/>
                  </a:solidFill>
                </a:rPr>
                <a:t>D</a:t>
              </a:r>
              <a:endParaRPr lang="en-US" altLang="zh-CN" sz="2400" dirty="0">
                <a:latin typeface="Times New Roman" pitchFamily="18" charset="0"/>
              </a:endParaRPr>
            </a:p>
          </p:txBody>
        </p:sp>
        <p:sp>
          <p:nvSpPr>
            <p:cNvPr id="41005" name="Text Box 26"/>
            <p:cNvSpPr txBox="1">
              <a:spLocks noChangeArrowheads="1"/>
            </p:cNvSpPr>
            <p:nvPr/>
          </p:nvSpPr>
          <p:spPr bwMode="auto">
            <a:xfrm>
              <a:off x="1200" y="124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dirty="0">
                  <a:solidFill>
                    <a:schemeClr val="accent2"/>
                  </a:solidFill>
                </a:rPr>
                <a:t>E</a:t>
              </a:r>
              <a:endParaRPr lang="en-US" altLang="zh-CN" sz="2400" dirty="0">
                <a:latin typeface="Times New Roman" pitchFamily="18" charset="0"/>
              </a:endParaRPr>
            </a:p>
          </p:txBody>
        </p:sp>
        <p:sp>
          <p:nvSpPr>
            <p:cNvPr id="41006" name="Text Box 27"/>
            <p:cNvSpPr txBox="1">
              <a:spLocks noChangeArrowheads="1"/>
            </p:cNvSpPr>
            <p:nvPr/>
          </p:nvSpPr>
          <p:spPr bwMode="auto">
            <a:xfrm>
              <a:off x="1584" y="1737"/>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dirty="0">
                  <a:solidFill>
                    <a:schemeClr val="accent2"/>
                  </a:solidFill>
                </a:rPr>
                <a:t>G</a:t>
              </a:r>
              <a:endParaRPr lang="en-US" altLang="zh-CN" sz="2400" dirty="0">
                <a:latin typeface="Times New Roman" pitchFamily="18" charset="0"/>
              </a:endParaRPr>
            </a:p>
          </p:txBody>
        </p:sp>
        <p:sp>
          <p:nvSpPr>
            <p:cNvPr id="41007" name="Text Box 28"/>
            <p:cNvSpPr txBox="1">
              <a:spLocks noChangeArrowheads="1"/>
            </p:cNvSpPr>
            <p:nvPr/>
          </p:nvSpPr>
          <p:spPr bwMode="auto">
            <a:xfrm>
              <a:off x="2376" y="1257"/>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dirty="0">
                  <a:solidFill>
                    <a:schemeClr val="accent2"/>
                  </a:solidFill>
                </a:rPr>
                <a:t>F</a:t>
              </a:r>
              <a:endParaRPr lang="en-US" altLang="zh-CN" sz="2400" dirty="0">
                <a:latin typeface="Times New Roman" pitchFamily="18" charset="0"/>
              </a:endParaRPr>
            </a:p>
          </p:txBody>
        </p:sp>
        <p:sp>
          <p:nvSpPr>
            <p:cNvPr id="41008" name="Text Box 29"/>
            <p:cNvSpPr txBox="1">
              <a:spLocks noChangeArrowheads="1"/>
            </p:cNvSpPr>
            <p:nvPr/>
          </p:nvSpPr>
          <p:spPr bwMode="auto">
            <a:xfrm>
              <a:off x="0" y="1257"/>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accent2"/>
                  </a:solidFill>
                </a:rPr>
                <a:t>@</a:t>
              </a:r>
              <a:endParaRPr lang="en-US" altLang="zh-CN" sz="2400">
                <a:latin typeface="Times New Roman" pitchFamily="18" charset="0"/>
              </a:endParaRPr>
            </a:p>
          </p:txBody>
        </p:sp>
        <p:sp>
          <p:nvSpPr>
            <p:cNvPr id="41009" name="Text Box 30"/>
            <p:cNvSpPr txBox="1">
              <a:spLocks noChangeArrowheads="1"/>
            </p:cNvSpPr>
            <p:nvPr/>
          </p:nvSpPr>
          <p:spPr bwMode="auto">
            <a:xfrm>
              <a:off x="624" y="1257"/>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accent2"/>
                  </a:solidFill>
                </a:rPr>
                <a:t>@</a:t>
              </a:r>
              <a:endParaRPr lang="en-US" altLang="zh-CN" sz="2400">
                <a:latin typeface="Times New Roman" pitchFamily="18" charset="0"/>
              </a:endParaRPr>
            </a:p>
          </p:txBody>
        </p:sp>
        <p:sp>
          <p:nvSpPr>
            <p:cNvPr id="41010" name="Text Box 31"/>
            <p:cNvSpPr txBox="1">
              <a:spLocks noChangeArrowheads="1"/>
            </p:cNvSpPr>
            <p:nvPr/>
          </p:nvSpPr>
          <p:spPr bwMode="auto">
            <a:xfrm>
              <a:off x="768" y="1680"/>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accent2"/>
                  </a:solidFill>
                </a:rPr>
                <a:t>@</a:t>
              </a:r>
              <a:endParaRPr lang="en-US" altLang="zh-CN" sz="2400">
                <a:latin typeface="Times New Roman" pitchFamily="18" charset="0"/>
              </a:endParaRPr>
            </a:p>
          </p:txBody>
        </p:sp>
        <p:sp>
          <p:nvSpPr>
            <p:cNvPr id="41011" name="Text Box 32"/>
            <p:cNvSpPr txBox="1">
              <a:spLocks noChangeArrowheads="1"/>
            </p:cNvSpPr>
            <p:nvPr/>
          </p:nvSpPr>
          <p:spPr bwMode="auto">
            <a:xfrm>
              <a:off x="1200" y="2217"/>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accent2"/>
                  </a:solidFill>
                </a:rPr>
                <a:t>@</a:t>
              </a:r>
              <a:endParaRPr lang="en-US" altLang="zh-CN" sz="2400">
                <a:latin typeface="Times New Roman" pitchFamily="18" charset="0"/>
              </a:endParaRPr>
            </a:p>
          </p:txBody>
        </p:sp>
        <p:sp>
          <p:nvSpPr>
            <p:cNvPr id="41012" name="Text Box 33"/>
            <p:cNvSpPr txBox="1">
              <a:spLocks noChangeArrowheads="1"/>
            </p:cNvSpPr>
            <p:nvPr/>
          </p:nvSpPr>
          <p:spPr bwMode="auto">
            <a:xfrm>
              <a:off x="1872" y="2217"/>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accent2"/>
                  </a:solidFill>
                </a:rPr>
                <a:t>@</a:t>
              </a:r>
              <a:endParaRPr lang="en-US" altLang="zh-CN" sz="2400">
                <a:latin typeface="Times New Roman" pitchFamily="18" charset="0"/>
              </a:endParaRPr>
            </a:p>
          </p:txBody>
        </p:sp>
        <p:sp>
          <p:nvSpPr>
            <p:cNvPr id="41013" name="Text Box 34"/>
            <p:cNvSpPr txBox="1">
              <a:spLocks noChangeArrowheads="1"/>
            </p:cNvSpPr>
            <p:nvPr/>
          </p:nvSpPr>
          <p:spPr bwMode="auto">
            <a:xfrm>
              <a:off x="2064" y="1689"/>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accent2"/>
                  </a:solidFill>
                </a:rPr>
                <a:t>@</a:t>
              </a:r>
              <a:endParaRPr lang="en-US" altLang="zh-CN" sz="2400">
                <a:latin typeface="Times New Roman" pitchFamily="18" charset="0"/>
              </a:endParaRPr>
            </a:p>
          </p:txBody>
        </p:sp>
        <p:sp>
          <p:nvSpPr>
            <p:cNvPr id="41014" name="Text Box 35"/>
            <p:cNvSpPr txBox="1">
              <a:spLocks noChangeArrowheads="1"/>
            </p:cNvSpPr>
            <p:nvPr/>
          </p:nvSpPr>
          <p:spPr bwMode="auto">
            <a:xfrm>
              <a:off x="2688" y="1689"/>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accent2"/>
                  </a:solidFill>
                </a:rPr>
                <a:t>@</a:t>
              </a:r>
              <a:endParaRPr lang="en-US" altLang="zh-CN" sz="2400">
                <a:latin typeface="Times New Roman" pitchFamily="18" charset="0"/>
              </a:endParaRPr>
            </a:p>
          </p:txBody>
        </p:sp>
        <p:sp>
          <p:nvSpPr>
            <p:cNvPr id="41015" name="Text Box 36"/>
            <p:cNvSpPr txBox="1">
              <a:spLocks noChangeArrowheads="1"/>
            </p:cNvSpPr>
            <p:nvPr/>
          </p:nvSpPr>
          <p:spPr bwMode="auto">
            <a:xfrm>
              <a:off x="2208" y="345"/>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accent2"/>
                  </a:solidFill>
                </a:rPr>
                <a:t>@</a:t>
              </a:r>
              <a:endParaRPr lang="en-US" altLang="zh-CN" sz="2400">
                <a:latin typeface="Times New Roman" pitchFamily="18" charset="0"/>
              </a:endParaRPr>
            </a:p>
          </p:txBody>
        </p:sp>
      </p:grpSp>
      <p:grpSp>
        <p:nvGrpSpPr>
          <p:cNvPr id="40966" name="Group 40"/>
          <p:cNvGrpSpPr>
            <a:grpSpLocks/>
          </p:cNvGrpSpPr>
          <p:nvPr/>
        </p:nvGrpSpPr>
        <p:grpSpPr bwMode="auto">
          <a:xfrm>
            <a:off x="1263650" y="1609725"/>
            <a:ext cx="6958013" cy="382588"/>
            <a:chOff x="0" y="0"/>
            <a:chExt cx="4383" cy="241"/>
          </a:xfrm>
        </p:grpSpPr>
        <p:sp>
          <p:nvSpPr>
            <p:cNvPr id="40967" name="Line 37"/>
            <p:cNvSpPr>
              <a:spLocks noChangeShapeType="1"/>
            </p:cNvSpPr>
            <p:nvPr/>
          </p:nvSpPr>
          <p:spPr bwMode="auto">
            <a:xfrm>
              <a:off x="240" y="192"/>
              <a:ext cx="3764" cy="1"/>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8" name="Line 38"/>
            <p:cNvSpPr>
              <a:spLocks noChangeShapeType="1"/>
            </p:cNvSpPr>
            <p:nvPr/>
          </p:nvSpPr>
          <p:spPr bwMode="auto">
            <a:xfrm>
              <a:off x="528" y="144"/>
              <a:ext cx="825" cy="1"/>
            </a:xfrm>
            <a:prstGeom prst="line">
              <a:avLst/>
            </a:prstGeom>
            <a:noFill/>
            <a:ln w="38100">
              <a:solidFill>
                <a:srgbClr val="FF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9" name="Line 39"/>
            <p:cNvSpPr>
              <a:spLocks noChangeShapeType="1"/>
            </p:cNvSpPr>
            <p:nvPr/>
          </p:nvSpPr>
          <p:spPr bwMode="auto">
            <a:xfrm>
              <a:off x="768" y="0"/>
              <a:ext cx="220" cy="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0" name="Line 40"/>
            <p:cNvSpPr>
              <a:spLocks noChangeShapeType="1"/>
            </p:cNvSpPr>
            <p:nvPr/>
          </p:nvSpPr>
          <p:spPr bwMode="auto">
            <a:xfrm>
              <a:off x="1056" y="0"/>
              <a:ext cx="206" cy="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1" name="Line 41"/>
            <p:cNvSpPr>
              <a:spLocks noChangeShapeType="1"/>
            </p:cNvSpPr>
            <p:nvPr/>
          </p:nvSpPr>
          <p:spPr bwMode="auto">
            <a:xfrm>
              <a:off x="1392" y="144"/>
              <a:ext cx="2527" cy="1"/>
            </a:xfrm>
            <a:prstGeom prst="line">
              <a:avLst/>
            </a:prstGeom>
            <a:noFill/>
            <a:ln w="38100">
              <a:solidFill>
                <a:srgbClr val="FF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2" name="Line 42"/>
            <p:cNvSpPr>
              <a:spLocks noChangeShapeType="1"/>
            </p:cNvSpPr>
            <p:nvPr/>
          </p:nvSpPr>
          <p:spPr bwMode="auto">
            <a:xfrm>
              <a:off x="1632" y="96"/>
              <a:ext cx="1392" cy="1"/>
            </a:xfrm>
            <a:prstGeom prst="line">
              <a:avLst/>
            </a:prstGeom>
            <a:noFill/>
            <a:ln w="38100">
              <a:solidFill>
                <a:srgbClr val="9966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3" name="Line 43"/>
            <p:cNvSpPr>
              <a:spLocks noChangeShapeType="1"/>
            </p:cNvSpPr>
            <p:nvPr/>
          </p:nvSpPr>
          <p:spPr bwMode="auto">
            <a:xfrm>
              <a:off x="1872" y="48"/>
              <a:ext cx="206"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4" name="Line 44"/>
            <p:cNvSpPr>
              <a:spLocks noChangeShapeType="1"/>
            </p:cNvSpPr>
            <p:nvPr/>
          </p:nvSpPr>
          <p:spPr bwMode="auto">
            <a:xfrm>
              <a:off x="2160" y="48"/>
              <a:ext cx="825"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5" name="Line 45"/>
            <p:cNvSpPr>
              <a:spLocks noChangeShapeType="1"/>
            </p:cNvSpPr>
            <p:nvPr/>
          </p:nvSpPr>
          <p:spPr bwMode="auto">
            <a:xfrm>
              <a:off x="2447" y="0"/>
              <a:ext cx="219" cy="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6" name="Line 46"/>
            <p:cNvSpPr>
              <a:spLocks noChangeShapeType="1"/>
            </p:cNvSpPr>
            <p:nvPr/>
          </p:nvSpPr>
          <p:spPr bwMode="auto">
            <a:xfrm>
              <a:off x="2736" y="0"/>
              <a:ext cx="206" cy="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7" name="Line 47"/>
            <p:cNvSpPr>
              <a:spLocks noChangeShapeType="1"/>
            </p:cNvSpPr>
            <p:nvPr/>
          </p:nvSpPr>
          <p:spPr bwMode="auto">
            <a:xfrm>
              <a:off x="2976" y="96"/>
              <a:ext cx="825" cy="1"/>
            </a:xfrm>
            <a:prstGeom prst="line">
              <a:avLst/>
            </a:prstGeom>
            <a:noFill/>
            <a:ln w="38100">
              <a:solidFill>
                <a:srgbClr val="9966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8" name="Line 48"/>
            <p:cNvSpPr>
              <a:spLocks noChangeShapeType="1"/>
            </p:cNvSpPr>
            <p:nvPr/>
          </p:nvSpPr>
          <p:spPr bwMode="auto">
            <a:xfrm>
              <a:off x="3264" y="0"/>
              <a:ext cx="206" cy="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9" name="Line 49"/>
            <p:cNvSpPr>
              <a:spLocks noChangeShapeType="1"/>
            </p:cNvSpPr>
            <p:nvPr/>
          </p:nvSpPr>
          <p:spPr bwMode="auto">
            <a:xfrm>
              <a:off x="3552" y="0"/>
              <a:ext cx="206" cy="1"/>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0" name="Line 50"/>
            <p:cNvSpPr>
              <a:spLocks noChangeShapeType="1"/>
            </p:cNvSpPr>
            <p:nvPr/>
          </p:nvSpPr>
          <p:spPr bwMode="auto">
            <a:xfrm flipV="1">
              <a:off x="0" y="240"/>
              <a:ext cx="4383" cy="1"/>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1" name="Line 51"/>
            <p:cNvSpPr>
              <a:spLocks noChangeShapeType="1"/>
            </p:cNvSpPr>
            <p:nvPr/>
          </p:nvSpPr>
          <p:spPr bwMode="auto">
            <a:xfrm>
              <a:off x="3840" y="192"/>
              <a:ext cx="206" cy="1"/>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33BB9B3D-89EA-45E7-8714-C303B750D170}" type="slidenum">
              <a:rPr lang="en-US" altLang="zh-CN" sz="1800" b="1">
                <a:latin typeface="华文新魏" pitchFamily="2" charset="-122"/>
                <a:ea typeface="华文新魏" pitchFamily="2" charset="-122"/>
              </a:rPr>
              <a:pPr algn="r" eaLnBrk="1" hangingPunct="1"/>
              <a:t>36</a:t>
            </a:fld>
            <a:endParaRPr lang="en-US" altLang="zh-CN" sz="1800" b="1">
              <a:latin typeface="华文新魏" pitchFamily="2" charset="-122"/>
              <a:ea typeface="华文新魏" pitchFamily="2" charset="-122"/>
            </a:endParaRPr>
          </a:p>
        </p:txBody>
      </p:sp>
      <p:sp>
        <p:nvSpPr>
          <p:cNvPr id="56323" name="内容占位符 2"/>
          <p:cNvSpPr>
            <a:spLocks noGrp="1"/>
          </p:cNvSpPr>
          <p:nvPr>
            <p:ph idx="4294967295"/>
          </p:nvPr>
        </p:nvSpPr>
        <p:spPr>
          <a:xfrm>
            <a:off x="0" y="434975"/>
            <a:ext cx="9144000" cy="6423025"/>
          </a:xfrm>
        </p:spPr>
        <p:txBody>
          <a:bodyPr/>
          <a:lstStyle/>
          <a:p>
            <a:pPr>
              <a:buFont typeface="Wingdings" pitchFamily="2" charset="2"/>
              <a:buNone/>
            </a:pPr>
            <a:r>
              <a:rPr lang="en-US" altLang="zh-CN" sz="2800" dirty="0" smtClean="0"/>
              <a:t>void </a:t>
            </a:r>
            <a:r>
              <a:rPr lang="en-US" altLang="zh-CN" sz="2800" dirty="0" err="1" smtClean="0"/>
              <a:t>BinaryTree</a:t>
            </a:r>
            <a:r>
              <a:rPr lang="en-US" altLang="zh-CN" sz="2800" dirty="0" smtClean="0"/>
              <a:t> ::</a:t>
            </a:r>
            <a:r>
              <a:rPr lang="en-US" altLang="zh-CN" sz="2800" dirty="0" err="1" smtClean="0"/>
              <a:t>CreateBinTree</a:t>
            </a:r>
            <a:r>
              <a:rPr lang="en-US" altLang="zh-CN" sz="2800" dirty="0" smtClean="0"/>
              <a:t>(</a:t>
            </a:r>
            <a:r>
              <a:rPr lang="en-US" altLang="zh-CN" sz="2800" dirty="0" err="1" smtClean="0"/>
              <a:t>BinTreeNode</a:t>
            </a:r>
            <a:r>
              <a:rPr lang="en-US" altLang="zh-CN" sz="2800" dirty="0" smtClean="0"/>
              <a:t>* &amp; </a:t>
            </a:r>
            <a:r>
              <a:rPr lang="en-US" altLang="zh-CN" sz="2800" dirty="0" err="1" smtClean="0"/>
              <a:t>subTree</a:t>
            </a:r>
            <a:r>
              <a:rPr lang="en-US" altLang="zh-CN" sz="2800" dirty="0" smtClean="0"/>
              <a:t>) {</a:t>
            </a:r>
            <a:r>
              <a:rPr lang="en-US" altLang="zh-CN" sz="2800" b="1" dirty="0" smtClean="0">
                <a:solidFill>
                  <a:schemeClr val="tx2"/>
                </a:solidFill>
                <a:latin typeface="Times New Roman" pitchFamily="18" charset="0"/>
                <a:ea typeface="隶书" pitchFamily="49" charset="-122"/>
              </a:rPr>
              <a:t>//</a:t>
            </a:r>
            <a:r>
              <a:rPr lang="zh-CN" altLang="en-US" sz="2800" dirty="0" smtClean="0">
                <a:solidFill>
                  <a:schemeClr val="tx2"/>
                </a:solidFill>
                <a:latin typeface="Times New Roman" pitchFamily="18" charset="0"/>
                <a:ea typeface="隶书" pitchFamily="49" charset="-122"/>
              </a:rPr>
              <a:t>私有函数</a:t>
            </a:r>
            <a:r>
              <a:rPr lang="en-US" altLang="zh-CN" sz="2800" dirty="0" smtClean="0">
                <a:solidFill>
                  <a:schemeClr val="tx2"/>
                </a:solidFill>
                <a:latin typeface="Times New Roman" pitchFamily="18" charset="0"/>
                <a:ea typeface="隶书" pitchFamily="49" charset="-122"/>
              </a:rPr>
              <a:t>: </a:t>
            </a:r>
            <a:r>
              <a:rPr lang="zh-CN" altLang="en-US" sz="2800" dirty="0" smtClean="0">
                <a:solidFill>
                  <a:schemeClr val="tx2"/>
                </a:solidFill>
                <a:latin typeface="Times New Roman" pitchFamily="18" charset="0"/>
                <a:ea typeface="隶书" pitchFamily="49" charset="-122"/>
              </a:rPr>
              <a:t>建立根为</a:t>
            </a:r>
            <a:r>
              <a:rPr lang="en-US" altLang="zh-CN" sz="2800" b="1" dirty="0" err="1" smtClean="0">
                <a:solidFill>
                  <a:schemeClr val="tx2"/>
                </a:solidFill>
                <a:latin typeface="Times New Roman" pitchFamily="18" charset="0"/>
                <a:ea typeface="隶书" pitchFamily="49" charset="-122"/>
              </a:rPr>
              <a:t>subTree</a:t>
            </a:r>
            <a:r>
              <a:rPr lang="zh-CN" altLang="en-US" sz="2800" dirty="0" smtClean="0">
                <a:solidFill>
                  <a:schemeClr val="tx2"/>
                </a:solidFill>
                <a:latin typeface="Times New Roman" pitchFamily="18" charset="0"/>
                <a:ea typeface="隶书" pitchFamily="49" charset="-122"/>
              </a:rPr>
              <a:t>的子树</a:t>
            </a:r>
          </a:p>
          <a:p>
            <a:pPr>
              <a:buFont typeface="Wingdings" pitchFamily="2" charset="2"/>
              <a:buNone/>
            </a:pPr>
            <a:r>
              <a:rPr lang="en-US" altLang="zh-CN" sz="2800" dirty="0" smtClean="0"/>
              <a:t>    </a:t>
            </a:r>
            <a:r>
              <a:rPr lang="en-US" altLang="zh-CN" sz="2800" dirty="0" err="1" smtClean="0"/>
              <a:t>DataType</a:t>
            </a:r>
            <a:r>
              <a:rPr lang="en-US" altLang="zh-CN" sz="2800" dirty="0" smtClean="0"/>
              <a:t> item;	</a:t>
            </a:r>
            <a:r>
              <a:rPr lang="en-US" altLang="zh-CN" sz="2800" dirty="0" err="1" smtClean="0"/>
              <a:t>cin</a:t>
            </a:r>
            <a:r>
              <a:rPr lang="en-US" altLang="zh-CN" sz="2800" dirty="0" smtClean="0"/>
              <a:t>&gt;&gt; item;</a:t>
            </a:r>
            <a:endParaRPr lang="zh-CN" altLang="en-US" sz="2800" dirty="0" smtClean="0"/>
          </a:p>
          <a:p>
            <a:pPr>
              <a:buFont typeface="Wingdings" pitchFamily="2" charset="2"/>
              <a:buNone/>
            </a:pPr>
            <a:r>
              <a:rPr lang="en-US" altLang="zh-CN" sz="2800" dirty="0" smtClean="0"/>
              <a:t>	if (item != </a:t>
            </a:r>
            <a:r>
              <a:rPr lang="en-US" altLang="zh-CN" sz="2800" dirty="0" err="1" smtClean="0"/>
              <a:t>EndTag</a:t>
            </a:r>
            <a:r>
              <a:rPr lang="en-US" altLang="zh-CN" sz="2800" dirty="0" smtClean="0"/>
              <a:t>) {</a:t>
            </a:r>
            <a:endParaRPr lang="zh-CN" altLang="en-US" sz="2800" dirty="0" smtClean="0"/>
          </a:p>
          <a:p>
            <a:pPr>
              <a:buFont typeface="Wingdings" pitchFamily="2" charset="2"/>
              <a:buNone/>
            </a:pPr>
            <a:r>
              <a:rPr lang="en-US" altLang="zh-CN" sz="2800" dirty="0" smtClean="0"/>
              <a:t>		</a:t>
            </a:r>
            <a:r>
              <a:rPr lang="en-US" altLang="zh-CN" sz="2800" dirty="0" err="1" smtClean="0"/>
              <a:t>subTree</a:t>
            </a:r>
            <a:r>
              <a:rPr lang="en-US" altLang="zh-CN" sz="2800" dirty="0" smtClean="0"/>
              <a:t> = new   </a:t>
            </a:r>
            <a:r>
              <a:rPr lang="en-US" altLang="zh-CN" sz="2800" dirty="0" err="1" smtClean="0"/>
              <a:t>BinTreeNode</a:t>
            </a:r>
            <a:r>
              <a:rPr lang="en-US" altLang="zh-CN" sz="2800" dirty="0" smtClean="0"/>
              <a:t> (item);</a:t>
            </a:r>
            <a:endParaRPr lang="zh-CN" altLang="en-US" sz="2800" dirty="0" smtClean="0"/>
          </a:p>
          <a:p>
            <a:pPr>
              <a:buFont typeface="Wingdings" pitchFamily="2" charset="2"/>
              <a:buNone/>
            </a:pPr>
            <a:r>
              <a:rPr lang="en-US" altLang="zh-CN" sz="2800" dirty="0" smtClean="0"/>
              <a:t>		</a:t>
            </a:r>
            <a:r>
              <a:rPr lang="en-US" altLang="zh-CN" sz="2800" dirty="0" err="1" smtClean="0"/>
              <a:t>CreateBinTree</a:t>
            </a:r>
            <a:r>
              <a:rPr lang="en-US" altLang="zh-CN" sz="2800" dirty="0" smtClean="0"/>
              <a:t>( </a:t>
            </a:r>
            <a:r>
              <a:rPr lang="en-US" altLang="zh-CN" sz="2800" dirty="0" err="1" smtClean="0"/>
              <a:t>subTree</a:t>
            </a:r>
            <a:r>
              <a:rPr lang="en-US" altLang="zh-CN" sz="2800" dirty="0" smtClean="0"/>
              <a:t>-&gt;</a:t>
            </a:r>
            <a:r>
              <a:rPr lang="en-US" altLang="zh-CN" sz="2800" dirty="0" err="1" smtClean="0"/>
              <a:t>leftChild</a:t>
            </a:r>
            <a:r>
              <a:rPr lang="en-US" altLang="zh-CN" sz="2800" dirty="0" smtClean="0"/>
              <a:t>);</a:t>
            </a:r>
            <a:endParaRPr lang="zh-CN" altLang="en-US" sz="2800" dirty="0" smtClean="0"/>
          </a:p>
          <a:p>
            <a:pPr>
              <a:buFont typeface="Wingdings" pitchFamily="2" charset="2"/>
              <a:buNone/>
            </a:pPr>
            <a:r>
              <a:rPr lang="en-US" altLang="zh-CN" sz="2800" dirty="0" smtClean="0"/>
              <a:t>		</a:t>
            </a:r>
            <a:r>
              <a:rPr lang="en-US" altLang="zh-CN" sz="2800" dirty="0" err="1" smtClean="0"/>
              <a:t>CreateBinTree</a:t>
            </a:r>
            <a:r>
              <a:rPr lang="en-US" altLang="zh-CN" sz="2800" dirty="0" smtClean="0"/>
              <a:t>( </a:t>
            </a:r>
            <a:r>
              <a:rPr lang="en-US" altLang="zh-CN" sz="2800" dirty="0" err="1" smtClean="0"/>
              <a:t>subTree</a:t>
            </a:r>
            <a:r>
              <a:rPr lang="en-US" altLang="zh-CN" sz="2800" dirty="0" smtClean="0"/>
              <a:t>-&gt;</a:t>
            </a:r>
            <a:r>
              <a:rPr lang="en-US" altLang="zh-CN" sz="2800" dirty="0" err="1" smtClean="0"/>
              <a:t>rightChild</a:t>
            </a:r>
            <a:r>
              <a:rPr lang="en-US" altLang="zh-CN" sz="2800" dirty="0" smtClean="0"/>
              <a:t>);</a:t>
            </a:r>
            <a:endParaRPr lang="zh-CN" altLang="en-US" sz="2800" dirty="0" smtClean="0"/>
          </a:p>
          <a:p>
            <a:pPr>
              <a:buFont typeface="Wingdings" pitchFamily="2" charset="2"/>
              <a:buNone/>
            </a:pPr>
            <a:r>
              <a:rPr lang="en-US" altLang="zh-CN" sz="2800" dirty="0" smtClean="0"/>
              <a:t>	</a:t>
            </a:r>
            <a:r>
              <a:rPr lang="zh-CN" altLang="en-US" sz="2800" dirty="0" smtClean="0"/>
              <a:t>   </a:t>
            </a:r>
            <a:r>
              <a:rPr lang="en-US" altLang="zh-CN" sz="2800" dirty="0" smtClean="0"/>
              <a:t>}</a:t>
            </a:r>
            <a:endParaRPr lang="zh-CN" altLang="en-US" sz="2800" dirty="0" smtClean="0"/>
          </a:p>
          <a:p>
            <a:pPr>
              <a:buFont typeface="Wingdings" pitchFamily="2" charset="2"/>
              <a:buNone/>
            </a:pPr>
            <a:r>
              <a:rPr lang="en-US" altLang="zh-CN" sz="2800" dirty="0" smtClean="0"/>
              <a:t>	else </a:t>
            </a:r>
            <a:r>
              <a:rPr lang="en-US" altLang="zh-CN" sz="2800" dirty="0" err="1" smtClean="0"/>
              <a:t>subTree</a:t>
            </a:r>
            <a:r>
              <a:rPr lang="en-US" altLang="zh-CN" sz="2800" dirty="0" smtClean="0"/>
              <a:t> = NULL;            //</a:t>
            </a:r>
            <a:r>
              <a:rPr lang="zh-CN" altLang="en-US" sz="2800" dirty="0" smtClean="0"/>
              <a:t>是否可以去掉？</a:t>
            </a:r>
          </a:p>
          <a:p>
            <a:pPr>
              <a:buFont typeface="Wingdings" pitchFamily="2" charset="2"/>
              <a:buNone/>
            </a:pPr>
            <a:r>
              <a:rPr lang="en-US" altLang="zh-CN" sz="2800" dirty="0" smtClean="0"/>
              <a:t>    };</a:t>
            </a:r>
            <a:endParaRPr lang="zh-CN" altLang="en-US" sz="2800" dirty="0" smtClean="0"/>
          </a:p>
        </p:txBody>
      </p:sp>
      <p:sp>
        <p:nvSpPr>
          <p:cNvPr id="41988" name="灯片编号占位符 3"/>
          <p:cNvSpPr txBox="1">
            <a:spLocks noGrp="1" noChangeArrowheads="1"/>
          </p:cNvSpPr>
          <p:nvPr/>
        </p:nvSpPr>
        <p:spPr bwMode="auto">
          <a:xfrm>
            <a:off x="6551613"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E6058AD4-1346-41A5-BB9A-B05474E0B7CB}" type="slidenum">
              <a:rPr lang="en-US" altLang="zh-CN" sz="1800" b="1">
                <a:latin typeface="华文新魏" pitchFamily="2" charset="-122"/>
                <a:ea typeface="华文新魏" pitchFamily="2" charset="-122"/>
              </a:rPr>
              <a:pPr algn="r" eaLnBrk="1" hangingPunct="1"/>
              <a:t>36</a:t>
            </a:fld>
            <a:endParaRPr lang="en-US" altLang="zh-CN" sz="1800" b="1">
              <a:latin typeface="华文新魏" pitchFamily="2" charset="-122"/>
              <a:ea typeface="华文新魏" pitchFamily="2" charset="-122"/>
            </a:endParaRPr>
          </a:p>
        </p:txBody>
      </p:sp>
      <p:grpSp>
        <p:nvGrpSpPr>
          <p:cNvPr id="56325" name="Group 5"/>
          <p:cNvGrpSpPr>
            <a:grpSpLocks/>
          </p:cNvGrpSpPr>
          <p:nvPr/>
        </p:nvGrpSpPr>
        <p:grpSpPr bwMode="auto">
          <a:xfrm>
            <a:off x="5813425" y="1603375"/>
            <a:ext cx="2665413" cy="719138"/>
            <a:chOff x="0" y="0"/>
            <a:chExt cx="2665449" cy="718692"/>
          </a:xfrm>
        </p:grpSpPr>
        <p:sp>
          <p:nvSpPr>
            <p:cNvPr id="41991" name="TextBox 4"/>
            <p:cNvSpPr txBox="1">
              <a:spLocks noChangeArrowheads="1"/>
            </p:cNvSpPr>
            <p:nvPr/>
          </p:nvSpPr>
          <p:spPr bwMode="auto">
            <a:xfrm>
              <a:off x="0" y="10806"/>
              <a:ext cx="2665449" cy="7078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a:solidFill>
                    <a:srgbClr val="FF0000"/>
                  </a:solidFill>
                </a:rPr>
                <a:t>^    item   ^</a:t>
              </a:r>
              <a:endParaRPr lang="zh-CN" altLang="en-US">
                <a:solidFill>
                  <a:srgbClr val="FF0000"/>
                </a:solidFill>
              </a:endParaRPr>
            </a:p>
          </p:txBody>
        </p:sp>
        <p:cxnSp>
          <p:nvCxnSpPr>
            <p:cNvPr id="41992" name="直接连接符 6"/>
            <p:cNvCxnSpPr>
              <a:cxnSpLocks noChangeShapeType="1"/>
            </p:cNvCxnSpPr>
            <p:nvPr/>
          </p:nvCxnSpPr>
          <p:spPr bwMode="auto">
            <a:xfrm rot="5400000">
              <a:off x="201831" y="345855"/>
              <a:ext cx="693308"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41993" name="直接连接符 7"/>
            <p:cNvCxnSpPr>
              <a:cxnSpLocks noChangeShapeType="1"/>
            </p:cNvCxnSpPr>
            <p:nvPr/>
          </p:nvCxnSpPr>
          <p:spPr bwMode="auto">
            <a:xfrm rot="5400000">
              <a:off x="1771889" y="356961"/>
              <a:ext cx="693307"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grpSp>
      <p:sp>
        <p:nvSpPr>
          <p:cNvPr id="56329" name="TextBox 8"/>
          <p:cNvSpPr txBox="1">
            <a:spLocks noChangeArrowheads="1"/>
          </p:cNvSpPr>
          <p:nvPr/>
        </p:nvSpPr>
        <p:spPr bwMode="auto">
          <a:xfrm>
            <a:off x="592138" y="5838825"/>
            <a:ext cx="85518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b="1" dirty="0">
                <a:solidFill>
                  <a:srgbClr val="800080"/>
                </a:solidFill>
                <a:latin typeface="Times New Roman" pitchFamily="18" charset="0"/>
                <a:ea typeface="仿宋_GB2312" pitchFamily="49" charset="-122"/>
              </a:rPr>
              <a:t>A B C @ @ D E @ G @ @ F @ @ @</a:t>
            </a:r>
          </a:p>
          <a:p>
            <a:pPr eaLnBrk="1" hangingPunct="1"/>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63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32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32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632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323">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DAACDBE0-C19C-489B-8E3A-EDA93536C165}" type="slidenum">
              <a:rPr lang="en-US" altLang="zh-CN" sz="1800" b="1">
                <a:latin typeface="华文新魏" pitchFamily="2" charset="-122"/>
                <a:ea typeface="华文新魏" pitchFamily="2" charset="-122"/>
              </a:rPr>
              <a:pPr algn="r" eaLnBrk="1" hangingPunct="1"/>
              <a:t>37</a:t>
            </a:fld>
            <a:endParaRPr lang="en-US" altLang="zh-CN" sz="1800" b="1">
              <a:latin typeface="华文新魏" pitchFamily="2" charset="-122"/>
              <a:ea typeface="华文新魏" pitchFamily="2" charset="-122"/>
            </a:endParaRPr>
          </a:p>
        </p:txBody>
      </p:sp>
      <p:sp>
        <p:nvSpPr>
          <p:cNvPr id="43011"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6ABD7411-E77A-4837-A244-DD0C766AF822}" type="slidenum">
              <a:rPr lang="en-US" altLang="zh-CN" sz="1800" b="1">
                <a:latin typeface="华文新魏" pitchFamily="2" charset="-122"/>
                <a:ea typeface="华文新魏" pitchFamily="2" charset="-122"/>
              </a:rPr>
              <a:pPr algn="r" eaLnBrk="1" hangingPunct="1"/>
              <a:t>37</a:t>
            </a:fld>
            <a:endParaRPr lang="en-US" altLang="zh-CN" sz="1800" b="1">
              <a:latin typeface="华文新魏" pitchFamily="2" charset="-122"/>
              <a:ea typeface="华文新魏" pitchFamily="2" charset="-122"/>
            </a:endParaRPr>
          </a:p>
        </p:txBody>
      </p:sp>
      <p:sp>
        <p:nvSpPr>
          <p:cNvPr id="40964" name="Rectangle 2"/>
          <p:cNvSpPr>
            <a:spLocks noGrp="1" noChangeArrowheads="1"/>
          </p:cNvSpPr>
          <p:nvPr>
            <p:ph type="body" idx="4294967295"/>
          </p:nvPr>
        </p:nvSpPr>
        <p:spPr>
          <a:xfrm>
            <a:off x="300038" y="1160463"/>
            <a:ext cx="8448675" cy="5292725"/>
          </a:xfrm>
        </p:spPr>
        <p:txBody>
          <a:bodyPr/>
          <a:lstStyle/>
          <a:p>
            <a:pPr eaLnBrk="1" hangingPunct="1">
              <a:lnSpc>
                <a:spcPct val="105000"/>
              </a:lnSpc>
              <a:spcBef>
                <a:spcPct val="10000"/>
              </a:spcBef>
              <a:buFont typeface="Wingdings" pitchFamily="2" charset="2"/>
              <a:buNone/>
            </a:pPr>
            <a:r>
              <a:rPr lang="en-US" altLang="zh-CN" sz="2800" dirty="0" err="1" smtClean="0">
                <a:latin typeface="Times New Roman" pitchFamily="18" charset="0"/>
                <a:ea typeface="隶书" pitchFamily="49" charset="-122"/>
              </a:rPr>
              <a:t>BinTreeNode</a:t>
            </a:r>
            <a:r>
              <a:rPr lang="en-US" altLang="zh-CN" sz="2800" b="1"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BinaryTree</a:t>
            </a:r>
            <a:r>
              <a:rPr lang="en-US" altLang="zh-CN" sz="2800" b="1" dirty="0" smtClean="0">
                <a:latin typeface="Times New Roman" pitchFamily="18" charset="0"/>
                <a:ea typeface="隶书" pitchFamily="49" charset="-122"/>
              </a:rPr>
              <a:t>::</a:t>
            </a:r>
            <a:r>
              <a:rPr lang="en-US" altLang="zh-CN" sz="2800" dirty="0" smtClean="0">
                <a:latin typeface="Times New Roman" pitchFamily="18" charset="0"/>
                <a:ea typeface="隶书" pitchFamily="49" charset="-122"/>
              </a:rPr>
              <a:t>Parent (</a:t>
            </a:r>
            <a:r>
              <a:rPr lang="en-US" altLang="zh-CN" sz="2800" dirty="0" err="1" smtClean="0">
                <a:latin typeface="Times New Roman" pitchFamily="18" charset="0"/>
                <a:ea typeface="隶书" pitchFamily="49" charset="-122"/>
              </a:rPr>
              <a:t>BinTreeNode</a:t>
            </a:r>
            <a:r>
              <a:rPr lang="en-US" altLang="zh-CN" sz="2800" b="1"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subTree</a:t>
            </a:r>
            <a:r>
              <a:rPr lang="en-US" altLang="zh-CN" sz="2800" b="1"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BinTreeNode</a:t>
            </a:r>
            <a:r>
              <a:rPr lang="en-US" altLang="zh-CN" sz="2800" dirty="0" smtClean="0">
                <a:latin typeface="Times New Roman" pitchFamily="18" charset="0"/>
                <a:ea typeface="隶书" pitchFamily="49" charset="-122"/>
              </a:rPr>
              <a:t> </a:t>
            </a:r>
            <a:r>
              <a:rPr lang="en-US" altLang="zh-CN" sz="2800" b="1" dirty="0" smtClean="0">
                <a:latin typeface="Times New Roman" pitchFamily="18" charset="0"/>
                <a:ea typeface="隶书" pitchFamily="49" charset="-122"/>
              </a:rPr>
              <a:t>*</a:t>
            </a:r>
            <a:r>
              <a:rPr lang="en-US" altLang="zh-CN" sz="2800" dirty="0" smtClean="0"/>
              <a:t>current</a:t>
            </a:r>
            <a:r>
              <a:rPr lang="en-US" altLang="zh-CN" sz="2800" dirty="0" smtClean="0">
                <a:latin typeface="Times New Roman" pitchFamily="18" charset="0"/>
                <a:ea typeface="隶书" pitchFamily="49" charset="-122"/>
              </a:rPr>
              <a:t>)</a:t>
            </a:r>
            <a:r>
              <a:rPr lang="en-US" altLang="zh-CN" sz="2800" b="1" dirty="0" smtClean="0">
                <a:latin typeface="Times New Roman" pitchFamily="18" charset="0"/>
                <a:ea typeface="隶书" pitchFamily="49" charset="-122"/>
              </a:rPr>
              <a:t> {</a:t>
            </a:r>
          </a:p>
          <a:p>
            <a:pPr eaLnBrk="1" hangingPunct="1">
              <a:spcBef>
                <a:spcPct val="5000"/>
              </a:spcBef>
              <a:buFont typeface="Wingdings" pitchFamily="2" charset="2"/>
              <a:buNone/>
            </a:pPr>
            <a:r>
              <a:rPr lang="en-US" altLang="zh-CN" sz="2800" b="1" dirty="0" smtClean="0">
                <a:solidFill>
                  <a:schemeClr val="tx2"/>
                </a:solidFill>
                <a:latin typeface="Times New Roman" pitchFamily="18" charset="0"/>
                <a:ea typeface="隶书" pitchFamily="49" charset="-122"/>
              </a:rPr>
              <a:t>//</a:t>
            </a:r>
            <a:r>
              <a:rPr lang="zh-CN" altLang="en-US" sz="2800" dirty="0" smtClean="0">
                <a:solidFill>
                  <a:schemeClr val="tx2"/>
                </a:solidFill>
                <a:latin typeface="Times New Roman" pitchFamily="18" charset="0"/>
                <a:ea typeface="隶书" pitchFamily="49" charset="-122"/>
              </a:rPr>
              <a:t>私有函数</a:t>
            </a:r>
            <a:r>
              <a:rPr lang="en-US" altLang="zh-CN" sz="2800" dirty="0" smtClean="0">
                <a:solidFill>
                  <a:schemeClr val="tx2"/>
                </a:solidFill>
                <a:latin typeface="Times New Roman" pitchFamily="18" charset="0"/>
                <a:ea typeface="隶书" pitchFamily="49" charset="-122"/>
              </a:rPr>
              <a:t>: </a:t>
            </a:r>
            <a:r>
              <a:rPr lang="zh-CN" altLang="en-US" sz="2800" dirty="0" smtClean="0">
                <a:solidFill>
                  <a:schemeClr val="tx2"/>
                </a:solidFill>
                <a:latin typeface="Times New Roman" pitchFamily="18" charset="0"/>
                <a:ea typeface="隶书" pitchFamily="49" charset="-122"/>
              </a:rPr>
              <a:t>从结点</a:t>
            </a:r>
            <a:r>
              <a:rPr lang="zh-CN" altLang="en-US" sz="2800" b="1" dirty="0" smtClean="0">
                <a:solidFill>
                  <a:schemeClr val="tx2"/>
                </a:solidFill>
                <a:latin typeface="Times New Roman" pitchFamily="18" charset="0"/>
                <a:ea typeface="隶书" pitchFamily="49" charset="-122"/>
              </a:rPr>
              <a:t> </a:t>
            </a:r>
            <a:r>
              <a:rPr lang="en-US" altLang="zh-CN" sz="2800" b="1" dirty="0" err="1" smtClean="0">
                <a:solidFill>
                  <a:schemeClr val="tx2"/>
                </a:solidFill>
                <a:latin typeface="Times New Roman" pitchFamily="18" charset="0"/>
                <a:ea typeface="隶书" pitchFamily="49" charset="-122"/>
              </a:rPr>
              <a:t>subTree</a:t>
            </a:r>
            <a:r>
              <a:rPr lang="en-US" altLang="zh-CN" sz="2800" b="1" dirty="0" smtClean="0">
                <a:solidFill>
                  <a:schemeClr val="tx2"/>
                </a:solidFill>
                <a:latin typeface="Times New Roman" pitchFamily="18" charset="0"/>
                <a:ea typeface="隶书" pitchFamily="49" charset="-122"/>
              </a:rPr>
              <a:t> </a:t>
            </a:r>
            <a:r>
              <a:rPr lang="zh-CN" altLang="en-US" sz="2800" dirty="0" smtClean="0">
                <a:solidFill>
                  <a:schemeClr val="tx2"/>
                </a:solidFill>
                <a:latin typeface="Times New Roman" pitchFamily="18" charset="0"/>
                <a:ea typeface="隶书" pitchFamily="49" charset="-122"/>
              </a:rPr>
              <a:t>开始</a:t>
            </a:r>
            <a:r>
              <a:rPr lang="en-US" altLang="zh-CN" sz="2800" dirty="0" smtClean="0">
                <a:solidFill>
                  <a:schemeClr val="tx2"/>
                </a:solidFill>
                <a:latin typeface="Times New Roman" pitchFamily="18" charset="0"/>
                <a:ea typeface="隶书" pitchFamily="49" charset="-122"/>
              </a:rPr>
              <a:t>, </a:t>
            </a:r>
            <a:r>
              <a:rPr lang="zh-CN" altLang="en-US" sz="2800" dirty="0" smtClean="0">
                <a:solidFill>
                  <a:schemeClr val="tx2"/>
                </a:solidFill>
                <a:latin typeface="Times New Roman" pitchFamily="18" charset="0"/>
                <a:ea typeface="隶书" pitchFamily="49" charset="-122"/>
              </a:rPr>
              <a:t>搜索结点</a:t>
            </a:r>
            <a:r>
              <a:rPr lang="zh-CN" altLang="en-US" sz="2800" b="1" dirty="0" smtClean="0">
                <a:solidFill>
                  <a:schemeClr val="tx2"/>
                </a:solidFill>
                <a:latin typeface="Times New Roman" pitchFamily="18" charset="0"/>
                <a:ea typeface="隶书" pitchFamily="49" charset="-122"/>
              </a:rPr>
              <a:t> </a:t>
            </a:r>
            <a:r>
              <a:rPr lang="en-US" altLang="zh-CN" sz="2800" dirty="0" smtClean="0">
                <a:solidFill>
                  <a:schemeClr val="tx2"/>
                </a:solidFill>
                <a:latin typeface="Times New Roman" pitchFamily="18" charset="0"/>
                <a:ea typeface="隶书" pitchFamily="49" charset="-122"/>
              </a:rPr>
              <a:t>current </a:t>
            </a:r>
            <a:r>
              <a:rPr lang="zh-CN" altLang="en-US" sz="2800" dirty="0" smtClean="0">
                <a:solidFill>
                  <a:schemeClr val="tx2"/>
                </a:solidFill>
                <a:latin typeface="Times New Roman" pitchFamily="18" charset="0"/>
                <a:ea typeface="隶书" pitchFamily="49" charset="-122"/>
              </a:rPr>
              <a:t>的</a:t>
            </a:r>
            <a:endParaRPr lang="en-US" sz="2800" dirty="0" smtClean="0">
              <a:solidFill>
                <a:schemeClr val="tx2"/>
              </a:solidFill>
              <a:latin typeface="Times New Roman" pitchFamily="18" charset="0"/>
              <a:ea typeface="隶书" pitchFamily="49" charset="-122"/>
            </a:endParaRPr>
          </a:p>
          <a:p>
            <a:pPr eaLnBrk="1" hangingPunct="1">
              <a:spcBef>
                <a:spcPct val="5000"/>
              </a:spcBef>
              <a:buFont typeface="Wingdings" pitchFamily="2" charset="2"/>
              <a:buNone/>
            </a:pPr>
            <a:r>
              <a:rPr lang="en-US" altLang="zh-CN" sz="2800" b="1" dirty="0" smtClean="0">
                <a:solidFill>
                  <a:schemeClr val="tx2"/>
                </a:solidFill>
                <a:latin typeface="Times New Roman" pitchFamily="18" charset="0"/>
                <a:ea typeface="隶书" pitchFamily="49" charset="-122"/>
              </a:rPr>
              <a:t>//</a:t>
            </a:r>
            <a:r>
              <a:rPr lang="zh-CN" altLang="en-US" sz="2800" dirty="0" smtClean="0">
                <a:solidFill>
                  <a:schemeClr val="tx2"/>
                </a:solidFill>
                <a:latin typeface="Times New Roman" pitchFamily="18" charset="0"/>
                <a:ea typeface="隶书" pitchFamily="49" charset="-122"/>
              </a:rPr>
              <a:t>双亲</a:t>
            </a:r>
            <a:r>
              <a:rPr lang="en-US" altLang="zh-CN" sz="2800" dirty="0" smtClean="0">
                <a:solidFill>
                  <a:schemeClr val="tx2"/>
                </a:solidFill>
                <a:latin typeface="Times New Roman" pitchFamily="18" charset="0"/>
                <a:ea typeface="隶书" pitchFamily="49" charset="-122"/>
              </a:rPr>
              <a:t>, </a:t>
            </a:r>
            <a:r>
              <a:rPr lang="zh-CN" altLang="en-US" sz="2800" dirty="0" smtClean="0">
                <a:solidFill>
                  <a:schemeClr val="tx2"/>
                </a:solidFill>
                <a:latin typeface="Times New Roman" pitchFamily="18" charset="0"/>
                <a:ea typeface="隶书" pitchFamily="49" charset="-122"/>
              </a:rPr>
              <a:t>若找到则返回双亲结点地址</a:t>
            </a:r>
            <a:r>
              <a:rPr lang="en-US" altLang="zh-CN" sz="2800" dirty="0" smtClean="0">
                <a:solidFill>
                  <a:schemeClr val="tx2"/>
                </a:solidFill>
                <a:latin typeface="Times New Roman" pitchFamily="18" charset="0"/>
                <a:ea typeface="隶书" pitchFamily="49" charset="-122"/>
              </a:rPr>
              <a:t>, </a:t>
            </a:r>
            <a:r>
              <a:rPr lang="zh-CN" altLang="en-US" sz="2800" dirty="0" smtClean="0">
                <a:solidFill>
                  <a:schemeClr val="tx2"/>
                </a:solidFill>
                <a:latin typeface="Times New Roman" pitchFamily="18" charset="0"/>
                <a:ea typeface="隶书" pitchFamily="49" charset="-122"/>
              </a:rPr>
              <a:t>否则返回</a:t>
            </a:r>
            <a:r>
              <a:rPr lang="en-US" altLang="zh-CN" sz="2800" b="1" dirty="0" smtClean="0">
                <a:solidFill>
                  <a:schemeClr val="tx2"/>
                </a:solidFill>
                <a:latin typeface="Times New Roman" pitchFamily="18" charset="0"/>
                <a:ea typeface="隶书" pitchFamily="49" charset="-122"/>
              </a:rPr>
              <a:t>NULL</a:t>
            </a:r>
            <a:endParaRPr lang="en-US" altLang="zh-CN" sz="2800" b="1" dirty="0" smtClean="0">
              <a:latin typeface="Times New Roman" pitchFamily="18" charset="0"/>
              <a:ea typeface="隶书" pitchFamily="49" charset="-122"/>
            </a:endParaRPr>
          </a:p>
          <a:p>
            <a:pPr eaLnBrk="1" hangingPunct="1">
              <a:spcBef>
                <a:spcPct val="5000"/>
              </a:spcBef>
              <a:buFont typeface="Wingdings" pitchFamily="2" charset="2"/>
              <a:buNone/>
            </a:pPr>
            <a:r>
              <a:rPr lang="en-US" altLang="zh-CN" sz="2800" b="1" dirty="0" smtClean="0">
                <a:latin typeface="Times New Roman" pitchFamily="18" charset="0"/>
                <a:ea typeface="隶书" pitchFamily="49" charset="-122"/>
              </a:rPr>
              <a:t>     if </a:t>
            </a:r>
            <a:r>
              <a:rPr lang="en-US" altLang="zh-CN" sz="2800" dirty="0" smtClean="0">
                <a:latin typeface="Times New Roman" pitchFamily="18" charset="0"/>
                <a:ea typeface="隶书" pitchFamily="49" charset="-122"/>
              </a:rPr>
              <a:t>(</a:t>
            </a:r>
            <a:r>
              <a:rPr lang="en-US" altLang="zh-CN" sz="2800" dirty="0" err="1" smtClean="0">
                <a:latin typeface="Times New Roman" pitchFamily="18" charset="0"/>
                <a:ea typeface="隶书" pitchFamily="49" charset="-122"/>
              </a:rPr>
              <a:t>subTree</a:t>
            </a:r>
            <a:r>
              <a:rPr lang="en-US" altLang="zh-CN" sz="2800" dirty="0" smtClean="0">
                <a:latin typeface="Times New Roman" pitchFamily="18" charset="0"/>
                <a:ea typeface="隶书" pitchFamily="49" charset="-122"/>
              </a:rPr>
              <a:t> == NULL)</a:t>
            </a:r>
            <a:r>
              <a:rPr lang="en-US" altLang="zh-CN" sz="2800" b="1" dirty="0" smtClean="0">
                <a:latin typeface="Times New Roman" pitchFamily="18" charset="0"/>
                <a:ea typeface="隶书" pitchFamily="49" charset="-122"/>
              </a:rPr>
              <a:t> return </a:t>
            </a:r>
            <a:r>
              <a:rPr lang="en-US" altLang="zh-CN" sz="2800" dirty="0" smtClean="0">
                <a:latin typeface="Times New Roman" pitchFamily="18" charset="0"/>
                <a:ea typeface="隶书" pitchFamily="49" charset="-122"/>
              </a:rPr>
              <a:t>NULL</a:t>
            </a:r>
            <a:r>
              <a:rPr lang="en-US" altLang="zh-CN" sz="2800" b="1" dirty="0" smtClean="0">
                <a:latin typeface="Times New Roman" pitchFamily="18" charset="0"/>
                <a:ea typeface="隶书" pitchFamily="49" charset="-122"/>
              </a:rPr>
              <a:t>;</a:t>
            </a:r>
          </a:p>
          <a:p>
            <a:pPr eaLnBrk="1" hangingPunct="1">
              <a:spcBef>
                <a:spcPct val="5000"/>
              </a:spcBef>
              <a:buFont typeface="Wingdings" pitchFamily="2" charset="2"/>
              <a:buNone/>
            </a:pPr>
            <a:r>
              <a:rPr lang="en-US" altLang="zh-CN" sz="2800" b="1" dirty="0" smtClean="0">
                <a:latin typeface="Times New Roman" pitchFamily="18" charset="0"/>
                <a:ea typeface="隶书" pitchFamily="49" charset="-122"/>
              </a:rPr>
              <a:t>     if </a:t>
            </a:r>
            <a:r>
              <a:rPr lang="en-US" altLang="zh-CN" sz="2800" dirty="0" smtClean="0">
                <a:latin typeface="Times New Roman" pitchFamily="18" charset="0"/>
                <a:ea typeface="隶书" pitchFamily="49" charset="-122"/>
              </a:rPr>
              <a:t>(</a:t>
            </a:r>
            <a:r>
              <a:rPr lang="en-US" altLang="zh-CN" sz="2800" dirty="0" err="1" smtClean="0">
                <a:latin typeface="Times New Roman" pitchFamily="18" charset="0"/>
                <a:ea typeface="隶书" pitchFamily="49" charset="-122"/>
              </a:rPr>
              <a:t>subTree</a:t>
            </a:r>
            <a:r>
              <a:rPr lang="en-US" altLang="zh-CN" sz="2800" dirty="0" smtClean="0">
                <a:latin typeface="楷体_GB2312" pitchFamily="49" charset="-122"/>
                <a:ea typeface="楷体_GB2312" pitchFamily="49" charset="-122"/>
              </a:rPr>
              <a:t>-&gt;</a:t>
            </a:r>
            <a:r>
              <a:rPr lang="en-US" altLang="zh-CN" sz="2800" dirty="0" err="1" smtClean="0">
                <a:latin typeface="Times New Roman" pitchFamily="18" charset="0"/>
                <a:ea typeface="隶书" pitchFamily="49" charset="-122"/>
              </a:rPr>
              <a:t>leftChild</a:t>
            </a:r>
            <a:r>
              <a:rPr lang="en-US" altLang="zh-CN" sz="2800" dirty="0" smtClean="0">
                <a:latin typeface="Times New Roman" pitchFamily="18" charset="0"/>
                <a:ea typeface="隶书" pitchFamily="49" charset="-122"/>
              </a:rPr>
              <a:t> ==</a:t>
            </a:r>
            <a:r>
              <a:rPr lang="en-US" altLang="zh-CN" sz="2800" dirty="0" smtClean="0"/>
              <a:t>current</a:t>
            </a:r>
            <a:r>
              <a:rPr lang="en-US" altLang="zh-CN" sz="2800" b="1" dirty="0" smtClean="0">
                <a:latin typeface="Times New Roman" pitchFamily="18" charset="0"/>
                <a:ea typeface="隶书" pitchFamily="49" charset="-122"/>
              </a:rPr>
              <a:t> || </a:t>
            </a:r>
          </a:p>
          <a:p>
            <a:pPr eaLnBrk="1" hangingPunct="1">
              <a:spcBef>
                <a:spcPct val="5000"/>
              </a:spcBef>
              <a:buFont typeface="Wingdings" pitchFamily="2" charset="2"/>
              <a:buNone/>
            </a:pPr>
            <a:r>
              <a:rPr lang="en-US" altLang="zh-CN" sz="2800" b="1"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subTree</a:t>
            </a:r>
            <a:r>
              <a:rPr lang="en-US" altLang="zh-CN" sz="2800" dirty="0" smtClean="0">
                <a:latin typeface="楷体_GB2312" pitchFamily="49" charset="-122"/>
                <a:ea typeface="楷体_GB2312" pitchFamily="49" charset="-122"/>
              </a:rPr>
              <a:t>-&gt;</a:t>
            </a:r>
            <a:r>
              <a:rPr lang="en-US" altLang="zh-CN" sz="2800" dirty="0" err="1" smtClean="0">
                <a:latin typeface="Times New Roman" pitchFamily="18" charset="0"/>
                <a:ea typeface="隶书" pitchFamily="49" charset="-122"/>
              </a:rPr>
              <a:t>rightChild</a:t>
            </a:r>
            <a:r>
              <a:rPr lang="en-US" altLang="zh-CN" sz="2800" dirty="0" smtClean="0">
                <a:latin typeface="Times New Roman" pitchFamily="18" charset="0"/>
                <a:ea typeface="隶书" pitchFamily="49" charset="-122"/>
              </a:rPr>
              <a:t> == </a:t>
            </a:r>
            <a:r>
              <a:rPr lang="en-US" altLang="zh-CN" sz="2800" dirty="0" smtClean="0"/>
              <a:t>current</a:t>
            </a:r>
            <a:r>
              <a:rPr lang="en-US" altLang="zh-CN" sz="2800" dirty="0" smtClean="0">
                <a:latin typeface="Times New Roman" pitchFamily="18" charset="0"/>
                <a:ea typeface="隶书" pitchFamily="49" charset="-122"/>
              </a:rPr>
              <a:t> )</a:t>
            </a:r>
            <a:r>
              <a:rPr lang="en-US" altLang="zh-CN" sz="2800" b="1" dirty="0" smtClean="0">
                <a:latin typeface="Times New Roman" pitchFamily="18" charset="0"/>
                <a:ea typeface="隶书" pitchFamily="49" charset="-122"/>
              </a:rPr>
              <a:t> </a:t>
            </a:r>
          </a:p>
          <a:p>
            <a:pPr eaLnBrk="1" hangingPunct="1">
              <a:spcBef>
                <a:spcPct val="5000"/>
              </a:spcBef>
              <a:buFont typeface="Wingdings" pitchFamily="2" charset="2"/>
              <a:buNone/>
            </a:pPr>
            <a:r>
              <a:rPr lang="en-US" altLang="zh-CN" sz="2800" b="1" dirty="0" smtClean="0">
                <a:latin typeface="Times New Roman" pitchFamily="18" charset="0"/>
                <a:ea typeface="隶书" pitchFamily="49" charset="-122"/>
              </a:rPr>
              <a:t>          return </a:t>
            </a:r>
            <a:r>
              <a:rPr lang="en-US" altLang="zh-CN" sz="2800" dirty="0" err="1" smtClean="0">
                <a:latin typeface="Times New Roman" pitchFamily="18" charset="0"/>
                <a:ea typeface="隶书" pitchFamily="49" charset="-122"/>
              </a:rPr>
              <a:t>subTree</a:t>
            </a:r>
            <a:r>
              <a:rPr lang="en-US" altLang="zh-CN" sz="2800" b="1" dirty="0" smtClean="0">
                <a:latin typeface="Times New Roman" pitchFamily="18" charset="0"/>
                <a:ea typeface="隶书" pitchFamily="49" charset="-122"/>
              </a:rPr>
              <a:t>;	</a:t>
            </a:r>
            <a:r>
              <a:rPr lang="en-US" altLang="zh-CN" sz="2800" b="1" dirty="0" smtClean="0">
                <a:solidFill>
                  <a:schemeClr val="tx2"/>
                </a:solidFill>
                <a:latin typeface="Times New Roman" pitchFamily="18" charset="0"/>
                <a:ea typeface="隶书" pitchFamily="49" charset="-122"/>
              </a:rPr>
              <a:t>//</a:t>
            </a:r>
            <a:r>
              <a:rPr lang="zh-CN" altLang="en-US" sz="2800" dirty="0" smtClean="0">
                <a:solidFill>
                  <a:schemeClr val="tx2"/>
                </a:solidFill>
                <a:latin typeface="Times New Roman" pitchFamily="18" charset="0"/>
                <a:ea typeface="隶书" pitchFamily="49" charset="-122"/>
              </a:rPr>
              <a:t>找到</a:t>
            </a:r>
            <a:r>
              <a:rPr lang="en-US" altLang="zh-CN" sz="2800" dirty="0" smtClean="0">
                <a:solidFill>
                  <a:schemeClr val="tx2"/>
                </a:solidFill>
                <a:latin typeface="Times New Roman" pitchFamily="18" charset="0"/>
                <a:ea typeface="隶书" pitchFamily="49" charset="-122"/>
              </a:rPr>
              <a:t>, </a:t>
            </a:r>
            <a:r>
              <a:rPr lang="zh-CN" altLang="en-US" sz="2800" dirty="0" smtClean="0">
                <a:solidFill>
                  <a:schemeClr val="tx2"/>
                </a:solidFill>
                <a:latin typeface="Times New Roman" pitchFamily="18" charset="0"/>
                <a:ea typeface="隶书" pitchFamily="49" charset="-122"/>
              </a:rPr>
              <a:t>返回父结点地址</a:t>
            </a:r>
            <a:endParaRPr lang="en-US" altLang="zh-CN" sz="2800" dirty="0" smtClean="0">
              <a:solidFill>
                <a:schemeClr val="tx2"/>
              </a:solidFill>
              <a:latin typeface="Times New Roman" pitchFamily="18" charset="0"/>
              <a:ea typeface="隶书" pitchFamily="49" charset="-122"/>
            </a:endParaRPr>
          </a:p>
          <a:p>
            <a:pPr eaLnBrk="1" hangingPunct="1">
              <a:spcBef>
                <a:spcPct val="5000"/>
              </a:spcBef>
              <a:buFont typeface="Wingdings" pitchFamily="2" charset="2"/>
              <a:buNone/>
            </a:pPr>
            <a:r>
              <a:rPr lang="zh-CN" altLang="en-US" sz="2800" b="1" dirty="0" smtClean="0">
                <a:latin typeface="Times New Roman" pitchFamily="18" charset="0"/>
                <a:ea typeface="隶书" pitchFamily="49" charset="-122"/>
              </a:rPr>
              <a:t> </a:t>
            </a:r>
            <a:r>
              <a:rPr lang="en-US" altLang="zh-CN" sz="2800" b="1" dirty="0" smtClean="0">
                <a:latin typeface="Times New Roman" pitchFamily="18" charset="0"/>
                <a:ea typeface="隶书" pitchFamily="49" charset="-122"/>
              </a:rPr>
              <a:t>    return </a:t>
            </a:r>
            <a:r>
              <a:rPr lang="en-US" altLang="zh-CN" sz="2800" dirty="0" smtClean="0">
                <a:latin typeface="Times New Roman" pitchFamily="18" charset="0"/>
                <a:ea typeface="隶书" pitchFamily="49" charset="-122"/>
              </a:rPr>
              <a:t> Parent (</a:t>
            </a:r>
            <a:r>
              <a:rPr lang="en-US" altLang="zh-CN" sz="2800" dirty="0" err="1" smtClean="0">
                <a:latin typeface="Times New Roman" pitchFamily="18" charset="0"/>
                <a:ea typeface="隶书" pitchFamily="49" charset="-122"/>
              </a:rPr>
              <a:t>subTree</a:t>
            </a:r>
            <a:r>
              <a:rPr lang="en-US" altLang="zh-CN" sz="2800" dirty="0" smtClean="0">
                <a:latin typeface="楷体_GB2312" pitchFamily="49" charset="-122"/>
                <a:ea typeface="楷体_GB2312" pitchFamily="49" charset="-122"/>
              </a:rPr>
              <a:t>-&gt;</a:t>
            </a:r>
            <a:r>
              <a:rPr lang="en-US" altLang="zh-CN" sz="2800" dirty="0" err="1" smtClean="0">
                <a:latin typeface="Times New Roman" pitchFamily="18" charset="0"/>
                <a:ea typeface="隶书" pitchFamily="49" charset="-122"/>
              </a:rPr>
              <a:t>leftChild</a:t>
            </a:r>
            <a:r>
              <a:rPr lang="en-US" altLang="zh-CN" sz="2800" b="1" dirty="0" smtClean="0">
                <a:latin typeface="Times New Roman" pitchFamily="18" charset="0"/>
                <a:ea typeface="隶书" pitchFamily="49" charset="-122"/>
              </a:rPr>
              <a:t>, </a:t>
            </a:r>
            <a:r>
              <a:rPr lang="en-US" altLang="zh-CN" sz="2800" dirty="0" smtClean="0"/>
              <a:t>current</a:t>
            </a:r>
            <a:r>
              <a:rPr lang="en-US" altLang="zh-CN" sz="2800" dirty="0" smtClean="0">
                <a:latin typeface="Times New Roman" pitchFamily="18" charset="0"/>
                <a:ea typeface="隶书" pitchFamily="49" charset="-122"/>
              </a:rPr>
              <a:t>);</a:t>
            </a:r>
            <a:endParaRPr lang="en-US" altLang="zh-CN" sz="2800" b="1" dirty="0" smtClean="0">
              <a:latin typeface="Times New Roman" pitchFamily="18" charset="0"/>
              <a:ea typeface="隶书" pitchFamily="49" charset="-122"/>
            </a:endParaRPr>
          </a:p>
          <a:p>
            <a:pPr eaLnBrk="1" hangingPunct="1">
              <a:spcBef>
                <a:spcPct val="5000"/>
              </a:spcBef>
              <a:buFont typeface="Wingdings" pitchFamily="2" charset="2"/>
              <a:buNone/>
            </a:pPr>
            <a:r>
              <a:rPr lang="en-US" altLang="zh-CN" sz="2800" b="1" dirty="0" smtClean="0">
                <a:latin typeface="Times New Roman" pitchFamily="18" charset="0"/>
                <a:ea typeface="隶书" pitchFamily="49" charset="-122"/>
              </a:rPr>
              <a:t>     return  </a:t>
            </a:r>
            <a:r>
              <a:rPr lang="en-US" altLang="zh-CN" sz="2800" dirty="0" smtClean="0">
                <a:latin typeface="Times New Roman" pitchFamily="18" charset="0"/>
                <a:ea typeface="隶书" pitchFamily="49" charset="-122"/>
              </a:rPr>
              <a:t>Parent (</a:t>
            </a:r>
            <a:r>
              <a:rPr lang="en-US" altLang="zh-CN" sz="2800" dirty="0" err="1" smtClean="0">
                <a:latin typeface="Times New Roman" pitchFamily="18" charset="0"/>
                <a:ea typeface="隶书" pitchFamily="49" charset="-122"/>
              </a:rPr>
              <a:t>subTree</a:t>
            </a:r>
            <a:r>
              <a:rPr lang="en-US" altLang="zh-CN" sz="2800" dirty="0" smtClean="0">
                <a:latin typeface="楷体_GB2312" pitchFamily="49" charset="-122"/>
                <a:ea typeface="楷体_GB2312" pitchFamily="49" charset="-122"/>
              </a:rPr>
              <a:t>-&gt;</a:t>
            </a:r>
            <a:r>
              <a:rPr lang="en-US" altLang="zh-CN" sz="2800" dirty="0" err="1" smtClean="0">
                <a:latin typeface="Times New Roman" pitchFamily="18" charset="0"/>
                <a:ea typeface="隶书" pitchFamily="49" charset="-122"/>
              </a:rPr>
              <a:t>rightChild</a:t>
            </a:r>
            <a:r>
              <a:rPr lang="en-US" altLang="zh-CN" sz="2800" b="1" dirty="0" smtClean="0">
                <a:latin typeface="Times New Roman" pitchFamily="18" charset="0"/>
                <a:ea typeface="隶书" pitchFamily="49" charset="-122"/>
              </a:rPr>
              <a:t>,</a:t>
            </a:r>
            <a:r>
              <a:rPr lang="en-US" altLang="zh-CN" sz="2800" dirty="0" smtClean="0">
                <a:latin typeface="Times New Roman" pitchFamily="18" charset="0"/>
                <a:ea typeface="隶书" pitchFamily="49" charset="-122"/>
              </a:rPr>
              <a:t> </a:t>
            </a:r>
            <a:r>
              <a:rPr lang="en-US" altLang="zh-CN" sz="2800" dirty="0" smtClean="0"/>
              <a:t>current</a:t>
            </a:r>
            <a:r>
              <a:rPr lang="en-US" altLang="zh-CN" sz="2800" dirty="0" smtClean="0">
                <a:latin typeface="Times New Roman" pitchFamily="18" charset="0"/>
                <a:ea typeface="隶书" pitchFamily="49" charset="-122"/>
              </a:rPr>
              <a:t>)</a:t>
            </a:r>
            <a:r>
              <a:rPr lang="en-US" altLang="zh-CN" sz="2800" b="1" dirty="0" smtClean="0">
                <a:latin typeface="Times New Roman" pitchFamily="18" charset="0"/>
                <a:ea typeface="隶书" pitchFamily="49" charset="-122"/>
              </a:rPr>
              <a:t>;</a:t>
            </a:r>
          </a:p>
          <a:p>
            <a:pPr eaLnBrk="1" hangingPunct="1">
              <a:spcBef>
                <a:spcPct val="5000"/>
              </a:spcBef>
              <a:buFont typeface="Wingdings" pitchFamily="2" charset="2"/>
              <a:buNone/>
            </a:pPr>
            <a:r>
              <a:rPr lang="en-US" altLang="zh-CN" sz="2800" b="1" dirty="0" smtClean="0">
                <a:latin typeface="Times New Roman" pitchFamily="18" charset="0"/>
                <a:ea typeface="隶书" pitchFamily="49" charset="-122"/>
              </a:rPr>
              <a:t> 	}; //</a:t>
            </a:r>
            <a:r>
              <a:rPr lang="zh-CN" altLang="en-US" sz="2800" b="1" dirty="0" smtClean="0">
                <a:latin typeface="Times New Roman" pitchFamily="18" charset="0"/>
                <a:ea typeface="隶书" pitchFamily="49" charset="-122"/>
              </a:rPr>
              <a:t>改错</a:t>
            </a:r>
            <a:endParaRPr lang="zh-CN" altLang="en-US" sz="2800" b="1" dirty="0" smtClean="0">
              <a:solidFill>
                <a:schemeClr val="tx2"/>
              </a:solidFill>
              <a:latin typeface="Times New Roman" pitchFamily="18" charset="0"/>
              <a:ea typeface="隶书" pitchFamily="49" charset="-122"/>
            </a:endParaRPr>
          </a:p>
          <a:p>
            <a:pPr eaLnBrk="1" hangingPunct="1">
              <a:spcBef>
                <a:spcPct val="5000"/>
              </a:spcBef>
              <a:buFont typeface="Wingdings" pitchFamily="2" charset="2"/>
              <a:buNone/>
            </a:pPr>
            <a:endParaRPr lang="en-US" altLang="zh-CN" sz="2800" b="1" dirty="0" smtClean="0">
              <a:latin typeface="Times New Roman" pitchFamily="18" charset="0"/>
              <a:ea typeface="隶书" pitchFamily="49" charset="-122"/>
            </a:endParaRPr>
          </a:p>
          <a:p>
            <a:pPr eaLnBrk="1" hangingPunct="1">
              <a:lnSpc>
                <a:spcPct val="105000"/>
              </a:lnSpc>
              <a:spcBef>
                <a:spcPct val="5000"/>
              </a:spcBef>
              <a:buFont typeface="Wingdings" pitchFamily="2" charset="2"/>
              <a:buNone/>
            </a:pPr>
            <a:endParaRPr lang="en-US" altLang="zh-CN" sz="2800" b="1" dirty="0" smtClean="0">
              <a:latin typeface="Times New Roman" pitchFamily="18" charset="0"/>
              <a:ea typeface="隶书" pitchFamily="49" charset="-122"/>
            </a:endParaRPr>
          </a:p>
        </p:txBody>
      </p:sp>
      <p:sp>
        <p:nvSpPr>
          <p:cNvPr id="43013" name="Rectangle 3"/>
          <p:cNvSpPr>
            <a:spLocks noGrp="1" noChangeArrowheads="1"/>
          </p:cNvSpPr>
          <p:nvPr>
            <p:ph type="title" idx="4294967295"/>
          </p:nvPr>
        </p:nvSpPr>
        <p:spPr>
          <a:xfrm>
            <a:off x="373063" y="252413"/>
            <a:ext cx="8229600" cy="1008062"/>
          </a:xfrm>
        </p:spPr>
        <p:txBody>
          <a:bodyPr/>
          <a:lstStyle/>
          <a:p>
            <a:pPr algn="ctr" eaLnBrk="1" hangingPunct="1"/>
            <a:r>
              <a:rPr lang="zh-CN" altLang="en-US" sz="4000" b="1" dirty="0" smtClean="0">
                <a:solidFill>
                  <a:schemeClr val="tx2"/>
                </a:solidFill>
                <a:ea typeface="华文新魏" pitchFamily="2" charset="-122"/>
              </a:rPr>
              <a:t>找双亲节点</a:t>
            </a:r>
            <a:endParaRPr lang="zh-CN" sz="4000" b="1" dirty="0" smtClean="0">
              <a:solidFill>
                <a:schemeClr val="tx2"/>
              </a:solidFill>
              <a:ea typeface="华文新魏"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6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6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6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6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36A4680E-A21D-4467-B198-CE236BE48783}" type="slidenum">
              <a:rPr lang="en-US" altLang="zh-CN" sz="1800" b="1">
                <a:latin typeface="华文新魏" pitchFamily="2" charset="-122"/>
                <a:ea typeface="华文新魏" pitchFamily="2" charset="-122"/>
              </a:rPr>
              <a:pPr algn="r" eaLnBrk="1" hangingPunct="1"/>
              <a:t>38</a:t>
            </a:fld>
            <a:endParaRPr lang="en-US" altLang="zh-CN" sz="1800" b="1">
              <a:latin typeface="华文新魏" pitchFamily="2" charset="-122"/>
              <a:ea typeface="华文新魏" pitchFamily="2" charset="-122"/>
            </a:endParaRPr>
          </a:p>
        </p:txBody>
      </p:sp>
      <p:sp>
        <p:nvSpPr>
          <p:cNvPr id="44035"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7BE5B6E4-95DD-431C-96E3-04F391B5B167}" type="slidenum">
              <a:rPr lang="en-US" altLang="zh-CN" sz="1800" b="1">
                <a:latin typeface="华文新魏" pitchFamily="2" charset="-122"/>
                <a:ea typeface="华文新魏" pitchFamily="2" charset="-122"/>
              </a:rPr>
              <a:pPr algn="r" eaLnBrk="1" hangingPunct="1"/>
              <a:t>38</a:t>
            </a:fld>
            <a:endParaRPr lang="en-US" altLang="zh-CN" sz="1800" b="1">
              <a:latin typeface="华文新魏" pitchFamily="2" charset="-122"/>
              <a:ea typeface="华文新魏" pitchFamily="2" charset="-122"/>
            </a:endParaRPr>
          </a:p>
        </p:txBody>
      </p:sp>
      <p:sp>
        <p:nvSpPr>
          <p:cNvPr id="44036" name="Text Box 2"/>
          <p:cNvSpPr txBox="1">
            <a:spLocks noChangeArrowheads="1"/>
          </p:cNvSpPr>
          <p:nvPr/>
        </p:nvSpPr>
        <p:spPr bwMode="auto">
          <a:xfrm>
            <a:off x="114300" y="88900"/>
            <a:ext cx="92583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lnSpc>
                <a:spcPct val="95000"/>
              </a:lnSpc>
            </a:pPr>
            <a:r>
              <a:rPr lang="en-US" altLang="zh-CN" sz="3600" b="1">
                <a:solidFill>
                  <a:srgbClr val="CC3300"/>
                </a:solidFill>
                <a:latin typeface="Times New Roman" pitchFamily="18" charset="0"/>
              </a:rPr>
              <a:t>    </a:t>
            </a:r>
            <a:endParaRPr lang="en-US" altLang="zh-CN" sz="3200">
              <a:latin typeface="Times New Roman" pitchFamily="18" charset="0"/>
            </a:endParaRPr>
          </a:p>
        </p:txBody>
      </p:sp>
      <p:sp>
        <p:nvSpPr>
          <p:cNvPr id="44037" name="Rectangle 4"/>
          <p:cNvSpPr>
            <a:spLocks noChangeArrowheads="1"/>
          </p:cNvSpPr>
          <p:nvPr/>
        </p:nvSpPr>
        <p:spPr bwMode="auto">
          <a:xfrm>
            <a:off x="76200" y="76200"/>
            <a:ext cx="5905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5000"/>
              </a:lnSpc>
            </a:pPr>
            <a:r>
              <a:rPr lang="en-US" altLang="zh-CN" sz="3200" b="1">
                <a:solidFill>
                  <a:srgbClr val="CC3300"/>
                </a:solidFill>
                <a:latin typeface="Times New Roman" pitchFamily="18" charset="0"/>
              </a:rPr>
              <a:t>    </a:t>
            </a:r>
          </a:p>
        </p:txBody>
      </p:sp>
      <p:sp>
        <p:nvSpPr>
          <p:cNvPr id="43014" name="Rectangle 7"/>
          <p:cNvSpPr>
            <a:spLocks noGrp="1" noChangeArrowheads="1"/>
          </p:cNvSpPr>
          <p:nvPr>
            <p:ph type="body" idx="4294967295"/>
          </p:nvPr>
        </p:nvSpPr>
        <p:spPr>
          <a:xfrm>
            <a:off x="371475" y="639763"/>
            <a:ext cx="8556625" cy="5651500"/>
          </a:xfrm>
        </p:spPr>
        <p:txBody>
          <a:bodyPr/>
          <a:lstStyle/>
          <a:p>
            <a:pPr eaLnBrk="1" hangingPunct="1">
              <a:lnSpc>
                <a:spcPct val="105000"/>
              </a:lnSpc>
              <a:spcBef>
                <a:spcPct val="10000"/>
              </a:spcBef>
              <a:buFont typeface="Wingdings" pitchFamily="2" charset="2"/>
              <a:buNone/>
            </a:pPr>
            <a:r>
              <a:rPr lang="zh-CN" altLang="en-US" sz="2800" b="1" dirty="0" smtClean="0">
                <a:solidFill>
                  <a:schemeClr val="tx2"/>
                </a:solidFill>
                <a:ea typeface="华文新魏" pitchFamily="2" charset="-122"/>
              </a:rPr>
              <a:t>清空树</a:t>
            </a:r>
          </a:p>
          <a:p>
            <a:pPr eaLnBrk="1" hangingPunct="1">
              <a:lnSpc>
                <a:spcPct val="105000"/>
              </a:lnSpc>
              <a:spcBef>
                <a:spcPct val="10000"/>
              </a:spcBef>
              <a:buFont typeface="Wingdings" pitchFamily="2" charset="2"/>
              <a:buNone/>
            </a:pPr>
            <a:r>
              <a:rPr lang="en-US" altLang="zh-CN" sz="2800" b="1" dirty="0" smtClean="0">
                <a:latin typeface="Times New Roman" pitchFamily="18" charset="0"/>
                <a:ea typeface="隶书" pitchFamily="49" charset="-122"/>
              </a:rPr>
              <a:t>void </a:t>
            </a:r>
            <a:r>
              <a:rPr lang="en-US" altLang="zh-CN" sz="2800" dirty="0" err="1" smtClean="0">
                <a:latin typeface="Times New Roman" pitchFamily="18" charset="0"/>
                <a:ea typeface="隶书" pitchFamily="49" charset="-122"/>
              </a:rPr>
              <a:t>BinaryTree</a:t>
            </a:r>
            <a:r>
              <a:rPr lang="en-US" altLang="zh-CN" sz="2800" b="1" dirty="0" smtClean="0">
                <a:latin typeface="Times New Roman" pitchFamily="18" charset="0"/>
                <a:ea typeface="隶书" pitchFamily="49" charset="-122"/>
              </a:rPr>
              <a:t>::</a:t>
            </a:r>
            <a:r>
              <a:rPr lang="en-US" altLang="zh-CN" sz="2800" dirty="0" smtClean="0">
                <a:latin typeface="Times New Roman" pitchFamily="18" charset="0"/>
                <a:ea typeface="隶书" pitchFamily="49" charset="-122"/>
              </a:rPr>
              <a:t>destroy (</a:t>
            </a:r>
            <a:r>
              <a:rPr lang="en-US" altLang="zh-CN" sz="2800" dirty="0" err="1" smtClean="0">
                <a:latin typeface="Times New Roman" pitchFamily="18" charset="0"/>
                <a:ea typeface="隶书" pitchFamily="49" charset="-122"/>
              </a:rPr>
              <a:t>BinTreeNode</a:t>
            </a:r>
            <a:r>
              <a:rPr lang="en-US" altLang="zh-CN" sz="2800" b="1" dirty="0" smtClean="0">
                <a:latin typeface="Times New Roman" pitchFamily="18" charset="0"/>
                <a:ea typeface="隶书" pitchFamily="49" charset="-122"/>
              </a:rPr>
              <a:t>* </a:t>
            </a:r>
            <a:r>
              <a:rPr lang="en-US" altLang="zh-CN" sz="2800" dirty="0" err="1" smtClean="0">
                <a:latin typeface="Times New Roman" pitchFamily="18" charset="0"/>
                <a:ea typeface="隶书" pitchFamily="49" charset="-122"/>
              </a:rPr>
              <a:t>subTree</a:t>
            </a:r>
            <a:r>
              <a:rPr lang="en-US" altLang="zh-CN" sz="2800" dirty="0" smtClean="0">
                <a:latin typeface="Times New Roman" pitchFamily="18" charset="0"/>
                <a:ea typeface="隶书" pitchFamily="49" charset="-122"/>
              </a:rPr>
              <a:t>)</a:t>
            </a:r>
            <a:r>
              <a:rPr lang="en-US" altLang="zh-CN" sz="2800" b="1" dirty="0" smtClean="0">
                <a:latin typeface="Times New Roman" pitchFamily="18" charset="0"/>
                <a:ea typeface="隶书" pitchFamily="49" charset="-122"/>
              </a:rPr>
              <a:t> {</a:t>
            </a:r>
          </a:p>
          <a:p>
            <a:pPr eaLnBrk="1" hangingPunct="1">
              <a:lnSpc>
                <a:spcPct val="105000"/>
              </a:lnSpc>
              <a:spcBef>
                <a:spcPct val="10000"/>
              </a:spcBef>
              <a:buFont typeface="Wingdings" pitchFamily="2" charset="2"/>
              <a:buNone/>
            </a:pPr>
            <a:r>
              <a:rPr lang="en-US" altLang="zh-CN" sz="2800" b="1" dirty="0" smtClean="0">
                <a:solidFill>
                  <a:schemeClr val="tx2"/>
                </a:solidFill>
                <a:latin typeface="Times New Roman" pitchFamily="18" charset="0"/>
                <a:ea typeface="隶书" pitchFamily="49" charset="-122"/>
              </a:rPr>
              <a:t>//</a:t>
            </a:r>
            <a:r>
              <a:rPr lang="zh-CN" altLang="en-US" sz="2800" dirty="0" smtClean="0">
                <a:solidFill>
                  <a:schemeClr val="tx2"/>
                </a:solidFill>
                <a:latin typeface="Times New Roman" pitchFamily="18" charset="0"/>
                <a:ea typeface="隶书" pitchFamily="49" charset="-122"/>
              </a:rPr>
              <a:t>私有函数</a:t>
            </a:r>
            <a:r>
              <a:rPr lang="en-US" altLang="zh-CN" sz="2800" dirty="0" smtClean="0">
                <a:solidFill>
                  <a:schemeClr val="tx2"/>
                </a:solidFill>
                <a:latin typeface="Times New Roman" pitchFamily="18" charset="0"/>
                <a:ea typeface="隶书" pitchFamily="49" charset="-122"/>
              </a:rPr>
              <a:t>: </a:t>
            </a:r>
            <a:r>
              <a:rPr lang="zh-CN" altLang="en-US" sz="2800" dirty="0" smtClean="0">
                <a:solidFill>
                  <a:schemeClr val="tx2"/>
                </a:solidFill>
                <a:latin typeface="Times New Roman" pitchFamily="18" charset="0"/>
                <a:ea typeface="隶书" pitchFamily="49" charset="-122"/>
              </a:rPr>
              <a:t>删除根为</a:t>
            </a:r>
            <a:r>
              <a:rPr lang="en-US" altLang="zh-CN" sz="2800" b="1" dirty="0" err="1" smtClean="0">
                <a:solidFill>
                  <a:schemeClr val="tx2"/>
                </a:solidFill>
                <a:latin typeface="Times New Roman" pitchFamily="18" charset="0"/>
                <a:ea typeface="隶书" pitchFamily="49" charset="-122"/>
              </a:rPr>
              <a:t>subTree</a:t>
            </a:r>
            <a:r>
              <a:rPr lang="zh-CN" altLang="en-US" sz="2800" dirty="0" smtClean="0">
                <a:solidFill>
                  <a:schemeClr val="tx2"/>
                </a:solidFill>
                <a:latin typeface="Times New Roman" pitchFamily="18" charset="0"/>
                <a:ea typeface="隶书" pitchFamily="49" charset="-122"/>
              </a:rPr>
              <a:t>的子树</a:t>
            </a:r>
          </a:p>
          <a:p>
            <a:pPr eaLnBrk="1" hangingPunct="1">
              <a:lnSpc>
                <a:spcPct val="105000"/>
              </a:lnSpc>
              <a:spcBef>
                <a:spcPct val="10000"/>
              </a:spcBef>
              <a:buFont typeface="Wingdings" pitchFamily="2" charset="2"/>
              <a:buNone/>
            </a:pPr>
            <a:r>
              <a:rPr lang="zh-CN" altLang="en-US" sz="2800" b="1" dirty="0" smtClean="0">
                <a:latin typeface="Times New Roman" pitchFamily="18" charset="0"/>
                <a:ea typeface="隶书" pitchFamily="49" charset="-122"/>
              </a:rPr>
              <a:t>     </a:t>
            </a:r>
            <a:r>
              <a:rPr lang="en-US" altLang="zh-CN" sz="2800" b="1" dirty="0" smtClean="0">
                <a:latin typeface="Times New Roman" pitchFamily="18" charset="0"/>
                <a:ea typeface="隶书" pitchFamily="49" charset="-122"/>
              </a:rPr>
              <a:t>if </a:t>
            </a:r>
            <a:r>
              <a:rPr lang="en-US" altLang="zh-CN" sz="2800" dirty="0" smtClean="0">
                <a:latin typeface="Times New Roman" pitchFamily="18" charset="0"/>
                <a:ea typeface="隶书" pitchFamily="49" charset="-122"/>
              </a:rPr>
              <a:t>(</a:t>
            </a:r>
            <a:r>
              <a:rPr lang="en-US" altLang="zh-CN" sz="2800" dirty="0" err="1" smtClean="0">
                <a:latin typeface="Times New Roman" pitchFamily="18" charset="0"/>
                <a:ea typeface="隶书" pitchFamily="49" charset="-122"/>
              </a:rPr>
              <a:t>subTree</a:t>
            </a:r>
            <a:r>
              <a:rPr lang="en-US" altLang="zh-CN" sz="2800" dirty="0" smtClean="0">
                <a:latin typeface="Times New Roman" pitchFamily="18" charset="0"/>
                <a:ea typeface="隶书" pitchFamily="49" charset="-122"/>
              </a:rPr>
              <a:t> != NULL)</a:t>
            </a:r>
            <a:r>
              <a:rPr lang="en-US" altLang="zh-CN" sz="2800" b="1" dirty="0" smtClean="0">
                <a:latin typeface="Times New Roman" pitchFamily="18" charset="0"/>
                <a:ea typeface="隶书" pitchFamily="49" charset="-122"/>
              </a:rPr>
              <a:t> {</a:t>
            </a:r>
          </a:p>
          <a:p>
            <a:pPr eaLnBrk="1" hangingPunct="1">
              <a:lnSpc>
                <a:spcPct val="105000"/>
              </a:lnSpc>
              <a:spcBef>
                <a:spcPct val="10000"/>
              </a:spcBef>
              <a:buFont typeface="Wingdings" pitchFamily="2" charset="2"/>
              <a:buNone/>
            </a:pPr>
            <a:r>
              <a:rPr lang="en-US" altLang="zh-CN" sz="2800" b="1" dirty="0" smtClean="0">
                <a:latin typeface="Times New Roman" pitchFamily="18" charset="0"/>
                <a:ea typeface="隶书" pitchFamily="49" charset="-122"/>
              </a:rPr>
              <a:t>          </a:t>
            </a:r>
            <a:r>
              <a:rPr lang="en-US" altLang="zh-CN" sz="2800" dirty="0" smtClean="0">
                <a:latin typeface="Times New Roman" pitchFamily="18" charset="0"/>
                <a:ea typeface="隶书" pitchFamily="49" charset="-122"/>
              </a:rPr>
              <a:t>destroy (</a:t>
            </a:r>
            <a:r>
              <a:rPr lang="en-US" altLang="zh-CN" sz="2800" dirty="0" err="1" smtClean="0">
                <a:latin typeface="Times New Roman" pitchFamily="18" charset="0"/>
                <a:ea typeface="隶书" pitchFamily="49" charset="-122"/>
              </a:rPr>
              <a:t>subTree</a:t>
            </a:r>
            <a:r>
              <a:rPr lang="en-US" altLang="zh-CN" sz="2800" dirty="0" smtClean="0">
                <a:latin typeface="楷体_GB2312" pitchFamily="49" charset="-122"/>
                <a:ea typeface="楷体_GB2312" pitchFamily="49" charset="-122"/>
              </a:rPr>
              <a:t>-&gt;</a:t>
            </a:r>
            <a:r>
              <a:rPr lang="en-US" altLang="zh-CN" sz="2800" dirty="0" err="1" smtClean="0">
                <a:latin typeface="Times New Roman" pitchFamily="18" charset="0"/>
                <a:ea typeface="隶书" pitchFamily="49" charset="-122"/>
              </a:rPr>
              <a:t>leftChild</a:t>
            </a:r>
            <a:r>
              <a:rPr lang="en-US" altLang="zh-CN" sz="2800" dirty="0" smtClean="0">
                <a:latin typeface="Times New Roman" pitchFamily="18" charset="0"/>
                <a:ea typeface="隶书" pitchFamily="49" charset="-122"/>
              </a:rPr>
              <a:t>)</a:t>
            </a:r>
            <a:r>
              <a:rPr lang="en-US" altLang="zh-CN" sz="2800" b="1" dirty="0" smtClean="0">
                <a:latin typeface="Times New Roman" pitchFamily="18" charset="0"/>
                <a:ea typeface="隶书" pitchFamily="49" charset="-122"/>
              </a:rPr>
              <a:t>;     </a:t>
            </a:r>
            <a:r>
              <a:rPr lang="en-US" altLang="zh-CN" sz="2800" b="1" dirty="0" smtClean="0">
                <a:solidFill>
                  <a:schemeClr val="tx2"/>
                </a:solidFill>
                <a:latin typeface="Times New Roman" pitchFamily="18" charset="0"/>
                <a:ea typeface="隶书" pitchFamily="49" charset="-122"/>
              </a:rPr>
              <a:t>//</a:t>
            </a:r>
            <a:r>
              <a:rPr lang="zh-CN" altLang="en-US" sz="2800" dirty="0" smtClean="0">
                <a:solidFill>
                  <a:schemeClr val="tx2"/>
                </a:solidFill>
                <a:latin typeface="Times New Roman" pitchFamily="18" charset="0"/>
                <a:ea typeface="隶书" pitchFamily="49" charset="-122"/>
              </a:rPr>
              <a:t>删除左子树</a:t>
            </a:r>
          </a:p>
          <a:p>
            <a:pPr eaLnBrk="1" hangingPunct="1">
              <a:lnSpc>
                <a:spcPct val="105000"/>
              </a:lnSpc>
              <a:spcBef>
                <a:spcPct val="10000"/>
              </a:spcBef>
              <a:buFont typeface="Wingdings" pitchFamily="2" charset="2"/>
              <a:buNone/>
            </a:pPr>
            <a:r>
              <a:rPr lang="zh-CN" altLang="en-US" sz="2800" b="1" dirty="0" smtClean="0">
                <a:latin typeface="Times New Roman" pitchFamily="18" charset="0"/>
                <a:ea typeface="隶书" pitchFamily="49" charset="-122"/>
              </a:rPr>
              <a:t> 	      </a:t>
            </a:r>
            <a:r>
              <a:rPr lang="en-US" altLang="zh-CN" sz="2800" dirty="0" smtClean="0">
                <a:latin typeface="Times New Roman" pitchFamily="18" charset="0"/>
                <a:ea typeface="隶书" pitchFamily="49" charset="-122"/>
              </a:rPr>
              <a:t>destroy (</a:t>
            </a:r>
            <a:r>
              <a:rPr lang="en-US" altLang="zh-CN" sz="2800" dirty="0" err="1" smtClean="0">
                <a:latin typeface="Times New Roman" pitchFamily="18" charset="0"/>
                <a:ea typeface="隶书" pitchFamily="49" charset="-122"/>
              </a:rPr>
              <a:t>subTree</a:t>
            </a:r>
            <a:r>
              <a:rPr lang="en-US" altLang="zh-CN" sz="2800" dirty="0" smtClean="0">
                <a:latin typeface="楷体_GB2312" pitchFamily="49" charset="-122"/>
                <a:ea typeface="楷体_GB2312" pitchFamily="49" charset="-122"/>
              </a:rPr>
              <a:t>-&gt;</a:t>
            </a:r>
            <a:r>
              <a:rPr lang="en-US" altLang="zh-CN" sz="2800" dirty="0" err="1" smtClean="0">
                <a:latin typeface="Times New Roman" pitchFamily="18" charset="0"/>
                <a:ea typeface="隶书" pitchFamily="49" charset="-122"/>
              </a:rPr>
              <a:t>rightChild</a:t>
            </a:r>
            <a:r>
              <a:rPr lang="en-US" altLang="zh-CN" sz="2800" dirty="0" smtClean="0">
                <a:latin typeface="Times New Roman" pitchFamily="18" charset="0"/>
                <a:ea typeface="隶书" pitchFamily="49" charset="-122"/>
              </a:rPr>
              <a:t>)</a:t>
            </a:r>
            <a:r>
              <a:rPr lang="en-US" altLang="zh-CN" sz="2800" b="1" dirty="0" smtClean="0">
                <a:latin typeface="Times New Roman" pitchFamily="18" charset="0"/>
                <a:ea typeface="隶书" pitchFamily="49" charset="-122"/>
              </a:rPr>
              <a:t>;   </a:t>
            </a:r>
            <a:r>
              <a:rPr lang="en-US" altLang="zh-CN" sz="2800" b="1" dirty="0" smtClean="0">
                <a:solidFill>
                  <a:schemeClr val="tx2"/>
                </a:solidFill>
                <a:latin typeface="Times New Roman" pitchFamily="18" charset="0"/>
                <a:ea typeface="隶书" pitchFamily="49" charset="-122"/>
              </a:rPr>
              <a:t>//</a:t>
            </a:r>
            <a:r>
              <a:rPr lang="zh-CN" altLang="en-US" sz="2800" dirty="0" smtClean="0">
                <a:solidFill>
                  <a:schemeClr val="tx2"/>
                </a:solidFill>
                <a:latin typeface="Times New Roman" pitchFamily="18" charset="0"/>
                <a:ea typeface="隶书" pitchFamily="49" charset="-122"/>
              </a:rPr>
              <a:t>删除右子树</a:t>
            </a:r>
          </a:p>
          <a:p>
            <a:pPr eaLnBrk="1" hangingPunct="1">
              <a:lnSpc>
                <a:spcPct val="105000"/>
              </a:lnSpc>
              <a:spcBef>
                <a:spcPct val="10000"/>
              </a:spcBef>
              <a:buFont typeface="Wingdings" pitchFamily="2" charset="2"/>
              <a:buNone/>
            </a:pPr>
            <a:r>
              <a:rPr lang="zh-CN" altLang="en-US" sz="2800" b="1" dirty="0" smtClean="0">
                <a:latin typeface="Times New Roman" pitchFamily="18" charset="0"/>
                <a:ea typeface="隶书" pitchFamily="49" charset="-122"/>
              </a:rPr>
              <a:t> 	      </a:t>
            </a:r>
            <a:r>
              <a:rPr lang="en-US" altLang="zh-CN" sz="2800" b="1" dirty="0" smtClean="0">
                <a:latin typeface="Times New Roman" pitchFamily="18" charset="0"/>
                <a:ea typeface="隶书" pitchFamily="49" charset="-122"/>
              </a:rPr>
              <a:t>delete </a:t>
            </a:r>
            <a:r>
              <a:rPr lang="en-US" altLang="zh-CN" sz="2800" dirty="0" err="1" smtClean="0">
                <a:latin typeface="Times New Roman" pitchFamily="18" charset="0"/>
                <a:ea typeface="隶书" pitchFamily="49" charset="-122"/>
              </a:rPr>
              <a:t>subTree</a:t>
            </a:r>
            <a:r>
              <a:rPr lang="en-US" altLang="zh-CN" sz="2800" b="1" dirty="0" smtClean="0">
                <a:latin typeface="Times New Roman" pitchFamily="18" charset="0"/>
                <a:ea typeface="隶书" pitchFamily="49" charset="-122"/>
              </a:rPr>
              <a:t>; 			 </a:t>
            </a:r>
            <a:r>
              <a:rPr lang="en-US" altLang="zh-CN" sz="2800" b="1" dirty="0" smtClean="0">
                <a:solidFill>
                  <a:schemeClr val="tx2"/>
                </a:solidFill>
                <a:latin typeface="Times New Roman" pitchFamily="18" charset="0"/>
                <a:ea typeface="隶书" pitchFamily="49" charset="-122"/>
              </a:rPr>
              <a:t>//</a:t>
            </a:r>
            <a:r>
              <a:rPr lang="zh-CN" altLang="en-US" sz="2800" dirty="0" smtClean="0">
                <a:solidFill>
                  <a:schemeClr val="tx2"/>
                </a:solidFill>
                <a:latin typeface="Times New Roman" pitchFamily="18" charset="0"/>
                <a:ea typeface="隶书" pitchFamily="49" charset="-122"/>
              </a:rPr>
              <a:t>删除根结点</a:t>
            </a:r>
          </a:p>
          <a:p>
            <a:pPr eaLnBrk="1" hangingPunct="1">
              <a:lnSpc>
                <a:spcPct val="105000"/>
              </a:lnSpc>
              <a:spcBef>
                <a:spcPct val="10000"/>
              </a:spcBef>
              <a:buFont typeface="Wingdings" pitchFamily="2" charset="2"/>
              <a:buNone/>
            </a:pPr>
            <a:r>
              <a:rPr lang="zh-CN" altLang="en-US" sz="2800" b="1" dirty="0" smtClean="0">
                <a:latin typeface="Times New Roman" pitchFamily="18" charset="0"/>
                <a:ea typeface="隶书" pitchFamily="49" charset="-122"/>
              </a:rPr>
              <a:t>	 </a:t>
            </a:r>
            <a:r>
              <a:rPr lang="en-US" altLang="zh-CN" sz="2800" b="1" dirty="0" smtClean="0">
                <a:latin typeface="Times New Roman" pitchFamily="18" charset="0"/>
                <a:ea typeface="隶书" pitchFamily="49" charset="-122"/>
              </a:rPr>
              <a:t>}</a:t>
            </a:r>
          </a:p>
          <a:p>
            <a:pPr eaLnBrk="1" hangingPunct="1">
              <a:lnSpc>
                <a:spcPct val="105000"/>
              </a:lnSpc>
              <a:spcBef>
                <a:spcPct val="10000"/>
              </a:spcBef>
              <a:buFont typeface="Wingdings" pitchFamily="2" charset="2"/>
              <a:buNone/>
            </a:pPr>
            <a:r>
              <a:rPr lang="en-US" altLang="zh-CN" sz="2800" b="1" dirty="0" smtClean="0">
                <a:latin typeface="Times New Roman" pitchFamily="18" charset="0"/>
                <a:ea typeface="隶书" pitchFamily="49" charset="-122"/>
              </a:rPr>
              <a:t>};</a:t>
            </a:r>
          </a:p>
          <a:p>
            <a:pPr eaLnBrk="1" hangingPunct="1">
              <a:lnSpc>
                <a:spcPct val="105000"/>
              </a:lnSpc>
              <a:spcBef>
                <a:spcPct val="10000"/>
              </a:spcBef>
              <a:buFont typeface="Wingdings" pitchFamily="2" charset="2"/>
              <a:buNone/>
            </a:pPr>
            <a:endParaRPr lang="en-US" altLang="zh-CN" sz="2800" b="1" dirty="0" smtClean="0">
              <a:latin typeface="Times New Roman" pitchFamily="18" charset="0"/>
              <a:ea typeface="隶书"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4">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01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4">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301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0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7E186CA2-4DFC-4BE6-9948-9AB289EC6682}" type="slidenum">
              <a:rPr lang="en-US" altLang="zh-CN" sz="1800" b="1">
                <a:latin typeface="华文新魏" pitchFamily="2" charset="-122"/>
                <a:ea typeface="华文新魏" pitchFamily="2" charset="-122"/>
              </a:rPr>
              <a:pPr algn="r" eaLnBrk="1" hangingPunct="1"/>
              <a:t>39</a:t>
            </a:fld>
            <a:endParaRPr lang="en-US" altLang="zh-CN" sz="1800" b="1">
              <a:latin typeface="华文新魏" pitchFamily="2" charset="-122"/>
              <a:ea typeface="华文新魏" pitchFamily="2" charset="-122"/>
            </a:endParaRPr>
          </a:p>
        </p:txBody>
      </p:sp>
      <p:sp>
        <p:nvSpPr>
          <p:cNvPr id="45059"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ED2749AD-02F3-457E-BC1E-AC89F392B65C}" type="slidenum">
              <a:rPr lang="en-US" altLang="zh-CN" sz="1800" b="1">
                <a:latin typeface="华文新魏" pitchFamily="2" charset="-122"/>
                <a:ea typeface="华文新魏" pitchFamily="2" charset="-122"/>
              </a:rPr>
              <a:pPr algn="r" eaLnBrk="1" hangingPunct="1"/>
              <a:t>39</a:t>
            </a:fld>
            <a:endParaRPr lang="en-US" altLang="zh-CN" sz="1800" b="1">
              <a:latin typeface="华文新魏" pitchFamily="2" charset="-122"/>
              <a:ea typeface="华文新魏" pitchFamily="2" charset="-122"/>
            </a:endParaRPr>
          </a:p>
        </p:txBody>
      </p:sp>
      <p:sp>
        <p:nvSpPr>
          <p:cNvPr id="45060" name="Text Box 2"/>
          <p:cNvSpPr txBox="1">
            <a:spLocks noChangeArrowheads="1"/>
          </p:cNvSpPr>
          <p:nvPr/>
        </p:nvSpPr>
        <p:spPr bwMode="auto">
          <a:xfrm>
            <a:off x="114300" y="88900"/>
            <a:ext cx="92583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lnSpc>
                <a:spcPct val="95000"/>
              </a:lnSpc>
            </a:pPr>
            <a:r>
              <a:rPr lang="en-US" altLang="zh-CN" sz="3600" b="1">
                <a:solidFill>
                  <a:srgbClr val="CC3300"/>
                </a:solidFill>
                <a:latin typeface="Times New Roman" pitchFamily="18" charset="0"/>
              </a:rPr>
              <a:t>    </a:t>
            </a:r>
            <a:endParaRPr lang="en-US" altLang="zh-CN" sz="3200">
              <a:latin typeface="Times New Roman" pitchFamily="18" charset="0"/>
            </a:endParaRPr>
          </a:p>
        </p:txBody>
      </p:sp>
      <p:sp>
        <p:nvSpPr>
          <p:cNvPr id="45061" name="Rectangle 4"/>
          <p:cNvSpPr>
            <a:spLocks noChangeArrowheads="1"/>
          </p:cNvSpPr>
          <p:nvPr/>
        </p:nvSpPr>
        <p:spPr bwMode="auto">
          <a:xfrm>
            <a:off x="76200" y="76200"/>
            <a:ext cx="5905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5000"/>
              </a:lnSpc>
            </a:pPr>
            <a:r>
              <a:rPr lang="en-US" altLang="zh-CN" sz="3200" b="1">
                <a:solidFill>
                  <a:srgbClr val="CC3300"/>
                </a:solidFill>
                <a:latin typeface="Times New Roman" pitchFamily="18" charset="0"/>
              </a:rPr>
              <a:t>    </a:t>
            </a:r>
          </a:p>
        </p:txBody>
      </p:sp>
      <p:sp>
        <p:nvSpPr>
          <p:cNvPr id="51206" name="Rectangle 7"/>
          <p:cNvSpPr>
            <a:spLocks noGrp="1" noChangeArrowheads="1"/>
          </p:cNvSpPr>
          <p:nvPr>
            <p:ph type="body" idx="4294967295"/>
          </p:nvPr>
        </p:nvSpPr>
        <p:spPr>
          <a:xfrm>
            <a:off x="266700" y="800100"/>
            <a:ext cx="8953500" cy="4886325"/>
          </a:xfrm>
        </p:spPr>
        <p:txBody>
          <a:bodyPr/>
          <a:lstStyle/>
          <a:p>
            <a:pPr algn="ctr" eaLnBrk="1" hangingPunct="1">
              <a:spcBef>
                <a:spcPct val="0"/>
              </a:spcBef>
              <a:buFont typeface="Wingdings" pitchFamily="2" charset="2"/>
              <a:buNone/>
              <a:defRPr/>
            </a:pPr>
            <a:r>
              <a:rPr lang="zh-CN" altLang="en-US" sz="4000" b="1" dirty="0">
                <a:solidFill>
                  <a:schemeClr val="tx2"/>
                </a:solidFill>
                <a:latin typeface="+mj-lt"/>
                <a:ea typeface="华文新魏" pitchFamily="2" charset="-122"/>
                <a:cs typeface="+mj-cs"/>
              </a:rPr>
              <a:t>计算二叉树深度或高度的</a:t>
            </a:r>
            <a:r>
              <a:rPr lang="zh-CN" altLang="en-US" sz="4000" b="1" dirty="0" smtClean="0">
                <a:solidFill>
                  <a:schemeClr val="tx2"/>
                </a:solidFill>
                <a:latin typeface="+mj-lt"/>
                <a:ea typeface="华文新魏" pitchFamily="2" charset="-122"/>
                <a:cs typeface="+mj-cs"/>
              </a:rPr>
              <a:t>函数</a:t>
            </a:r>
            <a:endParaRPr lang="en-US" altLang="zh-CN" sz="4000" b="1" dirty="0" smtClean="0">
              <a:solidFill>
                <a:schemeClr val="tx2"/>
              </a:solidFill>
              <a:latin typeface="+mj-lt"/>
              <a:ea typeface="华文新魏" pitchFamily="2" charset="-122"/>
              <a:cs typeface="+mj-cs"/>
            </a:endParaRPr>
          </a:p>
          <a:p>
            <a:pPr algn="ctr" eaLnBrk="1" hangingPunct="1">
              <a:spcBef>
                <a:spcPct val="0"/>
              </a:spcBef>
              <a:buFont typeface="Wingdings" pitchFamily="2" charset="2"/>
              <a:buNone/>
              <a:defRPr/>
            </a:pPr>
            <a:endParaRPr lang="zh-CN" altLang="en-US" sz="4000" b="1" dirty="0">
              <a:solidFill>
                <a:schemeClr val="tx2"/>
              </a:solidFill>
              <a:latin typeface="+mj-lt"/>
              <a:ea typeface="华文新魏" pitchFamily="2" charset="-122"/>
              <a:cs typeface="+mj-cs"/>
            </a:endParaRPr>
          </a:p>
          <a:p>
            <a:pPr>
              <a:buFont typeface="Wingdings" pitchFamily="2" charset="2"/>
              <a:buNone/>
              <a:defRPr/>
            </a:pPr>
            <a:r>
              <a:rPr lang="en-US" altLang="zh-CN" sz="2800" dirty="0" err="1" smtClean="0"/>
              <a:t>int</a:t>
            </a:r>
            <a:r>
              <a:rPr lang="en-US" altLang="zh-CN" sz="2800" dirty="0" smtClean="0"/>
              <a:t> </a:t>
            </a:r>
            <a:r>
              <a:rPr lang="en-US" altLang="zh-CN" sz="2800" dirty="0" err="1" smtClean="0"/>
              <a:t>BinaryTree</a:t>
            </a:r>
            <a:r>
              <a:rPr lang="en-US" altLang="zh-CN" sz="2800" dirty="0" smtClean="0"/>
              <a:t> ::Depth( </a:t>
            </a:r>
            <a:r>
              <a:rPr lang="en-US" altLang="zh-CN" sz="2800" dirty="0" err="1" smtClean="0"/>
              <a:t>const</a:t>
            </a:r>
            <a:r>
              <a:rPr lang="en-US" altLang="zh-CN" sz="2800" dirty="0" smtClean="0"/>
              <a:t> </a:t>
            </a:r>
            <a:r>
              <a:rPr lang="en-US" altLang="zh-CN" sz="2800" dirty="0" err="1" smtClean="0"/>
              <a:t>BinTreeNode</a:t>
            </a:r>
            <a:r>
              <a:rPr lang="en-US" altLang="zh-CN" sz="2800" dirty="0" smtClean="0"/>
              <a:t>  * </a:t>
            </a:r>
            <a:r>
              <a:rPr lang="en-US" altLang="zh-CN" sz="2800" dirty="0" err="1" smtClean="0"/>
              <a:t>subTree</a:t>
            </a:r>
            <a:r>
              <a:rPr lang="en-US" altLang="zh-CN" sz="2800" dirty="0" smtClean="0"/>
              <a:t> ) </a:t>
            </a:r>
            <a:r>
              <a:rPr lang="en-US" altLang="zh-CN" sz="2800" dirty="0" err="1" smtClean="0"/>
              <a:t>const</a:t>
            </a:r>
            <a:r>
              <a:rPr lang="en-US" altLang="zh-CN" sz="2800" dirty="0" smtClean="0"/>
              <a:t> { </a:t>
            </a:r>
            <a:endParaRPr lang="en-US" altLang="zh-CN" sz="2800" dirty="0" smtClean="0">
              <a:solidFill>
                <a:srgbClr val="FF0000"/>
              </a:solidFill>
            </a:endParaRPr>
          </a:p>
          <a:p>
            <a:pPr>
              <a:buFont typeface="Wingdings" pitchFamily="2" charset="2"/>
              <a:buNone/>
              <a:defRPr/>
            </a:pPr>
            <a:r>
              <a:rPr lang="en-US" altLang="zh-CN" sz="2800" dirty="0" smtClean="0"/>
              <a:t>	if (</a:t>
            </a:r>
            <a:r>
              <a:rPr lang="en-US" altLang="zh-CN" sz="2800" dirty="0" err="1" smtClean="0"/>
              <a:t>subTree</a:t>
            </a:r>
            <a:r>
              <a:rPr lang="en-US" altLang="zh-CN" sz="2800" dirty="0" smtClean="0"/>
              <a:t> == NULL ) return 0;  //</a:t>
            </a:r>
            <a:r>
              <a:rPr lang="zh-CN" altLang="en-US" sz="2800" dirty="0" smtClean="0"/>
              <a:t>空二叉树的深度为</a:t>
            </a:r>
            <a:r>
              <a:rPr lang="en-US" altLang="zh-CN" sz="2800" dirty="0" smtClean="0"/>
              <a:t>0</a:t>
            </a:r>
            <a:endParaRPr lang="zh-CN" altLang="en-US" sz="2800" dirty="0" smtClean="0"/>
          </a:p>
          <a:p>
            <a:pPr>
              <a:buFont typeface="Wingdings" pitchFamily="2" charset="2"/>
              <a:buNone/>
              <a:defRPr/>
            </a:pPr>
            <a:r>
              <a:rPr lang="en-US" altLang="zh-CN" sz="2800" dirty="0" smtClean="0"/>
              <a:t>	else return 1+ Max(Depth(</a:t>
            </a:r>
            <a:r>
              <a:rPr lang="en-US" altLang="zh-CN" sz="2800" dirty="0" err="1" smtClean="0"/>
              <a:t>subTree</a:t>
            </a:r>
            <a:r>
              <a:rPr lang="en-US" altLang="zh-CN" sz="2800" dirty="0" smtClean="0"/>
              <a:t>-&gt;</a:t>
            </a:r>
            <a:r>
              <a:rPr lang="en-US" altLang="zh-CN" sz="2800" dirty="0" err="1" smtClean="0"/>
              <a:t>leftChild</a:t>
            </a:r>
            <a:r>
              <a:rPr lang="en-US" altLang="zh-CN" sz="2800" dirty="0" smtClean="0"/>
              <a:t> ), Depth (</a:t>
            </a:r>
            <a:r>
              <a:rPr lang="en-US" altLang="zh-CN" sz="2800" dirty="0" err="1" smtClean="0"/>
              <a:t>subTree</a:t>
            </a:r>
            <a:r>
              <a:rPr lang="en-US" altLang="zh-CN" sz="2800" dirty="0" smtClean="0"/>
              <a:t>-&gt;</a:t>
            </a:r>
            <a:r>
              <a:rPr lang="en-US" altLang="zh-CN" sz="2800" dirty="0" err="1" smtClean="0"/>
              <a:t>rightChild</a:t>
            </a:r>
            <a:r>
              <a:rPr lang="en-US" altLang="zh-CN" sz="2800" dirty="0" smtClean="0"/>
              <a:t> ) ); </a:t>
            </a:r>
            <a:endParaRPr lang="zh-CN" altLang="en-US" sz="2800" dirty="0" smtClean="0"/>
          </a:p>
          <a:p>
            <a:pPr>
              <a:buFont typeface="Wingdings" pitchFamily="2" charset="2"/>
              <a:buNone/>
              <a:defRPr/>
            </a:pPr>
            <a:r>
              <a:rPr lang="en-US" altLang="zh-CN" sz="2800" dirty="0" smtClean="0"/>
              <a:t>}</a:t>
            </a:r>
            <a:endParaRPr lang="zh-CN" altLang="en-US" sz="2800" dirty="0" smtClean="0"/>
          </a:p>
          <a:p>
            <a:pPr eaLnBrk="1" hangingPunct="1">
              <a:lnSpc>
                <a:spcPct val="105000"/>
              </a:lnSpc>
              <a:spcBef>
                <a:spcPct val="10000"/>
              </a:spcBef>
              <a:buFont typeface="Wingdings" pitchFamily="2" charset="2"/>
              <a:buNone/>
              <a:defRPr/>
            </a:pPr>
            <a:endParaRPr lang="en-US" altLang="zh-CN" sz="2800" b="1" dirty="0" smtClean="0">
              <a:latin typeface="Times New Roman" pitchFamily="18" charset="0"/>
              <a:ea typeface="隶书" pitchFamily="49" charset="-122"/>
            </a:endParaRPr>
          </a:p>
        </p:txBody>
      </p:sp>
      <p:sp>
        <p:nvSpPr>
          <p:cNvPr id="2" name="矩形 1"/>
          <p:cNvSpPr/>
          <p:nvPr/>
        </p:nvSpPr>
        <p:spPr>
          <a:xfrm>
            <a:off x="863588" y="5327086"/>
            <a:ext cx="7632848" cy="707886"/>
          </a:xfrm>
          <a:prstGeom prst="rect">
            <a:avLst/>
          </a:prstGeom>
        </p:spPr>
        <p:txBody>
          <a:bodyPr wrap="square">
            <a:spAutoFit/>
          </a:bodyPr>
          <a:lstStyle/>
          <a:p>
            <a:pPr algn="ctr">
              <a:defRPr/>
            </a:pPr>
            <a:r>
              <a:rPr lang="zh-CN" altLang="en-US" b="1" dirty="0">
                <a:solidFill>
                  <a:schemeClr val="tx2"/>
                </a:solidFill>
                <a:ea typeface="华文新魏" pitchFamily="2" charset="-122"/>
              </a:rPr>
              <a:t>计算二叉树结点个数的</a:t>
            </a:r>
            <a:r>
              <a:rPr lang="zh-CN" altLang="en-US" b="1" dirty="0" smtClean="0">
                <a:solidFill>
                  <a:schemeClr val="tx2"/>
                </a:solidFill>
                <a:ea typeface="华文新魏" pitchFamily="2" charset="-122"/>
              </a:rPr>
              <a:t>函数？</a:t>
            </a:r>
            <a:endParaRPr lang="zh-CN" altLang="en-US" b="1" dirty="0">
              <a:solidFill>
                <a:schemeClr val="tx2"/>
              </a:solidFill>
              <a:ea typeface="华文新魏"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58FBCBB6-4299-49D1-A06F-32D528E13D23}" type="slidenum">
              <a:rPr lang="en-US" altLang="zh-CN" sz="2000" b="1">
                <a:latin typeface="华文新魏" pitchFamily="2" charset="-122"/>
                <a:ea typeface="华文新魏" pitchFamily="2" charset="-122"/>
              </a:rPr>
              <a:pPr algn="r" eaLnBrk="1" hangingPunct="1"/>
              <a:t>4</a:t>
            </a:fld>
            <a:endParaRPr lang="en-US" altLang="zh-CN" sz="2000" b="1">
              <a:latin typeface="华文新魏" pitchFamily="2" charset="-122"/>
              <a:ea typeface="华文新魏" pitchFamily="2" charset="-122"/>
            </a:endParaRPr>
          </a:p>
        </p:txBody>
      </p:sp>
      <p:sp>
        <p:nvSpPr>
          <p:cNvPr id="10244" name="Text Box 3"/>
          <p:cNvSpPr txBox="1">
            <a:spLocks noChangeArrowheads="1"/>
          </p:cNvSpPr>
          <p:nvPr/>
        </p:nvSpPr>
        <p:spPr bwMode="auto">
          <a:xfrm>
            <a:off x="252413" y="1971675"/>
            <a:ext cx="13468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zh-CN" altLang="en-US" sz="2000" b="1">
                <a:solidFill>
                  <a:srgbClr val="FF0000"/>
                </a:solidFill>
                <a:latin typeface="楷体_GB2312" pitchFamily="49" charset="-122"/>
                <a:ea typeface="楷体_GB2312" pitchFamily="49" charset="-122"/>
              </a:rPr>
              <a:t>结点的度</a:t>
            </a:r>
            <a:r>
              <a:rPr lang="en-US" altLang="zh-CN" sz="2000" b="1">
                <a:solidFill>
                  <a:srgbClr val="FF0000"/>
                </a:solidFill>
                <a:latin typeface="楷体_GB2312" pitchFamily="49" charset="-122"/>
                <a:ea typeface="楷体_GB2312" pitchFamily="49" charset="-122"/>
              </a:rPr>
              <a:t>:</a:t>
            </a:r>
            <a:endParaRPr lang="en-US" altLang="zh-CN" sz="2000"/>
          </a:p>
        </p:txBody>
      </p:sp>
      <p:sp>
        <p:nvSpPr>
          <p:cNvPr id="10245" name="Text Box 4"/>
          <p:cNvSpPr txBox="1">
            <a:spLocks noChangeArrowheads="1"/>
          </p:cNvSpPr>
          <p:nvPr/>
        </p:nvSpPr>
        <p:spPr bwMode="auto">
          <a:xfrm>
            <a:off x="252413" y="3070225"/>
            <a:ext cx="10887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zh-CN" altLang="en-US" sz="2000" b="1">
                <a:solidFill>
                  <a:srgbClr val="FF0000"/>
                </a:solidFill>
                <a:latin typeface="楷体_GB2312" pitchFamily="49" charset="-122"/>
                <a:ea typeface="楷体_GB2312" pitchFamily="49" charset="-122"/>
              </a:rPr>
              <a:t>树的度</a:t>
            </a:r>
            <a:r>
              <a:rPr lang="en-US" altLang="zh-CN" sz="2000" b="1">
                <a:solidFill>
                  <a:srgbClr val="FF0000"/>
                </a:solidFill>
                <a:latin typeface="楷体_GB2312" pitchFamily="49" charset="-122"/>
                <a:ea typeface="楷体_GB2312" pitchFamily="49" charset="-122"/>
              </a:rPr>
              <a:t>:</a:t>
            </a:r>
            <a:endParaRPr lang="en-US" altLang="zh-CN" sz="2000"/>
          </a:p>
        </p:txBody>
      </p:sp>
      <p:sp>
        <p:nvSpPr>
          <p:cNvPr id="10246" name="Text Box 5"/>
          <p:cNvSpPr txBox="1">
            <a:spLocks noChangeArrowheads="1"/>
          </p:cNvSpPr>
          <p:nvPr/>
        </p:nvSpPr>
        <p:spPr bwMode="auto">
          <a:xfrm>
            <a:off x="247650" y="4287838"/>
            <a:ext cx="13468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zh-CN" altLang="en-US" sz="2000" b="1">
                <a:solidFill>
                  <a:srgbClr val="FF0000"/>
                </a:solidFill>
                <a:latin typeface="楷体_GB2312" pitchFamily="49" charset="-122"/>
                <a:ea typeface="楷体_GB2312" pitchFamily="49" charset="-122"/>
              </a:rPr>
              <a:t>叶子结点</a:t>
            </a:r>
            <a:r>
              <a:rPr lang="en-US" altLang="zh-CN" sz="2000" b="1">
                <a:solidFill>
                  <a:srgbClr val="FF0000"/>
                </a:solidFill>
                <a:latin typeface="楷体_GB2312" pitchFamily="49" charset="-122"/>
                <a:ea typeface="楷体_GB2312" pitchFamily="49" charset="-122"/>
              </a:rPr>
              <a:t>:</a:t>
            </a:r>
            <a:endParaRPr lang="en-US" altLang="zh-CN" sz="2000"/>
          </a:p>
        </p:txBody>
      </p:sp>
      <p:sp>
        <p:nvSpPr>
          <p:cNvPr id="10247" name="Text Box 6"/>
          <p:cNvSpPr txBox="1">
            <a:spLocks noChangeArrowheads="1"/>
          </p:cNvSpPr>
          <p:nvPr/>
        </p:nvSpPr>
        <p:spPr bwMode="auto">
          <a:xfrm>
            <a:off x="188913" y="5349875"/>
            <a:ext cx="134684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zh-CN" altLang="en-US" sz="2000" b="1">
                <a:solidFill>
                  <a:srgbClr val="FF0000"/>
                </a:solidFill>
                <a:latin typeface="楷体_GB2312" pitchFamily="49" charset="-122"/>
                <a:ea typeface="楷体_GB2312" pitchFamily="49" charset="-122"/>
              </a:rPr>
              <a:t>分支结点</a:t>
            </a:r>
            <a:r>
              <a:rPr lang="en-US" altLang="zh-CN" sz="2000" b="1">
                <a:solidFill>
                  <a:srgbClr val="FF0000"/>
                </a:solidFill>
                <a:latin typeface="楷体_GB2312" pitchFamily="49" charset="-122"/>
                <a:ea typeface="楷体_GB2312" pitchFamily="49" charset="-122"/>
              </a:rPr>
              <a:t>:</a:t>
            </a:r>
            <a:endParaRPr lang="en-US" altLang="zh-CN" sz="2000"/>
          </a:p>
        </p:txBody>
      </p:sp>
      <p:sp>
        <p:nvSpPr>
          <p:cNvPr id="11273" name="Text Box 8"/>
          <p:cNvSpPr txBox="1">
            <a:spLocks noChangeArrowheads="1"/>
          </p:cNvSpPr>
          <p:nvPr/>
        </p:nvSpPr>
        <p:spPr bwMode="auto">
          <a:xfrm>
            <a:off x="1615322" y="1971675"/>
            <a:ext cx="37978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zh-CN" altLang="en-US" sz="2000" b="1" dirty="0">
                <a:latin typeface="楷体_GB2312" pitchFamily="49" charset="-122"/>
                <a:ea typeface="楷体_GB2312" pitchFamily="49" charset="-122"/>
              </a:rPr>
              <a:t>分支的个数即结点拥有的子树数</a:t>
            </a:r>
          </a:p>
        </p:txBody>
      </p:sp>
      <p:sp>
        <p:nvSpPr>
          <p:cNvPr id="11274" name="Text Box 9"/>
          <p:cNvSpPr txBox="1">
            <a:spLocks noChangeArrowheads="1"/>
          </p:cNvSpPr>
          <p:nvPr/>
        </p:nvSpPr>
        <p:spPr bwMode="auto">
          <a:xfrm>
            <a:off x="611672" y="3064852"/>
            <a:ext cx="44630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lvl="2" eaLnBrk="1" hangingPunct="1">
              <a:spcBef>
                <a:spcPct val="20000"/>
              </a:spcBef>
              <a:buClr>
                <a:srgbClr val="FF3300"/>
              </a:buClr>
              <a:buFont typeface="Wingdings" pitchFamily="2" charset="2"/>
              <a:buNone/>
            </a:pPr>
            <a:r>
              <a:rPr lang="zh-CN" altLang="en-US" sz="2000" b="1" dirty="0">
                <a:latin typeface="楷体_GB2312" pitchFamily="49" charset="-122"/>
                <a:ea typeface="楷体_GB2312" pitchFamily="49" charset="-122"/>
              </a:rPr>
              <a:t>一棵树中各结点度数的最大值</a:t>
            </a:r>
          </a:p>
        </p:txBody>
      </p:sp>
      <p:sp>
        <p:nvSpPr>
          <p:cNvPr id="11275" name="Text Box 10"/>
          <p:cNvSpPr txBox="1">
            <a:spLocks noChangeArrowheads="1"/>
          </p:cNvSpPr>
          <p:nvPr/>
        </p:nvSpPr>
        <p:spPr bwMode="auto">
          <a:xfrm>
            <a:off x="1639111" y="4266467"/>
            <a:ext cx="17331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zh-CN" altLang="en-US" sz="2000" b="1" dirty="0">
                <a:latin typeface="楷体_GB2312" pitchFamily="49" charset="-122"/>
                <a:ea typeface="楷体_GB2312" pitchFamily="49" charset="-122"/>
              </a:rPr>
              <a:t>度为零的结点</a:t>
            </a:r>
          </a:p>
        </p:txBody>
      </p:sp>
      <p:sp>
        <p:nvSpPr>
          <p:cNvPr id="11276" name="Text Box 11"/>
          <p:cNvSpPr txBox="1">
            <a:spLocks noChangeArrowheads="1"/>
          </p:cNvSpPr>
          <p:nvPr/>
        </p:nvSpPr>
        <p:spPr bwMode="auto">
          <a:xfrm>
            <a:off x="1615322" y="5339802"/>
            <a:ext cx="19912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zh-CN" altLang="en-US" sz="2000" b="1" dirty="0">
                <a:latin typeface="楷体_GB2312" pitchFamily="49" charset="-122"/>
                <a:ea typeface="楷体_GB2312" pitchFamily="49" charset="-122"/>
              </a:rPr>
              <a:t>度大于零的结点</a:t>
            </a:r>
          </a:p>
        </p:txBody>
      </p:sp>
      <p:sp>
        <p:nvSpPr>
          <p:cNvPr id="10253" name="Oval 12"/>
          <p:cNvSpPr>
            <a:spLocks noChangeArrowheads="1"/>
          </p:cNvSpPr>
          <p:nvPr/>
        </p:nvSpPr>
        <p:spPr bwMode="auto">
          <a:xfrm>
            <a:off x="7062788" y="3705225"/>
            <a:ext cx="609600" cy="609600"/>
          </a:xfrm>
          <a:prstGeom prst="ellipse">
            <a:avLst/>
          </a:prstGeom>
          <a:solidFill>
            <a:srgbClr val="FFFFD9"/>
          </a:solidFill>
          <a:ln w="12700" cap="sq">
            <a:solidFill>
              <a:schemeClr val="tx1"/>
            </a:solidFill>
            <a:round/>
            <a:headEnd/>
            <a:tailEnd/>
          </a:ln>
        </p:spPr>
        <p:txBody>
          <a:bodyPr wrap="none" anchor="ctr"/>
          <a:lstStyle/>
          <a:p>
            <a:pPr algn="ctr"/>
            <a:r>
              <a:rPr lang="en-US" altLang="zh-CN" sz="2000" b="1"/>
              <a:t>D</a:t>
            </a:r>
            <a:endParaRPr lang="en-US" altLang="zh-CN" sz="2000"/>
          </a:p>
        </p:txBody>
      </p:sp>
      <p:sp>
        <p:nvSpPr>
          <p:cNvPr id="10254" name="Oval 13"/>
          <p:cNvSpPr>
            <a:spLocks noChangeArrowheads="1"/>
          </p:cNvSpPr>
          <p:nvPr/>
        </p:nvSpPr>
        <p:spPr bwMode="auto">
          <a:xfrm>
            <a:off x="5843588" y="4848225"/>
            <a:ext cx="609600" cy="609600"/>
          </a:xfrm>
          <a:prstGeom prst="ellipse">
            <a:avLst/>
          </a:prstGeom>
          <a:solidFill>
            <a:srgbClr val="FFFFD9"/>
          </a:solidFill>
          <a:ln w="12700" cap="sq">
            <a:solidFill>
              <a:schemeClr val="tx1"/>
            </a:solidFill>
            <a:round/>
            <a:headEnd/>
            <a:tailEnd/>
          </a:ln>
        </p:spPr>
        <p:txBody>
          <a:bodyPr wrap="none" anchor="ctr"/>
          <a:lstStyle/>
          <a:p>
            <a:pPr algn="ctr"/>
            <a:r>
              <a:rPr lang="en-US" altLang="zh-CN" sz="2000" b="1"/>
              <a:t>H</a:t>
            </a:r>
            <a:endParaRPr lang="en-US" altLang="zh-CN" sz="2000"/>
          </a:p>
        </p:txBody>
      </p:sp>
      <p:sp>
        <p:nvSpPr>
          <p:cNvPr id="10255" name="Oval 14"/>
          <p:cNvSpPr>
            <a:spLocks noChangeArrowheads="1"/>
          </p:cNvSpPr>
          <p:nvPr/>
        </p:nvSpPr>
        <p:spPr bwMode="auto">
          <a:xfrm>
            <a:off x="7062788" y="4848225"/>
            <a:ext cx="609600" cy="609600"/>
          </a:xfrm>
          <a:prstGeom prst="ellipse">
            <a:avLst/>
          </a:prstGeom>
          <a:solidFill>
            <a:srgbClr val="FFFFD9"/>
          </a:solidFill>
          <a:ln w="12700" cap="sq">
            <a:solidFill>
              <a:schemeClr val="tx1"/>
            </a:solidFill>
            <a:round/>
            <a:headEnd/>
            <a:tailEnd/>
          </a:ln>
        </p:spPr>
        <p:txBody>
          <a:bodyPr wrap="none" anchor="ctr"/>
          <a:lstStyle/>
          <a:p>
            <a:pPr algn="ctr"/>
            <a:r>
              <a:rPr lang="en-US" altLang="zh-CN" sz="2000" b="1"/>
              <a:t>I</a:t>
            </a:r>
            <a:endParaRPr lang="en-US" altLang="zh-CN" sz="2000"/>
          </a:p>
        </p:txBody>
      </p:sp>
      <p:sp>
        <p:nvSpPr>
          <p:cNvPr id="10256" name="Oval 15"/>
          <p:cNvSpPr>
            <a:spLocks noChangeArrowheads="1"/>
          </p:cNvSpPr>
          <p:nvPr/>
        </p:nvSpPr>
        <p:spPr bwMode="auto">
          <a:xfrm>
            <a:off x="8281988" y="4848225"/>
            <a:ext cx="609600" cy="609600"/>
          </a:xfrm>
          <a:prstGeom prst="ellipse">
            <a:avLst/>
          </a:prstGeom>
          <a:solidFill>
            <a:srgbClr val="FFFFD9"/>
          </a:solidFill>
          <a:ln w="12700" cap="sq">
            <a:solidFill>
              <a:schemeClr val="tx1"/>
            </a:solidFill>
            <a:round/>
            <a:headEnd/>
            <a:tailEnd/>
          </a:ln>
        </p:spPr>
        <p:txBody>
          <a:bodyPr wrap="none" anchor="ctr"/>
          <a:lstStyle/>
          <a:p>
            <a:pPr algn="ctr"/>
            <a:r>
              <a:rPr lang="en-US" altLang="zh-CN" sz="2000" b="1"/>
              <a:t>J</a:t>
            </a:r>
            <a:endParaRPr lang="en-US" altLang="zh-CN" sz="2000"/>
          </a:p>
        </p:txBody>
      </p:sp>
      <p:sp>
        <p:nvSpPr>
          <p:cNvPr id="10257" name="Oval 16"/>
          <p:cNvSpPr>
            <a:spLocks noChangeArrowheads="1"/>
          </p:cNvSpPr>
          <p:nvPr/>
        </p:nvSpPr>
        <p:spPr bwMode="auto">
          <a:xfrm>
            <a:off x="8281988" y="5991225"/>
            <a:ext cx="609600" cy="609600"/>
          </a:xfrm>
          <a:prstGeom prst="ellipse">
            <a:avLst/>
          </a:prstGeom>
          <a:solidFill>
            <a:srgbClr val="FFFFD9"/>
          </a:solidFill>
          <a:ln w="12700" cap="sq">
            <a:solidFill>
              <a:schemeClr val="tx1"/>
            </a:solidFill>
            <a:round/>
            <a:headEnd/>
            <a:tailEnd/>
          </a:ln>
        </p:spPr>
        <p:txBody>
          <a:bodyPr wrap="none" anchor="ctr"/>
          <a:lstStyle/>
          <a:p>
            <a:pPr algn="ctr"/>
            <a:r>
              <a:rPr lang="en-US" altLang="zh-CN" sz="2000" b="1"/>
              <a:t>M</a:t>
            </a:r>
            <a:endParaRPr lang="en-US" altLang="zh-CN" sz="2000"/>
          </a:p>
        </p:txBody>
      </p:sp>
      <p:sp>
        <p:nvSpPr>
          <p:cNvPr id="10258" name="Line 17"/>
          <p:cNvSpPr>
            <a:spLocks noChangeShapeType="1"/>
          </p:cNvSpPr>
          <p:nvPr/>
        </p:nvSpPr>
        <p:spPr bwMode="auto">
          <a:xfrm>
            <a:off x="7367588" y="4314825"/>
            <a:ext cx="0" cy="533400"/>
          </a:xfrm>
          <a:prstGeom prst="line">
            <a:avLst/>
          </a:prstGeom>
          <a:noFill/>
          <a:ln w="38100" cap="sq">
            <a:solidFill>
              <a:srgbClr val="58001D"/>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10259" name="Line 18"/>
          <p:cNvSpPr>
            <a:spLocks noChangeShapeType="1"/>
          </p:cNvSpPr>
          <p:nvPr/>
        </p:nvSpPr>
        <p:spPr bwMode="auto">
          <a:xfrm>
            <a:off x="8586788" y="5457825"/>
            <a:ext cx="0" cy="533400"/>
          </a:xfrm>
          <a:prstGeom prst="line">
            <a:avLst/>
          </a:prstGeom>
          <a:noFill/>
          <a:ln w="38100" cap="sq">
            <a:solidFill>
              <a:srgbClr val="58001D"/>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10260" name="Line 19"/>
          <p:cNvSpPr>
            <a:spLocks noChangeShapeType="1"/>
          </p:cNvSpPr>
          <p:nvPr/>
        </p:nvSpPr>
        <p:spPr bwMode="auto">
          <a:xfrm flipH="1">
            <a:off x="6148388" y="4010025"/>
            <a:ext cx="914400" cy="838200"/>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10261" name="Line 20"/>
          <p:cNvSpPr>
            <a:spLocks noChangeShapeType="1"/>
          </p:cNvSpPr>
          <p:nvPr/>
        </p:nvSpPr>
        <p:spPr bwMode="auto">
          <a:xfrm>
            <a:off x="7672388" y="4010025"/>
            <a:ext cx="914400" cy="838200"/>
          </a:xfrm>
          <a:prstGeom prst="line">
            <a:avLst/>
          </a:prstGeom>
          <a:noFill/>
          <a:ln w="38100" cap="sq">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10262" name="Rectangle 12"/>
          <p:cNvSpPr txBox="1">
            <a:spLocks noChangeArrowheads="1"/>
          </p:cNvSpPr>
          <p:nvPr/>
        </p:nvSpPr>
        <p:spPr bwMode="auto">
          <a:xfrm>
            <a:off x="719138" y="476250"/>
            <a:ext cx="7772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zh-CN" altLang="en-US" sz="2000" b="1" dirty="0" smtClean="0">
                <a:solidFill>
                  <a:schemeClr val="tx2"/>
                </a:solidFill>
                <a:ea typeface="华文新魏" pitchFamily="2" charset="-122"/>
              </a:rPr>
              <a:t>树</a:t>
            </a:r>
            <a:r>
              <a:rPr lang="zh-CN" altLang="en-US" sz="2000" b="1" dirty="0">
                <a:solidFill>
                  <a:schemeClr val="tx2"/>
                </a:solidFill>
                <a:ea typeface="华文新魏" pitchFamily="2" charset="-122"/>
              </a:rPr>
              <a:t>的基本术语</a:t>
            </a:r>
            <a:endParaRPr lang="zh-CN" altLang="en-US" sz="2000" dirty="0">
              <a:solidFill>
                <a:schemeClr val="tx2"/>
              </a:solidFill>
              <a:ea typeface="华文新魏"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73"/>
                                        </p:tgtEl>
                                        <p:attrNameLst>
                                          <p:attrName>style.visibility</p:attrName>
                                        </p:attrNameLst>
                                      </p:cBhvr>
                                      <p:to>
                                        <p:strVal val="visible"/>
                                      </p:to>
                                    </p:set>
                                    <p:anim calcmode="lin" valueType="num">
                                      <p:cBhvr additive="base">
                                        <p:cTn id="7" dur="500" fill="hold"/>
                                        <p:tgtEl>
                                          <p:spTgt spid="11273"/>
                                        </p:tgtEl>
                                        <p:attrNameLst>
                                          <p:attrName>ppt_x</p:attrName>
                                        </p:attrNameLst>
                                      </p:cBhvr>
                                      <p:tavLst>
                                        <p:tav tm="0">
                                          <p:val>
                                            <p:strVal val="1+#ppt_w/2"/>
                                          </p:val>
                                        </p:tav>
                                        <p:tav tm="100000">
                                          <p:val>
                                            <p:strVal val="#ppt_x"/>
                                          </p:val>
                                        </p:tav>
                                      </p:tavLst>
                                    </p:anim>
                                    <p:anim calcmode="lin" valueType="num">
                                      <p:cBhvr additive="base">
                                        <p:cTn id="8" dur="500" fill="hold"/>
                                        <p:tgtEl>
                                          <p:spTgt spid="112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274"/>
                                        </p:tgtEl>
                                        <p:attrNameLst>
                                          <p:attrName>style.visibility</p:attrName>
                                        </p:attrNameLst>
                                      </p:cBhvr>
                                      <p:to>
                                        <p:strVal val="visible"/>
                                      </p:to>
                                    </p:set>
                                    <p:anim calcmode="lin" valueType="num">
                                      <p:cBhvr additive="base">
                                        <p:cTn id="13" dur="500" fill="hold"/>
                                        <p:tgtEl>
                                          <p:spTgt spid="11274"/>
                                        </p:tgtEl>
                                        <p:attrNameLst>
                                          <p:attrName>ppt_x</p:attrName>
                                        </p:attrNameLst>
                                      </p:cBhvr>
                                      <p:tavLst>
                                        <p:tav tm="0">
                                          <p:val>
                                            <p:strVal val="1+#ppt_w/2"/>
                                          </p:val>
                                        </p:tav>
                                        <p:tav tm="100000">
                                          <p:val>
                                            <p:strVal val="#ppt_x"/>
                                          </p:val>
                                        </p:tav>
                                      </p:tavLst>
                                    </p:anim>
                                    <p:anim calcmode="lin" valueType="num">
                                      <p:cBhvr additive="base">
                                        <p:cTn id="14" dur="500" fill="hold"/>
                                        <p:tgtEl>
                                          <p:spTgt spid="1127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275"/>
                                        </p:tgtEl>
                                        <p:attrNameLst>
                                          <p:attrName>style.visibility</p:attrName>
                                        </p:attrNameLst>
                                      </p:cBhvr>
                                      <p:to>
                                        <p:strVal val="visible"/>
                                      </p:to>
                                    </p:set>
                                    <p:anim calcmode="lin" valueType="num">
                                      <p:cBhvr additive="base">
                                        <p:cTn id="19" dur="500" fill="hold"/>
                                        <p:tgtEl>
                                          <p:spTgt spid="11275"/>
                                        </p:tgtEl>
                                        <p:attrNameLst>
                                          <p:attrName>ppt_x</p:attrName>
                                        </p:attrNameLst>
                                      </p:cBhvr>
                                      <p:tavLst>
                                        <p:tav tm="0">
                                          <p:val>
                                            <p:strVal val="1+#ppt_w/2"/>
                                          </p:val>
                                        </p:tav>
                                        <p:tav tm="100000">
                                          <p:val>
                                            <p:strVal val="#ppt_x"/>
                                          </p:val>
                                        </p:tav>
                                      </p:tavLst>
                                    </p:anim>
                                    <p:anim calcmode="lin" valueType="num">
                                      <p:cBhvr additive="base">
                                        <p:cTn id="20" dur="500" fill="hold"/>
                                        <p:tgtEl>
                                          <p:spTgt spid="1127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276"/>
                                        </p:tgtEl>
                                        <p:attrNameLst>
                                          <p:attrName>style.visibility</p:attrName>
                                        </p:attrNameLst>
                                      </p:cBhvr>
                                      <p:to>
                                        <p:strVal val="visible"/>
                                      </p:to>
                                    </p:set>
                                    <p:anim calcmode="lin" valueType="num">
                                      <p:cBhvr additive="base">
                                        <p:cTn id="25" dur="500" fill="hold"/>
                                        <p:tgtEl>
                                          <p:spTgt spid="11276"/>
                                        </p:tgtEl>
                                        <p:attrNameLst>
                                          <p:attrName>ppt_x</p:attrName>
                                        </p:attrNameLst>
                                      </p:cBhvr>
                                      <p:tavLst>
                                        <p:tav tm="0">
                                          <p:val>
                                            <p:strVal val="1+#ppt_w/2"/>
                                          </p:val>
                                        </p:tav>
                                        <p:tav tm="100000">
                                          <p:val>
                                            <p:strVal val="#ppt_x"/>
                                          </p:val>
                                        </p:tav>
                                      </p:tavLst>
                                    </p:anim>
                                    <p:anim calcmode="lin" valueType="num">
                                      <p:cBhvr additive="base">
                                        <p:cTn id="26" dur="500" fill="hold"/>
                                        <p:tgtEl>
                                          <p:spTgt spid="112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3" grpId="0" autoUpdateAnimBg="0"/>
      <p:bldP spid="11274" grpId="0" autoUpdateAnimBg="0"/>
      <p:bldP spid="11275" grpId="0" autoUpdateAnimBg="0"/>
      <p:bldP spid="11276"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23868C05-376D-471C-ACEF-E35F1F10FE05}" type="slidenum">
              <a:rPr lang="en-US" altLang="zh-CN" sz="1800" b="1">
                <a:latin typeface="华文新魏" pitchFamily="2" charset="-122"/>
                <a:ea typeface="华文新魏" pitchFamily="2" charset="-122"/>
              </a:rPr>
              <a:pPr algn="r" eaLnBrk="1" hangingPunct="1"/>
              <a:t>40</a:t>
            </a:fld>
            <a:endParaRPr lang="en-US" altLang="zh-CN" sz="1800" b="1">
              <a:latin typeface="华文新魏" pitchFamily="2" charset="-122"/>
              <a:ea typeface="华文新魏" pitchFamily="2" charset="-122"/>
            </a:endParaRPr>
          </a:p>
        </p:txBody>
      </p:sp>
      <p:sp>
        <p:nvSpPr>
          <p:cNvPr id="46083"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990F25D2-8AA1-457D-9ED3-655C9398277A}" type="slidenum">
              <a:rPr lang="en-US" altLang="zh-CN" sz="1800" b="1">
                <a:latin typeface="华文新魏" pitchFamily="2" charset="-122"/>
                <a:ea typeface="华文新魏" pitchFamily="2" charset="-122"/>
              </a:rPr>
              <a:pPr algn="r" eaLnBrk="1" hangingPunct="1"/>
              <a:t>40</a:t>
            </a:fld>
            <a:endParaRPr lang="en-US" altLang="zh-CN" sz="1800" b="1">
              <a:latin typeface="华文新魏" pitchFamily="2" charset="-122"/>
              <a:ea typeface="华文新魏" pitchFamily="2" charset="-122"/>
            </a:endParaRPr>
          </a:p>
        </p:txBody>
      </p:sp>
      <p:sp>
        <p:nvSpPr>
          <p:cNvPr id="46084" name="Text Box 2"/>
          <p:cNvSpPr txBox="1">
            <a:spLocks noChangeArrowheads="1"/>
          </p:cNvSpPr>
          <p:nvPr/>
        </p:nvSpPr>
        <p:spPr bwMode="auto">
          <a:xfrm>
            <a:off x="114300" y="88900"/>
            <a:ext cx="92583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lnSpc>
                <a:spcPct val="95000"/>
              </a:lnSpc>
            </a:pPr>
            <a:r>
              <a:rPr lang="en-US" altLang="zh-CN" sz="3600" b="1">
                <a:solidFill>
                  <a:srgbClr val="CC3300"/>
                </a:solidFill>
                <a:latin typeface="Times New Roman" pitchFamily="18" charset="0"/>
              </a:rPr>
              <a:t>    </a:t>
            </a:r>
            <a:endParaRPr lang="en-US" altLang="zh-CN" sz="3200">
              <a:latin typeface="Times New Roman" pitchFamily="18" charset="0"/>
            </a:endParaRPr>
          </a:p>
        </p:txBody>
      </p:sp>
      <p:sp>
        <p:nvSpPr>
          <p:cNvPr id="46085" name="Rectangle 4"/>
          <p:cNvSpPr>
            <a:spLocks noChangeArrowheads="1"/>
          </p:cNvSpPr>
          <p:nvPr/>
        </p:nvSpPr>
        <p:spPr bwMode="auto">
          <a:xfrm>
            <a:off x="76200" y="76200"/>
            <a:ext cx="59055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5000"/>
              </a:lnSpc>
            </a:pPr>
            <a:r>
              <a:rPr lang="en-US" altLang="zh-CN" sz="3200" b="1">
                <a:solidFill>
                  <a:srgbClr val="CC3300"/>
                </a:solidFill>
                <a:latin typeface="Times New Roman" pitchFamily="18" charset="0"/>
              </a:rPr>
              <a:t>    </a:t>
            </a:r>
          </a:p>
        </p:txBody>
      </p:sp>
      <p:sp>
        <p:nvSpPr>
          <p:cNvPr id="53254" name="Rectangle 7"/>
          <p:cNvSpPr>
            <a:spLocks noGrp="1" noChangeArrowheads="1"/>
          </p:cNvSpPr>
          <p:nvPr>
            <p:ph type="body" idx="4294967295"/>
          </p:nvPr>
        </p:nvSpPr>
        <p:spPr>
          <a:xfrm>
            <a:off x="190500" y="765175"/>
            <a:ext cx="8953500" cy="5651500"/>
          </a:xfrm>
        </p:spPr>
        <p:txBody>
          <a:bodyPr/>
          <a:lstStyle/>
          <a:p>
            <a:pPr algn="ctr" eaLnBrk="1" hangingPunct="1">
              <a:spcBef>
                <a:spcPct val="0"/>
              </a:spcBef>
              <a:buFont typeface="Wingdings" pitchFamily="2" charset="2"/>
              <a:buNone/>
              <a:defRPr/>
            </a:pPr>
            <a:r>
              <a:rPr lang="zh-CN" altLang="en-US" sz="4000" b="1" dirty="0" smtClean="0">
                <a:solidFill>
                  <a:schemeClr val="tx2"/>
                </a:solidFill>
                <a:latin typeface="+mj-lt"/>
                <a:ea typeface="华文新魏" pitchFamily="2" charset="-122"/>
                <a:cs typeface="+mj-cs"/>
              </a:rPr>
              <a:t>计算</a:t>
            </a:r>
            <a:r>
              <a:rPr lang="zh-CN" altLang="en-US" sz="4000" b="1" dirty="0">
                <a:solidFill>
                  <a:schemeClr val="tx2"/>
                </a:solidFill>
                <a:latin typeface="+mj-lt"/>
                <a:ea typeface="华文新魏" pitchFamily="2" charset="-122"/>
                <a:cs typeface="+mj-cs"/>
              </a:rPr>
              <a:t>二叉树结点个数的</a:t>
            </a:r>
            <a:r>
              <a:rPr lang="zh-CN" altLang="en-US" sz="4000" b="1" dirty="0" smtClean="0">
                <a:solidFill>
                  <a:schemeClr val="tx2"/>
                </a:solidFill>
                <a:latin typeface="+mj-lt"/>
                <a:ea typeface="华文新魏" pitchFamily="2" charset="-122"/>
                <a:cs typeface="+mj-cs"/>
              </a:rPr>
              <a:t>函数</a:t>
            </a:r>
            <a:endParaRPr lang="zh-CN" altLang="en-US" sz="4000" b="1" dirty="0">
              <a:solidFill>
                <a:schemeClr val="tx2"/>
              </a:solidFill>
              <a:latin typeface="+mj-lt"/>
              <a:ea typeface="华文新魏" pitchFamily="2" charset="-122"/>
              <a:cs typeface="+mj-cs"/>
            </a:endParaRPr>
          </a:p>
          <a:p>
            <a:pPr>
              <a:buFont typeface="Wingdings" pitchFamily="2" charset="2"/>
              <a:buNone/>
              <a:defRPr/>
            </a:pPr>
            <a:r>
              <a:rPr lang="en-US" altLang="zh-CN" sz="2800" dirty="0" err="1" smtClean="0"/>
              <a:t>int</a:t>
            </a:r>
            <a:r>
              <a:rPr lang="en-US" altLang="zh-CN" sz="2800" dirty="0" smtClean="0"/>
              <a:t> </a:t>
            </a:r>
            <a:r>
              <a:rPr lang="en-US" altLang="zh-CN" sz="2800" dirty="0" err="1" smtClean="0"/>
              <a:t>BinaryTree</a:t>
            </a:r>
            <a:r>
              <a:rPr lang="en-US" altLang="zh-CN" sz="2800" dirty="0" smtClean="0"/>
              <a:t> ::Size ( </a:t>
            </a:r>
            <a:r>
              <a:rPr lang="en-US" altLang="zh-CN" sz="2800" dirty="0" err="1" smtClean="0"/>
              <a:t>const</a:t>
            </a:r>
            <a:r>
              <a:rPr lang="en-US" altLang="zh-CN" sz="2800" dirty="0" smtClean="0"/>
              <a:t> </a:t>
            </a:r>
            <a:r>
              <a:rPr lang="en-US" altLang="zh-CN" sz="2800" dirty="0" err="1" smtClean="0"/>
              <a:t>BinTreeNode</a:t>
            </a:r>
            <a:r>
              <a:rPr lang="en-US" altLang="zh-CN" sz="2800" dirty="0" smtClean="0"/>
              <a:t>  * </a:t>
            </a:r>
            <a:r>
              <a:rPr lang="en-US" altLang="zh-CN" sz="2800" dirty="0" err="1" smtClean="0"/>
              <a:t>subTree</a:t>
            </a:r>
            <a:r>
              <a:rPr lang="en-US" altLang="zh-CN" sz="2800" dirty="0" smtClean="0"/>
              <a:t> ) </a:t>
            </a:r>
            <a:r>
              <a:rPr lang="en-US" altLang="zh-CN" sz="2800" dirty="0" err="1" smtClean="0"/>
              <a:t>const</a:t>
            </a:r>
            <a:r>
              <a:rPr lang="en-US" altLang="zh-CN" sz="2800" dirty="0" smtClean="0"/>
              <a:t> {</a:t>
            </a:r>
            <a:r>
              <a:rPr lang="en-US" altLang="zh-CN" sz="2800" dirty="0" smtClean="0">
                <a:solidFill>
                  <a:srgbClr val="FF0000"/>
                </a:solidFill>
              </a:rPr>
              <a:t> //</a:t>
            </a:r>
            <a:r>
              <a:rPr lang="zh-CN" altLang="en-US" sz="2800" dirty="0" smtClean="0">
                <a:solidFill>
                  <a:srgbClr val="FF0000"/>
                </a:solidFill>
              </a:rPr>
              <a:t>私有函数，计算根指针为</a:t>
            </a:r>
            <a:r>
              <a:rPr lang="en-US" altLang="zh-CN" sz="2800" dirty="0" err="1" smtClean="0">
                <a:solidFill>
                  <a:srgbClr val="FF0000"/>
                </a:solidFill>
              </a:rPr>
              <a:t>subTree</a:t>
            </a:r>
            <a:r>
              <a:rPr lang="zh-CN" altLang="en-US" sz="2800" dirty="0" smtClean="0">
                <a:solidFill>
                  <a:srgbClr val="FF0000"/>
                </a:solidFill>
              </a:rPr>
              <a:t>的二叉树中的结点个数</a:t>
            </a:r>
          </a:p>
          <a:p>
            <a:pPr>
              <a:buFont typeface="Wingdings" pitchFamily="2" charset="2"/>
              <a:buNone/>
              <a:defRPr/>
            </a:pPr>
            <a:r>
              <a:rPr lang="en-US" altLang="zh-CN" sz="2800" dirty="0" smtClean="0"/>
              <a:t>    if (</a:t>
            </a:r>
            <a:r>
              <a:rPr lang="en-US" altLang="zh-CN" sz="2800" dirty="0" err="1" smtClean="0"/>
              <a:t>subTree</a:t>
            </a:r>
            <a:r>
              <a:rPr lang="en-US" altLang="zh-CN" sz="2800" dirty="0" smtClean="0"/>
              <a:t> == NULL ) return 0;  </a:t>
            </a:r>
          </a:p>
          <a:p>
            <a:pPr>
              <a:buFont typeface="Wingdings" pitchFamily="2" charset="2"/>
              <a:buNone/>
              <a:defRPr/>
            </a:pPr>
            <a:r>
              <a:rPr lang="en-US" altLang="zh-CN" sz="2800" dirty="0" smtClean="0"/>
              <a:t>    else //else </a:t>
            </a:r>
            <a:r>
              <a:rPr lang="zh-CN" altLang="en-US" sz="2800" dirty="0" smtClean="0"/>
              <a:t>可以去掉吗？</a:t>
            </a:r>
            <a:endParaRPr lang="en-US" altLang="zh-CN" sz="2800" dirty="0" smtClean="0"/>
          </a:p>
          <a:p>
            <a:pPr>
              <a:buFont typeface="Wingdings" pitchFamily="2" charset="2"/>
              <a:buNone/>
              <a:defRPr/>
            </a:pPr>
            <a:r>
              <a:rPr lang="en-US" altLang="zh-CN" sz="2400" dirty="0" smtClean="0"/>
              <a:t>    return</a:t>
            </a:r>
          </a:p>
          <a:p>
            <a:pPr>
              <a:buFont typeface="Wingdings" pitchFamily="2" charset="2"/>
              <a:buNone/>
              <a:defRPr/>
            </a:pPr>
            <a:r>
              <a:rPr lang="en-US" altLang="zh-CN" sz="2800" dirty="0" smtClean="0"/>
              <a:t>}</a:t>
            </a:r>
            <a:endParaRPr lang="zh-CN" altLang="en-US" sz="2800" dirty="0" smtClean="0"/>
          </a:p>
        </p:txBody>
      </p:sp>
      <p:sp>
        <p:nvSpPr>
          <p:cNvPr id="2" name="TextBox 1"/>
          <p:cNvSpPr txBox="1">
            <a:spLocks noChangeArrowheads="1"/>
          </p:cNvSpPr>
          <p:nvPr/>
        </p:nvSpPr>
        <p:spPr bwMode="auto">
          <a:xfrm>
            <a:off x="1466850" y="3824288"/>
            <a:ext cx="7713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400" dirty="0" smtClean="0">
                <a:solidFill>
                  <a:srgbClr val="FF0000"/>
                </a:solidFill>
              </a:rPr>
              <a:t>1+Size(</a:t>
            </a:r>
            <a:r>
              <a:rPr lang="en-US" altLang="zh-CN" sz="2400" dirty="0" err="1" smtClean="0">
                <a:solidFill>
                  <a:srgbClr val="FF0000"/>
                </a:solidFill>
              </a:rPr>
              <a:t>subTree</a:t>
            </a:r>
            <a:r>
              <a:rPr lang="en-US" altLang="zh-CN" sz="2400" dirty="0" smtClean="0">
                <a:solidFill>
                  <a:srgbClr val="FF0000"/>
                </a:solidFill>
              </a:rPr>
              <a:t>-&gt;</a:t>
            </a:r>
            <a:r>
              <a:rPr lang="en-US" altLang="zh-CN" sz="2400" dirty="0" err="1" smtClean="0">
                <a:solidFill>
                  <a:srgbClr val="FF0000"/>
                </a:solidFill>
              </a:rPr>
              <a:t>leftChild</a:t>
            </a:r>
            <a:r>
              <a:rPr lang="en-US" altLang="zh-CN" sz="2400" dirty="0" smtClean="0">
                <a:solidFill>
                  <a:srgbClr val="FF0000"/>
                </a:solidFill>
              </a:rPr>
              <a:t>)+Size(</a:t>
            </a:r>
            <a:r>
              <a:rPr lang="en-US" altLang="zh-CN" sz="2400" dirty="0" err="1" smtClean="0">
                <a:solidFill>
                  <a:srgbClr val="FF0000"/>
                </a:solidFill>
              </a:rPr>
              <a:t>subTree</a:t>
            </a:r>
            <a:r>
              <a:rPr lang="en-US" altLang="zh-CN" sz="2400" dirty="0" smtClean="0">
                <a:solidFill>
                  <a:srgbClr val="FF0000"/>
                </a:solidFill>
              </a:rPr>
              <a:t>-</a:t>
            </a:r>
            <a:r>
              <a:rPr lang="en-US" altLang="zh-CN" sz="2400" dirty="0">
                <a:solidFill>
                  <a:srgbClr val="FF0000"/>
                </a:solidFill>
              </a:rPr>
              <a:t>&gt;</a:t>
            </a:r>
            <a:r>
              <a:rPr lang="en-US" altLang="zh-CN" sz="2400" dirty="0" err="1">
                <a:solidFill>
                  <a:srgbClr val="FF0000"/>
                </a:solidFill>
              </a:rPr>
              <a:t>rightChild</a:t>
            </a:r>
            <a:r>
              <a:rPr lang="en-US" altLang="zh-CN" sz="2400" dirty="0">
                <a:solidFill>
                  <a:srgbClr val="FF0000"/>
                </a:solidFill>
              </a:rPr>
              <a:t>); </a:t>
            </a:r>
            <a:endParaRPr lang="zh-CN" altLang="en-US" sz="2400" dirty="0">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54">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25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254">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3254">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0D47CA35-0A2A-4C78-8D4B-A67093785332}" type="slidenum">
              <a:rPr lang="en-US" altLang="zh-CN" sz="1800" b="1">
                <a:latin typeface="华文新魏" pitchFamily="2" charset="-122"/>
                <a:ea typeface="华文新魏" pitchFamily="2" charset="-122"/>
              </a:rPr>
              <a:pPr algn="r" eaLnBrk="1" hangingPunct="1"/>
              <a:t>41</a:t>
            </a:fld>
            <a:endParaRPr lang="en-US" altLang="zh-CN" sz="1800" b="1">
              <a:latin typeface="华文新魏" pitchFamily="2" charset="-122"/>
              <a:ea typeface="华文新魏" pitchFamily="2" charset="-122"/>
            </a:endParaRPr>
          </a:p>
        </p:txBody>
      </p:sp>
      <p:sp>
        <p:nvSpPr>
          <p:cNvPr id="47107" name="标题 1"/>
          <p:cNvSpPr>
            <a:spLocks noGrp="1"/>
          </p:cNvSpPr>
          <p:nvPr>
            <p:ph type="title" idx="4294967295"/>
          </p:nvPr>
        </p:nvSpPr>
        <p:spPr>
          <a:xfrm>
            <a:off x="179512" y="1665288"/>
            <a:ext cx="2700338" cy="827087"/>
          </a:xfrm>
        </p:spPr>
        <p:txBody>
          <a:bodyPr/>
          <a:lstStyle/>
          <a:p>
            <a:r>
              <a:rPr lang="zh-CN" sz="4000" dirty="0" smtClean="0"/>
              <a:t>思路：</a:t>
            </a:r>
          </a:p>
        </p:txBody>
      </p:sp>
      <p:sp>
        <p:nvSpPr>
          <p:cNvPr id="57348" name="内容占位符 2"/>
          <p:cNvSpPr>
            <a:spLocks noGrp="1"/>
          </p:cNvSpPr>
          <p:nvPr>
            <p:ph idx="4294967295"/>
          </p:nvPr>
        </p:nvSpPr>
        <p:spPr>
          <a:xfrm>
            <a:off x="143508" y="2492375"/>
            <a:ext cx="9541060" cy="3836988"/>
          </a:xfrm>
        </p:spPr>
        <p:txBody>
          <a:bodyPr/>
          <a:lstStyle/>
          <a:p>
            <a:pPr>
              <a:buFont typeface="Wingdings" pitchFamily="2" charset="2"/>
              <a:buNone/>
            </a:pPr>
            <a:r>
              <a:rPr lang="en-US" altLang="zh-CN" dirty="0" smtClean="0">
                <a:latin typeface="Times New Roman" pitchFamily="18" charset="0"/>
                <a:ea typeface="隶书" pitchFamily="49" charset="-122"/>
              </a:rPr>
              <a:t>①</a:t>
            </a:r>
            <a:r>
              <a:rPr lang="en-US" dirty="0" err="1" smtClean="0">
                <a:latin typeface="Times New Roman" pitchFamily="18" charset="0"/>
                <a:ea typeface="隶书" pitchFamily="49" charset="-122"/>
              </a:rPr>
              <a:t>若根不为空</a:t>
            </a:r>
            <a:r>
              <a:rPr lang="en-US" dirty="0" smtClean="0">
                <a:latin typeface="Times New Roman" pitchFamily="18" charset="0"/>
                <a:ea typeface="隶书" pitchFamily="49" charset="-122"/>
              </a:rPr>
              <a:t>，</a:t>
            </a:r>
            <a:r>
              <a:rPr lang="zh-CN" altLang="en-US" dirty="0" smtClean="0">
                <a:latin typeface="Times New Roman" pitchFamily="18" charset="0"/>
                <a:ea typeface="隶书" pitchFamily="49" charset="-122"/>
              </a:rPr>
              <a:t>访问根；</a:t>
            </a:r>
            <a:endParaRPr lang="en-US" altLang="zh-CN" dirty="0" smtClean="0">
              <a:latin typeface="Times New Roman" pitchFamily="18" charset="0"/>
              <a:ea typeface="隶书" pitchFamily="49" charset="-122"/>
            </a:endParaRPr>
          </a:p>
          <a:p>
            <a:pPr>
              <a:buNone/>
            </a:pPr>
            <a:r>
              <a:rPr lang="en-US" altLang="zh-CN" dirty="0">
                <a:latin typeface="Times New Roman" pitchFamily="18" charset="0"/>
                <a:ea typeface="隶书" pitchFamily="49" charset="-122"/>
              </a:rPr>
              <a:t>②</a:t>
            </a:r>
            <a:r>
              <a:rPr lang="zh-CN" altLang="en-US" dirty="0" smtClean="0">
                <a:latin typeface="Times New Roman" pitchFamily="18" charset="0"/>
                <a:ea typeface="隶书" pitchFamily="49" charset="-122"/>
              </a:rPr>
              <a:t>若右子树不为空，则入栈；</a:t>
            </a:r>
            <a:endParaRPr lang="en-US" dirty="0" smtClean="0">
              <a:latin typeface="Times New Roman" pitchFamily="18" charset="0"/>
              <a:ea typeface="隶书" pitchFamily="49" charset="-122"/>
            </a:endParaRPr>
          </a:p>
          <a:p>
            <a:pPr>
              <a:buNone/>
            </a:pPr>
            <a:r>
              <a:rPr lang="zh-CN" altLang="zh-CN" dirty="0" smtClean="0"/>
              <a:t>③</a:t>
            </a:r>
            <a:r>
              <a:rPr lang="en-US" dirty="0" err="1" smtClean="0">
                <a:latin typeface="Times New Roman" pitchFamily="18" charset="0"/>
                <a:ea typeface="隶书" pitchFamily="49" charset="-122"/>
              </a:rPr>
              <a:t>若左子树不为空，则</a:t>
            </a:r>
            <a:r>
              <a:rPr lang="zh-CN" altLang="en-US" dirty="0" smtClean="0">
                <a:latin typeface="Times New Roman" pitchFamily="18" charset="0"/>
                <a:ea typeface="隶书" pitchFamily="49" charset="-122"/>
              </a:rPr>
              <a:t>访问左子树；  </a:t>
            </a:r>
            <a:r>
              <a:rPr lang="en-US" altLang="zh-CN" dirty="0" smtClean="0">
                <a:latin typeface="Times New Roman" pitchFamily="18" charset="0"/>
                <a:ea typeface="隶书" pitchFamily="49" charset="-122"/>
              </a:rPr>
              <a:t/>
            </a:r>
            <a:br>
              <a:rPr lang="en-US" altLang="zh-CN" dirty="0" smtClean="0">
                <a:latin typeface="Times New Roman" pitchFamily="18" charset="0"/>
                <a:ea typeface="隶书" pitchFamily="49" charset="-122"/>
              </a:rPr>
            </a:br>
            <a:r>
              <a:rPr lang="en-US" altLang="zh-CN" dirty="0" smtClean="0">
                <a:latin typeface="Times New Roman" pitchFamily="18" charset="0"/>
                <a:ea typeface="隶书" pitchFamily="49" charset="-122"/>
              </a:rPr>
              <a:t> </a:t>
            </a:r>
            <a:r>
              <a:rPr lang="en-US" dirty="0" err="1" smtClean="0">
                <a:latin typeface="Times New Roman" pitchFamily="18" charset="0"/>
                <a:ea typeface="隶书" pitchFamily="49" charset="-122"/>
              </a:rPr>
              <a:t>若左子树为空</a:t>
            </a:r>
            <a:r>
              <a:rPr lang="en-US" dirty="0" smtClean="0">
                <a:latin typeface="Times New Roman" pitchFamily="18" charset="0"/>
                <a:ea typeface="隶书" pitchFamily="49" charset="-122"/>
              </a:rPr>
              <a:t>，</a:t>
            </a:r>
            <a:r>
              <a:rPr lang="en-US" altLang="zh-CN" dirty="0">
                <a:latin typeface="Times New Roman" pitchFamily="18" charset="0"/>
                <a:ea typeface="隶书" pitchFamily="49" charset="-122"/>
              </a:rPr>
              <a:t> 则</a:t>
            </a:r>
            <a:r>
              <a:rPr lang="zh-CN" altLang="en-US" dirty="0" smtClean="0">
                <a:latin typeface="Times New Roman" pitchFamily="18" charset="0"/>
                <a:ea typeface="隶书" pitchFamily="49" charset="-122"/>
              </a:rPr>
              <a:t>退栈。</a:t>
            </a:r>
            <a:endParaRPr lang="en-US" dirty="0" smtClean="0">
              <a:latin typeface="Times New Roman" pitchFamily="18" charset="0"/>
              <a:ea typeface="隶书" pitchFamily="49" charset="-122"/>
            </a:endParaRPr>
          </a:p>
          <a:p>
            <a:pPr>
              <a:buFont typeface="Wingdings" pitchFamily="2" charset="2"/>
              <a:buNone/>
            </a:pPr>
            <a:r>
              <a:rPr lang="zh-CN" altLang="en-US" dirty="0" smtClean="0">
                <a:solidFill>
                  <a:schemeClr val="tx2"/>
                </a:solidFill>
                <a:latin typeface="Times New Roman" pitchFamily="18" charset="0"/>
                <a:ea typeface="隶书" pitchFamily="49" charset="-122"/>
              </a:rPr>
              <a:t>重复执行上述过程，直到遍历完</a:t>
            </a:r>
            <a:endParaRPr lang="en-US" dirty="0" smtClean="0">
              <a:solidFill>
                <a:schemeClr val="tx2"/>
              </a:solidFill>
              <a:latin typeface="Times New Roman" pitchFamily="18" charset="0"/>
              <a:ea typeface="隶书" pitchFamily="49" charset="-122"/>
            </a:endParaRPr>
          </a:p>
        </p:txBody>
      </p:sp>
      <p:sp>
        <p:nvSpPr>
          <p:cNvPr id="47109" name="灯片编号占位符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28DE8342-705F-4A46-8FCF-C3F18696EE48}" type="slidenum">
              <a:rPr lang="en-US" altLang="zh-CN" sz="1800" b="1">
                <a:latin typeface="华文新魏" pitchFamily="2" charset="-122"/>
                <a:ea typeface="华文新魏" pitchFamily="2" charset="-122"/>
              </a:rPr>
              <a:pPr algn="r" eaLnBrk="1" hangingPunct="1"/>
              <a:t>41</a:t>
            </a:fld>
            <a:endParaRPr lang="en-US" altLang="zh-CN" sz="1800" b="1">
              <a:latin typeface="华文新魏" pitchFamily="2" charset="-122"/>
              <a:ea typeface="华文新魏" pitchFamily="2" charset="-122"/>
            </a:endParaRPr>
          </a:p>
        </p:txBody>
      </p:sp>
      <p:grpSp>
        <p:nvGrpSpPr>
          <p:cNvPr id="47110" name="Group 6"/>
          <p:cNvGrpSpPr>
            <a:grpSpLocks/>
          </p:cNvGrpSpPr>
          <p:nvPr/>
        </p:nvGrpSpPr>
        <p:grpSpPr bwMode="auto">
          <a:xfrm>
            <a:off x="6762750" y="1274763"/>
            <a:ext cx="2160588" cy="2378075"/>
            <a:chOff x="0" y="0"/>
            <a:chExt cx="1361" cy="1498"/>
          </a:xfrm>
        </p:grpSpPr>
        <p:sp>
          <p:nvSpPr>
            <p:cNvPr id="47112" name="Line 95"/>
            <p:cNvSpPr>
              <a:spLocks noChangeShapeType="1"/>
            </p:cNvSpPr>
            <p:nvPr/>
          </p:nvSpPr>
          <p:spPr bwMode="auto">
            <a:xfrm flipH="1">
              <a:off x="930" y="750"/>
              <a:ext cx="261" cy="499"/>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3" name="Line 96"/>
            <p:cNvSpPr>
              <a:spLocks noChangeShapeType="1"/>
            </p:cNvSpPr>
            <p:nvPr/>
          </p:nvSpPr>
          <p:spPr bwMode="auto">
            <a:xfrm>
              <a:off x="192" y="797"/>
              <a:ext cx="192" cy="432"/>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4" name="Line 97"/>
            <p:cNvSpPr>
              <a:spLocks noChangeShapeType="1"/>
            </p:cNvSpPr>
            <p:nvPr/>
          </p:nvSpPr>
          <p:spPr bwMode="auto">
            <a:xfrm>
              <a:off x="749" y="273"/>
              <a:ext cx="408" cy="363"/>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5" name="Line 98"/>
            <p:cNvSpPr>
              <a:spLocks noChangeShapeType="1"/>
            </p:cNvSpPr>
            <p:nvPr/>
          </p:nvSpPr>
          <p:spPr bwMode="auto">
            <a:xfrm flipH="1">
              <a:off x="192" y="273"/>
              <a:ext cx="444" cy="38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6" name="Oval 99"/>
            <p:cNvSpPr>
              <a:spLocks noChangeArrowheads="1"/>
            </p:cNvSpPr>
            <p:nvPr/>
          </p:nvSpPr>
          <p:spPr bwMode="auto">
            <a:xfrm>
              <a:off x="552" y="77"/>
              <a:ext cx="288" cy="288"/>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sz="2400">
                <a:latin typeface="Times New Roman" pitchFamily="18" charset="0"/>
              </a:endParaRPr>
            </a:p>
          </p:txBody>
        </p:sp>
        <p:sp>
          <p:nvSpPr>
            <p:cNvPr id="47117" name="Oval 100"/>
            <p:cNvSpPr>
              <a:spLocks noChangeArrowheads="1"/>
            </p:cNvSpPr>
            <p:nvPr/>
          </p:nvSpPr>
          <p:spPr bwMode="auto">
            <a:xfrm>
              <a:off x="0" y="557"/>
              <a:ext cx="288" cy="288"/>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7118" name="Oval 101"/>
            <p:cNvSpPr>
              <a:spLocks noChangeArrowheads="1"/>
            </p:cNvSpPr>
            <p:nvPr/>
          </p:nvSpPr>
          <p:spPr bwMode="auto">
            <a:xfrm>
              <a:off x="772" y="1188"/>
              <a:ext cx="288" cy="288"/>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7119" name="Oval 102"/>
            <p:cNvSpPr>
              <a:spLocks noChangeArrowheads="1"/>
            </p:cNvSpPr>
            <p:nvPr/>
          </p:nvSpPr>
          <p:spPr bwMode="auto">
            <a:xfrm>
              <a:off x="1073" y="575"/>
              <a:ext cx="288" cy="288"/>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7120" name="Oval 103"/>
            <p:cNvSpPr>
              <a:spLocks noChangeArrowheads="1"/>
            </p:cNvSpPr>
            <p:nvPr/>
          </p:nvSpPr>
          <p:spPr bwMode="auto">
            <a:xfrm>
              <a:off x="288" y="1181"/>
              <a:ext cx="288" cy="288"/>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7121" name="Text Box 104"/>
            <p:cNvSpPr txBox="1">
              <a:spLocks noChangeArrowheads="1"/>
            </p:cNvSpPr>
            <p:nvPr/>
          </p:nvSpPr>
          <p:spPr bwMode="auto">
            <a:xfrm>
              <a:off x="552" y="0"/>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i="1">
                  <a:solidFill>
                    <a:srgbClr val="FFFFCC"/>
                  </a:solidFill>
                  <a:latin typeface="Times New Roman" pitchFamily="18" charset="0"/>
                </a:rPr>
                <a:t>a</a:t>
              </a:r>
              <a:endParaRPr lang="en-US" altLang="zh-CN" sz="2400">
                <a:latin typeface="Times New Roman" pitchFamily="18" charset="0"/>
              </a:endParaRPr>
            </a:p>
          </p:txBody>
        </p:sp>
        <p:sp>
          <p:nvSpPr>
            <p:cNvPr id="47122" name="Text Box 105"/>
            <p:cNvSpPr txBox="1">
              <a:spLocks noChangeArrowheads="1"/>
            </p:cNvSpPr>
            <p:nvPr/>
          </p:nvSpPr>
          <p:spPr bwMode="auto">
            <a:xfrm>
              <a:off x="0" y="50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i="1">
                  <a:solidFill>
                    <a:srgbClr val="FFFFCC"/>
                  </a:solidFill>
                  <a:latin typeface="Times New Roman" pitchFamily="18" charset="0"/>
                </a:rPr>
                <a:t>b</a:t>
              </a:r>
              <a:endParaRPr lang="en-US" altLang="zh-CN" sz="2400">
                <a:latin typeface="Times New Roman" pitchFamily="18" charset="0"/>
              </a:endParaRPr>
            </a:p>
          </p:txBody>
        </p:sp>
        <p:sp>
          <p:nvSpPr>
            <p:cNvPr id="47123" name="Text Box 106"/>
            <p:cNvSpPr txBox="1">
              <a:spLocks noChangeArrowheads="1"/>
            </p:cNvSpPr>
            <p:nvPr/>
          </p:nvSpPr>
          <p:spPr bwMode="auto">
            <a:xfrm>
              <a:off x="1083" y="498"/>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i="1">
                  <a:solidFill>
                    <a:srgbClr val="FFFFCC"/>
                  </a:solidFill>
                  <a:latin typeface="Times New Roman" pitchFamily="18" charset="0"/>
                </a:rPr>
                <a:t>c</a:t>
              </a:r>
              <a:endParaRPr lang="en-US" altLang="zh-CN" sz="2400">
                <a:latin typeface="Times New Roman" pitchFamily="18" charset="0"/>
              </a:endParaRPr>
            </a:p>
          </p:txBody>
        </p:sp>
        <p:sp>
          <p:nvSpPr>
            <p:cNvPr id="47124" name="Text Box 107"/>
            <p:cNvSpPr txBox="1">
              <a:spLocks noChangeArrowheads="1"/>
            </p:cNvSpPr>
            <p:nvPr/>
          </p:nvSpPr>
          <p:spPr bwMode="auto">
            <a:xfrm>
              <a:off x="288" y="1133"/>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i="1">
                  <a:solidFill>
                    <a:srgbClr val="FFFFCC"/>
                  </a:solidFill>
                  <a:latin typeface="Times New Roman" pitchFamily="18" charset="0"/>
                </a:rPr>
                <a:t>d</a:t>
              </a:r>
              <a:endParaRPr lang="en-US" altLang="zh-CN" sz="2400">
                <a:latin typeface="Times New Roman" pitchFamily="18" charset="0"/>
              </a:endParaRPr>
            </a:p>
          </p:txBody>
        </p:sp>
        <p:sp>
          <p:nvSpPr>
            <p:cNvPr id="47125" name="Text Box 108"/>
            <p:cNvSpPr txBox="1">
              <a:spLocks noChangeArrowheads="1"/>
            </p:cNvSpPr>
            <p:nvPr/>
          </p:nvSpPr>
          <p:spPr bwMode="auto">
            <a:xfrm>
              <a:off x="804" y="1111"/>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i="1">
                  <a:solidFill>
                    <a:srgbClr val="FFFFCC"/>
                  </a:solidFill>
                  <a:latin typeface="Times New Roman" pitchFamily="18" charset="0"/>
                </a:rPr>
                <a:t>e</a:t>
              </a:r>
              <a:endParaRPr lang="en-US" altLang="zh-CN" sz="2400">
                <a:latin typeface="Times New Roman" pitchFamily="18" charset="0"/>
              </a:endParaRPr>
            </a:p>
          </p:txBody>
        </p:sp>
        <p:sp>
          <p:nvSpPr>
            <p:cNvPr id="47126" name="Line 109"/>
            <p:cNvSpPr>
              <a:spLocks noChangeShapeType="1"/>
            </p:cNvSpPr>
            <p:nvPr/>
          </p:nvSpPr>
          <p:spPr bwMode="auto">
            <a:xfrm flipH="1">
              <a:off x="227" y="273"/>
              <a:ext cx="295" cy="250"/>
            </a:xfrm>
            <a:prstGeom prst="line">
              <a:avLst/>
            </a:prstGeom>
            <a:noFill/>
            <a:ln w="2540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7" name="Line 110"/>
            <p:cNvSpPr>
              <a:spLocks noChangeShapeType="1"/>
            </p:cNvSpPr>
            <p:nvPr/>
          </p:nvSpPr>
          <p:spPr bwMode="auto">
            <a:xfrm>
              <a:off x="137" y="886"/>
              <a:ext cx="129" cy="298"/>
            </a:xfrm>
            <a:prstGeom prst="line">
              <a:avLst/>
            </a:prstGeom>
            <a:noFill/>
            <a:ln w="2540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8" name="Line 111"/>
            <p:cNvSpPr>
              <a:spLocks noChangeShapeType="1"/>
            </p:cNvSpPr>
            <p:nvPr/>
          </p:nvSpPr>
          <p:spPr bwMode="auto">
            <a:xfrm>
              <a:off x="318" y="863"/>
              <a:ext cx="121" cy="265"/>
            </a:xfrm>
            <a:prstGeom prst="line">
              <a:avLst/>
            </a:prstGeom>
            <a:noFill/>
            <a:ln w="25400">
              <a:solidFill>
                <a:schemeClr val="accent2"/>
              </a:solidFill>
              <a:round/>
              <a:headEnd type="triangle"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9" name="Line 112"/>
            <p:cNvSpPr>
              <a:spLocks noChangeShapeType="1"/>
            </p:cNvSpPr>
            <p:nvPr/>
          </p:nvSpPr>
          <p:spPr bwMode="auto">
            <a:xfrm flipH="1">
              <a:off x="336" y="410"/>
              <a:ext cx="277" cy="243"/>
            </a:xfrm>
            <a:prstGeom prst="line">
              <a:avLst/>
            </a:prstGeom>
            <a:noFill/>
            <a:ln w="25400">
              <a:solidFill>
                <a:schemeClr val="accent2"/>
              </a:solidFill>
              <a:round/>
              <a:headEnd type="triangle"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0" name="Line 113"/>
            <p:cNvSpPr>
              <a:spLocks noChangeShapeType="1"/>
            </p:cNvSpPr>
            <p:nvPr/>
          </p:nvSpPr>
          <p:spPr bwMode="auto">
            <a:xfrm>
              <a:off x="795" y="433"/>
              <a:ext cx="249" cy="226"/>
            </a:xfrm>
            <a:prstGeom prst="line">
              <a:avLst/>
            </a:prstGeom>
            <a:noFill/>
            <a:ln w="2540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1" name="Line 114"/>
            <p:cNvSpPr>
              <a:spLocks noChangeShapeType="1"/>
            </p:cNvSpPr>
            <p:nvPr/>
          </p:nvSpPr>
          <p:spPr bwMode="auto">
            <a:xfrm flipH="1">
              <a:off x="908" y="840"/>
              <a:ext cx="141" cy="273"/>
            </a:xfrm>
            <a:prstGeom prst="line">
              <a:avLst/>
            </a:prstGeom>
            <a:noFill/>
            <a:ln w="2540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2" name="Line 115"/>
            <p:cNvSpPr>
              <a:spLocks noChangeShapeType="1"/>
            </p:cNvSpPr>
            <p:nvPr/>
          </p:nvSpPr>
          <p:spPr bwMode="auto">
            <a:xfrm flipH="1">
              <a:off x="1067" y="931"/>
              <a:ext cx="136" cy="266"/>
            </a:xfrm>
            <a:prstGeom prst="line">
              <a:avLst/>
            </a:prstGeom>
            <a:noFill/>
            <a:ln w="25400">
              <a:solidFill>
                <a:schemeClr val="accent2"/>
              </a:solidFill>
              <a:round/>
              <a:headEnd type="triangle"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3" name="Line 116"/>
            <p:cNvSpPr>
              <a:spLocks noChangeShapeType="1"/>
            </p:cNvSpPr>
            <p:nvPr/>
          </p:nvSpPr>
          <p:spPr bwMode="auto">
            <a:xfrm>
              <a:off x="908" y="273"/>
              <a:ext cx="249" cy="227"/>
            </a:xfrm>
            <a:prstGeom prst="line">
              <a:avLst/>
            </a:prstGeom>
            <a:noFill/>
            <a:ln w="25400">
              <a:solidFill>
                <a:schemeClr val="accent2"/>
              </a:solidFill>
              <a:round/>
              <a:headEnd type="triangle" w="med" len="lg"/>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7111" name="Rectangle 59"/>
          <p:cNvSpPr txBox="1">
            <a:spLocks noChangeArrowheads="1"/>
          </p:cNvSpPr>
          <p:nvPr/>
        </p:nvSpPr>
        <p:spPr bwMode="auto">
          <a:xfrm>
            <a:off x="409575" y="471488"/>
            <a:ext cx="82296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b="1" dirty="0">
                <a:ea typeface="华文新魏" pitchFamily="2" charset="-122"/>
              </a:rPr>
              <a:t>5.4.3  </a:t>
            </a:r>
            <a:r>
              <a:rPr lang="en-US" b="1" dirty="0" err="1">
                <a:ea typeface="华文新魏" pitchFamily="2" charset="-122"/>
              </a:rPr>
              <a:t>二叉树遍历的非递归算法</a:t>
            </a:r>
            <a:r>
              <a:rPr lang="en-US" b="1" dirty="0">
                <a:ea typeface="华文新魏" pitchFamily="2" charset="-122"/>
              </a:rPr>
              <a:t/>
            </a:r>
            <a:br>
              <a:rPr lang="en-US" b="1" dirty="0">
                <a:ea typeface="华文新魏" pitchFamily="2" charset="-122"/>
              </a:rPr>
            </a:br>
            <a:r>
              <a:rPr lang="en-US" b="1" dirty="0">
                <a:ea typeface="华文新魏" pitchFamily="2" charset="-122"/>
              </a:rPr>
              <a:t>①</a:t>
            </a:r>
            <a:r>
              <a:rPr lang="zh-CN" altLang="en-US" b="1" dirty="0">
                <a:ea typeface="华文新魏" pitchFamily="2" charset="-122"/>
              </a:rPr>
              <a:t>前序遍历的非递归算法</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734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83C9D410-3622-408D-8CD9-EBB1262F5E4C}" type="slidenum">
              <a:rPr lang="en-US" altLang="zh-CN" sz="1800" b="1">
                <a:latin typeface="华文新魏" pitchFamily="2" charset="-122"/>
                <a:ea typeface="华文新魏" pitchFamily="2" charset="-122"/>
              </a:rPr>
              <a:pPr algn="r" eaLnBrk="1" hangingPunct="1"/>
              <a:t>42</a:t>
            </a:fld>
            <a:endParaRPr lang="en-US" altLang="zh-CN" sz="1800" b="1">
              <a:latin typeface="华文新魏" pitchFamily="2" charset="-122"/>
              <a:ea typeface="华文新魏" pitchFamily="2" charset="-122"/>
            </a:endParaRPr>
          </a:p>
        </p:txBody>
      </p:sp>
      <p:sp>
        <p:nvSpPr>
          <p:cNvPr id="48131"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4486B55C-8848-4F0A-A5E4-DF8BDB327BCF}" type="slidenum">
              <a:rPr lang="en-US" altLang="zh-CN" sz="1800" b="1">
                <a:latin typeface="华文新魏" pitchFamily="2" charset="-122"/>
                <a:ea typeface="华文新魏" pitchFamily="2" charset="-122"/>
              </a:rPr>
              <a:pPr algn="r" eaLnBrk="1" hangingPunct="1"/>
              <a:t>42</a:t>
            </a:fld>
            <a:endParaRPr lang="en-US" altLang="zh-CN" sz="1800" b="1">
              <a:latin typeface="华文新魏" pitchFamily="2" charset="-122"/>
              <a:ea typeface="华文新魏" pitchFamily="2" charset="-122"/>
            </a:endParaRPr>
          </a:p>
        </p:txBody>
      </p:sp>
      <p:sp>
        <p:nvSpPr>
          <p:cNvPr id="48132" name="Rectangle 2"/>
          <p:cNvSpPr>
            <a:spLocks noGrp="1" noChangeArrowheads="1"/>
          </p:cNvSpPr>
          <p:nvPr>
            <p:ph type="title" idx="4294967295"/>
          </p:nvPr>
        </p:nvSpPr>
        <p:spPr>
          <a:xfrm>
            <a:off x="457200" y="457200"/>
            <a:ext cx="8229600" cy="955675"/>
          </a:xfrm>
        </p:spPr>
        <p:txBody>
          <a:bodyPr/>
          <a:lstStyle/>
          <a:p>
            <a:pPr algn="ctr" eaLnBrk="1" hangingPunct="1"/>
            <a:r>
              <a:rPr lang="zh-CN" sz="4000" b="1" dirty="0" smtClean="0">
                <a:solidFill>
                  <a:schemeClr val="tx2"/>
                </a:solidFill>
                <a:ea typeface="华文新魏" pitchFamily="2" charset="-122"/>
              </a:rPr>
              <a:t>前序遍历的非递归算法</a:t>
            </a:r>
          </a:p>
        </p:txBody>
      </p:sp>
      <p:sp>
        <p:nvSpPr>
          <p:cNvPr id="59397" name="Rectangle 3"/>
          <p:cNvSpPr>
            <a:spLocks noGrp="1" noChangeArrowheads="1"/>
          </p:cNvSpPr>
          <p:nvPr>
            <p:ph type="body" idx="4294967295"/>
          </p:nvPr>
        </p:nvSpPr>
        <p:spPr>
          <a:xfrm>
            <a:off x="539750" y="1160748"/>
            <a:ext cx="8229600" cy="4968875"/>
          </a:xfrm>
        </p:spPr>
        <p:txBody>
          <a:bodyPr/>
          <a:lstStyle/>
          <a:p>
            <a:pPr eaLnBrk="1" hangingPunct="1">
              <a:lnSpc>
                <a:spcPct val="105000"/>
              </a:lnSpc>
              <a:spcBef>
                <a:spcPct val="5000"/>
              </a:spcBef>
              <a:buFont typeface="Wingdings" pitchFamily="2" charset="2"/>
              <a:buNone/>
            </a:pPr>
            <a:r>
              <a:rPr lang="en-US" altLang="zh-CN" sz="2400" b="1" dirty="0" smtClean="0">
                <a:latin typeface="Times New Roman" pitchFamily="18" charset="0"/>
                <a:ea typeface="隶书" pitchFamily="49" charset="-122"/>
              </a:rPr>
              <a:t>void </a:t>
            </a:r>
            <a:r>
              <a:rPr lang="en-US" altLang="zh-CN" sz="2400" dirty="0" err="1" smtClean="0">
                <a:latin typeface="Times New Roman" pitchFamily="18" charset="0"/>
                <a:ea typeface="隶书" pitchFamily="49" charset="-122"/>
              </a:rPr>
              <a:t>BinaryTree</a:t>
            </a:r>
            <a:r>
              <a:rPr lang="en-US" altLang="zh-CN" sz="2400" b="1" dirty="0" smtClean="0">
                <a:latin typeface="Times New Roman" pitchFamily="18" charset="0"/>
                <a:ea typeface="隶书" pitchFamily="49" charset="-122"/>
              </a:rPr>
              <a:t>::</a:t>
            </a:r>
            <a:r>
              <a:rPr lang="en-US" altLang="zh-CN" sz="2400" dirty="0" err="1" smtClean="0">
                <a:latin typeface="Times New Roman" pitchFamily="18" charset="0"/>
                <a:ea typeface="隶书" pitchFamily="49" charset="-122"/>
              </a:rPr>
              <a:t>PreOrder</a:t>
            </a:r>
            <a:r>
              <a:rPr lang="en-US" altLang="zh-CN" sz="2400" dirty="0" smtClean="0">
                <a:latin typeface="Times New Roman" pitchFamily="18" charset="0"/>
                <a:ea typeface="隶书" pitchFamily="49" charset="-122"/>
              </a:rPr>
              <a:t> ( </a:t>
            </a:r>
            <a:r>
              <a:rPr lang="en-US" altLang="zh-CN" sz="2400" dirty="0" err="1" smtClean="0">
                <a:latin typeface="Times New Roman" pitchFamily="18" charset="0"/>
                <a:ea typeface="隶书" pitchFamily="49" charset="-122"/>
              </a:rPr>
              <a:t>BinTreeNode</a:t>
            </a:r>
            <a:r>
              <a:rPr lang="en-US" altLang="zh-CN" sz="2400" b="1" dirty="0" smtClean="0">
                <a:latin typeface="Times New Roman" pitchFamily="18" charset="0"/>
                <a:ea typeface="隶书" pitchFamily="49" charset="-122"/>
              </a:rPr>
              <a:t> *</a:t>
            </a:r>
            <a:r>
              <a:rPr lang="en-US" altLang="zh-CN" sz="2400" dirty="0" smtClean="0">
                <a:latin typeface="Times New Roman" pitchFamily="18" charset="0"/>
                <a:ea typeface="隶书" pitchFamily="49" charset="-122"/>
              </a:rPr>
              <a:t>t )</a:t>
            </a:r>
            <a:r>
              <a:rPr lang="en-US" altLang="zh-CN" sz="2400" b="1" dirty="0" smtClean="0">
                <a:latin typeface="Times New Roman" pitchFamily="18" charset="0"/>
                <a:ea typeface="隶书" pitchFamily="49" charset="-122"/>
              </a:rPr>
              <a:t> {</a:t>
            </a:r>
          </a:p>
          <a:p>
            <a:pPr eaLnBrk="1" hangingPunct="1">
              <a:lnSpc>
                <a:spcPct val="105000"/>
              </a:lnSpc>
              <a:spcBef>
                <a:spcPct val="5000"/>
              </a:spcBef>
              <a:buFont typeface="Wingdings" pitchFamily="2" charset="2"/>
              <a:buNone/>
            </a:pPr>
            <a:r>
              <a:rPr lang="en-US" altLang="zh-CN" sz="2400" b="1" dirty="0" smtClean="0">
                <a:latin typeface="Times New Roman" pitchFamily="18" charset="0"/>
                <a:ea typeface="隶书" pitchFamily="49" charset="-122"/>
              </a:rPr>
              <a:t>     </a:t>
            </a:r>
            <a:r>
              <a:rPr lang="en-US" altLang="zh-CN" sz="2400" b="1" dirty="0" err="1" smtClean="0">
                <a:latin typeface="Times New Roman" pitchFamily="18" charset="0"/>
                <a:ea typeface="隶书" pitchFamily="49" charset="-122"/>
              </a:rPr>
              <a:t>Seq</a:t>
            </a:r>
            <a:r>
              <a:rPr lang="en-US" altLang="zh-CN" sz="2400" dirty="0" err="1" smtClean="0">
                <a:latin typeface="Times New Roman" pitchFamily="18" charset="0"/>
                <a:ea typeface="隶书" pitchFamily="49" charset="-122"/>
              </a:rPr>
              <a:t>stack</a:t>
            </a:r>
            <a:r>
              <a:rPr lang="en-US" altLang="zh-CN" sz="2400" dirty="0" smtClean="0">
                <a:latin typeface="Times New Roman" pitchFamily="18" charset="0"/>
                <a:ea typeface="隶书" pitchFamily="49" charset="-122"/>
              </a:rPr>
              <a:t> S</a:t>
            </a:r>
            <a:r>
              <a:rPr lang="en-US" altLang="zh-CN" sz="2400" b="1" dirty="0" smtClean="0">
                <a:latin typeface="Times New Roman" pitchFamily="18" charset="0"/>
                <a:ea typeface="隶书" pitchFamily="49" charset="-122"/>
              </a:rPr>
              <a:t>;         </a:t>
            </a:r>
          </a:p>
          <a:p>
            <a:pPr eaLnBrk="1" hangingPunct="1">
              <a:lnSpc>
                <a:spcPct val="105000"/>
              </a:lnSpc>
              <a:spcBef>
                <a:spcPct val="5000"/>
              </a:spcBef>
              <a:buFont typeface="Wingdings" pitchFamily="2" charset="2"/>
              <a:buNone/>
            </a:pPr>
            <a:r>
              <a:rPr lang="en-US" altLang="zh-CN" sz="2400" b="1" dirty="0" smtClean="0">
                <a:latin typeface="Times New Roman" pitchFamily="18" charset="0"/>
                <a:ea typeface="隶书" pitchFamily="49" charset="-122"/>
              </a:rPr>
              <a:t>     </a:t>
            </a:r>
            <a:r>
              <a:rPr lang="en-US" altLang="zh-CN" sz="2400" dirty="0" err="1" smtClean="0">
                <a:latin typeface="Times New Roman" pitchFamily="18" charset="0"/>
                <a:ea typeface="隶书" pitchFamily="49" charset="-122"/>
              </a:rPr>
              <a:t>BinTreeNode</a:t>
            </a:r>
            <a:r>
              <a:rPr lang="zh-CN" altLang="en-US" sz="2400" b="1" dirty="0" smtClean="0">
                <a:latin typeface="Times New Roman" pitchFamily="18" charset="0"/>
                <a:ea typeface="隶书" pitchFamily="49" charset="-122"/>
              </a:rPr>
              <a:t> </a:t>
            </a:r>
            <a:r>
              <a:rPr lang="en-US" altLang="zh-CN" sz="2400" b="1" dirty="0" smtClean="0">
                <a:latin typeface="Times New Roman" pitchFamily="18" charset="0"/>
                <a:ea typeface="隶书" pitchFamily="49" charset="-122"/>
              </a:rPr>
              <a:t>*</a:t>
            </a:r>
            <a:r>
              <a:rPr lang="en-US" altLang="zh-CN" sz="2400" dirty="0" smtClean="0">
                <a:latin typeface="Times New Roman" pitchFamily="18" charset="0"/>
                <a:ea typeface="隶书" pitchFamily="49" charset="-122"/>
              </a:rPr>
              <a:t>p = root</a:t>
            </a:r>
            <a:r>
              <a:rPr lang="en-US" altLang="zh-CN" sz="2400" b="1" dirty="0" smtClean="0">
                <a:latin typeface="Times New Roman" pitchFamily="18" charset="0"/>
                <a:ea typeface="隶书" pitchFamily="49" charset="-122"/>
              </a:rPr>
              <a:t>; </a:t>
            </a:r>
          </a:p>
          <a:p>
            <a:pPr eaLnBrk="1" hangingPunct="1">
              <a:lnSpc>
                <a:spcPct val="105000"/>
              </a:lnSpc>
              <a:spcBef>
                <a:spcPct val="5000"/>
              </a:spcBef>
              <a:buFont typeface="Wingdings" pitchFamily="2" charset="2"/>
              <a:buNone/>
            </a:pPr>
            <a:r>
              <a:rPr lang="en-US" altLang="zh-CN" sz="2400" b="1" dirty="0" smtClean="0">
                <a:latin typeface="Times New Roman" pitchFamily="18" charset="0"/>
                <a:ea typeface="隶书" pitchFamily="49" charset="-122"/>
              </a:rPr>
              <a:t>     while </a:t>
            </a:r>
            <a:r>
              <a:rPr lang="en-US" altLang="zh-CN" sz="2400" dirty="0" smtClean="0">
                <a:latin typeface="Times New Roman" pitchFamily="18" charset="0"/>
                <a:ea typeface="隶书" pitchFamily="49" charset="-122"/>
              </a:rPr>
              <a:t>(p != NULL)</a:t>
            </a:r>
            <a:r>
              <a:rPr lang="en-US" altLang="zh-CN" sz="2400" b="1" dirty="0" smtClean="0">
                <a:latin typeface="Times New Roman" pitchFamily="18" charset="0"/>
                <a:ea typeface="隶书" pitchFamily="49" charset="-122"/>
              </a:rPr>
              <a:t> {</a:t>
            </a:r>
          </a:p>
          <a:p>
            <a:pPr eaLnBrk="1" hangingPunct="1">
              <a:lnSpc>
                <a:spcPct val="105000"/>
              </a:lnSpc>
              <a:spcBef>
                <a:spcPct val="5000"/>
              </a:spcBef>
              <a:buFont typeface="Wingdings" pitchFamily="2" charset="2"/>
              <a:buNone/>
            </a:pPr>
            <a:r>
              <a:rPr lang="en-US" altLang="zh-CN" sz="2400" b="1" dirty="0" smtClean="0">
                <a:latin typeface="Times New Roman" pitchFamily="18" charset="0"/>
                <a:ea typeface="隶书" pitchFamily="49" charset="-122"/>
              </a:rPr>
              <a:t>          </a:t>
            </a:r>
            <a:r>
              <a:rPr lang="en-US" altLang="zh-CN" sz="2400" dirty="0" err="1" smtClean="0">
                <a:latin typeface="Times New Roman" pitchFamily="18" charset="0"/>
                <a:ea typeface="隶书" pitchFamily="49" charset="-122"/>
              </a:rPr>
              <a:t>cout</a:t>
            </a:r>
            <a:r>
              <a:rPr lang="en-US" altLang="zh-CN" sz="2400" dirty="0" smtClean="0">
                <a:latin typeface="Times New Roman" pitchFamily="18" charset="0"/>
                <a:ea typeface="隶书" pitchFamily="49" charset="-122"/>
              </a:rPr>
              <a:t>&lt;&lt;p-&gt;data</a:t>
            </a:r>
            <a:r>
              <a:rPr lang="en-US" altLang="zh-CN" sz="2400" b="1" dirty="0" smtClean="0">
                <a:latin typeface="Times New Roman" pitchFamily="18" charset="0"/>
                <a:ea typeface="隶书" pitchFamily="49" charset="-122"/>
              </a:rPr>
              <a:t>;	                    </a:t>
            </a:r>
            <a:r>
              <a:rPr lang="en-US" altLang="zh-CN" sz="2400" b="1" dirty="0" smtClean="0">
                <a:solidFill>
                  <a:schemeClr val="tx2"/>
                </a:solidFill>
                <a:latin typeface="Times New Roman" pitchFamily="18" charset="0"/>
                <a:ea typeface="隶书" pitchFamily="49" charset="-122"/>
              </a:rPr>
              <a:t>//</a:t>
            </a:r>
            <a:r>
              <a:rPr lang="zh-CN" altLang="en-US" sz="2400" dirty="0" smtClean="0">
                <a:solidFill>
                  <a:schemeClr val="tx2"/>
                </a:solidFill>
                <a:latin typeface="Times New Roman" pitchFamily="18" charset="0"/>
                <a:ea typeface="隶书" pitchFamily="49" charset="-122"/>
              </a:rPr>
              <a:t>访问结点</a:t>
            </a:r>
          </a:p>
          <a:p>
            <a:pPr eaLnBrk="1" hangingPunct="1">
              <a:lnSpc>
                <a:spcPct val="105000"/>
              </a:lnSpc>
              <a:spcBef>
                <a:spcPct val="5000"/>
              </a:spcBef>
              <a:buFont typeface="Wingdings" pitchFamily="2" charset="2"/>
              <a:buNone/>
            </a:pPr>
            <a:r>
              <a:rPr lang="zh-CN" altLang="en-US" sz="2400" b="1" dirty="0" smtClean="0">
                <a:latin typeface="Times New Roman" pitchFamily="18" charset="0"/>
                <a:ea typeface="隶书" pitchFamily="49" charset="-122"/>
              </a:rPr>
              <a:t> 	      </a:t>
            </a:r>
            <a:r>
              <a:rPr lang="en-US" altLang="zh-CN" sz="2400" b="1" dirty="0" smtClean="0">
                <a:latin typeface="Times New Roman" pitchFamily="18" charset="0"/>
                <a:ea typeface="隶书" pitchFamily="49" charset="-122"/>
              </a:rPr>
              <a:t>if </a:t>
            </a:r>
            <a:r>
              <a:rPr lang="en-US" altLang="zh-CN" sz="2400" dirty="0" smtClean="0">
                <a:latin typeface="Times New Roman" pitchFamily="18" charset="0"/>
                <a:ea typeface="隶书" pitchFamily="49" charset="-122"/>
              </a:rPr>
              <a:t>(p</a:t>
            </a:r>
            <a:r>
              <a:rPr lang="en-US" altLang="zh-CN" sz="2400" dirty="0" smtClean="0">
                <a:latin typeface="楷体_GB2312" pitchFamily="49" charset="-122"/>
                <a:ea typeface="楷体_GB2312" pitchFamily="49" charset="-122"/>
              </a:rPr>
              <a:t>-&gt;</a:t>
            </a:r>
            <a:r>
              <a:rPr lang="en-US" altLang="zh-CN" sz="2400" dirty="0" err="1" smtClean="0">
                <a:latin typeface="Times New Roman" pitchFamily="18" charset="0"/>
                <a:ea typeface="隶书" pitchFamily="49" charset="-122"/>
              </a:rPr>
              <a:t>rightChild</a:t>
            </a:r>
            <a:r>
              <a:rPr lang="en-US" altLang="zh-CN" sz="2400" dirty="0" smtClean="0">
                <a:latin typeface="Times New Roman" pitchFamily="18" charset="0"/>
                <a:ea typeface="隶书" pitchFamily="49" charset="-122"/>
              </a:rPr>
              <a:t> != NULL)</a:t>
            </a:r>
          </a:p>
          <a:p>
            <a:pPr eaLnBrk="1" hangingPunct="1">
              <a:lnSpc>
                <a:spcPct val="105000"/>
              </a:lnSpc>
              <a:spcBef>
                <a:spcPct val="5000"/>
              </a:spcBef>
              <a:buFont typeface="Wingdings" pitchFamily="2" charset="2"/>
              <a:buNone/>
            </a:pPr>
            <a:r>
              <a:rPr lang="en-US" altLang="zh-CN" sz="2400" dirty="0" smtClean="0">
                <a:latin typeface="Times New Roman" pitchFamily="18" charset="0"/>
                <a:ea typeface="隶书" pitchFamily="49" charset="-122"/>
              </a:rPr>
              <a:t>               </a:t>
            </a:r>
            <a:r>
              <a:rPr lang="en-US" altLang="zh-CN" sz="2400" dirty="0" err="1" smtClean="0">
                <a:latin typeface="Times New Roman" pitchFamily="18" charset="0"/>
                <a:ea typeface="隶书" pitchFamily="49" charset="-122"/>
              </a:rPr>
              <a:t>S.Push</a:t>
            </a:r>
            <a:r>
              <a:rPr lang="en-US" altLang="zh-CN" sz="2400" dirty="0" smtClean="0">
                <a:latin typeface="Times New Roman" pitchFamily="18" charset="0"/>
                <a:ea typeface="隶书" pitchFamily="49" charset="-122"/>
              </a:rPr>
              <a:t> (p</a:t>
            </a:r>
            <a:r>
              <a:rPr lang="en-US" altLang="zh-CN" sz="2400" dirty="0" smtClean="0">
                <a:latin typeface="楷体_GB2312" pitchFamily="49" charset="-122"/>
                <a:ea typeface="楷体_GB2312" pitchFamily="49" charset="-122"/>
              </a:rPr>
              <a:t>-</a:t>
            </a:r>
            <a:r>
              <a:rPr lang="en-US" altLang="zh-CN" sz="2400" b="1" dirty="0" smtClean="0">
                <a:latin typeface="楷体_GB2312" pitchFamily="49" charset="-122"/>
                <a:ea typeface="楷体_GB2312" pitchFamily="49" charset="-122"/>
              </a:rPr>
              <a:t>&gt;</a:t>
            </a:r>
            <a:r>
              <a:rPr lang="en-US" altLang="zh-CN" sz="2400" dirty="0" err="1" smtClean="0">
                <a:latin typeface="Times New Roman" pitchFamily="18" charset="0"/>
                <a:ea typeface="隶书" pitchFamily="49" charset="-122"/>
              </a:rPr>
              <a:t>rightChild</a:t>
            </a:r>
            <a:r>
              <a:rPr lang="en-US" altLang="zh-CN" sz="2400" dirty="0" smtClean="0">
                <a:latin typeface="Times New Roman" pitchFamily="18" charset="0"/>
                <a:ea typeface="隶书" pitchFamily="49" charset="-122"/>
              </a:rPr>
              <a:t>)</a:t>
            </a:r>
            <a:r>
              <a:rPr lang="en-US" altLang="zh-CN" sz="2400" b="1" dirty="0" smtClean="0">
                <a:latin typeface="Times New Roman" pitchFamily="18" charset="0"/>
                <a:ea typeface="隶书" pitchFamily="49" charset="-122"/>
              </a:rPr>
              <a:t>;  </a:t>
            </a:r>
            <a:r>
              <a:rPr lang="en-US" altLang="zh-CN" sz="2400" b="1" dirty="0" smtClean="0">
                <a:solidFill>
                  <a:schemeClr val="tx2"/>
                </a:solidFill>
                <a:latin typeface="Times New Roman" pitchFamily="18" charset="0"/>
                <a:ea typeface="隶书" pitchFamily="49" charset="-122"/>
              </a:rPr>
              <a:t>//</a:t>
            </a:r>
            <a:r>
              <a:rPr lang="zh-CN" altLang="en-US" sz="2400" dirty="0" smtClean="0">
                <a:solidFill>
                  <a:schemeClr val="tx2"/>
                </a:solidFill>
                <a:latin typeface="Times New Roman" pitchFamily="18" charset="0"/>
                <a:ea typeface="隶书" pitchFamily="49" charset="-122"/>
              </a:rPr>
              <a:t>预留右指针在栈中</a:t>
            </a:r>
            <a:endParaRPr lang="en-US" altLang="zh-CN" sz="2400" dirty="0" smtClean="0">
              <a:solidFill>
                <a:schemeClr val="tx2"/>
              </a:solidFill>
              <a:latin typeface="Times New Roman" pitchFamily="18" charset="0"/>
              <a:ea typeface="隶书" pitchFamily="49" charset="-122"/>
            </a:endParaRPr>
          </a:p>
          <a:p>
            <a:pPr eaLnBrk="1" hangingPunct="1">
              <a:lnSpc>
                <a:spcPct val="105000"/>
              </a:lnSpc>
              <a:spcBef>
                <a:spcPct val="5000"/>
              </a:spcBef>
              <a:buFont typeface="Wingdings" pitchFamily="2" charset="2"/>
              <a:buNone/>
            </a:pPr>
            <a:r>
              <a:rPr lang="en-US" altLang="zh-CN" sz="2400" b="1" dirty="0" smtClean="0">
                <a:latin typeface="Times New Roman" pitchFamily="18" charset="0"/>
                <a:ea typeface="隶书" pitchFamily="49" charset="-122"/>
              </a:rPr>
              <a:t>          if </a:t>
            </a:r>
            <a:r>
              <a:rPr lang="en-US" altLang="zh-CN" sz="2400" dirty="0" smtClean="0">
                <a:latin typeface="Times New Roman" pitchFamily="18" charset="0"/>
                <a:ea typeface="隶书" pitchFamily="49" charset="-122"/>
              </a:rPr>
              <a:t>(p</a:t>
            </a:r>
            <a:r>
              <a:rPr lang="en-US" altLang="zh-CN" sz="2400" dirty="0" smtClean="0">
                <a:latin typeface="楷体_GB2312" pitchFamily="49" charset="-122"/>
                <a:ea typeface="楷体_GB2312" pitchFamily="49" charset="-122"/>
              </a:rPr>
              <a:t>-&gt;</a:t>
            </a:r>
            <a:r>
              <a:rPr lang="en-US" altLang="zh-CN" sz="2400" dirty="0" err="1" smtClean="0">
                <a:latin typeface="Times New Roman" pitchFamily="18" charset="0"/>
                <a:ea typeface="隶书" pitchFamily="49" charset="-122"/>
              </a:rPr>
              <a:t>leftChild</a:t>
            </a:r>
            <a:r>
              <a:rPr lang="en-US" altLang="zh-CN" sz="2400" dirty="0" smtClean="0">
                <a:latin typeface="Times New Roman" pitchFamily="18" charset="0"/>
                <a:ea typeface="隶书" pitchFamily="49" charset="-122"/>
              </a:rPr>
              <a:t> != NULL) </a:t>
            </a:r>
          </a:p>
          <a:p>
            <a:pPr eaLnBrk="1" hangingPunct="1">
              <a:lnSpc>
                <a:spcPct val="105000"/>
              </a:lnSpc>
              <a:spcBef>
                <a:spcPct val="5000"/>
              </a:spcBef>
              <a:buFont typeface="Wingdings" pitchFamily="2" charset="2"/>
              <a:buNone/>
            </a:pPr>
            <a:r>
              <a:rPr lang="en-US" altLang="zh-CN" sz="2400" dirty="0" smtClean="0">
                <a:latin typeface="Times New Roman" pitchFamily="18" charset="0"/>
                <a:ea typeface="隶书" pitchFamily="49" charset="-122"/>
              </a:rPr>
              <a:t>               p = p</a:t>
            </a:r>
            <a:r>
              <a:rPr lang="en-US" altLang="zh-CN" sz="2400" dirty="0" smtClean="0">
                <a:latin typeface="楷体_GB2312" pitchFamily="49" charset="-122"/>
                <a:ea typeface="楷体_GB2312" pitchFamily="49" charset="-122"/>
              </a:rPr>
              <a:t>-&gt;</a:t>
            </a:r>
            <a:r>
              <a:rPr lang="en-US" altLang="zh-CN" sz="2400" dirty="0" err="1" smtClean="0">
                <a:latin typeface="Times New Roman" pitchFamily="18" charset="0"/>
                <a:ea typeface="隶书" pitchFamily="49" charset="-122"/>
              </a:rPr>
              <a:t>leftChild</a:t>
            </a:r>
            <a:r>
              <a:rPr lang="en-US" altLang="zh-CN" sz="2400" b="1" dirty="0" smtClean="0">
                <a:latin typeface="Times New Roman" pitchFamily="18" charset="0"/>
                <a:ea typeface="隶书" pitchFamily="49" charset="-122"/>
              </a:rPr>
              <a:t>;	       </a:t>
            </a:r>
            <a:r>
              <a:rPr lang="en-US" altLang="zh-CN" sz="2400" b="1" dirty="0" smtClean="0">
                <a:solidFill>
                  <a:schemeClr val="tx2"/>
                </a:solidFill>
                <a:latin typeface="Times New Roman" pitchFamily="18" charset="0"/>
                <a:ea typeface="隶书" pitchFamily="49" charset="-122"/>
              </a:rPr>
              <a:t>//</a:t>
            </a:r>
            <a:r>
              <a:rPr lang="zh-CN" altLang="en-US" sz="2400" dirty="0" smtClean="0">
                <a:solidFill>
                  <a:schemeClr val="tx2"/>
                </a:solidFill>
                <a:latin typeface="Times New Roman" pitchFamily="18" charset="0"/>
                <a:ea typeface="隶书" pitchFamily="49" charset="-122"/>
              </a:rPr>
              <a:t>访问左子树</a:t>
            </a:r>
          </a:p>
          <a:p>
            <a:pPr eaLnBrk="1" hangingPunct="1">
              <a:lnSpc>
                <a:spcPct val="105000"/>
              </a:lnSpc>
              <a:spcBef>
                <a:spcPct val="5000"/>
              </a:spcBef>
              <a:buFont typeface="Wingdings" pitchFamily="2" charset="2"/>
              <a:buNone/>
            </a:pPr>
            <a:r>
              <a:rPr lang="zh-CN" altLang="en-US" sz="2400" b="1" dirty="0" smtClean="0">
                <a:latin typeface="Times New Roman" pitchFamily="18" charset="0"/>
                <a:ea typeface="隶书" pitchFamily="49" charset="-122"/>
              </a:rPr>
              <a:t> 	      </a:t>
            </a:r>
            <a:r>
              <a:rPr lang="en-US" altLang="zh-CN" sz="2400" b="1" dirty="0" smtClean="0">
                <a:latin typeface="Times New Roman" pitchFamily="18" charset="0"/>
                <a:ea typeface="隶书" pitchFamily="49" charset="-122"/>
              </a:rPr>
              <a:t>else </a:t>
            </a:r>
          </a:p>
          <a:p>
            <a:pPr eaLnBrk="1" hangingPunct="1">
              <a:lnSpc>
                <a:spcPct val="105000"/>
              </a:lnSpc>
              <a:spcBef>
                <a:spcPct val="5000"/>
              </a:spcBef>
              <a:buFont typeface="Wingdings" pitchFamily="2" charset="2"/>
              <a:buNone/>
            </a:pPr>
            <a:r>
              <a:rPr lang="en-US" altLang="zh-CN" sz="2400" b="1" dirty="0">
                <a:latin typeface="Times New Roman" pitchFamily="18" charset="0"/>
                <a:ea typeface="隶书" pitchFamily="49" charset="-122"/>
              </a:rPr>
              <a:t> </a:t>
            </a:r>
            <a:r>
              <a:rPr lang="en-US" altLang="zh-CN" sz="2400" b="1" dirty="0" smtClean="0">
                <a:latin typeface="Times New Roman" pitchFamily="18" charset="0"/>
                <a:ea typeface="隶书" pitchFamily="49" charset="-122"/>
              </a:rPr>
              <a:t>              </a:t>
            </a:r>
            <a:r>
              <a:rPr lang="en-US" altLang="zh-CN" sz="2400" dirty="0" err="1" smtClean="0">
                <a:latin typeface="Times New Roman" pitchFamily="18" charset="0"/>
                <a:ea typeface="隶书" pitchFamily="49" charset="-122"/>
              </a:rPr>
              <a:t>S.Pop</a:t>
            </a:r>
            <a:r>
              <a:rPr lang="en-US" altLang="zh-CN" sz="2400" dirty="0" smtClean="0">
                <a:latin typeface="Times New Roman" pitchFamily="18" charset="0"/>
                <a:ea typeface="隶书" pitchFamily="49" charset="-122"/>
              </a:rPr>
              <a:t>(p)</a:t>
            </a:r>
            <a:r>
              <a:rPr lang="en-US" altLang="zh-CN" sz="2400" b="1" dirty="0" smtClean="0">
                <a:latin typeface="Times New Roman" pitchFamily="18" charset="0"/>
                <a:ea typeface="隶书" pitchFamily="49" charset="-122"/>
              </a:rPr>
              <a:t>;		      </a:t>
            </a:r>
            <a:r>
              <a:rPr lang="en-US" altLang="zh-CN" sz="2400" b="1" dirty="0" smtClean="0">
                <a:solidFill>
                  <a:schemeClr val="tx2"/>
                </a:solidFill>
                <a:latin typeface="Times New Roman" pitchFamily="18" charset="0"/>
                <a:ea typeface="隶书" pitchFamily="49" charset="-122"/>
              </a:rPr>
              <a:t>//</a:t>
            </a:r>
            <a:r>
              <a:rPr lang="zh-CN" altLang="en-US" sz="2400" dirty="0" smtClean="0">
                <a:solidFill>
                  <a:schemeClr val="tx2"/>
                </a:solidFill>
                <a:latin typeface="Times New Roman" pitchFamily="18" charset="0"/>
                <a:ea typeface="隶书" pitchFamily="49" charset="-122"/>
              </a:rPr>
              <a:t>左子树为空</a:t>
            </a:r>
          </a:p>
          <a:p>
            <a:pPr eaLnBrk="1" hangingPunct="1">
              <a:lnSpc>
                <a:spcPct val="105000"/>
              </a:lnSpc>
              <a:spcBef>
                <a:spcPct val="5000"/>
              </a:spcBef>
              <a:buFont typeface="Wingdings" pitchFamily="2" charset="2"/>
              <a:buNone/>
            </a:pPr>
            <a:r>
              <a:rPr lang="zh-CN" altLang="en-US" sz="2400" b="1" dirty="0" smtClean="0">
                <a:latin typeface="Times New Roman" pitchFamily="18" charset="0"/>
                <a:ea typeface="隶书" pitchFamily="49" charset="-122"/>
              </a:rPr>
              <a:t>     </a:t>
            </a:r>
            <a:r>
              <a:rPr lang="en-US" altLang="zh-CN" sz="2400" b="1" dirty="0" smtClean="0">
                <a:latin typeface="Times New Roman" pitchFamily="18" charset="0"/>
                <a:ea typeface="隶书" pitchFamily="49" charset="-122"/>
              </a:rPr>
              <a:t>}</a:t>
            </a:r>
          </a:p>
          <a:p>
            <a:pPr eaLnBrk="1" hangingPunct="1">
              <a:lnSpc>
                <a:spcPct val="105000"/>
              </a:lnSpc>
              <a:spcBef>
                <a:spcPct val="5000"/>
              </a:spcBef>
              <a:buFont typeface="Wingdings" pitchFamily="2" charset="2"/>
              <a:buNone/>
            </a:pPr>
            <a:r>
              <a:rPr lang="en-US" altLang="zh-CN" sz="2400" b="1" dirty="0" smtClean="0">
                <a:latin typeface="Times New Roman" pitchFamily="18" charset="0"/>
                <a:ea typeface="隶书" pitchFamily="49" charset="-122"/>
              </a:rPr>
              <a:t>};</a:t>
            </a:r>
            <a:endParaRPr lang="zh-CN" altLang="en-US" sz="2400" b="1" dirty="0" smtClean="0">
              <a:latin typeface="Times New Roman" pitchFamily="18" charset="0"/>
              <a:ea typeface="隶书"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39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7">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939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39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397">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39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39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397">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397">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39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3ECE62EF-CC3B-4FA7-A226-F59DFE1DB86A}" type="slidenum">
              <a:rPr lang="en-US" altLang="zh-CN" sz="1800" b="1">
                <a:latin typeface="华文新魏" pitchFamily="2" charset="-122"/>
                <a:ea typeface="华文新魏" pitchFamily="2" charset="-122"/>
              </a:rPr>
              <a:pPr algn="r" eaLnBrk="1" hangingPunct="1"/>
              <a:t>43</a:t>
            </a:fld>
            <a:endParaRPr lang="en-US" altLang="zh-CN" sz="1800" b="1">
              <a:latin typeface="华文新魏" pitchFamily="2" charset="-122"/>
              <a:ea typeface="华文新魏" pitchFamily="2" charset="-122"/>
            </a:endParaRPr>
          </a:p>
        </p:txBody>
      </p:sp>
      <p:sp>
        <p:nvSpPr>
          <p:cNvPr id="49155"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187431D2-C60B-48E3-B540-D2E9BFD14B25}" type="slidenum">
              <a:rPr lang="en-US" altLang="zh-CN" sz="1800" b="1">
                <a:latin typeface="华文新魏" pitchFamily="2" charset="-122"/>
                <a:ea typeface="华文新魏" pitchFamily="2" charset="-122"/>
              </a:rPr>
              <a:pPr algn="r" eaLnBrk="1" hangingPunct="1"/>
              <a:t>43</a:t>
            </a:fld>
            <a:endParaRPr lang="en-US" altLang="zh-CN" sz="1800" b="1">
              <a:latin typeface="华文新魏" pitchFamily="2" charset="-122"/>
              <a:ea typeface="华文新魏" pitchFamily="2" charset="-122"/>
            </a:endParaRPr>
          </a:p>
        </p:txBody>
      </p:sp>
      <p:sp>
        <p:nvSpPr>
          <p:cNvPr id="49156" name="Rectangle 49"/>
          <p:cNvSpPr>
            <a:spLocks noGrp="1" noChangeArrowheads="1"/>
          </p:cNvSpPr>
          <p:nvPr>
            <p:ph type="body" idx="4294967295"/>
          </p:nvPr>
        </p:nvSpPr>
        <p:spPr>
          <a:xfrm>
            <a:off x="627063" y="1379538"/>
            <a:ext cx="8229600" cy="3886200"/>
          </a:xfrm>
        </p:spPr>
        <p:txBody>
          <a:bodyPr/>
          <a:lstStyle/>
          <a:p>
            <a:pPr eaLnBrk="1" hangingPunct="1">
              <a:lnSpc>
                <a:spcPct val="105000"/>
              </a:lnSpc>
              <a:buClr>
                <a:srgbClr val="800080"/>
              </a:buClr>
              <a:buSzPct val="50000"/>
            </a:pPr>
            <a:r>
              <a:rPr lang="zh-CN" sz="3000" b="1" dirty="0" smtClean="0">
                <a:latin typeface="Times New Roman" pitchFamily="18" charset="0"/>
                <a:ea typeface="仿宋_GB2312" pitchFamily="49" charset="-122"/>
              </a:rPr>
              <a:t>层次序遍历二叉树就是从根结点开始，按层次逐层遍历，如图：</a:t>
            </a:r>
          </a:p>
        </p:txBody>
      </p:sp>
      <p:sp>
        <p:nvSpPr>
          <p:cNvPr id="49157" name="Text Box 4"/>
          <p:cNvSpPr txBox="1">
            <a:spLocks noChangeArrowheads="1"/>
          </p:cNvSpPr>
          <p:nvPr/>
        </p:nvSpPr>
        <p:spPr bwMode="auto">
          <a:xfrm>
            <a:off x="6588125" y="5373688"/>
            <a:ext cx="2057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zh-CN" altLang="en-US" sz="3000" b="1">
                <a:solidFill>
                  <a:schemeClr val="tx2"/>
                </a:solidFill>
                <a:latin typeface="Times New Roman" pitchFamily="18" charset="0"/>
                <a:ea typeface="仿宋_GB2312" pitchFamily="49" charset="-122"/>
              </a:rPr>
              <a:t>遍历顺序</a:t>
            </a:r>
            <a:endParaRPr lang="zh-CN" altLang="en-US" sz="3000">
              <a:solidFill>
                <a:schemeClr val="tx2"/>
              </a:solidFill>
              <a:latin typeface="Times New Roman" pitchFamily="18" charset="0"/>
            </a:endParaRPr>
          </a:p>
        </p:txBody>
      </p:sp>
      <p:grpSp>
        <p:nvGrpSpPr>
          <p:cNvPr id="49158" name="Group 6"/>
          <p:cNvGrpSpPr>
            <a:grpSpLocks/>
          </p:cNvGrpSpPr>
          <p:nvPr/>
        </p:nvGrpSpPr>
        <p:grpSpPr bwMode="auto">
          <a:xfrm>
            <a:off x="2268538" y="2470150"/>
            <a:ext cx="4624387" cy="3514725"/>
            <a:chOff x="0" y="0"/>
            <a:chExt cx="2913" cy="2214"/>
          </a:xfrm>
        </p:grpSpPr>
        <p:grpSp>
          <p:nvGrpSpPr>
            <p:cNvPr id="49160" name="Group 7"/>
            <p:cNvGrpSpPr>
              <a:grpSpLocks/>
            </p:cNvGrpSpPr>
            <p:nvPr/>
          </p:nvGrpSpPr>
          <p:grpSpPr bwMode="auto">
            <a:xfrm>
              <a:off x="177" y="0"/>
              <a:ext cx="2598" cy="2214"/>
              <a:chOff x="0" y="0"/>
              <a:chExt cx="2598" cy="2214"/>
            </a:xfrm>
          </p:grpSpPr>
          <p:grpSp>
            <p:nvGrpSpPr>
              <p:cNvPr id="49172" name="Group 8"/>
              <p:cNvGrpSpPr>
                <a:grpSpLocks/>
              </p:cNvGrpSpPr>
              <p:nvPr/>
            </p:nvGrpSpPr>
            <p:grpSpPr bwMode="auto">
              <a:xfrm>
                <a:off x="0" y="37"/>
                <a:ext cx="2598" cy="2168"/>
                <a:chOff x="0" y="0"/>
                <a:chExt cx="2598" cy="2168"/>
              </a:xfrm>
            </p:grpSpPr>
            <p:sp>
              <p:nvSpPr>
                <p:cNvPr id="49184" name="Line 7"/>
                <p:cNvSpPr>
                  <a:spLocks noChangeShapeType="1"/>
                </p:cNvSpPr>
                <p:nvPr/>
              </p:nvSpPr>
              <p:spPr bwMode="auto">
                <a:xfrm flipH="1">
                  <a:off x="689" y="173"/>
                  <a:ext cx="567" cy="33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5" name="Line 8"/>
                <p:cNvSpPr>
                  <a:spLocks noChangeShapeType="1"/>
                </p:cNvSpPr>
                <p:nvPr/>
              </p:nvSpPr>
              <p:spPr bwMode="auto">
                <a:xfrm flipH="1">
                  <a:off x="223" y="648"/>
                  <a:ext cx="329" cy="32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6" name="Line 9"/>
                <p:cNvSpPr>
                  <a:spLocks noChangeShapeType="1"/>
                </p:cNvSpPr>
                <p:nvPr/>
              </p:nvSpPr>
              <p:spPr bwMode="auto">
                <a:xfrm>
                  <a:off x="699" y="657"/>
                  <a:ext cx="1143" cy="128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7" name="Line 10"/>
                <p:cNvSpPr>
                  <a:spLocks noChangeShapeType="1"/>
                </p:cNvSpPr>
                <p:nvPr/>
              </p:nvSpPr>
              <p:spPr bwMode="auto">
                <a:xfrm flipH="1">
                  <a:off x="699" y="1169"/>
                  <a:ext cx="301" cy="30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8" name="Line 11"/>
                <p:cNvSpPr>
                  <a:spLocks noChangeShapeType="1"/>
                </p:cNvSpPr>
                <p:nvPr/>
              </p:nvSpPr>
              <p:spPr bwMode="auto">
                <a:xfrm flipH="1">
                  <a:off x="1119" y="1635"/>
                  <a:ext cx="320" cy="32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9" name="Line 12"/>
                <p:cNvSpPr>
                  <a:spLocks noChangeShapeType="1"/>
                </p:cNvSpPr>
                <p:nvPr/>
              </p:nvSpPr>
              <p:spPr bwMode="auto">
                <a:xfrm flipH="1">
                  <a:off x="1668" y="666"/>
                  <a:ext cx="283" cy="347"/>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0" name="Line 13"/>
                <p:cNvSpPr>
                  <a:spLocks noChangeShapeType="1"/>
                </p:cNvSpPr>
                <p:nvPr/>
              </p:nvSpPr>
              <p:spPr bwMode="auto">
                <a:xfrm>
                  <a:off x="1403" y="200"/>
                  <a:ext cx="521" cy="329"/>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1" name="Line 14"/>
                <p:cNvSpPr>
                  <a:spLocks noChangeShapeType="1"/>
                </p:cNvSpPr>
                <p:nvPr/>
              </p:nvSpPr>
              <p:spPr bwMode="auto">
                <a:xfrm>
                  <a:off x="2079" y="657"/>
                  <a:ext cx="338" cy="33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2" name="Oval 15"/>
                <p:cNvSpPr>
                  <a:spLocks noChangeArrowheads="1"/>
                </p:cNvSpPr>
                <p:nvPr/>
              </p:nvSpPr>
              <p:spPr bwMode="auto">
                <a:xfrm>
                  <a:off x="1174" y="0"/>
                  <a:ext cx="285" cy="296"/>
                </a:xfrm>
                <a:prstGeom prst="ellipse">
                  <a:avLst/>
                </a:prstGeom>
                <a:gradFill rotWithShape="0">
                  <a:gsLst>
                    <a:gs pos="0">
                      <a:srgbClr val="5E765E"/>
                    </a:gs>
                    <a:gs pos="100000">
                      <a:schemeClr val="accent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9193" name="Oval 16"/>
                <p:cNvSpPr>
                  <a:spLocks noChangeArrowheads="1"/>
                </p:cNvSpPr>
                <p:nvPr/>
              </p:nvSpPr>
              <p:spPr bwMode="auto">
                <a:xfrm>
                  <a:off x="0" y="908"/>
                  <a:ext cx="285" cy="296"/>
                </a:xfrm>
                <a:prstGeom prst="ellipse">
                  <a:avLst/>
                </a:prstGeom>
                <a:gradFill rotWithShape="0">
                  <a:gsLst>
                    <a:gs pos="0">
                      <a:srgbClr val="5E1800"/>
                    </a:gs>
                    <a:gs pos="100000">
                      <a:srgbClr val="CC33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9194" name="Oval 17"/>
                <p:cNvSpPr>
                  <a:spLocks noChangeArrowheads="1"/>
                </p:cNvSpPr>
                <p:nvPr/>
              </p:nvSpPr>
              <p:spPr bwMode="auto">
                <a:xfrm>
                  <a:off x="471" y="1379"/>
                  <a:ext cx="285" cy="296"/>
                </a:xfrm>
                <a:prstGeom prst="ellipse">
                  <a:avLst/>
                </a:prstGeom>
                <a:gradFill rotWithShape="0">
                  <a:gsLst>
                    <a:gs pos="0">
                      <a:srgbClr val="5E1800"/>
                    </a:gs>
                    <a:gs pos="100000">
                      <a:srgbClr val="CC33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9195" name="Oval 18"/>
                <p:cNvSpPr>
                  <a:spLocks noChangeArrowheads="1"/>
                </p:cNvSpPr>
                <p:nvPr/>
              </p:nvSpPr>
              <p:spPr bwMode="auto">
                <a:xfrm>
                  <a:off x="942" y="1858"/>
                  <a:ext cx="285" cy="296"/>
                </a:xfrm>
                <a:prstGeom prst="ellipse">
                  <a:avLst/>
                </a:prstGeom>
                <a:gradFill rotWithShape="0">
                  <a:gsLst>
                    <a:gs pos="0">
                      <a:srgbClr val="5E1800"/>
                    </a:gs>
                    <a:gs pos="100000">
                      <a:srgbClr val="CC33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9196" name="Oval 19"/>
                <p:cNvSpPr>
                  <a:spLocks noChangeArrowheads="1"/>
                </p:cNvSpPr>
                <p:nvPr/>
              </p:nvSpPr>
              <p:spPr bwMode="auto">
                <a:xfrm>
                  <a:off x="1760" y="1872"/>
                  <a:ext cx="285" cy="296"/>
                </a:xfrm>
                <a:prstGeom prst="ellipse">
                  <a:avLst/>
                </a:prstGeom>
                <a:gradFill rotWithShape="0">
                  <a:gsLst>
                    <a:gs pos="0">
                      <a:srgbClr val="5E1800"/>
                    </a:gs>
                    <a:gs pos="100000">
                      <a:srgbClr val="CC33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9197" name="Oval 20"/>
                <p:cNvSpPr>
                  <a:spLocks noChangeArrowheads="1"/>
                </p:cNvSpPr>
                <p:nvPr/>
              </p:nvSpPr>
              <p:spPr bwMode="auto">
                <a:xfrm>
                  <a:off x="2304" y="944"/>
                  <a:ext cx="294" cy="296"/>
                </a:xfrm>
                <a:prstGeom prst="ellipse">
                  <a:avLst/>
                </a:prstGeom>
                <a:gradFill rotWithShape="0">
                  <a:gsLst>
                    <a:gs pos="0">
                      <a:srgbClr val="5E1800"/>
                    </a:gs>
                    <a:gs pos="100000">
                      <a:srgbClr val="CC33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9198" name="Oval 21"/>
                <p:cNvSpPr>
                  <a:spLocks noChangeArrowheads="1"/>
                </p:cNvSpPr>
                <p:nvPr/>
              </p:nvSpPr>
              <p:spPr bwMode="auto">
                <a:xfrm>
                  <a:off x="1476" y="940"/>
                  <a:ext cx="285" cy="296"/>
                </a:xfrm>
                <a:prstGeom prst="ellipse">
                  <a:avLst/>
                </a:prstGeom>
                <a:gradFill rotWithShape="0">
                  <a:gsLst>
                    <a:gs pos="0">
                      <a:srgbClr val="5E1800"/>
                    </a:gs>
                    <a:gs pos="100000">
                      <a:srgbClr val="CC3300"/>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9199" name="Oval 22"/>
                <p:cNvSpPr>
                  <a:spLocks noChangeArrowheads="1"/>
                </p:cNvSpPr>
                <p:nvPr/>
              </p:nvSpPr>
              <p:spPr bwMode="auto">
                <a:xfrm>
                  <a:off x="475" y="414"/>
                  <a:ext cx="285" cy="296"/>
                </a:xfrm>
                <a:prstGeom prst="ellipse">
                  <a:avLst/>
                </a:prstGeom>
                <a:gradFill rotWithShape="0">
                  <a:gsLst>
                    <a:gs pos="0">
                      <a:srgbClr val="5E765E"/>
                    </a:gs>
                    <a:gs pos="100000">
                      <a:schemeClr val="accent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9200" name="Oval 23"/>
                <p:cNvSpPr>
                  <a:spLocks noChangeArrowheads="1"/>
                </p:cNvSpPr>
                <p:nvPr/>
              </p:nvSpPr>
              <p:spPr bwMode="auto">
                <a:xfrm>
                  <a:off x="1348" y="1407"/>
                  <a:ext cx="285" cy="296"/>
                </a:xfrm>
                <a:prstGeom prst="ellipse">
                  <a:avLst/>
                </a:prstGeom>
                <a:gradFill rotWithShape="0">
                  <a:gsLst>
                    <a:gs pos="0">
                      <a:srgbClr val="5E765E"/>
                    </a:gs>
                    <a:gs pos="100000">
                      <a:schemeClr val="accent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9201" name="Oval 24"/>
                <p:cNvSpPr>
                  <a:spLocks noChangeArrowheads="1"/>
                </p:cNvSpPr>
                <p:nvPr/>
              </p:nvSpPr>
              <p:spPr bwMode="auto">
                <a:xfrm>
                  <a:off x="940" y="945"/>
                  <a:ext cx="285" cy="296"/>
                </a:xfrm>
                <a:prstGeom prst="ellipse">
                  <a:avLst/>
                </a:prstGeom>
                <a:gradFill rotWithShape="0">
                  <a:gsLst>
                    <a:gs pos="0">
                      <a:srgbClr val="5E765E"/>
                    </a:gs>
                    <a:gs pos="100000">
                      <a:schemeClr val="accent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9202" name="Oval 25"/>
                <p:cNvSpPr>
                  <a:spLocks noChangeArrowheads="1"/>
                </p:cNvSpPr>
                <p:nvPr/>
              </p:nvSpPr>
              <p:spPr bwMode="auto">
                <a:xfrm>
                  <a:off x="1860" y="437"/>
                  <a:ext cx="285" cy="296"/>
                </a:xfrm>
                <a:prstGeom prst="ellipse">
                  <a:avLst/>
                </a:prstGeom>
                <a:gradFill rotWithShape="0">
                  <a:gsLst>
                    <a:gs pos="0">
                      <a:srgbClr val="5E765E"/>
                    </a:gs>
                    <a:gs pos="100000">
                      <a:schemeClr val="accent1"/>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49173" name="Text Box 26"/>
              <p:cNvSpPr txBox="1">
                <a:spLocks noChangeArrowheads="1"/>
              </p:cNvSpPr>
              <p:nvPr/>
            </p:nvSpPr>
            <p:spPr bwMode="auto">
              <a:xfrm>
                <a:off x="29" y="90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i="1">
                    <a:solidFill>
                      <a:schemeClr val="bg1"/>
                    </a:solidFill>
                    <a:latin typeface="Times New Roman" pitchFamily="18" charset="0"/>
                  </a:rPr>
                  <a:t>a</a:t>
                </a:r>
              </a:p>
            </p:txBody>
          </p:sp>
          <p:sp>
            <p:nvSpPr>
              <p:cNvPr id="49174" name="Text Box 27"/>
              <p:cNvSpPr txBox="1">
                <a:spLocks noChangeArrowheads="1"/>
              </p:cNvSpPr>
              <p:nvPr/>
            </p:nvSpPr>
            <p:spPr bwMode="auto">
              <a:xfrm>
                <a:off x="509" y="14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i="1">
                    <a:solidFill>
                      <a:schemeClr val="bg1"/>
                    </a:solidFill>
                    <a:latin typeface="Times New Roman" pitchFamily="18" charset="0"/>
                  </a:rPr>
                  <a:t>b</a:t>
                </a:r>
              </a:p>
            </p:txBody>
          </p:sp>
          <p:sp>
            <p:nvSpPr>
              <p:cNvPr id="49175" name="Text Box 28"/>
              <p:cNvSpPr txBox="1">
                <a:spLocks noChangeArrowheads="1"/>
              </p:cNvSpPr>
              <p:nvPr/>
            </p:nvSpPr>
            <p:spPr bwMode="auto">
              <a:xfrm>
                <a:off x="975" y="1861"/>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i="1">
                    <a:solidFill>
                      <a:schemeClr val="bg1"/>
                    </a:solidFill>
                    <a:latin typeface="Times New Roman" pitchFamily="18" charset="0"/>
                  </a:rPr>
                  <a:t>c</a:t>
                </a:r>
              </a:p>
            </p:txBody>
          </p:sp>
          <p:sp>
            <p:nvSpPr>
              <p:cNvPr id="49176" name="Text Box 29"/>
              <p:cNvSpPr txBox="1">
                <a:spLocks noChangeArrowheads="1"/>
              </p:cNvSpPr>
              <p:nvPr/>
            </p:nvSpPr>
            <p:spPr bwMode="auto">
              <a:xfrm>
                <a:off x="1780" y="188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i="1">
                    <a:solidFill>
                      <a:schemeClr val="bg1"/>
                    </a:solidFill>
                    <a:latin typeface="Times New Roman" pitchFamily="18" charset="0"/>
                  </a:rPr>
                  <a:t>d</a:t>
                </a:r>
              </a:p>
            </p:txBody>
          </p:sp>
          <p:sp>
            <p:nvSpPr>
              <p:cNvPr id="49177" name="Text Box 30"/>
              <p:cNvSpPr txBox="1">
                <a:spLocks noChangeArrowheads="1"/>
              </p:cNvSpPr>
              <p:nvPr/>
            </p:nvSpPr>
            <p:spPr bwMode="auto">
              <a:xfrm>
                <a:off x="1506" y="937"/>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i="1">
                    <a:solidFill>
                      <a:schemeClr val="bg1"/>
                    </a:solidFill>
                    <a:latin typeface="Times New Roman" pitchFamily="18" charset="0"/>
                  </a:rPr>
                  <a:t>e</a:t>
                </a:r>
              </a:p>
            </p:txBody>
          </p:sp>
          <p:sp>
            <p:nvSpPr>
              <p:cNvPr id="49178" name="Text Box 31"/>
              <p:cNvSpPr txBox="1">
                <a:spLocks noChangeArrowheads="1"/>
              </p:cNvSpPr>
              <p:nvPr/>
            </p:nvSpPr>
            <p:spPr bwMode="auto">
              <a:xfrm>
                <a:off x="2356" y="956"/>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i="1">
                    <a:solidFill>
                      <a:schemeClr val="bg1"/>
                    </a:solidFill>
                    <a:latin typeface="Times New Roman" pitchFamily="18" charset="0"/>
                  </a:rPr>
                  <a:t>f</a:t>
                </a:r>
              </a:p>
            </p:txBody>
          </p:sp>
          <p:sp>
            <p:nvSpPr>
              <p:cNvPr id="61474" name="Text Box 32"/>
              <p:cNvSpPr txBox="1">
                <a:spLocks noChangeArrowheads="1"/>
              </p:cNvSpPr>
              <p:nvPr/>
            </p:nvSpPr>
            <p:spPr bwMode="auto">
              <a:xfrm>
                <a:off x="1203" y="0"/>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eaLnBrk="1" hangingPunct="1">
                  <a:defRPr/>
                </a:pPr>
                <a:r>
                  <a:rPr lang="en-US" sz="2800" b="1" smtClean="0">
                    <a:solidFill>
                      <a:schemeClr val="bg1"/>
                    </a:solidFill>
                    <a:effectLst>
                      <a:outerShdw blurRad="38100" dist="38100" dir="2700000" algn="tl">
                        <a:srgbClr val="000000"/>
                      </a:outerShdw>
                    </a:effectLst>
                    <a:latin typeface="黑体" pitchFamily="2" charset="-122"/>
                    <a:ea typeface="黑体" pitchFamily="2" charset="-122"/>
                  </a:rPr>
                  <a:t>-</a:t>
                </a:r>
              </a:p>
            </p:txBody>
          </p:sp>
          <p:sp>
            <p:nvSpPr>
              <p:cNvPr id="61475" name="Text Box 33"/>
              <p:cNvSpPr txBox="1">
                <a:spLocks noChangeArrowheads="1"/>
              </p:cNvSpPr>
              <p:nvPr/>
            </p:nvSpPr>
            <p:spPr bwMode="auto">
              <a:xfrm>
                <a:off x="1382" y="1422"/>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eaLnBrk="1" hangingPunct="1">
                  <a:defRPr/>
                </a:pPr>
                <a:r>
                  <a:rPr lang="en-US" sz="2800" b="1" smtClean="0">
                    <a:solidFill>
                      <a:schemeClr val="bg1"/>
                    </a:solidFill>
                    <a:effectLst>
                      <a:outerShdw blurRad="38100" dist="38100" dir="2700000" algn="tl">
                        <a:srgbClr val="000000"/>
                      </a:outerShdw>
                    </a:effectLst>
                    <a:latin typeface="黑体" pitchFamily="2" charset="-122"/>
                    <a:ea typeface="黑体" pitchFamily="2" charset="-122"/>
                  </a:rPr>
                  <a:t>-</a:t>
                </a:r>
              </a:p>
            </p:txBody>
          </p:sp>
          <p:sp>
            <p:nvSpPr>
              <p:cNvPr id="61476" name="Text Box 34"/>
              <p:cNvSpPr txBox="1">
                <a:spLocks noChangeArrowheads="1"/>
              </p:cNvSpPr>
              <p:nvPr/>
            </p:nvSpPr>
            <p:spPr bwMode="auto">
              <a:xfrm>
                <a:off x="503" y="435"/>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eaLnBrk="1" hangingPunct="1">
                  <a:defRPr/>
                </a:pPr>
                <a:r>
                  <a:rPr lang="en-US" sz="2800" b="1" smtClean="0">
                    <a:solidFill>
                      <a:schemeClr val="bg1"/>
                    </a:solidFill>
                    <a:effectLst>
                      <a:outerShdw blurRad="38100" dist="38100" dir="2700000" algn="tl">
                        <a:srgbClr val="000000"/>
                      </a:outerShdw>
                    </a:effectLst>
                    <a:latin typeface="黑体" pitchFamily="2" charset="-122"/>
                    <a:ea typeface="黑体" pitchFamily="2" charset="-122"/>
                  </a:rPr>
                  <a:t>+</a:t>
                </a:r>
              </a:p>
            </p:txBody>
          </p:sp>
          <p:sp>
            <p:nvSpPr>
              <p:cNvPr id="61477" name="Text Box 35"/>
              <p:cNvSpPr txBox="1">
                <a:spLocks noChangeArrowheads="1"/>
              </p:cNvSpPr>
              <p:nvPr/>
            </p:nvSpPr>
            <p:spPr bwMode="auto">
              <a:xfrm>
                <a:off x="1893" y="453"/>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eaLnBrk="1" hangingPunct="1">
                  <a:defRPr/>
                </a:pPr>
                <a:r>
                  <a:rPr lang="en-US" sz="2800" b="1" smtClean="0">
                    <a:solidFill>
                      <a:schemeClr val="bg1"/>
                    </a:solidFill>
                    <a:effectLst>
                      <a:outerShdw blurRad="38100" dist="38100" dir="2700000" algn="tl">
                        <a:srgbClr val="000000"/>
                      </a:outerShdw>
                    </a:effectLst>
                    <a:latin typeface="黑体" pitchFamily="2" charset="-122"/>
                    <a:ea typeface="黑体" pitchFamily="2" charset="-122"/>
                  </a:rPr>
                  <a:t>/</a:t>
                </a:r>
              </a:p>
            </p:txBody>
          </p:sp>
          <p:sp>
            <p:nvSpPr>
              <p:cNvPr id="61478" name="Text Box 36"/>
              <p:cNvSpPr txBox="1">
                <a:spLocks noChangeArrowheads="1"/>
              </p:cNvSpPr>
              <p:nvPr/>
            </p:nvSpPr>
            <p:spPr bwMode="auto">
              <a:xfrm>
                <a:off x="969" y="965"/>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eaLnBrk="1" hangingPunct="1">
                  <a:defRPr/>
                </a:pPr>
                <a:r>
                  <a:rPr lang="en-US" sz="2800" b="1" smtClean="0">
                    <a:solidFill>
                      <a:schemeClr val="bg1"/>
                    </a:solidFill>
                    <a:effectLst>
                      <a:outerShdw blurRad="38100" dist="38100" dir="2700000" algn="tl">
                        <a:srgbClr val="000000"/>
                      </a:outerShdw>
                    </a:effectLst>
                    <a:latin typeface="黑体" pitchFamily="2" charset="-122"/>
                    <a:ea typeface="黑体" pitchFamily="2" charset="-122"/>
                  </a:rPr>
                  <a:t>*</a:t>
                </a:r>
              </a:p>
            </p:txBody>
          </p:sp>
        </p:grpSp>
        <p:sp>
          <p:nvSpPr>
            <p:cNvPr id="49161" name="Line 37"/>
            <p:cNvSpPr>
              <a:spLocks noChangeShapeType="1"/>
            </p:cNvSpPr>
            <p:nvPr/>
          </p:nvSpPr>
          <p:spPr bwMode="auto">
            <a:xfrm flipH="1">
              <a:off x="922" y="200"/>
              <a:ext cx="347" cy="220"/>
            </a:xfrm>
            <a:prstGeom prst="line">
              <a:avLst/>
            </a:prstGeom>
            <a:noFill/>
            <a:ln w="25400">
              <a:solidFill>
                <a:schemeClr val="tx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2" name="Line 38"/>
            <p:cNvSpPr>
              <a:spLocks noChangeShapeType="1"/>
            </p:cNvSpPr>
            <p:nvPr/>
          </p:nvSpPr>
          <p:spPr bwMode="auto">
            <a:xfrm>
              <a:off x="999" y="635"/>
              <a:ext cx="1006" cy="0"/>
            </a:xfrm>
            <a:prstGeom prst="line">
              <a:avLst/>
            </a:prstGeom>
            <a:noFill/>
            <a:ln w="25400">
              <a:solidFill>
                <a:schemeClr val="tx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3" name="Line 39"/>
            <p:cNvSpPr>
              <a:spLocks noChangeShapeType="1"/>
            </p:cNvSpPr>
            <p:nvPr/>
          </p:nvSpPr>
          <p:spPr bwMode="auto">
            <a:xfrm flipV="1">
              <a:off x="491" y="1096"/>
              <a:ext cx="576" cy="10"/>
            </a:xfrm>
            <a:prstGeom prst="line">
              <a:avLst/>
            </a:prstGeom>
            <a:noFill/>
            <a:ln w="25400">
              <a:solidFill>
                <a:schemeClr val="tx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4" name="Line 40"/>
            <p:cNvSpPr>
              <a:spLocks noChangeShapeType="1"/>
            </p:cNvSpPr>
            <p:nvPr/>
          </p:nvSpPr>
          <p:spPr bwMode="auto">
            <a:xfrm flipV="1">
              <a:off x="1419" y="1110"/>
              <a:ext cx="220" cy="1"/>
            </a:xfrm>
            <a:prstGeom prst="line">
              <a:avLst/>
            </a:prstGeom>
            <a:noFill/>
            <a:ln w="25400">
              <a:solidFill>
                <a:schemeClr val="tx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5" name="Line 41"/>
            <p:cNvSpPr>
              <a:spLocks noChangeShapeType="1"/>
            </p:cNvSpPr>
            <p:nvPr/>
          </p:nvSpPr>
          <p:spPr bwMode="auto">
            <a:xfrm>
              <a:off x="1950" y="1120"/>
              <a:ext cx="530" cy="8"/>
            </a:xfrm>
            <a:prstGeom prst="line">
              <a:avLst/>
            </a:prstGeom>
            <a:noFill/>
            <a:ln w="25400">
              <a:solidFill>
                <a:schemeClr val="tx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6" name="Line 42"/>
            <p:cNvSpPr>
              <a:spLocks noChangeShapeType="1"/>
            </p:cNvSpPr>
            <p:nvPr/>
          </p:nvSpPr>
          <p:spPr bwMode="auto">
            <a:xfrm flipV="1">
              <a:off x="944" y="1603"/>
              <a:ext cx="567" cy="1"/>
            </a:xfrm>
            <a:prstGeom prst="line">
              <a:avLst/>
            </a:prstGeom>
            <a:noFill/>
            <a:ln w="25400">
              <a:solidFill>
                <a:schemeClr val="tx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7" name="Line 43"/>
            <p:cNvSpPr>
              <a:spLocks noChangeShapeType="1"/>
            </p:cNvSpPr>
            <p:nvPr/>
          </p:nvSpPr>
          <p:spPr bwMode="auto">
            <a:xfrm>
              <a:off x="1437" y="2052"/>
              <a:ext cx="475" cy="8"/>
            </a:xfrm>
            <a:prstGeom prst="line">
              <a:avLst/>
            </a:prstGeom>
            <a:noFill/>
            <a:ln w="25400">
              <a:solidFill>
                <a:schemeClr val="tx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8" name="Line 44"/>
            <p:cNvSpPr>
              <a:spLocks noChangeShapeType="1"/>
            </p:cNvSpPr>
            <p:nvPr/>
          </p:nvSpPr>
          <p:spPr bwMode="auto">
            <a:xfrm>
              <a:off x="2248" y="2047"/>
              <a:ext cx="257" cy="0"/>
            </a:xfrm>
            <a:prstGeom prst="line">
              <a:avLst/>
            </a:prstGeom>
            <a:noFill/>
            <a:ln w="25400">
              <a:solidFill>
                <a:schemeClr val="tx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9" name="Freeform 45"/>
            <p:cNvSpPr>
              <a:spLocks/>
            </p:cNvSpPr>
            <p:nvPr/>
          </p:nvSpPr>
          <p:spPr bwMode="auto">
            <a:xfrm>
              <a:off x="0" y="622"/>
              <a:ext cx="2511" cy="493"/>
            </a:xfrm>
            <a:custGeom>
              <a:avLst/>
              <a:gdLst>
                <a:gd name="T0" fmla="*/ 2339 w 2511"/>
                <a:gd name="T1" fmla="*/ 8 h 493"/>
                <a:gd name="T2" fmla="*/ 2439 w 2511"/>
                <a:gd name="T3" fmla="*/ 17 h 493"/>
                <a:gd name="T4" fmla="*/ 2503 w 2511"/>
                <a:gd name="T5" fmla="*/ 109 h 493"/>
                <a:gd name="T6" fmla="*/ 2485 w 2511"/>
                <a:gd name="T7" fmla="*/ 218 h 493"/>
                <a:gd name="T8" fmla="*/ 2394 w 2511"/>
                <a:gd name="T9" fmla="*/ 264 h 493"/>
                <a:gd name="T10" fmla="*/ 1964 w 2511"/>
                <a:gd name="T11" fmla="*/ 264 h 493"/>
                <a:gd name="T12" fmla="*/ 593 w 2511"/>
                <a:gd name="T13" fmla="*/ 264 h 493"/>
                <a:gd name="T14" fmla="*/ 181 w 2511"/>
                <a:gd name="T15" fmla="*/ 264 h 493"/>
                <a:gd name="T16" fmla="*/ 26 w 2511"/>
                <a:gd name="T17" fmla="*/ 337 h 493"/>
                <a:gd name="T18" fmla="*/ 26 w 2511"/>
                <a:gd name="T19" fmla="*/ 447 h 493"/>
                <a:gd name="T20" fmla="*/ 117 w 2511"/>
                <a:gd name="T21" fmla="*/ 493 h 4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511"/>
                <a:gd name="T34" fmla="*/ 0 h 493"/>
                <a:gd name="T35" fmla="*/ 2511 w 2511"/>
                <a:gd name="T36" fmla="*/ 493 h 49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511" h="493">
                  <a:moveTo>
                    <a:pt x="2339" y="8"/>
                  </a:moveTo>
                  <a:cubicBezTo>
                    <a:pt x="2375" y="4"/>
                    <a:pt x="2412" y="0"/>
                    <a:pt x="2439" y="17"/>
                  </a:cubicBezTo>
                  <a:cubicBezTo>
                    <a:pt x="2466" y="34"/>
                    <a:pt x="2495" y="76"/>
                    <a:pt x="2503" y="109"/>
                  </a:cubicBezTo>
                  <a:cubicBezTo>
                    <a:pt x="2511" y="142"/>
                    <a:pt x="2503" y="192"/>
                    <a:pt x="2485" y="218"/>
                  </a:cubicBezTo>
                  <a:cubicBezTo>
                    <a:pt x="2467" y="244"/>
                    <a:pt x="2481" y="256"/>
                    <a:pt x="2394" y="264"/>
                  </a:cubicBezTo>
                  <a:cubicBezTo>
                    <a:pt x="2307" y="272"/>
                    <a:pt x="2264" y="264"/>
                    <a:pt x="1964" y="264"/>
                  </a:cubicBezTo>
                  <a:cubicBezTo>
                    <a:pt x="1664" y="264"/>
                    <a:pt x="890" y="264"/>
                    <a:pt x="593" y="264"/>
                  </a:cubicBezTo>
                  <a:cubicBezTo>
                    <a:pt x="296" y="264"/>
                    <a:pt x="275" y="252"/>
                    <a:pt x="181" y="264"/>
                  </a:cubicBezTo>
                  <a:cubicBezTo>
                    <a:pt x="87" y="276"/>
                    <a:pt x="52" y="307"/>
                    <a:pt x="26" y="337"/>
                  </a:cubicBezTo>
                  <a:cubicBezTo>
                    <a:pt x="0" y="367"/>
                    <a:pt x="11" y="421"/>
                    <a:pt x="26" y="447"/>
                  </a:cubicBezTo>
                  <a:cubicBezTo>
                    <a:pt x="41" y="473"/>
                    <a:pt x="94" y="487"/>
                    <a:pt x="117" y="493"/>
                  </a:cubicBezTo>
                </a:path>
              </a:pathLst>
            </a:custGeom>
            <a:noFill/>
            <a:ln w="25400" cmpd="sng">
              <a:solidFill>
                <a:schemeClr val="tx2"/>
              </a:solidFill>
              <a:miter lim="800000"/>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70" name="Freeform 46"/>
            <p:cNvSpPr>
              <a:spLocks/>
            </p:cNvSpPr>
            <p:nvPr/>
          </p:nvSpPr>
          <p:spPr bwMode="auto">
            <a:xfrm>
              <a:off x="299" y="1124"/>
              <a:ext cx="2614" cy="429"/>
            </a:xfrm>
            <a:custGeom>
              <a:avLst/>
              <a:gdLst>
                <a:gd name="T0" fmla="*/ 2012 w 2632"/>
                <a:gd name="T1" fmla="*/ 0 h 429"/>
                <a:gd name="T2" fmla="*/ 2078 w 2632"/>
                <a:gd name="T3" fmla="*/ 18 h 429"/>
                <a:gd name="T4" fmla="*/ 2106 w 2632"/>
                <a:gd name="T5" fmla="*/ 109 h 429"/>
                <a:gd name="T6" fmla="*/ 2078 w 2632"/>
                <a:gd name="T7" fmla="*/ 219 h 429"/>
                <a:gd name="T8" fmla="*/ 1896 w 2632"/>
                <a:gd name="T9" fmla="*/ 247 h 429"/>
                <a:gd name="T10" fmla="*/ 1587 w 2632"/>
                <a:gd name="T11" fmla="*/ 247 h 429"/>
                <a:gd name="T12" fmla="*/ 248 w 2632"/>
                <a:gd name="T13" fmla="*/ 247 h 429"/>
                <a:gd name="T14" fmla="*/ 73 w 2632"/>
                <a:gd name="T15" fmla="*/ 347 h 429"/>
                <a:gd name="T16" fmla="*/ 275 w 2632"/>
                <a:gd name="T17" fmla="*/ 429 h 4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32"/>
                <a:gd name="T28" fmla="*/ 0 h 429"/>
                <a:gd name="T29" fmla="*/ 2632 w 2632"/>
                <a:gd name="T30" fmla="*/ 429 h 4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32" h="429">
                  <a:moveTo>
                    <a:pt x="2506" y="0"/>
                  </a:moveTo>
                  <a:cubicBezTo>
                    <a:pt x="2537" y="0"/>
                    <a:pt x="2568" y="0"/>
                    <a:pt x="2588" y="18"/>
                  </a:cubicBezTo>
                  <a:cubicBezTo>
                    <a:pt x="2608" y="36"/>
                    <a:pt x="2625" y="76"/>
                    <a:pt x="2625" y="109"/>
                  </a:cubicBezTo>
                  <a:cubicBezTo>
                    <a:pt x="2625" y="142"/>
                    <a:pt x="2632" y="196"/>
                    <a:pt x="2588" y="219"/>
                  </a:cubicBezTo>
                  <a:cubicBezTo>
                    <a:pt x="2544" y="242"/>
                    <a:pt x="2462" y="242"/>
                    <a:pt x="2360" y="247"/>
                  </a:cubicBezTo>
                  <a:cubicBezTo>
                    <a:pt x="2258" y="252"/>
                    <a:pt x="2317" y="247"/>
                    <a:pt x="1976" y="247"/>
                  </a:cubicBezTo>
                  <a:cubicBezTo>
                    <a:pt x="1635" y="247"/>
                    <a:pt x="624" y="230"/>
                    <a:pt x="312" y="247"/>
                  </a:cubicBezTo>
                  <a:cubicBezTo>
                    <a:pt x="0" y="264"/>
                    <a:pt x="96" y="317"/>
                    <a:pt x="101" y="347"/>
                  </a:cubicBezTo>
                  <a:cubicBezTo>
                    <a:pt x="106" y="377"/>
                    <a:pt x="299" y="415"/>
                    <a:pt x="339" y="429"/>
                  </a:cubicBezTo>
                </a:path>
              </a:pathLst>
            </a:custGeom>
            <a:noFill/>
            <a:ln w="25400" cmpd="sng">
              <a:solidFill>
                <a:schemeClr val="tx2"/>
              </a:solidFill>
              <a:miter lim="800000"/>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71" name="Freeform 47"/>
            <p:cNvSpPr>
              <a:spLocks/>
            </p:cNvSpPr>
            <p:nvPr/>
          </p:nvSpPr>
          <p:spPr bwMode="auto">
            <a:xfrm>
              <a:off x="922" y="1599"/>
              <a:ext cx="984" cy="456"/>
            </a:xfrm>
            <a:custGeom>
              <a:avLst/>
              <a:gdLst>
                <a:gd name="T0" fmla="*/ 905 w 984"/>
                <a:gd name="T1" fmla="*/ 0 h 456"/>
                <a:gd name="T2" fmla="*/ 960 w 984"/>
                <a:gd name="T3" fmla="*/ 37 h 456"/>
                <a:gd name="T4" fmla="*/ 960 w 984"/>
                <a:gd name="T5" fmla="*/ 137 h 456"/>
                <a:gd name="T6" fmla="*/ 813 w 984"/>
                <a:gd name="T7" fmla="*/ 201 h 456"/>
                <a:gd name="T8" fmla="*/ 439 w 984"/>
                <a:gd name="T9" fmla="*/ 201 h 456"/>
                <a:gd name="T10" fmla="*/ 119 w 984"/>
                <a:gd name="T11" fmla="*/ 229 h 456"/>
                <a:gd name="T12" fmla="*/ 9 w 984"/>
                <a:gd name="T13" fmla="*/ 348 h 456"/>
                <a:gd name="T14" fmla="*/ 64 w 984"/>
                <a:gd name="T15" fmla="*/ 439 h 456"/>
                <a:gd name="T16" fmla="*/ 192 w 984"/>
                <a:gd name="T17" fmla="*/ 448 h 4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84"/>
                <a:gd name="T28" fmla="*/ 0 h 456"/>
                <a:gd name="T29" fmla="*/ 984 w 984"/>
                <a:gd name="T30" fmla="*/ 456 h 4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84" h="456">
                  <a:moveTo>
                    <a:pt x="905" y="0"/>
                  </a:moveTo>
                  <a:cubicBezTo>
                    <a:pt x="928" y="7"/>
                    <a:pt x="951" y="14"/>
                    <a:pt x="960" y="37"/>
                  </a:cubicBezTo>
                  <a:cubicBezTo>
                    <a:pt x="969" y="60"/>
                    <a:pt x="984" y="110"/>
                    <a:pt x="960" y="137"/>
                  </a:cubicBezTo>
                  <a:cubicBezTo>
                    <a:pt x="936" y="164"/>
                    <a:pt x="900" y="190"/>
                    <a:pt x="813" y="201"/>
                  </a:cubicBezTo>
                  <a:cubicBezTo>
                    <a:pt x="726" y="212"/>
                    <a:pt x="555" y="196"/>
                    <a:pt x="439" y="201"/>
                  </a:cubicBezTo>
                  <a:cubicBezTo>
                    <a:pt x="323" y="206"/>
                    <a:pt x="191" y="205"/>
                    <a:pt x="119" y="229"/>
                  </a:cubicBezTo>
                  <a:cubicBezTo>
                    <a:pt x="47" y="253"/>
                    <a:pt x="18" y="313"/>
                    <a:pt x="9" y="348"/>
                  </a:cubicBezTo>
                  <a:cubicBezTo>
                    <a:pt x="0" y="383"/>
                    <a:pt x="34" y="422"/>
                    <a:pt x="64" y="439"/>
                  </a:cubicBezTo>
                  <a:cubicBezTo>
                    <a:pt x="94" y="456"/>
                    <a:pt x="171" y="447"/>
                    <a:pt x="192" y="448"/>
                  </a:cubicBezTo>
                </a:path>
              </a:pathLst>
            </a:custGeom>
            <a:noFill/>
            <a:ln w="25400" cmpd="sng">
              <a:solidFill>
                <a:schemeClr val="tx2"/>
              </a:solidFill>
              <a:miter lim="800000"/>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49159" name="Rectangle 48"/>
          <p:cNvSpPr>
            <a:spLocks noGrp="1" noChangeArrowheads="1"/>
          </p:cNvSpPr>
          <p:nvPr>
            <p:ph type="title" idx="4294967295"/>
          </p:nvPr>
        </p:nvSpPr>
        <p:spPr>
          <a:xfrm>
            <a:off x="457200" y="457200"/>
            <a:ext cx="8229600" cy="955675"/>
          </a:xfrm>
        </p:spPr>
        <p:txBody>
          <a:bodyPr/>
          <a:lstStyle/>
          <a:p>
            <a:pPr algn="ctr" eaLnBrk="1" hangingPunct="1"/>
            <a:r>
              <a:rPr lang="zh-CN" sz="4000" b="1" dirty="0" smtClean="0">
                <a:solidFill>
                  <a:schemeClr val="tx2"/>
                </a:solidFill>
                <a:ea typeface="华文新魏" pitchFamily="2" charset="-122"/>
              </a:rPr>
              <a:t>层次序遍历二叉树的算法</a:t>
            </a:r>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357DFCC2-1F40-4481-A53E-6E85A83A4B85}" type="slidenum">
              <a:rPr lang="en-US" altLang="zh-CN" sz="1800" b="1">
                <a:latin typeface="华文新魏" pitchFamily="2" charset="-122"/>
                <a:ea typeface="华文新魏" pitchFamily="2" charset="-122"/>
              </a:rPr>
              <a:pPr algn="r" eaLnBrk="1" hangingPunct="1"/>
              <a:t>44</a:t>
            </a:fld>
            <a:endParaRPr lang="en-US" altLang="zh-CN" sz="1800" b="1">
              <a:latin typeface="华文新魏" pitchFamily="2" charset="-122"/>
              <a:ea typeface="华文新魏" pitchFamily="2" charset="-122"/>
            </a:endParaRPr>
          </a:p>
        </p:txBody>
      </p:sp>
      <p:sp>
        <p:nvSpPr>
          <p:cNvPr id="50179"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DB2B2755-697F-4CDF-8F34-7FC02D121770}" type="slidenum">
              <a:rPr lang="en-US" altLang="zh-CN" sz="1800" b="1">
                <a:latin typeface="华文新魏" pitchFamily="2" charset="-122"/>
                <a:ea typeface="华文新魏" pitchFamily="2" charset="-122"/>
              </a:rPr>
              <a:pPr algn="r" eaLnBrk="1" hangingPunct="1"/>
              <a:t>44</a:t>
            </a:fld>
            <a:endParaRPr lang="en-US" altLang="zh-CN" sz="1800" b="1">
              <a:latin typeface="华文新魏" pitchFamily="2" charset="-122"/>
              <a:ea typeface="华文新魏" pitchFamily="2" charset="-122"/>
            </a:endParaRPr>
          </a:p>
        </p:txBody>
      </p:sp>
      <p:sp>
        <p:nvSpPr>
          <p:cNvPr id="50180" name="Rectangle 3"/>
          <p:cNvSpPr>
            <a:spLocks noGrp="1" noChangeArrowheads="1"/>
          </p:cNvSpPr>
          <p:nvPr>
            <p:ph type="body" idx="4294967295"/>
          </p:nvPr>
        </p:nvSpPr>
        <p:spPr>
          <a:xfrm>
            <a:off x="625475" y="763588"/>
            <a:ext cx="8050213" cy="5581650"/>
          </a:xfrm>
        </p:spPr>
        <p:txBody>
          <a:bodyPr/>
          <a:lstStyle/>
          <a:p>
            <a:pPr eaLnBrk="1" hangingPunct="1">
              <a:lnSpc>
                <a:spcPct val="105000"/>
              </a:lnSpc>
              <a:buClr>
                <a:srgbClr val="800080"/>
              </a:buClr>
              <a:buSzPct val="50000"/>
            </a:pPr>
            <a:r>
              <a:rPr lang="zh-CN" sz="3000" b="1" dirty="0" smtClean="0">
                <a:latin typeface="Times New Roman" pitchFamily="18" charset="0"/>
                <a:ea typeface="仿宋_GB2312" pitchFamily="49" charset="-122"/>
              </a:rPr>
              <a:t>这种遍历需要使用一个</a:t>
            </a:r>
            <a:r>
              <a:rPr lang="zh-CN" sz="3000" b="1" dirty="0" smtClean="0">
                <a:solidFill>
                  <a:schemeClr val="tx2"/>
                </a:solidFill>
                <a:latin typeface="Times New Roman" pitchFamily="18" charset="0"/>
                <a:ea typeface="仿宋_GB2312" pitchFamily="49" charset="-122"/>
              </a:rPr>
              <a:t>先进先出的队列</a:t>
            </a:r>
            <a:r>
              <a:rPr lang="zh-CN" sz="3000" b="1" dirty="0" smtClean="0">
                <a:latin typeface="Times New Roman" pitchFamily="18" charset="0"/>
                <a:ea typeface="仿宋_GB2312" pitchFamily="49" charset="-122"/>
              </a:rPr>
              <a:t>，在处理上一层时，将其下一层的结点直接进到队列（的队尾）。在上一层结点遍历完后，下一层结点正好处于队列的队头，可以继续访问它们。</a:t>
            </a:r>
          </a:p>
          <a:p>
            <a:pPr eaLnBrk="1" hangingPunct="1">
              <a:lnSpc>
                <a:spcPct val="105000"/>
              </a:lnSpc>
              <a:buClr>
                <a:srgbClr val="800080"/>
              </a:buClr>
              <a:buSzPct val="50000"/>
            </a:pPr>
            <a:r>
              <a:rPr lang="zh-CN" sz="3000" b="1" dirty="0" smtClean="0">
                <a:latin typeface="Times New Roman" pitchFamily="18" charset="0"/>
                <a:ea typeface="仿宋_GB2312" pitchFamily="49" charset="-122"/>
              </a:rPr>
              <a:t>算法是非递归的。</a:t>
            </a:r>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BF34BF81-DF7C-4669-A519-36626D7C121F}" type="slidenum">
              <a:rPr lang="en-US" altLang="zh-CN" sz="1800" b="1">
                <a:latin typeface="华文新魏" pitchFamily="2" charset="-122"/>
                <a:ea typeface="华文新魏" pitchFamily="2" charset="-122"/>
              </a:rPr>
              <a:pPr algn="r" eaLnBrk="1" hangingPunct="1"/>
              <a:t>45</a:t>
            </a:fld>
            <a:endParaRPr lang="en-US" altLang="zh-CN" sz="1800" b="1">
              <a:latin typeface="华文新魏" pitchFamily="2" charset="-122"/>
              <a:ea typeface="华文新魏" pitchFamily="2" charset="-122"/>
            </a:endParaRPr>
          </a:p>
        </p:txBody>
      </p:sp>
      <p:sp>
        <p:nvSpPr>
          <p:cNvPr id="51203"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53168219-CD51-4774-BA19-D92A562DF9F8}" type="slidenum">
              <a:rPr lang="en-US" altLang="zh-CN" sz="1800" b="1">
                <a:latin typeface="华文新魏" pitchFamily="2" charset="-122"/>
                <a:ea typeface="华文新魏" pitchFamily="2" charset="-122"/>
              </a:rPr>
              <a:pPr algn="r" eaLnBrk="1" hangingPunct="1"/>
              <a:t>45</a:t>
            </a:fld>
            <a:endParaRPr lang="en-US" altLang="zh-CN" sz="1800" b="1">
              <a:latin typeface="华文新魏" pitchFamily="2" charset="-122"/>
              <a:ea typeface="华文新魏" pitchFamily="2" charset="-122"/>
            </a:endParaRPr>
          </a:p>
        </p:txBody>
      </p:sp>
      <p:grpSp>
        <p:nvGrpSpPr>
          <p:cNvPr id="51204" name="Group 4"/>
          <p:cNvGrpSpPr>
            <a:grpSpLocks/>
          </p:cNvGrpSpPr>
          <p:nvPr/>
        </p:nvGrpSpPr>
        <p:grpSpPr bwMode="auto">
          <a:xfrm>
            <a:off x="576263" y="1771650"/>
            <a:ext cx="2160587" cy="2378075"/>
            <a:chOff x="0" y="0"/>
            <a:chExt cx="1361" cy="1498"/>
          </a:xfrm>
        </p:grpSpPr>
        <p:sp>
          <p:nvSpPr>
            <p:cNvPr id="51292" name="Line 5"/>
            <p:cNvSpPr>
              <a:spLocks noChangeShapeType="1"/>
            </p:cNvSpPr>
            <p:nvPr/>
          </p:nvSpPr>
          <p:spPr bwMode="auto">
            <a:xfrm flipH="1">
              <a:off x="930" y="750"/>
              <a:ext cx="261" cy="499"/>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93" name="Line 6"/>
            <p:cNvSpPr>
              <a:spLocks noChangeShapeType="1"/>
            </p:cNvSpPr>
            <p:nvPr/>
          </p:nvSpPr>
          <p:spPr bwMode="auto">
            <a:xfrm>
              <a:off x="192" y="797"/>
              <a:ext cx="192" cy="432"/>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94" name="Line 7"/>
            <p:cNvSpPr>
              <a:spLocks noChangeShapeType="1"/>
            </p:cNvSpPr>
            <p:nvPr/>
          </p:nvSpPr>
          <p:spPr bwMode="auto">
            <a:xfrm>
              <a:off x="749" y="273"/>
              <a:ext cx="408" cy="363"/>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95" name="Line 8"/>
            <p:cNvSpPr>
              <a:spLocks noChangeShapeType="1"/>
            </p:cNvSpPr>
            <p:nvPr/>
          </p:nvSpPr>
          <p:spPr bwMode="auto">
            <a:xfrm flipH="1">
              <a:off x="192" y="273"/>
              <a:ext cx="444" cy="38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96" name="Oval 9"/>
            <p:cNvSpPr>
              <a:spLocks noChangeArrowheads="1"/>
            </p:cNvSpPr>
            <p:nvPr/>
          </p:nvSpPr>
          <p:spPr bwMode="auto">
            <a:xfrm>
              <a:off x="552" y="77"/>
              <a:ext cx="288" cy="288"/>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sz="2400">
                <a:latin typeface="Times New Roman" pitchFamily="18" charset="0"/>
              </a:endParaRPr>
            </a:p>
          </p:txBody>
        </p:sp>
        <p:sp>
          <p:nvSpPr>
            <p:cNvPr id="51297" name="Oval 10"/>
            <p:cNvSpPr>
              <a:spLocks noChangeArrowheads="1"/>
            </p:cNvSpPr>
            <p:nvPr/>
          </p:nvSpPr>
          <p:spPr bwMode="auto">
            <a:xfrm>
              <a:off x="0" y="557"/>
              <a:ext cx="288" cy="288"/>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298" name="Oval 11"/>
            <p:cNvSpPr>
              <a:spLocks noChangeArrowheads="1"/>
            </p:cNvSpPr>
            <p:nvPr/>
          </p:nvSpPr>
          <p:spPr bwMode="auto">
            <a:xfrm>
              <a:off x="772" y="1188"/>
              <a:ext cx="288" cy="288"/>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299" name="Oval 12"/>
            <p:cNvSpPr>
              <a:spLocks noChangeArrowheads="1"/>
            </p:cNvSpPr>
            <p:nvPr/>
          </p:nvSpPr>
          <p:spPr bwMode="auto">
            <a:xfrm>
              <a:off x="1073" y="575"/>
              <a:ext cx="288" cy="288"/>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300" name="Oval 13"/>
            <p:cNvSpPr>
              <a:spLocks noChangeArrowheads="1"/>
            </p:cNvSpPr>
            <p:nvPr/>
          </p:nvSpPr>
          <p:spPr bwMode="auto">
            <a:xfrm>
              <a:off x="288" y="1181"/>
              <a:ext cx="288" cy="288"/>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301" name="Text Box 14"/>
            <p:cNvSpPr txBox="1">
              <a:spLocks noChangeArrowheads="1"/>
            </p:cNvSpPr>
            <p:nvPr/>
          </p:nvSpPr>
          <p:spPr bwMode="auto">
            <a:xfrm>
              <a:off x="552" y="0"/>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i="1">
                  <a:solidFill>
                    <a:srgbClr val="FFFFCC"/>
                  </a:solidFill>
                  <a:latin typeface="Times New Roman" pitchFamily="18" charset="0"/>
                </a:rPr>
                <a:t>a</a:t>
              </a:r>
              <a:endParaRPr lang="en-US" altLang="zh-CN" sz="2400">
                <a:latin typeface="Times New Roman" pitchFamily="18" charset="0"/>
              </a:endParaRPr>
            </a:p>
          </p:txBody>
        </p:sp>
        <p:sp>
          <p:nvSpPr>
            <p:cNvPr id="51302" name="Text Box 15"/>
            <p:cNvSpPr txBox="1">
              <a:spLocks noChangeArrowheads="1"/>
            </p:cNvSpPr>
            <p:nvPr/>
          </p:nvSpPr>
          <p:spPr bwMode="auto">
            <a:xfrm>
              <a:off x="0" y="50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i="1">
                  <a:solidFill>
                    <a:srgbClr val="FFFFCC"/>
                  </a:solidFill>
                  <a:latin typeface="Times New Roman" pitchFamily="18" charset="0"/>
                </a:rPr>
                <a:t>b</a:t>
              </a:r>
              <a:endParaRPr lang="en-US" altLang="zh-CN" sz="2400">
                <a:latin typeface="Times New Roman" pitchFamily="18" charset="0"/>
              </a:endParaRPr>
            </a:p>
          </p:txBody>
        </p:sp>
        <p:sp>
          <p:nvSpPr>
            <p:cNvPr id="51303" name="Text Box 16"/>
            <p:cNvSpPr txBox="1">
              <a:spLocks noChangeArrowheads="1"/>
            </p:cNvSpPr>
            <p:nvPr/>
          </p:nvSpPr>
          <p:spPr bwMode="auto">
            <a:xfrm>
              <a:off x="1083" y="498"/>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i="1">
                  <a:solidFill>
                    <a:srgbClr val="FFFFCC"/>
                  </a:solidFill>
                  <a:latin typeface="Times New Roman" pitchFamily="18" charset="0"/>
                </a:rPr>
                <a:t>c</a:t>
              </a:r>
              <a:endParaRPr lang="en-US" altLang="zh-CN" sz="2400">
                <a:latin typeface="Times New Roman" pitchFamily="18" charset="0"/>
              </a:endParaRPr>
            </a:p>
          </p:txBody>
        </p:sp>
        <p:sp>
          <p:nvSpPr>
            <p:cNvPr id="51304" name="Text Box 17"/>
            <p:cNvSpPr txBox="1">
              <a:spLocks noChangeArrowheads="1"/>
            </p:cNvSpPr>
            <p:nvPr/>
          </p:nvSpPr>
          <p:spPr bwMode="auto">
            <a:xfrm>
              <a:off x="288" y="1133"/>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i="1">
                  <a:solidFill>
                    <a:srgbClr val="FFFFCC"/>
                  </a:solidFill>
                  <a:latin typeface="Times New Roman" pitchFamily="18" charset="0"/>
                </a:rPr>
                <a:t>d</a:t>
              </a:r>
              <a:endParaRPr lang="en-US" altLang="zh-CN" sz="2400">
                <a:latin typeface="Times New Roman" pitchFamily="18" charset="0"/>
              </a:endParaRPr>
            </a:p>
          </p:txBody>
        </p:sp>
        <p:sp>
          <p:nvSpPr>
            <p:cNvPr id="51305" name="Text Box 18"/>
            <p:cNvSpPr txBox="1">
              <a:spLocks noChangeArrowheads="1"/>
            </p:cNvSpPr>
            <p:nvPr/>
          </p:nvSpPr>
          <p:spPr bwMode="auto">
            <a:xfrm>
              <a:off x="804" y="1111"/>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i="1">
                  <a:solidFill>
                    <a:srgbClr val="FFFFCC"/>
                  </a:solidFill>
                  <a:latin typeface="Times New Roman" pitchFamily="18" charset="0"/>
                </a:rPr>
                <a:t>e</a:t>
              </a:r>
              <a:endParaRPr lang="en-US" altLang="zh-CN" sz="2400">
                <a:latin typeface="Times New Roman" pitchFamily="18" charset="0"/>
              </a:endParaRPr>
            </a:p>
          </p:txBody>
        </p:sp>
        <p:sp>
          <p:nvSpPr>
            <p:cNvPr id="51306" name="Line 19"/>
            <p:cNvSpPr>
              <a:spLocks noChangeShapeType="1"/>
            </p:cNvSpPr>
            <p:nvPr/>
          </p:nvSpPr>
          <p:spPr bwMode="auto">
            <a:xfrm flipH="1">
              <a:off x="227" y="273"/>
              <a:ext cx="295" cy="250"/>
            </a:xfrm>
            <a:prstGeom prst="line">
              <a:avLst/>
            </a:prstGeom>
            <a:noFill/>
            <a:ln w="2540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07" name="Line 20"/>
            <p:cNvSpPr>
              <a:spLocks noChangeShapeType="1"/>
            </p:cNvSpPr>
            <p:nvPr/>
          </p:nvSpPr>
          <p:spPr bwMode="auto">
            <a:xfrm>
              <a:off x="137" y="886"/>
              <a:ext cx="129" cy="298"/>
            </a:xfrm>
            <a:prstGeom prst="line">
              <a:avLst/>
            </a:prstGeom>
            <a:noFill/>
            <a:ln w="2540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08" name="Line 21"/>
            <p:cNvSpPr>
              <a:spLocks noChangeShapeType="1"/>
            </p:cNvSpPr>
            <p:nvPr/>
          </p:nvSpPr>
          <p:spPr bwMode="auto">
            <a:xfrm>
              <a:off x="318" y="863"/>
              <a:ext cx="121" cy="265"/>
            </a:xfrm>
            <a:prstGeom prst="line">
              <a:avLst/>
            </a:prstGeom>
            <a:noFill/>
            <a:ln w="25400">
              <a:solidFill>
                <a:schemeClr val="accent2"/>
              </a:solidFill>
              <a:round/>
              <a:headEnd type="triangle"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09" name="Line 22"/>
            <p:cNvSpPr>
              <a:spLocks noChangeShapeType="1"/>
            </p:cNvSpPr>
            <p:nvPr/>
          </p:nvSpPr>
          <p:spPr bwMode="auto">
            <a:xfrm flipH="1">
              <a:off x="336" y="410"/>
              <a:ext cx="277" cy="243"/>
            </a:xfrm>
            <a:prstGeom prst="line">
              <a:avLst/>
            </a:prstGeom>
            <a:noFill/>
            <a:ln w="25400">
              <a:solidFill>
                <a:schemeClr val="accent2"/>
              </a:solidFill>
              <a:round/>
              <a:headEnd type="triangle"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10" name="Line 23"/>
            <p:cNvSpPr>
              <a:spLocks noChangeShapeType="1"/>
            </p:cNvSpPr>
            <p:nvPr/>
          </p:nvSpPr>
          <p:spPr bwMode="auto">
            <a:xfrm>
              <a:off x="795" y="433"/>
              <a:ext cx="249" cy="226"/>
            </a:xfrm>
            <a:prstGeom prst="line">
              <a:avLst/>
            </a:prstGeom>
            <a:noFill/>
            <a:ln w="2540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11" name="Line 24"/>
            <p:cNvSpPr>
              <a:spLocks noChangeShapeType="1"/>
            </p:cNvSpPr>
            <p:nvPr/>
          </p:nvSpPr>
          <p:spPr bwMode="auto">
            <a:xfrm flipH="1">
              <a:off x="908" y="840"/>
              <a:ext cx="141" cy="273"/>
            </a:xfrm>
            <a:prstGeom prst="line">
              <a:avLst/>
            </a:prstGeom>
            <a:noFill/>
            <a:ln w="25400">
              <a:solidFill>
                <a:schemeClr val="tx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12" name="Line 25"/>
            <p:cNvSpPr>
              <a:spLocks noChangeShapeType="1"/>
            </p:cNvSpPr>
            <p:nvPr/>
          </p:nvSpPr>
          <p:spPr bwMode="auto">
            <a:xfrm flipH="1">
              <a:off x="1067" y="931"/>
              <a:ext cx="136" cy="266"/>
            </a:xfrm>
            <a:prstGeom prst="line">
              <a:avLst/>
            </a:prstGeom>
            <a:noFill/>
            <a:ln w="25400">
              <a:solidFill>
                <a:schemeClr val="accent2"/>
              </a:solidFill>
              <a:round/>
              <a:headEnd type="triangle"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13" name="Line 26"/>
            <p:cNvSpPr>
              <a:spLocks noChangeShapeType="1"/>
            </p:cNvSpPr>
            <p:nvPr/>
          </p:nvSpPr>
          <p:spPr bwMode="auto">
            <a:xfrm>
              <a:off x="908" y="273"/>
              <a:ext cx="249" cy="227"/>
            </a:xfrm>
            <a:prstGeom prst="line">
              <a:avLst/>
            </a:prstGeom>
            <a:noFill/>
            <a:ln w="25400">
              <a:solidFill>
                <a:schemeClr val="accent2"/>
              </a:solidFill>
              <a:round/>
              <a:headEnd type="triangle" w="med" len="lg"/>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1205" name="Group 27"/>
          <p:cNvGrpSpPr>
            <a:grpSpLocks/>
          </p:cNvGrpSpPr>
          <p:nvPr/>
        </p:nvGrpSpPr>
        <p:grpSpPr bwMode="auto">
          <a:xfrm>
            <a:off x="2879725" y="692150"/>
            <a:ext cx="3413125" cy="519113"/>
            <a:chOff x="0" y="0"/>
            <a:chExt cx="2150" cy="327"/>
          </a:xfrm>
        </p:grpSpPr>
        <p:sp>
          <p:nvSpPr>
            <p:cNvPr id="51281" name="Text Box 28"/>
            <p:cNvSpPr txBox="1">
              <a:spLocks noChangeArrowheads="1"/>
            </p:cNvSpPr>
            <p:nvPr/>
          </p:nvSpPr>
          <p:spPr bwMode="auto">
            <a:xfrm>
              <a:off x="0" y="0"/>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a:latin typeface="Times New Roman" pitchFamily="18" charset="0"/>
                </a:rPr>
                <a:t>Q</a:t>
              </a:r>
            </a:p>
          </p:txBody>
        </p:sp>
        <p:grpSp>
          <p:nvGrpSpPr>
            <p:cNvPr id="51282" name="Group 29"/>
            <p:cNvGrpSpPr>
              <a:grpSpLocks/>
            </p:cNvGrpSpPr>
            <p:nvPr/>
          </p:nvGrpSpPr>
          <p:grpSpPr bwMode="auto">
            <a:xfrm>
              <a:off x="313" y="43"/>
              <a:ext cx="1837" cy="272"/>
              <a:chOff x="0" y="0"/>
              <a:chExt cx="1837" cy="272"/>
            </a:xfrm>
          </p:grpSpPr>
          <p:sp>
            <p:nvSpPr>
              <p:cNvPr id="51283" name="Rectangle 27"/>
              <p:cNvSpPr>
                <a:spLocks noChangeArrowheads="1"/>
              </p:cNvSpPr>
              <p:nvPr/>
            </p:nvSpPr>
            <p:spPr bwMode="auto">
              <a:xfrm>
                <a:off x="0" y="0"/>
                <a:ext cx="1837" cy="27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1284" name="Line 29"/>
              <p:cNvSpPr>
                <a:spLocks noChangeShapeType="1"/>
              </p:cNvSpPr>
              <p:nvPr/>
            </p:nvSpPr>
            <p:spPr bwMode="auto">
              <a:xfrm>
                <a:off x="0" y="0"/>
                <a:ext cx="1837" cy="0"/>
              </a:xfrm>
              <a:prstGeom prst="line">
                <a:avLst/>
              </a:prstGeom>
              <a:noFill/>
              <a:ln w="2222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5" name="Line 30"/>
              <p:cNvSpPr>
                <a:spLocks noChangeShapeType="1"/>
              </p:cNvSpPr>
              <p:nvPr/>
            </p:nvSpPr>
            <p:spPr bwMode="auto">
              <a:xfrm>
                <a:off x="0" y="272"/>
                <a:ext cx="1837" cy="0"/>
              </a:xfrm>
              <a:prstGeom prst="line">
                <a:avLst/>
              </a:prstGeom>
              <a:noFill/>
              <a:ln w="2222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6" name="Line 31"/>
              <p:cNvSpPr>
                <a:spLocks noChangeShapeType="1"/>
              </p:cNvSpPr>
              <p:nvPr/>
            </p:nvSpPr>
            <p:spPr bwMode="auto">
              <a:xfrm>
                <a:off x="363"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7" name="Line 32"/>
              <p:cNvSpPr>
                <a:spLocks noChangeShapeType="1"/>
              </p:cNvSpPr>
              <p:nvPr/>
            </p:nvSpPr>
            <p:spPr bwMode="auto">
              <a:xfrm>
                <a:off x="0"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8" name="Line 33"/>
              <p:cNvSpPr>
                <a:spLocks noChangeShapeType="1"/>
              </p:cNvSpPr>
              <p:nvPr/>
            </p:nvSpPr>
            <p:spPr bwMode="auto">
              <a:xfrm>
                <a:off x="725"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9" name="Line 34"/>
              <p:cNvSpPr>
                <a:spLocks noChangeShapeType="1"/>
              </p:cNvSpPr>
              <p:nvPr/>
            </p:nvSpPr>
            <p:spPr bwMode="auto">
              <a:xfrm>
                <a:off x="1088"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0" name="Line 35"/>
              <p:cNvSpPr>
                <a:spLocks noChangeShapeType="1"/>
              </p:cNvSpPr>
              <p:nvPr/>
            </p:nvSpPr>
            <p:spPr bwMode="auto">
              <a:xfrm>
                <a:off x="1451"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91" name="Line 36"/>
              <p:cNvSpPr>
                <a:spLocks noChangeShapeType="1"/>
              </p:cNvSpPr>
              <p:nvPr/>
            </p:nvSpPr>
            <p:spPr bwMode="auto">
              <a:xfrm>
                <a:off x="1837"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1206" name="Text Box 39"/>
          <p:cNvSpPr txBox="1">
            <a:spLocks noChangeArrowheads="1"/>
          </p:cNvSpPr>
          <p:nvPr/>
        </p:nvSpPr>
        <p:spPr bwMode="auto">
          <a:xfrm>
            <a:off x="3463925" y="641350"/>
            <a:ext cx="387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3200" b="1" i="1">
                <a:solidFill>
                  <a:schemeClr val="tx2"/>
                </a:solidFill>
                <a:latin typeface="Times New Roman" pitchFamily="18" charset="0"/>
              </a:rPr>
              <a:t>a</a:t>
            </a:r>
          </a:p>
        </p:txBody>
      </p:sp>
      <p:sp>
        <p:nvSpPr>
          <p:cNvPr id="51207" name="Text Box 40"/>
          <p:cNvSpPr txBox="1">
            <a:spLocks noChangeArrowheads="1"/>
          </p:cNvSpPr>
          <p:nvPr/>
        </p:nvSpPr>
        <p:spPr bwMode="auto">
          <a:xfrm>
            <a:off x="6383338" y="712788"/>
            <a:ext cx="1162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i="1">
                <a:solidFill>
                  <a:schemeClr val="tx2"/>
                </a:solidFill>
                <a:latin typeface="Times New Roman" pitchFamily="18" charset="0"/>
                <a:ea typeface="仿宋_GB2312" pitchFamily="49" charset="-122"/>
              </a:rPr>
              <a:t>a</a:t>
            </a:r>
            <a:r>
              <a:rPr lang="en-US" altLang="zh-CN" sz="2800" b="1">
                <a:latin typeface="Times New Roman" pitchFamily="18" charset="0"/>
                <a:ea typeface="仿宋_GB2312" pitchFamily="49" charset="-122"/>
              </a:rPr>
              <a:t> </a:t>
            </a:r>
            <a:r>
              <a:rPr lang="zh-CN" altLang="en-US" sz="2800" b="1">
                <a:latin typeface="Times New Roman" pitchFamily="18" charset="0"/>
                <a:ea typeface="仿宋_GB2312" pitchFamily="49" charset="-122"/>
              </a:rPr>
              <a:t>进队</a:t>
            </a:r>
          </a:p>
        </p:txBody>
      </p:sp>
      <p:grpSp>
        <p:nvGrpSpPr>
          <p:cNvPr id="63529" name="Group 41"/>
          <p:cNvGrpSpPr>
            <a:grpSpLocks/>
          </p:cNvGrpSpPr>
          <p:nvPr/>
        </p:nvGrpSpPr>
        <p:grpSpPr bwMode="auto">
          <a:xfrm>
            <a:off x="2887663" y="1379538"/>
            <a:ext cx="3413125" cy="519112"/>
            <a:chOff x="0" y="0"/>
            <a:chExt cx="2150" cy="327"/>
          </a:xfrm>
        </p:grpSpPr>
        <p:sp>
          <p:nvSpPr>
            <p:cNvPr id="51270" name="Text Box 42"/>
            <p:cNvSpPr txBox="1">
              <a:spLocks noChangeArrowheads="1"/>
            </p:cNvSpPr>
            <p:nvPr/>
          </p:nvSpPr>
          <p:spPr bwMode="auto">
            <a:xfrm>
              <a:off x="0" y="0"/>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a:latin typeface="Times New Roman" pitchFamily="18" charset="0"/>
                </a:rPr>
                <a:t>Q</a:t>
              </a:r>
            </a:p>
          </p:txBody>
        </p:sp>
        <p:grpSp>
          <p:nvGrpSpPr>
            <p:cNvPr id="51271" name="Group 43"/>
            <p:cNvGrpSpPr>
              <a:grpSpLocks/>
            </p:cNvGrpSpPr>
            <p:nvPr/>
          </p:nvGrpSpPr>
          <p:grpSpPr bwMode="auto">
            <a:xfrm>
              <a:off x="313" y="43"/>
              <a:ext cx="1837" cy="272"/>
              <a:chOff x="0" y="0"/>
              <a:chExt cx="1837" cy="272"/>
            </a:xfrm>
          </p:grpSpPr>
          <p:sp>
            <p:nvSpPr>
              <p:cNvPr id="51272" name="Rectangle 44"/>
              <p:cNvSpPr>
                <a:spLocks noChangeArrowheads="1"/>
              </p:cNvSpPr>
              <p:nvPr/>
            </p:nvSpPr>
            <p:spPr bwMode="auto">
              <a:xfrm>
                <a:off x="0" y="0"/>
                <a:ext cx="1837" cy="27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1273" name="Line 45"/>
              <p:cNvSpPr>
                <a:spLocks noChangeShapeType="1"/>
              </p:cNvSpPr>
              <p:nvPr/>
            </p:nvSpPr>
            <p:spPr bwMode="auto">
              <a:xfrm>
                <a:off x="0" y="0"/>
                <a:ext cx="1837" cy="0"/>
              </a:xfrm>
              <a:prstGeom prst="line">
                <a:avLst/>
              </a:prstGeom>
              <a:noFill/>
              <a:ln w="2222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4" name="Line 46"/>
              <p:cNvSpPr>
                <a:spLocks noChangeShapeType="1"/>
              </p:cNvSpPr>
              <p:nvPr/>
            </p:nvSpPr>
            <p:spPr bwMode="auto">
              <a:xfrm>
                <a:off x="0" y="272"/>
                <a:ext cx="1837" cy="0"/>
              </a:xfrm>
              <a:prstGeom prst="line">
                <a:avLst/>
              </a:prstGeom>
              <a:noFill/>
              <a:ln w="2222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5" name="Line 47"/>
              <p:cNvSpPr>
                <a:spLocks noChangeShapeType="1"/>
              </p:cNvSpPr>
              <p:nvPr/>
            </p:nvSpPr>
            <p:spPr bwMode="auto">
              <a:xfrm>
                <a:off x="363"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6" name="Line 48"/>
              <p:cNvSpPr>
                <a:spLocks noChangeShapeType="1"/>
              </p:cNvSpPr>
              <p:nvPr/>
            </p:nvSpPr>
            <p:spPr bwMode="auto">
              <a:xfrm>
                <a:off x="0"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7" name="Line 49"/>
              <p:cNvSpPr>
                <a:spLocks noChangeShapeType="1"/>
              </p:cNvSpPr>
              <p:nvPr/>
            </p:nvSpPr>
            <p:spPr bwMode="auto">
              <a:xfrm>
                <a:off x="725"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8" name="Line 50"/>
              <p:cNvSpPr>
                <a:spLocks noChangeShapeType="1"/>
              </p:cNvSpPr>
              <p:nvPr/>
            </p:nvSpPr>
            <p:spPr bwMode="auto">
              <a:xfrm>
                <a:off x="1088"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9" name="Line 51"/>
              <p:cNvSpPr>
                <a:spLocks noChangeShapeType="1"/>
              </p:cNvSpPr>
              <p:nvPr/>
            </p:nvSpPr>
            <p:spPr bwMode="auto">
              <a:xfrm>
                <a:off x="1451"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80" name="Line 52"/>
              <p:cNvSpPr>
                <a:spLocks noChangeShapeType="1"/>
              </p:cNvSpPr>
              <p:nvPr/>
            </p:nvSpPr>
            <p:spPr bwMode="auto">
              <a:xfrm>
                <a:off x="1837"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3541" name="Text Box 53"/>
          <p:cNvSpPr txBox="1">
            <a:spLocks noChangeArrowheads="1"/>
          </p:cNvSpPr>
          <p:nvPr/>
        </p:nvSpPr>
        <p:spPr bwMode="auto">
          <a:xfrm>
            <a:off x="6443663" y="1374775"/>
            <a:ext cx="21399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i="1">
                <a:solidFill>
                  <a:schemeClr val="tx2"/>
                </a:solidFill>
                <a:latin typeface="Times New Roman" pitchFamily="18" charset="0"/>
                <a:ea typeface="仿宋_GB2312" pitchFamily="49" charset="-122"/>
              </a:rPr>
              <a:t>a</a:t>
            </a:r>
            <a:r>
              <a:rPr lang="zh-CN" altLang="en-US" sz="2800" b="1">
                <a:latin typeface="Times New Roman" pitchFamily="18" charset="0"/>
                <a:ea typeface="仿宋_GB2312" pitchFamily="49" charset="-122"/>
              </a:rPr>
              <a:t>出队</a:t>
            </a:r>
            <a:r>
              <a:rPr lang="en-US" altLang="zh-CN" sz="2800" b="1">
                <a:latin typeface="Times New Roman" pitchFamily="18" charset="0"/>
                <a:ea typeface="仿宋_GB2312" pitchFamily="49" charset="-122"/>
              </a:rPr>
              <a:t>,</a:t>
            </a:r>
            <a:r>
              <a:rPr lang="zh-CN" altLang="en-US" sz="2800" b="1">
                <a:latin typeface="Times New Roman" pitchFamily="18" charset="0"/>
                <a:ea typeface="仿宋_GB2312" pitchFamily="49" charset="-122"/>
              </a:rPr>
              <a:t>访问</a:t>
            </a:r>
            <a:r>
              <a:rPr lang="en-US" altLang="zh-CN" sz="2800" b="1">
                <a:latin typeface="Times New Roman" pitchFamily="18" charset="0"/>
                <a:ea typeface="仿宋_GB2312" pitchFamily="49" charset="-122"/>
              </a:rPr>
              <a:t>a</a:t>
            </a:r>
          </a:p>
          <a:p>
            <a:pPr eaLnBrk="1" hangingPunct="1"/>
            <a:r>
              <a:rPr lang="en-US" altLang="zh-CN" sz="2800" b="1">
                <a:latin typeface="Times New Roman" pitchFamily="18" charset="0"/>
                <a:ea typeface="仿宋_GB2312" pitchFamily="49" charset="-122"/>
              </a:rPr>
              <a:t>b</a:t>
            </a:r>
            <a:r>
              <a:rPr lang="zh-CN" altLang="en-US" sz="2800" b="1">
                <a:latin typeface="Times New Roman" pitchFamily="18" charset="0"/>
                <a:ea typeface="仿宋_GB2312" pitchFamily="49" charset="-122"/>
              </a:rPr>
              <a:t>进队</a:t>
            </a:r>
            <a:r>
              <a:rPr lang="en-US" altLang="zh-CN" sz="2800" b="1">
                <a:latin typeface="Times New Roman" pitchFamily="18" charset="0"/>
                <a:ea typeface="仿宋_GB2312" pitchFamily="49" charset="-122"/>
              </a:rPr>
              <a:t>,</a:t>
            </a:r>
            <a:r>
              <a:rPr lang="en-US" altLang="zh-CN" sz="2800" b="1" i="1">
                <a:solidFill>
                  <a:schemeClr val="tx2"/>
                </a:solidFill>
                <a:latin typeface="Times New Roman" pitchFamily="18" charset="0"/>
                <a:ea typeface="仿宋_GB2312" pitchFamily="49" charset="-122"/>
              </a:rPr>
              <a:t>c</a:t>
            </a:r>
            <a:r>
              <a:rPr lang="en-US" altLang="zh-CN" sz="2800" b="1">
                <a:latin typeface="Times New Roman" pitchFamily="18" charset="0"/>
                <a:ea typeface="仿宋_GB2312" pitchFamily="49" charset="-122"/>
              </a:rPr>
              <a:t> </a:t>
            </a:r>
            <a:r>
              <a:rPr lang="zh-CN" altLang="en-US" sz="2800" b="1">
                <a:latin typeface="Times New Roman" pitchFamily="18" charset="0"/>
                <a:ea typeface="仿宋_GB2312" pitchFamily="49" charset="-122"/>
              </a:rPr>
              <a:t>进队</a:t>
            </a:r>
          </a:p>
        </p:txBody>
      </p:sp>
      <p:sp>
        <p:nvSpPr>
          <p:cNvPr id="63542" name="Text Box 55"/>
          <p:cNvSpPr txBox="1">
            <a:spLocks noChangeArrowheads="1"/>
          </p:cNvSpPr>
          <p:nvPr/>
        </p:nvSpPr>
        <p:spPr bwMode="auto">
          <a:xfrm>
            <a:off x="4040188" y="13763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3200" b="1" i="1">
                <a:solidFill>
                  <a:schemeClr val="tx2"/>
                </a:solidFill>
                <a:latin typeface="Times New Roman" pitchFamily="18" charset="0"/>
              </a:rPr>
              <a:t>b</a:t>
            </a:r>
          </a:p>
        </p:txBody>
      </p:sp>
      <p:sp>
        <p:nvSpPr>
          <p:cNvPr id="63543" name="Text Box 56"/>
          <p:cNvSpPr txBox="1">
            <a:spLocks noChangeArrowheads="1"/>
          </p:cNvSpPr>
          <p:nvPr/>
        </p:nvSpPr>
        <p:spPr bwMode="auto">
          <a:xfrm>
            <a:off x="4638675" y="133985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3200" b="1" i="1">
                <a:solidFill>
                  <a:schemeClr val="tx2"/>
                </a:solidFill>
                <a:latin typeface="Times New Roman" pitchFamily="18" charset="0"/>
              </a:rPr>
              <a:t>c</a:t>
            </a:r>
          </a:p>
        </p:txBody>
      </p:sp>
      <p:grpSp>
        <p:nvGrpSpPr>
          <p:cNvPr id="63544" name="Group 56"/>
          <p:cNvGrpSpPr>
            <a:grpSpLocks/>
          </p:cNvGrpSpPr>
          <p:nvPr/>
        </p:nvGrpSpPr>
        <p:grpSpPr bwMode="auto">
          <a:xfrm>
            <a:off x="2879725" y="2847975"/>
            <a:ext cx="3413125" cy="519113"/>
            <a:chOff x="0" y="0"/>
            <a:chExt cx="2150" cy="327"/>
          </a:xfrm>
        </p:grpSpPr>
        <p:sp>
          <p:nvSpPr>
            <p:cNvPr id="51259" name="Text Box 58"/>
            <p:cNvSpPr txBox="1">
              <a:spLocks noChangeArrowheads="1"/>
            </p:cNvSpPr>
            <p:nvPr/>
          </p:nvSpPr>
          <p:spPr bwMode="auto">
            <a:xfrm>
              <a:off x="0" y="0"/>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a:latin typeface="Times New Roman" pitchFamily="18" charset="0"/>
                </a:rPr>
                <a:t>Q</a:t>
              </a:r>
            </a:p>
          </p:txBody>
        </p:sp>
        <p:grpSp>
          <p:nvGrpSpPr>
            <p:cNvPr id="51260" name="Group 58"/>
            <p:cNvGrpSpPr>
              <a:grpSpLocks/>
            </p:cNvGrpSpPr>
            <p:nvPr/>
          </p:nvGrpSpPr>
          <p:grpSpPr bwMode="auto">
            <a:xfrm>
              <a:off x="313" y="43"/>
              <a:ext cx="1837" cy="272"/>
              <a:chOff x="0" y="0"/>
              <a:chExt cx="1837" cy="272"/>
            </a:xfrm>
          </p:grpSpPr>
          <p:sp>
            <p:nvSpPr>
              <p:cNvPr id="51261" name="Rectangle 60"/>
              <p:cNvSpPr>
                <a:spLocks noChangeArrowheads="1"/>
              </p:cNvSpPr>
              <p:nvPr/>
            </p:nvSpPr>
            <p:spPr bwMode="auto">
              <a:xfrm>
                <a:off x="0" y="0"/>
                <a:ext cx="1837" cy="27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1262" name="Line 61"/>
              <p:cNvSpPr>
                <a:spLocks noChangeShapeType="1"/>
              </p:cNvSpPr>
              <p:nvPr/>
            </p:nvSpPr>
            <p:spPr bwMode="auto">
              <a:xfrm>
                <a:off x="0" y="0"/>
                <a:ext cx="1837" cy="0"/>
              </a:xfrm>
              <a:prstGeom prst="line">
                <a:avLst/>
              </a:prstGeom>
              <a:noFill/>
              <a:ln w="2222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3" name="Line 62"/>
              <p:cNvSpPr>
                <a:spLocks noChangeShapeType="1"/>
              </p:cNvSpPr>
              <p:nvPr/>
            </p:nvSpPr>
            <p:spPr bwMode="auto">
              <a:xfrm>
                <a:off x="0" y="272"/>
                <a:ext cx="1837" cy="0"/>
              </a:xfrm>
              <a:prstGeom prst="line">
                <a:avLst/>
              </a:prstGeom>
              <a:noFill/>
              <a:ln w="2222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4" name="Line 63"/>
              <p:cNvSpPr>
                <a:spLocks noChangeShapeType="1"/>
              </p:cNvSpPr>
              <p:nvPr/>
            </p:nvSpPr>
            <p:spPr bwMode="auto">
              <a:xfrm>
                <a:off x="363"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5" name="Line 64"/>
              <p:cNvSpPr>
                <a:spLocks noChangeShapeType="1"/>
              </p:cNvSpPr>
              <p:nvPr/>
            </p:nvSpPr>
            <p:spPr bwMode="auto">
              <a:xfrm>
                <a:off x="0"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6" name="Line 65"/>
              <p:cNvSpPr>
                <a:spLocks noChangeShapeType="1"/>
              </p:cNvSpPr>
              <p:nvPr/>
            </p:nvSpPr>
            <p:spPr bwMode="auto">
              <a:xfrm>
                <a:off x="725"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7" name="Line 66"/>
              <p:cNvSpPr>
                <a:spLocks noChangeShapeType="1"/>
              </p:cNvSpPr>
              <p:nvPr/>
            </p:nvSpPr>
            <p:spPr bwMode="auto">
              <a:xfrm>
                <a:off x="1088"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8" name="Line 67"/>
              <p:cNvSpPr>
                <a:spLocks noChangeShapeType="1"/>
              </p:cNvSpPr>
              <p:nvPr/>
            </p:nvSpPr>
            <p:spPr bwMode="auto">
              <a:xfrm>
                <a:off x="1451"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9" name="Line 68"/>
              <p:cNvSpPr>
                <a:spLocks noChangeShapeType="1"/>
              </p:cNvSpPr>
              <p:nvPr/>
            </p:nvSpPr>
            <p:spPr bwMode="auto">
              <a:xfrm>
                <a:off x="1837"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3556" name="Text Box 69"/>
          <p:cNvSpPr txBox="1">
            <a:spLocks noChangeArrowheads="1"/>
          </p:cNvSpPr>
          <p:nvPr/>
        </p:nvSpPr>
        <p:spPr bwMode="auto">
          <a:xfrm>
            <a:off x="6456363" y="2843213"/>
            <a:ext cx="2090737"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i="1">
                <a:solidFill>
                  <a:schemeClr val="tx2"/>
                </a:solidFill>
                <a:latin typeface="Times New Roman" pitchFamily="18" charset="0"/>
                <a:ea typeface="仿宋_GB2312" pitchFamily="49" charset="-122"/>
              </a:rPr>
              <a:t>b</a:t>
            </a:r>
            <a:r>
              <a:rPr lang="zh-CN" altLang="en-US" sz="2800" b="1">
                <a:latin typeface="Times New Roman" pitchFamily="18" charset="0"/>
                <a:ea typeface="仿宋_GB2312" pitchFamily="49" charset="-122"/>
              </a:rPr>
              <a:t>出队</a:t>
            </a:r>
            <a:r>
              <a:rPr lang="en-US" altLang="zh-CN" sz="2800" b="1">
                <a:latin typeface="Times New Roman" pitchFamily="18" charset="0"/>
                <a:ea typeface="仿宋_GB2312" pitchFamily="49" charset="-122"/>
              </a:rPr>
              <a:t>,</a:t>
            </a:r>
            <a:r>
              <a:rPr lang="zh-CN" altLang="en-US" sz="2800" b="1"/>
              <a:t>访问</a:t>
            </a:r>
            <a:r>
              <a:rPr lang="en-US" altLang="zh-CN" sz="2800" b="1"/>
              <a:t>b</a:t>
            </a:r>
            <a:endParaRPr lang="zh-CN" altLang="en-US" sz="2800" b="1">
              <a:latin typeface="Times New Roman" pitchFamily="18" charset="0"/>
              <a:ea typeface="仿宋_GB2312" pitchFamily="49" charset="-122"/>
            </a:endParaRPr>
          </a:p>
          <a:p>
            <a:pPr eaLnBrk="1" hangingPunct="1"/>
            <a:r>
              <a:rPr lang="en-US" altLang="zh-CN" sz="2800" b="1" i="1">
                <a:solidFill>
                  <a:schemeClr val="tx2"/>
                </a:solidFill>
                <a:latin typeface="Times New Roman" pitchFamily="18" charset="0"/>
                <a:ea typeface="仿宋_GB2312" pitchFamily="49" charset="-122"/>
              </a:rPr>
              <a:t>d</a:t>
            </a:r>
            <a:r>
              <a:rPr lang="en-US" altLang="zh-CN" sz="2800" b="1">
                <a:latin typeface="Times New Roman" pitchFamily="18" charset="0"/>
                <a:ea typeface="仿宋_GB2312" pitchFamily="49" charset="-122"/>
              </a:rPr>
              <a:t> </a:t>
            </a:r>
            <a:r>
              <a:rPr lang="zh-CN" altLang="en-US" sz="2800" b="1">
                <a:latin typeface="Times New Roman" pitchFamily="18" charset="0"/>
                <a:ea typeface="仿宋_GB2312" pitchFamily="49" charset="-122"/>
              </a:rPr>
              <a:t>进队</a:t>
            </a:r>
          </a:p>
        </p:txBody>
      </p:sp>
      <p:sp>
        <p:nvSpPr>
          <p:cNvPr id="63557" name="Text Box 70"/>
          <p:cNvSpPr txBox="1">
            <a:spLocks noChangeArrowheads="1"/>
          </p:cNvSpPr>
          <p:nvPr/>
        </p:nvSpPr>
        <p:spPr bwMode="auto">
          <a:xfrm>
            <a:off x="4638675" y="281305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3200" b="1" i="1">
                <a:solidFill>
                  <a:schemeClr val="tx2"/>
                </a:solidFill>
                <a:latin typeface="Times New Roman" pitchFamily="18" charset="0"/>
              </a:rPr>
              <a:t>c</a:t>
            </a:r>
          </a:p>
        </p:txBody>
      </p:sp>
      <p:sp>
        <p:nvSpPr>
          <p:cNvPr id="63558" name="Text Box 71"/>
          <p:cNvSpPr txBox="1">
            <a:spLocks noChangeArrowheads="1"/>
          </p:cNvSpPr>
          <p:nvPr/>
        </p:nvSpPr>
        <p:spPr bwMode="auto">
          <a:xfrm>
            <a:off x="5184775" y="281781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3200" b="1" i="1">
                <a:solidFill>
                  <a:schemeClr val="tx2"/>
                </a:solidFill>
                <a:latin typeface="Times New Roman" pitchFamily="18" charset="0"/>
              </a:rPr>
              <a:t>d</a:t>
            </a:r>
          </a:p>
        </p:txBody>
      </p:sp>
      <p:grpSp>
        <p:nvGrpSpPr>
          <p:cNvPr id="63559" name="Group 71"/>
          <p:cNvGrpSpPr>
            <a:grpSpLocks/>
          </p:cNvGrpSpPr>
          <p:nvPr/>
        </p:nvGrpSpPr>
        <p:grpSpPr bwMode="auto">
          <a:xfrm>
            <a:off x="2879725" y="3927475"/>
            <a:ext cx="3413125" cy="519113"/>
            <a:chOff x="0" y="0"/>
            <a:chExt cx="2150" cy="327"/>
          </a:xfrm>
        </p:grpSpPr>
        <p:sp>
          <p:nvSpPr>
            <p:cNvPr id="51248" name="Text Box 73"/>
            <p:cNvSpPr txBox="1">
              <a:spLocks noChangeArrowheads="1"/>
            </p:cNvSpPr>
            <p:nvPr/>
          </p:nvSpPr>
          <p:spPr bwMode="auto">
            <a:xfrm>
              <a:off x="0" y="0"/>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a:latin typeface="Times New Roman" pitchFamily="18" charset="0"/>
                </a:rPr>
                <a:t>Q</a:t>
              </a:r>
            </a:p>
          </p:txBody>
        </p:sp>
        <p:grpSp>
          <p:nvGrpSpPr>
            <p:cNvPr id="51249" name="Group 73"/>
            <p:cNvGrpSpPr>
              <a:grpSpLocks/>
            </p:cNvGrpSpPr>
            <p:nvPr/>
          </p:nvGrpSpPr>
          <p:grpSpPr bwMode="auto">
            <a:xfrm>
              <a:off x="313" y="43"/>
              <a:ext cx="1837" cy="272"/>
              <a:chOff x="0" y="0"/>
              <a:chExt cx="1837" cy="272"/>
            </a:xfrm>
          </p:grpSpPr>
          <p:sp>
            <p:nvSpPr>
              <p:cNvPr id="51250" name="Rectangle 75"/>
              <p:cNvSpPr>
                <a:spLocks noChangeArrowheads="1"/>
              </p:cNvSpPr>
              <p:nvPr/>
            </p:nvSpPr>
            <p:spPr bwMode="auto">
              <a:xfrm>
                <a:off x="0" y="0"/>
                <a:ext cx="1837" cy="27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1251" name="Line 76"/>
              <p:cNvSpPr>
                <a:spLocks noChangeShapeType="1"/>
              </p:cNvSpPr>
              <p:nvPr/>
            </p:nvSpPr>
            <p:spPr bwMode="auto">
              <a:xfrm>
                <a:off x="0" y="0"/>
                <a:ext cx="1837" cy="0"/>
              </a:xfrm>
              <a:prstGeom prst="line">
                <a:avLst/>
              </a:prstGeom>
              <a:noFill/>
              <a:ln w="2222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2" name="Line 77"/>
              <p:cNvSpPr>
                <a:spLocks noChangeShapeType="1"/>
              </p:cNvSpPr>
              <p:nvPr/>
            </p:nvSpPr>
            <p:spPr bwMode="auto">
              <a:xfrm>
                <a:off x="0" y="272"/>
                <a:ext cx="1837" cy="0"/>
              </a:xfrm>
              <a:prstGeom prst="line">
                <a:avLst/>
              </a:prstGeom>
              <a:noFill/>
              <a:ln w="2222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3" name="Line 78"/>
              <p:cNvSpPr>
                <a:spLocks noChangeShapeType="1"/>
              </p:cNvSpPr>
              <p:nvPr/>
            </p:nvSpPr>
            <p:spPr bwMode="auto">
              <a:xfrm>
                <a:off x="363"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4" name="Line 79"/>
              <p:cNvSpPr>
                <a:spLocks noChangeShapeType="1"/>
              </p:cNvSpPr>
              <p:nvPr/>
            </p:nvSpPr>
            <p:spPr bwMode="auto">
              <a:xfrm>
                <a:off x="0"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5" name="Line 80"/>
              <p:cNvSpPr>
                <a:spLocks noChangeShapeType="1"/>
              </p:cNvSpPr>
              <p:nvPr/>
            </p:nvSpPr>
            <p:spPr bwMode="auto">
              <a:xfrm>
                <a:off x="725"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6" name="Line 81"/>
              <p:cNvSpPr>
                <a:spLocks noChangeShapeType="1"/>
              </p:cNvSpPr>
              <p:nvPr/>
            </p:nvSpPr>
            <p:spPr bwMode="auto">
              <a:xfrm>
                <a:off x="1088"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7" name="Line 82"/>
              <p:cNvSpPr>
                <a:spLocks noChangeShapeType="1"/>
              </p:cNvSpPr>
              <p:nvPr/>
            </p:nvSpPr>
            <p:spPr bwMode="auto">
              <a:xfrm>
                <a:off x="1451"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8" name="Line 83"/>
              <p:cNvSpPr>
                <a:spLocks noChangeShapeType="1"/>
              </p:cNvSpPr>
              <p:nvPr/>
            </p:nvSpPr>
            <p:spPr bwMode="auto">
              <a:xfrm>
                <a:off x="1837"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3571" name="Text Box 84"/>
          <p:cNvSpPr txBox="1">
            <a:spLocks noChangeArrowheads="1"/>
          </p:cNvSpPr>
          <p:nvPr/>
        </p:nvSpPr>
        <p:spPr bwMode="auto">
          <a:xfrm>
            <a:off x="6456363" y="3922713"/>
            <a:ext cx="20097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i="1">
                <a:solidFill>
                  <a:schemeClr val="tx2"/>
                </a:solidFill>
                <a:latin typeface="Times New Roman" pitchFamily="18" charset="0"/>
                <a:ea typeface="仿宋_GB2312" pitchFamily="49" charset="-122"/>
              </a:rPr>
              <a:t>c</a:t>
            </a:r>
            <a:r>
              <a:rPr lang="zh-CN" altLang="en-US" sz="2800" b="1">
                <a:latin typeface="Times New Roman" pitchFamily="18" charset="0"/>
                <a:ea typeface="仿宋_GB2312" pitchFamily="49" charset="-122"/>
              </a:rPr>
              <a:t>出队</a:t>
            </a:r>
            <a:r>
              <a:rPr lang="en-US" altLang="zh-CN" sz="2800" b="1">
                <a:latin typeface="Times New Roman" pitchFamily="18" charset="0"/>
                <a:ea typeface="仿宋_GB2312" pitchFamily="49" charset="-122"/>
              </a:rPr>
              <a:t>,</a:t>
            </a:r>
            <a:r>
              <a:rPr lang="zh-CN" altLang="en-US" sz="2800" b="1">
                <a:latin typeface="Times New Roman" pitchFamily="18" charset="0"/>
                <a:ea typeface="仿宋_GB2312" pitchFamily="49" charset="-122"/>
              </a:rPr>
              <a:t>访问</a:t>
            </a:r>
            <a:r>
              <a:rPr lang="en-US" altLang="zh-CN" sz="2800" b="1" i="1">
                <a:solidFill>
                  <a:schemeClr val="tx2"/>
                </a:solidFill>
                <a:latin typeface="Times New Roman" pitchFamily="18" charset="0"/>
                <a:ea typeface="仿宋_GB2312" pitchFamily="49" charset="-122"/>
              </a:rPr>
              <a:t>c</a:t>
            </a:r>
          </a:p>
          <a:p>
            <a:pPr eaLnBrk="1" hangingPunct="1"/>
            <a:r>
              <a:rPr lang="en-US" altLang="zh-CN" sz="2800" b="1" i="1">
                <a:solidFill>
                  <a:schemeClr val="tx2"/>
                </a:solidFill>
              </a:rPr>
              <a:t>e</a:t>
            </a:r>
            <a:r>
              <a:rPr lang="en-US" altLang="zh-CN" sz="2800" b="1"/>
              <a:t> </a:t>
            </a:r>
            <a:r>
              <a:rPr lang="zh-CN" altLang="en-US" sz="2800" b="1"/>
              <a:t>进队</a:t>
            </a:r>
            <a:endParaRPr lang="en-US" sz="2800" b="1"/>
          </a:p>
        </p:txBody>
      </p:sp>
      <p:sp>
        <p:nvSpPr>
          <p:cNvPr id="63572" name="Text Box 85"/>
          <p:cNvSpPr txBox="1">
            <a:spLocks noChangeArrowheads="1"/>
          </p:cNvSpPr>
          <p:nvPr/>
        </p:nvSpPr>
        <p:spPr bwMode="auto">
          <a:xfrm>
            <a:off x="5184775" y="389731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3200" b="1" i="1">
                <a:solidFill>
                  <a:schemeClr val="tx2"/>
                </a:solidFill>
                <a:latin typeface="Times New Roman" pitchFamily="18" charset="0"/>
              </a:rPr>
              <a:t>d</a:t>
            </a:r>
          </a:p>
        </p:txBody>
      </p:sp>
      <p:sp>
        <p:nvSpPr>
          <p:cNvPr id="63573" name="Text Box 86"/>
          <p:cNvSpPr txBox="1">
            <a:spLocks noChangeArrowheads="1"/>
          </p:cNvSpPr>
          <p:nvPr/>
        </p:nvSpPr>
        <p:spPr bwMode="auto">
          <a:xfrm>
            <a:off x="5795963" y="389255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3200" b="1" i="1">
                <a:solidFill>
                  <a:schemeClr val="tx2"/>
                </a:solidFill>
                <a:latin typeface="Times New Roman" pitchFamily="18" charset="0"/>
              </a:rPr>
              <a:t>e</a:t>
            </a:r>
          </a:p>
        </p:txBody>
      </p:sp>
      <p:grpSp>
        <p:nvGrpSpPr>
          <p:cNvPr id="63574" name="Group 86"/>
          <p:cNvGrpSpPr>
            <a:grpSpLocks/>
          </p:cNvGrpSpPr>
          <p:nvPr/>
        </p:nvGrpSpPr>
        <p:grpSpPr bwMode="auto">
          <a:xfrm>
            <a:off x="2879725" y="4940300"/>
            <a:ext cx="3413125" cy="519113"/>
            <a:chOff x="0" y="0"/>
            <a:chExt cx="2150" cy="327"/>
          </a:xfrm>
        </p:grpSpPr>
        <p:sp>
          <p:nvSpPr>
            <p:cNvPr id="51237" name="Text Box 88"/>
            <p:cNvSpPr txBox="1">
              <a:spLocks noChangeArrowheads="1"/>
            </p:cNvSpPr>
            <p:nvPr/>
          </p:nvSpPr>
          <p:spPr bwMode="auto">
            <a:xfrm>
              <a:off x="0" y="0"/>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a:latin typeface="Times New Roman" pitchFamily="18" charset="0"/>
                </a:rPr>
                <a:t>Q</a:t>
              </a:r>
            </a:p>
          </p:txBody>
        </p:sp>
        <p:grpSp>
          <p:nvGrpSpPr>
            <p:cNvPr id="51238" name="Group 88"/>
            <p:cNvGrpSpPr>
              <a:grpSpLocks/>
            </p:cNvGrpSpPr>
            <p:nvPr/>
          </p:nvGrpSpPr>
          <p:grpSpPr bwMode="auto">
            <a:xfrm>
              <a:off x="313" y="43"/>
              <a:ext cx="1837" cy="272"/>
              <a:chOff x="0" y="0"/>
              <a:chExt cx="1837" cy="272"/>
            </a:xfrm>
          </p:grpSpPr>
          <p:sp>
            <p:nvSpPr>
              <p:cNvPr id="51239" name="Rectangle 90"/>
              <p:cNvSpPr>
                <a:spLocks noChangeArrowheads="1"/>
              </p:cNvSpPr>
              <p:nvPr/>
            </p:nvSpPr>
            <p:spPr bwMode="auto">
              <a:xfrm>
                <a:off x="0" y="0"/>
                <a:ext cx="1837" cy="27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1240" name="Line 91"/>
              <p:cNvSpPr>
                <a:spLocks noChangeShapeType="1"/>
              </p:cNvSpPr>
              <p:nvPr/>
            </p:nvSpPr>
            <p:spPr bwMode="auto">
              <a:xfrm>
                <a:off x="0" y="0"/>
                <a:ext cx="1837" cy="0"/>
              </a:xfrm>
              <a:prstGeom prst="line">
                <a:avLst/>
              </a:prstGeom>
              <a:noFill/>
              <a:ln w="2222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1" name="Line 92"/>
              <p:cNvSpPr>
                <a:spLocks noChangeShapeType="1"/>
              </p:cNvSpPr>
              <p:nvPr/>
            </p:nvSpPr>
            <p:spPr bwMode="auto">
              <a:xfrm>
                <a:off x="0" y="272"/>
                <a:ext cx="1837" cy="0"/>
              </a:xfrm>
              <a:prstGeom prst="line">
                <a:avLst/>
              </a:prstGeom>
              <a:noFill/>
              <a:ln w="2222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2" name="Line 93"/>
              <p:cNvSpPr>
                <a:spLocks noChangeShapeType="1"/>
              </p:cNvSpPr>
              <p:nvPr/>
            </p:nvSpPr>
            <p:spPr bwMode="auto">
              <a:xfrm>
                <a:off x="363"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3" name="Line 94"/>
              <p:cNvSpPr>
                <a:spLocks noChangeShapeType="1"/>
              </p:cNvSpPr>
              <p:nvPr/>
            </p:nvSpPr>
            <p:spPr bwMode="auto">
              <a:xfrm>
                <a:off x="0"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4" name="Line 95"/>
              <p:cNvSpPr>
                <a:spLocks noChangeShapeType="1"/>
              </p:cNvSpPr>
              <p:nvPr/>
            </p:nvSpPr>
            <p:spPr bwMode="auto">
              <a:xfrm>
                <a:off x="725"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5" name="Line 96"/>
              <p:cNvSpPr>
                <a:spLocks noChangeShapeType="1"/>
              </p:cNvSpPr>
              <p:nvPr/>
            </p:nvSpPr>
            <p:spPr bwMode="auto">
              <a:xfrm>
                <a:off x="1088"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6" name="Line 97"/>
              <p:cNvSpPr>
                <a:spLocks noChangeShapeType="1"/>
              </p:cNvSpPr>
              <p:nvPr/>
            </p:nvSpPr>
            <p:spPr bwMode="auto">
              <a:xfrm>
                <a:off x="1451"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47" name="Line 98"/>
              <p:cNvSpPr>
                <a:spLocks noChangeShapeType="1"/>
              </p:cNvSpPr>
              <p:nvPr/>
            </p:nvSpPr>
            <p:spPr bwMode="auto">
              <a:xfrm>
                <a:off x="1837"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3586" name="Text Box 99"/>
          <p:cNvSpPr txBox="1">
            <a:spLocks noChangeArrowheads="1"/>
          </p:cNvSpPr>
          <p:nvPr/>
        </p:nvSpPr>
        <p:spPr bwMode="auto">
          <a:xfrm>
            <a:off x="6443663" y="4905375"/>
            <a:ext cx="23415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i="1">
                <a:solidFill>
                  <a:schemeClr val="tx2"/>
                </a:solidFill>
                <a:latin typeface="Times New Roman" pitchFamily="18" charset="0"/>
                <a:ea typeface="仿宋_GB2312" pitchFamily="49" charset="-122"/>
              </a:rPr>
              <a:t>d</a:t>
            </a:r>
            <a:r>
              <a:rPr lang="zh-CN" altLang="en-US" sz="2800" b="1">
                <a:latin typeface="Times New Roman" pitchFamily="18" charset="0"/>
                <a:ea typeface="仿宋_GB2312" pitchFamily="49" charset="-122"/>
              </a:rPr>
              <a:t>出队</a:t>
            </a:r>
            <a:r>
              <a:rPr lang="en-US" altLang="zh-CN" sz="2800" b="1">
                <a:latin typeface="Times New Roman" pitchFamily="18" charset="0"/>
                <a:ea typeface="仿宋_GB2312" pitchFamily="49" charset="-122"/>
              </a:rPr>
              <a:t>,</a:t>
            </a:r>
            <a:r>
              <a:rPr lang="zh-CN" altLang="en-US" sz="2800" b="1">
                <a:latin typeface="Times New Roman" pitchFamily="18" charset="0"/>
                <a:ea typeface="仿宋_GB2312" pitchFamily="49" charset="-122"/>
              </a:rPr>
              <a:t>访问</a:t>
            </a:r>
            <a:r>
              <a:rPr lang="en-US" altLang="zh-CN" sz="2800" b="1">
                <a:latin typeface="Times New Roman" pitchFamily="18" charset="0"/>
                <a:ea typeface="仿宋_GB2312" pitchFamily="49" charset="-122"/>
              </a:rPr>
              <a:t>d</a:t>
            </a:r>
          </a:p>
        </p:txBody>
      </p:sp>
      <p:sp>
        <p:nvSpPr>
          <p:cNvPr id="63587" name="Text Box 100"/>
          <p:cNvSpPr txBox="1">
            <a:spLocks noChangeArrowheads="1"/>
          </p:cNvSpPr>
          <p:nvPr/>
        </p:nvSpPr>
        <p:spPr bwMode="auto">
          <a:xfrm>
            <a:off x="5795963" y="4905375"/>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3200" b="1" i="1">
                <a:solidFill>
                  <a:schemeClr val="tx2"/>
                </a:solidFill>
                <a:latin typeface="Times New Roman" pitchFamily="18" charset="0"/>
              </a:rPr>
              <a:t>e</a:t>
            </a:r>
          </a:p>
        </p:txBody>
      </p:sp>
      <p:grpSp>
        <p:nvGrpSpPr>
          <p:cNvPr id="63588" name="Group 100"/>
          <p:cNvGrpSpPr>
            <a:grpSpLocks/>
          </p:cNvGrpSpPr>
          <p:nvPr/>
        </p:nvGrpSpPr>
        <p:grpSpPr bwMode="auto">
          <a:xfrm>
            <a:off x="2871788" y="5610225"/>
            <a:ext cx="3413125" cy="519113"/>
            <a:chOff x="0" y="0"/>
            <a:chExt cx="2150" cy="327"/>
          </a:xfrm>
        </p:grpSpPr>
        <p:sp>
          <p:nvSpPr>
            <p:cNvPr id="51226" name="Text Box 102"/>
            <p:cNvSpPr txBox="1">
              <a:spLocks noChangeArrowheads="1"/>
            </p:cNvSpPr>
            <p:nvPr/>
          </p:nvSpPr>
          <p:spPr bwMode="auto">
            <a:xfrm>
              <a:off x="0" y="0"/>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a:latin typeface="Times New Roman" pitchFamily="18" charset="0"/>
                </a:rPr>
                <a:t>Q</a:t>
              </a:r>
            </a:p>
          </p:txBody>
        </p:sp>
        <p:grpSp>
          <p:nvGrpSpPr>
            <p:cNvPr id="51227" name="Group 102"/>
            <p:cNvGrpSpPr>
              <a:grpSpLocks/>
            </p:cNvGrpSpPr>
            <p:nvPr/>
          </p:nvGrpSpPr>
          <p:grpSpPr bwMode="auto">
            <a:xfrm>
              <a:off x="313" y="43"/>
              <a:ext cx="1837" cy="272"/>
              <a:chOff x="0" y="0"/>
              <a:chExt cx="1837" cy="272"/>
            </a:xfrm>
          </p:grpSpPr>
          <p:sp>
            <p:nvSpPr>
              <p:cNvPr id="51228" name="Rectangle 104"/>
              <p:cNvSpPr>
                <a:spLocks noChangeArrowheads="1"/>
              </p:cNvSpPr>
              <p:nvPr/>
            </p:nvSpPr>
            <p:spPr bwMode="auto">
              <a:xfrm>
                <a:off x="0" y="0"/>
                <a:ext cx="1837" cy="27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1229" name="Line 105"/>
              <p:cNvSpPr>
                <a:spLocks noChangeShapeType="1"/>
              </p:cNvSpPr>
              <p:nvPr/>
            </p:nvSpPr>
            <p:spPr bwMode="auto">
              <a:xfrm>
                <a:off x="0" y="0"/>
                <a:ext cx="1837" cy="0"/>
              </a:xfrm>
              <a:prstGeom prst="line">
                <a:avLst/>
              </a:prstGeom>
              <a:noFill/>
              <a:ln w="2222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0" name="Line 106"/>
              <p:cNvSpPr>
                <a:spLocks noChangeShapeType="1"/>
              </p:cNvSpPr>
              <p:nvPr/>
            </p:nvSpPr>
            <p:spPr bwMode="auto">
              <a:xfrm>
                <a:off x="0" y="272"/>
                <a:ext cx="1837" cy="0"/>
              </a:xfrm>
              <a:prstGeom prst="line">
                <a:avLst/>
              </a:prstGeom>
              <a:noFill/>
              <a:ln w="22225">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1" name="Line 107"/>
              <p:cNvSpPr>
                <a:spLocks noChangeShapeType="1"/>
              </p:cNvSpPr>
              <p:nvPr/>
            </p:nvSpPr>
            <p:spPr bwMode="auto">
              <a:xfrm>
                <a:off x="363"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2" name="Line 108"/>
              <p:cNvSpPr>
                <a:spLocks noChangeShapeType="1"/>
              </p:cNvSpPr>
              <p:nvPr/>
            </p:nvSpPr>
            <p:spPr bwMode="auto">
              <a:xfrm>
                <a:off x="0"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3" name="Line 109"/>
              <p:cNvSpPr>
                <a:spLocks noChangeShapeType="1"/>
              </p:cNvSpPr>
              <p:nvPr/>
            </p:nvSpPr>
            <p:spPr bwMode="auto">
              <a:xfrm>
                <a:off x="725"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4" name="Line 110"/>
              <p:cNvSpPr>
                <a:spLocks noChangeShapeType="1"/>
              </p:cNvSpPr>
              <p:nvPr/>
            </p:nvSpPr>
            <p:spPr bwMode="auto">
              <a:xfrm>
                <a:off x="1088"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5" name="Line 111"/>
              <p:cNvSpPr>
                <a:spLocks noChangeShapeType="1"/>
              </p:cNvSpPr>
              <p:nvPr/>
            </p:nvSpPr>
            <p:spPr bwMode="auto">
              <a:xfrm>
                <a:off x="1451"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36" name="Line 112"/>
              <p:cNvSpPr>
                <a:spLocks noChangeShapeType="1"/>
              </p:cNvSpPr>
              <p:nvPr/>
            </p:nvSpPr>
            <p:spPr bwMode="auto">
              <a:xfrm>
                <a:off x="1837" y="0"/>
                <a:ext cx="0" cy="27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63600" name="Text Box 113"/>
          <p:cNvSpPr txBox="1">
            <a:spLocks noChangeArrowheads="1"/>
          </p:cNvSpPr>
          <p:nvPr/>
        </p:nvSpPr>
        <p:spPr bwMode="auto">
          <a:xfrm>
            <a:off x="6443663" y="5589588"/>
            <a:ext cx="24844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i="1">
                <a:solidFill>
                  <a:schemeClr val="tx2"/>
                </a:solidFill>
                <a:latin typeface="Times New Roman" pitchFamily="18" charset="0"/>
                <a:ea typeface="仿宋_GB2312" pitchFamily="49" charset="-122"/>
              </a:rPr>
              <a:t>e</a:t>
            </a:r>
            <a:r>
              <a:rPr lang="zh-CN" altLang="en-US" sz="2800" b="1">
                <a:latin typeface="Times New Roman" pitchFamily="18" charset="0"/>
                <a:ea typeface="仿宋_GB2312" pitchFamily="49" charset="-122"/>
              </a:rPr>
              <a:t>出队</a:t>
            </a:r>
            <a:r>
              <a:rPr lang="en-US" altLang="zh-CN" sz="2800" b="1"/>
              <a:t>,</a:t>
            </a:r>
            <a:r>
              <a:rPr lang="zh-CN" altLang="en-US" sz="2800" b="1"/>
              <a:t>访问</a:t>
            </a:r>
            <a:r>
              <a:rPr lang="en-US" altLang="zh-CN" sz="2800" b="1"/>
              <a:t>e</a:t>
            </a:r>
            <a:endParaRPr lang="zh-CN" altLang="en-US" sz="2800" b="1"/>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5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5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5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54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35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5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5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55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35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5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5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57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635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58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58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6358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3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41" grpId="0" autoUpdateAnimBg="0"/>
      <p:bldP spid="63542" grpId="0" autoUpdateAnimBg="0"/>
      <p:bldP spid="63543" grpId="0" autoUpdateAnimBg="0"/>
      <p:bldP spid="63556" grpId="0" autoUpdateAnimBg="0"/>
      <p:bldP spid="63557" grpId="0" autoUpdateAnimBg="0"/>
      <p:bldP spid="63558" grpId="0" autoUpdateAnimBg="0"/>
      <p:bldP spid="63571" grpId="0" autoUpdateAnimBg="0"/>
      <p:bldP spid="63572" grpId="0" autoUpdateAnimBg="0"/>
      <p:bldP spid="63573" grpId="0" autoUpdateAnimBg="0"/>
      <p:bldP spid="63586" grpId="0" autoUpdateAnimBg="0"/>
      <p:bldP spid="63587" grpId="0" autoUpdateAnimBg="0"/>
      <p:bldP spid="63600"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9C30240C-37AB-4CAF-8593-A54A02686900}" type="slidenum">
              <a:rPr lang="en-US" altLang="zh-CN" sz="1800" b="1">
                <a:latin typeface="华文新魏" pitchFamily="2" charset="-122"/>
                <a:ea typeface="华文新魏" pitchFamily="2" charset="-122"/>
              </a:rPr>
              <a:pPr algn="r" eaLnBrk="1" hangingPunct="1"/>
              <a:t>46</a:t>
            </a:fld>
            <a:endParaRPr lang="en-US" altLang="zh-CN" sz="1800" b="1">
              <a:latin typeface="华文新魏" pitchFamily="2" charset="-122"/>
              <a:ea typeface="华文新魏" pitchFamily="2" charset="-122"/>
            </a:endParaRPr>
          </a:p>
        </p:txBody>
      </p:sp>
      <p:sp>
        <p:nvSpPr>
          <p:cNvPr id="52227"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97C27727-8509-4F94-929C-D190E93F6204}" type="slidenum">
              <a:rPr lang="en-US" altLang="zh-CN" sz="1800" b="1">
                <a:latin typeface="华文新魏" pitchFamily="2" charset="-122"/>
                <a:ea typeface="华文新魏" pitchFamily="2" charset="-122"/>
              </a:rPr>
              <a:pPr algn="r" eaLnBrk="1" hangingPunct="1"/>
              <a:t>46</a:t>
            </a:fld>
            <a:endParaRPr lang="en-US" altLang="zh-CN" sz="1800" b="1">
              <a:latin typeface="华文新魏" pitchFamily="2" charset="-122"/>
              <a:ea typeface="华文新魏" pitchFamily="2" charset="-122"/>
            </a:endParaRPr>
          </a:p>
        </p:txBody>
      </p:sp>
      <p:sp>
        <p:nvSpPr>
          <p:cNvPr id="52228" name="Rectangle 2"/>
          <p:cNvSpPr>
            <a:spLocks noGrp="1" noChangeArrowheads="1"/>
          </p:cNvSpPr>
          <p:nvPr>
            <p:ph type="title" idx="4294967295"/>
          </p:nvPr>
        </p:nvSpPr>
        <p:spPr>
          <a:xfrm>
            <a:off x="431800" y="476250"/>
            <a:ext cx="8229600" cy="936625"/>
          </a:xfrm>
        </p:spPr>
        <p:txBody>
          <a:bodyPr/>
          <a:lstStyle/>
          <a:p>
            <a:pPr algn="ctr" eaLnBrk="1" hangingPunct="1"/>
            <a:r>
              <a:rPr lang="zh-CN" sz="4000" b="1" dirty="0" smtClean="0">
                <a:solidFill>
                  <a:schemeClr val="tx2"/>
                </a:solidFill>
                <a:latin typeface="Times New Roman" pitchFamily="18" charset="0"/>
                <a:ea typeface="华文新魏" pitchFamily="2" charset="-122"/>
              </a:rPr>
              <a:t>层次序遍历的（非递归）算法</a:t>
            </a:r>
          </a:p>
        </p:txBody>
      </p:sp>
      <p:sp>
        <p:nvSpPr>
          <p:cNvPr id="64517" name="Rectangle 3"/>
          <p:cNvSpPr>
            <a:spLocks noGrp="1" noChangeArrowheads="1"/>
          </p:cNvSpPr>
          <p:nvPr>
            <p:ph type="body" idx="4294967295"/>
          </p:nvPr>
        </p:nvSpPr>
        <p:spPr>
          <a:xfrm>
            <a:off x="457200" y="1268413"/>
            <a:ext cx="8229600" cy="5040312"/>
          </a:xfrm>
        </p:spPr>
        <p:txBody>
          <a:bodyPr/>
          <a:lstStyle/>
          <a:p>
            <a:pPr eaLnBrk="1" hangingPunct="1">
              <a:lnSpc>
                <a:spcPct val="105000"/>
              </a:lnSpc>
              <a:spcBef>
                <a:spcPct val="5000"/>
              </a:spcBef>
              <a:buFont typeface="Wingdings" pitchFamily="2" charset="2"/>
              <a:buNone/>
            </a:pPr>
            <a:r>
              <a:rPr lang="en-US" altLang="zh-CN" sz="2400" b="1" dirty="0" smtClean="0">
                <a:latin typeface="Times New Roman" pitchFamily="18" charset="0"/>
                <a:ea typeface="隶书" pitchFamily="49" charset="-122"/>
              </a:rPr>
              <a:t>void</a:t>
            </a:r>
            <a:r>
              <a:rPr lang="en-US" altLang="zh-CN" sz="2400" dirty="0" smtClean="0">
                <a:latin typeface="Times New Roman" pitchFamily="18" charset="0"/>
                <a:ea typeface="隶书" pitchFamily="49" charset="-122"/>
              </a:rPr>
              <a:t> </a:t>
            </a:r>
            <a:r>
              <a:rPr lang="en-US" altLang="zh-CN" sz="2400" dirty="0" err="1" smtClean="0">
                <a:latin typeface="Times New Roman" pitchFamily="18" charset="0"/>
                <a:ea typeface="隶书" pitchFamily="49" charset="-122"/>
              </a:rPr>
              <a:t>BinaryTree</a:t>
            </a:r>
            <a:r>
              <a:rPr lang="en-US" altLang="zh-CN" sz="2400" b="1" dirty="0" smtClean="0">
                <a:latin typeface="Times New Roman" pitchFamily="18" charset="0"/>
                <a:ea typeface="隶书" pitchFamily="49" charset="-122"/>
              </a:rPr>
              <a:t>::</a:t>
            </a:r>
            <a:r>
              <a:rPr lang="en-US" altLang="zh-CN" sz="2400" dirty="0" err="1" smtClean="0">
                <a:latin typeface="Times New Roman" pitchFamily="18" charset="0"/>
                <a:ea typeface="隶书" pitchFamily="49" charset="-122"/>
              </a:rPr>
              <a:t>levelOrder</a:t>
            </a:r>
            <a:r>
              <a:rPr lang="en-US" altLang="zh-CN" sz="2400" dirty="0" smtClean="0">
                <a:latin typeface="Times New Roman" pitchFamily="18" charset="0"/>
                <a:ea typeface="隶书" pitchFamily="49" charset="-122"/>
              </a:rPr>
              <a:t> (   ) </a:t>
            </a:r>
            <a:r>
              <a:rPr lang="en-US" altLang="zh-CN" sz="2400" b="1" dirty="0" smtClean="0">
                <a:latin typeface="Times New Roman" pitchFamily="18" charset="0"/>
                <a:ea typeface="隶书" pitchFamily="49" charset="-122"/>
              </a:rPr>
              <a:t>{</a:t>
            </a:r>
          </a:p>
          <a:p>
            <a:pPr eaLnBrk="1" hangingPunct="1">
              <a:lnSpc>
                <a:spcPct val="105000"/>
              </a:lnSpc>
              <a:spcBef>
                <a:spcPct val="5000"/>
              </a:spcBef>
              <a:buFont typeface="Wingdings" pitchFamily="2" charset="2"/>
              <a:buNone/>
            </a:pPr>
            <a:r>
              <a:rPr lang="en-US" altLang="zh-CN" sz="2400" b="1" dirty="0" smtClean="0">
                <a:latin typeface="Times New Roman" pitchFamily="18" charset="0"/>
                <a:ea typeface="隶书" pitchFamily="49" charset="-122"/>
              </a:rPr>
              <a:t>     if </a:t>
            </a:r>
            <a:r>
              <a:rPr lang="en-US" altLang="zh-CN" sz="2400" dirty="0" smtClean="0">
                <a:latin typeface="Times New Roman" pitchFamily="18" charset="0"/>
                <a:ea typeface="隶书" pitchFamily="49" charset="-122"/>
              </a:rPr>
              <a:t>(root == NULL)</a:t>
            </a:r>
            <a:r>
              <a:rPr lang="en-US" altLang="zh-CN" sz="2400" b="1" dirty="0" smtClean="0">
                <a:latin typeface="Times New Roman" pitchFamily="18" charset="0"/>
                <a:ea typeface="隶书" pitchFamily="49" charset="-122"/>
              </a:rPr>
              <a:t> return;</a:t>
            </a:r>
          </a:p>
          <a:p>
            <a:pPr eaLnBrk="1" hangingPunct="1">
              <a:lnSpc>
                <a:spcPct val="105000"/>
              </a:lnSpc>
              <a:spcBef>
                <a:spcPct val="5000"/>
              </a:spcBef>
              <a:buFont typeface="Wingdings" pitchFamily="2" charset="2"/>
              <a:buNone/>
            </a:pPr>
            <a:r>
              <a:rPr lang="en-US" altLang="zh-CN" sz="2400" b="1" dirty="0" smtClean="0">
                <a:latin typeface="Times New Roman" pitchFamily="18" charset="0"/>
                <a:ea typeface="隶书" pitchFamily="49" charset="-122"/>
              </a:rPr>
              <a:t>     </a:t>
            </a:r>
            <a:r>
              <a:rPr lang="en-US" altLang="zh-CN" sz="2400" b="1" dirty="0" err="1" smtClean="0">
                <a:latin typeface="Times New Roman" pitchFamily="18" charset="0"/>
                <a:ea typeface="隶书" pitchFamily="49" charset="-122"/>
              </a:rPr>
              <a:t>Seq</a:t>
            </a:r>
            <a:r>
              <a:rPr lang="en-US" altLang="zh-CN" sz="2400" dirty="0" err="1" smtClean="0">
                <a:latin typeface="Times New Roman" pitchFamily="18" charset="0"/>
                <a:ea typeface="隶书" pitchFamily="49" charset="-122"/>
              </a:rPr>
              <a:t>Queue</a:t>
            </a:r>
            <a:r>
              <a:rPr lang="en-US" altLang="zh-CN" sz="2400" b="1" dirty="0" smtClean="0">
                <a:latin typeface="Times New Roman" pitchFamily="18" charset="0"/>
                <a:ea typeface="隶书" pitchFamily="49" charset="-122"/>
              </a:rPr>
              <a:t>  </a:t>
            </a:r>
            <a:r>
              <a:rPr lang="en-US" altLang="zh-CN" sz="2400" dirty="0" smtClean="0">
                <a:latin typeface="Times New Roman" pitchFamily="18" charset="0"/>
                <a:ea typeface="隶书" pitchFamily="49" charset="-122"/>
              </a:rPr>
              <a:t>Q</a:t>
            </a:r>
            <a:r>
              <a:rPr lang="en-US" altLang="zh-CN" sz="2400" b="1" dirty="0" smtClean="0">
                <a:latin typeface="Times New Roman" pitchFamily="18" charset="0"/>
                <a:ea typeface="隶书" pitchFamily="49" charset="-122"/>
              </a:rPr>
              <a:t>;</a:t>
            </a:r>
          </a:p>
          <a:p>
            <a:pPr eaLnBrk="1" hangingPunct="1">
              <a:lnSpc>
                <a:spcPct val="105000"/>
              </a:lnSpc>
              <a:spcBef>
                <a:spcPct val="5000"/>
              </a:spcBef>
              <a:buFont typeface="Wingdings" pitchFamily="2" charset="2"/>
              <a:buNone/>
            </a:pPr>
            <a:r>
              <a:rPr lang="en-US" altLang="zh-CN" sz="2400" b="1" dirty="0" smtClean="0">
                <a:latin typeface="Times New Roman" pitchFamily="18" charset="0"/>
                <a:ea typeface="隶书" pitchFamily="49" charset="-122"/>
              </a:rPr>
              <a:t>     </a:t>
            </a:r>
            <a:r>
              <a:rPr lang="en-US" altLang="zh-CN" sz="2400" dirty="0" err="1" smtClean="0">
                <a:latin typeface="Times New Roman" pitchFamily="18" charset="0"/>
                <a:ea typeface="隶书" pitchFamily="49" charset="-122"/>
              </a:rPr>
              <a:t>BinTreeNode</a:t>
            </a:r>
            <a:r>
              <a:rPr lang="en-US" altLang="zh-CN" sz="2400" dirty="0" smtClean="0">
                <a:latin typeface="Times New Roman" pitchFamily="18" charset="0"/>
                <a:ea typeface="隶书" pitchFamily="49" charset="-122"/>
              </a:rPr>
              <a:t> *p = root</a:t>
            </a:r>
            <a:r>
              <a:rPr lang="en-US" altLang="zh-CN" sz="2400" b="1" dirty="0" smtClean="0">
                <a:latin typeface="Times New Roman" pitchFamily="18" charset="0"/>
                <a:ea typeface="隶书" pitchFamily="49" charset="-122"/>
              </a:rPr>
              <a:t>;   </a:t>
            </a:r>
          </a:p>
          <a:p>
            <a:pPr eaLnBrk="1" hangingPunct="1">
              <a:lnSpc>
                <a:spcPct val="105000"/>
              </a:lnSpc>
              <a:spcBef>
                <a:spcPct val="5000"/>
              </a:spcBef>
              <a:buFont typeface="Wingdings" pitchFamily="2" charset="2"/>
              <a:buNone/>
            </a:pPr>
            <a:r>
              <a:rPr lang="en-US" altLang="zh-CN" sz="2400" dirty="0" smtClean="0">
                <a:latin typeface="Times New Roman" pitchFamily="18" charset="0"/>
                <a:ea typeface="隶书" pitchFamily="49" charset="-122"/>
              </a:rPr>
              <a:t>	</a:t>
            </a:r>
            <a:r>
              <a:rPr lang="en-US" altLang="zh-CN" sz="2400" dirty="0" err="1" smtClean="0">
                <a:latin typeface="Times New Roman" pitchFamily="18" charset="0"/>
                <a:ea typeface="隶书" pitchFamily="49" charset="-122"/>
              </a:rPr>
              <a:t>Q.EnQueue</a:t>
            </a:r>
            <a:r>
              <a:rPr lang="en-US" altLang="zh-CN" sz="2400" dirty="0" smtClean="0">
                <a:latin typeface="Times New Roman" pitchFamily="18" charset="0"/>
                <a:ea typeface="隶书" pitchFamily="49" charset="-122"/>
              </a:rPr>
              <a:t> (p)</a:t>
            </a:r>
            <a:r>
              <a:rPr lang="en-US" altLang="zh-CN" sz="2400" b="1" dirty="0" smtClean="0">
                <a:latin typeface="Times New Roman" pitchFamily="18" charset="0"/>
                <a:ea typeface="隶书" pitchFamily="49" charset="-122"/>
              </a:rPr>
              <a:t>; </a:t>
            </a:r>
            <a:r>
              <a:rPr lang="en-US" altLang="zh-CN" sz="2400" dirty="0" smtClean="0">
                <a:latin typeface="Times New Roman" pitchFamily="18" charset="0"/>
                <a:ea typeface="隶书" pitchFamily="49" charset="-122"/>
              </a:rPr>
              <a:t>	</a:t>
            </a:r>
          </a:p>
          <a:p>
            <a:pPr eaLnBrk="1" hangingPunct="1">
              <a:lnSpc>
                <a:spcPct val="105000"/>
              </a:lnSpc>
              <a:spcBef>
                <a:spcPct val="5000"/>
              </a:spcBef>
              <a:buFont typeface="Wingdings" pitchFamily="2" charset="2"/>
              <a:buNone/>
            </a:pPr>
            <a:r>
              <a:rPr lang="en-US" altLang="zh-CN" sz="2400" dirty="0" smtClean="0">
                <a:latin typeface="Times New Roman" pitchFamily="18" charset="0"/>
                <a:ea typeface="隶书" pitchFamily="49" charset="-122"/>
              </a:rPr>
              <a:t>     </a:t>
            </a:r>
            <a:r>
              <a:rPr lang="en-US" altLang="zh-CN" sz="2400" b="1" dirty="0" smtClean="0">
                <a:latin typeface="Times New Roman" pitchFamily="18" charset="0"/>
                <a:ea typeface="隶书" pitchFamily="49" charset="-122"/>
              </a:rPr>
              <a:t>while</a:t>
            </a:r>
            <a:r>
              <a:rPr lang="en-US" altLang="zh-CN" sz="2400" dirty="0" smtClean="0">
                <a:latin typeface="Times New Roman" pitchFamily="18" charset="0"/>
                <a:ea typeface="隶书" pitchFamily="49" charset="-122"/>
              </a:rPr>
              <a:t> (!</a:t>
            </a:r>
            <a:r>
              <a:rPr lang="en-US" altLang="zh-CN" sz="2400" dirty="0" err="1" smtClean="0">
                <a:latin typeface="Times New Roman" pitchFamily="18" charset="0"/>
                <a:ea typeface="隶书" pitchFamily="49" charset="-122"/>
              </a:rPr>
              <a:t>Q.IsEmpty</a:t>
            </a:r>
            <a:r>
              <a:rPr lang="en-US" altLang="zh-CN" sz="2400" dirty="0" smtClean="0">
                <a:latin typeface="Times New Roman" pitchFamily="18" charset="0"/>
                <a:ea typeface="隶书" pitchFamily="49" charset="-122"/>
              </a:rPr>
              <a:t> ()) </a:t>
            </a:r>
          </a:p>
          <a:p>
            <a:pPr eaLnBrk="1" hangingPunct="1">
              <a:lnSpc>
                <a:spcPct val="105000"/>
              </a:lnSpc>
              <a:spcBef>
                <a:spcPct val="5000"/>
              </a:spcBef>
              <a:buFont typeface="Wingdings" pitchFamily="2" charset="2"/>
              <a:buNone/>
            </a:pPr>
            <a:r>
              <a:rPr lang="en-US" altLang="zh-CN" sz="2400" b="1" dirty="0" smtClean="0">
                <a:latin typeface="Times New Roman" pitchFamily="18" charset="0"/>
                <a:ea typeface="隶书" pitchFamily="49" charset="-122"/>
              </a:rPr>
              <a:t>    {</a:t>
            </a:r>
          </a:p>
          <a:p>
            <a:pPr eaLnBrk="1" hangingPunct="1">
              <a:lnSpc>
                <a:spcPct val="105000"/>
              </a:lnSpc>
              <a:spcBef>
                <a:spcPct val="5000"/>
              </a:spcBef>
              <a:buFont typeface="Wingdings" pitchFamily="2" charset="2"/>
              <a:buNone/>
            </a:pPr>
            <a:r>
              <a:rPr lang="en-US" altLang="zh-CN" sz="2400" dirty="0" smtClean="0">
                <a:latin typeface="Times New Roman" pitchFamily="18" charset="0"/>
                <a:ea typeface="隶书" pitchFamily="49" charset="-122"/>
              </a:rPr>
              <a:t>          </a:t>
            </a:r>
            <a:r>
              <a:rPr lang="en-US" altLang="zh-CN" sz="2400" dirty="0" err="1" smtClean="0">
                <a:latin typeface="Times New Roman" pitchFamily="18" charset="0"/>
                <a:ea typeface="隶书" pitchFamily="49" charset="-122"/>
              </a:rPr>
              <a:t>Q.DeQueue</a:t>
            </a:r>
            <a:r>
              <a:rPr lang="en-US" altLang="zh-CN" sz="2400" dirty="0" smtClean="0">
                <a:latin typeface="Times New Roman" pitchFamily="18" charset="0"/>
                <a:ea typeface="隶书" pitchFamily="49" charset="-122"/>
              </a:rPr>
              <a:t> (p</a:t>
            </a:r>
            <a:r>
              <a:rPr lang="en-US" altLang="zh-CN" sz="2400" b="1" dirty="0" smtClean="0">
                <a:latin typeface="Times New Roman" pitchFamily="18" charset="0"/>
                <a:ea typeface="隶书" pitchFamily="49" charset="-122"/>
              </a:rPr>
              <a:t>); </a:t>
            </a:r>
            <a:r>
              <a:rPr lang="en-US" altLang="zh-CN" sz="2400" dirty="0" err="1" smtClean="0">
                <a:latin typeface="Times New Roman" pitchFamily="18" charset="0"/>
                <a:ea typeface="隶书" pitchFamily="49" charset="-122"/>
              </a:rPr>
              <a:t>cout</a:t>
            </a:r>
            <a:r>
              <a:rPr lang="en-US" altLang="zh-CN" sz="2400" dirty="0" smtClean="0">
                <a:latin typeface="Times New Roman" pitchFamily="18" charset="0"/>
                <a:ea typeface="隶书" pitchFamily="49" charset="-122"/>
              </a:rPr>
              <a:t>&lt;&lt;p-&gt;data</a:t>
            </a:r>
            <a:r>
              <a:rPr lang="en-US" altLang="zh-CN" sz="2400" b="1" dirty="0" smtClean="0">
                <a:latin typeface="Times New Roman" pitchFamily="18" charset="0"/>
                <a:ea typeface="隶书" pitchFamily="49" charset="-122"/>
              </a:rPr>
              <a:t>; </a:t>
            </a:r>
          </a:p>
          <a:p>
            <a:pPr eaLnBrk="1" hangingPunct="1">
              <a:lnSpc>
                <a:spcPct val="105000"/>
              </a:lnSpc>
              <a:spcBef>
                <a:spcPct val="5000"/>
              </a:spcBef>
              <a:buFont typeface="Wingdings" pitchFamily="2" charset="2"/>
              <a:buNone/>
            </a:pPr>
            <a:r>
              <a:rPr lang="en-US" altLang="zh-CN" sz="2400" b="1" dirty="0" smtClean="0">
                <a:latin typeface="Times New Roman" pitchFamily="18" charset="0"/>
                <a:ea typeface="隶书" pitchFamily="49" charset="-122"/>
              </a:rPr>
              <a:t>          if</a:t>
            </a:r>
            <a:r>
              <a:rPr lang="en-US" altLang="zh-CN" sz="2400" dirty="0" smtClean="0">
                <a:latin typeface="Times New Roman" pitchFamily="18" charset="0"/>
                <a:ea typeface="隶书" pitchFamily="49" charset="-122"/>
              </a:rPr>
              <a:t> (p</a:t>
            </a:r>
            <a:r>
              <a:rPr lang="en-US" altLang="zh-CN" sz="2400" dirty="0" smtClean="0">
                <a:latin typeface="楷体_GB2312" pitchFamily="49" charset="-122"/>
                <a:ea typeface="楷体_GB2312" pitchFamily="49" charset="-122"/>
              </a:rPr>
              <a:t>-&gt;</a:t>
            </a:r>
            <a:r>
              <a:rPr lang="en-US" altLang="zh-CN" sz="2400" dirty="0" err="1" smtClean="0">
                <a:latin typeface="Times New Roman" pitchFamily="18" charset="0"/>
                <a:ea typeface="隶书" pitchFamily="49" charset="-122"/>
              </a:rPr>
              <a:t>leftChild</a:t>
            </a:r>
            <a:r>
              <a:rPr lang="en-US" altLang="zh-CN" sz="2400" dirty="0" smtClean="0">
                <a:latin typeface="Times New Roman" pitchFamily="18" charset="0"/>
                <a:ea typeface="隶书" pitchFamily="49" charset="-122"/>
              </a:rPr>
              <a:t> != NULL)</a:t>
            </a:r>
            <a:r>
              <a:rPr lang="en-US" altLang="zh-CN" sz="2400" b="1" dirty="0" smtClean="0">
                <a:latin typeface="Times New Roman" pitchFamily="18" charset="0"/>
                <a:ea typeface="隶书" pitchFamily="49" charset="-122"/>
              </a:rPr>
              <a:t> { </a:t>
            </a:r>
            <a:r>
              <a:rPr lang="en-US" altLang="zh-CN" sz="2400" dirty="0" err="1" smtClean="0">
                <a:latin typeface="Times New Roman" pitchFamily="18" charset="0"/>
                <a:ea typeface="隶书" pitchFamily="49" charset="-122"/>
              </a:rPr>
              <a:t>Q.EnQueue</a:t>
            </a:r>
            <a:r>
              <a:rPr lang="en-US" altLang="zh-CN" sz="2400" dirty="0" smtClean="0">
                <a:latin typeface="Times New Roman" pitchFamily="18" charset="0"/>
                <a:ea typeface="隶书" pitchFamily="49" charset="-122"/>
              </a:rPr>
              <a:t> (p</a:t>
            </a:r>
            <a:r>
              <a:rPr lang="en-US" altLang="zh-CN" sz="2400" dirty="0" smtClean="0">
                <a:latin typeface="楷体_GB2312" pitchFamily="49" charset="-122"/>
                <a:ea typeface="楷体_GB2312" pitchFamily="49" charset="-122"/>
              </a:rPr>
              <a:t>-&gt;</a:t>
            </a:r>
            <a:r>
              <a:rPr lang="en-US" altLang="zh-CN" sz="2400" dirty="0" err="1" smtClean="0">
                <a:latin typeface="Times New Roman" pitchFamily="18" charset="0"/>
                <a:ea typeface="隶书" pitchFamily="49" charset="-122"/>
              </a:rPr>
              <a:t>leftChild</a:t>
            </a:r>
            <a:r>
              <a:rPr lang="en-US" altLang="zh-CN" sz="2400" dirty="0" smtClean="0">
                <a:latin typeface="Times New Roman" pitchFamily="18" charset="0"/>
                <a:ea typeface="隶书" pitchFamily="49" charset="-122"/>
              </a:rPr>
              <a:t>)</a:t>
            </a:r>
            <a:r>
              <a:rPr lang="en-US" altLang="zh-CN" sz="2400" b="1" dirty="0" smtClean="0">
                <a:latin typeface="Times New Roman" pitchFamily="18" charset="0"/>
                <a:ea typeface="隶书" pitchFamily="49" charset="-122"/>
              </a:rPr>
              <a:t>;}</a:t>
            </a:r>
            <a:r>
              <a:rPr lang="en-US" altLang="zh-CN" sz="2400" dirty="0" smtClean="0">
                <a:latin typeface="Times New Roman" pitchFamily="18" charset="0"/>
                <a:ea typeface="隶书" pitchFamily="49" charset="-122"/>
              </a:rPr>
              <a:t>         </a:t>
            </a:r>
          </a:p>
          <a:p>
            <a:pPr eaLnBrk="1" hangingPunct="1">
              <a:lnSpc>
                <a:spcPct val="105000"/>
              </a:lnSpc>
              <a:spcBef>
                <a:spcPct val="0"/>
              </a:spcBef>
              <a:buFont typeface="Wingdings" pitchFamily="2" charset="2"/>
              <a:buNone/>
            </a:pPr>
            <a:r>
              <a:rPr lang="en-US" altLang="zh-CN" sz="2400" b="1" dirty="0" smtClean="0">
                <a:latin typeface="Times New Roman" pitchFamily="18" charset="0"/>
                <a:ea typeface="隶书" pitchFamily="49" charset="-122"/>
              </a:rPr>
              <a:t>          if </a:t>
            </a:r>
            <a:r>
              <a:rPr lang="en-US" altLang="zh-CN" sz="2400" dirty="0" smtClean="0">
                <a:latin typeface="Times New Roman" pitchFamily="18" charset="0"/>
                <a:ea typeface="隶书" pitchFamily="49" charset="-122"/>
              </a:rPr>
              <a:t>(p</a:t>
            </a:r>
            <a:r>
              <a:rPr lang="en-US" altLang="zh-CN" sz="2400" dirty="0" smtClean="0">
                <a:latin typeface="楷体_GB2312" pitchFamily="49" charset="-122"/>
                <a:ea typeface="楷体_GB2312" pitchFamily="49" charset="-122"/>
              </a:rPr>
              <a:t>-&gt;</a:t>
            </a:r>
            <a:r>
              <a:rPr lang="en-US" altLang="zh-CN" sz="2400" dirty="0" err="1" smtClean="0">
                <a:latin typeface="Times New Roman" pitchFamily="18" charset="0"/>
                <a:ea typeface="隶书" pitchFamily="49" charset="-122"/>
              </a:rPr>
              <a:t>rightChild</a:t>
            </a:r>
            <a:r>
              <a:rPr lang="en-US" altLang="zh-CN" sz="2400" dirty="0" smtClean="0">
                <a:latin typeface="Times New Roman" pitchFamily="18" charset="0"/>
                <a:ea typeface="隶书" pitchFamily="49" charset="-122"/>
              </a:rPr>
              <a:t> != NULL)</a:t>
            </a:r>
            <a:r>
              <a:rPr lang="en-US" altLang="zh-CN" sz="2400" b="1" dirty="0" smtClean="0">
                <a:latin typeface="Times New Roman" pitchFamily="18" charset="0"/>
                <a:ea typeface="隶书" pitchFamily="49" charset="-122"/>
              </a:rPr>
              <a:t> {</a:t>
            </a:r>
            <a:r>
              <a:rPr lang="en-US" altLang="zh-CN" sz="2400" dirty="0" smtClean="0">
                <a:latin typeface="Times New Roman" pitchFamily="18" charset="0"/>
                <a:ea typeface="隶书" pitchFamily="49" charset="-122"/>
              </a:rPr>
              <a:t>	</a:t>
            </a:r>
            <a:r>
              <a:rPr lang="en-US" altLang="zh-CN" sz="2400" dirty="0" err="1" smtClean="0">
                <a:latin typeface="Times New Roman" pitchFamily="18" charset="0"/>
                <a:ea typeface="隶书" pitchFamily="49" charset="-122"/>
              </a:rPr>
              <a:t>Q.EnQueue</a:t>
            </a:r>
            <a:r>
              <a:rPr lang="en-US" altLang="zh-CN" sz="2400" dirty="0" smtClean="0">
                <a:latin typeface="Times New Roman" pitchFamily="18" charset="0"/>
                <a:ea typeface="隶书" pitchFamily="49" charset="-122"/>
              </a:rPr>
              <a:t> (p</a:t>
            </a:r>
            <a:r>
              <a:rPr lang="en-US" altLang="zh-CN" sz="2400" dirty="0" smtClean="0">
                <a:latin typeface="楷体_GB2312" pitchFamily="49" charset="-122"/>
                <a:ea typeface="楷体_GB2312" pitchFamily="49" charset="-122"/>
              </a:rPr>
              <a:t>-&gt;</a:t>
            </a:r>
            <a:r>
              <a:rPr lang="en-US" altLang="zh-CN" sz="2400" dirty="0" err="1" smtClean="0">
                <a:latin typeface="Times New Roman" pitchFamily="18" charset="0"/>
                <a:ea typeface="隶书" pitchFamily="49" charset="-122"/>
              </a:rPr>
              <a:t>rightChild</a:t>
            </a:r>
            <a:r>
              <a:rPr lang="en-US" altLang="zh-CN" sz="2400" dirty="0" smtClean="0">
                <a:latin typeface="Times New Roman" pitchFamily="18" charset="0"/>
                <a:ea typeface="隶书" pitchFamily="49" charset="-122"/>
              </a:rPr>
              <a:t>)</a:t>
            </a:r>
            <a:r>
              <a:rPr lang="en-US" altLang="zh-CN" sz="2400" b="1" dirty="0" smtClean="0">
                <a:latin typeface="Times New Roman" pitchFamily="18" charset="0"/>
                <a:ea typeface="隶书" pitchFamily="49" charset="-122"/>
              </a:rPr>
              <a:t>;</a:t>
            </a:r>
          </a:p>
          <a:p>
            <a:pPr eaLnBrk="1" hangingPunct="1">
              <a:lnSpc>
                <a:spcPct val="105000"/>
              </a:lnSpc>
              <a:spcBef>
                <a:spcPct val="0"/>
              </a:spcBef>
              <a:buFont typeface="Wingdings" pitchFamily="2" charset="2"/>
              <a:buNone/>
            </a:pPr>
            <a:r>
              <a:rPr lang="en-US" altLang="zh-CN" sz="2400" b="1" dirty="0" smtClean="0">
                <a:latin typeface="Times New Roman" pitchFamily="18" charset="0"/>
                <a:ea typeface="隶书" pitchFamily="49" charset="-122"/>
              </a:rPr>
              <a:t>          }</a:t>
            </a:r>
          </a:p>
          <a:p>
            <a:pPr eaLnBrk="1" hangingPunct="1">
              <a:lnSpc>
                <a:spcPct val="105000"/>
              </a:lnSpc>
              <a:spcBef>
                <a:spcPct val="0"/>
              </a:spcBef>
              <a:buFont typeface="Wingdings" pitchFamily="2" charset="2"/>
              <a:buNone/>
            </a:pPr>
            <a:r>
              <a:rPr lang="en-US" altLang="zh-CN" sz="2400" b="1" dirty="0" smtClean="0">
                <a:latin typeface="Times New Roman" pitchFamily="18" charset="0"/>
                <a:ea typeface="隶书" pitchFamily="49" charset="-122"/>
              </a:rPr>
              <a:t>     }</a:t>
            </a:r>
          </a:p>
          <a:p>
            <a:pPr eaLnBrk="1" hangingPunct="1">
              <a:lnSpc>
                <a:spcPct val="105000"/>
              </a:lnSpc>
              <a:spcBef>
                <a:spcPct val="0"/>
              </a:spcBef>
              <a:buFont typeface="Wingdings" pitchFamily="2" charset="2"/>
              <a:buNone/>
            </a:pPr>
            <a:r>
              <a:rPr lang="en-US" altLang="zh-CN" sz="2400" b="1" dirty="0" smtClean="0">
                <a:latin typeface="Times New Roman" pitchFamily="18" charset="0"/>
                <a:ea typeface="隶书" pitchFamily="49" charset="-122"/>
              </a:rPr>
              <a:t>};</a:t>
            </a:r>
            <a:endParaRPr lang="en-US" altLang="zh-CN" sz="2400" dirty="0" smtClean="0">
              <a:latin typeface="Times New Roman" pitchFamily="18" charset="0"/>
              <a:ea typeface="隶书"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4517">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451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4517">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451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4517">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451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451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51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02BAF657-AE99-4B38-AA13-612ECA124111}" type="slidenum">
              <a:rPr lang="en-US" altLang="zh-CN" sz="1800" b="1">
                <a:latin typeface="华文新魏" pitchFamily="2" charset="-122"/>
                <a:ea typeface="华文新魏" pitchFamily="2" charset="-122"/>
              </a:rPr>
              <a:pPr algn="r" eaLnBrk="1" hangingPunct="1"/>
              <a:t>47</a:t>
            </a:fld>
            <a:endParaRPr lang="en-US" altLang="zh-CN" sz="1800" b="1">
              <a:latin typeface="华文新魏" pitchFamily="2" charset="-122"/>
              <a:ea typeface="华文新魏" pitchFamily="2" charset="-122"/>
            </a:endParaRPr>
          </a:p>
        </p:txBody>
      </p:sp>
      <p:sp>
        <p:nvSpPr>
          <p:cNvPr id="53251"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BE8F234E-1B7D-4784-A2B7-8D7C6CA784CE}" type="slidenum">
              <a:rPr lang="en-US" altLang="zh-CN" sz="1800" b="1">
                <a:latin typeface="华文新魏" pitchFamily="2" charset="-122"/>
                <a:ea typeface="华文新魏" pitchFamily="2" charset="-122"/>
              </a:rPr>
              <a:pPr algn="r" eaLnBrk="1" hangingPunct="1"/>
              <a:t>47</a:t>
            </a:fld>
            <a:endParaRPr lang="en-US" altLang="zh-CN" sz="1800" b="1">
              <a:latin typeface="华文新魏" pitchFamily="2" charset="-122"/>
              <a:ea typeface="华文新魏" pitchFamily="2" charset="-122"/>
            </a:endParaRPr>
          </a:p>
        </p:txBody>
      </p:sp>
      <p:sp>
        <p:nvSpPr>
          <p:cNvPr id="53252" name="Text Box 15"/>
          <p:cNvSpPr txBox="1">
            <a:spLocks noChangeArrowheads="1"/>
          </p:cNvSpPr>
          <p:nvPr/>
        </p:nvSpPr>
        <p:spPr bwMode="auto">
          <a:xfrm>
            <a:off x="227013" y="900113"/>
            <a:ext cx="87264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spcBef>
                <a:spcPct val="50000"/>
              </a:spcBef>
              <a:buClr>
                <a:srgbClr val="800080"/>
              </a:buClr>
              <a:buSzPct val="50000"/>
              <a:buFont typeface="Wingdings" pitchFamily="2" charset="2"/>
              <a:buNone/>
            </a:pPr>
            <a:r>
              <a:rPr lang="zh-CN" altLang="en-US" sz="3200" b="1">
                <a:latin typeface="Times New Roman" pitchFamily="18" charset="0"/>
                <a:ea typeface="仿宋_GB2312" pitchFamily="49" charset="-122"/>
              </a:rPr>
              <a:t>有</a:t>
            </a:r>
            <a:r>
              <a:rPr lang="en-US" altLang="zh-CN" sz="3200" b="1">
                <a:latin typeface="Times New Roman" pitchFamily="18" charset="0"/>
                <a:ea typeface="仿宋_GB2312" pitchFamily="49" charset="-122"/>
              </a:rPr>
              <a:t>0</a:t>
            </a:r>
            <a:r>
              <a:rPr lang="zh-CN" altLang="en-US" sz="3200" b="1">
                <a:latin typeface="Times New Roman" pitchFamily="18" charset="0"/>
                <a:ea typeface="仿宋_GB2312" pitchFamily="49" charset="-122"/>
              </a:rPr>
              <a:t>个</a:t>
            </a:r>
            <a:r>
              <a:rPr lang="en-US" altLang="zh-CN" sz="3200" b="1">
                <a:latin typeface="Times New Roman" pitchFamily="18" charset="0"/>
                <a:ea typeface="仿宋_GB2312" pitchFamily="49" charset="-122"/>
              </a:rPr>
              <a:t>, 1</a:t>
            </a:r>
            <a:r>
              <a:rPr lang="zh-CN" altLang="en-US" sz="3200" b="1">
                <a:latin typeface="Times New Roman" pitchFamily="18" charset="0"/>
                <a:ea typeface="仿宋_GB2312" pitchFamily="49" charset="-122"/>
              </a:rPr>
              <a:t>个</a:t>
            </a:r>
            <a:r>
              <a:rPr lang="en-US" altLang="zh-CN" sz="3200" b="1">
                <a:latin typeface="Times New Roman" pitchFamily="18" charset="0"/>
                <a:ea typeface="仿宋_GB2312" pitchFamily="49" charset="-122"/>
              </a:rPr>
              <a:t>, 2</a:t>
            </a:r>
            <a:r>
              <a:rPr lang="zh-CN" altLang="en-US" sz="3200" b="1">
                <a:latin typeface="Times New Roman" pitchFamily="18" charset="0"/>
                <a:ea typeface="仿宋_GB2312" pitchFamily="49" charset="-122"/>
              </a:rPr>
              <a:t>个</a:t>
            </a:r>
            <a:r>
              <a:rPr lang="en-US" altLang="zh-CN" sz="3200" b="1">
                <a:latin typeface="Times New Roman" pitchFamily="18" charset="0"/>
                <a:ea typeface="仿宋_GB2312" pitchFamily="49" charset="-122"/>
              </a:rPr>
              <a:t>, 3</a:t>
            </a:r>
            <a:r>
              <a:rPr lang="zh-CN" altLang="en-US" sz="3200" b="1">
                <a:latin typeface="Times New Roman" pitchFamily="18" charset="0"/>
                <a:ea typeface="仿宋_GB2312" pitchFamily="49" charset="-122"/>
              </a:rPr>
              <a:t>个</a:t>
            </a:r>
            <a:r>
              <a:rPr lang="en-US" altLang="zh-CN" sz="3200" b="1">
                <a:latin typeface="Times New Roman" pitchFamily="18" charset="0"/>
                <a:ea typeface="仿宋_GB2312" pitchFamily="49" charset="-122"/>
              </a:rPr>
              <a:t>,4</a:t>
            </a:r>
            <a:r>
              <a:rPr lang="zh-CN" altLang="en-US" sz="3200" b="1">
                <a:latin typeface="Times New Roman" pitchFamily="18" charset="0"/>
                <a:ea typeface="仿宋_GB2312" pitchFamily="49" charset="-122"/>
              </a:rPr>
              <a:t>个结点的不同二叉树如下</a:t>
            </a:r>
            <a:endParaRPr lang="zh-CN" altLang="en-US" sz="2000">
              <a:latin typeface="Times New Roman" pitchFamily="18" charset="0"/>
            </a:endParaRPr>
          </a:p>
        </p:txBody>
      </p:sp>
      <p:sp>
        <p:nvSpPr>
          <p:cNvPr id="71685" name="Line 66"/>
          <p:cNvSpPr>
            <a:spLocks noChangeShapeType="1"/>
          </p:cNvSpPr>
          <p:nvPr/>
        </p:nvSpPr>
        <p:spPr bwMode="auto">
          <a:xfrm flipH="1">
            <a:off x="7239000" y="4689475"/>
            <a:ext cx="141288" cy="45243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86" name="Line 89"/>
          <p:cNvSpPr>
            <a:spLocks noChangeShapeType="1"/>
          </p:cNvSpPr>
          <p:nvPr/>
        </p:nvSpPr>
        <p:spPr bwMode="auto">
          <a:xfrm flipH="1">
            <a:off x="4953000" y="4684713"/>
            <a:ext cx="1524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87" name="Line 117"/>
          <p:cNvSpPr>
            <a:spLocks noChangeShapeType="1"/>
          </p:cNvSpPr>
          <p:nvPr/>
        </p:nvSpPr>
        <p:spPr bwMode="auto">
          <a:xfrm>
            <a:off x="1727200" y="4652963"/>
            <a:ext cx="180975" cy="50482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88" name="Line 2"/>
          <p:cNvSpPr>
            <a:spLocks noChangeShapeType="1"/>
          </p:cNvSpPr>
          <p:nvPr/>
        </p:nvSpPr>
        <p:spPr bwMode="auto">
          <a:xfrm flipH="1">
            <a:off x="6858000" y="4684713"/>
            <a:ext cx="762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89" name="Line 3"/>
          <p:cNvSpPr>
            <a:spLocks noChangeShapeType="1"/>
          </p:cNvSpPr>
          <p:nvPr/>
        </p:nvSpPr>
        <p:spPr bwMode="auto">
          <a:xfrm flipH="1">
            <a:off x="1524000" y="4684713"/>
            <a:ext cx="1524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0" name="Line 4"/>
          <p:cNvSpPr>
            <a:spLocks noChangeShapeType="1"/>
          </p:cNvSpPr>
          <p:nvPr/>
        </p:nvSpPr>
        <p:spPr bwMode="auto">
          <a:xfrm flipH="1">
            <a:off x="1143000" y="4075113"/>
            <a:ext cx="304800" cy="10668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1" name="Line 5"/>
          <p:cNvSpPr>
            <a:spLocks noChangeShapeType="1"/>
          </p:cNvSpPr>
          <p:nvPr/>
        </p:nvSpPr>
        <p:spPr bwMode="auto">
          <a:xfrm>
            <a:off x="4267200" y="4075113"/>
            <a:ext cx="76200" cy="381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2" name="Line 6"/>
          <p:cNvSpPr>
            <a:spLocks noChangeShapeType="1"/>
          </p:cNvSpPr>
          <p:nvPr/>
        </p:nvSpPr>
        <p:spPr bwMode="auto">
          <a:xfrm>
            <a:off x="3995738" y="4689475"/>
            <a:ext cx="1524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3" name="Line 7"/>
          <p:cNvSpPr>
            <a:spLocks noChangeShapeType="1"/>
          </p:cNvSpPr>
          <p:nvPr/>
        </p:nvSpPr>
        <p:spPr bwMode="auto">
          <a:xfrm flipH="1">
            <a:off x="3962400" y="4075113"/>
            <a:ext cx="1524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4" name="Line 8"/>
          <p:cNvSpPr>
            <a:spLocks noChangeShapeType="1"/>
          </p:cNvSpPr>
          <p:nvPr/>
        </p:nvSpPr>
        <p:spPr bwMode="auto">
          <a:xfrm flipH="1">
            <a:off x="5508625" y="4078288"/>
            <a:ext cx="107950" cy="46672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5" name="Line 9"/>
          <p:cNvSpPr>
            <a:spLocks noChangeShapeType="1"/>
          </p:cNvSpPr>
          <p:nvPr/>
        </p:nvSpPr>
        <p:spPr bwMode="auto">
          <a:xfrm flipH="1">
            <a:off x="2209800" y="5294313"/>
            <a:ext cx="762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6" name="Line 10"/>
          <p:cNvSpPr>
            <a:spLocks noChangeShapeType="1"/>
          </p:cNvSpPr>
          <p:nvPr/>
        </p:nvSpPr>
        <p:spPr bwMode="auto">
          <a:xfrm flipH="1">
            <a:off x="2514600" y="3998913"/>
            <a:ext cx="76200" cy="533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7" name="Line 11"/>
          <p:cNvSpPr>
            <a:spLocks noChangeShapeType="1"/>
          </p:cNvSpPr>
          <p:nvPr/>
        </p:nvSpPr>
        <p:spPr bwMode="auto">
          <a:xfrm flipH="1">
            <a:off x="7848600" y="5294313"/>
            <a:ext cx="152400" cy="533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6" name="Line 12"/>
          <p:cNvSpPr>
            <a:spLocks noChangeShapeType="1"/>
          </p:cNvSpPr>
          <p:nvPr/>
        </p:nvSpPr>
        <p:spPr bwMode="auto">
          <a:xfrm flipH="1">
            <a:off x="7467600" y="2322513"/>
            <a:ext cx="152400" cy="533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7" name="Line 13"/>
          <p:cNvSpPr>
            <a:spLocks noChangeShapeType="1"/>
          </p:cNvSpPr>
          <p:nvPr/>
        </p:nvSpPr>
        <p:spPr bwMode="auto">
          <a:xfrm>
            <a:off x="7467600" y="1712913"/>
            <a:ext cx="127000" cy="381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8" name="Line 14"/>
          <p:cNvSpPr>
            <a:spLocks noChangeShapeType="1"/>
          </p:cNvSpPr>
          <p:nvPr/>
        </p:nvSpPr>
        <p:spPr bwMode="auto">
          <a:xfrm>
            <a:off x="8001000" y="1712913"/>
            <a:ext cx="304800" cy="10668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9" name="Oval 16"/>
          <p:cNvSpPr>
            <a:spLocks noChangeArrowheads="1"/>
          </p:cNvSpPr>
          <p:nvPr/>
        </p:nvSpPr>
        <p:spPr bwMode="auto">
          <a:xfrm>
            <a:off x="7848600" y="1484313"/>
            <a:ext cx="304800" cy="304800"/>
          </a:xfrm>
          <a:prstGeom prst="ellipse">
            <a:avLst/>
          </a:prstGeom>
          <a:gradFill rotWithShape="0">
            <a:gsLst>
              <a:gs pos="0">
                <a:schemeClr val="accent1"/>
              </a:gs>
              <a:gs pos="100000">
                <a:srgbClr val="5E765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70" name="Oval 17"/>
          <p:cNvSpPr>
            <a:spLocks noChangeArrowheads="1"/>
          </p:cNvSpPr>
          <p:nvPr/>
        </p:nvSpPr>
        <p:spPr bwMode="auto">
          <a:xfrm>
            <a:off x="8001000" y="2093913"/>
            <a:ext cx="304800" cy="304800"/>
          </a:xfrm>
          <a:prstGeom prst="ellipse">
            <a:avLst/>
          </a:prstGeom>
          <a:gradFill rotWithShape="0">
            <a:gsLst>
              <a:gs pos="0">
                <a:schemeClr val="accent1"/>
              </a:gs>
              <a:gs pos="100000">
                <a:srgbClr val="5E765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71" name="Oval 18"/>
          <p:cNvSpPr>
            <a:spLocks noChangeArrowheads="1"/>
          </p:cNvSpPr>
          <p:nvPr/>
        </p:nvSpPr>
        <p:spPr bwMode="auto">
          <a:xfrm>
            <a:off x="8153400" y="2703513"/>
            <a:ext cx="304800" cy="304800"/>
          </a:xfrm>
          <a:prstGeom prst="ellipse">
            <a:avLst/>
          </a:prstGeom>
          <a:gradFill rotWithShape="0">
            <a:gsLst>
              <a:gs pos="0">
                <a:schemeClr val="accent1"/>
              </a:gs>
              <a:gs pos="100000">
                <a:srgbClr val="5E765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72" name="Oval 19"/>
          <p:cNvSpPr>
            <a:spLocks noChangeArrowheads="1"/>
          </p:cNvSpPr>
          <p:nvPr/>
        </p:nvSpPr>
        <p:spPr bwMode="auto">
          <a:xfrm>
            <a:off x="7315200" y="1484313"/>
            <a:ext cx="304800" cy="304800"/>
          </a:xfrm>
          <a:prstGeom prst="ellipse">
            <a:avLst/>
          </a:prstGeom>
          <a:gradFill rotWithShape="0">
            <a:gsLst>
              <a:gs pos="0">
                <a:schemeClr val="accent1"/>
              </a:gs>
              <a:gs pos="100000">
                <a:srgbClr val="5E765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73" name="Oval 20"/>
          <p:cNvSpPr>
            <a:spLocks noChangeArrowheads="1"/>
          </p:cNvSpPr>
          <p:nvPr/>
        </p:nvSpPr>
        <p:spPr bwMode="auto">
          <a:xfrm>
            <a:off x="7467600" y="2093913"/>
            <a:ext cx="304800" cy="304800"/>
          </a:xfrm>
          <a:prstGeom prst="ellipse">
            <a:avLst/>
          </a:prstGeom>
          <a:gradFill rotWithShape="0">
            <a:gsLst>
              <a:gs pos="0">
                <a:schemeClr val="accent1"/>
              </a:gs>
              <a:gs pos="100000">
                <a:srgbClr val="5E765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74" name="Oval 21"/>
          <p:cNvSpPr>
            <a:spLocks noChangeArrowheads="1"/>
          </p:cNvSpPr>
          <p:nvPr/>
        </p:nvSpPr>
        <p:spPr bwMode="auto">
          <a:xfrm>
            <a:off x="7315200" y="2703513"/>
            <a:ext cx="304800" cy="304800"/>
          </a:xfrm>
          <a:prstGeom prst="ellipse">
            <a:avLst/>
          </a:prstGeom>
          <a:gradFill rotWithShape="0">
            <a:gsLst>
              <a:gs pos="0">
                <a:schemeClr val="accent1"/>
              </a:gs>
              <a:gs pos="100000">
                <a:srgbClr val="5E765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75" name="Line 22"/>
          <p:cNvSpPr>
            <a:spLocks noChangeShapeType="1"/>
          </p:cNvSpPr>
          <p:nvPr/>
        </p:nvSpPr>
        <p:spPr bwMode="auto">
          <a:xfrm>
            <a:off x="6911975" y="1701800"/>
            <a:ext cx="180975" cy="46831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6" name="Oval 24"/>
          <p:cNvSpPr>
            <a:spLocks noChangeArrowheads="1"/>
          </p:cNvSpPr>
          <p:nvPr/>
        </p:nvSpPr>
        <p:spPr bwMode="auto">
          <a:xfrm>
            <a:off x="6934200" y="2093913"/>
            <a:ext cx="304800" cy="304800"/>
          </a:xfrm>
          <a:prstGeom prst="ellipse">
            <a:avLst/>
          </a:prstGeom>
          <a:gradFill rotWithShape="0">
            <a:gsLst>
              <a:gs pos="0">
                <a:schemeClr val="accent1"/>
              </a:gs>
              <a:gs pos="100000">
                <a:srgbClr val="5E765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77" name="Line 26"/>
          <p:cNvSpPr>
            <a:spLocks noChangeShapeType="1"/>
          </p:cNvSpPr>
          <p:nvPr/>
        </p:nvSpPr>
        <p:spPr bwMode="auto">
          <a:xfrm flipH="1">
            <a:off x="6629400" y="1701800"/>
            <a:ext cx="174625" cy="468313"/>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8" name="Line 27"/>
          <p:cNvSpPr>
            <a:spLocks noChangeShapeType="1"/>
          </p:cNvSpPr>
          <p:nvPr/>
        </p:nvSpPr>
        <p:spPr bwMode="auto">
          <a:xfrm>
            <a:off x="6019800" y="2322513"/>
            <a:ext cx="152400" cy="533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9" name="Line 28"/>
          <p:cNvSpPr>
            <a:spLocks noChangeShapeType="1"/>
          </p:cNvSpPr>
          <p:nvPr/>
        </p:nvSpPr>
        <p:spPr bwMode="auto">
          <a:xfrm flipH="1">
            <a:off x="6011863" y="1701800"/>
            <a:ext cx="163512" cy="503238"/>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0" name="Line 29"/>
          <p:cNvSpPr>
            <a:spLocks noChangeShapeType="1"/>
          </p:cNvSpPr>
          <p:nvPr/>
        </p:nvSpPr>
        <p:spPr bwMode="auto">
          <a:xfrm flipH="1">
            <a:off x="5257800" y="1712913"/>
            <a:ext cx="304800" cy="10668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1" name="Oval 30"/>
          <p:cNvSpPr>
            <a:spLocks noChangeArrowheads="1"/>
          </p:cNvSpPr>
          <p:nvPr/>
        </p:nvSpPr>
        <p:spPr bwMode="auto">
          <a:xfrm flipH="1">
            <a:off x="5410200" y="1484313"/>
            <a:ext cx="304800" cy="304800"/>
          </a:xfrm>
          <a:prstGeom prst="ellipse">
            <a:avLst/>
          </a:prstGeom>
          <a:gradFill rotWithShape="0">
            <a:gsLst>
              <a:gs pos="0">
                <a:schemeClr val="accent1"/>
              </a:gs>
              <a:gs pos="100000">
                <a:srgbClr val="5E765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82" name="Oval 31"/>
          <p:cNvSpPr>
            <a:spLocks noChangeArrowheads="1"/>
          </p:cNvSpPr>
          <p:nvPr/>
        </p:nvSpPr>
        <p:spPr bwMode="auto">
          <a:xfrm flipH="1">
            <a:off x="5257800" y="2093913"/>
            <a:ext cx="304800" cy="304800"/>
          </a:xfrm>
          <a:prstGeom prst="ellipse">
            <a:avLst/>
          </a:prstGeom>
          <a:gradFill rotWithShape="0">
            <a:gsLst>
              <a:gs pos="0">
                <a:schemeClr val="accent1"/>
              </a:gs>
              <a:gs pos="100000">
                <a:srgbClr val="5E765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83" name="Oval 32"/>
          <p:cNvSpPr>
            <a:spLocks noChangeArrowheads="1"/>
          </p:cNvSpPr>
          <p:nvPr/>
        </p:nvSpPr>
        <p:spPr bwMode="auto">
          <a:xfrm flipH="1">
            <a:off x="5105400" y="2703513"/>
            <a:ext cx="304800" cy="304800"/>
          </a:xfrm>
          <a:prstGeom prst="ellipse">
            <a:avLst/>
          </a:prstGeom>
          <a:gradFill rotWithShape="0">
            <a:gsLst>
              <a:gs pos="0">
                <a:schemeClr val="accent1"/>
              </a:gs>
              <a:gs pos="100000">
                <a:srgbClr val="5E765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84" name="Oval 33"/>
          <p:cNvSpPr>
            <a:spLocks noChangeArrowheads="1"/>
          </p:cNvSpPr>
          <p:nvPr/>
        </p:nvSpPr>
        <p:spPr bwMode="auto">
          <a:xfrm flipH="1">
            <a:off x="6019800" y="1484313"/>
            <a:ext cx="304800" cy="304800"/>
          </a:xfrm>
          <a:prstGeom prst="ellipse">
            <a:avLst/>
          </a:prstGeom>
          <a:gradFill rotWithShape="0">
            <a:gsLst>
              <a:gs pos="0">
                <a:schemeClr val="accent1"/>
              </a:gs>
              <a:gs pos="100000">
                <a:srgbClr val="5E765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85" name="Oval 34"/>
          <p:cNvSpPr>
            <a:spLocks noChangeArrowheads="1"/>
          </p:cNvSpPr>
          <p:nvPr/>
        </p:nvSpPr>
        <p:spPr bwMode="auto">
          <a:xfrm flipH="1">
            <a:off x="5867400" y="2093913"/>
            <a:ext cx="304800" cy="304800"/>
          </a:xfrm>
          <a:prstGeom prst="ellipse">
            <a:avLst/>
          </a:prstGeom>
          <a:gradFill rotWithShape="0">
            <a:gsLst>
              <a:gs pos="0">
                <a:schemeClr val="accent1"/>
              </a:gs>
              <a:gs pos="100000">
                <a:srgbClr val="5E765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86" name="Oval 35"/>
          <p:cNvSpPr>
            <a:spLocks noChangeArrowheads="1"/>
          </p:cNvSpPr>
          <p:nvPr/>
        </p:nvSpPr>
        <p:spPr bwMode="auto">
          <a:xfrm flipH="1">
            <a:off x="6019800" y="2703513"/>
            <a:ext cx="304800" cy="304800"/>
          </a:xfrm>
          <a:prstGeom prst="ellipse">
            <a:avLst/>
          </a:prstGeom>
          <a:gradFill rotWithShape="0">
            <a:gsLst>
              <a:gs pos="0">
                <a:schemeClr val="accent1"/>
              </a:gs>
              <a:gs pos="100000">
                <a:srgbClr val="5E765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87" name="Line 36"/>
          <p:cNvSpPr>
            <a:spLocks noChangeShapeType="1"/>
          </p:cNvSpPr>
          <p:nvPr/>
        </p:nvSpPr>
        <p:spPr bwMode="auto">
          <a:xfrm>
            <a:off x="4284663" y="1881188"/>
            <a:ext cx="107950" cy="39687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8" name="Oval 37"/>
          <p:cNvSpPr>
            <a:spLocks noChangeArrowheads="1"/>
          </p:cNvSpPr>
          <p:nvPr/>
        </p:nvSpPr>
        <p:spPr bwMode="auto">
          <a:xfrm>
            <a:off x="4114800" y="1636713"/>
            <a:ext cx="304800" cy="304800"/>
          </a:xfrm>
          <a:prstGeom prst="ellipse">
            <a:avLst/>
          </a:prstGeom>
          <a:gradFill rotWithShape="0">
            <a:gsLst>
              <a:gs pos="0">
                <a:srgbClr val="FF6600"/>
              </a:gs>
              <a:gs pos="100000">
                <a:srgbClr val="762F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89" name="Oval 38"/>
          <p:cNvSpPr>
            <a:spLocks noChangeArrowheads="1"/>
          </p:cNvSpPr>
          <p:nvPr/>
        </p:nvSpPr>
        <p:spPr bwMode="auto">
          <a:xfrm>
            <a:off x="4267200" y="2246313"/>
            <a:ext cx="304800" cy="304800"/>
          </a:xfrm>
          <a:prstGeom prst="ellipse">
            <a:avLst/>
          </a:prstGeom>
          <a:gradFill rotWithShape="0">
            <a:gsLst>
              <a:gs pos="0">
                <a:srgbClr val="FF6600"/>
              </a:gs>
              <a:gs pos="100000">
                <a:srgbClr val="762F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90" name="Line 39"/>
          <p:cNvSpPr>
            <a:spLocks noChangeShapeType="1"/>
          </p:cNvSpPr>
          <p:nvPr/>
        </p:nvSpPr>
        <p:spPr bwMode="auto">
          <a:xfrm flipH="1">
            <a:off x="3419475" y="1865313"/>
            <a:ext cx="136525" cy="41275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1" name="Oval 40"/>
          <p:cNvSpPr>
            <a:spLocks noChangeArrowheads="1"/>
          </p:cNvSpPr>
          <p:nvPr/>
        </p:nvSpPr>
        <p:spPr bwMode="auto">
          <a:xfrm flipH="1">
            <a:off x="3429000" y="1636713"/>
            <a:ext cx="304800" cy="304800"/>
          </a:xfrm>
          <a:prstGeom prst="ellipse">
            <a:avLst/>
          </a:prstGeom>
          <a:gradFill rotWithShape="0">
            <a:gsLst>
              <a:gs pos="0">
                <a:srgbClr val="FF6600"/>
              </a:gs>
              <a:gs pos="100000">
                <a:srgbClr val="762F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92" name="Oval 41"/>
          <p:cNvSpPr>
            <a:spLocks noChangeArrowheads="1"/>
          </p:cNvSpPr>
          <p:nvPr/>
        </p:nvSpPr>
        <p:spPr bwMode="auto">
          <a:xfrm flipH="1">
            <a:off x="3200400" y="2246313"/>
            <a:ext cx="304800" cy="304800"/>
          </a:xfrm>
          <a:prstGeom prst="ellipse">
            <a:avLst/>
          </a:prstGeom>
          <a:gradFill rotWithShape="0">
            <a:gsLst>
              <a:gs pos="0">
                <a:srgbClr val="FF6600"/>
              </a:gs>
              <a:gs pos="100000">
                <a:srgbClr val="762F00"/>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93" name="Oval 42"/>
          <p:cNvSpPr>
            <a:spLocks noChangeArrowheads="1"/>
          </p:cNvSpPr>
          <p:nvPr/>
        </p:nvSpPr>
        <p:spPr bwMode="auto">
          <a:xfrm flipH="1">
            <a:off x="2286000" y="1941513"/>
            <a:ext cx="304800" cy="304800"/>
          </a:xfrm>
          <a:prstGeom prst="ellipse">
            <a:avLst/>
          </a:prstGeom>
          <a:gradFill rotWithShape="0">
            <a:gsLst>
              <a:gs pos="0">
                <a:srgbClr val="FFFFCC"/>
              </a:gs>
              <a:gs pos="100000">
                <a:srgbClr val="76765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94" name="Oval 43"/>
          <p:cNvSpPr>
            <a:spLocks noChangeArrowheads="1"/>
          </p:cNvSpPr>
          <p:nvPr/>
        </p:nvSpPr>
        <p:spPr bwMode="auto">
          <a:xfrm>
            <a:off x="990600" y="1941513"/>
            <a:ext cx="304800" cy="228600"/>
          </a:xfrm>
          <a:prstGeom prst="ellipse">
            <a:avLst/>
          </a:prstGeom>
          <a:noFill/>
          <a:ln w="38100">
            <a:solidFill>
              <a:srgbClr val="99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95" name="Line 44"/>
          <p:cNvSpPr>
            <a:spLocks noChangeShapeType="1"/>
          </p:cNvSpPr>
          <p:nvPr/>
        </p:nvSpPr>
        <p:spPr bwMode="auto">
          <a:xfrm flipH="1">
            <a:off x="1143000" y="1865313"/>
            <a:ext cx="0" cy="381000"/>
          </a:xfrm>
          <a:prstGeom prst="line">
            <a:avLst/>
          </a:prstGeom>
          <a:noFill/>
          <a:ln w="38100">
            <a:solidFill>
              <a:srgbClr val="99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6" name="Text Box 45"/>
          <p:cNvSpPr txBox="1">
            <a:spLocks noChangeArrowheads="1"/>
          </p:cNvSpPr>
          <p:nvPr/>
        </p:nvSpPr>
        <p:spPr bwMode="auto">
          <a:xfrm>
            <a:off x="685800" y="2627313"/>
            <a:ext cx="923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i="1">
                <a:solidFill>
                  <a:srgbClr val="009900"/>
                </a:solidFill>
                <a:latin typeface="Times New Roman" pitchFamily="18" charset="0"/>
              </a:rPr>
              <a:t>b</a:t>
            </a:r>
            <a:r>
              <a:rPr lang="en-US" altLang="zh-CN" sz="2800" b="1" baseline="-25000">
                <a:solidFill>
                  <a:srgbClr val="009900"/>
                </a:solidFill>
                <a:latin typeface="Times New Roman" pitchFamily="18" charset="0"/>
              </a:rPr>
              <a:t>0 </a:t>
            </a:r>
            <a:r>
              <a:rPr lang="en-US" altLang="zh-CN" sz="2800" b="1">
                <a:solidFill>
                  <a:srgbClr val="009900"/>
                </a:solidFill>
                <a:latin typeface="Times New Roman" pitchFamily="18" charset="0"/>
              </a:rPr>
              <a:t>=1</a:t>
            </a:r>
            <a:endParaRPr lang="en-US" altLang="zh-CN" sz="2400">
              <a:latin typeface="Times New Roman" pitchFamily="18" charset="0"/>
            </a:endParaRPr>
          </a:p>
        </p:txBody>
      </p:sp>
      <p:sp>
        <p:nvSpPr>
          <p:cNvPr id="53297" name="Text Box 46"/>
          <p:cNvSpPr txBox="1">
            <a:spLocks noChangeArrowheads="1"/>
          </p:cNvSpPr>
          <p:nvPr/>
        </p:nvSpPr>
        <p:spPr bwMode="auto">
          <a:xfrm>
            <a:off x="1895475" y="2627313"/>
            <a:ext cx="923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i="1">
                <a:solidFill>
                  <a:srgbClr val="009900"/>
                </a:solidFill>
                <a:latin typeface="Times New Roman" pitchFamily="18" charset="0"/>
              </a:rPr>
              <a:t>b</a:t>
            </a:r>
            <a:r>
              <a:rPr lang="en-US" altLang="zh-CN" sz="2800" b="1" baseline="-25000">
                <a:solidFill>
                  <a:srgbClr val="009900"/>
                </a:solidFill>
                <a:latin typeface="Times New Roman" pitchFamily="18" charset="0"/>
              </a:rPr>
              <a:t>1 </a:t>
            </a:r>
            <a:r>
              <a:rPr lang="en-US" altLang="zh-CN" sz="2800" b="1">
                <a:solidFill>
                  <a:srgbClr val="009900"/>
                </a:solidFill>
                <a:latin typeface="Times New Roman" pitchFamily="18" charset="0"/>
              </a:rPr>
              <a:t>=1</a:t>
            </a:r>
            <a:endParaRPr lang="en-US" altLang="zh-CN" sz="2400">
              <a:latin typeface="Times New Roman" pitchFamily="18" charset="0"/>
            </a:endParaRPr>
          </a:p>
        </p:txBody>
      </p:sp>
      <p:sp>
        <p:nvSpPr>
          <p:cNvPr id="53298" name="Text Box 47"/>
          <p:cNvSpPr txBox="1">
            <a:spLocks noChangeArrowheads="1"/>
          </p:cNvSpPr>
          <p:nvPr/>
        </p:nvSpPr>
        <p:spPr bwMode="auto">
          <a:xfrm>
            <a:off x="3495675" y="2627313"/>
            <a:ext cx="923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i="1">
                <a:solidFill>
                  <a:srgbClr val="009900"/>
                </a:solidFill>
                <a:latin typeface="Times New Roman" pitchFamily="18" charset="0"/>
              </a:rPr>
              <a:t>b</a:t>
            </a:r>
            <a:r>
              <a:rPr lang="en-US" altLang="zh-CN" sz="2800" b="1" baseline="-25000">
                <a:solidFill>
                  <a:srgbClr val="009900"/>
                </a:solidFill>
                <a:latin typeface="Times New Roman" pitchFamily="18" charset="0"/>
              </a:rPr>
              <a:t>2 </a:t>
            </a:r>
            <a:r>
              <a:rPr lang="en-US" altLang="zh-CN" sz="2800" b="1">
                <a:solidFill>
                  <a:srgbClr val="009900"/>
                </a:solidFill>
                <a:latin typeface="Times New Roman" pitchFamily="18" charset="0"/>
              </a:rPr>
              <a:t>=2</a:t>
            </a:r>
            <a:endParaRPr lang="en-US" altLang="zh-CN" sz="2400">
              <a:latin typeface="Times New Roman" pitchFamily="18" charset="0"/>
            </a:endParaRPr>
          </a:p>
        </p:txBody>
      </p:sp>
      <p:sp>
        <p:nvSpPr>
          <p:cNvPr id="53299" name="Text Box 48"/>
          <p:cNvSpPr txBox="1">
            <a:spLocks noChangeArrowheads="1"/>
          </p:cNvSpPr>
          <p:nvPr/>
        </p:nvSpPr>
        <p:spPr bwMode="auto">
          <a:xfrm>
            <a:off x="6391275" y="3008313"/>
            <a:ext cx="923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i="1">
                <a:solidFill>
                  <a:srgbClr val="009900"/>
                </a:solidFill>
                <a:latin typeface="Times New Roman" pitchFamily="18" charset="0"/>
              </a:rPr>
              <a:t>b</a:t>
            </a:r>
            <a:r>
              <a:rPr lang="en-US" altLang="zh-CN" sz="2800" b="1" baseline="-25000">
                <a:solidFill>
                  <a:srgbClr val="009900"/>
                </a:solidFill>
                <a:latin typeface="Times New Roman" pitchFamily="18" charset="0"/>
              </a:rPr>
              <a:t>3 </a:t>
            </a:r>
            <a:r>
              <a:rPr lang="en-US" altLang="zh-CN" sz="2800" b="1">
                <a:solidFill>
                  <a:srgbClr val="009900"/>
                </a:solidFill>
                <a:latin typeface="Times New Roman" pitchFamily="18" charset="0"/>
              </a:rPr>
              <a:t>=5</a:t>
            </a:r>
            <a:endParaRPr lang="en-US" altLang="zh-CN" sz="2400">
              <a:latin typeface="Times New Roman" pitchFamily="18" charset="0"/>
            </a:endParaRPr>
          </a:p>
        </p:txBody>
      </p:sp>
      <p:sp>
        <p:nvSpPr>
          <p:cNvPr id="71732" name="Line 49"/>
          <p:cNvSpPr>
            <a:spLocks noChangeShapeType="1"/>
          </p:cNvSpPr>
          <p:nvPr/>
        </p:nvSpPr>
        <p:spPr bwMode="auto">
          <a:xfrm>
            <a:off x="8077200" y="4075113"/>
            <a:ext cx="527050" cy="183832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33" name="Oval 50"/>
          <p:cNvSpPr>
            <a:spLocks noChangeArrowheads="1"/>
          </p:cNvSpPr>
          <p:nvPr/>
        </p:nvSpPr>
        <p:spPr bwMode="auto">
          <a:xfrm>
            <a:off x="7924800" y="38465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34" name="Oval 51"/>
          <p:cNvSpPr>
            <a:spLocks noChangeArrowheads="1"/>
          </p:cNvSpPr>
          <p:nvPr/>
        </p:nvSpPr>
        <p:spPr bwMode="auto">
          <a:xfrm>
            <a:off x="8077200" y="44561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35" name="Oval 52"/>
          <p:cNvSpPr>
            <a:spLocks noChangeArrowheads="1"/>
          </p:cNvSpPr>
          <p:nvPr/>
        </p:nvSpPr>
        <p:spPr bwMode="auto">
          <a:xfrm>
            <a:off x="8229600" y="50657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36" name="Oval 53"/>
          <p:cNvSpPr>
            <a:spLocks noChangeArrowheads="1"/>
          </p:cNvSpPr>
          <p:nvPr/>
        </p:nvSpPr>
        <p:spPr bwMode="auto">
          <a:xfrm>
            <a:off x="8443913" y="57515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37" name="Oval 54"/>
          <p:cNvSpPr>
            <a:spLocks noChangeArrowheads="1"/>
          </p:cNvSpPr>
          <p:nvPr/>
        </p:nvSpPr>
        <p:spPr bwMode="auto">
          <a:xfrm>
            <a:off x="7696200" y="57515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38" name="Line 55"/>
          <p:cNvSpPr>
            <a:spLocks noChangeShapeType="1"/>
          </p:cNvSpPr>
          <p:nvPr/>
        </p:nvSpPr>
        <p:spPr bwMode="auto">
          <a:xfrm>
            <a:off x="7696200" y="4075113"/>
            <a:ext cx="304800" cy="10668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39" name="Oval 56"/>
          <p:cNvSpPr>
            <a:spLocks noChangeArrowheads="1"/>
          </p:cNvSpPr>
          <p:nvPr/>
        </p:nvSpPr>
        <p:spPr bwMode="auto">
          <a:xfrm>
            <a:off x="7543800" y="38465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40" name="Oval 57"/>
          <p:cNvSpPr>
            <a:spLocks noChangeArrowheads="1"/>
          </p:cNvSpPr>
          <p:nvPr/>
        </p:nvSpPr>
        <p:spPr bwMode="auto">
          <a:xfrm>
            <a:off x="7696200" y="44561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41" name="Oval 58"/>
          <p:cNvSpPr>
            <a:spLocks noChangeArrowheads="1"/>
          </p:cNvSpPr>
          <p:nvPr/>
        </p:nvSpPr>
        <p:spPr bwMode="auto">
          <a:xfrm>
            <a:off x="7848600" y="50657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42" name="Line 60"/>
          <p:cNvSpPr>
            <a:spLocks noChangeShapeType="1"/>
          </p:cNvSpPr>
          <p:nvPr/>
        </p:nvSpPr>
        <p:spPr bwMode="auto">
          <a:xfrm>
            <a:off x="7239000" y="4075113"/>
            <a:ext cx="127000" cy="381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43" name="Oval 61"/>
          <p:cNvSpPr>
            <a:spLocks noChangeArrowheads="1"/>
          </p:cNvSpPr>
          <p:nvPr/>
        </p:nvSpPr>
        <p:spPr bwMode="auto">
          <a:xfrm>
            <a:off x="7086600" y="38465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44" name="Oval 62"/>
          <p:cNvSpPr>
            <a:spLocks noChangeArrowheads="1"/>
          </p:cNvSpPr>
          <p:nvPr/>
        </p:nvSpPr>
        <p:spPr bwMode="auto">
          <a:xfrm>
            <a:off x="7239000" y="44561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45" name="Line 63"/>
          <p:cNvSpPr>
            <a:spLocks noChangeShapeType="1"/>
          </p:cNvSpPr>
          <p:nvPr/>
        </p:nvSpPr>
        <p:spPr bwMode="auto">
          <a:xfrm>
            <a:off x="7451725" y="4689475"/>
            <a:ext cx="144463" cy="39687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46" name="Oval 64"/>
          <p:cNvSpPr>
            <a:spLocks noChangeArrowheads="1"/>
          </p:cNvSpPr>
          <p:nvPr/>
        </p:nvSpPr>
        <p:spPr bwMode="auto">
          <a:xfrm>
            <a:off x="7467600" y="50657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47" name="Oval 65"/>
          <p:cNvSpPr>
            <a:spLocks noChangeArrowheads="1"/>
          </p:cNvSpPr>
          <p:nvPr/>
        </p:nvSpPr>
        <p:spPr bwMode="auto">
          <a:xfrm>
            <a:off x="7086600" y="50657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48" name="Line 67"/>
          <p:cNvSpPr>
            <a:spLocks noChangeShapeType="1"/>
          </p:cNvSpPr>
          <p:nvPr/>
        </p:nvSpPr>
        <p:spPr bwMode="auto">
          <a:xfrm>
            <a:off x="2514600" y="4684713"/>
            <a:ext cx="304800" cy="1219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49" name="Oval 68"/>
          <p:cNvSpPr>
            <a:spLocks noChangeArrowheads="1"/>
          </p:cNvSpPr>
          <p:nvPr/>
        </p:nvSpPr>
        <p:spPr bwMode="auto">
          <a:xfrm>
            <a:off x="2362200" y="44561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50" name="Oval 69"/>
          <p:cNvSpPr>
            <a:spLocks noChangeArrowheads="1"/>
          </p:cNvSpPr>
          <p:nvPr/>
        </p:nvSpPr>
        <p:spPr bwMode="auto">
          <a:xfrm>
            <a:off x="2514600" y="50657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zh-CN" sz="2400">
                <a:latin typeface="Times New Roman" pitchFamily="18" charset="0"/>
              </a:rPr>
              <a:t>  </a:t>
            </a:r>
          </a:p>
        </p:txBody>
      </p:sp>
      <p:sp>
        <p:nvSpPr>
          <p:cNvPr id="71751" name="Oval 70"/>
          <p:cNvSpPr>
            <a:spLocks noChangeArrowheads="1"/>
          </p:cNvSpPr>
          <p:nvPr/>
        </p:nvSpPr>
        <p:spPr bwMode="auto">
          <a:xfrm>
            <a:off x="2667000" y="56753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52" name="Oval 71"/>
          <p:cNvSpPr>
            <a:spLocks noChangeArrowheads="1"/>
          </p:cNvSpPr>
          <p:nvPr/>
        </p:nvSpPr>
        <p:spPr bwMode="auto">
          <a:xfrm>
            <a:off x="2438400" y="38465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53" name="Line 72"/>
          <p:cNvSpPr>
            <a:spLocks noChangeShapeType="1"/>
          </p:cNvSpPr>
          <p:nvPr/>
        </p:nvSpPr>
        <p:spPr bwMode="auto">
          <a:xfrm flipH="1">
            <a:off x="2133600" y="3998913"/>
            <a:ext cx="76200" cy="533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54" name="Line 73"/>
          <p:cNvSpPr>
            <a:spLocks noChangeShapeType="1"/>
          </p:cNvSpPr>
          <p:nvPr/>
        </p:nvSpPr>
        <p:spPr bwMode="auto">
          <a:xfrm>
            <a:off x="2133600" y="4684713"/>
            <a:ext cx="1524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55" name="Oval 74"/>
          <p:cNvSpPr>
            <a:spLocks noChangeArrowheads="1"/>
          </p:cNvSpPr>
          <p:nvPr/>
        </p:nvSpPr>
        <p:spPr bwMode="auto">
          <a:xfrm>
            <a:off x="1981200" y="44561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56" name="Oval 75"/>
          <p:cNvSpPr>
            <a:spLocks noChangeArrowheads="1"/>
          </p:cNvSpPr>
          <p:nvPr/>
        </p:nvSpPr>
        <p:spPr bwMode="auto">
          <a:xfrm>
            <a:off x="2133600" y="50657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57" name="Oval 76"/>
          <p:cNvSpPr>
            <a:spLocks noChangeArrowheads="1"/>
          </p:cNvSpPr>
          <p:nvPr/>
        </p:nvSpPr>
        <p:spPr bwMode="auto">
          <a:xfrm>
            <a:off x="2057400" y="56753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58" name="Oval 77"/>
          <p:cNvSpPr>
            <a:spLocks noChangeArrowheads="1"/>
          </p:cNvSpPr>
          <p:nvPr/>
        </p:nvSpPr>
        <p:spPr bwMode="auto">
          <a:xfrm>
            <a:off x="2057400" y="38465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59" name="Oval 78"/>
          <p:cNvSpPr>
            <a:spLocks noChangeArrowheads="1"/>
          </p:cNvSpPr>
          <p:nvPr/>
        </p:nvSpPr>
        <p:spPr bwMode="auto">
          <a:xfrm>
            <a:off x="5486400" y="38465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60" name="Line 79"/>
          <p:cNvSpPr>
            <a:spLocks noChangeShapeType="1"/>
          </p:cNvSpPr>
          <p:nvPr/>
        </p:nvSpPr>
        <p:spPr bwMode="auto">
          <a:xfrm>
            <a:off x="5688013" y="4113213"/>
            <a:ext cx="396875" cy="104457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61" name="Oval 80"/>
          <p:cNvSpPr>
            <a:spLocks noChangeArrowheads="1"/>
          </p:cNvSpPr>
          <p:nvPr/>
        </p:nvSpPr>
        <p:spPr bwMode="auto">
          <a:xfrm>
            <a:off x="5715000" y="44561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62" name="Oval 81"/>
          <p:cNvSpPr>
            <a:spLocks noChangeArrowheads="1"/>
          </p:cNvSpPr>
          <p:nvPr/>
        </p:nvSpPr>
        <p:spPr bwMode="auto">
          <a:xfrm>
            <a:off x="5334000" y="44561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63" name="Oval 83"/>
          <p:cNvSpPr>
            <a:spLocks noChangeArrowheads="1"/>
          </p:cNvSpPr>
          <p:nvPr/>
        </p:nvSpPr>
        <p:spPr bwMode="auto">
          <a:xfrm>
            <a:off x="5943600" y="50657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64" name="Line 84"/>
          <p:cNvSpPr>
            <a:spLocks noChangeShapeType="1"/>
          </p:cNvSpPr>
          <p:nvPr/>
        </p:nvSpPr>
        <p:spPr bwMode="auto">
          <a:xfrm flipH="1">
            <a:off x="4724400" y="4078288"/>
            <a:ext cx="134938" cy="454025"/>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65" name="Oval 85"/>
          <p:cNvSpPr>
            <a:spLocks noChangeArrowheads="1"/>
          </p:cNvSpPr>
          <p:nvPr/>
        </p:nvSpPr>
        <p:spPr bwMode="auto">
          <a:xfrm>
            <a:off x="4724400" y="38465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66" name="Line 86"/>
          <p:cNvSpPr>
            <a:spLocks noChangeShapeType="1"/>
          </p:cNvSpPr>
          <p:nvPr/>
        </p:nvSpPr>
        <p:spPr bwMode="auto">
          <a:xfrm>
            <a:off x="4932363" y="4113213"/>
            <a:ext cx="127000" cy="381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67" name="Oval 87"/>
          <p:cNvSpPr>
            <a:spLocks noChangeArrowheads="1"/>
          </p:cNvSpPr>
          <p:nvPr/>
        </p:nvSpPr>
        <p:spPr bwMode="auto">
          <a:xfrm>
            <a:off x="4953000" y="44561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68" name="Oval 88"/>
          <p:cNvSpPr>
            <a:spLocks noChangeArrowheads="1"/>
          </p:cNvSpPr>
          <p:nvPr/>
        </p:nvSpPr>
        <p:spPr bwMode="auto">
          <a:xfrm>
            <a:off x="4572000" y="44561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69" name="Oval 90"/>
          <p:cNvSpPr>
            <a:spLocks noChangeArrowheads="1"/>
          </p:cNvSpPr>
          <p:nvPr/>
        </p:nvSpPr>
        <p:spPr bwMode="auto">
          <a:xfrm>
            <a:off x="4800600" y="50657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70" name="Oval 91"/>
          <p:cNvSpPr>
            <a:spLocks noChangeArrowheads="1"/>
          </p:cNvSpPr>
          <p:nvPr/>
        </p:nvSpPr>
        <p:spPr bwMode="auto">
          <a:xfrm>
            <a:off x="4038600" y="38465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71" name="Oval 92"/>
          <p:cNvSpPr>
            <a:spLocks noChangeArrowheads="1"/>
          </p:cNvSpPr>
          <p:nvPr/>
        </p:nvSpPr>
        <p:spPr bwMode="auto">
          <a:xfrm>
            <a:off x="4191000" y="44561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72" name="Oval 93"/>
          <p:cNvSpPr>
            <a:spLocks noChangeArrowheads="1"/>
          </p:cNvSpPr>
          <p:nvPr/>
        </p:nvSpPr>
        <p:spPr bwMode="auto">
          <a:xfrm>
            <a:off x="3810000" y="44561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73" name="Oval 94"/>
          <p:cNvSpPr>
            <a:spLocks noChangeArrowheads="1"/>
          </p:cNvSpPr>
          <p:nvPr/>
        </p:nvSpPr>
        <p:spPr bwMode="auto">
          <a:xfrm>
            <a:off x="4038600" y="50657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74" name="Line 95"/>
          <p:cNvSpPr>
            <a:spLocks noChangeShapeType="1"/>
          </p:cNvSpPr>
          <p:nvPr/>
        </p:nvSpPr>
        <p:spPr bwMode="auto">
          <a:xfrm>
            <a:off x="3455988" y="4078288"/>
            <a:ext cx="144462" cy="4318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75" name="Line 97"/>
          <p:cNvSpPr>
            <a:spLocks noChangeShapeType="1"/>
          </p:cNvSpPr>
          <p:nvPr/>
        </p:nvSpPr>
        <p:spPr bwMode="auto">
          <a:xfrm flipH="1">
            <a:off x="3059113" y="4078288"/>
            <a:ext cx="333375" cy="111601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76" name="Oval 98"/>
          <p:cNvSpPr>
            <a:spLocks noChangeArrowheads="1"/>
          </p:cNvSpPr>
          <p:nvPr/>
        </p:nvSpPr>
        <p:spPr bwMode="auto">
          <a:xfrm>
            <a:off x="3276600" y="38465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77" name="Oval 99"/>
          <p:cNvSpPr>
            <a:spLocks noChangeArrowheads="1"/>
          </p:cNvSpPr>
          <p:nvPr/>
        </p:nvSpPr>
        <p:spPr bwMode="auto">
          <a:xfrm>
            <a:off x="3438525" y="44561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78" name="Oval 100"/>
          <p:cNvSpPr>
            <a:spLocks noChangeArrowheads="1"/>
          </p:cNvSpPr>
          <p:nvPr/>
        </p:nvSpPr>
        <p:spPr bwMode="auto">
          <a:xfrm>
            <a:off x="3079750" y="44561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79" name="Oval 101"/>
          <p:cNvSpPr>
            <a:spLocks noChangeArrowheads="1"/>
          </p:cNvSpPr>
          <p:nvPr/>
        </p:nvSpPr>
        <p:spPr bwMode="auto">
          <a:xfrm>
            <a:off x="2895600" y="50657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80" name="Line 102"/>
          <p:cNvSpPr>
            <a:spLocks noChangeShapeType="1"/>
          </p:cNvSpPr>
          <p:nvPr/>
        </p:nvSpPr>
        <p:spPr bwMode="auto">
          <a:xfrm>
            <a:off x="6858000" y="5294313"/>
            <a:ext cx="76200" cy="4572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81" name="Line 103"/>
          <p:cNvSpPr>
            <a:spLocks noChangeShapeType="1"/>
          </p:cNvSpPr>
          <p:nvPr/>
        </p:nvSpPr>
        <p:spPr bwMode="auto">
          <a:xfrm>
            <a:off x="6858000" y="3998913"/>
            <a:ext cx="76200" cy="533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82" name="Line 104"/>
          <p:cNvSpPr>
            <a:spLocks noChangeShapeType="1"/>
          </p:cNvSpPr>
          <p:nvPr/>
        </p:nvSpPr>
        <p:spPr bwMode="auto">
          <a:xfrm flipH="1">
            <a:off x="6400800" y="4684713"/>
            <a:ext cx="152400" cy="1143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83" name="Oval 105"/>
          <p:cNvSpPr>
            <a:spLocks noChangeArrowheads="1"/>
          </p:cNvSpPr>
          <p:nvPr/>
        </p:nvSpPr>
        <p:spPr bwMode="auto">
          <a:xfrm>
            <a:off x="6781800" y="44561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84" name="Oval 106"/>
          <p:cNvSpPr>
            <a:spLocks noChangeArrowheads="1"/>
          </p:cNvSpPr>
          <p:nvPr/>
        </p:nvSpPr>
        <p:spPr bwMode="auto">
          <a:xfrm>
            <a:off x="6705600" y="50657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zh-CN" sz="2400">
                <a:latin typeface="Times New Roman" pitchFamily="18" charset="0"/>
              </a:rPr>
              <a:t>  </a:t>
            </a:r>
          </a:p>
        </p:txBody>
      </p:sp>
      <p:sp>
        <p:nvSpPr>
          <p:cNvPr id="71785" name="Oval 107"/>
          <p:cNvSpPr>
            <a:spLocks noChangeArrowheads="1"/>
          </p:cNvSpPr>
          <p:nvPr/>
        </p:nvSpPr>
        <p:spPr bwMode="auto">
          <a:xfrm>
            <a:off x="6781800" y="56753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86" name="Oval 108"/>
          <p:cNvSpPr>
            <a:spLocks noChangeArrowheads="1"/>
          </p:cNvSpPr>
          <p:nvPr/>
        </p:nvSpPr>
        <p:spPr bwMode="auto">
          <a:xfrm>
            <a:off x="6705600" y="38465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87" name="Line 109"/>
          <p:cNvSpPr>
            <a:spLocks noChangeShapeType="1"/>
          </p:cNvSpPr>
          <p:nvPr/>
        </p:nvSpPr>
        <p:spPr bwMode="auto">
          <a:xfrm>
            <a:off x="6477000" y="3998913"/>
            <a:ext cx="76200" cy="533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88" name="Oval 110"/>
          <p:cNvSpPr>
            <a:spLocks noChangeArrowheads="1"/>
          </p:cNvSpPr>
          <p:nvPr/>
        </p:nvSpPr>
        <p:spPr bwMode="auto">
          <a:xfrm>
            <a:off x="6400800" y="44561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89" name="Oval 111"/>
          <p:cNvSpPr>
            <a:spLocks noChangeArrowheads="1"/>
          </p:cNvSpPr>
          <p:nvPr/>
        </p:nvSpPr>
        <p:spPr bwMode="auto">
          <a:xfrm>
            <a:off x="6324600" y="50657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90" name="Oval 112"/>
          <p:cNvSpPr>
            <a:spLocks noChangeArrowheads="1"/>
          </p:cNvSpPr>
          <p:nvPr/>
        </p:nvSpPr>
        <p:spPr bwMode="auto">
          <a:xfrm>
            <a:off x="6248400" y="56753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91" name="Oval 113"/>
          <p:cNvSpPr>
            <a:spLocks noChangeArrowheads="1"/>
          </p:cNvSpPr>
          <p:nvPr/>
        </p:nvSpPr>
        <p:spPr bwMode="auto">
          <a:xfrm>
            <a:off x="6324600" y="38465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92" name="Line 114"/>
          <p:cNvSpPr>
            <a:spLocks noChangeShapeType="1"/>
          </p:cNvSpPr>
          <p:nvPr/>
        </p:nvSpPr>
        <p:spPr bwMode="auto">
          <a:xfrm flipH="1">
            <a:off x="1727200" y="4075113"/>
            <a:ext cx="101600" cy="3810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93" name="Oval 115"/>
          <p:cNvSpPr>
            <a:spLocks noChangeArrowheads="1"/>
          </p:cNvSpPr>
          <p:nvPr/>
        </p:nvSpPr>
        <p:spPr bwMode="auto">
          <a:xfrm>
            <a:off x="1676400" y="38465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94" name="Oval 116"/>
          <p:cNvSpPr>
            <a:spLocks noChangeArrowheads="1"/>
          </p:cNvSpPr>
          <p:nvPr/>
        </p:nvSpPr>
        <p:spPr bwMode="auto">
          <a:xfrm>
            <a:off x="1547813" y="44561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95" name="Oval 118"/>
          <p:cNvSpPr>
            <a:spLocks noChangeArrowheads="1"/>
          </p:cNvSpPr>
          <p:nvPr/>
        </p:nvSpPr>
        <p:spPr bwMode="auto">
          <a:xfrm>
            <a:off x="1752600" y="50657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96" name="Oval 119"/>
          <p:cNvSpPr>
            <a:spLocks noChangeArrowheads="1"/>
          </p:cNvSpPr>
          <p:nvPr/>
        </p:nvSpPr>
        <p:spPr bwMode="auto">
          <a:xfrm>
            <a:off x="1371600" y="50657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97" name="Line 120"/>
          <p:cNvSpPr>
            <a:spLocks noChangeShapeType="1"/>
          </p:cNvSpPr>
          <p:nvPr/>
        </p:nvSpPr>
        <p:spPr bwMode="auto">
          <a:xfrm>
            <a:off x="1143000" y="5294313"/>
            <a:ext cx="152400" cy="5334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98" name="Line 121"/>
          <p:cNvSpPr>
            <a:spLocks noChangeShapeType="1"/>
          </p:cNvSpPr>
          <p:nvPr/>
        </p:nvSpPr>
        <p:spPr bwMode="auto">
          <a:xfrm flipH="1">
            <a:off x="576263" y="4075113"/>
            <a:ext cx="490537" cy="169545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99" name="Oval 122"/>
          <p:cNvSpPr>
            <a:spLocks noChangeArrowheads="1"/>
          </p:cNvSpPr>
          <p:nvPr/>
        </p:nvSpPr>
        <p:spPr bwMode="auto">
          <a:xfrm flipH="1">
            <a:off x="1295400" y="38465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800" name="Oval 123"/>
          <p:cNvSpPr>
            <a:spLocks noChangeArrowheads="1"/>
          </p:cNvSpPr>
          <p:nvPr/>
        </p:nvSpPr>
        <p:spPr bwMode="auto">
          <a:xfrm flipH="1">
            <a:off x="1143000" y="44561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801" name="Oval 124"/>
          <p:cNvSpPr>
            <a:spLocks noChangeArrowheads="1"/>
          </p:cNvSpPr>
          <p:nvPr/>
        </p:nvSpPr>
        <p:spPr bwMode="auto">
          <a:xfrm flipH="1">
            <a:off x="576263" y="50657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802" name="Oval 125"/>
          <p:cNvSpPr>
            <a:spLocks noChangeArrowheads="1"/>
          </p:cNvSpPr>
          <p:nvPr/>
        </p:nvSpPr>
        <p:spPr bwMode="auto">
          <a:xfrm flipH="1">
            <a:off x="395288" y="56753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803" name="Oval 126"/>
          <p:cNvSpPr>
            <a:spLocks noChangeArrowheads="1"/>
          </p:cNvSpPr>
          <p:nvPr/>
        </p:nvSpPr>
        <p:spPr bwMode="auto">
          <a:xfrm flipH="1">
            <a:off x="1143000" y="56753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804" name="Oval 127"/>
          <p:cNvSpPr>
            <a:spLocks noChangeArrowheads="1"/>
          </p:cNvSpPr>
          <p:nvPr/>
        </p:nvSpPr>
        <p:spPr bwMode="auto">
          <a:xfrm flipH="1">
            <a:off x="914400" y="38465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805" name="Oval 128"/>
          <p:cNvSpPr>
            <a:spLocks noChangeArrowheads="1"/>
          </p:cNvSpPr>
          <p:nvPr/>
        </p:nvSpPr>
        <p:spPr bwMode="auto">
          <a:xfrm flipH="1">
            <a:off x="762000" y="44561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806" name="Oval 129"/>
          <p:cNvSpPr>
            <a:spLocks noChangeArrowheads="1"/>
          </p:cNvSpPr>
          <p:nvPr/>
        </p:nvSpPr>
        <p:spPr bwMode="auto">
          <a:xfrm flipH="1">
            <a:off x="990600" y="5065713"/>
            <a:ext cx="304800" cy="304800"/>
          </a:xfrm>
          <a:prstGeom prst="ellipse">
            <a:avLst/>
          </a:prstGeom>
          <a:gradFill rotWithShape="0">
            <a:gsLst>
              <a:gs pos="0">
                <a:srgbClr val="00FFFF"/>
              </a:gs>
              <a:gs pos="100000">
                <a:srgbClr val="008E8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807" name="Text Box 130"/>
          <p:cNvSpPr txBox="1">
            <a:spLocks noChangeArrowheads="1"/>
          </p:cNvSpPr>
          <p:nvPr/>
        </p:nvSpPr>
        <p:spPr bwMode="auto">
          <a:xfrm>
            <a:off x="3949700" y="5613400"/>
            <a:ext cx="1101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i="1">
                <a:solidFill>
                  <a:srgbClr val="009900"/>
                </a:solidFill>
                <a:latin typeface="Times New Roman" pitchFamily="18" charset="0"/>
              </a:rPr>
              <a:t>b</a:t>
            </a:r>
            <a:r>
              <a:rPr lang="en-US" altLang="zh-CN" sz="2800" b="1" baseline="-25000">
                <a:solidFill>
                  <a:srgbClr val="009900"/>
                </a:solidFill>
                <a:latin typeface="Times New Roman" pitchFamily="18" charset="0"/>
              </a:rPr>
              <a:t>4 </a:t>
            </a:r>
            <a:r>
              <a:rPr lang="en-US" altLang="zh-CN" sz="2800" b="1">
                <a:solidFill>
                  <a:srgbClr val="009900"/>
                </a:solidFill>
                <a:latin typeface="Times New Roman" pitchFamily="18" charset="0"/>
              </a:rPr>
              <a:t>=14</a:t>
            </a:r>
            <a:endParaRPr lang="en-US" altLang="zh-CN" sz="2400">
              <a:latin typeface="Times New Roman" pitchFamily="18" charset="0"/>
            </a:endParaRPr>
          </a:p>
        </p:txBody>
      </p:sp>
      <p:sp>
        <p:nvSpPr>
          <p:cNvPr id="53376" name="Oval 25"/>
          <p:cNvSpPr>
            <a:spLocks noChangeArrowheads="1"/>
          </p:cNvSpPr>
          <p:nvPr/>
        </p:nvSpPr>
        <p:spPr bwMode="auto">
          <a:xfrm>
            <a:off x="6477000" y="2093913"/>
            <a:ext cx="304800" cy="304800"/>
          </a:xfrm>
          <a:prstGeom prst="ellipse">
            <a:avLst/>
          </a:prstGeom>
          <a:gradFill rotWithShape="0">
            <a:gsLst>
              <a:gs pos="0">
                <a:schemeClr val="accent1"/>
              </a:gs>
              <a:gs pos="100000">
                <a:srgbClr val="5E765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377" name="Oval 23"/>
          <p:cNvSpPr>
            <a:spLocks noChangeArrowheads="1"/>
          </p:cNvSpPr>
          <p:nvPr/>
        </p:nvSpPr>
        <p:spPr bwMode="auto">
          <a:xfrm>
            <a:off x="6705600" y="1484313"/>
            <a:ext cx="304800" cy="304800"/>
          </a:xfrm>
          <a:prstGeom prst="ellipse">
            <a:avLst/>
          </a:prstGeom>
          <a:gradFill rotWithShape="0">
            <a:gsLst>
              <a:gs pos="0">
                <a:schemeClr val="accent1"/>
              </a:gs>
              <a:gs pos="100000">
                <a:srgbClr val="5E765E"/>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378" name="Rectangle 2"/>
          <p:cNvSpPr txBox="1">
            <a:spLocks noChangeArrowheads="1"/>
          </p:cNvSpPr>
          <p:nvPr/>
        </p:nvSpPr>
        <p:spPr bwMode="auto">
          <a:xfrm>
            <a:off x="474663" y="185738"/>
            <a:ext cx="822960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b="1">
                <a:solidFill>
                  <a:schemeClr val="tx2"/>
                </a:solidFill>
                <a:ea typeface="华文新魏" pitchFamily="2" charset="-122"/>
              </a:rPr>
              <a:t>5.4.4 </a:t>
            </a:r>
            <a:r>
              <a:rPr lang="zh-CN" b="1">
                <a:solidFill>
                  <a:schemeClr val="tx2"/>
                </a:solidFill>
                <a:ea typeface="华文新魏" pitchFamily="2" charset="-122"/>
              </a:rPr>
              <a:t>二叉树的计数</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68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68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68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6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6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6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69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69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69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69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69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69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7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17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7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17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7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7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17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17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17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7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17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17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17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17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17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17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174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174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175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175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17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175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175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17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175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175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175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175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176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176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176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176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176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176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176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176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7176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176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177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177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177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17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177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177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177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177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177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177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178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178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178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178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178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178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178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1787"/>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178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71789"/>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71790"/>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1791"/>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179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71793"/>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71794"/>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71795"/>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71796"/>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71797"/>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79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1799"/>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1800"/>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1801"/>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71802"/>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71803"/>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71804"/>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71805"/>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71806"/>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71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animBg="1"/>
      <p:bldP spid="71686" grpId="0" animBg="1"/>
      <p:bldP spid="71687" grpId="0" animBg="1"/>
      <p:bldP spid="71688" grpId="0" animBg="1"/>
      <p:bldP spid="71689" grpId="0" animBg="1"/>
      <p:bldP spid="71690" grpId="0" animBg="1"/>
      <p:bldP spid="71691" grpId="0" animBg="1"/>
      <p:bldP spid="71692" grpId="0" animBg="1"/>
      <p:bldP spid="71693" grpId="0" animBg="1"/>
      <p:bldP spid="71694" grpId="0" animBg="1"/>
      <p:bldP spid="71695" grpId="0" animBg="1"/>
      <p:bldP spid="71696" grpId="0" animBg="1"/>
      <p:bldP spid="71697" grpId="0" animBg="1"/>
      <p:bldP spid="71732" grpId="0" animBg="1"/>
      <p:bldP spid="71733" grpId="0" animBg="1" autoUpdateAnimBg="0"/>
      <p:bldP spid="71734" grpId="0" animBg="1" autoUpdateAnimBg="0"/>
      <p:bldP spid="71735" grpId="0" animBg="1" autoUpdateAnimBg="0"/>
      <p:bldP spid="71736" grpId="0" animBg="1" autoUpdateAnimBg="0"/>
      <p:bldP spid="71737" grpId="0" animBg="1" autoUpdateAnimBg="0"/>
      <p:bldP spid="71738" grpId="0" animBg="1"/>
      <p:bldP spid="71739" grpId="0" animBg="1" autoUpdateAnimBg="0"/>
      <p:bldP spid="71740" grpId="0" animBg="1" autoUpdateAnimBg="0"/>
      <p:bldP spid="71741" grpId="0" animBg="1" autoUpdateAnimBg="0"/>
      <p:bldP spid="71742" grpId="0" animBg="1"/>
      <p:bldP spid="71743" grpId="0" animBg="1" autoUpdateAnimBg="0"/>
      <p:bldP spid="71744" grpId="0" animBg="1" autoUpdateAnimBg="0"/>
      <p:bldP spid="71745" grpId="0" animBg="1"/>
      <p:bldP spid="71746" grpId="0" animBg="1" autoUpdateAnimBg="0"/>
      <p:bldP spid="71747" grpId="0" animBg="1" autoUpdateAnimBg="0"/>
      <p:bldP spid="71748" grpId="0" animBg="1"/>
      <p:bldP spid="71749" grpId="0" animBg="1" autoUpdateAnimBg="0"/>
      <p:bldP spid="71750" grpId="0" animBg="1" autoUpdateAnimBg="0"/>
      <p:bldP spid="71751" grpId="0" animBg="1" autoUpdateAnimBg="0"/>
      <p:bldP spid="71752" grpId="0" animBg="1" autoUpdateAnimBg="0"/>
      <p:bldP spid="71753" grpId="0" animBg="1"/>
      <p:bldP spid="71754" grpId="0" animBg="1"/>
      <p:bldP spid="71755" grpId="0" animBg="1" autoUpdateAnimBg="0"/>
      <p:bldP spid="71756" grpId="0" animBg="1" autoUpdateAnimBg="0"/>
      <p:bldP spid="71757" grpId="0" animBg="1" autoUpdateAnimBg="0"/>
      <p:bldP spid="71758" grpId="0" animBg="1" autoUpdateAnimBg="0"/>
      <p:bldP spid="71759" grpId="0" animBg="1" autoUpdateAnimBg="0"/>
      <p:bldP spid="71760" grpId="0" animBg="1"/>
      <p:bldP spid="71761" grpId="0" animBg="1" autoUpdateAnimBg="0"/>
      <p:bldP spid="71762" grpId="0" animBg="1" autoUpdateAnimBg="0"/>
      <p:bldP spid="71763" grpId="0" animBg="1" autoUpdateAnimBg="0"/>
      <p:bldP spid="71764" grpId="0" animBg="1"/>
      <p:bldP spid="71765" grpId="0" animBg="1" autoUpdateAnimBg="0"/>
      <p:bldP spid="71766" grpId="0" animBg="1"/>
      <p:bldP spid="71767" grpId="0" animBg="1" autoUpdateAnimBg="0"/>
      <p:bldP spid="71768" grpId="0" animBg="1" autoUpdateAnimBg="0"/>
      <p:bldP spid="71769" grpId="0" animBg="1" autoUpdateAnimBg="0"/>
      <p:bldP spid="71770" grpId="0" animBg="1" autoUpdateAnimBg="0"/>
      <p:bldP spid="71771" grpId="0" animBg="1" autoUpdateAnimBg="0"/>
      <p:bldP spid="71772" grpId="0" animBg="1" autoUpdateAnimBg="0"/>
      <p:bldP spid="71773" grpId="0" animBg="1" autoUpdateAnimBg="0"/>
      <p:bldP spid="71774" grpId="0" animBg="1"/>
      <p:bldP spid="71775" grpId="0" animBg="1"/>
      <p:bldP spid="71776" grpId="0" animBg="1" autoUpdateAnimBg="0"/>
      <p:bldP spid="71777" grpId="0" animBg="1" autoUpdateAnimBg="0"/>
      <p:bldP spid="71778" grpId="0" animBg="1" autoUpdateAnimBg="0"/>
      <p:bldP spid="71779" grpId="0" animBg="1" autoUpdateAnimBg="0"/>
      <p:bldP spid="71780" grpId="0" animBg="1"/>
      <p:bldP spid="71781" grpId="0" animBg="1"/>
      <p:bldP spid="71782" grpId="0" animBg="1"/>
      <p:bldP spid="71783" grpId="0" animBg="1" autoUpdateAnimBg="0"/>
      <p:bldP spid="71784" grpId="0" animBg="1" autoUpdateAnimBg="0"/>
      <p:bldP spid="71785" grpId="0" animBg="1" autoUpdateAnimBg="0"/>
      <p:bldP spid="71786" grpId="0" animBg="1" autoUpdateAnimBg="0"/>
      <p:bldP spid="71787" grpId="0" animBg="1"/>
      <p:bldP spid="71788" grpId="0" animBg="1" autoUpdateAnimBg="0"/>
      <p:bldP spid="71789" grpId="0" animBg="1" autoUpdateAnimBg="0"/>
      <p:bldP spid="71790" grpId="0" animBg="1" autoUpdateAnimBg="0"/>
      <p:bldP spid="71791" grpId="0" animBg="1" autoUpdateAnimBg="0"/>
      <p:bldP spid="71792" grpId="0" animBg="1"/>
      <p:bldP spid="71793" grpId="0" animBg="1" autoUpdateAnimBg="0"/>
      <p:bldP spid="71794" grpId="0" animBg="1" autoUpdateAnimBg="0"/>
      <p:bldP spid="71795" grpId="0" animBg="1" autoUpdateAnimBg="0"/>
      <p:bldP spid="71796" grpId="0" animBg="1" autoUpdateAnimBg="0"/>
      <p:bldP spid="71797" grpId="0" animBg="1"/>
      <p:bldP spid="71798" grpId="0" animBg="1"/>
      <p:bldP spid="71799" grpId="0" animBg="1" autoUpdateAnimBg="0"/>
      <p:bldP spid="71800" grpId="0" animBg="1" autoUpdateAnimBg="0"/>
      <p:bldP spid="71801" grpId="0" animBg="1" autoUpdateAnimBg="0"/>
      <p:bldP spid="71802" grpId="0" animBg="1" autoUpdateAnimBg="0"/>
      <p:bldP spid="71803" grpId="0" animBg="1" autoUpdateAnimBg="0"/>
      <p:bldP spid="71804" grpId="0" animBg="1" autoUpdateAnimBg="0"/>
      <p:bldP spid="71805" grpId="0" animBg="1" autoUpdateAnimBg="0"/>
      <p:bldP spid="71806" grpId="0" animBg="1" autoUpdateAnimBg="0"/>
      <p:bldP spid="71807"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B972D620-274F-42B6-829C-282DD6C836E0}" type="slidenum">
              <a:rPr lang="en-US" altLang="zh-CN" sz="1800" b="1">
                <a:latin typeface="华文新魏" pitchFamily="2" charset="-122"/>
                <a:ea typeface="华文新魏" pitchFamily="2" charset="-122"/>
              </a:rPr>
              <a:pPr algn="r" eaLnBrk="1" hangingPunct="1"/>
              <a:t>48</a:t>
            </a:fld>
            <a:endParaRPr lang="en-US" altLang="zh-CN" sz="1800" b="1">
              <a:latin typeface="华文新魏" pitchFamily="2" charset="-122"/>
              <a:ea typeface="华文新魏" pitchFamily="2" charset="-122"/>
            </a:endParaRPr>
          </a:p>
        </p:txBody>
      </p:sp>
      <p:sp>
        <p:nvSpPr>
          <p:cNvPr id="54275"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1DEB46A4-F00A-4584-B511-560384980891}" type="slidenum">
              <a:rPr lang="en-US" altLang="zh-CN" sz="1800" b="1">
                <a:latin typeface="华文新魏" pitchFamily="2" charset="-122"/>
                <a:ea typeface="华文新魏" pitchFamily="2" charset="-122"/>
              </a:rPr>
              <a:pPr algn="r" eaLnBrk="1" hangingPunct="1"/>
              <a:t>48</a:t>
            </a:fld>
            <a:endParaRPr lang="en-US" altLang="zh-CN" sz="1800" b="1">
              <a:latin typeface="华文新魏" pitchFamily="2" charset="-122"/>
              <a:ea typeface="华文新魏" pitchFamily="2" charset="-122"/>
            </a:endParaRPr>
          </a:p>
        </p:txBody>
      </p:sp>
      <p:sp>
        <p:nvSpPr>
          <p:cNvPr id="54276" name="Line 2"/>
          <p:cNvSpPr>
            <a:spLocks noChangeShapeType="1"/>
          </p:cNvSpPr>
          <p:nvPr/>
        </p:nvSpPr>
        <p:spPr bwMode="auto">
          <a:xfrm>
            <a:off x="6934200" y="1752600"/>
            <a:ext cx="533400" cy="5334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77" name="Line 3"/>
          <p:cNvSpPr>
            <a:spLocks noChangeShapeType="1"/>
          </p:cNvSpPr>
          <p:nvPr/>
        </p:nvSpPr>
        <p:spPr bwMode="auto">
          <a:xfrm flipH="1">
            <a:off x="6096000" y="1752600"/>
            <a:ext cx="533400" cy="5334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4278" name="Object 6"/>
          <p:cNvGraphicFramePr>
            <a:graphicFrameLocks noChangeAspect="1"/>
          </p:cNvGraphicFramePr>
          <p:nvPr/>
        </p:nvGraphicFramePr>
        <p:xfrm>
          <a:off x="1223963" y="3249613"/>
          <a:ext cx="4876800" cy="960437"/>
        </p:xfrm>
        <a:graphic>
          <a:graphicData uri="http://schemas.openxmlformats.org/presentationml/2006/ole">
            <mc:AlternateContent xmlns:mc="http://schemas.openxmlformats.org/markup-compatibility/2006">
              <mc:Choice xmlns:v="urn:schemas-microsoft-com:vml" Requires="v">
                <p:oleObj spid="_x0000_s54441" r:id="rId3" imgW="1739900" imgH="393700" progId="Equation.3">
                  <p:embed/>
                </p:oleObj>
              </mc:Choice>
              <mc:Fallback>
                <p:oleObj r:id="rId3" imgW="1739900" imgH="3937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3963" y="3249613"/>
                        <a:ext cx="4876800" cy="9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279" name="Text Box 5"/>
          <p:cNvSpPr txBox="1">
            <a:spLocks noChangeArrowheads="1"/>
          </p:cNvSpPr>
          <p:nvPr/>
        </p:nvSpPr>
        <p:spPr bwMode="auto">
          <a:xfrm>
            <a:off x="755650" y="549275"/>
            <a:ext cx="77565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zh-CN" altLang="en-US" sz="3600" b="1" dirty="0">
                <a:solidFill>
                  <a:srgbClr val="CC3300"/>
                </a:solidFill>
                <a:latin typeface="华文新魏" pitchFamily="2" charset="-122"/>
                <a:ea typeface="华文新魏" pitchFamily="2" charset="-122"/>
              </a:rPr>
              <a:t>计算具有</a:t>
            </a:r>
            <a:r>
              <a:rPr lang="en-US" altLang="zh-CN" sz="3600" b="1" dirty="0">
                <a:solidFill>
                  <a:srgbClr val="CC3300"/>
                </a:solidFill>
                <a:latin typeface="华文新魏" pitchFamily="2" charset="-122"/>
                <a:ea typeface="华文新魏" pitchFamily="2" charset="-122"/>
              </a:rPr>
              <a:t>n</a:t>
            </a:r>
            <a:r>
              <a:rPr lang="zh-CN" altLang="en-US" sz="3600" b="1" dirty="0">
                <a:solidFill>
                  <a:srgbClr val="CC3300"/>
                </a:solidFill>
                <a:latin typeface="华文新魏" pitchFamily="2" charset="-122"/>
                <a:ea typeface="华文新魏" pitchFamily="2" charset="-122"/>
              </a:rPr>
              <a:t>个结点的不同二叉树的棵数</a:t>
            </a:r>
            <a:endParaRPr lang="zh-CN" altLang="en-US" sz="2400" dirty="0">
              <a:latin typeface="华文新魏" pitchFamily="2" charset="-122"/>
              <a:ea typeface="华文新魏" pitchFamily="2" charset="-122"/>
            </a:endParaRPr>
          </a:p>
        </p:txBody>
      </p:sp>
      <p:sp>
        <p:nvSpPr>
          <p:cNvPr id="72712" name="Text Box 6"/>
          <p:cNvSpPr txBox="1">
            <a:spLocks noChangeArrowheads="1"/>
          </p:cNvSpPr>
          <p:nvPr/>
        </p:nvSpPr>
        <p:spPr bwMode="auto">
          <a:xfrm>
            <a:off x="712788" y="2559050"/>
            <a:ext cx="26035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eaLnBrk="1" hangingPunct="1">
              <a:defRPr/>
            </a:pPr>
            <a:r>
              <a:rPr lang="en-US" sz="3600" b="1" i="1" smtClean="0">
                <a:solidFill>
                  <a:srgbClr val="008000"/>
                </a:solidFill>
                <a:effectLst>
                  <a:outerShdw blurRad="38100" dist="38100" dir="2700000" algn="tl">
                    <a:srgbClr val="000000"/>
                  </a:outerShdw>
                </a:effectLst>
                <a:latin typeface="Times New Roman" pitchFamily="18" charset="0"/>
                <a:ea typeface="仿宋_GB2312" pitchFamily="49" charset="-122"/>
              </a:rPr>
              <a:t>Catalan</a:t>
            </a:r>
            <a:r>
              <a:rPr lang="zh-CN" altLang="en-US" sz="3600" b="1" smtClean="0">
                <a:solidFill>
                  <a:srgbClr val="008000"/>
                </a:solidFill>
                <a:effectLst>
                  <a:outerShdw blurRad="38100" dist="38100" dir="2700000" algn="tl">
                    <a:srgbClr val="000000"/>
                  </a:outerShdw>
                </a:effectLst>
                <a:latin typeface="Times New Roman" pitchFamily="18" charset="0"/>
                <a:ea typeface="仿宋_GB2312" pitchFamily="49" charset="-122"/>
              </a:rPr>
              <a:t>函数</a:t>
            </a:r>
            <a:endParaRPr lang="zh-CN" altLang="en-US" sz="2400" smtClean="0">
              <a:ea typeface="黑体" pitchFamily="2" charset="-122"/>
            </a:endParaRPr>
          </a:p>
        </p:txBody>
      </p:sp>
      <p:sp>
        <p:nvSpPr>
          <p:cNvPr id="54281" name="Oval 8" descr="羊皮纸"/>
          <p:cNvSpPr>
            <a:spLocks noChangeArrowheads="1"/>
          </p:cNvSpPr>
          <p:nvPr/>
        </p:nvSpPr>
        <p:spPr bwMode="auto">
          <a:xfrm>
            <a:off x="6553200" y="1371600"/>
            <a:ext cx="533400" cy="533400"/>
          </a:xfrm>
          <a:prstGeom prst="ellipse">
            <a:avLst/>
          </a:prstGeom>
          <a:blipFill dpi="0" rotWithShape="0">
            <a:blip r:embed="rId5"/>
            <a:srcRect/>
            <a:tile tx="0" ty="0" sx="100000" sy="100000" flip="none" algn="tl"/>
          </a:blip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54282" name="Oval 9" descr="羊皮纸"/>
          <p:cNvSpPr>
            <a:spLocks noChangeArrowheads="1"/>
          </p:cNvSpPr>
          <p:nvPr/>
        </p:nvSpPr>
        <p:spPr bwMode="auto">
          <a:xfrm>
            <a:off x="5181600" y="2209800"/>
            <a:ext cx="1447800" cy="609600"/>
          </a:xfrm>
          <a:prstGeom prst="ellipse">
            <a:avLst/>
          </a:prstGeom>
          <a:blipFill dpi="0" rotWithShape="0">
            <a:blip r:embed="rId5"/>
            <a:srcRect/>
            <a:tile tx="0" ty="0" sx="100000" sy="100000" flip="none" algn="tl"/>
          </a:blip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54283" name="Oval 10" descr="羊皮纸"/>
          <p:cNvSpPr>
            <a:spLocks noChangeArrowheads="1"/>
          </p:cNvSpPr>
          <p:nvPr/>
        </p:nvSpPr>
        <p:spPr bwMode="auto">
          <a:xfrm>
            <a:off x="6934200" y="2209800"/>
            <a:ext cx="1524000" cy="609600"/>
          </a:xfrm>
          <a:prstGeom prst="ellipse">
            <a:avLst/>
          </a:prstGeom>
          <a:blipFill dpi="0" rotWithShape="0">
            <a:blip r:embed="rId5"/>
            <a:srcRect/>
            <a:tile tx="0" ty="0" sx="100000" sy="100000" flip="none" algn="tl"/>
          </a:blip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72716" name="Text Box 11"/>
          <p:cNvSpPr txBox="1">
            <a:spLocks noChangeArrowheads="1"/>
          </p:cNvSpPr>
          <p:nvPr/>
        </p:nvSpPr>
        <p:spPr bwMode="auto">
          <a:xfrm>
            <a:off x="5637213" y="2133600"/>
            <a:ext cx="5349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i="1" smtClean="0">
                <a:solidFill>
                  <a:schemeClr val="accent2"/>
                </a:solidFill>
                <a:effectLst>
                  <a:outerShdw blurRad="38100" dist="38100" dir="2700000" algn="tl">
                    <a:srgbClr val="000000"/>
                  </a:outerShdw>
                </a:effectLst>
                <a:latin typeface="Times New Roman" pitchFamily="18" charset="0"/>
              </a:rPr>
              <a:t>b</a:t>
            </a:r>
            <a:r>
              <a:rPr lang="en-US" sz="3600" b="1" i="1" baseline="-25000" smtClean="0">
                <a:solidFill>
                  <a:schemeClr val="accent2"/>
                </a:solidFill>
                <a:effectLst>
                  <a:outerShdw blurRad="38100" dist="38100" dir="2700000" algn="tl">
                    <a:srgbClr val="000000"/>
                  </a:outerShdw>
                </a:effectLst>
                <a:latin typeface="Times New Roman" pitchFamily="18" charset="0"/>
              </a:rPr>
              <a:t>i</a:t>
            </a:r>
            <a:endParaRPr lang="en-US" sz="3600" b="1" i="1" smtClean="0">
              <a:effectLst>
                <a:outerShdw blurRad="38100" dist="38100" dir="2700000" algn="tl">
                  <a:srgbClr val="000000"/>
                </a:outerShdw>
              </a:effectLst>
              <a:latin typeface="Times New Roman" pitchFamily="18" charset="0"/>
            </a:endParaRPr>
          </a:p>
        </p:txBody>
      </p:sp>
      <p:sp>
        <p:nvSpPr>
          <p:cNvPr id="72717" name="Text Box 12"/>
          <p:cNvSpPr txBox="1">
            <a:spLocks noChangeArrowheads="1"/>
          </p:cNvSpPr>
          <p:nvPr/>
        </p:nvSpPr>
        <p:spPr bwMode="auto">
          <a:xfrm>
            <a:off x="7086600" y="2133600"/>
            <a:ext cx="121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i="1" smtClean="0">
                <a:solidFill>
                  <a:schemeClr val="accent2"/>
                </a:solidFill>
                <a:effectLst>
                  <a:outerShdw blurRad="38100" dist="38100" dir="2700000" algn="tl">
                    <a:srgbClr val="000000"/>
                  </a:outerShdw>
                </a:effectLst>
                <a:latin typeface="Times New Roman" pitchFamily="18" charset="0"/>
              </a:rPr>
              <a:t>b</a:t>
            </a:r>
            <a:r>
              <a:rPr lang="en-US" sz="3600" b="1" i="1" baseline="-25000" smtClean="0">
                <a:solidFill>
                  <a:schemeClr val="accent2"/>
                </a:solidFill>
                <a:effectLst>
                  <a:outerShdw blurRad="38100" dist="38100" dir="2700000" algn="tl">
                    <a:srgbClr val="000000"/>
                  </a:outerShdw>
                </a:effectLst>
                <a:latin typeface="Times New Roman" pitchFamily="18" charset="0"/>
              </a:rPr>
              <a:t>n-i-</a:t>
            </a:r>
            <a:r>
              <a:rPr lang="en-US" sz="3600" b="1" baseline="-25000" smtClean="0">
                <a:solidFill>
                  <a:schemeClr val="accent2"/>
                </a:solidFill>
                <a:effectLst>
                  <a:outerShdw blurRad="38100" dist="38100" dir="2700000" algn="tl">
                    <a:srgbClr val="000000"/>
                  </a:outerShdw>
                </a:effectLst>
                <a:latin typeface="Times New Roman" pitchFamily="18" charset="0"/>
              </a:rPr>
              <a:t>1</a:t>
            </a:r>
            <a:endParaRPr lang="en-US" sz="3200" b="1" i="1" smtClean="0">
              <a:effectLst>
                <a:outerShdw blurRad="38100" dist="38100" dir="2700000" algn="tl">
                  <a:srgbClr val="000000"/>
                </a:outerShdw>
              </a:effectLst>
              <a:latin typeface="Times New Roman" pitchFamily="18" charset="0"/>
            </a:endParaRPr>
          </a:p>
        </p:txBody>
      </p:sp>
      <p:sp>
        <p:nvSpPr>
          <p:cNvPr id="54286" name="Text Box 13"/>
          <p:cNvSpPr txBox="1">
            <a:spLocks noChangeArrowheads="1"/>
          </p:cNvSpPr>
          <p:nvPr/>
        </p:nvSpPr>
        <p:spPr bwMode="auto">
          <a:xfrm>
            <a:off x="6629400" y="13255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accent2"/>
                </a:solidFill>
                <a:latin typeface="Times New Roman" pitchFamily="18" charset="0"/>
              </a:rPr>
              <a:t>1</a:t>
            </a:r>
            <a:endParaRPr lang="en-US" altLang="zh-CN" sz="2400">
              <a:latin typeface="Times New Roman" pitchFamily="18" charset="0"/>
            </a:endParaRPr>
          </a:p>
        </p:txBody>
      </p:sp>
      <p:graphicFrame>
        <p:nvGraphicFramePr>
          <p:cNvPr id="54287" name="Object 15"/>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54442" r:id="rId6" imgW="114898" imgH="217030" progId="Equation.3">
                  <p:embed/>
                </p:oleObj>
              </mc:Choice>
              <mc:Fallback>
                <p:oleObj r:id="rId6" imgW="114898" imgH="21703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8" name="Object 16"/>
          <p:cNvGraphicFramePr>
            <a:graphicFrameLocks noChangeAspect="1"/>
          </p:cNvGraphicFramePr>
          <p:nvPr/>
        </p:nvGraphicFramePr>
        <p:xfrm>
          <a:off x="1331913" y="1304925"/>
          <a:ext cx="2743200" cy="1206500"/>
        </p:xfrm>
        <a:graphic>
          <a:graphicData uri="http://schemas.openxmlformats.org/presentationml/2006/ole">
            <mc:AlternateContent xmlns:mc="http://schemas.openxmlformats.org/markup-compatibility/2006">
              <mc:Choice xmlns:v="urn:schemas-microsoft-com:vml" Requires="v">
                <p:oleObj spid="_x0000_s54443" r:id="rId8" imgW="1030489" imgH="432551" progId="Equation.3">
                  <p:embed/>
                </p:oleObj>
              </mc:Choice>
              <mc:Fallback>
                <p:oleObj r:id="rId8" imgW="1030489" imgH="432551"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1304925"/>
                        <a:ext cx="2743200"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9" name="Object 17"/>
          <p:cNvGraphicFramePr>
            <a:graphicFrameLocks noChangeAspect="1"/>
          </p:cNvGraphicFramePr>
          <p:nvPr/>
        </p:nvGraphicFramePr>
        <p:xfrm>
          <a:off x="1258888" y="4365625"/>
          <a:ext cx="4343400" cy="914400"/>
        </p:xfrm>
        <a:graphic>
          <a:graphicData uri="http://schemas.openxmlformats.org/presentationml/2006/ole">
            <mc:AlternateContent xmlns:mc="http://schemas.openxmlformats.org/markup-compatibility/2006">
              <mc:Choice xmlns:v="urn:schemas-microsoft-com:vml" Requires="v">
                <p:oleObj spid="_x0000_s54444" r:id="rId10" imgW="1701800" imgH="393700" progId="Equation.3">
                  <p:embed/>
                </p:oleObj>
              </mc:Choice>
              <mc:Fallback>
                <p:oleObj r:id="rId10" imgW="1701800" imgH="393700" progId="Equation.3">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8888" y="4365625"/>
                        <a:ext cx="4343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90" name="Object 18"/>
          <p:cNvGraphicFramePr>
            <a:graphicFrameLocks noChangeAspect="1"/>
          </p:cNvGraphicFramePr>
          <p:nvPr/>
        </p:nvGraphicFramePr>
        <p:xfrm>
          <a:off x="1150938" y="5373688"/>
          <a:ext cx="4495800" cy="914400"/>
        </p:xfrm>
        <a:graphic>
          <a:graphicData uri="http://schemas.openxmlformats.org/presentationml/2006/ole">
            <mc:AlternateContent xmlns:mc="http://schemas.openxmlformats.org/markup-compatibility/2006">
              <mc:Choice xmlns:v="urn:schemas-microsoft-com:vml" Requires="v">
                <p:oleObj spid="_x0000_s54445" r:id="rId12" imgW="1917700" imgH="393700" progId="Equation.3">
                  <p:embed/>
                </p:oleObj>
              </mc:Choice>
              <mc:Fallback>
                <p:oleObj r:id="rId12" imgW="1917700" imgH="393700"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50938" y="5373688"/>
                        <a:ext cx="44958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8AAB82F7-5BFC-4ED3-B000-9D6DFC1D634E}" type="slidenum">
              <a:rPr lang="en-US" altLang="zh-CN" sz="1800" b="1">
                <a:latin typeface="华文新魏" pitchFamily="2" charset="-122"/>
                <a:ea typeface="华文新魏" pitchFamily="2" charset="-122"/>
              </a:rPr>
              <a:pPr algn="r" eaLnBrk="1" hangingPunct="1"/>
              <a:t>49</a:t>
            </a:fld>
            <a:endParaRPr lang="en-US" altLang="zh-CN" sz="1800" b="1">
              <a:latin typeface="华文新魏" pitchFamily="2" charset="-122"/>
              <a:ea typeface="华文新魏" pitchFamily="2" charset="-122"/>
            </a:endParaRPr>
          </a:p>
        </p:txBody>
      </p:sp>
      <p:sp>
        <p:nvSpPr>
          <p:cNvPr id="55299"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BB1C5C53-D943-4155-9C5E-437C6DB84EA1}" type="slidenum">
              <a:rPr lang="en-US" altLang="zh-CN" sz="1800" b="1">
                <a:latin typeface="华文新魏" pitchFamily="2" charset="-122"/>
                <a:ea typeface="华文新魏" pitchFamily="2" charset="-122"/>
              </a:rPr>
              <a:pPr algn="r" eaLnBrk="1" hangingPunct="1"/>
              <a:t>49</a:t>
            </a:fld>
            <a:endParaRPr lang="en-US" altLang="zh-CN" sz="1800" b="1">
              <a:latin typeface="华文新魏" pitchFamily="2" charset="-122"/>
              <a:ea typeface="华文新魏" pitchFamily="2" charset="-122"/>
            </a:endParaRPr>
          </a:p>
        </p:txBody>
      </p:sp>
      <p:sp>
        <p:nvSpPr>
          <p:cNvPr id="70660" name="Rectangle 43"/>
          <p:cNvSpPr>
            <a:spLocks noGrp="1" noChangeArrowheads="1"/>
          </p:cNvSpPr>
          <p:nvPr>
            <p:ph type="body" idx="4294967295"/>
          </p:nvPr>
        </p:nvSpPr>
        <p:spPr>
          <a:xfrm>
            <a:off x="215900" y="873125"/>
            <a:ext cx="8459788" cy="5292725"/>
          </a:xfrm>
        </p:spPr>
        <p:txBody>
          <a:bodyPr/>
          <a:lstStyle/>
          <a:p>
            <a:pPr eaLnBrk="1" hangingPunct="1">
              <a:buClr>
                <a:srgbClr val="800080"/>
              </a:buClr>
              <a:buSzPct val="50000"/>
              <a:buFont typeface="Wingdings" pitchFamily="2" charset="2"/>
              <a:buNone/>
            </a:pPr>
            <a:r>
              <a:rPr lang="zh-CN" altLang="en-US" sz="3000" b="1" dirty="0" smtClean="0">
                <a:latin typeface="Times New Roman" pitchFamily="18" charset="0"/>
                <a:ea typeface="仿宋_GB2312" pitchFamily="49" charset="-122"/>
              </a:rPr>
              <a:t>            例如</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有 </a:t>
            </a:r>
            <a:r>
              <a:rPr lang="en-US" altLang="zh-CN" sz="3000" b="1" dirty="0" smtClean="0">
                <a:latin typeface="Times New Roman" pitchFamily="18" charset="0"/>
                <a:ea typeface="仿宋_GB2312" pitchFamily="49" charset="-122"/>
              </a:rPr>
              <a:t>3 </a:t>
            </a:r>
            <a:r>
              <a:rPr lang="zh-CN" altLang="en-US" sz="3000" b="1" dirty="0" smtClean="0">
                <a:latin typeface="Times New Roman" pitchFamily="18" charset="0"/>
                <a:ea typeface="仿宋_GB2312" pitchFamily="49" charset="-122"/>
              </a:rPr>
              <a:t>个数据 </a:t>
            </a:r>
            <a:r>
              <a:rPr lang="en-US" altLang="zh-CN" sz="3000" b="1" dirty="0" smtClean="0">
                <a:solidFill>
                  <a:schemeClr val="tx2"/>
                </a:solidFill>
                <a:latin typeface="Times New Roman" pitchFamily="18" charset="0"/>
                <a:ea typeface="仿宋_GB2312" pitchFamily="49" charset="-122"/>
              </a:rPr>
              <a:t>{ 1</a:t>
            </a:r>
            <a:r>
              <a:rPr lang="zh-CN" altLang="en-US" sz="3000" b="1" dirty="0" smtClean="0">
                <a:solidFill>
                  <a:schemeClr val="tx2"/>
                </a:solidFill>
                <a:latin typeface="Times New Roman" pitchFamily="18" charset="0"/>
                <a:ea typeface="仿宋_GB2312" pitchFamily="49" charset="-122"/>
              </a:rPr>
              <a:t>, </a:t>
            </a:r>
            <a:r>
              <a:rPr lang="en-US" altLang="zh-CN" sz="3000" b="1" dirty="0" smtClean="0">
                <a:solidFill>
                  <a:schemeClr val="tx2"/>
                </a:solidFill>
                <a:latin typeface="Times New Roman" pitchFamily="18" charset="0"/>
                <a:ea typeface="仿宋_GB2312" pitchFamily="49" charset="-122"/>
              </a:rPr>
              <a:t>2, 3</a:t>
            </a:r>
            <a:r>
              <a:rPr lang="en-US" altLang="zh-CN" sz="3000" b="1" dirty="0" smtClean="0">
                <a:latin typeface="Times New Roman" pitchFamily="18" charset="0"/>
                <a:ea typeface="仿宋_GB2312" pitchFamily="49" charset="-122"/>
              </a:rPr>
              <a:t> </a:t>
            </a:r>
            <a:r>
              <a:rPr lang="en-US" altLang="zh-CN" sz="3000" b="1" dirty="0" smtClean="0">
                <a:solidFill>
                  <a:schemeClr val="tx2"/>
                </a:solidFill>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，可得 </a:t>
            </a:r>
            <a:r>
              <a:rPr lang="en-US" altLang="zh-CN" sz="3000" b="1" dirty="0" smtClean="0">
                <a:latin typeface="Times New Roman" pitchFamily="18" charset="0"/>
                <a:ea typeface="仿宋_GB2312" pitchFamily="49" charset="-122"/>
              </a:rPr>
              <a:t>5 </a:t>
            </a:r>
            <a:r>
              <a:rPr lang="zh-CN" altLang="en-US" sz="3000" b="1" dirty="0" smtClean="0">
                <a:latin typeface="Times New Roman" pitchFamily="18" charset="0"/>
                <a:ea typeface="仿宋_GB2312" pitchFamily="49" charset="-122"/>
              </a:rPr>
              <a:t>种不同的二叉树。它们的前序排列均为</a:t>
            </a:r>
            <a:r>
              <a:rPr lang="zh-CN" altLang="en-US" sz="3000" dirty="0" smtClean="0">
                <a:solidFill>
                  <a:schemeClr val="tx2"/>
                </a:solidFill>
                <a:latin typeface="Times New Roman" pitchFamily="18" charset="0"/>
                <a:ea typeface="仿宋_GB2312" pitchFamily="49" charset="-122"/>
              </a:rPr>
              <a:t> </a:t>
            </a:r>
            <a:r>
              <a:rPr lang="en-US" altLang="zh-CN" sz="3000" b="1" dirty="0" smtClean="0">
                <a:solidFill>
                  <a:schemeClr val="tx2"/>
                </a:solidFill>
                <a:latin typeface="Times New Roman" pitchFamily="18" charset="0"/>
                <a:ea typeface="仿宋_GB2312" pitchFamily="49" charset="-122"/>
              </a:rPr>
              <a:t>123</a:t>
            </a:r>
            <a:r>
              <a:rPr lang="zh-CN" altLang="en-US" sz="3000" b="1" dirty="0" smtClean="0">
                <a:latin typeface="Times New Roman" pitchFamily="18" charset="0"/>
                <a:ea typeface="仿宋_GB2312" pitchFamily="49" charset="-122"/>
              </a:rPr>
              <a:t>，中序序列可能是 </a:t>
            </a:r>
            <a:r>
              <a:rPr lang="en-US" altLang="zh-CN" sz="3000" b="1" dirty="0" smtClean="0">
                <a:solidFill>
                  <a:schemeClr val="tx2"/>
                </a:solidFill>
                <a:latin typeface="Times New Roman" pitchFamily="18" charset="0"/>
                <a:ea typeface="仿宋_GB2312" pitchFamily="49" charset="-122"/>
              </a:rPr>
              <a:t>321</a:t>
            </a:r>
            <a:r>
              <a:rPr lang="zh-CN" altLang="en-US" sz="3000" b="1" dirty="0" smtClean="0">
                <a:latin typeface="Times New Roman" pitchFamily="18" charset="0"/>
                <a:ea typeface="仿宋_GB2312" pitchFamily="49" charset="-122"/>
              </a:rPr>
              <a:t>，</a:t>
            </a:r>
            <a:r>
              <a:rPr lang="en-US" altLang="zh-CN" sz="3000" b="1" dirty="0" smtClean="0">
                <a:solidFill>
                  <a:schemeClr val="tx2"/>
                </a:solidFill>
                <a:latin typeface="Times New Roman" pitchFamily="18" charset="0"/>
                <a:ea typeface="仿宋_GB2312" pitchFamily="49" charset="-122"/>
              </a:rPr>
              <a:t>231</a:t>
            </a:r>
            <a:r>
              <a:rPr lang="zh-CN" altLang="en-US" sz="3000" b="1" dirty="0" smtClean="0">
                <a:latin typeface="Times New Roman" pitchFamily="18" charset="0"/>
                <a:ea typeface="仿宋_GB2312" pitchFamily="49" charset="-122"/>
              </a:rPr>
              <a:t>，</a:t>
            </a:r>
            <a:r>
              <a:rPr lang="en-US" altLang="zh-CN" sz="3000" b="1" dirty="0" smtClean="0">
                <a:solidFill>
                  <a:schemeClr val="tx2"/>
                </a:solidFill>
                <a:latin typeface="Times New Roman" pitchFamily="18" charset="0"/>
                <a:ea typeface="仿宋_GB2312" pitchFamily="49" charset="-122"/>
              </a:rPr>
              <a:t>213</a:t>
            </a:r>
            <a:r>
              <a:rPr lang="zh-CN" altLang="en-US" sz="3000" b="1" dirty="0" smtClean="0">
                <a:latin typeface="Times New Roman" pitchFamily="18" charset="0"/>
                <a:ea typeface="仿宋_GB2312" pitchFamily="49" charset="-122"/>
              </a:rPr>
              <a:t>，</a:t>
            </a:r>
            <a:r>
              <a:rPr lang="en-US" altLang="zh-CN" sz="3000" b="1" dirty="0" smtClean="0">
                <a:solidFill>
                  <a:schemeClr val="tx2"/>
                </a:solidFill>
                <a:latin typeface="Times New Roman" pitchFamily="18" charset="0"/>
                <a:ea typeface="仿宋_GB2312" pitchFamily="49" charset="-122"/>
              </a:rPr>
              <a:t>132</a:t>
            </a:r>
            <a:r>
              <a:rPr lang="zh-CN" altLang="en-US" sz="3000" b="1" dirty="0" smtClean="0">
                <a:latin typeface="Times New Roman" pitchFamily="18" charset="0"/>
                <a:ea typeface="仿宋_GB2312" pitchFamily="49" charset="-122"/>
              </a:rPr>
              <a:t>，</a:t>
            </a:r>
            <a:r>
              <a:rPr lang="en-US" altLang="zh-CN" sz="3000" b="1" dirty="0" smtClean="0">
                <a:solidFill>
                  <a:schemeClr val="tx2"/>
                </a:solidFill>
                <a:latin typeface="Times New Roman" pitchFamily="18" charset="0"/>
                <a:ea typeface="仿宋_GB2312" pitchFamily="49" charset="-122"/>
              </a:rPr>
              <a:t>123</a:t>
            </a:r>
            <a:r>
              <a:rPr lang="zh-CN" altLang="en-US" sz="3000" b="1" dirty="0" smtClean="0">
                <a:latin typeface="Times New Roman" pitchFamily="18" charset="0"/>
                <a:ea typeface="仿宋_GB2312" pitchFamily="49" charset="-122"/>
              </a:rPr>
              <a:t>。</a:t>
            </a:r>
          </a:p>
          <a:p>
            <a:pPr eaLnBrk="1" hangingPunct="1">
              <a:buClr>
                <a:srgbClr val="800080"/>
              </a:buClr>
              <a:buSzPct val="50000"/>
            </a:pPr>
            <a:endParaRPr lang="zh-CN" altLang="en-US" sz="3000" b="1" dirty="0" smtClean="0">
              <a:latin typeface="Times New Roman" pitchFamily="18" charset="0"/>
              <a:ea typeface="仿宋_GB2312" pitchFamily="49" charset="-122"/>
            </a:endParaRPr>
          </a:p>
          <a:p>
            <a:pPr eaLnBrk="1" hangingPunct="1">
              <a:buClr>
                <a:srgbClr val="800080"/>
              </a:buClr>
              <a:buSzPct val="50000"/>
            </a:pPr>
            <a:endParaRPr lang="zh-CN" altLang="en-US" sz="3000" b="1" dirty="0" smtClean="0">
              <a:latin typeface="Times New Roman" pitchFamily="18" charset="0"/>
              <a:ea typeface="仿宋_GB2312" pitchFamily="49" charset="-122"/>
            </a:endParaRPr>
          </a:p>
          <a:p>
            <a:pPr eaLnBrk="1" hangingPunct="1">
              <a:buClr>
                <a:srgbClr val="800080"/>
              </a:buClr>
              <a:buSzPct val="50000"/>
            </a:pPr>
            <a:endParaRPr lang="zh-CN" altLang="en-US" sz="3000" b="1" dirty="0" smtClean="0">
              <a:latin typeface="Times New Roman" pitchFamily="18" charset="0"/>
              <a:ea typeface="仿宋_GB2312" pitchFamily="49" charset="-122"/>
            </a:endParaRPr>
          </a:p>
          <a:p>
            <a:pPr eaLnBrk="1" hangingPunct="1">
              <a:buClr>
                <a:srgbClr val="800080"/>
              </a:buClr>
              <a:buSzPct val="50000"/>
            </a:pPr>
            <a:endParaRPr lang="zh-CN" altLang="en-US" sz="3000" b="1" dirty="0" smtClean="0">
              <a:latin typeface="Times New Roman" pitchFamily="18" charset="0"/>
              <a:ea typeface="仿宋_GB2312" pitchFamily="49" charset="-122"/>
            </a:endParaRPr>
          </a:p>
          <a:p>
            <a:pPr eaLnBrk="1" hangingPunct="1">
              <a:buClr>
                <a:srgbClr val="800080"/>
              </a:buClr>
              <a:buSzPct val="50000"/>
            </a:pPr>
            <a:endParaRPr lang="zh-CN" altLang="en-US" sz="3000" b="1" dirty="0" smtClean="0">
              <a:latin typeface="Times New Roman" pitchFamily="18" charset="0"/>
              <a:ea typeface="仿宋_GB2312" pitchFamily="49" charset="-122"/>
            </a:endParaRPr>
          </a:p>
          <a:p>
            <a:pPr eaLnBrk="1" hangingPunct="1">
              <a:buClr>
                <a:srgbClr val="800080"/>
              </a:buClr>
              <a:buSzPct val="50000"/>
              <a:buFont typeface="Wingdings" pitchFamily="2" charset="2"/>
              <a:buNone/>
            </a:pPr>
            <a:r>
              <a:rPr lang="zh-CN" altLang="en-US" sz="3000" b="1" dirty="0" smtClean="0">
                <a:latin typeface="Times New Roman" pitchFamily="18" charset="0"/>
                <a:ea typeface="仿宋_GB2312" pitchFamily="49" charset="-122"/>
              </a:rPr>
              <a:t>   </a:t>
            </a:r>
            <a:r>
              <a:rPr lang="zh-CN" altLang="en-US" sz="3000" b="1" dirty="0" smtClean="0">
                <a:solidFill>
                  <a:srgbClr val="FF0000"/>
                </a:solidFill>
                <a:latin typeface="Times New Roman" pitchFamily="18" charset="0"/>
                <a:ea typeface="仿宋_GB2312" pitchFamily="49" charset="-122"/>
              </a:rPr>
              <a:t>问题：</a:t>
            </a:r>
            <a:r>
              <a:rPr lang="zh-CN" altLang="en-US" sz="3000" b="1" dirty="0" smtClean="0">
                <a:latin typeface="Times New Roman" pitchFamily="18" charset="0"/>
                <a:ea typeface="仿宋_GB2312" pitchFamily="49" charset="-122"/>
              </a:rPr>
              <a:t>前序序列为 </a:t>
            </a:r>
            <a:r>
              <a:rPr lang="en-US" altLang="zh-CN" sz="3000" b="1" dirty="0" smtClean="0">
                <a:solidFill>
                  <a:schemeClr val="tx2"/>
                </a:solidFill>
                <a:latin typeface="Times New Roman" pitchFamily="18" charset="0"/>
                <a:ea typeface="仿宋_GB2312" pitchFamily="49" charset="-122"/>
              </a:rPr>
              <a:t>123</a:t>
            </a:r>
            <a:r>
              <a:rPr lang="zh-CN" altLang="en-US" sz="3000" b="1" dirty="0" smtClean="0">
                <a:latin typeface="Times New Roman" pitchFamily="18" charset="0"/>
                <a:ea typeface="仿宋_GB2312" pitchFamily="49" charset="-122"/>
              </a:rPr>
              <a:t>，中序序列为</a:t>
            </a:r>
            <a:r>
              <a:rPr lang="zh-CN" altLang="en-US" sz="3000" b="1" dirty="0" smtClean="0">
                <a:solidFill>
                  <a:schemeClr val="tx2"/>
                </a:solidFill>
                <a:latin typeface="Times New Roman" pitchFamily="18" charset="0"/>
                <a:ea typeface="仿宋_GB2312" pitchFamily="49" charset="-122"/>
              </a:rPr>
              <a:t> </a:t>
            </a:r>
            <a:r>
              <a:rPr lang="en-US" altLang="zh-CN" sz="3000" b="1" dirty="0" smtClean="0">
                <a:solidFill>
                  <a:schemeClr val="tx2"/>
                </a:solidFill>
                <a:latin typeface="Times New Roman" pitchFamily="18" charset="0"/>
                <a:ea typeface="仿宋_GB2312" pitchFamily="49" charset="-122"/>
              </a:rPr>
              <a:t>312</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的二叉树存在吗？</a:t>
            </a:r>
          </a:p>
        </p:txBody>
      </p:sp>
      <p:grpSp>
        <p:nvGrpSpPr>
          <p:cNvPr id="55301" name="Group 5"/>
          <p:cNvGrpSpPr>
            <a:grpSpLocks/>
          </p:cNvGrpSpPr>
          <p:nvPr/>
        </p:nvGrpSpPr>
        <p:grpSpPr bwMode="auto">
          <a:xfrm>
            <a:off x="935038" y="2636838"/>
            <a:ext cx="7239000" cy="2057400"/>
            <a:chOff x="0" y="0"/>
            <a:chExt cx="4560" cy="1296"/>
          </a:xfrm>
        </p:grpSpPr>
        <p:sp>
          <p:nvSpPr>
            <p:cNvPr id="55302" name="Line 2"/>
            <p:cNvSpPr>
              <a:spLocks noChangeShapeType="1"/>
            </p:cNvSpPr>
            <p:nvPr/>
          </p:nvSpPr>
          <p:spPr bwMode="auto">
            <a:xfrm>
              <a:off x="2352" y="240"/>
              <a:ext cx="192" cy="33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3" name="Line 3"/>
            <p:cNvSpPr>
              <a:spLocks noChangeShapeType="1"/>
            </p:cNvSpPr>
            <p:nvPr/>
          </p:nvSpPr>
          <p:spPr bwMode="auto">
            <a:xfrm>
              <a:off x="1200" y="768"/>
              <a:ext cx="192" cy="33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4" name="Line 4"/>
            <p:cNvSpPr>
              <a:spLocks noChangeShapeType="1"/>
            </p:cNvSpPr>
            <p:nvPr/>
          </p:nvSpPr>
          <p:spPr bwMode="auto">
            <a:xfrm flipH="1">
              <a:off x="3120" y="768"/>
              <a:ext cx="240" cy="38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5" name="Line 6"/>
            <p:cNvSpPr>
              <a:spLocks noChangeShapeType="1"/>
            </p:cNvSpPr>
            <p:nvPr/>
          </p:nvSpPr>
          <p:spPr bwMode="auto">
            <a:xfrm flipH="1">
              <a:off x="192" y="240"/>
              <a:ext cx="480" cy="79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6" name="Oval 7"/>
            <p:cNvSpPr>
              <a:spLocks noChangeArrowheads="1"/>
            </p:cNvSpPr>
            <p:nvPr/>
          </p:nvSpPr>
          <p:spPr bwMode="auto">
            <a:xfrm>
              <a:off x="574" y="39"/>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5307" name="Text Box 8"/>
            <p:cNvSpPr txBox="1">
              <a:spLocks noChangeArrowheads="1"/>
            </p:cNvSpPr>
            <p:nvPr/>
          </p:nvSpPr>
          <p:spPr bwMode="auto">
            <a:xfrm>
              <a:off x="588"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1</a:t>
              </a:r>
              <a:endParaRPr lang="en-US" altLang="zh-CN" sz="2400">
                <a:latin typeface="Times New Roman" pitchFamily="18" charset="0"/>
              </a:endParaRPr>
            </a:p>
          </p:txBody>
        </p:sp>
        <p:sp>
          <p:nvSpPr>
            <p:cNvPr id="55308" name="Oval 9"/>
            <p:cNvSpPr>
              <a:spLocks noChangeArrowheads="1"/>
            </p:cNvSpPr>
            <p:nvPr/>
          </p:nvSpPr>
          <p:spPr bwMode="auto">
            <a:xfrm>
              <a:off x="286" y="510"/>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5309" name="Text Box 10"/>
            <p:cNvSpPr txBox="1">
              <a:spLocks noChangeArrowheads="1"/>
            </p:cNvSpPr>
            <p:nvPr/>
          </p:nvSpPr>
          <p:spPr bwMode="auto">
            <a:xfrm>
              <a:off x="321" y="47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2</a:t>
              </a:r>
              <a:endParaRPr lang="en-US" altLang="zh-CN" sz="2400">
                <a:latin typeface="Times New Roman" pitchFamily="18" charset="0"/>
              </a:endParaRPr>
            </a:p>
          </p:txBody>
        </p:sp>
        <p:sp>
          <p:nvSpPr>
            <p:cNvPr id="55310" name="Oval 11"/>
            <p:cNvSpPr>
              <a:spLocks noChangeArrowheads="1"/>
            </p:cNvSpPr>
            <p:nvPr/>
          </p:nvSpPr>
          <p:spPr bwMode="auto">
            <a:xfrm>
              <a:off x="0" y="1008"/>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5311" name="Text Box 12"/>
            <p:cNvSpPr txBox="1">
              <a:spLocks noChangeArrowheads="1"/>
            </p:cNvSpPr>
            <p:nvPr/>
          </p:nvSpPr>
          <p:spPr bwMode="auto">
            <a:xfrm>
              <a:off x="48" y="96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3</a:t>
              </a:r>
              <a:endParaRPr lang="en-US" altLang="zh-CN" sz="2400">
                <a:latin typeface="Times New Roman" pitchFamily="18" charset="0"/>
              </a:endParaRPr>
            </a:p>
          </p:txBody>
        </p:sp>
        <p:sp>
          <p:nvSpPr>
            <p:cNvPr id="55312" name="Line 13"/>
            <p:cNvSpPr>
              <a:spLocks noChangeShapeType="1"/>
            </p:cNvSpPr>
            <p:nvPr/>
          </p:nvSpPr>
          <p:spPr bwMode="auto">
            <a:xfrm flipH="1">
              <a:off x="1200" y="240"/>
              <a:ext cx="192" cy="33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3" name="Oval 14"/>
            <p:cNvSpPr>
              <a:spLocks noChangeArrowheads="1"/>
            </p:cNvSpPr>
            <p:nvPr/>
          </p:nvSpPr>
          <p:spPr bwMode="auto">
            <a:xfrm>
              <a:off x="1294" y="39"/>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5314" name="Text Box 15"/>
            <p:cNvSpPr txBox="1">
              <a:spLocks noChangeArrowheads="1"/>
            </p:cNvSpPr>
            <p:nvPr/>
          </p:nvSpPr>
          <p:spPr bwMode="auto">
            <a:xfrm>
              <a:off x="1308"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1</a:t>
              </a:r>
              <a:endParaRPr lang="en-US" altLang="zh-CN" sz="2400">
                <a:latin typeface="Times New Roman" pitchFamily="18" charset="0"/>
              </a:endParaRPr>
            </a:p>
          </p:txBody>
        </p:sp>
        <p:sp>
          <p:nvSpPr>
            <p:cNvPr id="55315" name="Oval 16"/>
            <p:cNvSpPr>
              <a:spLocks noChangeArrowheads="1"/>
            </p:cNvSpPr>
            <p:nvPr/>
          </p:nvSpPr>
          <p:spPr bwMode="auto">
            <a:xfrm>
              <a:off x="1006" y="510"/>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5316" name="Text Box 17"/>
            <p:cNvSpPr txBox="1">
              <a:spLocks noChangeArrowheads="1"/>
            </p:cNvSpPr>
            <p:nvPr/>
          </p:nvSpPr>
          <p:spPr bwMode="auto">
            <a:xfrm>
              <a:off x="1041" y="47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2</a:t>
              </a:r>
              <a:endParaRPr lang="en-US" altLang="zh-CN" sz="2400">
                <a:latin typeface="Times New Roman" pitchFamily="18" charset="0"/>
              </a:endParaRPr>
            </a:p>
          </p:txBody>
        </p:sp>
        <p:sp>
          <p:nvSpPr>
            <p:cNvPr id="55317" name="Oval 18"/>
            <p:cNvSpPr>
              <a:spLocks noChangeArrowheads="1"/>
            </p:cNvSpPr>
            <p:nvPr/>
          </p:nvSpPr>
          <p:spPr bwMode="auto">
            <a:xfrm>
              <a:off x="1248" y="1008"/>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5318" name="Text Box 19"/>
            <p:cNvSpPr txBox="1">
              <a:spLocks noChangeArrowheads="1"/>
            </p:cNvSpPr>
            <p:nvPr/>
          </p:nvSpPr>
          <p:spPr bwMode="auto">
            <a:xfrm>
              <a:off x="1296" y="96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3</a:t>
              </a:r>
              <a:endParaRPr lang="en-US" altLang="zh-CN" sz="2400">
                <a:latin typeface="Times New Roman" pitchFamily="18" charset="0"/>
              </a:endParaRPr>
            </a:p>
          </p:txBody>
        </p:sp>
        <p:sp>
          <p:nvSpPr>
            <p:cNvPr id="55319" name="Line 20"/>
            <p:cNvSpPr>
              <a:spLocks noChangeShapeType="1"/>
            </p:cNvSpPr>
            <p:nvPr/>
          </p:nvSpPr>
          <p:spPr bwMode="auto">
            <a:xfrm flipH="1">
              <a:off x="2064" y="240"/>
              <a:ext cx="194" cy="33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0" name="Oval 21"/>
            <p:cNvSpPr>
              <a:spLocks noChangeArrowheads="1"/>
            </p:cNvSpPr>
            <p:nvPr/>
          </p:nvSpPr>
          <p:spPr bwMode="auto">
            <a:xfrm>
              <a:off x="2160" y="39"/>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5321" name="Text Box 22"/>
            <p:cNvSpPr txBox="1">
              <a:spLocks noChangeArrowheads="1"/>
            </p:cNvSpPr>
            <p:nvPr/>
          </p:nvSpPr>
          <p:spPr bwMode="auto">
            <a:xfrm>
              <a:off x="2174"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1</a:t>
              </a:r>
              <a:endParaRPr lang="en-US" altLang="zh-CN" sz="2400">
                <a:latin typeface="Times New Roman" pitchFamily="18" charset="0"/>
              </a:endParaRPr>
            </a:p>
          </p:txBody>
        </p:sp>
        <p:sp>
          <p:nvSpPr>
            <p:cNvPr id="55322" name="Oval 23"/>
            <p:cNvSpPr>
              <a:spLocks noChangeArrowheads="1"/>
            </p:cNvSpPr>
            <p:nvPr/>
          </p:nvSpPr>
          <p:spPr bwMode="auto">
            <a:xfrm>
              <a:off x="1872" y="510"/>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5323" name="Text Box 24"/>
            <p:cNvSpPr txBox="1">
              <a:spLocks noChangeArrowheads="1"/>
            </p:cNvSpPr>
            <p:nvPr/>
          </p:nvSpPr>
          <p:spPr bwMode="auto">
            <a:xfrm>
              <a:off x="1907" y="47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2</a:t>
              </a:r>
              <a:endParaRPr lang="en-US" altLang="zh-CN" sz="2400">
                <a:latin typeface="Times New Roman" pitchFamily="18" charset="0"/>
              </a:endParaRPr>
            </a:p>
          </p:txBody>
        </p:sp>
        <p:sp>
          <p:nvSpPr>
            <p:cNvPr id="55324" name="Oval 25"/>
            <p:cNvSpPr>
              <a:spLocks noChangeArrowheads="1"/>
            </p:cNvSpPr>
            <p:nvPr/>
          </p:nvSpPr>
          <p:spPr bwMode="auto">
            <a:xfrm>
              <a:off x="2448" y="519"/>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5325" name="Text Box 26"/>
            <p:cNvSpPr txBox="1">
              <a:spLocks noChangeArrowheads="1"/>
            </p:cNvSpPr>
            <p:nvPr/>
          </p:nvSpPr>
          <p:spPr bwMode="auto">
            <a:xfrm>
              <a:off x="2496"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3</a:t>
              </a:r>
              <a:endParaRPr lang="en-US" altLang="zh-CN" sz="2400">
                <a:latin typeface="Times New Roman" pitchFamily="18" charset="0"/>
              </a:endParaRPr>
            </a:p>
          </p:txBody>
        </p:sp>
        <p:sp>
          <p:nvSpPr>
            <p:cNvPr id="55326" name="Line 27"/>
            <p:cNvSpPr>
              <a:spLocks noChangeShapeType="1"/>
            </p:cNvSpPr>
            <p:nvPr/>
          </p:nvSpPr>
          <p:spPr bwMode="auto">
            <a:xfrm>
              <a:off x="3168" y="240"/>
              <a:ext cx="288" cy="43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27" name="Oval 28"/>
            <p:cNvSpPr>
              <a:spLocks noChangeArrowheads="1"/>
            </p:cNvSpPr>
            <p:nvPr/>
          </p:nvSpPr>
          <p:spPr bwMode="auto">
            <a:xfrm>
              <a:off x="3024" y="39"/>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5328" name="Text Box 29"/>
            <p:cNvSpPr txBox="1">
              <a:spLocks noChangeArrowheads="1"/>
            </p:cNvSpPr>
            <p:nvPr/>
          </p:nvSpPr>
          <p:spPr bwMode="auto">
            <a:xfrm>
              <a:off x="3038"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1</a:t>
              </a:r>
              <a:endParaRPr lang="en-US" altLang="zh-CN" sz="2400">
                <a:latin typeface="Times New Roman" pitchFamily="18" charset="0"/>
              </a:endParaRPr>
            </a:p>
          </p:txBody>
        </p:sp>
        <p:sp>
          <p:nvSpPr>
            <p:cNvPr id="55329" name="Oval 30"/>
            <p:cNvSpPr>
              <a:spLocks noChangeArrowheads="1"/>
            </p:cNvSpPr>
            <p:nvPr/>
          </p:nvSpPr>
          <p:spPr bwMode="auto">
            <a:xfrm>
              <a:off x="3264" y="510"/>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5330" name="Text Box 31"/>
            <p:cNvSpPr txBox="1">
              <a:spLocks noChangeArrowheads="1"/>
            </p:cNvSpPr>
            <p:nvPr/>
          </p:nvSpPr>
          <p:spPr bwMode="auto">
            <a:xfrm>
              <a:off x="3299" y="47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2</a:t>
              </a:r>
              <a:endParaRPr lang="en-US" altLang="zh-CN" sz="2400">
                <a:latin typeface="Times New Roman" pitchFamily="18" charset="0"/>
              </a:endParaRPr>
            </a:p>
          </p:txBody>
        </p:sp>
        <p:sp>
          <p:nvSpPr>
            <p:cNvPr id="55331" name="Oval 32"/>
            <p:cNvSpPr>
              <a:spLocks noChangeArrowheads="1"/>
            </p:cNvSpPr>
            <p:nvPr/>
          </p:nvSpPr>
          <p:spPr bwMode="auto">
            <a:xfrm>
              <a:off x="3024" y="1008"/>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5332" name="Text Box 33"/>
            <p:cNvSpPr txBox="1">
              <a:spLocks noChangeArrowheads="1"/>
            </p:cNvSpPr>
            <p:nvPr/>
          </p:nvSpPr>
          <p:spPr bwMode="auto">
            <a:xfrm>
              <a:off x="3072" y="96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3</a:t>
              </a:r>
              <a:endParaRPr lang="en-US" altLang="zh-CN" sz="2400">
                <a:latin typeface="Times New Roman" pitchFamily="18" charset="0"/>
              </a:endParaRPr>
            </a:p>
          </p:txBody>
        </p:sp>
        <p:sp>
          <p:nvSpPr>
            <p:cNvPr id="55333" name="Line 34"/>
            <p:cNvSpPr>
              <a:spLocks noChangeShapeType="1"/>
            </p:cNvSpPr>
            <p:nvPr/>
          </p:nvSpPr>
          <p:spPr bwMode="auto">
            <a:xfrm>
              <a:off x="3888" y="240"/>
              <a:ext cx="478" cy="81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34" name="Oval 35"/>
            <p:cNvSpPr>
              <a:spLocks noChangeArrowheads="1"/>
            </p:cNvSpPr>
            <p:nvPr/>
          </p:nvSpPr>
          <p:spPr bwMode="auto">
            <a:xfrm>
              <a:off x="3744" y="39"/>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5335" name="Text Box 36"/>
            <p:cNvSpPr txBox="1">
              <a:spLocks noChangeArrowheads="1"/>
            </p:cNvSpPr>
            <p:nvPr/>
          </p:nvSpPr>
          <p:spPr bwMode="auto">
            <a:xfrm>
              <a:off x="3758"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1</a:t>
              </a:r>
              <a:endParaRPr lang="en-US" altLang="zh-CN" sz="2400">
                <a:latin typeface="Times New Roman" pitchFamily="18" charset="0"/>
              </a:endParaRPr>
            </a:p>
          </p:txBody>
        </p:sp>
        <p:sp>
          <p:nvSpPr>
            <p:cNvPr id="55336" name="Oval 37"/>
            <p:cNvSpPr>
              <a:spLocks noChangeArrowheads="1"/>
            </p:cNvSpPr>
            <p:nvPr/>
          </p:nvSpPr>
          <p:spPr bwMode="auto">
            <a:xfrm>
              <a:off x="3984" y="510"/>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5337" name="Text Box 38"/>
            <p:cNvSpPr txBox="1">
              <a:spLocks noChangeArrowheads="1"/>
            </p:cNvSpPr>
            <p:nvPr/>
          </p:nvSpPr>
          <p:spPr bwMode="auto">
            <a:xfrm>
              <a:off x="4019" y="47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2</a:t>
              </a:r>
              <a:endParaRPr lang="en-US" altLang="zh-CN" sz="2400">
                <a:latin typeface="Times New Roman" pitchFamily="18" charset="0"/>
              </a:endParaRPr>
            </a:p>
          </p:txBody>
        </p:sp>
        <p:sp>
          <p:nvSpPr>
            <p:cNvPr id="55338" name="Oval 39"/>
            <p:cNvSpPr>
              <a:spLocks noChangeArrowheads="1"/>
            </p:cNvSpPr>
            <p:nvPr/>
          </p:nvSpPr>
          <p:spPr bwMode="auto">
            <a:xfrm>
              <a:off x="4272" y="1008"/>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5339" name="Text Box 40"/>
            <p:cNvSpPr txBox="1">
              <a:spLocks noChangeArrowheads="1"/>
            </p:cNvSpPr>
            <p:nvPr/>
          </p:nvSpPr>
          <p:spPr bwMode="auto">
            <a:xfrm>
              <a:off x="4320" y="96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3</a:t>
              </a:r>
              <a:endParaRPr lang="en-US" altLang="zh-CN" sz="2400">
                <a:latin typeface="Times New Roman" pitchFamily="18"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6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4FAC9283-3CEE-4FFD-A488-22CF08C4F963}" type="slidenum">
              <a:rPr lang="en-US" altLang="zh-CN" sz="1800" b="1">
                <a:latin typeface="华文新魏" pitchFamily="2" charset="-122"/>
                <a:ea typeface="华文新魏" pitchFamily="2" charset="-122"/>
              </a:rPr>
              <a:pPr algn="r" eaLnBrk="1" hangingPunct="1"/>
              <a:t>5</a:t>
            </a:fld>
            <a:endParaRPr lang="en-US" altLang="zh-CN" sz="1800" b="1">
              <a:latin typeface="华文新魏" pitchFamily="2" charset="-122"/>
              <a:ea typeface="华文新魏" pitchFamily="2" charset="-122"/>
            </a:endParaRPr>
          </a:p>
        </p:txBody>
      </p:sp>
      <p:sp>
        <p:nvSpPr>
          <p:cNvPr id="12291" name="Text Box 3"/>
          <p:cNvSpPr txBox="1">
            <a:spLocks noChangeArrowheads="1"/>
          </p:cNvSpPr>
          <p:nvPr/>
        </p:nvSpPr>
        <p:spPr bwMode="auto">
          <a:xfrm>
            <a:off x="179388" y="2241550"/>
            <a:ext cx="46355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zh-CN" altLang="en-US" sz="2000" b="1" dirty="0">
                <a:solidFill>
                  <a:srgbClr val="FF0000"/>
                </a:solidFill>
                <a:latin typeface="楷体_GB2312" pitchFamily="49" charset="-122"/>
                <a:ea typeface="楷体_GB2312" pitchFamily="49" charset="-122"/>
              </a:rPr>
              <a:t>子女</a:t>
            </a:r>
            <a:r>
              <a:rPr lang="zh-CN" altLang="en-US" sz="2000" dirty="0">
                <a:latin typeface="楷体_GB2312" pitchFamily="49" charset="-122"/>
                <a:ea typeface="楷体_GB2312" pitchFamily="49" charset="-122"/>
              </a:rPr>
              <a:t>结点、</a:t>
            </a:r>
            <a:r>
              <a:rPr lang="zh-CN" altLang="en-US" sz="2000" b="1" dirty="0">
                <a:solidFill>
                  <a:srgbClr val="FF0000"/>
                </a:solidFill>
                <a:latin typeface="楷体_GB2312" pitchFamily="49" charset="-122"/>
                <a:ea typeface="楷体_GB2312" pitchFamily="49" charset="-122"/>
              </a:rPr>
              <a:t>双亲</a:t>
            </a:r>
            <a:r>
              <a:rPr lang="zh-CN" altLang="en-US" sz="2000" dirty="0">
                <a:latin typeface="楷体_GB2312" pitchFamily="49" charset="-122"/>
                <a:ea typeface="楷体_GB2312" pitchFamily="49" charset="-122"/>
              </a:rPr>
              <a:t>结点</a:t>
            </a:r>
          </a:p>
          <a:p>
            <a:pPr eaLnBrk="1" hangingPunct="1"/>
            <a:r>
              <a:rPr lang="zh-CN" altLang="en-US" sz="2000" b="1" dirty="0">
                <a:solidFill>
                  <a:srgbClr val="FF0000"/>
                </a:solidFill>
                <a:latin typeface="楷体_GB2312" pitchFamily="49" charset="-122"/>
                <a:ea typeface="楷体_GB2312" pitchFamily="49" charset="-122"/>
              </a:rPr>
              <a:t>兄弟</a:t>
            </a:r>
            <a:r>
              <a:rPr lang="zh-CN" altLang="en-US" sz="2000" dirty="0">
                <a:solidFill>
                  <a:srgbClr val="990000"/>
                </a:solidFill>
                <a:latin typeface="楷体_GB2312" pitchFamily="49" charset="-122"/>
                <a:ea typeface="楷体_GB2312" pitchFamily="49" charset="-122"/>
              </a:rPr>
              <a:t>结点</a:t>
            </a:r>
            <a:r>
              <a:rPr lang="zh-CN" altLang="en-US" sz="2000" dirty="0">
                <a:latin typeface="楷体_GB2312" pitchFamily="49" charset="-122"/>
                <a:ea typeface="楷体_GB2312" pitchFamily="49" charset="-122"/>
              </a:rPr>
              <a:t>、</a:t>
            </a:r>
            <a:r>
              <a:rPr lang="zh-CN" altLang="en-US" sz="2000" dirty="0">
                <a:solidFill>
                  <a:srgbClr val="990000"/>
                </a:solidFill>
                <a:latin typeface="楷体_GB2312" pitchFamily="49" charset="-122"/>
                <a:ea typeface="楷体_GB2312" pitchFamily="49" charset="-122"/>
              </a:rPr>
              <a:t>堂兄弟</a:t>
            </a:r>
            <a:endParaRPr lang="zh-CN" altLang="en-US" sz="2000" dirty="0">
              <a:latin typeface="楷体_GB2312" pitchFamily="49" charset="-122"/>
              <a:ea typeface="楷体_GB2312" pitchFamily="49" charset="-122"/>
            </a:endParaRPr>
          </a:p>
          <a:p>
            <a:pPr eaLnBrk="1" hangingPunct="1"/>
            <a:r>
              <a:rPr lang="zh-CN" altLang="en-US" sz="2000" b="1" dirty="0">
                <a:solidFill>
                  <a:srgbClr val="FF0000"/>
                </a:solidFill>
                <a:latin typeface="楷体_GB2312" pitchFamily="49" charset="-122"/>
                <a:ea typeface="楷体_GB2312" pitchFamily="49" charset="-122"/>
              </a:rPr>
              <a:t>祖先</a:t>
            </a:r>
            <a:r>
              <a:rPr lang="zh-CN" altLang="en-US" sz="2000" dirty="0">
                <a:latin typeface="楷体_GB2312" pitchFamily="49" charset="-122"/>
                <a:ea typeface="楷体_GB2312" pitchFamily="49" charset="-122"/>
              </a:rPr>
              <a:t>结点、</a:t>
            </a:r>
            <a:r>
              <a:rPr lang="zh-CN" altLang="en-US" sz="2000" b="1" dirty="0">
                <a:solidFill>
                  <a:srgbClr val="FF0000"/>
                </a:solidFill>
                <a:latin typeface="楷体_GB2312" pitchFamily="49" charset="-122"/>
                <a:ea typeface="楷体_GB2312" pitchFamily="49" charset="-122"/>
              </a:rPr>
              <a:t>子孙</a:t>
            </a:r>
            <a:r>
              <a:rPr lang="zh-CN" altLang="en-US" sz="2000" dirty="0">
                <a:latin typeface="楷体_GB2312" pitchFamily="49" charset="-122"/>
                <a:ea typeface="楷体_GB2312" pitchFamily="49" charset="-122"/>
              </a:rPr>
              <a:t>结点</a:t>
            </a:r>
          </a:p>
        </p:txBody>
      </p:sp>
      <p:sp>
        <p:nvSpPr>
          <p:cNvPr id="12292" name="Text Box 4"/>
          <p:cNvSpPr txBox="1">
            <a:spLocks noChangeArrowheads="1"/>
          </p:cNvSpPr>
          <p:nvPr/>
        </p:nvSpPr>
        <p:spPr bwMode="auto">
          <a:xfrm>
            <a:off x="186666" y="4381867"/>
            <a:ext cx="18870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zh-CN" altLang="en-US" sz="2400" b="1" dirty="0">
                <a:solidFill>
                  <a:srgbClr val="FF0000"/>
                </a:solidFill>
                <a:latin typeface="楷体_GB2312" pitchFamily="49" charset="-122"/>
                <a:ea typeface="楷体_GB2312" pitchFamily="49" charset="-122"/>
              </a:rPr>
              <a:t>结点的层次</a:t>
            </a:r>
            <a:r>
              <a:rPr lang="en-US" altLang="zh-CN" sz="2400" b="1" dirty="0">
                <a:solidFill>
                  <a:srgbClr val="FF0000"/>
                </a:solidFill>
                <a:latin typeface="楷体_GB2312" pitchFamily="49" charset="-122"/>
                <a:ea typeface="楷体_GB2312" pitchFamily="49" charset="-122"/>
              </a:rPr>
              <a:t>:</a:t>
            </a:r>
            <a:endParaRPr lang="en-US" altLang="zh-CN" sz="2400" dirty="0"/>
          </a:p>
        </p:txBody>
      </p:sp>
      <p:sp>
        <p:nvSpPr>
          <p:cNvPr id="12293" name="Text Box 5"/>
          <p:cNvSpPr txBox="1">
            <a:spLocks noChangeArrowheads="1"/>
          </p:cNvSpPr>
          <p:nvPr/>
        </p:nvSpPr>
        <p:spPr bwMode="auto">
          <a:xfrm>
            <a:off x="168964" y="5630741"/>
            <a:ext cx="2667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zh-CN" altLang="en-US" sz="2400" b="1" dirty="0">
                <a:solidFill>
                  <a:srgbClr val="FF0000"/>
                </a:solidFill>
                <a:ea typeface="楷体_GB2312" pitchFamily="49" charset="-122"/>
              </a:rPr>
              <a:t>树的深度：</a:t>
            </a:r>
            <a:endParaRPr lang="zh-CN" altLang="en-US" sz="2400" dirty="0"/>
          </a:p>
        </p:txBody>
      </p:sp>
      <p:sp>
        <p:nvSpPr>
          <p:cNvPr id="11270" name="Text Box 6"/>
          <p:cNvSpPr txBox="1">
            <a:spLocks noChangeArrowheads="1"/>
          </p:cNvSpPr>
          <p:nvPr/>
        </p:nvSpPr>
        <p:spPr bwMode="auto">
          <a:xfrm>
            <a:off x="228600" y="685800"/>
            <a:ext cx="861536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从根到结点的</a:t>
            </a:r>
            <a:r>
              <a:rPr lang="en-US" altLang="zh-CN" sz="2800" dirty="0">
                <a:latin typeface="楷体_GB2312" pitchFamily="49" charset="-122"/>
                <a:ea typeface="楷体_GB2312" pitchFamily="49" charset="-122"/>
              </a:rPr>
              <a:t>)</a:t>
            </a:r>
            <a:r>
              <a:rPr lang="zh-CN" altLang="en-US" sz="2800" b="1" dirty="0">
                <a:solidFill>
                  <a:srgbClr val="FF0000"/>
                </a:solidFill>
                <a:latin typeface="楷体_GB2312" pitchFamily="49" charset="-122"/>
                <a:ea typeface="楷体_GB2312" pitchFamily="49" charset="-122"/>
              </a:rPr>
              <a:t>路径</a:t>
            </a:r>
            <a:r>
              <a:rPr lang="zh-CN" altLang="en-US" sz="3600" b="1" dirty="0">
                <a:latin typeface="楷体_GB2312" pitchFamily="49" charset="-122"/>
                <a:ea typeface="楷体_GB2312" pitchFamily="49" charset="-122"/>
              </a:rPr>
              <a:t>：</a:t>
            </a:r>
            <a:r>
              <a:rPr lang="zh-CN" altLang="en-US" sz="2800" dirty="0">
                <a:latin typeface="楷体_GB2312" pitchFamily="49" charset="-122"/>
                <a:ea typeface="楷体_GB2312" pitchFamily="49" charset="-122"/>
              </a:rPr>
              <a:t>由从</a:t>
            </a:r>
            <a:r>
              <a:rPr lang="zh-CN" altLang="en-US" sz="2800" b="1" dirty="0">
                <a:latin typeface="楷体_GB2312" pitchFamily="49" charset="-122"/>
                <a:ea typeface="楷体_GB2312" pitchFamily="49" charset="-122"/>
              </a:rPr>
              <a:t>根</a:t>
            </a:r>
            <a:r>
              <a:rPr lang="zh-CN" altLang="en-US" sz="2800" dirty="0">
                <a:latin typeface="楷体_GB2312" pitchFamily="49" charset="-122"/>
                <a:ea typeface="楷体_GB2312" pitchFamily="49" charset="-122"/>
              </a:rPr>
              <a:t>到该结点所经分支和结点构成。</a:t>
            </a:r>
            <a:endParaRPr lang="en-US" sz="1600" dirty="0"/>
          </a:p>
        </p:txBody>
      </p:sp>
      <p:grpSp>
        <p:nvGrpSpPr>
          <p:cNvPr id="11271" name="Group 7"/>
          <p:cNvGrpSpPr>
            <a:grpSpLocks/>
          </p:cNvGrpSpPr>
          <p:nvPr/>
        </p:nvGrpSpPr>
        <p:grpSpPr bwMode="auto">
          <a:xfrm>
            <a:off x="4724400" y="1931988"/>
            <a:ext cx="4419600" cy="2362200"/>
            <a:chOff x="0" y="0"/>
            <a:chExt cx="4419600" cy="2362200"/>
          </a:xfrm>
        </p:grpSpPr>
        <p:sp>
          <p:nvSpPr>
            <p:cNvPr id="11274" name="Oval 7"/>
            <p:cNvSpPr>
              <a:spLocks noChangeArrowheads="1"/>
            </p:cNvSpPr>
            <p:nvPr/>
          </p:nvSpPr>
          <p:spPr bwMode="auto">
            <a:xfrm>
              <a:off x="1828800" y="0"/>
              <a:ext cx="533400" cy="304800"/>
            </a:xfrm>
            <a:prstGeom prst="ellipse">
              <a:avLst/>
            </a:prstGeom>
            <a:solidFill>
              <a:srgbClr val="FFFFD9"/>
            </a:solidFill>
            <a:ln w="12700" cap="sq">
              <a:solidFill>
                <a:schemeClr val="tx1"/>
              </a:solidFill>
              <a:round/>
              <a:headEnd/>
              <a:tailEnd/>
            </a:ln>
          </p:spPr>
          <p:txBody>
            <a:bodyPr wrap="none" anchor="ctr"/>
            <a:lstStyle/>
            <a:p>
              <a:pPr algn="ctr"/>
              <a:r>
                <a:rPr lang="en-US" altLang="zh-CN" sz="2800" b="1">
                  <a:solidFill>
                    <a:srgbClr val="FF0000"/>
                  </a:solidFill>
                </a:rPr>
                <a:t>A</a:t>
              </a:r>
              <a:endParaRPr lang="en-US" altLang="zh-CN" sz="2400"/>
            </a:p>
          </p:txBody>
        </p:sp>
        <p:sp>
          <p:nvSpPr>
            <p:cNvPr id="11275" name="Oval 8"/>
            <p:cNvSpPr>
              <a:spLocks noChangeArrowheads="1"/>
            </p:cNvSpPr>
            <p:nvPr/>
          </p:nvSpPr>
          <p:spPr bwMode="auto">
            <a:xfrm>
              <a:off x="609600" y="685800"/>
              <a:ext cx="457200" cy="304800"/>
            </a:xfrm>
            <a:prstGeom prst="ellipse">
              <a:avLst/>
            </a:prstGeom>
            <a:solidFill>
              <a:srgbClr val="FFFFD9"/>
            </a:solidFill>
            <a:ln w="12700" cap="sq">
              <a:solidFill>
                <a:schemeClr val="tx1"/>
              </a:solidFill>
              <a:round/>
              <a:headEnd/>
              <a:tailEnd/>
            </a:ln>
          </p:spPr>
          <p:txBody>
            <a:bodyPr wrap="none" anchor="ctr"/>
            <a:lstStyle/>
            <a:p>
              <a:pPr algn="ctr"/>
              <a:r>
                <a:rPr lang="en-US" altLang="zh-CN" sz="2800" b="1">
                  <a:solidFill>
                    <a:srgbClr val="9C4E00"/>
                  </a:solidFill>
                </a:rPr>
                <a:t>B</a:t>
              </a:r>
              <a:endParaRPr lang="en-US" altLang="zh-CN" sz="2400"/>
            </a:p>
          </p:txBody>
        </p:sp>
        <p:sp>
          <p:nvSpPr>
            <p:cNvPr id="11276" name="Oval 9"/>
            <p:cNvSpPr>
              <a:spLocks noChangeArrowheads="1"/>
            </p:cNvSpPr>
            <p:nvPr/>
          </p:nvSpPr>
          <p:spPr bwMode="auto">
            <a:xfrm>
              <a:off x="1828800" y="685800"/>
              <a:ext cx="533400" cy="304800"/>
            </a:xfrm>
            <a:prstGeom prst="ellipse">
              <a:avLst/>
            </a:prstGeom>
            <a:solidFill>
              <a:srgbClr val="FFFFD9"/>
            </a:solidFill>
            <a:ln w="12700" cap="sq">
              <a:solidFill>
                <a:schemeClr val="tx1"/>
              </a:solidFill>
              <a:round/>
              <a:headEnd/>
              <a:tailEnd/>
            </a:ln>
          </p:spPr>
          <p:txBody>
            <a:bodyPr wrap="none" anchor="ctr"/>
            <a:lstStyle/>
            <a:p>
              <a:pPr algn="ctr"/>
              <a:r>
                <a:rPr lang="en-US" altLang="zh-CN" sz="2800" b="1">
                  <a:solidFill>
                    <a:srgbClr val="6600CC"/>
                  </a:solidFill>
                </a:rPr>
                <a:t>C</a:t>
              </a:r>
              <a:endParaRPr lang="en-US" altLang="zh-CN" sz="2400"/>
            </a:p>
          </p:txBody>
        </p:sp>
        <p:sp>
          <p:nvSpPr>
            <p:cNvPr id="11277" name="Oval 10"/>
            <p:cNvSpPr>
              <a:spLocks noChangeArrowheads="1"/>
            </p:cNvSpPr>
            <p:nvPr/>
          </p:nvSpPr>
          <p:spPr bwMode="auto">
            <a:xfrm>
              <a:off x="3200400" y="685800"/>
              <a:ext cx="533400" cy="304800"/>
            </a:xfrm>
            <a:prstGeom prst="ellipse">
              <a:avLst/>
            </a:prstGeom>
            <a:solidFill>
              <a:srgbClr val="FFFFD9"/>
            </a:solidFill>
            <a:ln w="12700" cap="sq">
              <a:solidFill>
                <a:schemeClr val="tx1"/>
              </a:solidFill>
              <a:round/>
              <a:headEnd/>
              <a:tailEnd/>
            </a:ln>
          </p:spPr>
          <p:txBody>
            <a:bodyPr wrap="none" anchor="ctr"/>
            <a:lstStyle/>
            <a:p>
              <a:pPr algn="ctr"/>
              <a:r>
                <a:rPr lang="en-US" altLang="zh-CN" sz="2800" b="1">
                  <a:solidFill>
                    <a:schemeClr val="bg2"/>
                  </a:solidFill>
                </a:rPr>
                <a:t>D</a:t>
              </a:r>
              <a:endParaRPr lang="en-US" altLang="zh-CN" sz="2400"/>
            </a:p>
          </p:txBody>
        </p:sp>
        <p:sp>
          <p:nvSpPr>
            <p:cNvPr id="11278" name="Oval 11"/>
            <p:cNvSpPr>
              <a:spLocks noChangeArrowheads="1"/>
            </p:cNvSpPr>
            <p:nvPr/>
          </p:nvSpPr>
          <p:spPr bwMode="auto">
            <a:xfrm>
              <a:off x="0" y="1371600"/>
              <a:ext cx="457200" cy="304800"/>
            </a:xfrm>
            <a:prstGeom prst="ellipse">
              <a:avLst/>
            </a:prstGeom>
            <a:solidFill>
              <a:srgbClr val="FFFFD9"/>
            </a:solidFill>
            <a:ln w="12700" cap="sq">
              <a:solidFill>
                <a:schemeClr val="tx1"/>
              </a:solidFill>
              <a:round/>
              <a:headEnd/>
              <a:tailEnd/>
            </a:ln>
          </p:spPr>
          <p:txBody>
            <a:bodyPr wrap="none" anchor="ctr"/>
            <a:lstStyle/>
            <a:p>
              <a:pPr algn="ctr"/>
              <a:r>
                <a:rPr lang="en-US" altLang="zh-CN" sz="2800" b="1">
                  <a:solidFill>
                    <a:srgbClr val="9C4E00"/>
                  </a:solidFill>
                </a:rPr>
                <a:t>E</a:t>
              </a:r>
              <a:endParaRPr lang="en-US" altLang="zh-CN" sz="2400"/>
            </a:p>
          </p:txBody>
        </p:sp>
        <p:sp>
          <p:nvSpPr>
            <p:cNvPr id="11279" name="Oval 12"/>
            <p:cNvSpPr>
              <a:spLocks noChangeArrowheads="1"/>
            </p:cNvSpPr>
            <p:nvPr/>
          </p:nvSpPr>
          <p:spPr bwMode="auto">
            <a:xfrm>
              <a:off x="1066800" y="1371600"/>
              <a:ext cx="533400" cy="304800"/>
            </a:xfrm>
            <a:prstGeom prst="ellipse">
              <a:avLst/>
            </a:prstGeom>
            <a:solidFill>
              <a:srgbClr val="FFFFD9"/>
            </a:solidFill>
            <a:ln w="12700" cap="sq">
              <a:solidFill>
                <a:schemeClr val="tx1"/>
              </a:solidFill>
              <a:round/>
              <a:headEnd/>
              <a:tailEnd/>
            </a:ln>
          </p:spPr>
          <p:txBody>
            <a:bodyPr wrap="none" anchor="ctr"/>
            <a:lstStyle/>
            <a:p>
              <a:pPr algn="ctr"/>
              <a:r>
                <a:rPr lang="en-US" altLang="zh-CN" sz="2800" b="1">
                  <a:solidFill>
                    <a:srgbClr val="9C4E00"/>
                  </a:solidFill>
                </a:rPr>
                <a:t>F</a:t>
              </a:r>
              <a:endParaRPr lang="en-US" altLang="zh-CN" sz="2400"/>
            </a:p>
          </p:txBody>
        </p:sp>
        <p:sp>
          <p:nvSpPr>
            <p:cNvPr id="11280" name="Oval 13"/>
            <p:cNvSpPr>
              <a:spLocks noChangeArrowheads="1"/>
            </p:cNvSpPr>
            <p:nvPr/>
          </p:nvSpPr>
          <p:spPr bwMode="auto">
            <a:xfrm>
              <a:off x="1828800" y="1371600"/>
              <a:ext cx="533400" cy="304800"/>
            </a:xfrm>
            <a:prstGeom prst="ellipse">
              <a:avLst/>
            </a:prstGeom>
            <a:solidFill>
              <a:srgbClr val="FFFFD9"/>
            </a:solidFill>
            <a:ln w="12700" cap="sq">
              <a:solidFill>
                <a:schemeClr val="tx1"/>
              </a:solidFill>
              <a:round/>
              <a:headEnd/>
              <a:tailEnd/>
            </a:ln>
          </p:spPr>
          <p:txBody>
            <a:bodyPr wrap="none" anchor="ctr"/>
            <a:lstStyle/>
            <a:p>
              <a:pPr algn="ctr"/>
              <a:r>
                <a:rPr lang="en-US" altLang="zh-CN" sz="2800" b="1">
                  <a:solidFill>
                    <a:srgbClr val="6600CC"/>
                  </a:solidFill>
                </a:rPr>
                <a:t>G</a:t>
              </a:r>
              <a:endParaRPr lang="en-US" altLang="zh-CN" sz="2400"/>
            </a:p>
          </p:txBody>
        </p:sp>
        <p:sp>
          <p:nvSpPr>
            <p:cNvPr id="11281" name="Oval 14"/>
            <p:cNvSpPr>
              <a:spLocks noChangeArrowheads="1"/>
            </p:cNvSpPr>
            <p:nvPr/>
          </p:nvSpPr>
          <p:spPr bwMode="auto">
            <a:xfrm>
              <a:off x="2514600" y="1371600"/>
              <a:ext cx="533400" cy="304800"/>
            </a:xfrm>
            <a:prstGeom prst="ellipse">
              <a:avLst/>
            </a:prstGeom>
            <a:solidFill>
              <a:srgbClr val="FFFFD9"/>
            </a:solidFill>
            <a:ln w="12700" cap="sq">
              <a:solidFill>
                <a:schemeClr val="tx1"/>
              </a:solidFill>
              <a:round/>
              <a:headEnd/>
              <a:tailEnd/>
            </a:ln>
          </p:spPr>
          <p:txBody>
            <a:bodyPr wrap="none" anchor="ctr"/>
            <a:lstStyle/>
            <a:p>
              <a:pPr algn="ctr"/>
              <a:r>
                <a:rPr lang="en-US" altLang="zh-CN" sz="2800" b="1">
                  <a:solidFill>
                    <a:schemeClr val="bg2"/>
                  </a:solidFill>
                </a:rPr>
                <a:t>H</a:t>
              </a:r>
              <a:endParaRPr lang="en-US" altLang="zh-CN" sz="2400"/>
            </a:p>
          </p:txBody>
        </p:sp>
        <p:sp>
          <p:nvSpPr>
            <p:cNvPr id="11282" name="Oval 15"/>
            <p:cNvSpPr>
              <a:spLocks noChangeArrowheads="1"/>
            </p:cNvSpPr>
            <p:nvPr/>
          </p:nvSpPr>
          <p:spPr bwMode="auto">
            <a:xfrm>
              <a:off x="3200400" y="1371600"/>
              <a:ext cx="533400" cy="304800"/>
            </a:xfrm>
            <a:prstGeom prst="ellipse">
              <a:avLst/>
            </a:prstGeom>
            <a:solidFill>
              <a:srgbClr val="FFFFD9"/>
            </a:solidFill>
            <a:ln w="12700" cap="sq">
              <a:solidFill>
                <a:schemeClr val="tx1"/>
              </a:solidFill>
              <a:round/>
              <a:headEnd/>
              <a:tailEnd/>
            </a:ln>
          </p:spPr>
          <p:txBody>
            <a:bodyPr wrap="none" anchor="ctr"/>
            <a:lstStyle/>
            <a:p>
              <a:pPr algn="ctr"/>
              <a:r>
                <a:rPr lang="en-US" altLang="zh-CN" sz="2800" b="1">
                  <a:solidFill>
                    <a:schemeClr val="bg2"/>
                  </a:solidFill>
                </a:rPr>
                <a:t>I</a:t>
              </a:r>
              <a:endParaRPr lang="en-US" altLang="zh-CN" sz="2400"/>
            </a:p>
          </p:txBody>
        </p:sp>
        <p:sp>
          <p:nvSpPr>
            <p:cNvPr id="11283" name="Oval 16"/>
            <p:cNvSpPr>
              <a:spLocks noChangeArrowheads="1"/>
            </p:cNvSpPr>
            <p:nvPr/>
          </p:nvSpPr>
          <p:spPr bwMode="auto">
            <a:xfrm>
              <a:off x="3886200" y="1371600"/>
              <a:ext cx="457200" cy="304800"/>
            </a:xfrm>
            <a:prstGeom prst="ellipse">
              <a:avLst/>
            </a:prstGeom>
            <a:solidFill>
              <a:srgbClr val="FFFFD9"/>
            </a:solidFill>
            <a:ln w="12700" cap="sq">
              <a:solidFill>
                <a:schemeClr val="tx1"/>
              </a:solidFill>
              <a:round/>
              <a:headEnd/>
              <a:tailEnd/>
            </a:ln>
          </p:spPr>
          <p:txBody>
            <a:bodyPr wrap="none" anchor="ctr"/>
            <a:lstStyle/>
            <a:p>
              <a:pPr algn="ctr"/>
              <a:r>
                <a:rPr lang="en-US" altLang="zh-CN" sz="2800" b="1">
                  <a:solidFill>
                    <a:schemeClr val="bg2"/>
                  </a:solidFill>
                </a:rPr>
                <a:t>J</a:t>
              </a:r>
              <a:endParaRPr lang="en-US" altLang="zh-CN" sz="2400"/>
            </a:p>
          </p:txBody>
        </p:sp>
        <p:sp>
          <p:nvSpPr>
            <p:cNvPr id="11284" name="Oval 17"/>
            <p:cNvSpPr>
              <a:spLocks noChangeArrowheads="1"/>
            </p:cNvSpPr>
            <p:nvPr/>
          </p:nvSpPr>
          <p:spPr bwMode="auto">
            <a:xfrm>
              <a:off x="3886200" y="2057400"/>
              <a:ext cx="533400" cy="304800"/>
            </a:xfrm>
            <a:prstGeom prst="ellipse">
              <a:avLst/>
            </a:prstGeom>
            <a:solidFill>
              <a:srgbClr val="FFFFD9"/>
            </a:solidFill>
            <a:ln w="12700" cap="sq">
              <a:solidFill>
                <a:schemeClr val="tx1"/>
              </a:solidFill>
              <a:round/>
              <a:headEnd/>
              <a:tailEnd/>
            </a:ln>
          </p:spPr>
          <p:txBody>
            <a:bodyPr wrap="none" anchor="ctr"/>
            <a:lstStyle/>
            <a:p>
              <a:pPr algn="ctr"/>
              <a:r>
                <a:rPr lang="en-US" altLang="zh-CN" sz="2800" b="1">
                  <a:solidFill>
                    <a:schemeClr val="bg2"/>
                  </a:solidFill>
                </a:rPr>
                <a:t>M</a:t>
              </a:r>
              <a:endParaRPr lang="en-US" altLang="zh-CN" sz="2400"/>
            </a:p>
          </p:txBody>
        </p:sp>
        <p:sp>
          <p:nvSpPr>
            <p:cNvPr id="11285" name="Oval 18"/>
            <p:cNvSpPr>
              <a:spLocks noChangeArrowheads="1"/>
            </p:cNvSpPr>
            <p:nvPr/>
          </p:nvSpPr>
          <p:spPr bwMode="auto">
            <a:xfrm>
              <a:off x="533400" y="2057400"/>
              <a:ext cx="533400" cy="304800"/>
            </a:xfrm>
            <a:prstGeom prst="ellipse">
              <a:avLst/>
            </a:prstGeom>
            <a:solidFill>
              <a:srgbClr val="FFFFD9"/>
            </a:solidFill>
            <a:ln w="12700" cap="sq">
              <a:solidFill>
                <a:schemeClr val="tx1"/>
              </a:solidFill>
              <a:round/>
              <a:headEnd/>
              <a:tailEnd/>
            </a:ln>
          </p:spPr>
          <p:txBody>
            <a:bodyPr wrap="none" anchor="ctr"/>
            <a:lstStyle/>
            <a:p>
              <a:pPr algn="ctr"/>
              <a:r>
                <a:rPr lang="en-US" altLang="zh-CN" sz="2800" b="1">
                  <a:solidFill>
                    <a:srgbClr val="9C4E00"/>
                  </a:solidFill>
                </a:rPr>
                <a:t>K</a:t>
              </a:r>
              <a:endParaRPr lang="en-US" altLang="zh-CN" sz="2400"/>
            </a:p>
          </p:txBody>
        </p:sp>
        <p:sp>
          <p:nvSpPr>
            <p:cNvPr id="11286" name="Oval 19"/>
            <p:cNvSpPr>
              <a:spLocks noChangeArrowheads="1"/>
            </p:cNvSpPr>
            <p:nvPr/>
          </p:nvSpPr>
          <p:spPr bwMode="auto">
            <a:xfrm>
              <a:off x="1524000" y="2057400"/>
              <a:ext cx="533400" cy="304800"/>
            </a:xfrm>
            <a:prstGeom prst="ellipse">
              <a:avLst/>
            </a:prstGeom>
            <a:solidFill>
              <a:srgbClr val="FFFFD9"/>
            </a:solidFill>
            <a:ln w="12700" cap="sq">
              <a:solidFill>
                <a:schemeClr val="tx1"/>
              </a:solidFill>
              <a:round/>
              <a:headEnd/>
              <a:tailEnd/>
            </a:ln>
          </p:spPr>
          <p:txBody>
            <a:bodyPr wrap="none" anchor="ctr"/>
            <a:lstStyle/>
            <a:p>
              <a:pPr algn="ctr"/>
              <a:r>
                <a:rPr lang="en-US" altLang="zh-CN" sz="2800" b="1">
                  <a:solidFill>
                    <a:srgbClr val="9C4E00"/>
                  </a:solidFill>
                </a:rPr>
                <a:t>L</a:t>
              </a:r>
              <a:endParaRPr lang="en-US" altLang="zh-CN" sz="2400"/>
            </a:p>
          </p:txBody>
        </p:sp>
        <p:sp>
          <p:nvSpPr>
            <p:cNvPr id="11287" name="Line 32"/>
            <p:cNvSpPr>
              <a:spLocks noChangeShapeType="1"/>
            </p:cNvSpPr>
            <p:nvPr/>
          </p:nvSpPr>
          <p:spPr bwMode="auto">
            <a:xfrm flipH="1">
              <a:off x="838200" y="152400"/>
              <a:ext cx="990600" cy="533400"/>
            </a:xfrm>
            <a:prstGeom prst="line">
              <a:avLst/>
            </a:prstGeom>
            <a:noFill/>
            <a:ln w="28575" cap="sq">
              <a:solidFill>
                <a:srgbClr val="0054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8" name="Line 33"/>
            <p:cNvSpPr>
              <a:spLocks noChangeShapeType="1"/>
            </p:cNvSpPr>
            <p:nvPr/>
          </p:nvSpPr>
          <p:spPr bwMode="auto">
            <a:xfrm>
              <a:off x="2057400" y="304800"/>
              <a:ext cx="0" cy="381000"/>
            </a:xfrm>
            <a:prstGeom prst="line">
              <a:avLst/>
            </a:prstGeom>
            <a:noFill/>
            <a:ln w="28575" cap="sq">
              <a:solidFill>
                <a:srgbClr val="0054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9" name="Line 34"/>
            <p:cNvSpPr>
              <a:spLocks noChangeShapeType="1"/>
            </p:cNvSpPr>
            <p:nvPr/>
          </p:nvSpPr>
          <p:spPr bwMode="auto">
            <a:xfrm>
              <a:off x="2362200" y="152400"/>
              <a:ext cx="1066800" cy="533400"/>
            </a:xfrm>
            <a:prstGeom prst="line">
              <a:avLst/>
            </a:prstGeom>
            <a:noFill/>
            <a:ln w="28575" cap="sq">
              <a:solidFill>
                <a:srgbClr val="0054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0" name="Line 35"/>
            <p:cNvSpPr>
              <a:spLocks noChangeShapeType="1"/>
            </p:cNvSpPr>
            <p:nvPr/>
          </p:nvSpPr>
          <p:spPr bwMode="auto">
            <a:xfrm flipH="1">
              <a:off x="228600" y="838200"/>
              <a:ext cx="381000" cy="533400"/>
            </a:xfrm>
            <a:prstGeom prst="line">
              <a:avLst/>
            </a:prstGeom>
            <a:noFill/>
            <a:ln w="28575" cap="sq">
              <a:solidFill>
                <a:srgbClr val="0054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1" name="Line 36"/>
            <p:cNvSpPr>
              <a:spLocks noChangeShapeType="1"/>
            </p:cNvSpPr>
            <p:nvPr/>
          </p:nvSpPr>
          <p:spPr bwMode="auto">
            <a:xfrm>
              <a:off x="1066800" y="838200"/>
              <a:ext cx="228600" cy="533400"/>
            </a:xfrm>
            <a:prstGeom prst="line">
              <a:avLst/>
            </a:prstGeom>
            <a:noFill/>
            <a:ln w="28575" cap="sq">
              <a:solidFill>
                <a:srgbClr val="0054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2" name="Line 37"/>
            <p:cNvSpPr>
              <a:spLocks noChangeShapeType="1"/>
            </p:cNvSpPr>
            <p:nvPr/>
          </p:nvSpPr>
          <p:spPr bwMode="auto">
            <a:xfrm flipH="1">
              <a:off x="762000" y="1524000"/>
              <a:ext cx="304800" cy="533400"/>
            </a:xfrm>
            <a:prstGeom prst="line">
              <a:avLst/>
            </a:prstGeom>
            <a:noFill/>
            <a:ln w="28575" cap="sq">
              <a:solidFill>
                <a:srgbClr val="0054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3" name="Line 38"/>
            <p:cNvSpPr>
              <a:spLocks noChangeShapeType="1"/>
            </p:cNvSpPr>
            <p:nvPr/>
          </p:nvSpPr>
          <p:spPr bwMode="auto">
            <a:xfrm>
              <a:off x="1600200" y="1524000"/>
              <a:ext cx="152400" cy="533400"/>
            </a:xfrm>
            <a:prstGeom prst="line">
              <a:avLst/>
            </a:prstGeom>
            <a:noFill/>
            <a:ln w="28575" cap="sq">
              <a:solidFill>
                <a:srgbClr val="0054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4" name="Line 39"/>
            <p:cNvSpPr>
              <a:spLocks noChangeShapeType="1"/>
            </p:cNvSpPr>
            <p:nvPr/>
          </p:nvSpPr>
          <p:spPr bwMode="auto">
            <a:xfrm>
              <a:off x="2057400" y="990600"/>
              <a:ext cx="0" cy="381000"/>
            </a:xfrm>
            <a:prstGeom prst="line">
              <a:avLst/>
            </a:prstGeom>
            <a:noFill/>
            <a:ln w="28575" cap="sq">
              <a:solidFill>
                <a:srgbClr val="0054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5" name="Line 40"/>
            <p:cNvSpPr>
              <a:spLocks noChangeShapeType="1"/>
            </p:cNvSpPr>
            <p:nvPr/>
          </p:nvSpPr>
          <p:spPr bwMode="auto">
            <a:xfrm flipH="1">
              <a:off x="2743200" y="762000"/>
              <a:ext cx="457200" cy="609600"/>
            </a:xfrm>
            <a:prstGeom prst="line">
              <a:avLst/>
            </a:prstGeom>
            <a:noFill/>
            <a:ln w="28575" cap="sq">
              <a:solidFill>
                <a:srgbClr val="0054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6" name="Line 41"/>
            <p:cNvSpPr>
              <a:spLocks noChangeShapeType="1"/>
            </p:cNvSpPr>
            <p:nvPr/>
          </p:nvSpPr>
          <p:spPr bwMode="auto">
            <a:xfrm flipH="1">
              <a:off x="3505200" y="990600"/>
              <a:ext cx="0" cy="381000"/>
            </a:xfrm>
            <a:prstGeom prst="line">
              <a:avLst/>
            </a:prstGeom>
            <a:noFill/>
            <a:ln w="28575" cap="sq">
              <a:solidFill>
                <a:srgbClr val="0054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7" name="Line 42"/>
            <p:cNvSpPr>
              <a:spLocks noChangeShapeType="1"/>
            </p:cNvSpPr>
            <p:nvPr/>
          </p:nvSpPr>
          <p:spPr bwMode="auto">
            <a:xfrm>
              <a:off x="3733800" y="838200"/>
              <a:ext cx="381000" cy="533400"/>
            </a:xfrm>
            <a:prstGeom prst="line">
              <a:avLst/>
            </a:prstGeom>
            <a:noFill/>
            <a:ln w="28575" cap="sq">
              <a:solidFill>
                <a:srgbClr val="0054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8" name="Line 43"/>
            <p:cNvSpPr>
              <a:spLocks noChangeShapeType="1"/>
            </p:cNvSpPr>
            <p:nvPr/>
          </p:nvSpPr>
          <p:spPr bwMode="auto">
            <a:xfrm>
              <a:off x="4114800" y="1676400"/>
              <a:ext cx="0" cy="381000"/>
            </a:xfrm>
            <a:prstGeom prst="line">
              <a:avLst/>
            </a:prstGeom>
            <a:noFill/>
            <a:ln w="28575" cap="sq">
              <a:solidFill>
                <a:srgbClr val="0054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321" name="Text Box 44"/>
          <p:cNvSpPr txBox="1">
            <a:spLocks noChangeArrowheads="1"/>
          </p:cNvSpPr>
          <p:nvPr/>
        </p:nvSpPr>
        <p:spPr bwMode="auto">
          <a:xfrm>
            <a:off x="2073721" y="4378325"/>
            <a:ext cx="70702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zh-CN" altLang="en-US" sz="2400" dirty="0">
                <a:latin typeface="楷体_GB2312" pitchFamily="49" charset="-122"/>
                <a:ea typeface="楷体_GB2312" pitchFamily="49" charset="-122"/>
              </a:rPr>
              <a:t>规定根结点的层次为</a:t>
            </a:r>
            <a:r>
              <a:rPr lang="en-US" altLang="zh-CN" sz="2400" dirty="0">
                <a:latin typeface="楷体_GB2312" pitchFamily="49" charset="-122"/>
                <a:ea typeface="楷体_GB2312" pitchFamily="49" charset="-122"/>
              </a:rPr>
              <a:t>1</a:t>
            </a:r>
            <a:r>
              <a:rPr lang="zh-CN" altLang="en-US" sz="2400" dirty="0">
                <a:latin typeface="楷体_GB2312" pitchFamily="49" charset="-122"/>
                <a:ea typeface="楷体_GB2312" pitchFamily="49" charset="-122"/>
              </a:rPr>
              <a:t>，它的孩子为第</a:t>
            </a: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层</a:t>
            </a:r>
            <a:r>
              <a:rPr lang="en-US" altLang="zh-CN" sz="2400" dirty="0">
                <a:ea typeface="楷体_GB2312" pitchFamily="49" charset="-122"/>
              </a:rPr>
              <a:t>……</a:t>
            </a:r>
            <a:endParaRPr lang="en-US" altLang="zh-CN" sz="2400" dirty="0">
              <a:latin typeface="楷体_GB2312" pitchFamily="49" charset="-122"/>
              <a:ea typeface="楷体_GB2312" pitchFamily="49" charset="-122"/>
            </a:endParaRPr>
          </a:p>
        </p:txBody>
      </p:sp>
      <p:sp>
        <p:nvSpPr>
          <p:cNvPr id="12322" name="Text Box 45"/>
          <p:cNvSpPr txBox="1">
            <a:spLocks noChangeArrowheads="1"/>
          </p:cNvSpPr>
          <p:nvPr/>
        </p:nvSpPr>
        <p:spPr bwMode="auto">
          <a:xfrm>
            <a:off x="1719739" y="5609927"/>
            <a:ext cx="41857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zh-CN" altLang="en-US" sz="2400" dirty="0">
                <a:ea typeface="楷体_GB2312" pitchFamily="49" charset="-122"/>
              </a:rPr>
              <a:t>树中叶子结点所在的最大层次</a:t>
            </a:r>
            <a:endParaRPr lang="zh-CN" altLang="en-US" sz="24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wipe(left)">
                                      <p:cBhvr>
                                        <p:cTn id="7" dur="500"/>
                                        <p:tgtEl>
                                          <p:spTgt spid="122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2"/>
                                        </p:tgtEl>
                                        <p:attrNameLst>
                                          <p:attrName>style.visibility</p:attrName>
                                        </p:attrNameLst>
                                      </p:cBhvr>
                                      <p:to>
                                        <p:strVal val="visible"/>
                                      </p:to>
                                    </p:set>
                                    <p:animEffect transition="in" filter="wipe(left)">
                                      <p:cBhvr>
                                        <p:cTn id="12" dur="300"/>
                                        <p:tgtEl>
                                          <p:spTgt spid="12292"/>
                                        </p:tgtEl>
                                      </p:cBhvr>
                                    </p:animEffect>
                                  </p:childTnLst>
                                </p:cTn>
                              </p:par>
                              <p:par>
                                <p:cTn id="13" presetID="2" presetClass="entr" presetSubtype="2" fill="hold" grpId="0" nodeType="withEffect">
                                  <p:stCondLst>
                                    <p:cond delay="0"/>
                                  </p:stCondLst>
                                  <p:childTnLst>
                                    <p:set>
                                      <p:cBhvr>
                                        <p:cTn id="14" dur="1" fill="hold">
                                          <p:stCondLst>
                                            <p:cond delay="0"/>
                                          </p:stCondLst>
                                        </p:cTn>
                                        <p:tgtEl>
                                          <p:spTgt spid="12321"/>
                                        </p:tgtEl>
                                        <p:attrNameLst>
                                          <p:attrName>style.visibility</p:attrName>
                                        </p:attrNameLst>
                                      </p:cBhvr>
                                      <p:to>
                                        <p:strVal val="visible"/>
                                      </p:to>
                                    </p:set>
                                    <p:anim calcmode="lin" valueType="num">
                                      <p:cBhvr additive="base">
                                        <p:cTn id="15" dur="500" fill="hold"/>
                                        <p:tgtEl>
                                          <p:spTgt spid="12321"/>
                                        </p:tgtEl>
                                        <p:attrNameLst>
                                          <p:attrName>ppt_x</p:attrName>
                                        </p:attrNameLst>
                                      </p:cBhvr>
                                      <p:tavLst>
                                        <p:tav tm="0">
                                          <p:val>
                                            <p:strVal val="1+#ppt_w/2"/>
                                          </p:val>
                                        </p:tav>
                                        <p:tav tm="100000">
                                          <p:val>
                                            <p:strVal val="#ppt_x"/>
                                          </p:val>
                                        </p:tav>
                                      </p:tavLst>
                                    </p:anim>
                                    <p:anim calcmode="lin" valueType="num">
                                      <p:cBhvr additive="base">
                                        <p:cTn id="16" dur="500" fill="hold"/>
                                        <p:tgtEl>
                                          <p:spTgt spid="12321"/>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293"/>
                                        </p:tgtEl>
                                        <p:attrNameLst>
                                          <p:attrName>style.visibility</p:attrName>
                                        </p:attrNameLst>
                                      </p:cBhvr>
                                      <p:to>
                                        <p:strVal val="visible"/>
                                      </p:to>
                                    </p:set>
                                    <p:animEffect transition="in" filter="wipe(left)">
                                      <p:cBhvr>
                                        <p:cTn id="21" dur="300"/>
                                        <p:tgtEl>
                                          <p:spTgt spid="12293"/>
                                        </p:tgtEl>
                                      </p:cBhvr>
                                    </p:animEffect>
                                  </p:childTnLst>
                                </p:cTn>
                              </p:par>
                              <p:par>
                                <p:cTn id="22" presetID="2" presetClass="entr" presetSubtype="4" fill="hold" grpId="0" nodeType="withEffect">
                                  <p:stCondLst>
                                    <p:cond delay="0"/>
                                  </p:stCondLst>
                                  <p:childTnLst>
                                    <p:set>
                                      <p:cBhvr>
                                        <p:cTn id="23" dur="1" fill="hold">
                                          <p:stCondLst>
                                            <p:cond delay="0"/>
                                          </p:stCondLst>
                                        </p:cTn>
                                        <p:tgtEl>
                                          <p:spTgt spid="12322"/>
                                        </p:tgtEl>
                                        <p:attrNameLst>
                                          <p:attrName>style.visibility</p:attrName>
                                        </p:attrNameLst>
                                      </p:cBhvr>
                                      <p:to>
                                        <p:strVal val="visible"/>
                                      </p:to>
                                    </p:set>
                                    <p:anim calcmode="lin" valueType="num">
                                      <p:cBhvr additive="base">
                                        <p:cTn id="24" dur="500" fill="hold"/>
                                        <p:tgtEl>
                                          <p:spTgt spid="12322"/>
                                        </p:tgtEl>
                                        <p:attrNameLst>
                                          <p:attrName>ppt_x</p:attrName>
                                        </p:attrNameLst>
                                      </p:cBhvr>
                                      <p:tavLst>
                                        <p:tav tm="0">
                                          <p:val>
                                            <p:strVal val="#ppt_x"/>
                                          </p:val>
                                        </p:tav>
                                        <p:tav tm="100000">
                                          <p:val>
                                            <p:strVal val="#ppt_x"/>
                                          </p:val>
                                        </p:tav>
                                      </p:tavLst>
                                    </p:anim>
                                    <p:anim calcmode="lin" valueType="num">
                                      <p:cBhvr additive="base">
                                        <p:cTn id="25" dur="500" fill="hold"/>
                                        <p:tgtEl>
                                          <p:spTgt spid="123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utoUpdateAnimBg="0"/>
      <p:bldP spid="12292" grpId="0" autoUpdateAnimBg="0"/>
      <p:bldP spid="12293" grpId="0" autoUpdateAnimBg="0"/>
      <p:bldP spid="12321" grpId="0" autoUpdateAnimBg="0"/>
      <p:bldP spid="12322"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DF50C04B-33BA-4AAB-8F05-A642AD156D34}" type="slidenum">
              <a:rPr lang="en-US" altLang="zh-CN" sz="1800" b="1">
                <a:latin typeface="华文新魏" pitchFamily="2" charset="-122"/>
                <a:ea typeface="华文新魏" pitchFamily="2" charset="-122"/>
              </a:rPr>
              <a:pPr algn="r" eaLnBrk="1" hangingPunct="1"/>
              <a:t>50</a:t>
            </a:fld>
            <a:endParaRPr lang="en-US" altLang="zh-CN" sz="1800" b="1">
              <a:latin typeface="华文新魏" pitchFamily="2" charset="-122"/>
              <a:ea typeface="华文新魏" pitchFamily="2" charset="-122"/>
            </a:endParaRPr>
          </a:p>
        </p:txBody>
      </p:sp>
      <p:sp>
        <p:nvSpPr>
          <p:cNvPr id="56323"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FFC14E2A-1373-427A-8E7F-08251FF3FCE8}" type="slidenum">
              <a:rPr lang="en-US" altLang="zh-CN" sz="1800" b="1">
                <a:latin typeface="华文新魏" pitchFamily="2" charset="-122"/>
                <a:ea typeface="华文新魏" pitchFamily="2" charset="-122"/>
              </a:rPr>
              <a:pPr algn="r" eaLnBrk="1" hangingPunct="1"/>
              <a:t>50</a:t>
            </a:fld>
            <a:endParaRPr lang="en-US" altLang="zh-CN" sz="1800" b="1">
              <a:latin typeface="华文新魏" pitchFamily="2" charset="-122"/>
              <a:ea typeface="华文新魏" pitchFamily="2" charset="-122"/>
            </a:endParaRPr>
          </a:p>
        </p:txBody>
      </p:sp>
      <p:sp>
        <p:nvSpPr>
          <p:cNvPr id="56324" name="Rectangle 3"/>
          <p:cNvSpPr>
            <a:spLocks noGrp="1" noChangeArrowheads="1"/>
          </p:cNvSpPr>
          <p:nvPr>
            <p:ph type="body" idx="4294967295"/>
          </p:nvPr>
        </p:nvSpPr>
        <p:spPr>
          <a:xfrm>
            <a:off x="698500" y="908050"/>
            <a:ext cx="7869238" cy="2628900"/>
          </a:xfrm>
        </p:spPr>
        <p:txBody>
          <a:bodyPr/>
          <a:lstStyle/>
          <a:p>
            <a:pPr eaLnBrk="1" hangingPunct="1">
              <a:buClr>
                <a:srgbClr val="800080"/>
              </a:buClr>
              <a:buSzPct val="50000"/>
              <a:buFont typeface="Wingdings" pitchFamily="2" charset="2"/>
              <a:buNone/>
            </a:pPr>
            <a:r>
              <a:rPr lang="zh-CN" altLang="en-US" sz="3000" b="1" dirty="0" smtClean="0">
                <a:latin typeface="Times New Roman" pitchFamily="18" charset="0"/>
                <a:ea typeface="仿宋_GB2312" pitchFamily="49" charset="-122"/>
              </a:rPr>
              <a:t>思考：由二叉树的前序序列和中序序列可唯一地确定一棵二叉树吗？ </a:t>
            </a:r>
          </a:p>
          <a:p>
            <a:pPr eaLnBrk="1" hangingPunct="1">
              <a:buClr>
                <a:srgbClr val="800080"/>
              </a:buClr>
              <a:buSzPct val="50000"/>
              <a:buFont typeface="Wingdings" pitchFamily="2" charset="2"/>
              <a:buNone/>
            </a:pPr>
            <a:r>
              <a:rPr lang="zh-CN" altLang="en-US" sz="3000" b="1" dirty="0" smtClean="0">
                <a:latin typeface="Times New Roman" pitchFamily="18" charset="0"/>
                <a:ea typeface="仿宋_GB2312" pitchFamily="49" charset="-122"/>
              </a:rPr>
              <a:t>试：    前序序列 </a:t>
            </a:r>
            <a:r>
              <a:rPr lang="en-US" altLang="zh-CN" sz="3000" b="1" dirty="0" smtClean="0">
                <a:solidFill>
                  <a:schemeClr val="tx2"/>
                </a:solidFill>
                <a:latin typeface="Times New Roman" pitchFamily="18" charset="0"/>
                <a:ea typeface="仿宋_GB2312" pitchFamily="49" charset="-122"/>
              </a:rPr>
              <a:t>{ </a:t>
            </a:r>
            <a:r>
              <a:rPr lang="en-US" altLang="zh-CN" sz="3000" b="1" u="sng" dirty="0" smtClean="0">
                <a:solidFill>
                  <a:schemeClr val="hlink"/>
                </a:solidFill>
                <a:latin typeface="Times New Roman" pitchFamily="18" charset="0"/>
                <a:ea typeface="仿宋_GB2312" pitchFamily="49" charset="-122"/>
              </a:rPr>
              <a:t>A</a:t>
            </a:r>
            <a:r>
              <a:rPr lang="en-US" altLang="zh-CN" sz="3000" b="1" dirty="0" smtClean="0">
                <a:solidFill>
                  <a:schemeClr val="tx2"/>
                </a:solidFill>
                <a:latin typeface="Times New Roman" pitchFamily="18" charset="0"/>
                <a:ea typeface="仿宋_GB2312" pitchFamily="49" charset="-122"/>
              </a:rPr>
              <a:t> B H F D E C K G }</a:t>
            </a:r>
            <a:r>
              <a:rPr lang="en-US" altLang="zh-CN" sz="3000" b="1" dirty="0" smtClean="0">
                <a:latin typeface="Times New Roman" pitchFamily="18" charset="0"/>
                <a:ea typeface="仿宋_GB2312" pitchFamily="49" charset="-122"/>
              </a:rPr>
              <a:t> </a:t>
            </a:r>
          </a:p>
          <a:p>
            <a:pPr eaLnBrk="1" hangingPunct="1">
              <a:buClr>
                <a:srgbClr val="800080"/>
              </a:buClr>
              <a:buSzPct val="50000"/>
              <a:buFont typeface="Wingdings" pitchFamily="2" charset="2"/>
              <a:buNone/>
            </a:pP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中序序列 </a:t>
            </a:r>
            <a:r>
              <a:rPr lang="en-US" altLang="zh-CN" sz="3000" b="1" dirty="0" smtClean="0">
                <a:solidFill>
                  <a:schemeClr val="tx2"/>
                </a:solidFill>
                <a:latin typeface="Times New Roman" pitchFamily="18" charset="0"/>
                <a:ea typeface="仿宋_GB2312" pitchFamily="49" charset="-122"/>
              </a:rPr>
              <a:t>{ H B D F </a:t>
            </a:r>
            <a:r>
              <a:rPr lang="en-US" altLang="zh-CN" sz="3000" b="1" u="sng" dirty="0" smtClean="0">
                <a:solidFill>
                  <a:schemeClr val="hlink"/>
                </a:solidFill>
                <a:latin typeface="Times New Roman" pitchFamily="18" charset="0"/>
                <a:ea typeface="仿宋_GB2312" pitchFamily="49" charset="-122"/>
              </a:rPr>
              <a:t>A</a:t>
            </a:r>
            <a:r>
              <a:rPr lang="en-US" altLang="zh-CN" sz="3000" b="1" dirty="0" smtClean="0">
                <a:solidFill>
                  <a:schemeClr val="tx2"/>
                </a:solidFill>
                <a:latin typeface="Times New Roman" pitchFamily="18" charset="0"/>
                <a:ea typeface="仿宋_GB2312" pitchFamily="49" charset="-122"/>
              </a:rPr>
              <a:t> E K C G</a:t>
            </a:r>
            <a:r>
              <a:rPr lang="en-US" altLang="zh-CN" sz="3000" b="1" dirty="0" smtClean="0">
                <a:latin typeface="Times New Roman" pitchFamily="18" charset="0"/>
                <a:ea typeface="仿宋_GB2312" pitchFamily="49" charset="-122"/>
              </a:rPr>
              <a:t> </a:t>
            </a:r>
            <a:r>
              <a:rPr lang="en-US" altLang="zh-CN" sz="3000" b="1" dirty="0" smtClean="0">
                <a:solidFill>
                  <a:schemeClr val="tx2"/>
                </a:solidFill>
                <a:latin typeface="Times New Roman" pitchFamily="18" charset="0"/>
                <a:ea typeface="仿宋_GB2312" pitchFamily="49" charset="-122"/>
              </a:rPr>
              <a:t>}</a:t>
            </a:r>
          </a:p>
          <a:p>
            <a:pPr eaLnBrk="1" hangingPunct="1">
              <a:buClr>
                <a:srgbClr val="800080"/>
              </a:buClr>
              <a:buSzPct val="50000"/>
              <a:buFont typeface="Wingdings" pitchFamily="2" charset="2"/>
              <a:buNone/>
            </a:pP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构造一棵二叉树</a:t>
            </a:r>
          </a:p>
          <a:p>
            <a:pPr eaLnBrk="1" hangingPunct="1"/>
            <a:endParaRPr lang="en-US" altLang="zh-CN" sz="3000" dirty="0" smtClean="0">
              <a:latin typeface="Times New Roman" pitchFamily="18" charset="0"/>
            </a:endParaRPr>
          </a:p>
        </p:txBody>
      </p:sp>
      <p:grpSp>
        <p:nvGrpSpPr>
          <p:cNvPr id="67589" name="Group 5"/>
          <p:cNvGrpSpPr>
            <a:grpSpLocks/>
          </p:cNvGrpSpPr>
          <p:nvPr/>
        </p:nvGrpSpPr>
        <p:grpSpPr bwMode="auto">
          <a:xfrm>
            <a:off x="1096963" y="3716338"/>
            <a:ext cx="2970212" cy="1371600"/>
            <a:chOff x="0" y="0"/>
            <a:chExt cx="1871" cy="864"/>
          </a:xfrm>
        </p:grpSpPr>
        <p:sp>
          <p:nvSpPr>
            <p:cNvPr id="56341" name="Line 8"/>
            <p:cNvSpPr>
              <a:spLocks noChangeShapeType="1"/>
            </p:cNvSpPr>
            <p:nvPr/>
          </p:nvSpPr>
          <p:spPr bwMode="auto">
            <a:xfrm>
              <a:off x="1015" y="288"/>
              <a:ext cx="255" cy="291"/>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2" name="Line 9"/>
            <p:cNvSpPr>
              <a:spLocks noChangeShapeType="1"/>
            </p:cNvSpPr>
            <p:nvPr/>
          </p:nvSpPr>
          <p:spPr bwMode="auto">
            <a:xfrm flipH="1">
              <a:off x="535" y="288"/>
              <a:ext cx="288" cy="28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3" name="Oval 12"/>
            <p:cNvSpPr>
              <a:spLocks noChangeArrowheads="1"/>
            </p:cNvSpPr>
            <p:nvPr/>
          </p:nvSpPr>
          <p:spPr bwMode="auto">
            <a:xfrm>
              <a:off x="775" y="57"/>
              <a:ext cx="288" cy="279"/>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6344" name="Oval 13"/>
            <p:cNvSpPr>
              <a:spLocks noChangeArrowheads="1"/>
            </p:cNvSpPr>
            <p:nvPr/>
          </p:nvSpPr>
          <p:spPr bwMode="auto">
            <a:xfrm>
              <a:off x="0" y="480"/>
              <a:ext cx="816" cy="384"/>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6345" name="Oval 14"/>
            <p:cNvSpPr>
              <a:spLocks noChangeArrowheads="1"/>
            </p:cNvSpPr>
            <p:nvPr/>
          </p:nvSpPr>
          <p:spPr bwMode="auto">
            <a:xfrm>
              <a:off x="998" y="480"/>
              <a:ext cx="873" cy="384"/>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6346" name="Text Box 15"/>
            <p:cNvSpPr txBox="1">
              <a:spLocks noChangeArrowheads="1"/>
            </p:cNvSpPr>
            <p:nvPr/>
          </p:nvSpPr>
          <p:spPr bwMode="auto">
            <a:xfrm>
              <a:off x="56" y="502"/>
              <a:ext cx="73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HBDF</a:t>
              </a:r>
              <a:endParaRPr lang="en-US" altLang="zh-CN" sz="2400">
                <a:latin typeface="Times New Roman" pitchFamily="18" charset="0"/>
              </a:endParaRPr>
            </a:p>
          </p:txBody>
        </p:sp>
        <p:sp>
          <p:nvSpPr>
            <p:cNvPr id="56347" name="Text Box 16"/>
            <p:cNvSpPr txBox="1">
              <a:spLocks noChangeArrowheads="1"/>
            </p:cNvSpPr>
            <p:nvPr/>
          </p:nvSpPr>
          <p:spPr bwMode="auto">
            <a:xfrm>
              <a:off x="1062" y="488"/>
              <a:ext cx="7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EKCG</a:t>
              </a:r>
              <a:endParaRPr lang="en-US" altLang="zh-CN" sz="2400">
                <a:latin typeface="Times New Roman" pitchFamily="18" charset="0"/>
              </a:endParaRPr>
            </a:p>
          </p:txBody>
        </p:sp>
        <p:sp>
          <p:nvSpPr>
            <p:cNvPr id="56348" name="Text Box 17"/>
            <p:cNvSpPr txBox="1">
              <a:spLocks noChangeArrowheads="1"/>
            </p:cNvSpPr>
            <p:nvPr/>
          </p:nvSpPr>
          <p:spPr bwMode="auto">
            <a:xfrm>
              <a:off x="785" y="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A</a:t>
              </a:r>
              <a:endParaRPr lang="en-US" altLang="zh-CN" sz="2400">
                <a:latin typeface="Times New Roman" pitchFamily="18" charset="0"/>
              </a:endParaRPr>
            </a:p>
          </p:txBody>
        </p:sp>
      </p:grpSp>
      <p:grpSp>
        <p:nvGrpSpPr>
          <p:cNvPr id="67598" name="Group 14"/>
          <p:cNvGrpSpPr>
            <a:grpSpLocks/>
          </p:cNvGrpSpPr>
          <p:nvPr/>
        </p:nvGrpSpPr>
        <p:grpSpPr bwMode="auto">
          <a:xfrm>
            <a:off x="4705350" y="3752850"/>
            <a:ext cx="2819400" cy="2057400"/>
            <a:chOff x="0" y="0"/>
            <a:chExt cx="1776" cy="1296"/>
          </a:xfrm>
        </p:grpSpPr>
        <p:sp>
          <p:nvSpPr>
            <p:cNvPr id="56327" name="Line 4"/>
            <p:cNvSpPr>
              <a:spLocks noChangeShapeType="1"/>
            </p:cNvSpPr>
            <p:nvPr/>
          </p:nvSpPr>
          <p:spPr bwMode="auto">
            <a:xfrm>
              <a:off x="576" y="768"/>
              <a:ext cx="96" cy="24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28" name="Line 5"/>
            <p:cNvSpPr>
              <a:spLocks noChangeShapeType="1"/>
            </p:cNvSpPr>
            <p:nvPr/>
          </p:nvSpPr>
          <p:spPr bwMode="auto">
            <a:xfrm flipH="1">
              <a:off x="192" y="768"/>
              <a:ext cx="192" cy="28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29" name="Line 6"/>
            <p:cNvSpPr>
              <a:spLocks noChangeShapeType="1"/>
            </p:cNvSpPr>
            <p:nvPr/>
          </p:nvSpPr>
          <p:spPr bwMode="auto">
            <a:xfrm flipH="1">
              <a:off x="528" y="288"/>
              <a:ext cx="288" cy="28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0" name="Line 7"/>
            <p:cNvSpPr>
              <a:spLocks noChangeShapeType="1"/>
            </p:cNvSpPr>
            <p:nvPr/>
          </p:nvSpPr>
          <p:spPr bwMode="auto">
            <a:xfrm>
              <a:off x="1008" y="288"/>
              <a:ext cx="288" cy="28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1" name="Oval 18"/>
            <p:cNvSpPr>
              <a:spLocks noChangeArrowheads="1"/>
            </p:cNvSpPr>
            <p:nvPr/>
          </p:nvSpPr>
          <p:spPr bwMode="auto">
            <a:xfrm>
              <a:off x="768" y="48"/>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6332" name="Oval 19"/>
            <p:cNvSpPr>
              <a:spLocks noChangeArrowheads="1"/>
            </p:cNvSpPr>
            <p:nvPr/>
          </p:nvSpPr>
          <p:spPr bwMode="auto">
            <a:xfrm>
              <a:off x="912" y="480"/>
              <a:ext cx="864" cy="384"/>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6333" name="Text Box 20"/>
            <p:cNvSpPr txBox="1">
              <a:spLocks noChangeArrowheads="1"/>
            </p:cNvSpPr>
            <p:nvPr/>
          </p:nvSpPr>
          <p:spPr bwMode="auto">
            <a:xfrm>
              <a:off x="953" y="489"/>
              <a:ext cx="7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EKCG</a:t>
              </a:r>
              <a:endParaRPr lang="en-US" altLang="zh-CN" sz="2400">
                <a:latin typeface="Times New Roman" pitchFamily="18" charset="0"/>
              </a:endParaRPr>
            </a:p>
          </p:txBody>
        </p:sp>
        <p:sp>
          <p:nvSpPr>
            <p:cNvPr id="56334" name="Text Box 21"/>
            <p:cNvSpPr txBox="1">
              <a:spLocks noChangeArrowheads="1"/>
            </p:cNvSpPr>
            <p:nvPr/>
          </p:nvSpPr>
          <p:spPr bwMode="auto">
            <a:xfrm>
              <a:off x="778" y="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A</a:t>
              </a:r>
              <a:endParaRPr lang="en-US" altLang="zh-CN" sz="2400">
                <a:latin typeface="Times New Roman" pitchFamily="18" charset="0"/>
              </a:endParaRPr>
            </a:p>
          </p:txBody>
        </p:sp>
        <p:sp>
          <p:nvSpPr>
            <p:cNvPr id="56335" name="Oval 22"/>
            <p:cNvSpPr>
              <a:spLocks noChangeArrowheads="1"/>
            </p:cNvSpPr>
            <p:nvPr/>
          </p:nvSpPr>
          <p:spPr bwMode="auto">
            <a:xfrm>
              <a:off x="336" y="528"/>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6336" name="Text Box 23"/>
            <p:cNvSpPr txBox="1">
              <a:spLocks noChangeArrowheads="1"/>
            </p:cNvSpPr>
            <p:nvPr/>
          </p:nvSpPr>
          <p:spPr bwMode="auto">
            <a:xfrm>
              <a:off x="352" y="489"/>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B</a:t>
              </a:r>
              <a:endParaRPr lang="en-US" altLang="zh-CN" sz="2400">
                <a:latin typeface="Times New Roman" pitchFamily="18" charset="0"/>
              </a:endParaRPr>
            </a:p>
          </p:txBody>
        </p:sp>
        <p:sp>
          <p:nvSpPr>
            <p:cNvPr id="56337" name="Oval 24"/>
            <p:cNvSpPr>
              <a:spLocks noChangeArrowheads="1"/>
            </p:cNvSpPr>
            <p:nvPr/>
          </p:nvSpPr>
          <p:spPr bwMode="auto">
            <a:xfrm>
              <a:off x="0" y="1008"/>
              <a:ext cx="28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6338" name="Text Box 25"/>
            <p:cNvSpPr txBox="1">
              <a:spLocks noChangeArrowheads="1"/>
            </p:cNvSpPr>
            <p:nvPr/>
          </p:nvSpPr>
          <p:spPr bwMode="auto">
            <a:xfrm>
              <a:off x="4" y="969"/>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H</a:t>
              </a:r>
              <a:endParaRPr lang="en-US" altLang="zh-CN" sz="2400">
                <a:latin typeface="Times New Roman" pitchFamily="18" charset="0"/>
              </a:endParaRPr>
            </a:p>
          </p:txBody>
        </p:sp>
        <p:sp>
          <p:nvSpPr>
            <p:cNvPr id="56339" name="Oval 26"/>
            <p:cNvSpPr>
              <a:spLocks noChangeArrowheads="1"/>
            </p:cNvSpPr>
            <p:nvPr/>
          </p:nvSpPr>
          <p:spPr bwMode="auto">
            <a:xfrm>
              <a:off x="474" y="999"/>
              <a:ext cx="438" cy="288"/>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6340" name="Text Box 27"/>
            <p:cNvSpPr txBox="1">
              <a:spLocks noChangeArrowheads="1"/>
            </p:cNvSpPr>
            <p:nvPr/>
          </p:nvSpPr>
          <p:spPr bwMode="auto">
            <a:xfrm>
              <a:off x="478" y="969"/>
              <a:ext cx="4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DF</a:t>
              </a:r>
              <a:endParaRPr lang="en-US" altLang="zh-CN" sz="2400">
                <a:latin typeface="Times New Roman" pitchFamily="18"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7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1B1E9302-4A77-498F-ADCC-F5C7372E9B1B}" type="slidenum">
              <a:rPr lang="en-US" altLang="zh-CN" sz="1800" b="1">
                <a:latin typeface="华文新魏" pitchFamily="2" charset="-122"/>
                <a:ea typeface="华文新魏" pitchFamily="2" charset="-122"/>
              </a:rPr>
              <a:pPr algn="r" eaLnBrk="1" hangingPunct="1"/>
              <a:t>51</a:t>
            </a:fld>
            <a:endParaRPr lang="en-US" altLang="zh-CN" sz="1800" b="1">
              <a:latin typeface="华文新魏" pitchFamily="2" charset="-122"/>
              <a:ea typeface="华文新魏" pitchFamily="2" charset="-122"/>
            </a:endParaRPr>
          </a:p>
        </p:txBody>
      </p:sp>
      <p:sp>
        <p:nvSpPr>
          <p:cNvPr id="57347"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A619750F-C9A8-4063-95EB-7566393DA13D}" type="slidenum">
              <a:rPr lang="en-US" altLang="zh-CN" sz="1800" b="1">
                <a:latin typeface="华文新魏" pitchFamily="2" charset="-122"/>
                <a:ea typeface="华文新魏" pitchFamily="2" charset="-122"/>
              </a:rPr>
              <a:pPr algn="r" eaLnBrk="1" hangingPunct="1"/>
              <a:t>51</a:t>
            </a:fld>
            <a:endParaRPr lang="en-US" altLang="zh-CN" sz="1800" b="1">
              <a:latin typeface="华文新魏" pitchFamily="2" charset="-122"/>
              <a:ea typeface="华文新魏" pitchFamily="2" charset="-122"/>
            </a:endParaRPr>
          </a:p>
        </p:txBody>
      </p:sp>
      <p:sp>
        <p:nvSpPr>
          <p:cNvPr id="57348" name="Rectangle 2"/>
          <p:cNvSpPr>
            <a:spLocks noGrp="1" noChangeArrowheads="1"/>
          </p:cNvSpPr>
          <p:nvPr>
            <p:ph type="title" idx="4294967295"/>
          </p:nvPr>
        </p:nvSpPr>
        <p:spPr>
          <a:xfrm>
            <a:off x="446088" y="398463"/>
            <a:ext cx="8229600" cy="1008062"/>
          </a:xfrm>
        </p:spPr>
        <p:txBody>
          <a:bodyPr/>
          <a:lstStyle/>
          <a:p>
            <a:pPr eaLnBrk="1" hangingPunct="1"/>
            <a:r>
              <a:rPr lang="zh-CN" altLang="en-US" sz="3200" b="1" smtClean="0">
                <a:latin typeface="Times New Roman" pitchFamily="18" charset="0"/>
                <a:ea typeface="仿宋_GB2312" pitchFamily="49" charset="-122"/>
              </a:rPr>
              <a:t>前序序列 </a:t>
            </a:r>
            <a:r>
              <a:rPr lang="en-US" altLang="zh-CN" sz="3200" b="1" smtClean="0">
                <a:solidFill>
                  <a:schemeClr val="tx2"/>
                </a:solidFill>
                <a:latin typeface="Times New Roman" pitchFamily="18" charset="0"/>
                <a:ea typeface="仿宋_GB2312" pitchFamily="49" charset="-122"/>
              </a:rPr>
              <a:t>{ A B H F D E C K G }</a:t>
            </a:r>
            <a:br>
              <a:rPr lang="en-US" altLang="zh-CN" sz="3200" b="1" smtClean="0">
                <a:solidFill>
                  <a:schemeClr val="tx2"/>
                </a:solidFill>
                <a:latin typeface="Times New Roman" pitchFamily="18" charset="0"/>
                <a:ea typeface="仿宋_GB2312" pitchFamily="49" charset="-122"/>
              </a:rPr>
            </a:br>
            <a:r>
              <a:rPr lang="zh-CN" altLang="en-US" sz="3200" b="1" smtClean="0">
                <a:latin typeface="Times New Roman" pitchFamily="18" charset="0"/>
                <a:ea typeface="仿宋_GB2312" pitchFamily="49" charset="-122"/>
              </a:rPr>
              <a:t>中序序列 </a:t>
            </a:r>
            <a:r>
              <a:rPr lang="en-US" altLang="zh-CN" sz="3200" b="1" smtClean="0">
                <a:solidFill>
                  <a:schemeClr val="tx2"/>
                </a:solidFill>
                <a:latin typeface="Times New Roman" pitchFamily="18" charset="0"/>
                <a:ea typeface="仿宋_GB2312" pitchFamily="49" charset="-122"/>
              </a:rPr>
              <a:t>{ H B D F </a:t>
            </a:r>
            <a:r>
              <a:rPr lang="en-US" altLang="zh-CN" sz="3200" b="1" u="sng" smtClean="0">
                <a:solidFill>
                  <a:schemeClr val="hlink"/>
                </a:solidFill>
                <a:latin typeface="Times New Roman" pitchFamily="18" charset="0"/>
                <a:ea typeface="仿宋_GB2312" pitchFamily="49" charset="-122"/>
              </a:rPr>
              <a:t>A</a:t>
            </a:r>
            <a:r>
              <a:rPr lang="en-US" altLang="zh-CN" sz="3200" b="1" smtClean="0">
                <a:solidFill>
                  <a:schemeClr val="tx2"/>
                </a:solidFill>
                <a:latin typeface="Times New Roman" pitchFamily="18" charset="0"/>
                <a:ea typeface="仿宋_GB2312" pitchFamily="49" charset="-122"/>
              </a:rPr>
              <a:t> E K C G</a:t>
            </a:r>
            <a:r>
              <a:rPr lang="en-US" altLang="zh-CN" sz="3200" b="1" smtClean="0">
                <a:latin typeface="Times New Roman" pitchFamily="18" charset="0"/>
                <a:ea typeface="仿宋_GB2312" pitchFamily="49" charset="-122"/>
              </a:rPr>
              <a:t> </a:t>
            </a:r>
            <a:r>
              <a:rPr lang="en-US" altLang="zh-CN" sz="3200" b="1" smtClean="0">
                <a:solidFill>
                  <a:schemeClr val="tx2"/>
                </a:solidFill>
                <a:latin typeface="Times New Roman" pitchFamily="18" charset="0"/>
                <a:ea typeface="仿宋_GB2312" pitchFamily="49" charset="-122"/>
              </a:rPr>
              <a:t>}</a:t>
            </a:r>
          </a:p>
        </p:txBody>
      </p:sp>
      <p:grpSp>
        <p:nvGrpSpPr>
          <p:cNvPr id="57349" name="Group 5"/>
          <p:cNvGrpSpPr>
            <a:grpSpLocks/>
          </p:cNvGrpSpPr>
          <p:nvPr/>
        </p:nvGrpSpPr>
        <p:grpSpPr bwMode="auto">
          <a:xfrm>
            <a:off x="719138" y="1268413"/>
            <a:ext cx="2590800" cy="1966912"/>
            <a:chOff x="0" y="0"/>
            <a:chExt cx="2590800" cy="1966913"/>
          </a:xfrm>
        </p:grpSpPr>
        <p:sp>
          <p:nvSpPr>
            <p:cNvPr id="57416" name="Line 8"/>
            <p:cNvSpPr>
              <a:spLocks noChangeShapeType="1"/>
            </p:cNvSpPr>
            <p:nvPr/>
          </p:nvSpPr>
          <p:spPr bwMode="auto">
            <a:xfrm>
              <a:off x="762000" y="1143000"/>
              <a:ext cx="2286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17" name="Line 9"/>
            <p:cNvSpPr>
              <a:spLocks noChangeShapeType="1"/>
            </p:cNvSpPr>
            <p:nvPr/>
          </p:nvSpPr>
          <p:spPr bwMode="auto">
            <a:xfrm flipH="1">
              <a:off x="304800" y="1143000"/>
              <a:ext cx="3048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18" name="Line 10"/>
            <p:cNvSpPr>
              <a:spLocks noChangeShapeType="1"/>
            </p:cNvSpPr>
            <p:nvPr/>
          </p:nvSpPr>
          <p:spPr bwMode="auto">
            <a:xfrm flipH="1">
              <a:off x="685800" y="457200"/>
              <a:ext cx="4572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19" name="Line 11"/>
            <p:cNvSpPr>
              <a:spLocks noChangeShapeType="1"/>
            </p:cNvSpPr>
            <p:nvPr/>
          </p:nvSpPr>
          <p:spPr bwMode="auto">
            <a:xfrm>
              <a:off x="1447800" y="457200"/>
              <a:ext cx="4572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20" name="Oval 12"/>
            <p:cNvSpPr>
              <a:spLocks noChangeArrowheads="1"/>
            </p:cNvSpPr>
            <p:nvPr/>
          </p:nvSpPr>
          <p:spPr bwMode="auto">
            <a:xfrm>
              <a:off x="1066800" y="76200"/>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421" name="Oval 13"/>
            <p:cNvSpPr>
              <a:spLocks noChangeArrowheads="1"/>
            </p:cNvSpPr>
            <p:nvPr/>
          </p:nvSpPr>
          <p:spPr bwMode="auto">
            <a:xfrm>
              <a:off x="1219200" y="685800"/>
              <a:ext cx="1371600" cy="6096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422" name="Text Box 14"/>
            <p:cNvSpPr txBox="1">
              <a:spLocks noChangeArrowheads="1"/>
            </p:cNvSpPr>
            <p:nvPr/>
          </p:nvSpPr>
          <p:spPr bwMode="auto">
            <a:xfrm>
              <a:off x="1284288" y="700088"/>
              <a:ext cx="1230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EKCG</a:t>
              </a:r>
              <a:endParaRPr lang="en-US" altLang="zh-CN" sz="2400">
                <a:latin typeface="Times New Roman" pitchFamily="18" charset="0"/>
              </a:endParaRPr>
            </a:p>
          </p:txBody>
        </p:sp>
        <p:sp>
          <p:nvSpPr>
            <p:cNvPr id="57423" name="Text Box 15"/>
            <p:cNvSpPr txBox="1">
              <a:spLocks noChangeArrowheads="1"/>
            </p:cNvSpPr>
            <p:nvPr/>
          </p:nvSpPr>
          <p:spPr bwMode="auto">
            <a:xfrm>
              <a:off x="1082675" y="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A</a:t>
              </a:r>
              <a:endParaRPr lang="en-US" altLang="zh-CN" sz="2400">
                <a:latin typeface="Times New Roman" pitchFamily="18" charset="0"/>
              </a:endParaRPr>
            </a:p>
          </p:txBody>
        </p:sp>
        <p:sp>
          <p:nvSpPr>
            <p:cNvPr id="57424" name="Oval 16"/>
            <p:cNvSpPr>
              <a:spLocks noChangeArrowheads="1"/>
            </p:cNvSpPr>
            <p:nvPr/>
          </p:nvSpPr>
          <p:spPr bwMode="auto">
            <a:xfrm>
              <a:off x="457200" y="762000"/>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425" name="Text Box 17"/>
            <p:cNvSpPr txBox="1">
              <a:spLocks noChangeArrowheads="1"/>
            </p:cNvSpPr>
            <p:nvPr/>
          </p:nvSpPr>
          <p:spPr bwMode="auto">
            <a:xfrm>
              <a:off x="482600" y="700088"/>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B</a:t>
              </a:r>
              <a:endParaRPr lang="en-US" altLang="zh-CN" sz="2400">
                <a:latin typeface="Times New Roman" pitchFamily="18" charset="0"/>
              </a:endParaRPr>
            </a:p>
          </p:txBody>
        </p:sp>
        <p:sp>
          <p:nvSpPr>
            <p:cNvPr id="57426" name="Oval 18"/>
            <p:cNvSpPr>
              <a:spLocks noChangeArrowheads="1"/>
            </p:cNvSpPr>
            <p:nvPr/>
          </p:nvSpPr>
          <p:spPr bwMode="auto">
            <a:xfrm>
              <a:off x="0" y="1509713"/>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427" name="Text Box 19"/>
            <p:cNvSpPr txBox="1">
              <a:spLocks noChangeArrowheads="1"/>
            </p:cNvSpPr>
            <p:nvPr/>
          </p:nvSpPr>
          <p:spPr bwMode="auto">
            <a:xfrm>
              <a:off x="6350" y="1447800"/>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H</a:t>
              </a:r>
              <a:endParaRPr lang="en-US" altLang="zh-CN" sz="2400">
                <a:latin typeface="Times New Roman" pitchFamily="18" charset="0"/>
              </a:endParaRPr>
            </a:p>
          </p:txBody>
        </p:sp>
        <p:sp>
          <p:nvSpPr>
            <p:cNvPr id="57428" name="Oval 20"/>
            <p:cNvSpPr>
              <a:spLocks noChangeArrowheads="1"/>
            </p:cNvSpPr>
            <p:nvPr/>
          </p:nvSpPr>
          <p:spPr bwMode="auto">
            <a:xfrm>
              <a:off x="752475" y="1495425"/>
              <a:ext cx="695325"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429" name="Text Box 21"/>
            <p:cNvSpPr txBox="1">
              <a:spLocks noChangeArrowheads="1"/>
            </p:cNvSpPr>
            <p:nvPr/>
          </p:nvSpPr>
          <p:spPr bwMode="auto">
            <a:xfrm>
              <a:off x="758825" y="1447800"/>
              <a:ext cx="688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DF</a:t>
              </a:r>
              <a:endParaRPr lang="en-US" altLang="zh-CN" sz="2400">
                <a:latin typeface="Times New Roman" pitchFamily="18" charset="0"/>
              </a:endParaRPr>
            </a:p>
          </p:txBody>
        </p:sp>
      </p:grpSp>
      <p:grpSp>
        <p:nvGrpSpPr>
          <p:cNvPr id="68628" name="Group 20"/>
          <p:cNvGrpSpPr>
            <a:grpSpLocks/>
          </p:cNvGrpSpPr>
          <p:nvPr/>
        </p:nvGrpSpPr>
        <p:grpSpPr bwMode="auto">
          <a:xfrm>
            <a:off x="3157538" y="1268413"/>
            <a:ext cx="2590800" cy="2743200"/>
            <a:chOff x="0" y="0"/>
            <a:chExt cx="2590800" cy="2743201"/>
          </a:xfrm>
        </p:grpSpPr>
        <p:sp>
          <p:nvSpPr>
            <p:cNvPr id="57399" name="Line 22"/>
            <p:cNvSpPr>
              <a:spLocks noChangeShapeType="1"/>
            </p:cNvSpPr>
            <p:nvPr/>
          </p:nvSpPr>
          <p:spPr bwMode="auto">
            <a:xfrm>
              <a:off x="762000" y="1143000"/>
              <a:ext cx="2286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00" name="Line 23"/>
            <p:cNvSpPr>
              <a:spLocks noChangeShapeType="1"/>
            </p:cNvSpPr>
            <p:nvPr/>
          </p:nvSpPr>
          <p:spPr bwMode="auto">
            <a:xfrm flipH="1">
              <a:off x="304800" y="1143000"/>
              <a:ext cx="3048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01" name="Line 24"/>
            <p:cNvSpPr>
              <a:spLocks noChangeShapeType="1"/>
            </p:cNvSpPr>
            <p:nvPr/>
          </p:nvSpPr>
          <p:spPr bwMode="auto">
            <a:xfrm flipH="1">
              <a:off x="762000" y="457200"/>
              <a:ext cx="3810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02" name="Line 25"/>
            <p:cNvSpPr>
              <a:spLocks noChangeShapeType="1"/>
            </p:cNvSpPr>
            <p:nvPr/>
          </p:nvSpPr>
          <p:spPr bwMode="auto">
            <a:xfrm>
              <a:off x="1447800" y="457200"/>
              <a:ext cx="4572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03" name="Oval 26"/>
            <p:cNvSpPr>
              <a:spLocks noChangeArrowheads="1"/>
            </p:cNvSpPr>
            <p:nvPr/>
          </p:nvSpPr>
          <p:spPr bwMode="auto">
            <a:xfrm>
              <a:off x="1066800" y="76200"/>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404" name="Oval 27"/>
            <p:cNvSpPr>
              <a:spLocks noChangeArrowheads="1"/>
            </p:cNvSpPr>
            <p:nvPr/>
          </p:nvSpPr>
          <p:spPr bwMode="auto">
            <a:xfrm>
              <a:off x="1219200" y="685800"/>
              <a:ext cx="1371600" cy="6096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405" name="Text Box 28"/>
            <p:cNvSpPr txBox="1">
              <a:spLocks noChangeArrowheads="1"/>
            </p:cNvSpPr>
            <p:nvPr/>
          </p:nvSpPr>
          <p:spPr bwMode="auto">
            <a:xfrm>
              <a:off x="1284288" y="700088"/>
              <a:ext cx="1230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EKCG</a:t>
              </a:r>
              <a:endParaRPr lang="en-US" altLang="zh-CN" sz="2400">
                <a:latin typeface="Times New Roman" pitchFamily="18" charset="0"/>
              </a:endParaRPr>
            </a:p>
          </p:txBody>
        </p:sp>
        <p:sp>
          <p:nvSpPr>
            <p:cNvPr id="57406" name="Text Box 29"/>
            <p:cNvSpPr txBox="1">
              <a:spLocks noChangeArrowheads="1"/>
            </p:cNvSpPr>
            <p:nvPr/>
          </p:nvSpPr>
          <p:spPr bwMode="auto">
            <a:xfrm>
              <a:off x="1082675" y="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A</a:t>
              </a:r>
              <a:endParaRPr lang="en-US" altLang="zh-CN" sz="2400">
                <a:latin typeface="Times New Roman" pitchFamily="18" charset="0"/>
              </a:endParaRPr>
            </a:p>
          </p:txBody>
        </p:sp>
        <p:sp>
          <p:nvSpPr>
            <p:cNvPr id="57407" name="Oval 30"/>
            <p:cNvSpPr>
              <a:spLocks noChangeArrowheads="1"/>
            </p:cNvSpPr>
            <p:nvPr/>
          </p:nvSpPr>
          <p:spPr bwMode="auto">
            <a:xfrm>
              <a:off x="457200" y="762000"/>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408" name="Text Box 31"/>
            <p:cNvSpPr txBox="1">
              <a:spLocks noChangeArrowheads="1"/>
            </p:cNvSpPr>
            <p:nvPr/>
          </p:nvSpPr>
          <p:spPr bwMode="auto">
            <a:xfrm>
              <a:off x="482600" y="700088"/>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B</a:t>
              </a:r>
              <a:endParaRPr lang="en-US" altLang="zh-CN" sz="2400">
                <a:latin typeface="Times New Roman" pitchFamily="18" charset="0"/>
              </a:endParaRPr>
            </a:p>
          </p:txBody>
        </p:sp>
        <p:sp>
          <p:nvSpPr>
            <p:cNvPr id="57409" name="Oval 32"/>
            <p:cNvSpPr>
              <a:spLocks noChangeArrowheads="1"/>
            </p:cNvSpPr>
            <p:nvPr/>
          </p:nvSpPr>
          <p:spPr bwMode="auto">
            <a:xfrm>
              <a:off x="0" y="1509713"/>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410" name="Text Box 33"/>
            <p:cNvSpPr txBox="1">
              <a:spLocks noChangeArrowheads="1"/>
            </p:cNvSpPr>
            <p:nvPr/>
          </p:nvSpPr>
          <p:spPr bwMode="auto">
            <a:xfrm>
              <a:off x="6350" y="1447800"/>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H</a:t>
              </a:r>
              <a:endParaRPr lang="en-US" altLang="zh-CN" sz="2400">
                <a:latin typeface="Times New Roman" pitchFamily="18" charset="0"/>
              </a:endParaRPr>
            </a:p>
          </p:txBody>
        </p:sp>
        <p:sp>
          <p:nvSpPr>
            <p:cNvPr id="57411" name="Oval 34"/>
            <p:cNvSpPr>
              <a:spLocks noChangeArrowheads="1"/>
            </p:cNvSpPr>
            <p:nvPr/>
          </p:nvSpPr>
          <p:spPr bwMode="auto">
            <a:xfrm>
              <a:off x="838200" y="1495425"/>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412" name="Text Box 35"/>
            <p:cNvSpPr txBox="1">
              <a:spLocks noChangeArrowheads="1"/>
            </p:cNvSpPr>
            <p:nvPr/>
          </p:nvSpPr>
          <p:spPr bwMode="auto">
            <a:xfrm>
              <a:off x="758825" y="1447800"/>
              <a:ext cx="688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F</a:t>
              </a:r>
              <a:endParaRPr lang="en-US" altLang="zh-CN" sz="2400">
                <a:latin typeface="Times New Roman" pitchFamily="18" charset="0"/>
              </a:endParaRPr>
            </a:p>
          </p:txBody>
        </p:sp>
        <p:sp>
          <p:nvSpPr>
            <p:cNvPr id="57413" name="Line 36"/>
            <p:cNvSpPr>
              <a:spLocks noChangeShapeType="1"/>
            </p:cNvSpPr>
            <p:nvPr/>
          </p:nvSpPr>
          <p:spPr bwMode="auto">
            <a:xfrm flipH="1">
              <a:off x="762000" y="1905000"/>
              <a:ext cx="228600" cy="47148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414" name="Oval 37"/>
            <p:cNvSpPr>
              <a:spLocks noChangeArrowheads="1"/>
            </p:cNvSpPr>
            <p:nvPr/>
          </p:nvSpPr>
          <p:spPr bwMode="auto">
            <a:xfrm>
              <a:off x="457200" y="2286000"/>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415" name="Text Box 38"/>
            <p:cNvSpPr txBox="1">
              <a:spLocks noChangeArrowheads="1"/>
            </p:cNvSpPr>
            <p:nvPr/>
          </p:nvSpPr>
          <p:spPr bwMode="auto">
            <a:xfrm>
              <a:off x="473075" y="2224088"/>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D</a:t>
              </a:r>
              <a:endParaRPr lang="en-US" altLang="zh-CN" sz="2400">
                <a:latin typeface="Times New Roman" pitchFamily="18" charset="0"/>
              </a:endParaRPr>
            </a:p>
          </p:txBody>
        </p:sp>
      </p:grpSp>
      <p:grpSp>
        <p:nvGrpSpPr>
          <p:cNvPr id="68646" name="Group 38"/>
          <p:cNvGrpSpPr>
            <a:grpSpLocks/>
          </p:cNvGrpSpPr>
          <p:nvPr/>
        </p:nvGrpSpPr>
        <p:grpSpPr bwMode="auto">
          <a:xfrm>
            <a:off x="5595938" y="1268413"/>
            <a:ext cx="2819400" cy="2743200"/>
            <a:chOff x="0" y="0"/>
            <a:chExt cx="2819400" cy="2743201"/>
          </a:xfrm>
        </p:grpSpPr>
        <p:sp>
          <p:nvSpPr>
            <p:cNvPr id="57379" name="Line 4"/>
            <p:cNvSpPr>
              <a:spLocks noChangeShapeType="1"/>
            </p:cNvSpPr>
            <p:nvPr/>
          </p:nvSpPr>
          <p:spPr bwMode="auto">
            <a:xfrm>
              <a:off x="1905000" y="1066800"/>
              <a:ext cx="3810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80" name="Oval 5"/>
            <p:cNvSpPr>
              <a:spLocks noChangeArrowheads="1"/>
            </p:cNvSpPr>
            <p:nvPr/>
          </p:nvSpPr>
          <p:spPr bwMode="auto">
            <a:xfrm>
              <a:off x="1752600" y="1447800"/>
              <a:ext cx="1066800" cy="5334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381" name="Text Box 6"/>
            <p:cNvSpPr txBox="1">
              <a:spLocks noChangeArrowheads="1"/>
            </p:cNvSpPr>
            <p:nvPr/>
          </p:nvSpPr>
          <p:spPr bwMode="auto">
            <a:xfrm>
              <a:off x="1782763" y="1447800"/>
              <a:ext cx="993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KCG</a:t>
              </a:r>
              <a:endParaRPr lang="en-US" altLang="zh-CN" sz="2400">
                <a:latin typeface="Times New Roman" pitchFamily="18" charset="0"/>
              </a:endParaRPr>
            </a:p>
          </p:txBody>
        </p:sp>
        <p:sp>
          <p:nvSpPr>
            <p:cNvPr id="57382" name="Line 39"/>
            <p:cNvSpPr>
              <a:spLocks noChangeShapeType="1"/>
            </p:cNvSpPr>
            <p:nvPr/>
          </p:nvSpPr>
          <p:spPr bwMode="auto">
            <a:xfrm>
              <a:off x="762000" y="1143000"/>
              <a:ext cx="2286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83" name="Line 40"/>
            <p:cNvSpPr>
              <a:spLocks noChangeShapeType="1"/>
            </p:cNvSpPr>
            <p:nvPr/>
          </p:nvSpPr>
          <p:spPr bwMode="auto">
            <a:xfrm flipH="1">
              <a:off x="304800" y="1143000"/>
              <a:ext cx="3048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84" name="Line 41"/>
            <p:cNvSpPr>
              <a:spLocks noChangeShapeType="1"/>
            </p:cNvSpPr>
            <p:nvPr/>
          </p:nvSpPr>
          <p:spPr bwMode="auto">
            <a:xfrm flipH="1">
              <a:off x="762000" y="457200"/>
              <a:ext cx="3810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85" name="Line 42"/>
            <p:cNvSpPr>
              <a:spLocks noChangeShapeType="1"/>
            </p:cNvSpPr>
            <p:nvPr/>
          </p:nvSpPr>
          <p:spPr bwMode="auto">
            <a:xfrm>
              <a:off x="1371600" y="381000"/>
              <a:ext cx="3810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86" name="Oval 43"/>
            <p:cNvSpPr>
              <a:spLocks noChangeArrowheads="1"/>
            </p:cNvSpPr>
            <p:nvPr/>
          </p:nvSpPr>
          <p:spPr bwMode="auto">
            <a:xfrm>
              <a:off x="1066800" y="76200"/>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387" name="Oval 44"/>
            <p:cNvSpPr>
              <a:spLocks noChangeArrowheads="1"/>
            </p:cNvSpPr>
            <p:nvPr/>
          </p:nvSpPr>
          <p:spPr bwMode="auto">
            <a:xfrm>
              <a:off x="1600200" y="762000"/>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388" name="Text Box 45"/>
            <p:cNvSpPr txBox="1">
              <a:spLocks noChangeArrowheads="1"/>
            </p:cNvSpPr>
            <p:nvPr/>
          </p:nvSpPr>
          <p:spPr bwMode="auto">
            <a:xfrm>
              <a:off x="1612900" y="700088"/>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E</a:t>
              </a:r>
              <a:endParaRPr lang="en-US" altLang="zh-CN" sz="2400">
                <a:latin typeface="Times New Roman" pitchFamily="18" charset="0"/>
              </a:endParaRPr>
            </a:p>
          </p:txBody>
        </p:sp>
        <p:sp>
          <p:nvSpPr>
            <p:cNvPr id="57389" name="Text Box 46"/>
            <p:cNvSpPr txBox="1">
              <a:spLocks noChangeArrowheads="1"/>
            </p:cNvSpPr>
            <p:nvPr/>
          </p:nvSpPr>
          <p:spPr bwMode="auto">
            <a:xfrm>
              <a:off x="1082675" y="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A</a:t>
              </a:r>
              <a:endParaRPr lang="en-US" altLang="zh-CN" sz="2400">
                <a:latin typeface="Times New Roman" pitchFamily="18" charset="0"/>
              </a:endParaRPr>
            </a:p>
          </p:txBody>
        </p:sp>
        <p:sp>
          <p:nvSpPr>
            <p:cNvPr id="57390" name="Oval 47"/>
            <p:cNvSpPr>
              <a:spLocks noChangeArrowheads="1"/>
            </p:cNvSpPr>
            <p:nvPr/>
          </p:nvSpPr>
          <p:spPr bwMode="auto">
            <a:xfrm>
              <a:off x="457200" y="762000"/>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391" name="Text Box 48"/>
            <p:cNvSpPr txBox="1">
              <a:spLocks noChangeArrowheads="1"/>
            </p:cNvSpPr>
            <p:nvPr/>
          </p:nvSpPr>
          <p:spPr bwMode="auto">
            <a:xfrm>
              <a:off x="482600" y="700088"/>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B</a:t>
              </a:r>
              <a:endParaRPr lang="en-US" altLang="zh-CN" sz="2400">
                <a:latin typeface="Times New Roman" pitchFamily="18" charset="0"/>
              </a:endParaRPr>
            </a:p>
          </p:txBody>
        </p:sp>
        <p:sp>
          <p:nvSpPr>
            <p:cNvPr id="57392" name="Oval 49"/>
            <p:cNvSpPr>
              <a:spLocks noChangeArrowheads="1"/>
            </p:cNvSpPr>
            <p:nvPr/>
          </p:nvSpPr>
          <p:spPr bwMode="auto">
            <a:xfrm>
              <a:off x="0" y="1509713"/>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393" name="Text Box 50"/>
            <p:cNvSpPr txBox="1">
              <a:spLocks noChangeArrowheads="1"/>
            </p:cNvSpPr>
            <p:nvPr/>
          </p:nvSpPr>
          <p:spPr bwMode="auto">
            <a:xfrm>
              <a:off x="6350" y="1447800"/>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H</a:t>
              </a:r>
              <a:endParaRPr lang="en-US" altLang="zh-CN" sz="2400">
                <a:latin typeface="Times New Roman" pitchFamily="18" charset="0"/>
              </a:endParaRPr>
            </a:p>
          </p:txBody>
        </p:sp>
        <p:sp>
          <p:nvSpPr>
            <p:cNvPr id="57394" name="Oval 51"/>
            <p:cNvSpPr>
              <a:spLocks noChangeArrowheads="1"/>
            </p:cNvSpPr>
            <p:nvPr/>
          </p:nvSpPr>
          <p:spPr bwMode="auto">
            <a:xfrm>
              <a:off x="838200" y="1495425"/>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395" name="Text Box 52"/>
            <p:cNvSpPr txBox="1">
              <a:spLocks noChangeArrowheads="1"/>
            </p:cNvSpPr>
            <p:nvPr/>
          </p:nvSpPr>
          <p:spPr bwMode="auto">
            <a:xfrm>
              <a:off x="758825" y="1447800"/>
              <a:ext cx="688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F</a:t>
              </a:r>
              <a:endParaRPr lang="en-US" altLang="zh-CN" sz="2400">
                <a:latin typeface="Times New Roman" pitchFamily="18" charset="0"/>
              </a:endParaRPr>
            </a:p>
          </p:txBody>
        </p:sp>
        <p:sp>
          <p:nvSpPr>
            <p:cNvPr id="57396" name="Line 53"/>
            <p:cNvSpPr>
              <a:spLocks noChangeShapeType="1"/>
            </p:cNvSpPr>
            <p:nvPr/>
          </p:nvSpPr>
          <p:spPr bwMode="auto">
            <a:xfrm flipH="1">
              <a:off x="762000" y="1905000"/>
              <a:ext cx="228600" cy="47148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97" name="Oval 54"/>
            <p:cNvSpPr>
              <a:spLocks noChangeArrowheads="1"/>
            </p:cNvSpPr>
            <p:nvPr/>
          </p:nvSpPr>
          <p:spPr bwMode="auto">
            <a:xfrm>
              <a:off x="457200" y="2286000"/>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398" name="Text Box 55"/>
            <p:cNvSpPr txBox="1">
              <a:spLocks noChangeArrowheads="1"/>
            </p:cNvSpPr>
            <p:nvPr/>
          </p:nvSpPr>
          <p:spPr bwMode="auto">
            <a:xfrm>
              <a:off x="473075" y="2224088"/>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D</a:t>
              </a:r>
              <a:endParaRPr lang="en-US" altLang="zh-CN" sz="2400">
                <a:latin typeface="Times New Roman" pitchFamily="18" charset="0"/>
              </a:endParaRPr>
            </a:p>
          </p:txBody>
        </p:sp>
      </p:grpSp>
      <p:grpSp>
        <p:nvGrpSpPr>
          <p:cNvPr id="68667" name="Group 59"/>
          <p:cNvGrpSpPr>
            <a:grpSpLocks/>
          </p:cNvGrpSpPr>
          <p:nvPr/>
        </p:nvGrpSpPr>
        <p:grpSpPr bwMode="auto">
          <a:xfrm>
            <a:off x="1328738" y="3554413"/>
            <a:ext cx="3051175" cy="2743200"/>
            <a:chOff x="0" y="0"/>
            <a:chExt cx="3051175" cy="2743201"/>
          </a:xfrm>
        </p:grpSpPr>
        <p:sp>
          <p:nvSpPr>
            <p:cNvPr id="57353" name="Line 56"/>
            <p:cNvSpPr>
              <a:spLocks noChangeShapeType="1"/>
            </p:cNvSpPr>
            <p:nvPr/>
          </p:nvSpPr>
          <p:spPr bwMode="auto">
            <a:xfrm>
              <a:off x="1905000" y="1066800"/>
              <a:ext cx="381000" cy="6096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4" name="Line 57"/>
            <p:cNvSpPr>
              <a:spLocks noChangeShapeType="1"/>
            </p:cNvSpPr>
            <p:nvPr/>
          </p:nvSpPr>
          <p:spPr bwMode="auto">
            <a:xfrm>
              <a:off x="762000" y="1143000"/>
              <a:ext cx="2286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5" name="Line 58"/>
            <p:cNvSpPr>
              <a:spLocks noChangeShapeType="1"/>
            </p:cNvSpPr>
            <p:nvPr/>
          </p:nvSpPr>
          <p:spPr bwMode="auto">
            <a:xfrm flipH="1">
              <a:off x="304800" y="1143000"/>
              <a:ext cx="3048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6" name="Line 59"/>
            <p:cNvSpPr>
              <a:spLocks noChangeShapeType="1"/>
            </p:cNvSpPr>
            <p:nvPr/>
          </p:nvSpPr>
          <p:spPr bwMode="auto">
            <a:xfrm flipH="1">
              <a:off x="762000" y="457200"/>
              <a:ext cx="3810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7" name="Line 60"/>
            <p:cNvSpPr>
              <a:spLocks noChangeShapeType="1"/>
            </p:cNvSpPr>
            <p:nvPr/>
          </p:nvSpPr>
          <p:spPr bwMode="auto">
            <a:xfrm>
              <a:off x="1371600" y="381000"/>
              <a:ext cx="3810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58" name="Oval 61"/>
            <p:cNvSpPr>
              <a:spLocks noChangeArrowheads="1"/>
            </p:cNvSpPr>
            <p:nvPr/>
          </p:nvSpPr>
          <p:spPr bwMode="auto">
            <a:xfrm>
              <a:off x="1066800" y="76200"/>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359" name="Oval 62"/>
            <p:cNvSpPr>
              <a:spLocks noChangeArrowheads="1"/>
            </p:cNvSpPr>
            <p:nvPr/>
          </p:nvSpPr>
          <p:spPr bwMode="auto">
            <a:xfrm>
              <a:off x="1600200" y="762000"/>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360" name="Text Box 63"/>
            <p:cNvSpPr txBox="1">
              <a:spLocks noChangeArrowheads="1"/>
            </p:cNvSpPr>
            <p:nvPr/>
          </p:nvSpPr>
          <p:spPr bwMode="auto">
            <a:xfrm>
              <a:off x="1612900" y="700088"/>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E</a:t>
              </a:r>
              <a:endParaRPr lang="en-US" altLang="zh-CN" sz="2400">
                <a:latin typeface="Times New Roman" pitchFamily="18" charset="0"/>
              </a:endParaRPr>
            </a:p>
          </p:txBody>
        </p:sp>
        <p:sp>
          <p:nvSpPr>
            <p:cNvPr id="57361" name="Text Box 64"/>
            <p:cNvSpPr txBox="1">
              <a:spLocks noChangeArrowheads="1"/>
            </p:cNvSpPr>
            <p:nvPr/>
          </p:nvSpPr>
          <p:spPr bwMode="auto">
            <a:xfrm>
              <a:off x="1082675" y="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A</a:t>
              </a:r>
              <a:endParaRPr lang="en-US" altLang="zh-CN" sz="2400">
                <a:latin typeface="Times New Roman" pitchFamily="18" charset="0"/>
              </a:endParaRPr>
            </a:p>
          </p:txBody>
        </p:sp>
        <p:sp>
          <p:nvSpPr>
            <p:cNvPr id="57362" name="Oval 65"/>
            <p:cNvSpPr>
              <a:spLocks noChangeArrowheads="1"/>
            </p:cNvSpPr>
            <p:nvPr/>
          </p:nvSpPr>
          <p:spPr bwMode="auto">
            <a:xfrm>
              <a:off x="457200" y="762000"/>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363" name="Text Box 66"/>
            <p:cNvSpPr txBox="1">
              <a:spLocks noChangeArrowheads="1"/>
            </p:cNvSpPr>
            <p:nvPr/>
          </p:nvSpPr>
          <p:spPr bwMode="auto">
            <a:xfrm>
              <a:off x="482600" y="700088"/>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B</a:t>
              </a:r>
              <a:endParaRPr lang="en-US" altLang="zh-CN" sz="2400">
                <a:latin typeface="Times New Roman" pitchFamily="18" charset="0"/>
              </a:endParaRPr>
            </a:p>
          </p:txBody>
        </p:sp>
        <p:sp>
          <p:nvSpPr>
            <p:cNvPr id="57364" name="Oval 67"/>
            <p:cNvSpPr>
              <a:spLocks noChangeArrowheads="1"/>
            </p:cNvSpPr>
            <p:nvPr/>
          </p:nvSpPr>
          <p:spPr bwMode="auto">
            <a:xfrm>
              <a:off x="0" y="1509713"/>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365" name="Text Box 68"/>
            <p:cNvSpPr txBox="1">
              <a:spLocks noChangeArrowheads="1"/>
            </p:cNvSpPr>
            <p:nvPr/>
          </p:nvSpPr>
          <p:spPr bwMode="auto">
            <a:xfrm>
              <a:off x="6350" y="1447800"/>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H</a:t>
              </a:r>
              <a:endParaRPr lang="en-US" altLang="zh-CN" sz="2400">
                <a:latin typeface="Times New Roman" pitchFamily="18" charset="0"/>
              </a:endParaRPr>
            </a:p>
          </p:txBody>
        </p:sp>
        <p:sp>
          <p:nvSpPr>
            <p:cNvPr id="57366" name="Oval 69"/>
            <p:cNvSpPr>
              <a:spLocks noChangeArrowheads="1"/>
            </p:cNvSpPr>
            <p:nvPr/>
          </p:nvSpPr>
          <p:spPr bwMode="auto">
            <a:xfrm>
              <a:off x="838200" y="1495425"/>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367" name="Text Box 70"/>
            <p:cNvSpPr txBox="1">
              <a:spLocks noChangeArrowheads="1"/>
            </p:cNvSpPr>
            <p:nvPr/>
          </p:nvSpPr>
          <p:spPr bwMode="auto">
            <a:xfrm>
              <a:off x="758825" y="1447800"/>
              <a:ext cx="688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F</a:t>
              </a:r>
              <a:endParaRPr lang="en-US" altLang="zh-CN" sz="2400">
                <a:latin typeface="Times New Roman" pitchFamily="18" charset="0"/>
              </a:endParaRPr>
            </a:p>
          </p:txBody>
        </p:sp>
        <p:sp>
          <p:nvSpPr>
            <p:cNvPr id="57368" name="Line 71"/>
            <p:cNvSpPr>
              <a:spLocks noChangeShapeType="1"/>
            </p:cNvSpPr>
            <p:nvPr/>
          </p:nvSpPr>
          <p:spPr bwMode="auto">
            <a:xfrm flipH="1">
              <a:off x="762000" y="1905000"/>
              <a:ext cx="228600" cy="47148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69" name="Oval 72"/>
            <p:cNvSpPr>
              <a:spLocks noChangeArrowheads="1"/>
            </p:cNvSpPr>
            <p:nvPr/>
          </p:nvSpPr>
          <p:spPr bwMode="auto">
            <a:xfrm>
              <a:off x="457200" y="2286000"/>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370" name="Text Box 73"/>
            <p:cNvSpPr txBox="1">
              <a:spLocks noChangeArrowheads="1"/>
            </p:cNvSpPr>
            <p:nvPr/>
          </p:nvSpPr>
          <p:spPr bwMode="auto">
            <a:xfrm>
              <a:off x="473075" y="2224088"/>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D</a:t>
              </a:r>
              <a:endParaRPr lang="en-US" altLang="zh-CN" sz="2400">
                <a:latin typeface="Times New Roman" pitchFamily="18" charset="0"/>
              </a:endParaRPr>
            </a:p>
          </p:txBody>
        </p:sp>
        <p:sp>
          <p:nvSpPr>
            <p:cNvPr id="57371" name="Line 74"/>
            <p:cNvSpPr>
              <a:spLocks noChangeShapeType="1"/>
            </p:cNvSpPr>
            <p:nvPr/>
          </p:nvSpPr>
          <p:spPr bwMode="auto">
            <a:xfrm>
              <a:off x="2362200" y="1828800"/>
              <a:ext cx="3048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2" name="Line 75"/>
            <p:cNvSpPr>
              <a:spLocks noChangeShapeType="1"/>
            </p:cNvSpPr>
            <p:nvPr/>
          </p:nvSpPr>
          <p:spPr bwMode="auto">
            <a:xfrm flipH="1">
              <a:off x="1905000" y="1890713"/>
              <a:ext cx="3048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373" name="Oval 76"/>
            <p:cNvSpPr>
              <a:spLocks noChangeArrowheads="1"/>
            </p:cNvSpPr>
            <p:nvPr/>
          </p:nvSpPr>
          <p:spPr bwMode="auto">
            <a:xfrm>
              <a:off x="2057400" y="1509713"/>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374" name="Text Box 77"/>
            <p:cNvSpPr txBox="1">
              <a:spLocks noChangeArrowheads="1"/>
            </p:cNvSpPr>
            <p:nvPr/>
          </p:nvSpPr>
          <p:spPr bwMode="auto">
            <a:xfrm>
              <a:off x="2073275" y="14478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C</a:t>
              </a:r>
              <a:endParaRPr lang="en-US" altLang="zh-CN" sz="2400">
                <a:latin typeface="Times New Roman" pitchFamily="18" charset="0"/>
              </a:endParaRPr>
            </a:p>
          </p:txBody>
        </p:sp>
        <p:sp>
          <p:nvSpPr>
            <p:cNvPr id="57375" name="Oval 78"/>
            <p:cNvSpPr>
              <a:spLocks noChangeArrowheads="1"/>
            </p:cNvSpPr>
            <p:nvPr/>
          </p:nvSpPr>
          <p:spPr bwMode="auto">
            <a:xfrm>
              <a:off x="1600200" y="2257425"/>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376" name="Text Box 79"/>
            <p:cNvSpPr txBox="1">
              <a:spLocks noChangeArrowheads="1"/>
            </p:cNvSpPr>
            <p:nvPr/>
          </p:nvSpPr>
          <p:spPr bwMode="auto">
            <a:xfrm>
              <a:off x="1606550" y="2195513"/>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K</a:t>
              </a:r>
              <a:endParaRPr lang="en-US" altLang="zh-CN" sz="2400">
                <a:latin typeface="Times New Roman" pitchFamily="18" charset="0"/>
              </a:endParaRPr>
            </a:p>
          </p:txBody>
        </p:sp>
        <p:sp>
          <p:nvSpPr>
            <p:cNvPr id="57377" name="Oval 80"/>
            <p:cNvSpPr>
              <a:spLocks noChangeArrowheads="1"/>
            </p:cNvSpPr>
            <p:nvPr/>
          </p:nvSpPr>
          <p:spPr bwMode="auto">
            <a:xfrm>
              <a:off x="2514600" y="2243138"/>
              <a:ext cx="457200" cy="457200"/>
            </a:xfrm>
            <a:prstGeom prst="ellipse">
              <a:avLst/>
            </a:prstGeom>
            <a:solidFill>
              <a:srgbClr val="FFFFCC"/>
            </a:solidFill>
            <a:ln w="38100">
              <a:solidFill>
                <a:schemeClr val="accent2"/>
              </a:solidFill>
              <a:round/>
              <a:headEnd/>
              <a:tailEnd/>
            </a:ln>
          </p:spPr>
          <p:txBody>
            <a:bodyPr wrap="none" anchor="ctr"/>
            <a:lstStyle/>
            <a:p>
              <a:endParaRPr lang="zh-CN" altLang="en-US"/>
            </a:p>
          </p:txBody>
        </p:sp>
        <p:sp>
          <p:nvSpPr>
            <p:cNvPr id="57378" name="Text Box 81"/>
            <p:cNvSpPr txBox="1">
              <a:spLocks noChangeArrowheads="1"/>
            </p:cNvSpPr>
            <p:nvPr/>
          </p:nvSpPr>
          <p:spPr bwMode="auto">
            <a:xfrm>
              <a:off x="2362200" y="2195513"/>
              <a:ext cx="688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G</a:t>
              </a:r>
              <a:endParaRPr lang="en-US" altLang="zh-CN" sz="2400">
                <a:latin typeface="Times New Roman" pitchFamily="18"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86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86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C66FC76C-7AFF-49E5-8D4E-F73DCA919B0C}" type="slidenum">
              <a:rPr lang="en-US" altLang="zh-CN" sz="1800" b="1">
                <a:latin typeface="华文新魏" pitchFamily="2" charset="-122"/>
                <a:ea typeface="华文新魏" pitchFamily="2" charset="-122"/>
              </a:rPr>
              <a:pPr algn="r" eaLnBrk="1" hangingPunct="1"/>
              <a:t>52</a:t>
            </a:fld>
            <a:endParaRPr lang="en-US" altLang="zh-CN" sz="1800" b="1">
              <a:latin typeface="华文新魏" pitchFamily="2" charset="-122"/>
              <a:ea typeface="华文新魏" pitchFamily="2" charset="-122"/>
            </a:endParaRPr>
          </a:p>
        </p:txBody>
      </p:sp>
      <p:sp>
        <p:nvSpPr>
          <p:cNvPr id="58371"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D8D573EB-DD00-48D2-9B7B-DA29AE754011}" type="slidenum">
              <a:rPr lang="en-US" altLang="zh-CN" sz="1800" b="1">
                <a:latin typeface="华文新魏" pitchFamily="2" charset="-122"/>
                <a:ea typeface="华文新魏" pitchFamily="2" charset="-122"/>
              </a:rPr>
              <a:pPr algn="r" eaLnBrk="1" hangingPunct="1"/>
              <a:t>52</a:t>
            </a:fld>
            <a:endParaRPr lang="en-US" altLang="zh-CN" sz="1800" b="1">
              <a:latin typeface="华文新魏" pitchFamily="2" charset="-122"/>
              <a:ea typeface="华文新魏" pitchFamily="2" charset="-122"/>
            </a:endParaRPr>
          </a:p>
        </p:txBody>
      </p:sp>
      <p:sp>
        <p:nvSpPr>
          <p:cNvPr id="58372" name="Rectangle 2"/>
          <p:cNvSpPr>
            <a:spLocks noGrp="1" noChangeArrowheads="1"/>
          </p:cNvSpPr>
          <p:nvPr>
            <p:ph type="title" idx="4294967295"/>
          </p:nvPr>
        </p:nvSpPr>
        <p:spPr>
          <a:xfrm>
            <a:off x="457200" y="457200"/>
            <a:ext cx="8229600" cy="1603375"/>
          </a:xfrm>
        </p:spPr>
        <p:txBody>
          <a:bodyPr/>
          <a:lstStyle/>
          <a:p>
            <a:pPr algn="ctr" eaLnBrk="1" hangingPunct="1"/>
            <a:r>
              <a:rPr lang="en-US" altLang="zh-CN" sz="4000" b="1" dirty="0" smtClean="0">
                <a:solidFill>
                  <a:schemeClr val="tx2"/>
                </a:solidFill>
                <a:latin typeface="华文新魏" pitchFamily="2" charset="-122"/>
                <a:ea typeface="华文新魏" pitchFamily="2" charset="-122"/>
              </a:rPr>
              <a:t>5.5  </a:t>
            </a:r>
            <a:r>
              <a:rPr lang="zh-CN" altLang="en-US" sz="4000" b="1" dirty="0" smtClean="0">
                <a:solidFill>
                  <a:schemeClr val="tx2"/>
                </a:solidFill>
                <a:latin typeface="华文新魏" pitchFamily="2" charset="-122"/>
                <a:ea typeface="华文新魏" pitchFamily="2" charset="-122"/>
              </a:rPr>
              <a:t>线索化二叉树 </a:t>
            </a:r>
            <a:br>
              <a:rPr lang="zh-CN" altLang="en-US" sz="4000" b="1" dirty="0" smtClean="0">
                <a:solidFill>
                  <a:schemeClr val="tx2"/>
                </a:solidFill>
                <a:latin typeface="华文新魏" pitchFamily="2" charset="-122"/>
                <a:ea typeface="华文新魏" pitchFamily="2" charset="-122"/>
              </a:rPr>
            </a:br>
            <a:r>
              <a:rPr lang="en-US" altLang="zh-CN" sz="4000" b="1" dirty="0" smtClean="0">
                <a:solidFill>
                  <a:schemeClr val="tx2"/>
                </a:solidFill>
                <a:latin typeface="华文新魏" pitchFamily="2" charset="-122"/>
                <a:ea typeface="华文新魏" pitchFamily="2" charset="-122"/>
              </a:rPr>
              <a:t>(Threaded Binary Tree)</a:t>
            </a:r>
          </a:p>
        </p:txBody>
      </p:sp>
      <p:sp>
        <p:nvSpPr>
          <p:cNvPr id="73733" name="Rectangle 3"/>
          <p:cNvSpPr>
            <a:spLocks noGrp="1" noChangeArrowheads="1"/>
          </p:cNvSpPr>
          <p:nvPr>
            <p:ph type="body" idx="4294967295"/>
          </p:nvPr>
        </p:nvSpPr>
        <p:spPr>
          <a:xfrm>
            <a:off x="627063" y="1989138"/>
            <a:ext cx="7940675" cy="4356100"/>
          </a:xfrm>
        </p:spPr>
        <p:txBody>
          <a:bodyPr/>
          <a:lstStyle/>
          <a:p>
            <a:pPr marL="1588" indent="722313" eaLnBrk="1" hangingPunct="1">
              <a:lnSpc>
                <a:spcPct val="105000"/>
              </a:lnSpc>
              <a:buClr>
                <a:srgbClr val="800080"/>
              </a:buClr>
              <a:buSzPct val="50000"/>
              <a:buFont typeface="Wingdings" pitchFamily="2" charset="2"/>
              <a:buNone/>
            </a:pPr>
            <a:r>
              <a:rPr lang="zh-CN" sz="3000" b="1" dirty="0" smtClean="0">
                <a:latin typeface="Times New Roman" pitchFamily="18" charset="0"/>
                <a:ea typeface="仿宋_GB2312" pitchFamily="49" charset="-122"/>
              </a:rPr>
              <a:t>又称为穿线树。</a:t>
            </a:r>
          </a:p>
          <a:p>
            <a:pPr marL="1588" indent="722313" eaLnBrk="1" hangingPunct="1">
              <a:lnSpc>
                <a:spcPct val="105000"/>
              </a:lnSpc>
              <a:buClr>
                <a:srgbClr val="800080"/>
              </a:buClr>
              <a:buSzPct val="50000"/>
              <a:buFont typeface="Wingdings" pitchFamily="2" charset="2"/>
              <a:buNone/>
            </a:pPr>
            <a:r>
              <a:rPr lang="zh-CN" sz="3000" b="1" dirty="0" smtClean="0">
                <a:latin typeface="Times New Roman" pitchFamily="18" charset="0"/>
                <a:ea typeface="仿宋_GB2312" pitchFamily="49" charset="-122"/>
              </a:rPr>
              <a:t>通过二叉树的遍历，可将二叉树中所有结点的数据排列在一个线性序列中，可以找到某数据在这种排列下它的前驱和后继。</a:t>
            </a:r>
          </a:p>
          <a:p>
            <a:pPr marL="1588" indent="722313" eaLnBrk="1" hangingPunct="1">
              <a:lnSpc>
                <a:spcPct val="105000"/>
              </a:lnSpc>
              <a:buClr>
                <a:srgbClr val="800080"/>
              </a:buClr>
              <a:buSzPct val="50000"/>
              <a:buFont typeface="Wingdings" pitchFamily="2" charset="2"/>
              <a:buNone/>
            </a:pPr>
            <a:r>
              <a:rPr lang="zh-CN" sz="3000" b="1" dirty="0" smtClean="0">
                <a:latin typeface="Times New Roman" pitchFamily="18" charset="0"/>
                <a:ea typeface="仿宋_GB2312" pitchFamily="49" charset="-122"/>
              </a:rPr>
              <a:t>希望不必每次都通过遍历找出这样的线性序列。只要事先做预处理，</a:t>
            </a:r>
            <a:r>
              <a:rPr lang="zh-CN" sz="3000" b="1" dirty="0" smtClean="0">
                <a:solidFill>
                  <a:srgbClr val="FF0000"/>
                </a:solidFill>
                <a:latin typeface="Times New Roman" pitchFamily="18" charset="0"/>
                <a:ea typeface="仿宋_GB2312" pitchFamily="49" charset="-122"/>
              </a:rPr>
              <a:t>将某种遍历顺序下的前驱、后继关系记在树的存储结构中</a:t>
            </a:r>
            <a:r>
              <a:rPr lang="zh-CN" sz="3000" b="1" dirty="0" smtClean="0">
                <a:latin typeface="Times New Roman" pitchFamily="18" charset="0"/>
                <a:ea typeface="仿宋_GB2312" pitchFamily="49" charset="-122"/>
              </a:rPr>
              <a:t>，以后就可以高效地找出某结点的前驱、后继。</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58DE7C7A-0FCB-4111-9E0D-A5B87808499A}" type="slidenum">
              <a:rPr lang="en-US" altLang="zh-CN" sz="1800" b="1">
                <a:latin typeface="华文新魏" pitchFamily="2" charset="-122"/>
                <a:ea typeface="华文新魏" pitchFamily="2" charset="-122"/>
              </a:rPr>
              <a:pPr algn="r" eaLnBrk="1" hangingPunct="1"/>
              <a:t>53</a:t>
            </a:fld>
            <a:endParaRPr lang="en-US" altLang="zh-CN" sz="1800" b="1">
              <a:latin typeface="华文新魏" pitchFamily="2" charset="-122"/>
              <a:ea typeface="华文新魏" pitchFamily="2" charset="-122"/>
            </a:endParaRPr>
          </a:p>
        </p:txBody>
      </p:sp>
      <p:sp>
        <p:nvSpPr>
          <p:cNvPr id="59395"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39E2B36B-1CD1-4FE8-96AA-F3038FD2FCBF}" type="slidenum">
              <a:rPr lang="en-US" altLang="zh-CN" sz="1800" b="1">
                <a:latin typeface="华文新魏" pitchFamily="2" charset="-122"/>
                <a:ea typeface="华文新魏" pitchFamily="2" charset="-122"/>
              </a:rPr>
              <a:pPr algn="r" eaLnBrk="1" hangingPunct="1"/>
              <a:t>53</a:t>
            </a:fld>
            <a:endParaRPr lang="en-US" altLang="zh-CN" sz="1800" b="1">
              <a:latin typeface="华文新魏" pitchFamily="2" charset="-122"/>
              <a:ea typeface="华文新魏" pitchFamily="2" charset="-122"/>
            </a:endParaRPr>
          </a:p>
        </p:txBody>
      </p:sp>
      <p:sp>
        <p:nvSpPr>
          <p:cNvPr id="59396" name="Rectangle 2"/>
          <p:cNvSpPr>
            <a:spLocks noGrp="1" noChangeArrowheads="1"/>
          </p:cNvSpPr>
          <p:nvPr>
            <p:ph type="title" idx="4294967295"/>
          </p:nvPr>
        </p:nvSpPr>
        <p:spPr>
          <a:xfrm>
            <a:off x="685800" y="512763"/>
            <a:ext cx="8001000" cy="1054100"/>
          </a:xfrm>
        </p:spPr>
        <p:txBody>
          <a:bodyPr/>
          <a:lstStyle/>
          <a:p>
            <a:pPr algn="ctr" eaLnBrk="1" hangingPunct="1">
              <a:lnSpc>
                <a:spcPct val="95000"/>
              </a:lnSpc>
            </a:pPr>
            <a:r>
              <a:rPr lang="zh-CN" altLang="en-US" sz="4000" b="1" dirty="0" smtClean="0">
                <a:solidFill>
                  <a:schemeClr val="tx2"/>
                </a:solidFill>
                <a:latin typeface="华文新魏" pitchFamily="2" charset="-122"/>
                <a:ea typeface="华文新魏" pitchFamily="2" charset="-122"/>
              </a:rPr>
              <a:t>线索 </a:t>
            </a:r>
            <a:r>
              <a:rPr lang="en-US" altLang="zh-CN" sz="4000" b="1" dirty="0" smtClean="0">
                <a:solidFill>
                  <a:schemeClr val="tx2"/>
                </a:solidFill>
                <a:latin typeface="华文新魏" pitchFamily="2" charset="-122"/>
                <a:ea typeface="华文新魏" pitchFamily="2" charset="-122"/>
              </a:rPr>
              <a:t>(Thread)</a:t>
            </a:r>
            <a:endParaRPr lang="en-US" altLang="zh-CN" sz="6000" dirty="0" smtClean="0">
              <a:solidFill>
                <a:schemeClr val="tx2"/>
              </a:solidFill>
              <a:latin typeface="华文新魏" pitchFamily="2" charset="-122"/>
              <a:ea typeface="华文新魏" pitchFamily="2" charset="-122"/>
            </a:endParaRPr>
          </a:p>
        </p:txBody>
      </p:sp>
      <p:sp>
        <p:nvSpPr>
          <p:cNvPr id="59397" name="Text Box 4"/>
          <p:cNvSpPr txBox="1">
            <a:spLocks noChangeArrowheads="1"/>
          </p:cNvSpPr>
          <p:nvPr/>
        </p:nvSpPr>
        <p:spPr bwMode="auto">
          <a:xfrm>
            <a:off x="749300" y="5230813"/>
            <a:ext cx="78486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spcBef>
                <a:spcPct val="50000"/>
              </a:spcBef>
            </a:pPr>
            <a:r>
              <a:rPr lang="en-US" altLang="zh-CN" sz="3000" b="1">
                <a:latin typeface="Times New Roman" pitchFamily="18" charset="0"/>
                <a:ea typeface="仿宋_GB2312" pitchFamily="49" charset="-122"/>
              </a:rPr>
              <a:t>bdaec</a:t>
            </a:r>
          </a:p>
          <a:p>
            <a:pPr eaLnBrk="1" hangingPunct="1">
              <a:spcBef>
                <a:spcPct val="50000"/>
              </a:spcBef>
            </a:pPr>
            <a:r>
              <a:rPr lang="zh-CN" altLang="en-US" sz="3000" b="1">
                <a:latin typeface="Times New Roman" pitchFamily="18" charset="0"/>
                <a:ea typeface="仿宋_GB2312" pitchFamily="49" charset="-122"/>
              </a:rPr>
              <a:t>增加前驱</a:t>
            </a:r>
            <a:r>
              <a:rPr lang="en-US" altLang="zh-CN" sz="3000" b="1">
                <a:solidFill>
                  <a:schemeClr val="tx2"/>
                </a:solidFill>
                <a:latin typeface="Times New Roman" pitchFamily="18" charset="0"/>
                <a:ea typeface="仿宋_GB2312" pitchFamily="49" charset="-122"/>
              </a:rPr>
              <a:t>Pred</a:t>
            </a:r>
            <a:r>
              <a:rPr lang="zh-CN" altLang="en-US" sz="3000" b="1">
                <a:latin typeface="Times New Roman" pitchFamily="18" charset="0"/>
                <a:ea typeface="仿宋_GB2312" pitchFamily="49" charset="-122"/>
              </a:rPr>
              <a:t>指针和后继</a:t>
            </a:r>
            <a:r>
              <a:rPr lang="en-US" altLang="zh-CN" sz="3000" b="1">
                <a:solidFill>
                  <a:schemeClr val="bg2"/>
                </a:solidFill>
                <a:latin typeface="Times New Roman" pitchFamily="18" charset="0"/>
                <a:ea typeface="仿宋_GB2312" pitchFamily="49" charset="-122"/>
              </a:rPr>
              <a:t>Succ</a:t>
            </a:r>
            <a:r>
              <a:rPr lang="zh-CN" altLang="en-US" sz="3000" b="1">
                <a:latin typeface="Times New Roman" pitchFamily="18" charset="0"/>
                <a:ea typeface="仿宋_GB2312" pitchFamily="49" charset="-122"/>
              </a:rPr>
              <a:t>指针的二叉树</a:t>
            </a:r>
            <a:endParaRPr lang="en-US" altLang="zh-CN" sz="3000" b="1">
              <a:latin typeface="Times New Roman" pitchFamily="18" charset="0"/>
              <a:ea typeface="仿宋_GB2312" pitchFamily="49" charset="-122"/>
            </a:endParaRPr>
          </a:p>
          <a:p>
            <a:pPr eaLnBrk="1" hangingPunct="1">
              <a:spcBef>
                <a:spcPct val="50000"/>
              </a:spcBef>
            </a:pPr>
            <a:endParaRPr lang="zh-CN" altLang="en-US" sz="3000">
              <a:latin typeface="Times New Roman" pitchFamily="18" charset="0"/>
            </a:endParaRPr>
          </a:p>
        </p:txBody>
      </p:sp>
      <p:grpSp>
        <p:nvGrpSpPr>
          <p:cNvPr id="59398" name="Group 6"/>
          <p:cNvGrpSpPr>
            <a:grpSpLocks/>
          </p:cNvGrpSpPr>
          <p:nvPr/>
        </p:nvGrpSpPr>
        <p:grpSpPr bwMode="auto">
          <a:xfrm>
            <a:off x="1042988" y="1557338"/>
            <a:ext cx="7308850" cy="576262"/>
            <a:chOff x="0" y="0"/>
            <a:chExt cx="4604" cy="363"/>
          </a:xfrm>
        </p:grpSpPr>
        <p:sp>
          <p:nvSpPr>
            <p:cNvPr id="59497" name="Rectangle 6"/>
            <p:cNvSpPr>
              <a:spLocks noChangeArrowheads="1"/>
            </p:cNvSpPr>
            <p:nvPr/>
          </p:nvSpPr>
          <p:spPr bwMode="auto">
            <a:xfrm>
              <a:off x="0" y="0"/>
              <a:ext cx="4604" cy="363"/>
            </a:xfrm>
            <a:prstGeom prst="rect">
              <a:avLst/>
            </a:prstGeom>
            <a:solidFill>
              <a:srgbClr val="FFFFCC"/>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zh-CN" altLang="en-US"/>
            </a:p>
          </p:txBody>
        </p:sp>
        <p:sp>
          <p:nvSpPr>
            <p:cNvPr id="59498" name="Text Box 7"/>
            <p:cNvSpPr txBox="1">
              <a:spLocks noChangeArrowheads="1"/>
            </p:cNvSpPr>
            <p:nvPr/>
          </p:nvSpPr>
          <p:spPr bwMode="auto">
            <a:xfrm>
              <a:off x="195" y="0"/>
              <a:ext cx="422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dirty="0" err="1">
                  <a:solidFill>
                    <a:srgbClr val="000066"/>
                  </a:solidFill>
                  <a:latin typeface="Times New Roman" pitchFamily="18" charset="0"/>
                </a:rPr>
                <a:t>pred</a:t>
              </a:r>
              <a:r>
                <a:rPr lang="en-US" altLang="zh-CN" sz="2600" b="1" dirty="0">
                  <a:solidFill>
                    <a:srgbClr val="000066"/>
                  </a:solidFill>
                  <a:latin typeface="Times New Roman" pitchFamily="18" charset="0"/>
                </a:rPr>
                <a:t>      </a:t>
              </a:r>
              <a:r>
                <a:rPr lang="en-US" altLang="zh-CN" sz="2600" b="1" dirty="0" err="1">
                  <a:solidFill>
                    <a:srgbClr val="000066"/>
                  </a:solidFill>
                  <a:latin typeface="Times New Roman" pitchFamily="18" charset="0"/>
                </a:rPr>
                <a:t>leftChild</a:t>
              </a:r>
              <a:r>
                <a:rPr lang="en-US" altLang="zh-CN" sz="2600" b="1" dirty="0">
                  <a:solidFill>
                    <a:srgbClr val="000066"/>
                  </a:solidFill>
                  <a:latin typeface="Times New Roman" pitchFamily="18" charset="0"/>
                </a:rPr>
                <a:t>      data     </a:t>
              </a:r>
              <a:r>
                <a:rPr lang="en-US" altLang="zh-CN" sz="2600" b="1" dirty="0" err="1">
                  <a:solidFill>
                    <a:srgbClr val="000066"/>
                  </a:solidFill>
                  <a:latin typeface="Times New Roman" pitchFamily="18" charset="0"/>
                </a:rPr>
                <a:t>rightChild</a:t>
              </a:r>
              <a:r>
                <a:rPr lang="en-US" altLang="zh-CN" sz="2600" b="1" dirty="0">
                  <a:solidFill>
                    <a:srgbClr val="000066"/>
                  </a:solidFill>
                  <a:latin typeface="Times New Roman" pitchFamily="18" charset="0"/>
                </a:rPr>
                <a:t>      </a:t>
              </a:r>
              <a:r>
                <a:rPr lang="en-US" altLang="zh-CN" sz="2600" b="1" dirty="0" err="1">
                  <a:solidFill>
                    <a:srgbClr val="000066"/>
                  </a:solidFill>
                  <a:latin typeface="Times New Roman" pitchFamily="18" charset="0"/>
                </a:rPr>
                <a:t>succ</a:t>
              </a:r>
              <a:endParaRPr lang="en-US" altLang="zh-CN" sz="2600" b="1" dirty="0">
                <a:solidFill>
                  <a:srgbClr val="000066"/>
                </a:solidFill>
                <a:latin typeface="Times New Roman" pitchFamily="18" charset="0"/>
              </a:endParaRPr>
            </a:p>
          </p:txBody>
        </p:sp>
        <p:sp>
          <p:nvSpPr>
            <p:cNvPr id="59499" name="Line 8"/>
            <p:cNvSpPr>
              <a:spLocks noChangeShapeType="1"/>
            </p:cNvSpPr>
            <p:nvPr/>
          </p:nvSpPr>
          <p:spPr bwMode="auto">
            <a:xfrm>
              <a:off x="885" y="0"/>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0" name="Line 9"/>
            <p:cNvSpPr>
              <a:spLocks noChangeShapeType="1"/>
            </p:cNvSpPr>
            <p:nvPr/>
          </p:nvSpPr>
          <p:spPr bwMode="auto">
            <a:xfrm>
              <a:off x="1860" y="0"/>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1" name="Line 10"/>
            <p:cNvSpPr>
              <a:spLocks noChangeShapeType="1"/>
            </p:cNvSpPr>
            <p:nvPr/>
          </p:nvSpPr>
          <p:spPr bwMode="auto">
            <a:xfrm>
              <a:off x="2654" y="0"/>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2" name="Line 11"/>
            <p:cNvSpPr>
              <a:spLocks noChangeShapeType="1"/>
            </p:cNvSpPr>
            <p:nvPr/>
          </p:nvSpPr>
          <p:spPr bwMode="auto">
            <a:xfrm>
              <a:off x="3720" y="0"/>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4765" name="Group 13"/>
          <p:cNvGrpSpPr>
            <a:grpSpLocks/>
          </p:cNvGrpSpPr>
          <p:nvPr/>
        </p:nvGrpSpPr>
        <p:grpSpPr bwMode="auto">
          <a:xfrm>
            <a:off x="430213" y="2538413"/>
            <a:ext cx="3457575" cy="2438400"/>
            <a:chOff x="0" y="0"/>
            <a:chExt cx="2178" cy="1536"/>
          </a:xfrm>
        </p:grpSpPr>
        <p:sp>
          <p:nvSpPr>
            <p:cNvPr id="59471" name="Line 14"/>
            <p:cNvSpPr>
              <a:spLocks noChangeShapeType="1"/>
            </p:cNvSpPr>
            <p:nvPr/>
          </p:nvSpPr>
          <p:spPr bwMode="auto">
            <a:xfrm flipH="1">
              <a:off x="1395" y="750"/>
              <a:ext cx="261" cy="499"/>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72" name="Line 15"/>
            <p:cNvSpPr>
              <a:spLocks noChangeShapeType="1"/>
            </p:cNvSpPr>
            <p:nvPr/>
          </p:nvSpPr>
          <p:spPr bwMode="auto">
            <a:xfrm>
              <a:off x="600" y="797"/>
              <a:ext cx="192"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73" name="Line 16"/>
            <p:cNvSpPr>
              <a:spLocks noChangeShapeType="1"/>
            </p:cNvSpPr>
            <p:nvPr/>
          </p:nvSpPr>
          <p:spPr bwMode="auto">
            <a:xfrm>
              <a:off x="1202" y="296"/>
              <a:ext cx="408" cy="363"/>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74" name="Line 17"/>
            <p:cNvSpPr>
              <a:spLocks noChangeShapeType="1"/>
            </p:cNvSpPr>
            <p:nvPr/>
          </p:nvSpPr>
          <p:spPr bwMode="auto">
            <a:xfrm flipH="1">
              <a:off x="600" y="273"/>
              <a:ext cx="444" cy="380"/>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75" name="Oval 18"/>
            <p:cNvSpPr>
              <a:spLocks noChangeArrowheads="1"/>
            </p:cNvSpPr>
            <p:nvPr/>
          </p:nvSpPr>
          <p:spPr bwMode="auto">
            <a:xfrm>
              <a:off x="960" y="77"/>
              <a:ext cx="288" cy="288"/>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sz="2400">
                <a:latin typeface="Times New Roman" pitchFamily="18" charset="0"/>
              </a:endParaRPr>
            </a:p>
          </p:txBody>
        </p:sp>
        <p:sp>
          <p:nvSpPr>
            <p:cNvPr id="59476" name="Oval 19"/>
            <p:cNvSpPr>
              <a:spLocks noChangeArrowheads="1"/>
            </p:cNvSpPr>
            <p:nvPr/>
          </p:nvSpPr>
          <p:spPr bwMode="auto">
            <a:xfrm>
              <a:off x="408" y="557"/>
              <a:ext cx="288" cy="288"/>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9477" name="Oval 20"/>
            <p:cNvSpPr>
              <a:spLocks noChangeArrowheads="1"/>
            </p:cNvSpPr>
            <p:nvPr/>
          </p:nvSpPr>
          <p:spPr bwMode="auto">
            <a:xfrm>
              <a:off x="1232" y="1188"/>
              <a:ext cx="288" cy="288"/>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9478" name="Oval 21"/>
            <p:cNvSpPr>
              <a:spLocks noChangeArrowheads="1"/>
            </p:cNvSpPr>
            <p:nvPr/>
          </p:nvSpPr>
          <p:spPr bwMode="auto">
            <a:xfrm>
              <a:off x="1542" y="575"/>
              <a:ext cx="288" cy="288"/>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9479" name="Oval 22"/>
            <p:cNvSpPr>
              <a:spLocks noChangeArrowheads="1"/>
            </p:cNvSpPr>
            <p:nvPr/>
          </p:nvSpPr>
          <p:spPr bwMode="auto">
            <a:xfrm>
              <a:off x="696" y="1181"/>
              <a:ext cx="288" cy="288"/>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9480" name="Text Box 23"/>
            <p:cNvSpPr txBox="1">
              <a:spLocks noChangeArrowheads="1"/>
            </p:cNvSpPr>
            <p:nvPr/>
          </p:nvSpPr>
          <p:spPr bwMode="auto">
            <a:xfrm>
              <a:off x="960" y="0"/>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i="1">
                  <a:solidFill>
                    <a:srgbClr val="FFFFCC"/>
                  </a:solidFill>
                  <a:latin typeface="Times New Roman" pitchFamily="18" charset="0"/>
                </a:rPr>
                <a:t>a</a:t>
              </a:r>
              <a:endParaRPr lang="en-US" altLang="zh-CN" sz="2400">
                <a:latin typeface="Times New Roman" pitchFamily="18" charset="0"/>
              </a:endParaRPr>
            </a:p>
          </p:txBody>
        </p:sp>
        <p:sp>
          <p:nvSpPr>
            <p:cNvPr id="59481" name="Text Box 24"/>
            <p:cNvSpPr txBox="1">
              <a:spLocks noChangeArrowheads="1"/>
            </p:cNvSpPr>
            <p:nvPr/>
          </p:nvSpPr>
          <p:spPr bwMode="auto">
            <a:xfrm>
              <a:off x="408" y="50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i="1">
                  <a:solidFill>
                    <a:srgbClr val="FFFFCC"/>
                  </a:solidFill>
                  <a:latin typeface="Times New Roman" pitchFamily="18" charset="0"/>
                </a:rPr>
                <a:t>b</a:t>
              </a:r>
              <a:endParaRPr lang="en-US" altLang="zh-CN" sz="2400">
                <a:latin typeface="Times New Roman" pitchFamily="18" charset="0"/>
              </a:endParaRPr>
            </a:p>
          </p:txBody>
        </p:sp>
        <p:sp>
          <p:nvSpPr>
            <p:cNvPr id="59482" name="Text Box 25"/>
            <p:cNvSpPr txBox="1">
              <a:spLocks noChangeArrowheads="1"/>
            </p:cNvSpPr>
            <p:nvPr/>
          </p:nvSpPr>
          <p:spPr bwMode="auto">
            <a:xfrm>
              <a:off x="1562" y="498"/>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i="1">
                  <a:solidFill>
                    <a:srgbClr val="FFFFCC"/>
                  </a:solidFill>
                  <a:latin typeface="Times New Roman" pitchFamily="18" charset="0"/>
                </a:rPr>
                <a:t>c</a:t>
              </a:r>
              <a:endParaRPr lang="en-US" altLang="zh-CN" sz="2400">
                <a:latin typeface="Times New Roman" pitchFamily="18" charset="0"/>
              </a:endParaRPr>
            </a:p>
          </p:txBody>
        </p:sp>
        <p:sp>
          <p:nvSpPr>
            <p:cNvPr id="59483" name="Text Box 26"/>
            <p:cNvSpPr txBox="1">
              <a:spLocks noChangeArrowheads="1"/>
            </p:cNvSpPr>
            <p:nvPr/>
          </p:nvSpPr>
          <p:spPr bwMode="auto">
            <a:xfrm>
              <a:off x="696" y="1133"/>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i="1">
                  <a:solidFill>
                    <a:srgbClr val="FFFFCC"/>
                  </a:solidFill>
                  <a:latin typeface="Times New Roman" pitchFamily="18" charset="0"/>
                </a:rPr>
                <a:t>d</a:t>
              </a:r>
              <a:endParaRPr lang="en-US" altLang="zh-CN" sz="2400">
                <a:latin typeface="Times New Roman" pitchFamily="18" charset="0"/>
              </a:endParaRPr>
            </a:p>
          </p:txBody>
        </p:sp>
        <p:sp>
          <p:nvSpPr>
            <p:cNvPr id="59484" name="Text Box 27"/>
            <p:cNvSpPr txBox="1">
              <a:spLocks noChangeArrowheads="1"/>
            </p:cNvSpPr>
            <p:nvPr/>
          </p:nvSpPr>
          <p:spPr bwMode="auto">
            <a:xfrm>
              <a:off x="1247" y="1113"/>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i="1">
                  <a:solidFill>
                    <a:srgbClr val="FFFFCC"/>
                  </a:solidFill>
                  <a:latin typeface="Times New Roman" pitchFamily="18" charset="0"/>
                </a:rPr>
                <a:t>e</a:t>
              </a:r>
              <a:endParaRPr lang="en-US" altLang="zh-CN" sz="2400">
                <a:latin typeface="Times New Roman" pitchFamily="18" charset="0"/>
              </a:endParaRPr>
            </a:p>
          </p:txBody>
        </p:sp>
        <p:sp>
          <p:nvSpPr>
            <p:cNvPr id="59485" name="Freeform 37"/>
            <p:cNvSpPr>
              <a:spLocks/>
            </p:cNvSpPr>
            <p:nvPr/>
          </p:nvSpPr>
          <p:spPr bwMode="auto">
            <a:xfrm>
              <a:off x="885" y="342"/>
              <a:ext cx="169" cy="1194"/>
            </a:xfrm>
            <a:custGeom>
              <a:avLst/>
              <a:gdLst>
                <a:gd name="T0" fmla="*/ 0 w 169"/>
                <a:gd name="T1" fmla="*/ 1111 h 1194"/>
                <a:gd name="T2" fmla="*/ 45 w 169"/>
                <a:gd name="T3" fmla="*/ 1179 h 1194"/>
                <a:gd name="T4" fmla="*/ 113 w 169"/>
                <a:gd name="T5" fmla="*/ 1179 h 1194"/>
                <a:gd name="T6" fmla="*/ 158 w 169"/>
                <a:gd name="T7" fmla="*/ 1088 h 1194"/>
                <a:gd name="T8" fmla="*/ 158 w 169"/>
                <a:gd name="T9" fmla="*/ 839 h 1194"/>
                <a:gd name="T10" fmla="*/ 90 w 169"/>
                <a:gd name="T11" fmla="*/ 567 h 1194"/>
                <a:gd name="T12" fmla="*/ 113 w 169"/>
                <a:gd name="T13" fmla="*/ 181 h 1194"/>
                <a:gd name="T14" fmla="*/ 158 w 169"/>
                <a:gd name="T15" fmla="*/ 0 h 1194"/>
                <a:gd name="T16" fmla="*/ 0 60000 65536"/>
                <a:gd name="T17" fmla="*/ 0 60000 65536"/>
                <a:gd name="T18" fmla="*/ 0 60000 65536"/>
                <a:gd name="T19" fmla="*/ 0 60000 65536"/>
                <a:gd name="T20" fmla="*/ 0 60000 65536"/>
                <a:gd name="T21" fmla="*/ 0 60000 65536"/>
                <a:gd name="T22" fmla="*/ 0 60000 65536"/>
                <a:gd name="T23" fmla="*/ 0 60000 65536"/>
                <a:gd name="T24" fmla="*/ 0 w 169"/>
                <a:gd name="T25" fmla="*/ 0 h 1194"/>
                <a:gd name="T26" fmla="*/ 169 w 169"/>
                <a:gd name="T27" fmla="*/ 1194 h 1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9" h="1194">
                  <a:moveTo>
                    <a:pt x="0" y="1111"/>
                  </a:moveTo>
                  <a:cubicBezTo>
                    <a:pt x="13" y="1139"/>
                    <a:pt x="26" y="1168"/>
                    <a:pt x="45" y="1179"/>
                  </a:cubicBezTo>
                  <a:cubicBezTo>
                    <a:pt x="64" y="1190"/>
                    <a:pt x="94" y="1194"/>
                    <a:pt x="113" y="1179"/>
                  </a:cubicBezTo>
                  <a:cubicBezTo>
                    <a:pt x="132" y="1164"/>
                    <a:pt x="151" y="1145"/>
                    <a:pt x="158" y="1088"/>
                  </a:cubicBezTo>
                  <a:cubicBezTo>
                    <a:pt x="165" y="1031"/>
                    <a:pt x="169" y="926"/>
                    <a:pt x="158" y="839"/>
                  </a:cubicBezTo>
                  <a:cubicBezTo>
                    <a:pt x="147" y="752"/>
                    <a:pt x="97" y="677"/>
                    <a:pt x="90" y="567"/>
                  </a:cubicBezTo>
                  <a:cubicBezTo>
                    <a:pt x="83" y="457"/>
                    <a:pt x="102" y="275"/>
                    <a:pt x="113" y="181"/>
                  </a:cubicBezTo>
                  <a:cubicBezTo>
                    <a:pt x="124" y="87"/>
                    <a:pt x="151" y="30"/>
                    <a:pt x="158" y="0"/>
                  </a:cubicBezTo>
                </a:path>
              </a:pathLst>
            </a:custGeom>
            <a:noFill/>
            <a:ln w="25400" cmpd="sng">
              <a:solidFill>
                <a:schemeClr val="bg2"/>
              </a:solidFill>
              <a:miter lim="800000"/>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86" name="Freeform 38"/>
            <p:cNvSpPr>
              <a:spLocks/>
            </p:cNvSpPr>
            <p:nvPr/>
          </p:nvSpPr>
          <p:spPr bwMode="auto">
            <a:xfrm flipH="1">
              <a:off x="1146" y="342"/>
              <a:ext cx="169" cy="1194"/>
            </a:xfrm>
            <a:custGeom>
              <a:avLst/>
              <a:gdLst>
                <a:gd name="T0" fmla="*/ 0 w 169"/>
                <a:gd name="T1" fmla="*/ 1111 h 1194"/>
                <a:gd name="T2" fmla="*/ 45 w 169"/>
                <a:gd name="T3" fmla="*/ 1179 h 1194"/>
                <a:gd name="T4" fmla="*/ 113 w 169"/>
                <a:gd name="T5" fmla="*/ 1179 h 1194"/>
                <a:gd name="T6" fmla="*/ 158 w 169"/>
                <a:gd name="T7" fmla="*/ 1088 h 1194"/>
                <a:gd name="T8" fmla="*/ 158 w 169"/>
                <a:gd name="T9" fmla="*/ 839 h 1194"/>
                <a:gd name="T10" fmla="*/ 90 w 169"/>
                <a:gd name="T11" fmla="*/ 567 h 1194"/>
                <a:gd name="T12" fmla="*/ 113 w 169"/>
                <a:gd name="T13" fmla="*/ 181 h 1194"/>
                <a:gd name="T14" fmla="*/ 158 w 169"/>
                <a:gd name="T15" fmla="*/ 0 h 1194"/>
                <a:gd name="T16" fmla="*/ 0 60000 65536"/>
                <a:gd name="T17" fmla="*/ 0 60000 65536"/>
                <a:gd name="T18" fmla="*/ 0 60000 65536"/>
                <a:gd name="T19" fmla="*/ 0 60000 65536"/>
                <a:gd name="T20" fmla="*/ 0 60000 65536"/>
                <a:gd name="T21" fmla="*/ 0 60000 65536"/>
                <a:gd name="T22" fmla="*/ 0 60000 65536"/>
                <a:gd name="T23" fmla="*/ 0 60000 65536"/>
                <a:gd name="T24" fmla="*/ 0 w 169"/>
                <a:gd name="T25" fmla="*/ 0 h 1194"/>
                <a:gd name="T26" fmla="*/ 169 w 169"/>
                <a:gd name="T27" fmla="*/ 1194 h 1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9" h="1194">
                  <a:moveTo>
                    <a:pt x="0" y="1111"/>
                  </a:moveTo>
                  <a:cubicBezTo>
                    <a:pt x="13" y="1139"/>
                    <a:pt x="26" y="1168"/>
                    <a:pt x="45" y="1179"/>
                  </a:cubicBezTo>
                  <a:cubicBezTo>
                    <a:pt x="64" y="1190"/>
                    <a:pt x="94" y="1194"/>
                    <a:pt x="113" y="1179"/>
                  </a:cubicBezTo>
                  <a:cubicBezTo>
                    <a:pt x="132" y="1164"/>
                    <a:pt x="151" y="1145"/>
                    <a:pt x="158" y="1088"/>
                  </a:cubicBezTo>
                  <a:cubicBezTo>
                    <a:pt x="165" y="1031"/>
                    <a:pt x="169" y="926"/>
                    <a:pt x="158" y="839"/>
                  </a:cubicBezTo>
                  <a:cubicBezTo>
                    <a:pt x="147" y="752"/>
                    <a:pt x="97" y="677"/>
                    <a:pt x="90" y="567"/>
                  </a:cubicBezTo>
                  <a:cubicBezTo>
                    <a:pt x="83" y="457"/>
                    <a:pt x="102" y="275"/>
                    <a:pt x="113" y="181"/>
                  </a:cubicBezTo>
                  <a:cubicBezTo>
                    <a:pt x="124" y="87"/>
                    <a:pt x="151" y="30"/>
                    <a:pt x="158" y="0"/>
                  </a:cubicBezTo>
                </a:path>
              </a:pathLst>
            </a:custGeom>
            <a:noFill/>
            <a:ln w="25400" cmpd="sng">
              <a:solidFill>
                <a:schemeClr val="tx2"/>
              </a:solidFill>
              <a:miter lim="800000"/>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87" name="Freeform 40"/>
            <p:cNvSpPr>
              <a:spLocks/>
            </p:cNvSpPr>
            <p:nvPr/>
          </p:nvSpPr>
          <p:spPr bwMode="auto">
            <a:xfrm>
              <a:off x="540" y="840"/>
              <a:ext cx="231" cy="673"/>
            </a:xfrm>
            <a:custGeom>
              <a:avLst/>
              <a:gdLst>
                <a:gd name="T0" fmla="*/ 231 w 231"/>
                <a:gd name="T1" fmla="*/ 613 h 673"/>
                <a:gd name="T2" fmla="*/ 186 w 231"/>
                <a:gd name="T3" fmla="*/ 658 h 673"/>
                <a:gd name="T4" fmla="*/ 118 w 231"/>
                <a:gd name="T5" fmla="*/ 658 h 673"/>
                <a:gd name="T6" fmla="*/ 27 w 231"/>
                <a:gd name="T7" fmla="*/ 567 h 673"/>
                <a:gd name="T8" fmla="*/ 4 w 231"/>
                <a:gd name="T9" fmla="*/ 159 h 673"/>
                <a:gd name="T10" fmla="*/ 4 w 231"/>
                <a:gd name="T11" fmla="*/ 0 h 673"/>
                <a:gd name="T12" fmla="*/ 0 60000 65536"/>
                <a:gd name="T13" fmla="*/ 0 60000 65536"/>
                <a:gd name="T14" fmla="*/ 0 60000 65536"/>
                <a:gd name="T15" fmla="*/ 0 60000 65536"/>
                <a:gd name="T16" fmla="*/ 0 60000 65536"/>
                <a:gd name="T17" fmla="*/ 0 60000 65536"/>
                <a:gd name="T18" fmla="*/ 0 w 231"/>
                <a:gd name="T19" fmla="*/ 0 h 673"/>
                <a:gd name="T20" fmla="*/ 231 w 231"/>
                <a:gd name="T21" fmla="*/ 673 h 673"/>
              </a:gdLst>
              <a:ahLst/>
              <a:cxnLst>
                <a:cxn ang="T12">
                  <a:pos x="T0" y="T1"/>
                </a:cxn>
                <a:cxn ang="T13">
                  <a:pos x="T2" y="T3"/>
                </a:cxn>
                <a:cxn ang="T14">
                  <a:pos x="T4" y="T5"/>
                </a:cxn>
                <a:cxn ang="T15">
                  <a:pos x="T6" y="T7"/>
                </a:cxn>
                <a:cxn ang="T16">
                  <a:pos x="T8" y="T9"/>
                </a:cxn>
                <a:cxn ang="T17">
                  <a:pos x="T10" y="T11"/>
                </a:cxn>
              </a:cxnLst>
              <a:rect l="T18" t="T19" r="T20" b="T21"/>
              <a:pathLst>
                <a:path w="231" h="673">
                  <a:moveTo>
                    <a:pt x="231" y="613"/>
                  </a:moveTo>
                  <a:cubicBezTo>
                    <a:pt x="218" y="632"/>
                    <a:pt x="205" y="651"/>
                    <a:pt x="186" y="658"/>
                  </a:cubicBezTo>
                  <a:cubicBezTo>
                    <a:pt x="167" y="665"/>
                    <a:pt x="144" y="673"/>
                    <a:pt x="118" y="658"/>
                  </a:cubicBezTo>
                  <a:cubicBezTo>
                    <a:pt x="92" y="643"/>
                    <a:pt x="46" y="650"/>
                    <a:pt x="27" y="567"/>
                  </a:cubicBezTo>
                  <a:cubicBezTo>
                    <a:pt x="8" y="484"/>
                    <a:pt x="8" y="253"/>
                    <a:pt x="4" y="159"/>
                  </a:cubicBezTo>
                  <a:cubicBezTo>
                    <a:pt x="0" y="65"/>
                    <a:pt x="4" y="26"/>
                    <a:pt x="4" y="0"/>
                  </a:cubicBezTo>
                </a:path>
              </a:pathLst>
            </a:custGeom>
            <a:noFill/>
            <a:ln w="25400" cmpd="sng">
              <a:solidFill>
                <a:schemeClr val="tx2"/>
              </a:solidFill>
              <a:miter lim="800000"/>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88" name="Freeform 41"/>
            <p:cNvSpPr>
              <a:spLocks/>
            </p:cNvSpPr>
            <p:nvPr/>
          </p:nvSpPr>
          <p:spPr bwMode="auto">
            <a:xfrm>
              <a:off x="227" y="818"/>
              <a:ext cx="249" cy="95"/>
            </a:xfrm>
            <a:custGeom>
              <a:avLst/>
              <a:gdLst>
                <a:gd name="T0" fmla="*/ 249 w 249"/>
                <a:gd name="T1" fmla="*/ 0 h 95"/>
                <a:gd name="T2" fmla="*/ 204 w 249"/>
                <a:gd name="T3" fmla="*/ 69 h 95"/>
                <a:gd name="T4" fmla="*/ 68 w 249"/>
                <a:gd name="T5" fmla="*/ 91 h 95"/>
                <a:gd name="T6" fmla="*/ 0 w 249"/>
                <a:gd name="T7" fmla="*/ 91 h 95"/>
                <a:gd name="T8" fmla="*/ 0 60000 65536"/>
                <a:gd name="T9" fmla="*/ 0 60000 65536"/>
                <a:gd name="T10" fmla="*/ 0 60000 65536"/>
                <a:gd name="T11" fmla="*/ 0 60000 65536"/>
                <a:gd name="T12" fmla="*/ 0 w 249"/>
                <a:gd name="T13" fmla="*/ 0 h 95"/>
                <a:gd name="T14" fmla="*/ 249 w 249"/>
                <a:gd name="T15" fmla="*/ 95 h 95"/>
              </a:gdLst>
              <a:ahLst/>
              <a:cxnLst>
                <a:cxn ang="T8">
                  <a:pos x="T0" y="T1"/>
                </a:cxn>
                <a:cxn ang="T9">
                  <a:pos x="T2" y="T3"/>
                </a:cxn>
                <a:cxn ang="T10">
                  <a:pos x="T4" y="T5"/>
                </a:cxn>
                <a:cxn ang="T11">
                  <a:pos x="T6" y="T7"/>
                </a:cxn>
              </a:cxnLst>
              <a:rect l="T12" t="T13" r="T14" b="T15"/>
              <a:pathLst>
                <a:path w="249" h="95">
                  <a:moveTo>
                    <a:pt x="249" y="0"/>
                  </a:moveTo>
                  <a:cubicBezTo>
                    <a:pt x="241" y="27"/>
                    <a:pt x="234" y="54"/>
                    <a:pt x="204" y="69"/>
                  </a:cubicBezTo>
                  <a:cubicBezTo>
                    <a:pt x="174" y="84"/>
                    <a:pt x="102" y="87"/>
                    <a:pt x="68" y="91"/>
                  </a:cubicBezTo>
                  <a:cubicBezTo>
                    <a:pt x="34" y="95"/>
                    <a:pt x="11" y="91"/>
                    <a:pt x="0" y="91"/>
                  </a:cubicBezTo>
                </a:path>
              </a:pathLst>
            </a:custGeom>
            <a:noFill/>
            <a:ln w="25400" cmpd="sng">
              <a:solidFill>
                <a:schemeClr val="tx2"/>
              </a:solidFill>
              <a:miter lim="800000"/>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89" name="Freeform 42"/>
            <p:cNvSpPr>
              <a:spLocks/>
            </p:cNvSpPr>
            <p:nvPr/>
          </p:nvSpPr>
          <p:spPr bwMode="auto">
            <a:xfrm flipH="1">
              <a:off x="1429" y="848"/>
              <a:ext cx="249" cy="673"/>
            </a:xfrm>
            <a:custGeom>
              <a:avLst/>
              <a:gdLst>
                <a:gd name="T0" fmla="*/ 2542 w 231"/>
                <a:gd name="T1" fmla="*/ 613 h 673"/>
                <a:gd name="T2" fmla="*/ 2060 w 231"/>
                <a:gd name="T3" fmla="*/ 658 h 673"/>
                <a:gd name="T4" fmla="*/ 1296 w 231"/>
                <a:gd name="T5" fmla="*/ 658 h 673"/>
                <a:gd name="T6" fmla="*/ 296 w 231"/>
                <a:gd name="T7" fmla="*/ 567 h 673"/>
                <a:gd name="T8" fmla="*/ 4 w 231"/>
                <a:gd name="T9" fmla="*/ 159 h 673"/>
                <a:gd name="T10" fmla="*/ 4 w 231"/>
                <a:gd name="T11" fmla="*/ 0 h 673"/>
                <a:gd name="T12" fmla="*/ 0 60000 65536"/>
                <a:gd name="T13" fmla="*/ 0 60000 65536"/>
                <a:gd name="T14" fmla="*/ 0 60000 65536"/>
                <a:gd name="T15" fmla="*/ 0 60000 65536"/>
                <a:gd name="T16" fmla="*/ 0 60000 65536"/>
                <a:gd name="T17" fmla="*/ 0 60000 65536"/>
                <a:gd name="T18" fmla="*/ 0 w 231"/>
                <a:gd name="T19" fmla="*/ 0 h 673"/>
                <a:gd name="T20" fmla="*/ 231 w 231"/>
                <a:gd name="T21" fmla="*/ 673 h 673"/>
              </a:gdLst>
              <a:ahLst/>
              <a:cxnLst>
                <a:cxn ang="T12">
                  <a:pos x="T0" y="T1"/>
                </a:cxn>
                <a:cxn ang="T13">
                  <a:pos x="T2" y="T3"/>
                </a:cxn>
                <a:cxn ang="T14">
                  <a:pos x="T4" y="T5"/>
                </a:cxn>
                <a:cxn ang="T15">
                  <a:pos x="T6" y="T7"/>
                </a:cxn>
                <a:cxn ang="T16">
                  <a:pos x="T8" y="T9"/>
                </a:cxn>
                <a:cxn ang="T17">
                  <a:pos x="T10" y="T11"/>
                </a:cxn>
              </a:cxnLst>
              <a:rect l="T18" t="T19" r="T20" b="T21"/>
              <a:pathLst>
                <a:path w="231" h="673">
                  <a:moveTo>
                    <a:pt x="231" y="613"/>
                  </a:moveTo>
                  <a:cubicBezTo>
                    <a:pt x="218" y="632"/>
                    <a:pt x="205" y="651"/>
                    <a:pt x="186" y="658"/>
                  </a:cubicBezTo>
                  <a:cubicBezTo>
                    <a:pt x="167" y="665"/>
                    <a:pt x="144" y="673"/>
                    <a:pt x="118" y="658"/>
                  </a:cubicBezTo>
                  <a:cubicBezTo>
                    <a:pt x="92" y="643"/>
                    <a:pt x="46" y="650"/>
                    <a:pt x="27" y="567"/>
                  </a:cubicBezTo>
                  <a:cubicBezTo>
                    <a:pt x="8" y="484"/>
                    <a:pt x="8" y="253"/>
                    <a:pt x="4" y="159"/>
                  </a:cubicBezTo>
                  <a:cubicBezTo>
                    <a:pt x="0" y="65"/>
                    <a:pt x="4" y="26"/>
                    <a:pt x="4" y="0"/>
                  </a:cubicBezTo>
                </a:path>
              </a:pathLst>
            </a:custGeom>
            <a:noFill/>
            <a:ln w="25400" cmpd="sng">
              <a:solidFill>
                <a:schemeClr val="bg2"/>
              </a:solidFill>
              <a:miter lim="800000"/>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90" name="Freeform 43"/>
            <p:cNvSpPr>
              <a:spLocks/>
            </p:cNvSpPr>
            <p:nvPr/>
          </p:nvSpPr>
          <p:spPr bwMode="auto">
            <a:xfrm flipH="1">
              <a:off x="1746" y="840"/>
              <a:ext cx="249" cy="95"/>
            </a:xfrm>
            <a:custGeom>
              <a:avLst/>
              <a:gdLst>
                <a:gd name="T0" fmla="*/ 249 w 249"/>
                <a:gd name="T1" fmla="*/ 0 h 95"/>
                <a:gd name="T2" fmla="*/ 204 w 249"/>
                <a:gd name="T3" fmla="*/ 69 h 95"/>
                <a:gd name="T4" fmla="*/ 68 w 249"/>
                <a:gd name="T5" fmla="*/ 91 h 95"/>
                <a:gd name="T6" fmla="*/ 0 w 249"/>
                <a:gd name="T7" fmla="*/ 91 h 95"/>
                <a:gd name="T8" fmla="*/ 0 60000 65536"/>
                <a:gd name="T9" fmla="*/ 0 60000 65536"/>
                <a:gd name="T10" fmla="*/ 0 60000 65536"/>
                <a:gd name="T11" fmla="*/ 0 60000 65536"/>
                <a:gd name="T12" fmla="*/ 0 w 249"/>
                <a:gd name="T13" fmla="*/ 0 h 95"/>
                <a:gd name="T14" fmla="*/ 249 w 249"/>
                <a:gd name="T15" fmla="*/ 95 h 95"/>
              </a:gdLst>
              <a:ahLst/>
              <a:cxnLst>
                <a:cxn ang="T8">
                  <a:pos x="T0" y="T1"/>
                </a:cxn>
                <a:cxn ang="T9">
                  <a:pos x="T2" y="T3"/>
                </a:cxn>
                <a:cxn ang="T10">
                  <a:pos x="T4" y="T5"/>
                </a:cxn>
                <a:cxn ang="T11">
                  <a:pos x="T6" y="T7"/>
                </a:cxn>
              </a:cxnLst>
              <a:rect l="T12" t="T13" r="T14" b="T15"/>
              <a:pathLst>
                <a:path w="249" h="95">
                  <a:moveTo>
                    <a:pt x="249" y="0"/>
                  </a:moveTo>
                  <a:cubicBezTo>
                    <a:pt x="241" y="27"/>
                    <a:pt x="234" y="54"/>
                    <a:pt x="204" y="69"/>
                  </a:cubicBezTo>
                  <a:cubicBezTo>
                    <a:pt x="174" y="84"/>
                    <a:pt x="102" y="87"/>
                    <a:pt x="68" y="91"/>
                  </a:cubicBezTo>
                  <a:cubicBezTo>
                    <a:pt x="34" y="95"/>
                    <a:pt x="11" y="91"/>
                    <a:pt x="0" y="91"/>
                  </a:cubicBezTo>
                </a:path>
              </a:pathLst>
            </a:custGeom>
            <a:noFill/>
            <a:ln w="25400" cmpd="sng">
              <a:solidFill>
                <a:schemeClr val="bg2"/>
              </a:solidFill>
              <a:miter lim="800000"/>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91" name="Text Box 44"/>
            <p:cNvSpPr txBox="1">
              <a:spLocks noChangeArrowheads="1"/>
            </p:cNvSpPr>
            <p:nvPr/>
          </p:nvSpPr>
          <p:spPr bwMode="auto">
            <a:xfrm>
              <a:off x="0" y="863"/>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000" b="1">
                  <a:solidFill>
                    <a:schemeClr val="tx2"/>
                  </a:solidFill>
                  <a:latin typeface="Times New Roman" pitchFamily="18" charset="0"/>
                </a:rPr>
                <a:t>pred</a:t>
              </a:r>
            </a:p>
          </p:txBody>
        </p:sp>
        <p:sp>
          <p:nvSpPr>
            <p:cNvPr id="59492" name="Text Box 46"/>
            <p:cNvSpPr txBox="1">
              <a:spLocks noChangeArrowheads="1"/>
            </p:cNvSpPr>
            <p:nvPr/>
          </p:nvSpPr>
          <p:spPr bwMode="auto">
            <a:xfrm>
              <a:off x="159" y="1226"/>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000" b="1">
                  <a:solidFill>
                    <a:schemeClr val="tx2"/>
                  </a:solidFill>
                  <a:latin typeface="Times New Roman" pitchFamily="18" charset="0"/>
                </a:rPr>
                <a:t>pred</a:t>
              </a:r>
            </a:p>
          </p:txBody>
        </p:sp>
        <p:sp>
          <p:nvSpPr>
            <p:cNvPr id="59493" name="Text Box 47"/>
            <p:cNvSpPr txBox="1">
              <a:spLocks noChangeArrowheads="1"/>
            </p:cNvSpPr>
            <p:nvPr/>
          </p:nvSpPr>
          <p:spPr bwMode="auto">
            <a:xfrm>
              <a:off x="1088" y="546"/>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000" b="1">
                  <a:solidFill>
                    <a:schemeClr val="tx2"/>
                  </a:solidFill>
                  <a:latin typeface="Times New Roman" pitchFamily="18" charset="0"/>
                </a:rPr>
                <a:t>pred</a:t>
              </a:r>
            </a:p>
          </p:txBody>
        </p:sp>
        <p:sp>
          <p:nvSpPr>
            <p:cNvPr id="59494" name="Text Box 48"/>
            <p:cNvSpPr txBox="1">
              <a:spLocks noChangeArrowheads="1"/>
            </p:cNvSpPr>
            <p:nvPr/>
          </p:nvSpPr>
          <p:spPr bwMode="auto">
            <a:xfrm>
              <a:off x="680" y="682"/>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000" b="1">
                  <a:solidFill>
                    <a:schemeClr val="bg2"/>
                  </a:solidFill>
                  <a:latin typeface="Times New Roman" pitchFamily="18" charset="0"/>
                </a:rPr>
                <a:t>succ</a:t>
              </a:r>
            </a:p>
          </p:txBody>
        </p:sp>
        <p:sp>
          <p:nvSpPr>
            <p:cNvPr id="59495" name="Text Box 49"/>
            <p:cNvSpPr txBox="1">
              <a:spLocks noChangeArrowheads="1"/>
            </p:cNvSpPr>
            <p:nvPr/>
          </p:nvSpPr>
          <p:spPr bwMode="auto">
            <a:xfrm>
              <a:off x="1769" y="886"/>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000" b="1">
                  <a:solidFill>
                    <a:schemeClr val="bg2"/>
                  </a:solidFill>
                  <a:latin typeface="Times New Roman" pitchFamily="18" charset="0"/>
                </a:rPr>
                <a:t>succ</a:t>
              </a:r>
            </a:p>
          </p:txBody>
        </p:sp>
        <p:sp>
          <p:nvSpPr>
            <p:cNvPr id="59496" name="Text Box 50"/>
            <p:cNvSpPr txBox="1">
              <a:spLocks noChangeArrowheads="1"/>
            </p:cNvSpPr>
            <p:nvPr/>
          </p:nvSpPr>
          <p:spPr bwMode="auto">
            <a:xfrm>
              <a:off x="1633" y="1203"/>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000" b="1">
                  <a:solidFill>
                    <a:schemeClr val="bg2"/>
                  </a:solidFill>
                  <a:latin typeface="Times New Roman" pitchFamily="18" charset="0"/>
                </a:rPr>
                <a:t>succ</a:t>
              </a:r>
            </a:p>
          </p:txBody>
        </p:sp>
      </p:grpSp>
      <p:grpSp>
        <p:nvGrpSpPr>
          <p:cNvPr id="74792" name="Group 40"/>
          <p:cNvGrpSpPr>
            <a:grpSpLocks/>
          </p:cNvGrpSpPr>
          <p:nvPr/>
        </p:nvGrpSpPr>
        <p:grpSpPr bwMode="auto">
          <a:xfrm>
            <a:off x="3743325" y="2205038"/>
            <a:ext cx="5232400" cy="2962275"/>
            <a:chOff x="0" y="0"/>
            <a:chExt cx="3296" cy="1866"/>
          </a:xfrm>
        </p:grpSpPr>
        <p:grpSp>
          <p:nvGrpSpPr>
            <p:cNvPr id="59401" name="Group 41"/>
            <p:cNvGrpSpPr>
              <a:grpSpLocks/>
            </p:cNvGrpSpPr>
            <p:nvPr/>
          </p:nvGrpSpPr>
          <p:grpSpPr bwMode="auto">
            <a:xfrm>
              <a:off x="453" y="1558"/>
              <a:ext cx="1044" cy="308"/>
              <a:chOff x="0" y="0"/>
              <a:chExt cx="1044" cy="308"/>
            </a:xfrm>
          </p:grpSpPr>
          <p:grpSp>
            <p:nvGrpSpPr>
              <p:cNvPr id="59462" name="Group 42"/>
              <p:cNvGrpSpPr>
                <a:grpSpLocks/>
              </p:cNvGrpSpPr>
              <p:nvPr/>
            </p:nvGrpSpPr>
            <p:grpSpPr bwMode="auto">
              <a:xfrm>
                <a:off x="0" y="22"/>
                <a:ext cx="1044" cy="274"/>
                <a:chOff x="0" y="0"/>
                <a:chExt cx="1044" cy="274"/>
              </a:xfrm>
            </p:grpSpPr>
            <p:sp>
              <p:nvSpPr>
                <p:cNvPr id="59466" name="Rectangle 52"/>
                <p:cNvSpPr>
                  <a:spLocks noChangeArrowheads="1"/>
                </p:cNvSpPr>
                <p:nvPr/>
              </p:nvSpPr>
              <p:spPr bwMode="auto">
                <a:xfrm>
                  <a:off x="0" y="1"/>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59467" name="Line 55"/>
                <p:cNvSpPr>
                  <a:spLocks noChangeShapeType="1"/>
                </p:cNvSpPr>
                <p:nvPr/>
              </p:nvSpPr>
              <p:spPr bwMode="auto">
                <a:xfrm>
                  <a:off x="205" y="0"/>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68" name="Line 56"/>
                <p:cNvSpPr>
                  <a:spLocks noChangeShapeType="1"/>
                </p:cNvSpPr>
                <p:nvPr/>
              </p:nvSpPr>
              <p:spPr bwMode="auto">
                <a:xfrm>
                  <a:off x="409" y="1"/>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69" name="Line 57"/>
                <p:cNvSpPr>
                  <a:spLocks noChangeShapeType="1"/>
                </p:cNvSpPr>
                <p:nvPr/>
              </p:nvSpPr>
              <p:spPr bwMode="auto">
                <a:xfrm>
                  <a:off x="613" y="0"/>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70" name="Line 58"/>
                <p:cNvSpPr>
                  <a:spLocks noChangeShapeType="1"/>
                </p:cNvSpPr>
                <p:nvPr/>
              </p:nvSpPr>
              <p:spPr bwMode="auto">
                <a:xfrm>
                  <a:off x="840" y="1"/>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9463" name="Text Box 53"/>
              <p:cNvSpPr txBox="1">
                <a:spLocks noChangeArrowheads="1"/>
              </p:cNvSpPr>
              <p:nvPr/>
            </p:nvSpPr>
            <p:spPr bwMode="auto">
              <a:xfrm>
                <a:off x="397" y="0"/>
                <a:ext cx="23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a:solidFill>
                      <a:srgbClr val="000066"/>
                    </a:solidFill>
                    <a:latin typeface="Arial Narrow" pitchFamily="34" charset="0"/>
                  </a:rPr>
                  <a:t>D</a:t>
                </a:r>
              </a:p>
            </p:txBody>
          </p:sp>
          <p:sp>
            <p:nvSpPr>
              <p:cNvPr id="59464" name="Text Box 54"/>
              <p:cNvSpPr txBox="1">
                <a:spLocks noChangeArrowheads="1"/>
              </p:cNvSpPr>
              <p:nvPr/>
            </p:nvSpPr>
            <p:spPr bwMode="auto">
              <a:xfrm>
                <a:off x="159" y="3"/>
                <a:ext cx="29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200">
                    <a:solidFill>
                      <a:srgbClr val="000066"/>
                    </a:solidFill>
                  </a:rPr>
                  <a:t>∧</a:t>
                </a:r>
              </a:p>
            </p:txBody>
          </p:sp>
          <p:sp>
            <p:nvSpPr>
              <p:cNvPr id="59465" name="Text Box 60"/>
              <p:cNvSpPr txBox="1">
                <a:spLocks noChangeArrowheads="1"/>
              </p:cNvSpPr>
              <p:nvPr/>
            </p:nvSpPr>
            <p:spPr bwMode="auto">
              <a:xfrm>
                <a:off x="590" y="3"/>
                <a:ext cx="29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200">
                    <a:solidFill>
                      <a:srgbClr val="000066"/>
                    </a:solidFill>
                  </a:rPr>
                  <a:t>∧</a:t>
                </a:r>
              </a:p>
            </p:txBody>
          </p:sp>
        </p:grpSp>
        <p:grpSp>
          <p:nvGrpSpPr>
            <p:cNvPr id="59402" name="Group 51"/>
            <p:cNvGrpSpPr>
              <a:grpSpLocks/>
            </p:cNvGrpSpPr>
            <p:nvPr/>
          </p:nvGrpSpPr>
          <p:grpSpPr bwMode="auto">
            <a:xfrm>
              <a:off x="1134" y="311"/>
              <a:ext cx="1044" cy="308"/>
              <a:chOff x="0" y="0"/>
              <a:chExt cx="1044" cy="308"/>
            </a:xfrm>
          </p:grpSpPr>
          <p:grpSp>
            <p:nvGrpSpPr>
              <p:cNvPr id="59455" name="Group 52"/>
              <p:cNvGrpSpPr>
                <a:grpSpLocks/>
              </p:cNvGrpSpPr>
              <p:nvPr/>
            </p:nvGrpSpPr>
            <p:grpSpPr bwMode="auto">
              <a:xfrm>
                <a:off x="0" y="22"/>
                <a:ext cx="1044" cy="274"/>
                <a:chOff x="0" y="0"/>
                <a:chExt cx="1044" cy="274"/>
              </a:xfrm>
            </p:grpSpPr>
            <p:sp>
              <p:nvSpPr>
                <p:cNvPr id="59457" name="Rectangle 64"/>
                <p:cNvSpPr>
                  <a:spLocks noChangeArrowheads="1"/>
                </p:cNvSpPr>
                <p:nvPr/>
              </p:nvSpPr>
              <p:spPr bwMode="auto">
                <a:xfrm>
                  <a:off x="0" y="1"/>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59458" name="Line 65"/>
                <p:cNvSpPr>
                  <a:spLocks noChangeShapeType="1"/>
                </p:cNvSpPr>
                <p:nvPr/>
              </p:nvSpPr>
              <p:spPr bwMode="auto">
                <a:xfrm>
                  <a:off x="205" y="0"/>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59" name="Line 66"/>
                <p:cNvSpPr>
                  <a:spLocks noChangeShapeType="1"/>
                </p:cNvSpPr>
                <p:nvPr/>
              </p:nvSpPr>
              <p:spPr bwMode="auto">
                <a:xfrm>
                  <a:off x="409" y="1"/>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60" name="Line 67"/>
                <p:cNvSpPr>
                  <a:spLocks noChangeShapeType="1"/>
                </p:cNvSpPr>
                <p:nvPr/>
              </p:nvSpPr>
              <p:spPr bwMode="auto">
                <a:xfrm>
                  <a:off x="613" y="0"/>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61" name="Line 68"/>
                <p:cNvSpPr>
                  <a:spLocks noChangeShapeType="1"/>
                </p:cNvSpPr>
                <p:nvPr/>
              </p:nvSpPr>
              <p:spPr bwMode="auto">
                <a:xfrm>
                  <a:off x="840" y="1"/>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9456" name="Text Box 69"/>
              <p:cNvSpPr txBox="1">
                <a:spLocks noChangeArrowheads="1"/>
              </p:cNvSpPr>
              <p:nvPr/>
            </p:nvSpPr>
            <p:spPr bwMode="auto">
              <a:xfrm>
                <a:off x="397" y="0"/>
                <a:ext cx="23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a:solidFill>
                      <a:srgbClr val="000066"/>
                    </a:solidFill>
                    <a:latin typeface="Arial Narrow" pitchFamily="34" charset="0"/>
                  </a:rPr>
                  <a:t>A</a:t>
                </a:r>
              </a:p>
            </p:txBody>
          </p:sp>
        </p:grpSp>
        <p:grpSp>
          <p:nvGrpSpPr>
            <p:cNvPr id="59403" name="Group 59"/>
            <p:cNvGrpSpPr>
              <a:grpSpLocks/>
            </p:cNvGrpSpPr>
            <p:nvPr/>
          </p:nvGrpSpPr>
          <p:grpSpPr bwMode="auto">
            <a:xfrm>
              <a:off x="1859" y="1558"/>
              <a:ext cx="1044" cy="308"/>
              <a:chOff x="0" y="0"/>
              <a:chExt cx="1044" cy="308"/>
            </a:xfrm>
          </p:grpSpPr>
          <p:grpSp>
            <p:nvGrpSpPr>
              <p:cNvPr id="59446" name="Group 60"/>
              <p:cNvGrpSpPr>
                <a:grpSpLocks/>
              </p:cNvGrpSpPr>
              <p:nvPr/>
            </p:nvGrpSpPr>
            <p:grpSpPr bwMode="auto">
              <a:xfrm>
                <a:off x="0" y="22"/>
                <a:ext cx="1044" cy="274"/>
                <a:chOff x="0" y="0"/>
                <a:chExt cx="1044" cy="274"/>
              </a:xfrm>
            </p:grpSpPr>
            <p:sp>
              <p:nvSpPr>
                <p:cNvPr id="59450" name="Rectangle 75"/>
                <p:cNvSpPr>
                  <a:spLocks noChangeArrowheads="1"/>
                </p:cNvSpPr>
                <p:nvPr/>
              </p:nvSpPr>
              <p:spPr bwMode="auto">
                <a:xfrm>
                  <a:off x="0" y="1"/>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59451" name="Line 76"/>
                <p:cNvSpPr>
                  <a:spLocks noChangeShapeType="1"/>
                </p:cNvSpPr>
                <p:nvPr/>
              </p:nvSpPr>
              <p:spPr bwMode="auto">
                <a:xfrm>
                  <a:off x="205" y="0"/>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52" name="Line 77"/>
                <p:cNvSpPr>
                  <a:spLocks noChangeShapeType="1"/>
                </p:cNvSpPr>
                <p:nvPr/>
              </p:nvSpPr>
              <p:spPr bwMode="auto">
                <a:xfrm>
                  <a:off x="409" y="1"/>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53" name="Line 78"/>
                <p:cNvSpPr>
                  <a:spLocks noChangeShapeType="1"/>
                </p:cNvSpPr>
                <p:nvPr/>
              </p:nvSpPr>
              <p:spPr bwMode="auto">
                <a:xfrm>
                  <a:off x="613" y="0"/>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54" name="Line 79"/>
                <p:cNvSpPr>
                  <a:spLocks noChangeShapeType="1"/>
                </p:cNvSpPr>
                <p:nvPr/>
              </p:nvSpPr>
              <p:spPr bwMode="auto">
                <a:xfrm>
                  <a:off x="840" y="1"/>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9447" name="Text Box 80"/>
              <p:cNvSpPr txBox="1">
                <a:spLocks noChangeArrowheads="1"/>
              </p:cNvSpPr>
              <p:nvPr/>
            </p:nvSpPr>
            <p:spPr bwMode="auto">
              <a:xfrm>
                <a:off x="397" y="0"/>
                <a:ext cx="23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a:solidFill>
                      <a:srgbClr val="000066"/>
                    </a:solidFill>
                    <a:latin typeface="Arial Narrow" pitchFamily="34" charset="0"/>
                  </a:rPr>
                  <a:t>E</a:t>
                </a:r>
              </a:p>
            </p:txBody>
          </p:sp>
          <p:sp>
            <p:nvSpPr>
              <p:cNvPr id="59448" name="Text Box 81"/>
              <p:cNvSpPr txBox="1">
                <a:spLocks noChangeArrowheads="1"/>
              </p:cNvSpPr>
              <p:nvPr/>
            </p:nvSpPr>
            <p:spPr bwMode="auto">
              <a:xfrm>
                <a:off x="159" y="3"/>
                <a:ext cx="29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200">
                    <a:solidFill>
                      <a:srgbClr val="000066"/>
                    </a:solidFill>
                  </a:rPr>
                  <a:t>∧</a:t>
                </a:r>
              </a:p>
            </p:txBody>
          </p:sp>
          <p:sp>
            <p:nvSpPr>
              <p:cNvPr id="59449" name="Text Box 82"/>
              <p:cNvSpPr txBox="1">
                <a:spLocks noChangeArrowheads="1"/>
              </p:cNvSpPr>
              <p:nvPr/>
            </p:nvSpPr>
            <p:spPr bwMode="auto">
              <a:xfrm>
                <a:off x="590" y="3"/>
                <a:ext cx="29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200">
                    <a:solidFill>
                      <a:srgbClr val="000066"/>
                    </a:solidFill>
                  </a:rPr>
                  <a:t>∧</a:t>
                </a:r>
              </a:p>
            </p:txBody>
          </p:sp>
        </p:grpSp>
        <p:grpSp>
          <p:nvGrpSpPr>
            <p:cNvPr id="59404" name="Group 69"/>
            <p:cNvGrpSpPr>
              <a:grpSpLocks/>
            </p:cNvGrpSpPr>
            <p:nvPr/>
          </p:nvGrpSpPr>
          <p:grpSpPr bwMode="auto">
            <a:xfrm>
              <a:off x="91" y="923"/>
              <a:ext cx="1088" cy="308"/>
              <a:chOff x="0" y="0"/>
              <a:chExt cx="1088" cy="308"/>
            </a:xfrm>
          </p:grpSpPr>
          <p:grpSp>
            <p:nvGrpSpPr>
              <p:cNvPr id="59437" name="Group 70"/>
              <p:cNvGrpSpPr>
                <a:grpSpLocks/>
              </p:cNvGrpSpPr>
              <p:nvPr/>
            </p:nvGrpSpPr>
            <p:grpSpPr bwMode="auto">
              <a:xfrm>
                <a:off x="44" y="22"/>
                <a:ext cx="1044" cy="274"/>
                <a:chOff x="0" y="0"/>
                <a:chExt cx="1044" cy="274"/>
              </a:xfrm>
            </p:grpSpPr>
            <p:sp>
              <p:nvSpPr>
                <p:cNvPr id="59441" name="Rectangle 85"/>
                <p:cNvSpPr>
                  <a:spLocks noChangeArrowheads="1"/>
                </p:cNvSpPr>
                <p:nvPr/>
              </p:nvSpPr>
              <p:spPr bwMode="auto">
                <a:xfrm>
                  <a:off x="0" y="1"/>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59442" name="Line 86"/>
                <p:cNvSpPr>
                  <a:spLocks noChangeShapeType="1"/>
                </p:cNvSpPr>
                <p:nvPr/>
              </p:nvSpPr>
              <p:spPr bwMode="auto">
                <a:xfrm>
                  <a:off x="205" y="0"/>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3" name="Line 87"/>
                <p:cNvSpPr>
                  <a:spLocks noChangeShapeType="1"/>
                </p:cNvSpPr>
                <p:nvPr/>
              </p:nvSpPr>
              <p:spPr bwMode="auto">
                <a:xfrm>
                  <a:off x="409" y="1"/>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4" name="Line 88"/>
                <p:cNvSpPr>
                  <a:spLocks noChangeShapeType="1"/>
                </p:cNvSpPr>
                <p:nvPr/>
              </p:nvSpPr>
              <p:spPr bwMode="auto">
                <a:xfrm>
                  <a:off x="613" y="0"/>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5" name="Line 89"/>
                <p:cNvSpPr>
                  <a:spLocks noChangeShapeType="1"/>
                </p:cNvSpPr>
                <p:nvPr/>
              </p:nvSpPr>
              <p:spPr bwMode="auto">
                <a:xfrm>
                  <a:off x="840" y="1"/>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9438" name="Text Box 90"/>
              <p:cNvSpPr txBox="1">
                <a:spLocks noChangeArrowheads="1"/>
              </p:cNvSpPr>
              <p:nvPr/>
            </p:nvSpPr>
            <p:spPr bwMode="auto">
              <a:xfrm>
                <a:off x="441" y="0"/>
                <a:ext cx="23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a:solidFill>
                      <a:srgbClr val="000066"/>
                    </a:solidFill>
                    <a:latin typeface="Arial Narrow" pitchFamily="34" charset="0"/>
                  </a:rPr>
                  <a:t>B</a:t>
                </a:r>
              </a:p>
            </p:txBody>
          </p:sp>
          <p:sp>
            <p:nvSpPr>
              <p:cNvPr id="59439" name="Text Box 91"/>
              <p:cNvSpPr txBox="1">
                <a:spLocks noChangeArrowheads="1"/>
              </p:cNvSpPr>
              <p:nvPr/>
            </p:nvSpPr>
            <p:spPr bwMode="auto">
              <a:xfrm>
                <a:off x="203" y="3"/>
                <a:ext cx="29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200">
                    <a:solidFill>
                      <a:srgbClr val="000066"/>
                    </a:solidFill>
                  </a:rPr>
                  <a:t>∧</a:t>
                </a:r>
              </a:p>
            </p:txBody>
          </p:sp>
          <p:sp>
            <p:nvSpPr>
              <p:cNvPr id="59440" name="Text Box 92"/>
              <p:cNvSpPr txBox="1">
                <a:spLocks noChangeArrowheads="1"/>
              </p:cNvSpPr>
              <p:nvPr/>
            </p:nvSpPr>
            <p:spPr bwMode="auto">
              <a:xfrm>
                <a:off x="0" y="3"/>
                <a:ext cx="29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200">
                    <a:solidFill>
                      <a:srgbClr val="000066"/>
                    </a:solidFill>
                  </a:rPr>
                  <a:t>∧</a:t>
                </a:r>
              </a:p>
            </p:txBody>
          </p:sp>
        </p:grpSp>
        <p:grpSp>
          <p:nvGrpSpPr>
            <p:cNvPr id="59405" name="Group 79"/>
            <p:cNvGrpSpPr>
              <a:grpSpLocks/>
            </p:cNvGrpSpPr>
            <p:nvPr/>
          </p:nvGrpSpPr>
          <p:grpSpPr bwMode="auto">
            <a:xfrm>
              <a:off x="2131" y="923"/>
              <a:ext cx="1089" cy="308"/>
              <a:chOff x="0" y="0"/>
              <a:chExt cx="1089" cy="308"/>
            </a:xfrm>
          </p:grpSpPr>
          <p:grpSp>
            <p:nvGrpSpPr>
              <p:cNvPr id="59428" name="Group 80"/>
              <p:cNvGrpSpPr>
                <a:grpSpLocks/>
              </p:cNvGrpSpPr>
              <p:nvPr/>
            </p:nvGrpSpPr>
            <p:grpSpPr bwMode="auto">
              <a:xfrm>
                <a:off x="0" y="22"/>
                <a:ext cx="1044" cy="274"/>
                <a:chOff x="0" y="0"/>
                <a:chExt cx="1044" cy="274"/>
              </a:xfrm>
            </p:grpSpPr>
            <p:sp>
              <p:nvSpPr>
                <p:cNvPr id="59432" name="Rectangle 96"/>
                <p:cNvSpPr>
                  <a:spLocks noChangeArrowheads="1"/>
                </p:cNvSpPr>
                <p:nvPr/>
              </p:nvSpPr>
              <p:spPr bwMode="auto">
                <a:xfrm>
                  <a:off x="0" y="1"/>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59433" name="Line 97"/>
                <p:cNvSpPr>
                  <a:spLocks noChangeShapeType="1"/>
                </p:cNvSpPr>
                <p:nvPr/>
              </p:nvSpPr>
              <p:spPr bwMode="auto">
                <a:xfrm>
                  <a:off x="205" y="0"/>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4" name="Line 98"/>
                <p:cNvSpPr>
                  <a:spLocks noChangeShapeType="1"/>
                </p:cNvSpPr>
                <p:nvPr/>
              </p:nvSpPr>
              <p:spPr bwMode="auto">
                <a:xfrm>
                  <a:off x="409" y="1"/>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5" name="Line 99"/>
                <p:cNvSpPr>
                  <a:spLocks noChangeShapeType="1"/>
                </p:cNvSpPr>
                <p:nvPr/>
              </p:nvSpPr>
              <p:spPr bwMode="auto">
                <a:xfrm>
                  <a:off x="613" y="0"/>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36" name="Line 100"/>
                <p:cNvSpPr>
                  <a:spLocks noChangeShapeType="1"/>
                </p:cNvSpPr>
                <p:nvPr/>
              </p:nvSpPr>
              <p:spPr bwMode="auto">
                <a:xfrm>
                  <a:off x="840" y="1"/>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9429" name="Text Box 101"/>
              <p:cNvSpPr txBox="1">
                <a:spLocks noChangeArrowheads="1"/>
              </p:cNvSpPr>
              <p:nvPr/>
            </p:nvSpPr>
            <p:spPr bwMode="auto">
              <a:xfrm>
                <a:off x="397" y="0"/>
                <a:ext cx="23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a:solidFill>
                      <a:srgbClr val="000066"/>
                    </a:solidFill>
                    <a:latin typeface="Arial Narrow" pitchFamily="34" charset="0"/>
                  </a:rPr>
                  <a:t>C</a:t>
                </a:r>
              </a:p>
            </p:txBody>
          </p:sp>
          <p:sp>
            <p:nvSpPr>
              <p:cNvPr id="59430" name="Text Box 102"/>
              <p:cNvSpPr txBox="1">
                <a:spLocks noChangeArrowheads="1"/>
              </p:cNvSpPr>
              <p:nvPr/>
            </p:nvSpPr>
            <p:spPr bwMode="auto">
              <a:xfrm>
                <a:off x="796" y="3"/>
                <a:ext cx="29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200">
                    <a:solidFill>
                      <a:srgbClr val="000066"/>
                    </a:solidFill>
                  </a:rPr>
                  <a:t>∧</a:t>
                </a:r>
              </a:p>
            </p:txBody>
          </p:sp>
          <p:sp>
            <p:nvSpPr>
              <p:cNvPr id="59431" name="Text Box 103"/>
              <p:cNvSpPr txBox="1">
                <a:spLocks noChangeArrowheads="1"/>
              </p:cNvSpPr>
              <p:nvPr/>
            </p:nvSpPr>
            <p:spPr bwMode="auto">
              <a:xfrm>
                <a:off x="590" y="3"/>
                <a:ext cx="29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200">
                    <a:solidFill>
                      <a:srgbClr val="000066"/>
                    </a:solidFill>
                  </a:rPr>
                  <a:t>∧</a:t>
                </a:r>
              </a:p>
            </p:txBody>
          </p:sp>
        </p:grpSp>
        <p:sp>
          <p:nvSpPr>
            <p:cNvPr id="59406" name="Line 105"/>
            <p:cNvSpPr>
              <a:spLocks noChangeShapeType="1"/>
            </p:cNvSpPr>
            <p:nvPr/>
          </p:nvSpPr>
          <p:spPr bwMode="auto">
            <a:xfrm flipH="1">
              <a:off x="975" y="492"/>
              <a:ext cx="476" cy="454"/>
            </a:xfrm>
            <a:prstGeom prst="line">
              <a:avLst/>
            </a:prstGeom>
            <a:noFill/>
            <a:ln w="25400">
              <a:solidFill>
                <a:srgbClr val="00808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9407" name="Line 106"/>
            <p:cNvSpPr>
              <a:spLocks noChangeShapeType="1"/>
            </p:cNvSpPr>
            <p:nvPr/>
          </p:nvSpPr>
          <p:spPr bwMode="auto">
            <a:xfrm>
              <a:off x="1860" y="492"/>
              <a:ext cx="476" cy="454"/>
            </a:xfrm>
            <a:prstGeom prst="line">
              <a:avLst/>
            </a:prstGeom>
            <a:noFill/>
            <a:ln w="25400">
              <a:solidFill>
                <a:srgbClr val="00808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9408" name="Line 107"/>
            <p:cNvSpPr>
              <a:spLocks noChangeShapeType="1"/>
            </p:cNvSpPr>
            <p:nvPr/>
          </p:nvSpPr>
          <p:spPr bwMode="auto">
            <a:xfrm flipH="1">
              <a:off x="2200" y="1082"/>
              <a:ext cx="249" cy="499"/>
            </a:xfrm>
            <a:prstGeom prst="line">
              <a:avLst/>
            </a:prstGeom>
            <a:noFill/>
            <a:ln w="25400">
              <a:solidFill>
                <a:srgbClr val="00808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9409" name="Line 110"/>
            <p:cNvSpPr>
              <a:spLocks noChangeShapeType="1"/>
            </p:cNvSpPr>
            <p:nvPr/>
          </p:nvSpPr>
          <p:spPr bwMode="auto">
            <a:xfrm>
              <a:off x="862" y="1059"/>
              <a:ext cx="227" cy="545"/>
            </a:xfrm>
            <a:prstGeom prst="line">
              <a:avLst/>
            </a:prstGeom>
            <a:noFill/>
            <a:ln w="25400">
              <a:solidFill>
                <a:srgbClr val="00808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59410" name="Freeform 111"/>
            <p:cNvSpPr>
              <a:spLocks/>
            </p:cNvSpPr>
            <p:nvPr/>
          </p:nvSpPr>
          <p:spPr bwMode="auto">
            <a:xfrm>
              <a:off x="1655" y="174"/>
              <a:ext cx="273" cy="137"/>
            </a:xfrm>
            <a:custGeom>
              <a:avLst/>
              <a:gdLst>
                <a:gd name="T0" fmla="*/ 273 w 273"/>
                <a:gd name="T1" fmla="*/ 1 h 137"/>
                <a:gd name="T2" fmla="*/ 137 w 273"/>
                <a:gd name="T3" fmla="*/ 23 h 137"/>
                <a:gd name="T4" fmla="*/ 0 w 273"/>
                <a:gd name="T5" fmla="*/ 137 h 137"/>
                <a:gd name="T6" fmla="*/ 0 60000 65536"/>
                <a:gd name="T7" fmla="*/ 0 60000 65536"/>
                <a:gd name="T8" fmla="*/ 0 60000 65536"/>
                <a:gd name="T9" fmla="*/ 0 w 273"/>
                <a:gd name="T10" fmla="*/ 0 h 137"/>
                <a:gd name="T11" fmla="*/ 273 w 273"/>
                <a:gd name="T12" fmla="*/ 137 h 137"/>
              </a:gdLst>
              <a:ahLst/>
              <a:cxnLst>
                <a:cxn ang="T6">
                  <a:pos x="T0" y="T1"/>
                </a:cxn>
                <a:cxn ang="T7">
                  <a:pos x="T2" y="T3"/>
                </a:cxn>
                <a:cxn ang="T8">
                  <a:pos x="T4" y="T5"/>
                </a:cxn>
              </a:cxnLst>
              <a:rect l="T9" t="T10" r="T11" b="T12"/>
              <a:pathLst>
                <a:path w="273" h="137">
                  <a:moveTo>
                    <a:pt x="273" y="1"/>
                  </a:moveTo>
                  <a:cubicBezTo>
                    <a:pt x="227" y="0"/>
                    <a:pt x="182" y="0"/>
                    <a:pt x="137" y="23"/>
                  </a:cubicBezTo>
                  <a:cubicBezTo>
                    <a:pt x="92" y="46"/>
                    <a:pt x="23" y="118"/>
                    <a:pt x="0" y="137"/>
                  </a:cubicBezTo>
                </a:path>
              </a:pathLst>
            </a:custGeom>
            <a:noFill/>
            <a:ln w="25400" cmpd="sng">
              <a:solidFill>
                <a:srgbClr val="339966"/>
              </a:solidFill>
              <a:miter lim="800000"/>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1" name="Text Box 112"/>
            <p:cNvSpPr txBox="1">
              <a:spLocks noChangeArrowheads="1"/>
            </p:cNvSpPr>
            <p:nvPr/>
          </p:nvSpPr>
          <p:spPr bwMode="auto">
            <a:xfrm>
              <a:off x="1905" y="0"/>
              <a:ext cx="4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400" b="1">
                  <a:solidFill>
                    <a:srgbClr val="000066"/>
                  </a:solidFill>
                </a:rPr>
                <a:t>root</a:t>
              </a:r>
            </a:p>
          </p:txBody>
        </p:sp>
        <p:sp>
          <p:nvSpPr>
            <p:cNvPr id="59412" name="Freeform 113"/>
            <p:cNvSpPr>
              <a:spLocks/>
            </p:cNvSpPr>
            <p:nvPr/>
          </p:nvSpPr>
          <p:spPr bwMode="auto">
            <a:xfrm>
              <a:off x="1225" y="470"/>
              <a:ext cx="158" cy="1111"/>
            </a:xfrm>
            <a:custGeom>
              <a:avLst/>
              <a:gdLst>
                <a:gd name="T0" fmla="*/ 0 w 165"/>
                <a:gd name="T1" fmla="*/ 0 h 1088"/>
                <a:gd name="T2" fmla="*/ 11 w 165"/>
                <a:gd name="T3" fmla="*/ 353 h 1088"/>
                <a:gd name="T4" fmla="*/ 29 w 165"/>
                <a:gd name="T5" fmla="*/ 620 h 1088"/>
                <a:gd name="T6" fmla="*/ 40 w 165"/>
                <a:gd name="T7" fmla="*/ 887 h 1088"/>
                <a:gd name="T8" fmla="*/ 40 w 165"/>
                <a:gd name="T9" fmla="*/ 2124 h 1088"/>
                <a:gd name="T10" fmla="*/ 0 60000 65536"/>
                <a:gd name="T11" fmla="*/ 0 60000 65536"/>
                <a:gd name="T12" fmla="*/ 0 60000 65536"/>
                <a:gd name="T13" fmla="*/ 0 60000 65536"/>
                <a:gd name="T14" fmla="*/ 0 60000 65536"/>
                <a:gd name="T15" fmla="*/ 0 w 165"/>
                <a:gd name="T16" fmla="*/ 0 h 1088"/>
                <a:gd name="T17" fmla="*/ 165 w 165"/>
                <a:gd name="T18" fmla="*/ 1088 h 1088"/>
              </a:gdLst>
              <a:ahLst/>
              <a:cxnLst>
                <a:cxn ang="T10">
                  <a:pos x="T0" y="T1"/>
                </a:cxn>
                <a:cxn ang="T11">
                  <a:pos x="T2" y="T3"/>
                </a:cxn>
                <a:cxn ang="T12">
                  <a:pos x="T4" y="T5"/>
                </a:cxn>
                <a:cxn ang="T13">
                  <a:pos x="T6" y="T7"/>
                </a:cxn>
                <a:cxn ang="T14">
                  <a:pos x="T8" y="T9"/>
                </a:cxn>
              </a:cxnLst>
              <a:rect l="T15" t="T16" r="T17" b="T18"/>
              <a:pathLst>
                <a:path w="165" h="1088">
                  <a:moveTo>
                    <a:pt x="0" y="0"/>
                  </a:moveTo>
                  <a:cubicBezTo>
                    <a:pt x="1" y="64"/>
                    <a:pt x="3" y="128"/>
                    <a:pt x="22" y="181"/>
                  </a:cubicBezTo>
                  <a:cubicBezTo>
                    <a:pt x="41" y="234"/>
                    <a:pt x="90" y="272"/>
                    <a:pt x="113" y="317"/>
                  </a:cubicBezTo>
                  <a:cubicBezTo>
                    <a:pt x="136" y="362"/>
                    <a:pt x="151" y="325"/>
                    <a:pt x="158" y="453"/>
                  </a:cubicBezTo>
                  <a:cubicBezTo>
                    <a:pt x="165" y="581"/>
                    <a:pt x="158" y="982"/>
                    <a:pt x="158" y="1088"/>
                  </a:cubicBezTo>
                </a:path>
              </a:pathLst>
            </a:custGeom>
            <a:noFill/>
            <a:ln w="25400" cmpd="sng">
              <a:solidFill>
                <a:schemeClr val="tx2"/>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3" name="Freeform 116"/>
            <p:cNvSpPr>
              <a:spLocks/>
            </p:cNvSpPr>
            <p:nvPr/>
          </p:nvSpPr>
          <p:spPr bwMode="auto">
            <a:xfrm flipH="1">
              <a:off x="1950" y="470"/>
              <a:ext cx="113" cy="1111"/>
            </a:xfrm>
            <a:custGeom>
              <a:avLst/>
              <a:gdLst>
                <a:gd name="T0" fmla="*/ 0 w 165"/>
                <a:gd name="T1" fmla="*/ 0 h 1088"/>
                <a:gd name="T2" fmla="*/ 1 w 165"/>
                <a:gd name="T3" fmla="*/ 353 h 1088"/>
                <a:gd name="T4" fmla="*/ 1 w 165"/>
                <a:gd name="T5" fmla="*/ 620 h 1088"/>
                <a:gd name="T6" fmla="*/ 1 w 165"/>
                <a:gd name="T7" fmla="*/ 887 h 1088"/>
                <a:gd name="T8" fmla="*/ 1 w 165"/>
                <a:gd name="T9" fmla="*/ 2124 h 1088"/>
                <a:gd name="T10" fmla="*/ 0 60000 65536"/>
                <a:gd name="T11" fmla="*/ 0 60000 65536"/>
                <a:gd name="T12" fmla="*/ 0 60000 65536"/>
                <a:gd name="T13" fmla="*/ 0 60000 65536"/>
                <a:gd name="T14" fmla="*/ 0 60000 65536"/>
                <a:gd name="T15" fmla="*/ 0 w 165"/>
                <a:gd name="T16" fmla="*/ 0 h 1088"/>
                <a:gd name="T17" fmla="*/ 165 w 165"/>
                <a:gd name="T18" fmla="*/ 1088 h 1088"/>
              </a:gdLst>
              <a:ahLst/>
              <a:cxnLst>
                <a:cxn ang="T10">
                  <a:pos x="T0" y="T1"/>
                </a:cxn>
                <a:cxn ang="T11">
                  <a:pos x="T2" y="T3"/>
                </a:cxn>
                <a:cxn ang="T12">
                  <a:pos x="T4" y="T5"/>
                </a:cxn>
                <a:cxn ang="T13">
                  <a:pos x="T6" y="T7"/>
                </a:cxn>
                <a:cxn ang="T14">
                  <a:pos x="T8" y="T9"/>
                </a:cxn>
              </a:cxnLst>
              <a:rect l="T15" t="T16" r="T17" b="T18"/>
              <a:pathLst>
                <a:path w="165" h="1088">
                  <a:moveTo>
                    <a:pt x="0" y="0"/>
                  </a:moveTo>
                  <a:cubicBezTo>
                    <a:pt x="1" y="64"/>
                    <a:pt x="3" y="128"/>
                    <a:pt x="22" y="181"/>
                  </a:cubicBezTo>
                  <a:cubicBezTo>
                    <a:pt x="41" y="234"/>
                    <a:pt x="90" y="272"/>
                    <a:pt x="113" y="317"/>
                  </a:cubicBezTo>
                  <a:cubicBezTo>
                    <a:pt x="136" y="362"/>
                    <a:pt x="151" y="325"/>
                    <a:pt x="158" y="453"/>
                  </a:cubicBezTo>
                  <a:cubicBezTo>
                    <a:pt x="165" y="581"/>
                    <a:pt x="158" y="982"/>
                    <a:pt x="158" y="1088"/>
                  </a:cubicBezTo>
                </a:path>
              </a:pathLst>
            </a:custGeom>
            <a:noFill/>
            <a:ln w="25400" cmpd="sng">
              <a:solidFill>
                <a:schemeClr val="bg2"/>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4" name="Freeform 117"/>
            <p:cNvSpPr>
              <a:spLocks/>
            </p:cNvSpPr>
            <p:nvPr/>
          </p:nvSpPr>
          <p:spPr bwMode="auto">
            <a:xfrm>
              <a:off x="1089" y="1059"/>
              <a:ext cx="158" cy="499"/>
            </a:xfrm>
            <a:custGeom>
              <a:avLst/>
              <a:gdLst>
                <a:gd name="T0" fmla="*/ 0 w 136"/>
                <a:gd name="T1" fmla="*/ 0 h 431"/>
                <a:gd name="T2" fmla="*/ 2751 w 136"/>
                <a:gd name="T3" fmla="*/ 14679 h 431"/>
                <a:gd name="T4" fmla="*/ 11030 w 136"/>
                <a:gd name="T5" fmla="*/ 29589 h 431"/>
                <a:gd name="T6" fmla="*/ 16539 w 136"/>
                <a:gd name="T7" fmla="*/ 46876 h 431"/>
                <a:gd name="T8" fmla="*/ 0 60000 65536"/>
                <a:gd name="T9" fmla="*/ 0 60000 65536"/>
                <a:gd name="T10" fmla="*/ 0 60000 65536"/>
                <a:gd name="T11" fmla="*/ 0 60000 65536"/>
                <a:gd name="T12" fmla="*/ 0 w 136"/>
                <a:gd name="T13" fmla="*/ 0 h 431"/>
                <a:gd name="T14" fmla="*/ 136 w 136"/>
                <a:gd name="T15" fmla="*/ 431 h 431"/>
              </a:gdLst>
              <a:ahLst/>
              <a:cxnLst>
                <a:cxn ang="T8">
                  <a:pos x="T0" y="T1"/>
                </a:cxn>
                <a:cxn ang="T9">
                  <a:pos x="T2" y="T3"/>
                </a:cxn>
                <a:cxn ang="T10">
                  <a:pos x="T4" y="T5"/>
                </a:cxn>
                <a:cxn ang="T11">
                  <a:pos x="T6" y="T7"/>
                </a:cxn>
              </a:cxnLst>
              <a:rect l="T12" t="T13" r="T14" b="T15"/>
              <a:pathLst>
                <a:path w="136" h="431">
                  <a:moveTo>
                    <a:pt x="0" y="0"/>
                  </a:moveTo>
                  <a:cubicBezTo>
                    <a:pt x="3" y="45"/>
                    <a:pt x="7" y="91"/>
                    <a:pt x="22" y="136"/>
                  </a:cubicBezTo>
                  <a:cubicBezTo>
                    <a:pt x="37" y="181"/>
                    <a:pt x="71" y="223"/>
                    <a:pt x="90" y="272"/>
                  </a:cubicBezTo>
                  <a:cubicBezTo>
                    <a:pt x="109" y="321"/>
                    <a:pt x="128" y="397"/>
                    <a:pt x="136" y="431"/>
                  </a:cubicBezTo>
                </a:path>
              </a:pathLst>
            </a:custGeom>
            <a:noFill/>
            <a:ln w="25400" cmpd="sng">
              <a:solidFill>
                <a:schemeClr val="tx1"/>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5" name="Freeform 118"/>
            <p:cNvSpPr>
              <a:spLocks/>
            </p:cNvSpPr>
            <p:nvPr/>
          </p:nvSpPr>
          <p:spPr bwMode="auto">
            <a:xfrm flipH="1">
              <a:off x="2064" y="1059"/>
              <a:ext cx="181" cy="522"/>
            </a:xfrm>
            <a:custGeom>
              <a:avLst/>
              <a:gdLst>
                <a:gd name="T0" fmla="*/ 0 w 136"/>
                <a:gd name="T1" fmla="*/ 0 h 431"/>
                <a:gd name="T2" fmla="*/ 205475 w 136"/>
                <a:gd name="T3" fmla="*/ 62553 h 431"/>
                <a:gd name="T4" fmla="*/ 847379 w 136"/>
                <a:gd name="T5" fmla="*/ 124574 h 431"/>
                <a:gd name="T6" fmla="*/ 1276942 w 136"/>
                <a:gd name="T7" fmla="*/ 197926 h 431"/>
                <a:gd name="T8" fmla="*/ 0 60000 65536"/>
                <a:gd name="T9" fmla="*/ 0 60000 65536"/>
                <a:gd name="T10" fmla="*/ 0 60000 65536"/>
                <a:gd name="T11" fmla="*/ 0 60000 65536"/>
                <a:gd name="T12" fmla="*/ 0 w 136"/>
                <a:gd name="T13" fmla="*/ 0 h 431"/>
                <a:gd name="T14" fmla="*/ 136 w 136"/>
                <a:gd name="T15" fmla="*/ 431 h 431"/>
              </a:gdLst>
              <a:ahLst/>
              <a:cxnLst>
                <a:cxn ang="T8">
                  <a:pos x="T0" y="T1"/>
                </a:cxn>
                <a:cxn ang="T9">
                  <a:pos x="T2" y="T3"/>
                </a:cxn>
                <a:cxn ang="T10">
                  <a:pos x="T4" y="T5"/>
                </a:cxn>
                <a:cxn ang="T11">
                  <a:pos x="T6" y="T7"/>
                </a:cxn>
              </a:cxnLst>
              <a:rect l="T12" t="T13" r="T14" b="T15"/>
              <a:pathLst>
                <a:path w="136" h="431">
                  <a:moveTo>
                    <a:pt x="0" y="0"/>
                  </a:moveTo>
                  <a:cubicBezTo>
                    <a:pt x="3" y="45"/>
                    <a:pt x="7" y="91"/>
                    <a:pt x="22" y="136"/>
                  </a:cubicBezTo>
                  <a:cubicBezTo>
                    <a:pt x="37" y="181"/>
                    <a:pt x="71" y="223"/>
                    <a:pt x="90" y="272"/>
                  </a:cubicBezTo>
                  <a:cubicBezTo>
                    <a:pt x="109" y="321"/>
                    <a:pt x="128" y="397"/>
                    <a:pt x="136" y="431"/>
                  </a:cubicBezTo>
                </a:path>
              </a:pathLst>
            </a:custGeom>
            <a:noFill/>
            <a:ln w="25400" cmpd="sng">
              <a:solidFill>
                <a:schemeClr val="tx2"/>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6" name="Freeform 119"/>
            <p:cNvSpPr>
              <a:spLocks/>
            </p:cNvSpPr>
            <p:nvPr/>
          </p:nvSpPr>
          <p:spPr bwMode="auto">
            <a:xfrm>
              <a:off x="249" y="1218"/>
              <a:ext cx="314" cy="499"/>
            </a:xfrm>
            <a:custGeom>
              <a:avLst/>
              <a:gdLst>
                <a:gd name="T0" fmla="*/ 295 w 314"/>
                <a:gd name="T1" fmla="*/ 2150 h 476"/>
                <a:gd name="T2" fmla="*/ 295 w 314"/>
                <a:gd name="T3" fmla="*/ 1641 h 476"/>
                <a:gd name="T4" fmla="*/ 182 w 314"/>
                <a:gd name="T5" fmla="*/ 919 h 476"/>
                <a:gd name="T6" fmla="*/ 46 w 314"/>
                <a:gd name="T7" fmla="*/ 515 h 476"/>
                <a:gd name="T8" fmla="*/ 0 w 314"/>
                <a:gd name="T9" fmla="*/ 0 h 476"/>
                <a:gd name="T10" fmla="*/ 0 60000 65536"/>
                <a:gd name="T11" fmla="*/ 0 60000 65536"/>
                <a:gd name="T12" fmla="*/ 0 60000 65536"/>
                <a:gd name="T13" fmla="*/ 0 60000 65536"/>
                <a:gd name="T14" fmla="*/ 0 60000 65536"/>
                <a:gd name="T15" fmla="*/ 0 w 314"/>
                <a:gd name="T16" fmla="*/ 0 h 476"/>
                <a:gd name="T17" fmla="*/ 314 w 314"/>
                <a:gd name="T18" fmla="*/ 476 h 476"/>
              </a:gdLst>
              <a:ahLst/>
              <a:cxnLst>
                <a:cxn ang="T10">
                  <a:pos x="T0" y="T1"/>
                </a:cxn>
                <a:cxn ang="T11">
                  <a:pos x="T2" y="T3"/>
                </a:cxn>
                <a:cxn ang="T12">
                  <a:pos x="T4" y="T5"/>
                </a:cxn>
                <a:cxn ang="T13">
                  <a:pos x="T6" y="T7"/>
                </a:cxn>
                <a:cxn ang="T14">
                  <a:pos x="T8" y="T9"/>
                </a:cxn>
              </a:cxnLst>
              <a:rect l="T15" t="T16" r="T17" b="T18"/>
              <a:pathLst>
                <a:path w="314" h="476">
                  <a:moveTo>
                    <a:pt x="295" y="476"/>
                  </a:moveTo>
                  <a:cubicBezTo>
                    <a:pt x="304" y="442"/>
                    <a:pt x="314" y="408"/>
                    <a:pt x="295" y="363"/>
                  </a:cubicBezTo>
                  <a:cubicBezTo>
                    <a:pt x="276" y="318"/>
                    <a:pt x="223" y="246"/>
                    <a:pt x="182" y="204"/>
                  </a:cubicBezTo>
                  <a:cubicBezTo>
                    <a:pt x="141" y="162"/>
                    <a:pt x="76" y="147"/>
                    <a:pt x="46" y="113"/>
                  </a:cubicBezTo>
                  <a:cubicBezTo>
                    <a:pt x="16" y="79"/>
                    <a:pt x="8" y="19"/>
                    <a:pt x="0" y="0"/>
                  </a:cubicBezTo>
                </a:path>
              </a:pathLst>
            </a:custGeom>
            <a:noFill/>
            <a:ln w="25400" cmpd="sng">
              <a:solidFill>
                <a:schemeClr val="tx2"/>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7" name="Freeform 120"/>
            <p:cNvSpPr>
              <a:spLocks/>
            </p:cNvSpPr>
            <p:nvPr/>
          </p:nvSpPr>
          <p:spPr bwMode="auto">
            <a:xfrm flipH="1">
              <a:off x="2789" y="1218"/>
              <a:ext cx="269" cy="499"/>
            </a:xfrm>
            <a:custGeom>
              <a:avLst/>
              <a:gdLst>
                <a:gd name="T0" fmla="*/ 3 w 314"/>
                <a:gd name="T1" fmla="*/ 2150 h 476"/>
                <a:gd name="T2" fmla="*/ 3 w 314"/>
                <a:gd name="T3" fmla="*/ 1641 h 476"/>
                <a:gd name="T4" fmla="*/ 3 w 314"/>
                <a:gd name="T5" fmla="*/ 919 h 476"/>
                <a:gd name="T6" fmla="*/ 3 w 314"/>
                <a:gd name="T7" fmla="*/ 515 h 476"/>
                <a:gd name="T8" fmla="*/ 0 w 314"/>
                <a:gd name="T9" fmla="*/ 0 h 476"/>
                <a:gd name="T10" fmla="*/ 0 60000 65536"/>
                <a:gd name="T11" fmla="*/ 0 60000 65536"/>
                <a:gd name="T12" fmla="*/ 0 60000 65536"/>
                <a:gd name="T13" fmla="*/ 0 60000 65536"/>
                <a:gd name="T14" fmla="*/ 0 60000 65536"/>
                <a:gd name="T15" fmla="*/ 0 w 314"/>
                <a:gd name="T16" fmla="*/ 0 h 476"/>
                <a:gd name="T17" fmla="*/ 314 w 314"/>
                <a:gd name="T18" fmla="*/ 476 h 476"/>
              </a:gdLst>
              <a:ahLst/>
              <a:cxnLst>
                <a:cxn ang="T10">
                  <a:pos x="T0" y="T1"/>
                </a:cxn>
                <a:cxn ang="T11">
                  <a:pos x="T2" y="T3"/>
                </a:cxn>
                <a:cxn ang="T12">
                  <a:pos x="T4" y="T5"/>
                </a:cxn>
                <a:cxn ang="T13">
                  <a:pos x="T6" y="T7"/>
                </a:cxn>
                <a:cxn ang="T14">
                  <a:pos x="T8" y="T9"/>
                </a:cxn>
              </a:cxnLst>
              <a:rect l="T15" t="T16" r="T17" b="T18"/>
              <a:pathLst>
                <a:path w="314" h="476">
                  <a:moveTo>
                    <a:pt x="295" y="476"/>
                  </a:moveTo>
                  <a:cubicBezTo>
                    <a:pt x="304" y="442"/>
                    <a:pt x="314" y="408"/>
                    <a:pt x="295" y="363"/>
                  </a:cubicBezTo>
                  <a:cubicBezTo>
                    <a:pt x="276" y="318"/>
                    <a:pt x="223" y="246"/>
                    <a:pt x="182" y="204"/>
                  </a:cubicBezTo>
                  <a:cubicBezTo>
                    <a:pt x="141" y="162"/>
                    <a:pt x="76" y="147"/>
                    <a:pt x="46" y="113"/>
                  </a:cubicBezTo>
                  <a:cubicBezTo>
                    <a:pt x="16" y="79"/>
                    <a:pt x="8" y="19"/>
                    <a:pt x="0" y="0"/>
                  </a:cubicBezTo>
                </a:path>
              </a:pathLst>
            </a:custGeom>
            <a:noFill/>
            <a:ln w="25400" cmpd="sng">
              <a:solidFill>
                <a:schemeClr val="bg2"/>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8" name="Freeform 121"/>
            <p:cNvSpPr>
              <a:spLocks/>
            </p:cNvSpPr>
            <p:nvPr/>
          </p:nvSpPr>
          <p:spPr bwMode="auto">
            <a:xfrm>
              <a:off x="1746" y="606"/>
              <a:ext cx="227" cy="1111"/>
            </a:xfrm>
            <a:custGeom>
              <a:avLst/>
              <a:gdLst>
                <a:gd name="T0" fmla="*/ 3417 w 208"/>
                <a:gd name="T1" fmla="*/ 2065 h 1089"/>
                <a:gd name="T2" fmla="*/ 1942 w 208"/>
                <a:gd name="T3" fmla="*/ 1893 h 1089"/>
                <a:gd name="T4" fmla="*/ 809 w 208"/>
                <a:gd name="T5" fmla="*/ 1463 h 1089"/>
                <a:gd name="T6" fmla="*/ 438 w 208"/>
                <a:gd name="T7" fmla="*/ 1162 h 1089"/>
                <a:gd name="T8" fmla="*/ 4 w 208"/>
                <a:gd name="T9" fmla="*/ 258 h 1089"/>
                <a:gd name="T10" fmla="*/ 4 w 208"/>
                <a:gd name="T11" fmla="*/ 0 h 1089"/>
                <a:gd name="T12" fmla="*/ 0 60000 65536"/>
                <a:gd name="T13" fmla="*/ 0 60000 65536"/>
                <a:gd name="T14" fmla="*/ 0 60000 65536"/>
                <a:gd name="T15" fmla="*/ 0 60000 65536"/>
                <a:gd name="T16" fmla="*/ 0 60000 65536"/>
                <a:gd name="T17" fmla="*/ 0 60000 65536"/>
                <a:gd name="T18" fmla="*/ 0 w 208"/>
                <a:gd name="T19" fmla="*/ 0 h 1089"/>
                <a:gd name="T20" fmla="*/ 208 w 208"/>
                <a:gd name="T21" fmla="*/ 1089 h 1089"/>
              </a:gdLst>
              <a:ahLst/>
              <a:cxnLst>
                <a:cxn ang="T12">
                  <a:pos x="T0" y="T1"/>
                </a:cxn>
                <a:cxn ang="T13">
                  <a:pos x="T2" y="T3"/>
                </a:cxn>
                <a:cxn ang="T14">
                  <a:pos x="T4" y="T5"/>
                </a:cxn>
                <a:cxn ang="T15">
                  <a:pos x="T6" y="T7"/>
                </a:cxn>
                <a:cxn ang="T16">
                  <a:pos x="T8" y="T9"/>
                </a:cxn>
                <a:cxn ang="T17">
                  <a:pos x="T10" y="T11"/>
                </a:cxn>
              </a:cxnLst>
              <a:rect l="T18" t="T19" r="T20" b="T21"/>
              <a:pathLst>
                <a:path w="208" h="1089">
                  <a:moveTo>
                    <a:pt x="208" y="1089"/>
                  </a:moveTo>
                  <a:cubicBezTo>
                    <a:pt x="176" y="1070"/>
                    <a:pt x="144" y="1051"/>
                    <a:pt x="117" y="998"/>
                  </a:cubicBezTo>
                  <a:cubicBezTo>
                    <a:pt x="90" y="945"/>
                    <a:pt x="64" y="835"/>
                    <a:pt x="49" y="771"/>
                  </a:cubicBezTo>
                  <a:cubicBezTo>
                    <a:pt x="34" y="707"/>
                    <a:pt x="34" y="719"/>
                    <a:pt x="27" y="613"/>
                  </a:cubicBezTo>
                  <a:cubicBezTo>
                    <a:pt x="20" y="507"/>
                    <a:pt x="8" y="238"/>
                    <a:pt x="4" y="136"/>
                  </a:cubicBezTo>
                  <a:cubicBezTo>
                    <a:pt x="0" y="34"/>
                    <a:pt x="4" y="23"/>
                    <a:pt x="4" y="0"/>
                  </a:cubicBezTo>
                </a:path>
              </a:pathLst>
            </a:custGeom>
            <a:noFill/>
            <a:ln w="25400" cmpd="sng">
              <a:solidFill>
                <a:schemeClr val="tx2"/>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9" name="Freeform 122"/>
            <p:cNvSpPr>
              <a:spLocks/>
            </p:cNvSpPr>
            <p:nvPr/>
          </p:nvSpPr>
          <p:spPr bwMode="auto">
            <a:xfrm flipH="1">
              <a:off x="1406" y="606"/>
              <a:ext cx="159" cy="1111"/>
            </a:xfrm>
            <a:custGeom>
              <a:avLst/>
              <a:gdLst>
                <a:gd name="T0" fmla="*/ 2 w 208"/>
                <a:gd name="T1" fmla="*/ 2065 h 1089"/>
                <a:gd name="T2" fmla="*/ 2 w 208"/>
                <a:gd name="T3" fmla="*/ 1893 h 1089"/>
                <a:gd name="T4" fmla="*/ 2 w 208"/>
                <a:gd name="T5" fmla="*/ 1463 h 1089"/>
                <a:gd name="T6" fmla="*/ 2 w 208"/>
                <a:gd name="T7" fmla="*/ 1162 h 1089"/>
                <a:gd name="T8" fmla="*/ 2 w 208"/>
                <a:gd name="T9" fmla="*/ 258 h 1089"/>
                <a:gd name="T10" fmla="*/ 2 w 208"/>
                <a:gd name="T11" fmla="*/ 0 h 1089"/>
                <a:gd name="T12" fmla="*/ 0 60000 65536"/>
                <a:gd name="T13" fmla="*/ 0 60000 65536"/>
                <a:gd name="T14" fmla="*/ 0 60000 65536"/>
                <a:gd name="T15" fmla="*/ 0 60000 65536"/>
                <a:gd name="T16" fmla="*/ 0 60000 65536"/>
                <a:gd name="T17" fmla="*/ 0 60000 65536"/>
                <a:gd name="T18" fmla="*/ 0 w 208"/>
                <a:gd name="T19" fmla="*/ 0 h 1089"/>
                <a:gd name="T20" fmla="*/ 208 w 208"/>
                <a:gd name="T21" fmla="*/ 1089 h 1089"/>
              </a:gdLst>
              <a:ahLst/>
              <a:cxnLst>
                <a:cxn ang="T12">
                  <a:pos x="T0" y="T1"/>
                </a:cxn>
                <a:cxn ang="T13">
                  <a:pos x="T2" y="T3"/>
                </a:cxn>
                <a:cxn ang="T14">
                  <a:pos x="T4" y="T5"/>
                </a:cxn>
                <a:cxn ang="T15">
                  <a:pos x="T6" y="T7"/>
                </a:cxn>
                <a:cxn ang="T16">
                  <a:pos x="T8" y="T9"/>
                </a:cxn>
                <a:cxn ang="T17">
                  <a:pos x="T10" y="T11"/>
                </a:cxn>
              </a:cxnLst>
              <a:rect l="T18" t="T19" r="T20" b="T21"/>
              <a:pathLst>
                <a:path w="208" h="1089">
                  <a:moveTo>
                    <a:pt x="208" y="1089"/>
                  </a:moveTo>
                  <a:cubicBezTo>
                    <a:pt x="176" y="1070"/>
                    <a:pt x="144" y="1051"/>
                    <a:pt x="117" y="998"/>
                  </a:cubicBezTo>
                  <a:cubicBezTo>
                    <a:pt x="90" y="945"/>
                    <a:pt x="64" y="835"/>
                    <a:pt x="49" y="771"/>
                  </a:cubicBezTo>
                  <a:cubicBezTo>
                    <a:pt x="34" y="707"/>
                    <a:pt x="34" y="719"/>
                    <a:pt x="27" y="613"/>
                  </a:cubicBezTo>
                  <a:cubicBezTo>
                    <a:pt x="20" y="507"/>
                    <a:pt x="8" y="238"/>
                    <a:pt x="4" y="136"/>
                  </a:cubicBezTo>
                  <a:cubicBezTo>
                    <a:pt x="0" y="34"/>
                    <a:pt x="4" y="23"/>
                    <a:pt x="4" y="0"/>
                  </a:cubicBezTo>
                </a:path>
              </a:pathLst>
            </a:custGeom>
            <a:noFill/>
            <a:ln w="25400" cmpd="sng">
              <a:solidFill>
                <a:schemeClr val="bg2"/>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0" name="Text Box 123"/>
            <p:cNvSpPr txBox="1">
              <a:spLocks noChangeArrowheads="1"/>
            </p:cNvSpPr>
            <p:nvPr/>
          </p:nvSpPr>
          <p:spPr bwMode="auto">
            <a:xfrm>
              <a:off x="0" y="1354"/>
              <a:ext cx="4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200" b="1">
                  <a:solidFill>
                    <a:schemeClr val="tx2"/>
                  </a:solidFill>
                  <a:latin typeface="Times New Roman" pitchFamily="18" charset="0"/>
                </a:rPr>
                <a:t>pred</a:t>
              </a:r>
            </a:p>
          </p:txBody>
        </p:sp>
        <p:sp>
          <p:nvSpPr>
            <p:cNvPr id="59421" name="Text Box 124"/>
            <p:cNvSpPr txBox="1">
              <a:spLocks noChangeArrowheads="1"/>
            </p:cNvSpPr>
            <p:nvPr/>
          </p:nvSpPr>
          <p:spPr bwMode="auto">
            <a:xfrm>
              <a:off x="1127" y="696"/>
              <a:ext cx="4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200" b="1">
                  <a:solidFill>
                    <a:schemeClr val="tx2"/>
                  </a:solidFill>
                  <a:latin typeface="Times New Roman" pitchFamily="18" charset="0"/>
                </a:rPr>
                <a:t>pred</a:t>
              </a:r>
            </a:p>
          </p:txBody>
        </p:sp>
        <p:sp>
          <p:nvSpPr>
            <p:cNvPr id="59422" name="Text Box 125"/>
            <p:cNvSpPr txBox="1">
              <a:spLocks noChangeArrowheads="1"/>
            </p:cNvSpPr>
            <p:nvPr/>
          </p:nvSpPr>
          <p:spPr bwMode="auto">
            <a:xfrm>
              <a:off x="1519" y="1289"/>
              <a:ext cx="4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200" b="1">
                  <a:solidFill>
                    <a:schemeClr val="tx2"/>
                  </a:solidFill>
                  <a:latin typeface="Times New Roman" pitchFamily="18" charset="0"/>
                </a:rPr>
                <a:t>pred</a:t>
              </a:r>
            </a:p>
          </p:txBody>
        </p:sp>
        <p:sp>
          <p:nvSpPr>
            <p:cNvPr id="59423" name="Text Box 126"/>
            <p:cNvSpPr txBox="1">
              <a:spLocks noChangeArrowheads="1"/>
            </p:cNvSpPr>
            <p:nvPr/>
          </p:nvSpPr>
          <p:spPr bwMode="auto">
            <a:xfrm>
              <a:off x="1928" y="1176"/>
              <a:ext cx="4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200" b="1">
                  <a:solidFill>
                    <a:schemeClr val="tx2"/>
                  </a:solidFill>
                  <a:latin typeface="Times New Roman" pitchFamily="18" charset="0"/>
                </a:rPr>
                <a:t>pred</a:t>
              </a:r>
            </a:p>
          </p:txBody>
        </p:sp>
        <p:sp>
          <p:nvSpPr>
            <p:cNvPr id="59424" name="Text Box 127"/>
            <p:cNvSpPr txBox="1">
              <a:spLocks noChangeArrowheads="1"/>
            </p:cNvSpPr>
            <p:nvPr/>
          </p:nvSpPr>
          <p:spPr bwMode="auto">
            <a:xfrm>
              <a:off x="975" y="1173"/>
              <a:ext cx="43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200" b="1">
                  <a:solidFill>
                    <a:schemeClr val="bg2"/>
                  </a:solidFill>
                  <a:latin typeface="Times New Roman" pitchFamily="18" charset="0"/>
                </a:rPr>
                <a:t>succ</a:t>
              </a:r>
            </a:p>
          </p:txBody>
        </p:sp>
        <p:sp>
          <p:nvSpPr>
            <p:cNvPr id="59425" name="Text Box 128"/>
            <p:cNvSpPr txBox="1">
              <a:spLocks noChangeArrowheads="1"/>
            </p:cNvSpPr>
            <p:nvPr/>
          </p:nvSpPr>
          <p:spPr bwMode="auto">
            <a:xfrm>
              <a:off x="1376" y="1037"/>
              <a:ext cx="43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200" b="1">
                  <a:solidFill>
                    <a:schemeClr val="bg2"/>
                  </a:solidFill>
                  <a:latin typeface="Times New Roman" pitchFamily="18" charset="0"/>
                </a:rPr>
                <a:t>succ</a:t>
              </a:r>
            </a:p>
          </p:txBody>
        </p:sp>
        <p:sp>
          <p:nvSpPr>
            <p:cNvPr id="59426" name="Text Box 129"/>
            <p:cNvSpPr txBox="1">
              <a:spLocks noChangeArrowheads="1"/>
            </p:cNvSpPr>
            <p:nvPr/>
          </p:nvSpPr>
          <p:spPr bwMode="auto">
            <a:xfrm>
              <a:off x="1724" y="696"/>
              <a:ext cx="43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200" b="1">
                  <a:solidFill>
                    <a:schemeClr val="bg2"/>
                  </a:solidFill>
                  <a:latin typeface="Times New Roman" pitchFamily="18" charset="0"/>
                </a:rPr>
                <a:t>succ</a:t>
              </a:r>
            </a:p>
          </p:txBody>
        </p:sp>
        <p:sp>
          <p:nvSpPr>
            <p:cNvPr id="59427" name="Text Box 130"/>
            <p:cNvSpPr txBox="1">
              <a:spLocks noChangeArrowheads="1"/>
            </p:cNvSpPr>
            <p:nvPr/>
          </p:nvSpPr>
          <p:spPr bwMode="auto">
            <a:xfrm>
              <a:off x="2858" y="1335"/>
              <a:ext cx="43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200" b="1">
                  <a:solidFill>
                    <a:schemeClr val="bg2"/>
                  </a:solidFill>
                  <a:latin typeface="Times New Roman" pitchFamily="18" charset="0"/>
                </a:rPr>
                <a:t>succ</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6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19862E4D-FCEB-4350-8BDA-D3B0BB583C0E}" type="slidenum">
              <a:rPr lang="en-US" altLang="zh-CN" sz="1800" b="1">
                <a:latin typeface="华文新魏" pitchFamily="2" charset="-122"/>
                <a:ea typeface="华文新魏" pitchFamily="2" charset="-122"/>
              </a:rPr>
              <a:pPr algn="r" eaLnBrk="1" hangingPunct="1"/>
              <a:t>54</a:t>
            </a:fld>
            <a:endParaRPr lang="en-US" altLang="zh-CN" sz="1800" b="1">
              <a:latin typeface="华文新魏" pitchFamily="2" charset="-122"/>
              <a:ea typeface="华文新魏" pitchFamily="2" charset="-122"/>
            </a:endParaRPr>
          </a:p>
        </p:txBody>
      </p:sp>
      <p:sp>
        <p:nvSpPr>
          <p:cNvPr id="60419"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8AB0E1EF-C17A-4661-8B2E-34EE21F2156D}" type="slidenum">
              <a:rPr lang="en-US" altLang="zh-CN" sz="1800" b="1">
                <a:latin typeface="华文新魏" pitchFamily="2" charset="-122"/>
                <a:ea typeface="华文新魏" pitchFamily="2" charset="-122"/>
              </a:rPr>
              <a:pPr algn="r" eaLnBrk="1" hangingPunct="1"/>
              <a:t>54</a:t>
            </a:fld>
            <a:endParaRPr lang="en-US" altLang="zh-CN" sz="1800" b="1">
              <a:latin typeface="华文新魏" pitchFamily="2" charset="-122"/>
              <a:ea typeface="华文新魏" pitchFamily="2" charset="-122"/>
            </a:endParaRPr>
          </a:p>
        </p:txBody>
      </p:sp>
      <p:sp>
        <p:nvSpPr>
          <p:cNvPr id="75780" name="Rectangle 3"/>
          <p:cNvSpPr>
            <a:spLocks noGrp="1" noChangeArrowheads="1"/>
          </p:cNvSpPr>
          <p:nvPr>
            <p:ph type="body" idx="4294967295"/>
          </p:nvPr>
        </p:nvSpPr>
        <p:spPr>
          <a:xfrm>
            <a:off x="555625" y="728663"/>
            <a:ext cx="8085138" cy="5940425"/>
          </a:xfrm>
        </p:spPr>
        <p:txBody>
          <a:bodyPr/>
          <a:lstStyle/>
          <a:p>
            <a:pPr eaLnBrk="1" hangingPunct="1">
              <a:lnSpc>
                <a:spcPct val="105000"/>
              </a:lnSpc>
              <a:buClr>
                <a:srgbClr val="800080"/>
              </a:buClr>
              <a:buSzPct val="50000"/>
              <a:buFont typeface="Wingdings" pitchFamily="2" charset="2"/>
              <a:buNone/>
            </a:pPr>
            <a:r>
              <a:rPr lang="zh-CN" altLang="en-US" sz="3000" b="1" dirty="0" smtClean="0">
                <a:solidFill>
                  <a:srgbClr val="FF0000"/>
                </a:solidFill>
                <a:latin typeface="Times New Roman" pitchFamily="18" charset="0"/>
                <a:ea typeface="仿宋_GB2312" pitchFamily="49" charset="-122"/>
              </a:rPr>
              <a:t>缺点</a:t>
            </a:r>
            <a:r>
              <a:rPr lang="zh-CN" altLang="en-US" sz="3000" b="1" dirty="0" smtClean="0">
                <a:latin typeface="Times New Roman" pitchFamily="18" charset="0"/>
                <a:ea typeface="仿宋_GB2312" pitchFamily="49" charset="-122"/>
              </a:rPr>
              <a:t>：每个结点增加两个指针，当结点数很大时存储消耗较大。</a:t>
            </a:r>
          </a:p>
          <a:p>
            <a:pPr eaLnBrk="1" hangingPunct="1">
              <a:lnSpc>
                <a:spcPct val="105000"/>
              </a:lnSpc>
              <a:buClr>
                <a:srgbClr val="800080"/>
              </a:buClr>
              <a:buSzPct val="50000"/>
            </a:pPr>
            <a:r>
              <a:rPr lang="zh-CN" altLang="en-US" sz="3000" b="1" dirty="0" smtClean="0">
                <a:latin typeface="Times New Roman" pitchFamily="18" charset="0"/>
                <a:ea typeface="仿宋_GB2312" pitchFamily="49" charset="-122"/>
              </a:rPr>
              <a:t>改造树结点，将 </a:t>
            </a:r>
            <a:r>
              <a:rPr lang="en-US" altLang="zh-CN" sz="3000" b="1" dirty="0" err="1" smtClean="0">
                <a:latin typeface="Times New Roman" pitchFamily="18" charset="0"/>
                <a:ea typeface="仿宋_GB2312" pitchFamily="49" charset="-122"/>
              </a:rPr>
              <a:t>pred</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指针和 </a:t>
            </a:r>
            <a:r>
              <a:rPr lang="en-US" altLang="zh-CN" sz="3000" b="1" dirty="0" err="1" smtClean="0">
                <a:latin typeface="Times New Roman" pitchFamily="18" charset="0"/>
                <a:ea typeface="仿宋_GB2312" pitchFamily="49" charset="-122"/>
              </a:rPr>
              <a:t>succ</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指针压缩到 </a:t>
            </a:r>
            <a:r>
              <a:rPr lang="en-US" altLang="zh-CN" sz="3000" b="1" dirty="0" err="1" smtClean="0">
                <a:latin typeface="Times New Roman" pitchFamily="18" charset="0"/>
                <a:ea typeface="仿宋_GB2312" pitchFamily="49" charset="-122"/>
              </a:rPr>
              <a:t>leftChild</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和 </a:t>
            </a:r>
            <a:r>
              <a:rPr lang="en-US" altLang="zh-CN" sz="3000" b="1" dirty="0" err="1" smtClean="0">
                <a:latin typeface="Times New Roman" pitchFamily="18" charset="0"/>
                <a:ea typeface="仿宋_GB2312" pitchFamily="49" charset="-122"/>
              </a:rPr>
              <a:t>rightChild</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的空闲指针中，并增设两个标志 </a:t>
            </a:r>
            <a:r>
              <a:rPr lang="en-US" altLang="zh-CN" sz="3000" b="1" dirty="0" err="1" smtClean="0">
                <a:latin typeface="Times New Roman" pitchFamily="18" charset="0"/>
                <a:ea typeface="仿宋_GB2312" pitchFamily="49" charset="-122"/>
              </a:rPr>
              <a:t>ltag</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和 </a:t>
            </a:r>
            <a:r>
              <a:rPr lang="en-US" altLang="zh-CN" sz="3000" b="1" dirty="0" err="1" smtClean="0">
                <a:latin typeface="Times New Roman" pitchFamily="18" charset="0"/>
                <a:ea typeface="仿宋_GB2312" pitchFamily="49" charset="-122"/>
              </a:rPr>
              <a:t>rtag</a:t>
            </a:r>
            <a:r>
              <a:rPr lang="zh-CN" altLang="en-US" sz="3000" b="1" dirty="0" smtClean="0">
                <a:latin typeface="Times New Roman" pitchFamily="18" charset="0"/>
                <a:ea typeface="仿宋_GB2312" pitchFamily="49" charset="-122"/>
              </a:rPr>
              <a:t>，指明指针是指示子女还是前驱／后继。后者称为线索。</a:t>
            </a:r>
          </a:p>
          <a:p>
            <a:pPr eaLnBrk="1" hangingPunct="1">
              <a:lnSpc>
                <a:spcPct val="105000"/>
              </a:lnSpc>
              <a:buClr>
                <a:srgbClr val="800080"/>
              </a:buClr>
              <a:buSzPct val="50000"/>
            </a:pPr>
            <a:endParaRPr lang="zh-CN" altLang="en-US" sz="3000" b="1" dirty="0" smtClean="0">
              <a:latin typeface="Times New Roman" pitchFamily="18" charset="0"/>
              <a:ea typeface="仿宋_GB2312" pitchFamily="49" charset="-122"/>
            </a:endParaRPr>
          </a:p>
          <a:p>
            <a:pPr eaLnBrk="1" hangingPunct="1">
              <a:lnSpc>
                <a:spcPct val="105000"/>
              </a:lnSpc>
              <a:buClr>
                <a:srgbClr val="800080"/>
              </a:buClr>
              <a:buSzPct val="50000"/>
            </a:pPr>
            <a:endParaRPr lang="zh-CN" altLang="en-US" sz="1200" b="1" dirty="0" smtClean="0">
              <a:latin typeface="Times New Roman" pitchFamily="18" charset="0"/>
              <a:ea typeface="仿宋_GB2312" pitchFamily="49" charset="-122"/>
            </a:endParaRPr>
          </a:p>
          <a:p>
            <a:pPr eaLnBrk="1" hangingPunct="1">
              <a:lnSpc>
                <a:spcPct val="105000"/>
              </a:lnSpc>
              <a:buClr>
                <a:srgbClr val="800080"/>
              </a:buClr>
              <a:buSzPct val="50000"/>
            </a:pPr>
            <a:r>
              <a:rPr lang="en-US" altLang="zh-CN" sz="3000" b="1" dirty="0" err="1" smtClean="0">
                <a:latin typeface="Times New Roman" pitchFamily="18" charset="0"/>
                <a:ea typeface="仿宋_GB2312" pitchFamily="49" charset="-122"/>
              </a:rPr>
              <a:t>ltag</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或</a:t>
            </a:r>
            <a:r>
              <a:rPr lang="en-US" altLang="zh-CN" sz="3000" b="1" dirty="0" err="1" smtClean="0">
                <a:latin typeface="Times New Roman" pitchFamily="18" charset="0"/>
                <a:ea typeface="仿宋_GB2312" pitchFamily="49" charset="-122"/>
              </a:rPr>
              <a:t>rtag</a:t>
            </a:r>
            <a:r>
              <a:rPr lang="en-US" altLang="zh-CN" sz="3000" b="1" dirty="0" smtClean="0">
                <a:latin typeface="Times New Roman" pitchFamily="18" charset="0"/>
                <a:ea typeface="仿宋_GB2312" pitchFamily="49" charset="-122"/>
              </a:rPr>
              <a:t>) = </a:t>
            </a:r>
            <a:r>
              <a:rPr lang="en-US" altLang="zh-CN" sz="3000" b="1" dirty="0" smtClean="0">
                <a:solidFill>
                  <a:schemeClr val="tx2"/>
                </a:solidFill>
                <a:latin typeface="Times New Roman" pitchFamily="18" charset="0"/>
                <a:ea typeface="仿宋_GB2312" pitchFamily="49" charset="-122"/>
              </a:rPr>
              <a:t>0</a:t>
            </a:r>
            <a:r>
              <a:rPr lang="zh-CN" altLang="en-US" sz="3000" b="1" dirty="0" smtClean="0">
                <a:latin typeface="Times New Roman" pitchFamily="18" charset="0"/>
                <a:ea typeface="仿宋_GB2312" pitchFamily="49" charset="-122"/>
              </a:rPr>
              <a:t>，表示相应指针指示左子女（或右子女结点）；当</a:t>
            </a:r>
            <a:r>
              <a:rPr lang="en-US" altLang="zh-CN" sz="3000" b="1" dirty="0" err="1" smtClean="0">
                <a:latin typeface="Times New Roman" pitchFamily="18" charset="0"/>
                <a:ea typeface="仿宋_GB2312" pitchFamily="49" charset="-122"/>
              </a:rPr>
              <a:t>ltag</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或</a:t>
            </a:r>
            <a:r>
              <a:rPr lang="en-US" altLang="zh-CN" sz="3000" b="1" dirty="0" err="1" smtClean="0">
                <a:latin typeface="Times New Roman" pitchFamily="18" charset="0"/>
                <a:ea typeface="仿宋_GB2312" pitchFamily="49" charset="-122"/>
              </a:rPr>
              <a:t>rtag</a:t>
            </a:r>
            <a:r>
              <a:rPr lang="en-US" altLang="zh-CN" sz="3000" b="1" dirty="0" smtClean="0">
                <a:latin typeface="Times New Roman" pitchFamily="18" charset="0"/>
                <a:ea typeface="仿宋_GB2312" pitchFamily="49" charset="-122"/>
              </a:rPr>
              <a:t>) = </a:t>
            </a:r>
            <a:r>
              <a:rPr lang="en-US" altLang="zh-CN" sz="3000" b="1" dirty="0" smtClean="0">
                <a:solidFill>
                  <a:schemeClr val="tx2"/>
                </a:solidFill>
                <a:latin typeface="Times New Roman" pitchFamily="18" charset="0"/>
                <a:ea typeface="仿宋_GB2312" pitchFamily="49" charset="-122"/>
              </a:rPr>
              <a:t>1</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表示相应指针为前驱（或后继）线索。</a:t>
            </a:r>
          </a:p>
        </p:txBody>
      </p:sp>
      <p:grpSp>
        <p:nvGrpSpPr>
          <p:cNvPr id="75781" name="Group 5"/>
          <p:cNvGrpSpPr>
            <a:grpSpLocks/>
          </p:cNvGrpSpPr>
          <p:nvPr/>
        </p:nvGrpSpPr>
        <p:grpSpPr bwMode="auto">
          <a:xfrm>
            <a:off x="1258888" y="3968750"/>
            <a:ext cx="6589712" cy="504825"/>
            <a:chOff x="0" y="0"/>
            <a:chExt cx="4151" cy="318"/>
          </a:xfrm>
        </p:grpSpPr>
        <p:sp>
          <p:nvSpPr>
            <p:cNvPr id="60422" name="Rectangle 5"/>
            <p:cNvSpPr>
              <a:spLocks noChangeArrowheads="1"/>
            </p:cNvSpPr>
            <p:nvPr/>
          </p:nvSpPr>
          <p:spPr bwMode="auto">
            <a:xfrm>
              <a:off x="0" y="0"/>
              <a:ext cx="4151" cy="318"/>
            </a:xfrm>
            <a:prstGeom prst="rect">
              <a:avLst/>
            </a:prstGeom>
            <a:solidFill>
              <a:srgbClr val="FFFFCC"/>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0423" name="Text Box 6"/>
            <p:cNvSpPr txBox="1">
              <a:spLocks noChangeArrowheads="1"/>
            </p:cNvSpPr>
            <p:nvPr/>
          </p:nvSpPr>
          <p:spPr bwMode="auto">
            <a:xfrm>
              <a:off x="74" y="0"/>
              <a:ext cx="406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a:latin typeface="Times New Roman" pitchFamily="18" charset="0"/>
                </a:rPr>
                <a:t>leftChild     ltag       data      rtag   rightChild</a:t>
              </a:r>
              <a:r>
                <a:rPr lang="en-US" altLang="zh-CN" sz="1800"/>
                <a:t> </a:t>
              </a:r>
            </a:p>
          </p:txBody>
        </p:sp>
        <p:sp>
          <p:nvSpPr>
            <p:cNvPr id="60424" name="Line 7"/>
            <p:cNvSpPr>
              <a:spLocks noChangeShapeType="1"/>
            </p:cNvSpPr>
            <p:nvPr/>
          </p:nvSpPr>
          <p:spPr bwMode="auto">
            <a:xfrm>
              <a:off x="1021" y="0"/>
              <a:ext cx="0" cy="3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5" name="Line 8"/>
            <p:cNvSpPr>
              <a:spLocks noChangeShapeType="1"/>
            </p:cNvSpPr>
            <p:nvPr/>
          </p:nvSpPr>
          <p:spPr bwMode="auto">
            <a:xfrm>
              <a:off x="1656" y="0"/>
              <a:ext cx="0" cy="3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6" name="Line 9"/>
            <p:cNvSpPr>
              <a:spLocks noChangeShapeType="1"/>
            </p:cNvSpPr>
            <p:nvPr/>
          </p:nvSpPr>
          <p:spPr bwMode="auto">
            <a:xfrm>
              <a:off x="2427" y="0"/>
              <a:ext cx="0" cy="3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7" name="Line 10"/>
            <p:cNvSpPr>
              <a:spLocks noChangeShapeType="1"/>
            </p:cNvSpPr>
            <p:nvPr/>
          </p:nvSpPr>
          <p:spPr bwMode="auto">
            <a:xfrm>
              <a:off x="3039" y="0"/>
              <a:ext cx="0" cy="3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8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78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578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87B1F54E-CDB5-4F0F-9CBE-FAF5FA61BAB9}" type="slidenum">
              <a:rPr lang="en-US" altLang="zh-CN" sz="1800" b="1">
                <a:latin typeface="华文新魏" pitchFamily="2" charset="-122"/>
                <a:ea typeface="华文新魏" pitchFamily="2" charset="-122"/>
              </a:rPr>
              <a:pPr algn="r" eaLnBrk="1" hangingPunct="1"/>
              <a:t>55</a:t>
            </a:fld>
            <a:endParaRPr lang="en-US" altLang="zh-CN" sz="1800" b="1">
              <a:latin typeface="华文新魏" pitchFamily="2" charset="-122"/>
              <a:ea typeface="华文新魏" pitchFamily="2" charset="-122"/>
            </a:endParaRPr>
          </a:p>
        </p:txBody>
      </p:sp>
      <p:sp>
        <p:nvSpPr>
          <p:cNvPr id="61443"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03989016-35B5-472D-888A-1E98B512EC14}" type="slidenum">
              <a:rPr lang="en-US" altLang="zh-CN" sz="1800" b="1">
                <a:latin typeface="华文新魏" pitchFamily="2" charset="-122"/>
                <a:ea typeface="华文新魏" pitchFamily="2" charset="-122"/>
              </a:rPr>
              <a:pPr algn="r" eaLnBrk="1" hangingPunct="1"/>
              <a:t>55</a:t>
            </a:fld>
            <a:endParaRPr lang="en-US" altLang="zh-CN" sz="1800" b="1">
              <a:latin typeface="华文新魏" pitchFamily="2" charset="-122"/>
              <a:ea typeface="华文新魏" pitchFamily="2" charset="-122"/>
            </a:endParaRPr>
          </a:p>
        </p:txBody>
      </p:sp>
      <p:grpSp>
        <p:nvGrpSpPr>
          <p:cNvPr id="61444" name="Group 4"/>
          <p:cNvGrpSpPr>
            <a:grpSpLocks/>
          </p:cNvGrpSpPr>
          <p:nvPr/>
        </p:nvGrpSpPr>
        <p:grpSpPr bwMode="auto">
          <a:xfrm>
            <a:off x="1114425" y="1592263"/>
            <a:ext cx="6589713" cy="504825"/>
            <a:chOff x="0" y="0"/>
            <a:chExt cx="4151" cy="318"/>
          </a:xfrm>
        </p:grpSpPr>
        <p:sp>
          <p:nvSpPr>
            <p:cNvPr id="61539" name="Rectangle 6"/>
            <p:cNvSpPr>
              <a:spLocks noChangeArrowheads="1"/>
            </p:cNvSpPr>
            <p:nvPr/>
          </p:nvSpPr>
          <p:spPr bwMode="auto">
            <a:xfrm>
              <a:off x="0" y="0"/>
              <a:ext cx="4151" cy="318"/>
            </a:xfrm>
            <a:prstGeom prst="rect">
              <a:avLst/>
            </a:prstGeom>
            <a:solidFill>
              <a:srgbClr val="FFFFCC"/>
            </a:solidFill>
            <a:ln w="25400">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1540" name="Text Box 7"/>
            <p:cNvSpPr txBox="1">
              <a:spLocks noChangeArrowheads="1"/>
            </p:cNvSpPr>
            <p:nvPr/>
          </p:nvSpPr>
          <p:spPr bwMode="auto">
            <a:xfrm>
              <a:off x="74" y="0"/>
              <a:ext cx="406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dirty="0" err="1">
                  <a:latin typeface="Times New Roman" pitchFamily="18" charset="0"/>
                </a:rPr>
                <a:t>leftChild</a:t>
              </a:r>
              <a:r>
                <a:rPr lang="en-US" altLang="zh-CN" sz="2600" b="1" dirty="0">
                  <a:latin typeface="Times New Roman" pitchFamily="18" charset="0"/>
                </a:rPr>
                <a:t>     </a:t>
              </a:r>
              <a:r>
                <a:rPr lang="en-US" altLang="zh-CN" sz="2600" b="1" dirty="0" err="1">
                  <a:latin typeface="Times New Roman" pitchFamily="18" charset="0"/>
                </a:rPr>
                <a:t>ltag</a:t>
              </a:r>
              <a:r>
                <a:rPr lang="en-US" altLang="zh-CN" sz="2600" b="1" dirty="0">
                  <a:latin typeface="Times New Roman" pitchFamily="18" charset="0"/>
                </a:rPr>
                <a:t>       data      </a:t>
              </a:r>
              <a:r>
                <a:rPr lang="en-US" altLang="zh-CN" sz="2600" b="1" dirty="0" err="1">
                  <a:latin typeface="Times New Roman" pitchFamily="18" charset="0"/>
                </a:rPr>
                <a:t>rtag</a:t>
              </a:r>
              <a:r>
                <a:rPr lang="en-US" altLang="zh-CN" sz="2600" b="1" dirty="0">
                  <a:latin typeface="Times New Roman" pitchFamily="18" charset="0"/>
                </a:rPr>
                <a:t>   </a:t>
              </a:r>
              <a:r>
                <a:rPr lang="en-US" altLang="zh-CN" sz="2600" b="1" dirty="0" err="1">
                  <a:latin typeface="Times New Roman" pitchFamily="18" charset="0"/>
                </a:rPr>
                <a:t>rightChild</a:t>
              </a:r>
              <a:r>
                <a:rPr lang="en-US" altLang="zh-CN" sz="1800" dirty="0"/>
                <a:t> </a:t>
              </a:r>
            </a:p>
          </p:txBody>
        </p:sp>
        <p:sp>
          <p:nvSpPr>
            <p:cNvPr id="61541" name="Line 8"/>
            <p:cNvSpPr>
              <a:spLocks noChangeShapeType="1"/>
            </p:cNvSpPr>
            <p:nvPr/>
          </p:nvSpPr>
          <p:spPr bwMode="auto">
            <a:xfrm>
              <a:off x="1021" y="0"/>
              <a:ext cx="0" cy="3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42" name="Line 9"/>
            <p:cNvSpPr>
              <a:spLocks noChangeShapeType="1"/>
            </p:cNvSpPr>
            <p:nvPr/>
          </p:nvSpPr>
          <p:spPr bwMode="auto">
            <a:xfrm>
              <a:off x="1656" y="0"/>
              <a:ext cx="0" cy="3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43" name="Line 10"/>
            <p:cNvSpPr>
              <a:spLocks noChangeShapeType="1"/>
            </p:cNvSpPr>
            <p:nvPr/>
          </p:nvSpPr>
          <p:spPr bwMode="auto">
            <a:xfrm>
              <a:off x="2427" y="0"/>
              <a:ext cx="0" cy="3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44" name="Line 11"/>
            <p:cNvSpPr>
              <a:spLocks noChangeShapeType="1"/>
            </p:cNvSpPr>
            <p:nvPr/>
          </p:nvSpPr>
          <p:spPr bwMode="auto">
            <a:xfrm>
              <a:off x="3039" y="0"/>
              <a:ext cx="0" cy="3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1445" name="Group 11"/>
          <p:cNvGrpSpPr>
            <a:grpSpLocks/>
          </p:cNvGrpSpPr>
          <p:nvPr/>
        </p:nvGrpSpPr>
        <p:grpSpPr bwMode="auto">
          <a:xfrm>
            <a:off x="179388" y="2673350"/>
            <a:ext cx="3457575" cy="2438400"/>
            <a:chOff x="0" y="0"/>
            <a:chExt cx="2178" cy="1536"/>
          </a:xfrm>
        </p:grpSpPr>
        <p:sp>
          <p:nvSpPr>
            <p:cNvPr id="61513" name="Line 13"/>
            <p:cNvSpPr>
              <a:spLocks noChangeShapeType="1"/>
            </p:cNvSpPr>
            <p:nvPr/>
          </p:nvSpPr>
          <p:spPr bwMode="auto">
            <a:xfrm flipH="1">
              <a:off x="1395" y="750"/>
              <a:ext cx="261" cy="499"/>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4" name="Line 14"/>
            <p:cNvSpPr>
              <a:spLocks noChangeShapeType="1"/>
            </p:cNvSpPr>
            <p:nvPr/>
          </p:nvSpPr>
          <p:spPr bwMode="auto">
            <a:xfrm>
              <a:off x="600" y="797"/>
              <a:ext cx="192" cy="432"/>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5" name="Line 15"/>
            <p:cNvSpPr>
              <a:spLocks noChangeShapeType="1"/>
            </p:cNvSpPr>
            <p:nvPr/>
          </p:nvSpPr>
          <p:spPr bwMode="auto">
            <a:xfrm>
              <a:off x="1202" y="296"/>
              <a:ext cx="408" cy="363"/>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6" name="Line 16"/>
            <p:cNvSpPr>
              <a:spLocks noChangeShapeType="1"/>
            </p:cNvSpPr>
            <p:nvPr/>
          </p:nvSpPr>
          <p:spPr bwMode="auto">
            <a:xfrm flipH="1">
              <a:off x="600" y="273"/>
              <a:ext cx="444" cy="380"/>
            </a:xfrm>
            <a:prstGeom prst="line">
              <a:avLst/>
            </a:prstGeom>
            <a:noFill/>
            <a:ln w="38100">
              <a:solidFill>
                <a:srgbClr val="0066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17" name="Oval 17"/>
            <p:cNvSpPr>
              <a:spLocks noChangeArrowheads="1"/>
            </p:cNvSpPr>
            <p:nvPr/>
          </p:nvSpPr>
          <p:spPr bwMode="auto">
            <a:xfrm>
              <a:off x="960" y="77"/>
              <a:ext cx="288" cy="288"/>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sz="2400">
                <a:latin typeface="Times New Roman" pitchFamily="18" charset="0"/>
              </a:endParaRPr>
            </a:p>
          </p:txBody>
        </p:sp>
        <p:sp>
          <p:nvSpPr>
            <p:cNvPr id="61518" name="Oval 18"/>
            <p:cNvSpPr>
              <a:spLocks noChangeArrowheads="1"/>
            </p:cNvSpPr>
            <p:nvPr/>
          </p:nvSpPr>
          <p:spPr bwMode="auto">
            <a:xfrm>
              <a:off x="408" y="557"/>
              <a:ext cx="288" cy="288"/>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1519" name="Oval 19"/>
            <p:cNvSpPr>
              <a:spLocks noChangeArrowheads="1"/>
            </p:cNvSpPr>
            <p:nvPr/>
          </p:nvSpPr>
          <p:spPr bwMode="auto">
            <a:xfrm>
              <a:off x="1232" y="1188"/>
              <a:ext cx="288" cy="288"/>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1520" name="Oval 20"/>
            <p:cNvSpPr>
              <a:spLocks noChangeArrowheads="1"/>
            </p:cNvSpPr>
            <p:nvPr/>
          </p:nvSpPr>
          <p:spPr bwMode="auto">
            <a:xfrm>
              <a:off x="1542" y="575"/>
              <a:ext cx="288" cy="288"/>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1521" name="Oval 21"/>
            <p:cNvSpPr>
              <a:spLocks noChangeArrowheads="1"/>
            </p:cNvSpPr>
            <p:nvPr/>
          </p:nvSpPr>
          <p:spPr bwMode="auto">
            <a:xfrm>
              <a:off x="696" y="1181"/>
              <a:ext cx="288" cy="288"/>
            </a:xfrm>
            <a:prstGeom prst="ellipse">
              <a:avLst/>
            </a:prstGeom>
            <a:gradFill rotWithShape="0">
              <a:gsLst>
                <a:gs pos="0">
                  <a:schemeClr val="accent1"/>
                </a:gs>
                <a:gs pos="100000">
                  <a:srgbClr val="5E765E"/>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1522" name="Text Box 22"/>
            <p:cNvSpPr txBox="1">
              <a:spLocks noChangeArrowheads="1"/>
            </p:cNvSpPr>
            <p:nvPr/>
          </p:nvSpPr>
          <p:spPr bwMode="auto">
            <a:xfrm>
              <a:off x="960" y="0"/>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i="1">
                  <a:solidFill>
                    <a:srgbClr val="FFFFCC"/>
                  </a:solidFill>
                  <a:latin typeface="Times New Roman" pitchFamily="18" charset="0"/>
                </a:rPr>
                <a:t>a</a:t>
              </a:r>
              <a:endParaRPr lang="en-US" altLang="zh-CN" sz="2400">
                <a:latin typeface="Times New Roman" pitchFamily="18" charset="0"/>
              </a:endParaRPr>
            </a:p>
          </p:txBody>
        </p:sp>
        <p:sp>
          <p:nvSpPr>
            <p:cNvPr id="61523" name="Text Box 23"/>
            <p:cNvSpPr txBox="1">
              <a:spLocks noChangeArrowheads="1"/>
            </p:cNvSpPr>
            <p:nvPr/>
          </p:nvSpPr>
          <p:spPr bwMode="auto">
            <a:xfrm>
              <a:off x="408" y="50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i="1">
                  <a:solidFill>
                    <a:srgbClr val="FFFFCC"/>
                  </a:solidFill>
                  <a:latin typeface="Times New Roman" pitchFamily="18" charset="0"/>
                </a:rPr>
                <a:t>b</a:t>
              </a:r>
              <a:endParaRPr lang="en-US" altLang="zh-CN" sz="2400">
                <a:latin typeface="Times New Roman" pitchFamily="18" charset="0"/>
              </a:endParaRPr>
            </a:p>
          </p:txBody>
        </p:sp>
        <p:sp>
          <p:nvSpPr>
            <p:cNvPr id="61524" name="Text Box 24"/>
            <p:cNvSpPr txBox="1">
              <a:spLocks noChangeArrowheads="1"/>
            </p:cNvSpPr>
            <p:nvPr/>
          </p:nvSpPr>
          <p:spPr bwMode="auto">
            <a:xfrm>
              <a:off x="1562" y="498"/>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i="1">
                  <a:solidFill>
                    <a:srgbClr val="FFFFCC"/>
                  </a:solidFill>
                  <a:latin typeface="Times New Roman" pitchFamily="18" charset="0"/>
                </a:rPr>
                <a:t>c</a:t>
              </a:r>
              <a:endParaRPr lang="en-US" altLang="zh-CN" sz="2400">
                <a:latin typeface="Times New Roman" pitchFamily="18" charset="0"/>
              </a:endParaRPr>
            </a:p>
          </p:txBody>
        </p:sp>
        <p:sp>
          <p:nvSpPr>
            <p:cNvPr id="61525" name="Text Box 25"/>
            <p:cNvSpPr txBox="1">
              <a:spLocks noChangeArrowheads="1"/>
            </p:cNvSpPr>
            <p:nvPr/>
          </p:nvSpPr>
          <p:spPr bwMode="auto">
            <a:xfrm>
              <a:off x="696" y="1133"/>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i="1">
                  <a:solidFill>
                    <a:srgbClr val="FFFFCC"/>
                  </a:solidFill>
                  <a:latin typeface="Times New Roman" pitchFamily="18" charset="0"/>
                </a:rPr>
                <a:t>d</a:t>
              </a:r>
              <a:endParaRPr lang="en-US" altLang="zh-CN" sz="2400">
                <a:latin typeface="Times New Roman" pitchFamily="18" charset="0"/>
              </a:endParaRPr>
            </a:p>
          </p:txBody>
        </p:sp>
        <p:sp>
          <p:nvSpPr>
            <p:cNvPr id="61526" name="Text Box 26"/>
            <p:cNvSpPr txBox="1">
              <a:spLocks noChangeArrowheads="1"/>
            </p:cNvSpPr>
            <p:nvPr/>
          </p:nvSpPr>
          <p:spPr bwMode="auto">
            <a:xfrm>
              <a:off x="1247" y="1113"/>
              <a:ext cx="2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i="1">
                  <a:solidFill>
                    <a:srgbClr val="FFFFCC"/>
                  </a:solidFill>
                  <a:latin typeface="Times New Roman" pitchFamily="18" charset="0"/>
                </a:rPr>
                <a:t>e</a:t>
              </a:r>
              <a:endParaRPr lang="en-US" altLang="zh-CN" sz="2400">
                <a:latin typeface="Times New Roman" pitchFamily="18" charset="0"/>
              </a:endParaRPr>
            </a:p>
          </p:txBody>
        </p:sp>
        <p:sp>
          <p:nvSpPr>
            <p:cNvPr id="61527" name="Freeform 27"/>
            <p:cNvSpPr>
              <a:spLocks/>
            </p:cNvSpPr>
            <p:nvPr/>
          </p:nvSpPr>
          <p:spPr bwMode="auto">
            <a:xfrm>
              <a:off x="885" y="342"/>
              <a:ext cx="169" cy="1194"/>
            </a:xfrm>
            <a:custGeom>
              <a:avLst/>
              <a:gdLst>
                <a:gd name="T0" fmla="*/ 0 w 169"/>
                <a:gd name="T1" fmla="*/ 1111 h 1194"/>
                <a:gd name="T2" fmla="*/ 45 w 169"/>
                <a:gd name="T3" fmla="*/ 1179 h 1194"/>
                <a:gd name="T4" fmla="*/ 113 w 169"/>
                <a:gd name="T5" fmla="*/ 1179 h 1194"/>
                <a:gd name="T6" fmla="*/ 158 w 169"/>
                <a:gd name="T7" fmla="*/ 1088 h 1194"/>
                <a:gd name="T8" fmla="*/ 158 w 169"/>
                <a:gd name="T9" fmla="*/ 839 h 1194"/>
                <a:gd name="T10" fmla="*/ 90 w 169"/>
                <a:gd name="T11" fmla="*/ 567 h 1194"/>
                <a:gd name="T12" fmla="*/ 113 w 169"/>
                <a:gd name="T13" fmla="*/ 181 h 1194"/>
                <a:gd name="T14" fmla="*/ 158 w 169"/>
                <a:gd name="T15" fmla="*/ 0 h 1194"/>
                <a:gd name="T16" fmla="*/ 0 60000 65536"/>
                <a:gd name="T17" fmla="*/ 0 60000 65536"/>
                <a:gd name="T18" fmla="*/ 0 60000 65536"/>
                <a:gd name="T19" fmla="*/ 0 60000 65536"/>
                <a:gd name="T20" fmla="*/ 0 60000 65536"/>
                <a:gd name="T21" fmla="*/ 0 60000 65536"/>
                <a:gd name="T22" fmla="*/ 0 60000 65536"/>
                <a:gd name="T23" fmla="*/ 0 60000 65536"/>
                <a:gd name="T24" fmla="*/ 0 w 169"/>
                <a:gd name="T25" fmla="*/ 0 h 1194"/>
                <a:gd name="T26" fmla="*/ 169 w 169"/>
                <a:gd name="T27" fmla="*/ 1194 h 1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9" h="1194">
                  <a:moveTo>
                    <a:pt x="0" y="1111"/>
                  </a:moveTo>
                  <a:cubicBezTo>
                    <a:pt x="13" y="1139"/>
                    <a:pt x="26" y="1168"/>
                    <a:pt x="45" y="1179"/>
                  </a:cubicBezTo>
                  <a:cubicBezTo>
                    <a:pt x="64" y="1190"/>
                    <a:pt x="94" y="1194"/>
                    <a:pt x="113" y="1179"/>
                  </a:cubicBezTo>
                  <a:cubicBezTo>
                    <a:pt x="132" y="1164"/>
                    <a:pt x="151" y="1145"/>
                    <a:pt x="158" y="1088"/>
                  </a:cubicBezTo>
                  <a:cubicBezTo>
                    <a:pt x="165" y="1031"/>
                    <a:pt x="169" y="926"/>
                    <a:pt x="158" y="839"/>
                  </a:cubicBezTo>
                  <a:cubicBezTo>
                    <a:pt x="147" y="752"/>
                    <a:pt x="97" y="677"/>
                    <a:pt x="90" y="567"/>
                  </a:cubicBezTo>
                  <a:cubicBezTo>
                    <a:pt x="83" y="457"/>
                    <a:pt x="102" y="275"/>
                    <a:pt x="113" y="181"/>
                  </a:cubicBezTo>
                  <a:cubicBezTo>
                    <a:pt x="124" y="87"/>
                    <a:pt x="151" y="30"/>
                    <a:pt x="158" y="0"/>
                  </a:cubicBezTo>
                </a:path>
              </a:pathLst>
            </a:custGeom>
            <a:noFill/>
            <a:ln w="25400" cmpd="sng">
              <a:solidFill>
                <a:schemeClr val="bg2"/>
              </a:solidFill>
              <a:miter lim="800000"/>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28" name="Freeform 28"/>
            <p:cNvSpPr>
              <a:spLocks/>
            </p:cNvSpPr>
            <p:nvPr/>
          </p:nvSpPr>
          <p:spPr bwMode="auto">
            <a:xfrm flipH="1">
              <a:off x="1146" y="342"/>
              <a:ext cx="169" cy="1194"/>
            </a:xfrm>
            <a:custGeom>
              <a:avLst/>
              <a:gdLst>
                <a:gd name="T0" fmla="*/ 0 w 169"/>
                <a:gd name="T1" fmla="*/ 1111 h 1194"/>
                <a:gd name="T2" fmla="*/ 45 w 169"/>
                <a:gd name="T3" fmla="*/ 1179 h 1194"/>
                <a:gd name="T4" fmla="*/ 113 w 169"/>
                <a:gd name="T5" fmla="*/ 1179 h 1194"/>
                <a:gd name="T6" fmla="*/ 158 w 169"/>
                <a:gd name="T7" fmla="*/ 1088 h 1194"/>
                <a:gd name="T8" fmla="*/ 158 w 169"/>
                <a:gd name="T9" fmla="*/ 839 h 1194"/>
                <a:gd name="T10" fmla="*/ 90 w 169"/>
                <a:gd name="T11" fmla="*/ 567 h 1194"/>
                <a:gd name="T12" fmla="*/ 113 w 169"/>
                <a:gd name="T13" fmla="*/ 181 h 1194"/>
                <a:gd name="T14" fmla="*/ 158 w 169"/>
                <a:gd name="T15" fmla="*/ 0 h 1194"/>
                <a:gd name="T16" fmla="*/ 0 60000 65536"/>
                <a:gd name="T17" fmla="*/ 0 60000 65536"/>
                <a:gd name="T18" fmla="*/ 0 60000 65536"/>
                <a:gd name="T19" fmla="*/ 0 60000 65536"/>
                <a:gd name="T20" fmla="*/ 0 60000 65536"/>
                <a:gd name="T21" fmla="*/ 0 60000 65536"/>
                <a:gd name="T22" fmla="*/ 0 60000 65536"/>
                <a:gd name="T23" fmla="*/ 0 60000 65536"/>
                <a:gd name="T24" fmla="*/ 0 w 169"/>
                <a:gd name="T25" fmla="*/ 0 h 1194"/>
                <a:gd name="T26" fmla="*/ 169 w 169"/>
                <a:gd name="T27" fmla="*/ 1194 h 119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9" h="1194">
                  <a:moveTo>
                    <a:pt x="0" y="1111"/>
                  </a:moveTo>
                  <a:cubicBezTo>
                    <a:pt x="13" y="1139"/>
                    <a:pt x="26" y="1168"/>
                    <a:pt x="45" y="1179"/>
                  </a:cubicBezTo>
                  <a:cubicBezTo>
                    <a:pt x="64" y="1190"/>
                    <a:pt x="94" y="1194"/>
                    <a:pt x="113" y="1179"/>
                  </a:cubicBezTo>
                  <a:cubicBezTo>
                    <a:pt x="132" y="1164"/>
                    <a:pt x="151" y="1145"/>
                    <a:pt x="158" y="1088"/>
                  </a:cubicBezTo>
                  <a:cubicBezTo>
                    <a:pt x="165" y="1031"/>
                    <a:pt x="169" y="926"/>
                    <a:pt x="158" y="839"/>
                  </a:cubicBezTo>
                  <a:cubicBezTo>
                    <a:pt x="147" y="752"/>
                    <a:pt x="97" y="677"/>
                    <a:pt x="90" y="567"/>
                  </a:cubicBezTo>
                  <a:cubicBezTo>
                    <a:pt x="83" y="457"/>
                    <a:pt x="102" y="275"/>
                    <a:pt x="113" y="181"/>
                  </a:cubicBezTo>
                  <a:cubicBezTo>
                    <a:pt x="124" y="87"/>
                    <a:pt x="151" y="30"/>
                    <a:pt x="158" y="0"/>
                  </a:cubicBezTo>
                </a:path>
              </a:pathLst>
            </a:custGeom>
            <a:noFill/>
            <a:ln w="25400" cmpd="sng">
              <a:solidFill>
                <a:schemeClr val="tx2"/>
              </a:solidFill>
              <a:miter lim="800000"/>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29" name="Freeform 29"/>
            <p:cNvSpPr>
              <a:spLocks/>
            </p:cNvSpPr>
            <p:nvPr/>
          </p:nvSpPr>
          <p:spPr bwMode="auto">
            <a:xfrm>
              <a:off x="540" y="840"/>
              <a:ext cx="231" cy="673"/>
            </a:xfrm>
            <a:custGeom>
              <a:avLst/>
              <a:gdLst>
                <a:gd name="T0" fmla="*/ 231 w 231"/>
                <a:gd name="T1" fmla="*/ 613 h 673"/>
                <a:gd name="T2" fmla="*/ 186 w 231"/>
                <a:gd name="T3" fmla="*/ 658 h 673"/>
                <a:gd name="T4" fmla="*/ 118 w 231"/>
                <a:gd name="T5" fmla="*/ 658 h 673"/>
                <a:gd name="T6" fmla="*/ 27 w 231"/>
                <a:gd name="T7" fmla="*/ 567 h 673"/>
                <a:gd name="T8" fmla="*/ 4 w 231"/>
                <a:gd name="T9" fmla="*/ 159 h 673"/>
                <a:gd name="T10" fmla="*/ 4 w 231"/>
                <a:gd name="T11" fmla="*/ 0 h 673"/>
                <a:gd name="T12" fmla="*/ 0 60000 65536"/>
                <a:gd name="T13" fmla="*/ 0 60000 65536"/>
                <a:gd name="T14" fmla="*/ 0 60000 65536"/>
                <a:gd name="T15" fmla="*/ 0 60000 65536"/>
                <a:gd name="T16" fmla="*/ 0 60000 65536"/>
                <a:gd name="T17" fmla="*/ 0 60000 65536"/>
                <a:gd name="T18" fmla="*/ 0 w 231"/>
                <a:gd name="T19" fmla="*/ 0 h 673"/>
                <a:gd name="T20" fmla="*/ 231 w 231"/>
                <a:gd name="T21" fmla="*/ 673 h 673"/>
              </a:gdLst>
              <a:ahLst/>
              <a:cxnLst>
                <a:cxn ang="T12">
                  <a:pos x="T0" y="T1"/>
                </a:cxn>
                <a:cxn ang="T13">
                  <a:pos x="T2" y="T3"/>
                </a:cxn>
                <a:cxn ang="T14">
                  <a:pos x="T4" y="T5"/>
                </a:cxn>
                <a:cxn ang="T15">
                  <a:pos x="T6" y="T7"/>
                </a:cxn>
                <a:cxn ang="T16">
                  <a:pos x="T8" y="T9"/>
                </a:cxn>
                <a:cxn ang="T17">
                  <a:pos x="T10" y="T11"/>
                </a:cxn>
              </a:cxnLst>
              <a:rect l="T18" t="T19" r="T20" b="T21"/>
              <a:pathLst>
                <a:path w="231" h="673">
                  <a:moveTo>
                    <a:pt x="231" y="613"/>
                  </a:moveTo>
                  <a:cubicBezTo>
                    <a:pt x="218" y="632"/>
                    <a:pt x="205" y="651"/>
                    <a:pt x="186" y="658"/>
                  </a:cubicBezTo>
                  <a:cubicBezTo>
                    <a:pt x="167" y="665"/>
                    <a:pt x="144" y="673"/>
                    <a:pt x="118" y="658"/>
                  </a:cubicBezTo>
                  <a:cubicBezTo>
                    <a:pt x="92" y="643"/>
                    <a:pt x="46" y="650"/>
                    <a:pt x="27" y="567"/>
                  </a:cubicBezTo>
                  <a:cubicBezTo>
                    <a:pt x="8" y="484"/>
                    <a:pt x="8" y="253"/>
                    <a:pt x="4" y="159"/>
                  </a:cubicBezTo>
                  <a:cubicBezTo>
                    <a:pt x="0" y="65"/>
                    <a:pt x="4" y="26"/>
                    <a:pt x="4" y="0"/>
                  </a:cubicBezTo>
                </a:path>
              </a:pathLst>
            </a:custGeom>
            <a:noFill/>
            <a:ln w="25400" cmpd="sng">
              <a:solidFill>
                <a:schemeClr val="tx2"/>
              </a:solidFill>
              <a:miter lim="800000"/>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30" name="Freeform 30"/>
            <p:cNvSpPr>
              <a:spLocks/>
            </p:cNvSpPr>
            <p:nvPr/>
          </p:nvSpPr>
          <p:spPr bwMode="auto">
            <a:xfrm>
              <a:off x="227" y="818"/>
              <a:ext cx="249" cy="95"/>
            </a:xfrm>
            <a:custGeom>
              <a:avLst/>
              <a:gdLst>
                <a:gd name="T0" fmla="*/ 249 w 249"/>
                <a:gd name="T1" fmla="*/ 0 h 95"/>
                <a:gd name="T2" fmla="*/ 204 w 249"/>
                <a:gd name="T3" fmla="*/ 69 h 95"/>
                <a:gd name="T4" fmla="*/ 68 w 249"/>
                <a:gd name="T5" fmla="*/ 91 h 95"/>
                <a:gd name="T6" fmla="*/ 0 w 249"/>
                <a:gd name="T7" fmla="*/ 91 h 95"/>
                <a:gd name="T8" fmla="*/ 0 60000 65536"/>
                <a:gd name="T9" fmla="*/ 0 60000 65536"/>
                <a:gd name="T10" fmla="*/ 0 60000 65536"/>
                <a:gd name="T11" fmla="*/ 0 60000 65536"/>
                <a:gd name="T12" fmla="*/ 0 w 249"/>
                <a:gd name="T13" fmla="*/ 0 h 95"/>
                <a:gd name="T14" fmla="*/ 249 w 249"/>
                <a:gd name="T15" fmla="*/ 95 h 95"/>
              </a:gdLst>
              <a:ahLst/>
              <a:cxnLst>
                <a:cxn ang="T8">
                  <a:pos x="T0" y="T1"/>
                </a:cxn>
                <a:cxn ang="T9">
                  <a:pos x="T2" y="T3"/>
                </a:cxn>
                <a:cxn ang="T10">
                  <a:pos x="T4" y="T5"/>
                </a:cxn>
                <a:cxn ang="T11">
                  <a:pos x="T6" y="T7"/>
                </a:cxn>
              </a:cxnLst>
              <a:rect l="T12" t="T13" r="T14" b="T15"/>
              <a:pathLst>
                <a:path w="249" h="95">
                  <a:moveTo>
                    <a:pt x="249" y="0"/>
                  </a:moveTo>
                  <a:cubicBezTo>
                    <a:pt x="241" y="27"/>
                    <a:pt x="234" y="54"/>
                    <a:pt x="204" y="69"/>
                  </a:cubicBezTo>
                  <a:cubicBezTo>
                    <a:pt x="174" y="84"/>
                    <a:pt x="102" y="87"/>
                    <a:pt x="68" y="91"/>
                  </a:cubicBezTo>
                  <a:cubicBezTo>
                    <a:pt x="34" y="95"/>
                    <a:pt x="11" y="91"/>
                    <a:pt x="0" y="91"/>
                  </a:cubicBezTo>
                </a:path>
              </a:pathLst>
            </a:custGeom>
            <a:noFill/>
            <a:ln w="25400" cmpd="sng">
              <a:solidFill>
                <a:schemeClr val="tx2"/>
              </a:solidFill>
              <a:miter lim="800000"/>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31" name="Freeform 31"/>
            <p:cNvSpPr>
              <a:spLocks/>
            </p:cNvSpPr>
            <p:nvPr/>
          </p:nvSpPr>
          <p:spPr bwMode="auto">
            <a:xfrm flipH="1">
              <a:off x="1429" y="848"/>
              <a:ext cx="249" cy="673"/>
            </a:xfrm>
            <a:custGeom>
              <a:avLst/>
              <a:gdLst>
                <a:gd name="T0" fmla="*/ 2542 w 231"/>
                <a:gd name="T1" fmla="*/ 613 h 673"/>
                <a:gd name="T2" fmla="*/ 2060 w 231"/>
                <a:gd name="T3" fmla="*/ 658 h 673"/>
                <a:gd name="T4" fmla="*/ 1296 w 231"/>
                <a:gd name="T5" fmla="*/ 658 h 673"/>
                <a:gd name="T6" fmla="*/ 296 w 231"/>
                <a:gd name="T7" fmla="*/ 567 h 673"/>
                <a:gd name="T8" fmla="*/ 4 w 231"/>
                <a:gd name="T9" fmla="*/ 159 h 673"/>
                <a:gd name="T10" fmla="*/ 4 w 231"/>
                <a:gd name="T11" fmla="*/ 0 h 673"/>
                <a:gd name="T12" fmla="*/ 0 60000 65536"/>
                <a:gd name="T13" fmla="*/ 0 60000 65536"/>
                <a:gd name="T14" fmla="*/ 0 60000 65536"/>
                <a:gd name="T15" fmla="*/ 0 60000 65536"/>
                <a:gd name="T16" fmla="*/ 0 60000 65536"/>
                <a:gd name="T17" fmla="*/ 0 60000 65536"/>
                <a:gd name="T18" fmla="*/ 0 w 231"/>
                <a:gd name="T19" fmla="*/ 0 h 673"/>
                <a:gd name="T20" fmla="*/ 231 w 231"/>
                <a:gd name="T21" fmla="*/ 673 h 673"/>
              </a:gdLst>
              <a:ahLst/>
              <a:cxnLst>
                <a:cxn ang="T12">
                  <a:pos x="T0" y="T1"/>
                </a:cxn>
                <a:cxn ang="T13">
                  <a:pos x="T2" y="T3"/>
                </a:cxn>
                <a:cxn ang="T14">
                  <a:pos x="T4" y="T5"/>
                </a:cxn>
                <a:cxn ang="T15">
                  <a:pos x="T6" y="T7"/>
                </a:cxn>
                <a:cxn ang="T16">
                  <a:pos x="T8" y="T9"/>
                </a:cxn>
                <a:cxn ang="T17">
                  <a:pos x="T10" y="T11"/>
                </a:cxn>
              </a:cxnLst>
              <a:rect l="T18" t="T19" r="T20" b="T21"/>
              <a:pathLst>
                <a:path w="231" h="673">
                  <a:moveTo>
                    <a:pt x="231" y="613"/>
                  </a:moveTo>
                  <a:cubicBezTo>
                    <a:pt x="218" y="632"/>
                    <a:pt x="205" y="651"/>
                    <a:pt x="186" y="658"/>
                  </a:cubicBezTo>
                  <a:cubicBezTo>
                    <a:pt x="167" y="665"/>
                    <a:pt x="144" y="673"/>
                    <a:pt x="118" y="658"/>
                  </a:cubicBezTo>
                  <a:cubicBezTo>
                    <a:pt x="92" y="643"/>
                    <a:pt x="46" y="650"/>
                    <a:pt x="27" y="567"/>
                  </a:cubicBezTo>
                  <a:cubicBezTo>
                    <a:pt x="8" y="484"/>
                    <a:pt x="8" y="253"/>
                    <a:pt x="4" y="159"/>
                  </a:cubicBezTo>
                  <a:cubicBezTo>
                    <a:pt x="0" y="65"/>
                    <a:pt x="4" y="26"/>
                    <a:pt x="4" y="0"/>
                  </a:cubicBezTo>
                </a:path>
              </a:pathLst>
            </a:custGeom>
            <a:noFill/>
            <a:ln w="25400" cmpd="sng">
              <a:solidFill>
                <a:schemeClr val="bg2"/>
              </a:solidFill>
              <a:miter lim="800000"/>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32" name="Freeform 32"/>
            <p:cNvSpPr>
              <a:spLocks/>
            </p:cNvSpPr>
            <p:nvPr/>
          </p:nvSpPr>
          <p:spPr bwMode="auto">
            <a:xfrm flipH="1">
              <a:off x="1746" y="840"/>
              <a:ext cx="249" cy="95"/>
            </a:xfrm>
            <a:custGeom>
              <a:avLst/>
              <a:gdLst>
                <a:gd name="T0" fmla="*/ 249 w 249"/>
                <a:gd name="T1" fmla="*/ 0 h 95"/>
                <a:gd name="T2" fmla="*/ 204 w 249"/>
                <a:gd name="T3" fmla="*/ 69 h 95"/>
                <a:gd name="T4" fmla="*/ 68 w 249"/>
                <a:gd name="T5" fmla="*/ 91 h 95"/>
                <a:gd name="T6" fmla="*/ 0 w 249"/>
                <a:gd name="T7" fmla="*/ 91 h 95"/>
                <a:gd name="T8" fmla="*/ 0 60000 65536"/>
                <a:gd name="T9" fmla="*/ 0 60000 65536"/>
                <a:gd name="T10" fmla="*/ 0 60000 65536"/>
                <a:gd name="T11" fmla="*/ 0 60000 65536"/>
                <a:gd name="T12" fmla="*/ 0 w 249"/>
                <a:gd name="T13" fmla="*/ 0 h 95"/>
                <a:gd name="T14" fmla="*/ 249 w 249"/>
                <a:gd name="T15" fmla="*/ 95 h 95"/>
              </a:gdLst>
              <a:ahLst/>
              <a:cxnLst>
                <a:cxn ang="T8">
                  <a:pos x="T0" y="T1"/>
                </a:cxn>
                <a:cxn ang="T9">
                  <a:pos x="T2" y="T3"/>
                </a:cxn>
                <a:cxn ang="T10">
                  <a:pos x="T4" y="T5"/>
                </a:cxn>
                <a:cxn ang="T11">
                  <a:pos x="T6" y="T7"/>
                </a:cxn>
              </a:cxnLst>
              <a:rect l="T12" t="T13" r="T14" b="T15"/>
              <a:pathLst>
                <a:path w="249" h="95">
                  <a:moveTo>
                    <a:pt x="249" y="0"/>
                  </a:moveTo>
                  <a:cubicBezTo>
                    <a:pt x="241" y="27"/>
                    <a:pt x="234" y="54"/>
                    <a:pt x="204" y="69"/>
                  </a:cubicBezTo>
                  <a:cubicBezTo>
                    <a:pt x="174" y="84"/>
                    <a:pt x="102" y="87"/>
                    <a:pt x="68" y="91"/>
                  </a:cubicBezTo>
                  <a:cubicBezTo>
                    <a:pt x="34" y="95"/>
                    <a:pt x="11" y="91"/>
                    <a:pt x="0" y="91"/>
                  </a:cubicBezTo>
                </a:path>
              </a:pathLst>
            </a:custGeom>
            <a:noFill/>
            <a:ln w="25400" cmpd="sng">
              <a:solidFill>
                <a:schemeClr val="bg2"/>
              </a:solidFill>
              <a:miter lim="800000"/>
              <a:headEnd/>
              <a:tailEnd type="stealth"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33" name="Text Box 33"/>
            <p:cNvSpPr txBox="1">
              <a:spLocks noChangeArrowheads="1"/>
            </p:cNvSpPr>
            <p:nvPr/>
          </p:nvSpPr>
          <p:spPr bwMode="auto">
            <a:xfrm>
              <a:off x="0" y="863"/>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000" b="1">
                  <a:solidFill>
                    <a:schemeClr val="tx2"/>
                  </a:solidFill>
                  <a:latin typeface="Times New Roman" pitchFamily="18" charset="0"/>
                </a:rPr>
                <a:t>pred</a:t>
              </a:r>
            </a:p>
          </p:txBody>
        </p:sp>
        <p:sp>
          <p:nvSpPr>
            <p:cNvPr id="61534" name="Text Box 34"/>
            <p:cNvSpPr txBox="1">
              <a:spLocks noChangeArrowheads="1"/>
            </p:cNvSpPr>
            <p:nvPr/>
          </p:nvSpPr>
          <p:spPr bwMode="auto">
            <a:xfrm>
              <a:off x="159" y="1226"/>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000" b="1">
                  <a:solidFill>
                    <a:schemeClr val="tx2"/>
                  </a:solidFill>
                  <a:latin typeface="Times New Roman" pitchFamily="18" charset="0"/>
                </a:rPr>
                <a:t>pred</a:t>
              </a:r>
            </a:p>
          </p:txBody>
        </p:sp>
        <p:sp>
          <p:nvSpPr>
            <p:cNvPr id="61535" name="Text Box 35"/>
            <p:cNvSpPr txBox="1">
              <a:spLocks noChangeArrowheads="1"/>
            </p:cNvSpPr>
            <p:nvPr/>
          </p:nvSpPr>
          <p:spPr bwMode="auto">
            <a:xfrm>
              <a:off x="1088" y="546"/>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000" b="1">
                  <a:solidFill>
                    <a:schemeClr val="tx2"/>
                  </a:solidFill>
                  <a:latin typeface="Times New Roman" pitchFamily="18" charset="0"/>
                </a:rPr>
                <a:t>pred</a:t>
              </a:r>
            </a:p>
          </p:txBody>
        </p:sp>
        <p:sp>
          <p:nvSpPr>
            <p:cNvPr id="61536" name="Text Box 36"/>
            <p:cNvSpPr txBox="1">
              <a:spLocks noChangeArrowheads="1"/>
            </p:cNvSpPr>
            <p:nvPr/>
          </p:nvSpPr>
          <p:spPr bwMode="auto">
            <a:xfrm>
              <a:off x="680" y="682"/>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000" b="1">
                  <a:solidFill>
                    <a:schemeClr val="bg2"/>
                  </a:solidFill>
                  <a:latin typeface="Times New Roman" pitchFamily="18" charset="0"/>
                </a:rPr>
                <a:t>succ</a:t>
              </a:r>
            </a:p>
          </p:txBody>
        </p:sp>
        <p:sp>
          <p:nvSpPr>
            <p:cNvPr id="61537" name="Text Box 37"/>
            <p:cNvSpPr txBox="1">
              <a:spLocks noChangeArrowheads="1"/>
            </p:cNvSpPr>
            <p:nvPr/>
          </p:nvSpPr>
          <p:spPr bwMode="auto">
            <a:xfrm>
              <a:off x="1769" y="886"/>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000" b="1">
                  <a:solidFill>
                    <a:schemeClr val="bg2"/>
                  </a:solidFill>
                  <a:latin typeface="Times New Roman" pitchFamily="18" charset="0"/>
                </a:rPr>
                <a:t>succ</a:t>
              </a:r>
            </a:p>
          </p:txBody>
        </p:sp>
        <p:sp>
          <p:nvSpPr>
            <p:cNvPr id="61538" name="Text Box 38"/>
            <p:cNvSpPr txBox="1">
              <a:spLocks noChangeArrowheads="1"/>
            </p:cNvSpPr>
            <p:nvPr/>
          </p:nvSpPr>
          <p:spPr bwMode="auto">
            <a:xfrm>
              <a:off x="1633" y="1203"/>
              <a:ext cx="40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000" b="1">
                  <a:solidFill>
                    <a:schemeClr val="bg2"/>
                  </a:solidFill>
                  <a:latin typeface="Times New Roman" pitchFamily="18" charset="0"/>
                </a:rPr>
                <a:t>succ</a:t>
              </a:r>
            </a:p>
          </p:txBody>
        </p:sp>
      </p:grpSp>
      <p:grpSp>
        <p:nvGrpSpPr>
          <p:cNvPr id="61446" name="Group 38"/>
          <p:cNvGrpSpPr>
            <a:grpSpLocks/>
          </p:cNvGrpSpPr>
          <p:nvPr/>
        </p:nvGrpSpPr>
        <p:grpSpPr bwMode="auto">
          <a:xfrm>
            <a:off x="3552825" y="2230438"/>
            <a:ext cx="5232400" cy="2962275"/>
            <a:chOff x="0" y="0"/>
            <a:chExt cx="3296" cy="1866"/>
          </a:xfrm>
        </p:grpSpPr>
        <p:grpSp>
          <p:nvGrpSpPr>
            <p:cNvPr id="61449" name="Group 39"/>
            <p:cNvGrpSpPr>
              <a:grpSpLocks/>
            </p:cNvGrpSpPr>
            <p:nvPr/>
          </p:nvGrpSpPr>
          <p:grpSpPr bwMode="auto">
            <a:xfrm>
              <a:off x="453" y="1580"/>
              <a:ext cx="1044" cy="274"/>
              <a:chOff x="0" y="0"/>
              <a:chExt cx="1044" cy="274"/>
            </a:xfrm>
          </p:grpSpPr>
          <p:sp>
            <p:nvSpPr>
              <p:cNvPr id="61508" name="Rectangle 42"/>
              <p:cNvSpPr>
                <a:spLocks noChangeArrowheads="1"/>
              </p:cNvSpPr>
              <p:nvPr/>
            </p:nvSpPr>
            <p:spPr bwMode="auto">
              <a:xfrm>
                <a:off x="0" y="1"/>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1509" name="Line 43"/>
              <p:cNvSpPr>
                <a:spLocks noChangeShapeType="1"/>
              </p:cNvSpPr>
              <p:nvPr/>
            </p:nvSpPr>
            <p:spPr bwMode="auto">
              <a:xfrm>
                <a:off x="205" y="0"/>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0" name="Line 44"/>
              <p:cNvSpPr>
                <a:spLocks noChangeShapeType="1"/>
              </p:cNvSpPr>
              <p:nvPr/>
            </p:nvSpPr>
            <p:spPr bwMode="auto">
              <a:xfrm>
                <a:off x="409" y="1"/>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1" name="Line 45"/>
              <p:cNvSpPr>
                <a:spLocks noChangeShapeType="1"/>
              </p:cNvSpPr>
              <p:nvPr/>
            </p:nvSpPr>
            <p:spPr bwMode="auto">
              <a:xfrm>
                <a:off x="613" y="0"/>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12" name="Line 46"/>
              <p:cNvSpPr>
                <a:spLocks noChangeShapeType="1"/>
              </p:cNvSpPr>
              <p:nvPr/>
            </p:nvSpPr>
            <p:spPr bwMode="auto">
              <a:xfrm>
                <a:off x="840" y="1"/>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450" name="Text Box 47"/>
            <p:cNvSpPr txBox="1">
              <a:spLocks noChangeArrowheads="1"/>
            </p:cNvSpPr>
            <p:nvPr/>
          </p:nvSpPr>
          <p:spPr bwMode="auto">
            <a:xfrm>
              <a:off x="850" y="1558"/>
              <a:ext cx="23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a:solidFill>
                    <a:srgbClr val="000066"/>
                  </a:solidFill>
                  <a:latin typeface="Arial Narrow" pitchFamily="34" charset="0"/>
                </a:rPr>
                <a:t>D</a:t>
              </a:r>
            </a:p>
          </p:txBody>
        </p:sp>
        <p:grpSp>
          <p:nvGrpSpPr>
            <p:cNvPr id="61451" name="Group 46"/>
            <p:cNvGrpSpPr>
              <a:grpSpLocks/>
            </p:cNvGrpSpPr>
            <p:nvPr/>
          </p:nvGrpSpPr>
          <p:grpSpPr bwMode="auto">
            <a:xfrm>
              <a:off x="1134" y="311"/>
              <a:ext cx="1044" cy="308"/>
              <a:chOff x="0" y="0"/>
              <a:chExt cx="1044" cy="308"/>
            </a:xfrm>
          </p:grpSpPr>
          <p:grpSp>
            <p:nvGrpSpPr>
              <p:cNvPr id="61501" name="Group 47"/>
              <p:cNvGrpSpPr>
                <a:grpSpLocks/>
              </p:cNvGrpSpPr>
              <p:nvPr/>
            </p:nvGrpSpPr>
            <p:grpSpPr bwMode="auto">
              <a:xfrm>
                <a:off x="0" y="22"/>
                <a:ext cx="1044" cy="274"/>
                <a:chOff x="0" y="0"/>
                <a:chExt cx="1044" cy="274"/>
              </a:xfrm>
            </p:grpSpPr>
            <p:sp>
              <p:nvSpPr>
                <p:cNvPr id="61503" name="Rectangle 52"/>
                <p:cNvSpPr>
                  <a:spLocks noChangeArrowheads="1"/>
                </p:cNvSpPr>
                <p:nvPr/>
              </p:nvSpPr>
              <p:spPr bwMode="auto">
                <a:xfrm>
                  <a:off x="0" y="1"/>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1504" name="Line 53"/>
                <p:cNvSpPr>
                  <a:spLocks noChangeShapeType="1"/>
                </p:cNvSpPr>
                <p:nvPr/>
              </p:nvSpPr>
              <p:spPr bwMode="auto">
                <a:xfrm>
                  <a:off x="205" y="0"/>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5" name="Line 54"/>
                <p:cNvSpPr>
                  <a:spLocks noChangeShapeType="1"/>
                </p:cNvSpPr>
                <p:nvPr/>
              </p:nvSpPr>
              <p:spPr bwMode="auto">
                <a:xfrm>
                  <a:off x="409" y="1"/>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6" name="Line 55"/>
                <p:cNvSpPr>
                  <a:spLocks noChangeShapeType="1"/>
                </p:cNvSpPr>
                <p:nvPr/>
              </p:nvSpPr>
              <p:spPr bwMode="auto">
                <a:xfrm>
                  <a:off x="613" y="0"/>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7" name="Line 56"/>
                <p:cNvSpPr>
                  <a:spLocks noChangeShapeType="1"/>
                </p:cNvSpPr>
                <p:nvPr/>
              </p:nvSpPr>
              <p:spPr bwMode="auto">
                <a:xfrm>
                  <a:off x="840" y="1"/>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502" name="Text Box 57"/>
              <p:cNvSpPr txBox="1">
                <a:spLocks noChangeArrowheads="1"/>
              </p:cNvSpPr>
              <p:nvPr/>
            </p:nvSpPr>
            <p:spPr bwMode="auto">
              <a:xfrm>
                <a:off x="397" y="0"/>
                <a:ext cx="23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a:solidFill>
                      <a:srgbClr val="000066"/>
                    </a:solidFill>
                    <a:latin typeface="Arial Narrow" pitchFamily="34" charset="0"/>
                  </a:rPr>
                  <a:t>A</a:t>
                </a:r>
              </a:p>
            </p:txBody>
          </p:sp>
        </p:grpSp>
        <p:grpSp>
          <p:nvGrpSpPr>
            <p:cNvPr id="61452" name="Group 54"/>
            <p:cNvGrpSpPr>
              <a:grpSpLocks/>
            </p:cNvGrpSpPr>
            <p:nvPr/>
          </p:nvGrpSpPr>
          <p:grpSpPr bwMode="auto">
            <a:xfrm>
              <a:off x="1859" y="1580"/>
              <a:ext cx="1044" cy="274"/>
              <a:chOff x="0" y="0"/>
              <a:chExt cx="1044" cy="274"/>
            </a:xfrm>
          </p:grpSpPr>
          <p:sp>
            <p:nvSpPr>
              <p:cNvPr id="61496" name="Rectangle 60"/>
              <p:cNvSpPr>
                <a:spLocks noChangeArrowheads="1"/>
              </p:cNvSpPr>
              <p:nvPr/>
            </p:nvSpPr>
            <p:spPr bwMode="auto">
              <a:xfrm>
                <a:off x="0" y="1"/>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1497" name="Line 61"/>
              <p:cNvSpPr>
                <a:spLocks noChangeShapeType="1"/>
              </p:cNvSpPr>
              <p:nvPr/>
            </p:nvSpPr>
            <p:spPr bwMode="auto">
              <a:xfrm>
                <a:off x="205" y="0"/>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8" name="Line 62"/>
              <p:cNvSpPr>
                <a:spLocks noChangeShapeType="1"/>
              </p:cNvSpPr>
              <p:nvPr/>
            </p:nvSpPr>
            <p:spPr bwMode="auto">
              <a:xfrm>
                <a:off x="409" y="1"/>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9" name="Line 63"/>
              <p:cNvSpPr>
                <a:spLocks noChangeShapeType="1"/>
              </p:cNvSpPr>
              <p:nvPr/>
            </p:nvSpPr>
            <p:spPr bwMode="auto">
              <a:xfrm>
                <a:off x="613" y="0"/>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0" name="Line 64"/>
              <p:cNvSpPr>
                <a:spLocks noChangeShapeType="1"/>
              </p:cNvSpPr>
              <p:nvPr/>
            </p:nvSpPr>
            <p:spPr bwMode="auto">
              <a:xfrm>
                <a:off x="840" y="1"/>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453" name="Text Box 65"/>
            <p:cNvSpPr txBox="1">
              <a:spLocks noChangeArrowheads="1"/>
            </p:cNvSpPr>
            <p:nvPr/>
          </p:nvSpPr>
          <p:spPr bwMode="auto">
            <a:xfrm>
              <a:off x="2256" y="1558"/>
              <a:ext cx="23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a:solidFill>
                    <a:srgbClr val="000066"/>
                  </a:solidFill>
                  <a:latin typeface="Arial Narrow" pitchFamily="34" charset="0"/>
                </a:rPr>
                <a:t>E</a:t>
              </a:r>
            </a:p>
          </p:txBody>
        </p:sp>
        <p:grpSp>
          <p:nvGrpSpPr>
            <p:cNvPr id="61454" name="Group 61"/>
            <p:cNvGrpSpPr>
              <a:grpSpLocks/>
            </p:cNvGrpSpPr>
            <p:nvPr/>
          </p:nvGrpSpPr>
          <p:grpSpPr bwMode="auto">
            <a:xfrm>
              <a:off x="91" y="923"/>
              <a:ext cx="1088" cy="308"/>
              <a:chOff x="0" y="0"/>
              <a:chExt cx="1088" cy="308"/>
            </a:xfrm>
          </p:grpSpPr>
          <p:grpSp>
            <p:nvGrpSpPr>
              <p:cNvPr id="61488" name="Group 62"/>
              <p:cNvGrpSpPr>
                <a:grpSpLocks/>
              </p:cNvGrpSpPr>
              <p:nvPr/>
            </p:nvGrpSpPr>
            <p:grpSpPr bwMode="auto">
              <a:xfrm>
                <a:off x="44" y="22"/>
                <a:ext cx="1044" cy="274"/>
                <a:chOff x="0" y="0"/>
                <a:chExt cx="1044" cy="274"/>
              </a:xfrm>
            </p:grpSpPr>
            <p:sp>
              <p:nvSpPr>
                <p:cNvPr id="61491" name="Rectangle 70"/>
                <p:cNvSpPr>
                  <a:spLocks noChangeArrowheads="1"/>
                </p:cNvSpPr>
                <p:nvPr/>
              </p:nvSpPr>
              <p:spPr bwMode="auto">
                <a:xfrm>
                  <a:off x="0" y="1"/>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1492" name="Line 71"/>
                <p:cNvSpPr>
                  <a:spLocks noChangeShapeType="1"/>
                </p:cNvSpPr>
                <p:nvPr/>
              </p:nvSpPr>
              <p:spPr bwMode="auto">
                <a:xfrm>
                  <a:off x="205" y="0"/>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3" name="Line 72"/>
                <p:cNvSpPr>
                  <a:spLocks noChangeShapeType="1"/>
                </p:cNvSpPr>
                <p:nvPr/>
              </p:nvSpPr>
              <p:spPr bwMode="auto">
                <a:xfrm>
                  <a:off x="409" y="1"/>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4" name="Line 73"/>
                <p:cNvSpPr>
                  <a:spLocks noChangeShapeType="1"/>
                </p:cNvSpPr>
                <p:nvPr/>
              </p:nvSpPr>
              <p:spPr bwMode="auto">
                <a:xfrm>
                  <a:off x="613" y="0"/>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5" name="Line 74"/>
                <p:cNvSpPr>
                  <a:spLocks noChangeShapeType="1"/>
                </p:cNvSpPr>
                <p:nvPr/>
              </p:nvSpPr>
              <p:spPr bwMode="auto">
                <a:xfrm>
                  <a:off x="840" y="1"/>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489" name="Text Box 75"/>
              <p:cNvSpPr txBox="1">
                <a:spLocks noChangeArrowheads="1"/>
              </p:cNvSpPr>
              <p:nvPr/>
            </p:nvSpPr>
            <p:spPr bwMode="auto">
              <a:xfrm>
                <a:off x="441" y="0"/>
                <a:ext cx="23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a:solidFill>
                      <a:srgbClr val="000066"/>
                    </a:solidFill>
                    <a:latin typeface="Arial Narrow" pitchFamily="34" charset="0"/>
                  </a:rPr>
                  <a:t>B</a:t>
                </a:r>
              </a:p>
            </p:txBody>
          </p:sp>
          <p:sp>
            <p:nvSpPr>
              <p:cNvPr id="61490" name="Text Box 77"/>
              <p:cNvSpPr txBox="1">
                <a:spLocks noChangeArrowheads="1"/>
              </p:cNvSpPr>
              <p:nvPr/>
            </p:nvSpPr>
            <p:spPr bwMode="auto">
              <a:xfrm>
                <a:off x="0" y="3"/>
                <a:ext cx="29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200">
                    <a:solidFill>
                      <a:srgbClr val="000066"/>
                    </a:solidFill>
                  </a:rPr>
                  <a:t>∧</a:t>
                </a:r>
              </a:p>
            </p:txBody>
          </p:sp>
        </p:grpSp>
        <p:grpSp>
          <p:nvGrpSpPr>
            <p:cNvPr id="61455" name="Group 70"/>
            <p:cNvGrpSpPr>
              <a:grpSpLocks/>
            </p:cNvGrpSpPr>
            <p:nvPr/>
          </p:nvGrpSpPr>
          <p:grpSpPr bwMode="auto">
            <a:xfrm>
              <a:off x="2131" y="923"/>
              <a:ext cx="1089" cy="308"/>
              <a:chOff x="0" y="0"/>
              <a:chExt cx="1089" cy="308"/>
            </a:xfrm>
          </p:grpSpPr>
          <p:grpSp>
            <p:nvGrpSpPr>
              <p:cNvPr id="61480" name="Group 71"/>
              <p:cNvGrpSpPr>
                <a:grpSpLocks/>
              </p:cNvGrpSpPr>
              <p:nvPr/>
            </p:nvGrpSpPr>
            <p:grpSpPr bwMode="auto">
              <a:xfrm>
                <a:off x="0" y="22"/>
                <a:ext cx="1044" cy="274"/>
                <a:chOff x="0" y="0"/>
                <a:chExt cx="1044" cy="274"/>
              </a:xfrm>
            </p:grpSpPr>
            <p:sp>
              <p:nvSpPr>
                <p:cNvPr id="61483" name="Rectangle 80"/>
                <p:cNvSpPr>
                  <a:spLocks noChangeArrowheads="1"/>
                </p:cNvSpPr>
                <p:nvPr/>
              </p:nvSpPr>
              <p:spPr bwMode="auto">
                <a:xfrm>
                  <a:off x="0" y="1"/>
                  <a:ext cx="1044" cy="272"/>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1484" name="Line 81"/>
                <p:cNvSpPr>
                  <a:spLocks noChangeShapeType="1"/>
                </p:cNvSpPr>
                <p:nvPr/>
              </p:nvSpPr>
              <p:spPr bwMode="auto">
                <a:xfrm>
                  <a:off x="205" y="0"/>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5" name="Line 82"/>
                <p:cNvSpPr>
                  <a:spLocks noChangeShapeType="1"/>
                </p:cNvSpPr>
                <p:nvPr/>
              </p:nvSpPr>
              <p:spPr bwMode="auto">
                <a:xfrm>
                  <a:off x="409" y="1"/>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6" name="Line 83"/>
                <p:cNvSpPr>
                  <a:spLocks noChangeShapeType="1"/>
                </p:cNvSpPr>
                <p:nvPr/>
              </p:nvSpPr>
              <p:spPr bwMode="auto">
                <a:xfrm>
                  <a:off x="613" y="0"/>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7" name="Line 84"/>
                <p:cNvSpPr>
                  <a:spLocks noChangeShapeType="1"/>
                </p:cNvSpPr>
                <p:nvPr/>
              </p:nvSpPr>
              <p:spPr bwMode="auto">
                <a:xfrm>
                  <a:off x="840" y="1"/>
                  <a:ext cx="0" cy="27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481" name="Text Box 85"/>
              <p:cNvSpPr txBox="1">
                <a:spLocks noChangeArrowheads="1"/>
              </p:cNvSpPr>
              <p:nvPr/>
            </p:nvSpPr>
            <p:spPr bwMode="auto">
              <a:xfrm>
                <a:off x="397" y="0"/>
                <a:ext cx="23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a:solidFill>
                      <a:srgbClr val="000066"/>
                    </a:solidFill>
                    <a:latin typeface="Arial Narrow" pitchFamily="34" charset="0"/>
                  </a:rPr>
                  <a:t>C</a:t>
                </a:r>
              </a:p>
            </p:txBody>
          </p:sp>
          <p:sp>
            <p:nvSpPr>
              <p:cNvPr id="61482" name="Text Box 86"/>
              <p:cNvSpPr txBox="1">
                <a:spLocks noChangeArrowheads="1"/>
              </p:cNvSpPr>
              <p:nvPr/>
            </p:nvSpPr>
            <p:spPr bwMode="auto">
              <a:xfrm>
                <a:off x="796" y="3"/>
                <a:ext cx="29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200">
                    <a:solidFill>
                      <a:srgbClr val="000066"/>
                    </a:solidFill>
                  </a:rPr>
                  <a:t>∧</a:t>
                </a:r>
              </a:p>
            </p:txBody>
          </p:sp>
        </p:grpSp>
        <p:sp>
          <p:nvSpPr>
            <p:cNvPr id="61456" name="Line 88"/>
            <p:cNvSpPr>
              <a:spLocks noChangeShapeType="1"/>
            </p:cNvSpPr>
            <p:nvPr/>
          </p:nvSpPr>
          <p:spPr bwMode="auto">
            <a:xfrm flipH="1">
              <a:off x="778" y="492"/>
              <a:ext cx="476" cy="454"/>
            </a:xfrm>
            <a:prstGeom prst="line">
              <a:avLst/>
            </a:prstGeom>
            <a:noFill/>
            <a:ln w="25400">
              <a:solidFill>
                <a:srgbClr val="00808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1457" name="Line 89"/>
            <p:cNvSpPr>
              <a:spLocks noChangeShapeType="1"/>
            </p:cNvSpPr>
            <p:nvPr/>
          </p:nvSpPr>
          <p:spPr bwMode="auto">
            <a:xfrm>
              <a:off x="2094" y="492"/>
              <a:ext cx="476" cy="454"/>
            </a:xfrm>
            <a:prstGeom prst="line">
              <a:avLst/>
            </a:prstGeom>
            <a:noFill/>
            <a:ln w="25400">
              <a:solidFill>
                <a:srgbClr val="00808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1458" name="Line 90"/>
            <p:cNvSpPr>
              <a:spLocks noChangeShapeType="1"/>
            </p:cNvSpPr>
            <p:nvPr/>
          </p:nvSpPr>
          <p:spPr bwMode="auto">
            <a:xfrm flipH="1">
              <a:off x="2094" y="1082"/>
              <a:ext cx="158" cy="505"/>
            </a:xfrm>
            <a:prstGeom prst="line">
              <a:avLst/>
            </a:prstGeom>
            <a:noFill/>
            <a:ln w="25400">
              <a:solidFill>
                <a:srgbClr val="00808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1459" name="Line 91"/>
            <p:cNvSpPr>
              <a:spLocks noChangeShapeType="1"/>
            </p:cNvSpPr>
            <p:nvPr/>
          </p:nvSpPr>
          <p:spPr bwMode="auto">
            <a:xfrm>
              <a:off x="1073" y="1088"/>
              <a:ext cx="136" cy="476"/>
            </a:xfrm>
            <a:prstGeom prst="line">
              <a:avLst/>
            </a:prstGeom>
            <a:noFill/>
            <a:ln w="25400">
              <a:solidFill>
                <a:srgbClr val="00808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1460" name="Freeform 92"/>
            <p:cNvSpPr>
              <a:spLocks/>
            </p:cNvSpPr>
            <p:nvPr/>
          </p:nvSpPr>
          <p:spPr bwMode="auto">
            <a:xfrm>
              <a:off x="1655" y="174"/>
              <a:ext cx="273" cy="137"/>
            </a:xfrm>
            <a:custGeom>
              <a:avLst/>
              <a:gdLst>
                <a:gd name="T0" fmla="*/ 273 w 273"/>
                <a:gd name="T1" fmla="*/ 1 h 137"/>
                <a:gd name="T2" fmla="*/ 137 w 273"/>
                <a:gd name="T3" fmla="*/ 23 h 137"/>
                <a:gd name="T4" fmla="*/ 0 w 273"/>
                <a:gd name="T5" fmla="*/ 137 h 137"/>
                <a:gd name="T6" fmla="*/ 0 60000 65536"/>
                <a:gd name="T7" fmla="*/ 0 60000 65536"/>
                <a:gd name="T8" fmla="*/ 0 60000 65536"/>
                <a:gd name="T9" fmla="*/ 0 w 273"/>
                <a:gd name="T10" fmla="*/ 0 h 137"/>
                <a:gd name="T11" fmla="*/ 273 w 273"/>
                <a:gd name="T12" fmla="*/ 137 h 137"/>
              </a:gdLst>
              <a:ahLst/>
              <a:cxnLst>
                <a:cxn ang="T6">
                  <a:pos x="T0" y="T1"/>
                </a:cxn>
                <a:cxn ang="T7">
                  <a:pos x="T2" y="T3"/>
                </a:cxn>
                <a:cxn ang="T8">
                  <a:pos x="T4" y="T5"/>
                </a:cxn>
              </a:cxnLst>
              <a:rect l="T9" t="T10" r="T11" b="T12"/>
              <a:pathLst>
                <a:path w="273" h="137">
                  <a:moveTo>
                    <a:pt x="273" y="1"/>
                  </a:moveTo>
                  <a:cubicBezTo>
                    <a:pt x="227" y="0"/>
                    <a:pt x="182" y="0"/>
                    <a:pt x="137" y="23"/>
                  </a:cubicBezTo>
                  <a:cubicBezTo>
                    <a:pt x="92" y="46"/>
                    <a:pt x="23" y="118"/>
                    <a:pt x="0" y="137"/>
                  </a:cubicBezTo>
                </a:path>
              </a:pathLst>
            </a:custGeom>
            <a:noFill/>
            <a:ln w="25400" cmpd="sng">
              <a:solidFill>
                <a:srgbClr val="339966"/>
              </a:solidFill>
              <a:miter lim="800000"/>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61" name="Text Box 93"/>
            <p:cNvSpPr txBox="1">
              <a:spLocks noChangeArrowheads="1"/>
            </p:cNvSpPr>
            <p:nvPr/>
          </p:nvSpPr>
          <p:spPr bwMode="auto">
            <a:xfrm>
              <a:off x="1905" y="0"/>
              <a:ext cx="4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400" b="1" dirty="0">
                  <a:solidFill>
                    <a:srgbClr val="000066"/>
                  </a:solidFill>
                </a:rPr>
                <a:t>root</a:t>
              </a:r>
            </a:p>
          </p:txBody>
        </p:sp>
        <p:sp>
          <p:nvSpPr>
            <p:cNvPr id="61462" name="Freeform 98"/>
            <p:cNvSpPr>
              <a:spLocks/>
            </p:cNvSpPr>
            <p:nvPr/>
          </p:nvSpPr>
          <p:spPr bwMode="auto">
            <a:xfrm>
              <a:off x="249" y="1218"/>
              <a:ext cx="314" cy="499"/>
            </a:xfrm>
            <a:custGeom>
              <a:avLst/>
              <a:gdLst>
                <a:gd name="T0" fmla="*/ 295 w 314"/>
                <a:gd name="T1" fmla="*/ 2150 h 476"/>
                <a:gd name="T2" fmla="*/ 295 w 314"/>
                <a:gd name="T3" fmla="*/ 1641 h 476"/>
                <a:gd name="T4" fmla="*/ 182 w 314"/>
                <a:gd name="T5" fmla="*/ 919 h 476"/>
                <a:gd name="T6" fmla="*/ 46 w 314"/>
                <a:gd name="T7" fmla="*/ 515 h 476"/>
                <a:gd name="T8" fmla="*/ 0 w 314"/>
                <a:gd name="T9" fmla="*/ 0 h 476"/>
                <a:gd name="T10" fmla="*/ 0 60000 65536"/>
                <a:gd name="T11" fmla="*/ 0 60000 65536"/>
                <a:gd name="T12" fmla="*/ 0 60000 65536"/>
                <a:gd name="T13" fmla="*/ 0 60000 65536"/>
                <a:gd name="T14" fmla="*/ 0 60000 65536"/>
                <a:gd name="T15" fmla="*/ 0 w 314"/>
                <a:gd name="T16" fmla="*/ 0 h 476"/>
                <a:gd name="T17" fmla="*/ 314 w 314"/>
                <a:gd name="T18" fmla="*/ 476 h 476"/>
              </a:gdLst>
              <a:ahLst/>
              <a:cxnLst>
                <a:cxn ang="T10">
                  <a:pos x="T0" y="T1"/>
                </a:cxn>
                <a:cxn ang="T11">
                  <a:pos x="T2" y="T3"/>
                </a:cxn>
                <a:cxn ang="T12">
                  <a:pos x="T4" y="T5"/>
                </a:cxn>
                <a:cxn ang="T13">
                  <a:pos x="T6" y="T7"/>
                </a:cxn>
                <a:cxn ang="T14">
                  <a:pos x="T8" y="T9"/>
                </a:cxn>
              </a:cxnLst>
              <a:rect l="T15" t="T16" r="T17" b="T18"/>
              <a:pathLst>
                <a:path w="314" h="476">
                  <a:moveTo>
                    <a:pt x="295" y="476"/>
                  </a:moveTo>
                  <a:cubicBezTo>
                    <a:pt x="304" y="442"/>
                    <a:pt x="314" y="408"/>
                    <a:pt x="295" y="363"/>
                  </a:cubicBezTo>
                  <a:cubicBezTo>
                    <a:pt x="276" y="318"/>
                    <a:pt x="223" y="246"/>
                    <a:pt x="182" y="204"/>
                  </a:cubicBezTo>
                  <a:cubicBezTo>
                    <a:pt x="141" y="162"/>
                    <a:pt x="76" y="147"/>
                    <a:pt x="46" y="113"/>
                  </a:cubicBezTo>
                  <a:cubicBezTo>
                    <a:pt x="16" y="79"/>
                    <a:pt x="8" y="19"/>
                    <a:pt x="0" y="0"/>
                  </a:cubicBezTo>
                </a:path>
              </a:pathLst>
            </a:custGeom>
            <a:noFill/>
            <a:ln w="25400" cmpd="sng">
              <a:solidFill>
                <a:schemeClr val="tx2"/>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63" name="Freeform 99"/>
            <p:cNvSpPr>
              <a:spLocks/>
            </p:cNvSpPr>
            <p:nvPr/>
          </p:nvSpPr>
          <p:spPr bwMode="auto">
            <a:xfrm flipH="1">
              <a:off x="2789" y="1218"/>
              <a:ext cx="269" cy="499"/>
            </a:xfrm>
            <a:custGeom>
              <a:avLst/>
              <a:gdLst>
                <a:gd name="T0" fmla="*/ 3 w 314"/>
                <a:gd name="T1" fmla="*/ 2150 h 476"/>
                <a:gd name="T2" fmla="*/ 3 w 314"/>
                <a:gd name="T3" fmla="*/ 1641 h 476"/>
                <a:gd name="T4" fmla="*/ 3 w 314"/>
                <a:gd name="T5" fmla="*/ 919 h 476"/>
                <a:gd name="T6" fmla="*/ 3 w 314"/>
                <a:gd name="T7" fmla="*/ 515 h 476"/>
                <a:gd name="T8" fmla="*/ 0 w 314"/>
                <a:gd name="T9" fmla="*/ 0 h 476"/>
                <a:gd name="T10" fmla="*/ 0 60000 65536"/>
                <a:gd name="T11" fmla="*/ 0 60000 65536"/>
                <a:gd name="T12" fmla="*/ 0 60000 65536"/>
                <a:gd name="T13" fmla="*/ 0 60000 65536"/>
                <a:gd name="T14" fmla="*/ 0 60000 65536"/>
                <a:gd name="T15" fmla="*/ 0 w 314"/>
                <a:gd name="T16" fmla="*/ 0 h 476"/>
                <a:gd name="T17" fmla="*/ 314 w 314"/>
                <a:gd name="T18" fmla="*/ 476 h 476"/>
              </a:gdLst>
              <a:ahLst/>
              <a:cxnLst>
                <a:cxn ang="T10">
                  <a:pos x="T0" y="T1"/>
                </a:cxn>
                <a:cxn ang="T11">
                  <a:pos x="T2" y="T3"/>
                </a:cxn>
                <a:cxn ang="T12">
                  <a:pos x="T4" y="T5"/>
                </a:cxn>
                <a:cxn ang="T13">
                  <a:pos x="T6" y="T7"/>
                </a:cxn>
                <a:cxn ang="T14">
                  <a:pos x="T8" y="T9"/>
                </a:cxn>
              </a:cxnLst>
              <a:rect l="T15" t="T16" r="T17" b="T18"/>
              <a:pathLst>
                <a:path w="314" h="476">
                  <a:moveTo>
                    <a:pt x="295" y="476"/>
                  </a:moveTo>
                  <a:cubicBezTo>
                    <a:pt x="304" y="442"/>
                    <a:pt x="314" y="408"/>
                    <a:pt x="295" y="363"/>
                  </a:cubicBezTo>
                  <a:cubicBezTo>
                    <a:pt x="276" y="318"/>
                    <a:pt x="223" y="246"/>
                    <a:pt x="182" y="204"/>
                  </a:cubicBezTo>
                  <a:cubicBezTo>
                    <a:pt x="141" y="162"/>
                    <a:pt x="76" y="147"/>
                    <a:pt x="46" y="113"/>
                  </a:cubicBezTo>
                  <a:cubicBezTo>
                    <a:pt x="16" y="79"/>
                    <a:pt x="8" y="19"/>
                    <a:pt x="0" y="0"/>
                  </a:cubicBezTo>
                </a:path>
              </a:pathLst>
            </a:custGeom>
            <a:noFill/>
            <a:ln w="25400" cmpd="sng">
              <a:solidFill>
                <a:schemeClr val="bg2"/>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64" name="Freeform 100"/>
            <p:cNvSpPr>
              <a:spLocks/>
            </p:cNvSpPr>
            <p:nvPr/>
          </p:nvSpPr>
          <p:spPr bwMode="auto">
            <a:xfrm>
              <a:off x="1746" y="606"/>
              <a:ext cx="227" cy="1111"/>
            </a:xfrm>
            <a:custGeom>
              <a:avLst/>
              <a:gdLst>
                <a:gd name="T0" fmla="*/ 3417 w 208"/>
                <a:gd name="T1" fmla="*/ 2065 h 1089"/>
                <a:gd name="T2" fmla="*/ 1942 w 208"/>
                <a:gd name="T3" fmla="*/ 1893 h 1089"/>
                <a:gd name="T4" fmla="*/ 809 w 208"/>
                <a:gd name="T5" fmla="*/ 1463 h 1089"/>
                <a:gd name="T6" fmla="*/ 438 w 208"/>
                <a:gd name="T7" fmla="*/ 1162 h 1089"/>
                <a:gd name="T8" fmla="*/ 4 w 208"/>
                <a:gd name="T9" fmla="*/ 258 h 1089"/>
                <a:gd name="T10" fmla="*/ 4 w 208"/>
                <a:gd name="T11" fmla="*/ 0 h 1089"/>
                <a:gd name="T12" fmla="*/ 0 60000 65536"/>
                <a:gd name="T13" fmla="*/ 0 60000 65536"/>
                <a:gd name="T14" fmla="*/ 0 60000 65536"/>
                <a:gd name="T15" fmla="*/ 0 60000 65536"/>
                <a:gd name="T16" fmla="*/ 0 60000 65536"/>
                <a:gd name="T17" fmla="*/ 0 60000 65536"/>
                <a:gd name="T18" fmla="*/ 0 w 208"/>
                <a:gd name="T19" fmla="*/ 0 h 1089"/>
                <a:gd name="T20" fmla="*/ 208 w 208"/>
                <a:gd name="T21" fmla="*/ 1089 h 1089"/>
              </a:gdLst>
              <a:ahLst/>
              <a:cxnLst>
                <a:cxn ang="T12">
                  <a:pos x="T0" y="T1"/>
                </a:cxn>
                <a:cxn ang="T13">
                  <a:pos x="T2" y="T3"/>
                </a:cxn>
                <a:cxn ang="T14">
                  <a:pos x="T4" y="T5"/>
                </a:cxn>
                <a:cxn ang="T15">
                  <a:pos x="T6" y="T7"/>
                </a:cxn>
                <a:cxn ang="T16">
                  <a:pos x="T8" y="T9"/>
                </a:cxn>
                <a:cxn ang="T17">
                  <a:pos x="T10" y="T11"/>
                </a:cxn>
              </a:cxnLst>
              <a:rect l="T18" t="T19" r="T20" b="T21"/>
              <a:pathLst>
                <a:path w="208" h="1089">
                  <a:moveTo>
                    <a:pt x="208" y="1089"/>
                  </a:moveTo>
                  <a:cubicBezTo>
                    <a:pt x="176" y="1070"/>
                    <a:pt x="144" y="1051"/>
                    <a:pt x="117" y="998"/>
                  </a:cubicBezTo>
                  <a:cubicBezTo>
                    <a:pt x="90" y="945"/>
                    <a:pt x="64" y="835"/>
                    <a:pt x="49" y="771"/>
                  </a:cubicBezTo>
                  <a:cubicBezTo>
                    <a:pt x="34" y="707"/>
                    <a:pt x="34" y="719"/>
                    <a:pt x="27" y="613"/>
                  </a:cubicBezTo>
                  <a:cubicBezTo>
                    <a:pt x="20" y="507"/>
                    <a:pt x="8" y="238"/>
                    <a:pt x="4" y="136"/>
                  </a:cubicBezTo>
                  <a:cubicBezTo>
                    <a:pt x="0" y="34"/>
                    <a:pt x="4" y="23"/>
                    <a:pt x="4" y="0"/>
                  </a:cubicBezTo>
                </a:path>
              </a:pathLst>
            </a:custGeom>
            <a:noFill/>
            <a:ln w="25400" cmpd="sng">
              <a:solidFill>
                <a:schemeClr val="tx2"/>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65" name="Freeform 101"/>
            <p:cNvSpPr>
              <a:spLocks/>
            </p:cNvSpPr>
            <p:nvPr/>
          </p:nvSpPr>
          <p:spPr bwMode="auto">
            <a:xfrm flipH="1">
              <a:off x="1406" y="606"/>
              <a:ext cx="159" cy="1111"/>
            </a:xfrm>
            <a:custGeom>
              <a:avLst/>
              <a:gdLst>
                <a:gd name="T0" fmla="*/ 2 w 208"/>
                <a:gd name="T1" fmla="*/ 2065 h 1089"/>
                <a:gd name="T2" fmla="*/ 2 w 208"/>
                <a:gd name="T3" fmla="*/ 1893 h 1089"/>
                <a:gd name="T4" fmla="*/ 2 w 208"/>
                <a:gd name="T5" fmla="*/ 1463 h 1089"/>
                <a:gd name="T6" fmla="*/ 2 w 208"/>
                <a:gd name="T7" fmla="*/ 1162 h 1089"/>
                <a:gd name="T8" fmla="*/ 2 w 208"/>
                <a:gd name="T9" fmla="*/ 258 h 1089"/>
                <a:gd name="T10" fmla="*/ 2 w 208"/>
                <a:gd name="T11" fmla="*/ 0 h 1089"/>
                <a:gd name="T12" fmla="*/ 0 60000 65536"/>
                <a:gd name="T13" fmla="*/ 0 60000 65536"/>
                <a:gd name="T14" fmla="*/ 0 60000 65536"/>
                <a:gd name="T15" fmla="*/ 0 60000 65536"/>
                <a:gd name="T16" fmla="*/ 0 60000 65536"/>
                <a:gd name="T17" fmla="*/ 0 60000 65536"/>
                <a:gd name="T18" fmla="*/ 0 w 208"/>
                <a:gd name="T19" fmla="*/ 0 h 1089"/>
                <a:gd name="T20" fmla="*/ 208 w 208"/>
                <a:gd name="T21" fmla="*/ 1089 h 1089"/>
              </a:gdLst>
              <a:ahLst/>
              <a:cxnLst>
                <a:cxn ang="T12">
                  <a:pos x="T0" y="T1"/>
                </a:cxn>
                <a:cxn ang="T13">
                  <a:pos x="T2" y="T3"/>
                </a:cxn>
                <a:cxn ang="T14">
                  <a:pos x="T4" y="T5"/>
                </a:cxn>
                <a:cxn ang="T15">
                  <a:pos x="T6" y="T7"/>
                </a:cxn>
                <a:cxn ang="T16">
                  <a:pos x="T8" y="T9"/>
                </a:cxn>
                <a:cxn ang="T17">
                  <a:pos x="T10" y="T11"/>
                </a:cxn>
              </a:cxnLst>
              <a:rect l="T18" t="T19" r="T20" b="T21"/>
              <a:pathLst>
                <a:path w="208" h="1089">
                  <a:moveTo>
                    <a:pt x="208" y="1089"/>
                  </a:moveTo>
                  <a:cubicBezTo>
                    <a:pt x="176" y="1070"/>
                    <a:pt x="144" y="1051"/>
                    <a:pt x="117" y="998"/>
                  </a:cubicBezTo>
                  <a:cubicBezTo>
                    <a:pt x="90" y="945"/>
                    <a:pt x="64" y="835"/>
                    <a:pt x="49" y="771"/>
                  </a:cubicBezTo>
                  <a:cubicBezTo>
                    <a:pt x="34" y="707"/>
                    <a:pt x="34" y="719"/>
                    <a:pt x="27" y="613"/>
                  </a:cubicBezTo>
                  <a:cubicBezTo>
                    <a:pt x="20" y="507"/>
                    <a:pt x="8" y="238"/>
                    <a:pt x="4" y="136"/>
                  </a:cubicBezTo>
                  <a:cubicBezTo>
                    <a:pt x="0" y="34"/>
                    <a:pt x="4" y="23"/>
                    <a:pt x="4" y="0"/>
                  </a:cubicBezTo>
                </a:path>
              </a:pathLst>
            </a:custGeom>
            <a:noFill/>
            <a:ln w="25400" cmpd="sng">
              <a:solidFill>
                <a:schemeClr val="bg2"/>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66" name="Text Box 102"/>
            <p:cNvSpPr txBox="1">
              <a:spLocks noChangeArrowheads="1"/>
            </p:cNvSpPr>
            <p:nvPr/>
          </p:nvSpPr>
          <p:spPr bwMode="auto">
            <a:xfrm>
              <a:off x="0" y="1354"/>
              <a:ext cx="4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200" b="1">
                  <a:solidFill>
                    <a:schemeClr val="tx2"/>
                  </a:solidFill>
                  <a:latin typeface="Times New Roman" pitchFamily="18" charset="0"/>
                </a:rPr>
                <a:t>pred</a:t>
              </a:r>
            </a:p>
          </p:txBody>
        </p:sp>
        <p:sp>
          <p:nvSpPr>
            <p:cNvPr id="61467" name="Text Box 104"/>
            <p:cNvSpPr txBox="1">
              <a:spLocks noChangeArrowheads="1"/>
            </p:cNvSpPr>
            <p:nvPr/>
          </p:nvSpPr>
          <p:spPr bwMode="auto">
            <a:xfrm>
              <a:off x="1519" y="1289"/>
              <a:ext cx="46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200" b="1">
                  <a:solidFill>
                    <a:schemeClr val="tx2"/>
                  </a:solidFill>
                  <a:latin typeface="Times New Roman" pitchFamily="18" charset="0"/>
                </a:rPr>
                <a:t>pred</a:t>
              </a:r>
            </a:p>
          </p:txBody>
        </p:sp>
        <p:sp>
          <p:nvSpPr>
            <p:cNvPr id="61468" name="Text Box 107"/>
            <p:cNvSpPr txBox="1">
              <a:spLocks noChangeArrowheads="1"/>
            </p:cNvSpPr>
            <p:nvPr/>
          </p:nvSpPr>
          <p:spPr bwMode="auto">
            <a:xfrm>
              <a:off x="1376" y="1037"/>
              <a:ext cx="43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200" b="1">
                  <a:solidFill>
                    <a:schemeClr val="bg2"/>
                  </a:solidFill>
                  <a:latin typeface="Times New Roman" pitchFamily="18" charset="0"/>
                </a:rPr>
                <a:t>succ</a:t>
              </a:r>
            </a:p>
          </p:txBody>
        </p:sp>
        <p:sp>
          <p:nvSpPr>
            <p:cNvPr id="61469" name="Text Box 109"/>
            <p:cNvSpPr txBox="1">
              <a:spLocks noChangeArrowheads="1"/>
            </p:cNvSpPr>
            <p:nvPr/>
          </p:nvSpPr>
          <p:spPr bwMode="auto">
            <a:xfrm>
              <a:off x="2858" y="1335"/>
              <a:ext cx="43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200" b="1">
                  <a:solidFill>
                    <a:schemeClr val="bg2"/>
                  </a:solidFill>
                  <a:latin typeface="Times New Roman" pitchFamily="18" charset="0"/>
                </a:rPr>
                <a:t>succ</a:t>
              </a:r>
            </a:p>
          </p:txBody>
        </p:sp>
        <p:sp>
          <p:nvSpPr>
            <p:cNvPr id="61470" name="Text Box 110"/>
            <p:cNvSpPr txBox="1">
              <a:spLocks noChangeArrowheads="1"/>
            </p:cNvSpPr>
            <p:nvPr/>
          </p:nvSpPr>
          <p:spPr bwMode="auto">
            <a:xfrm>
              <a:off x="1337" y="3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400" b="1">
                  <a:solidFill>
                    <a:schemeClr val="tx2"/>
                  </a:solidFill>
                  <a:latin typeface="Times New Roman" pitchFamily="18" charset="0"/>
                </a:rPr>
                <a:t>0</a:t>
              </a:r>
            </a:p>
          </p:txBody>
        </p:sp>
        <p:sp>
          <p:nvSpPr>
            <p:cNvPr id="61471" name="Text Box 111"/>
            <p:cNvSpPr txBox="1">
              <a:spLocks noChangeArrowheads="1"/>
            </p:cNvSpPr>
            <p:nvPr/>
          </p:nvSpPr>
          <p:spPr bwMode="auto">
            <a:xfrm>
              <a:off x="1753" y="3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400" b="1">
                  <a:solidFill>
                    <a:schemeClr val="tx2"/>
                  </a:solidFill>
                  <a:latin typeface="Times New Roman" pitchFamily="18" charset="0"/>
                </a:rPr>
                <a:t>0</a:t>
              </a:r>
            </a:p>
          </p:txBody>
        </p:sp>
        <p:sp>
          <p:nvSpPr>
            <p:cNvPr id="61472" name="Text Box 112"/>
            <p:cNvSpPr txBox="1">
              <a:spLocks noChangeArrowheads="1"/>
            </p:cNvSpPr>
            <p:nvPr/>
          </p:nvSpPr>
          <p:spPr bwMode="auto">
            <a:xfrm>
              <a:off x="748" y="9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400" b="1">
                  <a:solidFill>
                    <a:schemeClr val="tx2"/>
                  </a:solidFill>
                  <a:latin typeface="Times New Roman" pitchFamily="18" charset="0"/>
                </a:rPr>
                <a:t>0</a:t>
              </a:r>
            </a:p>
          </p:txBody>
        </p:sp>
        <p:sp>
          <p:nvSpPr>
            <p:cNvPr id="61473" name="Text Box 113"/>
            <p:cNvSpPr txBox="1">
              <a:spLocks noChangeArrowheads="1"/>
            </p:cNvSpPr>
            <p:nvPr/>
          </p:nvSpPr>
          <p:spPr bwMode="auto">
            <a:xfrm>
              <a:off x="2335" y="9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400" b="1">
                  <a:solidFill>
                    <a:schemeClr val="tx2"/>
                  </a:solidFill>
                  <a:latin typeface="Times New Roman" pitchFamily="18" charset="0"/>
                </a:rPr>
                <a:t>0</a:t>
              </a:r>
            </a:p>
          </p:txBody>
        </p:sp>
        <p:sp>
          <p:nvSpPr>
            <p:cNvPr id="61474" name="Text Box 114"/>
            <p:cNvSpPr txBox="1">
              <a:spLocks noChangeArrowheads="1"/>
            </p:cNvSpPr>
            <p:nvPr/>
          </p:nvSpPr>
          <p:spPr bwMode="auto">
            <a:xfrm>
              <a:off x="2743" y="9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400" b="1">
                  <a:solidFill>
                    <a:schemeClr val="tx2"/>
                  </a:solidFill>
                  <a:latin typeface="Times New Roman" pitchFamily="18" charset="0"/>
                </a:rPr>
                <a:t>1</a:t>
              </a:r>
            </a:p>
          </p:txBody>
        </p:sp>
        <p:sp>
          <p:nvSpPr>
            <p:cNvPr id="61475" name="Text Box 117"/>
            <p:cNvSpPr txBox="1">
              <a:spLocks noChangeArrowheads="1"/>
            </p:cNvSpPr>
            <p:nvPr/>
          </p:nvSpPr>
          <p:spPr bwMode="auto">
            <a:xfrm>
              <a:off x="324" y="93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400" b="1">
                  <a:solidFill>
                    <a:schemeClr val="tx2"/>
                  </a:solidFill>
                  <a:latin typeface="Times New Roman" pitchFamily="18" charset="0"/>
                </a:rPr>
                <a:t>1</a:t>
              </a:r>
            </a:p>
          </p:txBody>
        </p:sp>
        <p:sp>
          <p:nvSpPr>
            <p:cNvPr id="61476" name="Text Box 119"/>
            <p:cNvSpPr txBox="1">
              <a:spLocks noChangeArrowheads="1"/>
            </p:cNvSpPr>
            <p:nvPr/>
          </p:nvSpPr>
          <p:spPr bwMode="auto">
            <a:xfrm>
              <a:off x="642" y="156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400" b="1">
                  <a:solidFill>
                    <a:schemeClr val="tx2"/>
                  </a:solidFill>
                  <a:latin typeface="Times New Roman" pitchFamily="18" charset="0"/>
                </a:rPr>
                <a:t>1</a:t>
              </a:r>
            </a:p>
          </p:txBody>
        </p:sp>
        <p:sp>
          <p:nvSpPr>
            <p:cNvPr id="61477" name="Text Box 120"/>
            <p:cNvSpPr txBox="1">
              <a:spLocks noChangeArrowheads="1"/>
            </p:cNvSpPr>
            <p:nvPr/>
          </p:nvSpPr>
          <p:spPr bwMode="auto">
            <a:xfrm>
              <a:off x="1073" y="156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400" b="1">
                  <a:solidFill>
                    <a:schemeClr val="tx2"/>
                  </a:solidFill>
                  <a:latin typeface="Times New Roman" pitchFamily="18" charset="0"/>
                </a:rPr>
                <a:t>1</a:t>
              </a:r>
            </a:p>
          </p:txBody>
        </p:sp>
        <p:sp>
          <p:nvSpPr>
            <p:cNvPr id="61478" name="Text Box 121"/>
            <p:cNvSpPr txBox="1">
              <a:spLocks noChangeArrowheads="1"/>
            </p:cNvSpPr>
            <p:nvPr/>
          </p:nvSpPr>
          <p:spPr bwMode="auto">
            <a:xfrm>
              <a:off x="2071" y="156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400" b="1">
                  <a:solidFill>
                    <a:schemeClr val="tx2"/>
                  </a:solidFill>
                  <a:latin typeface="Times New Roman" pitchFamily="18" charset="0"/>
                </a:rPr>
                <a:t>1</a:t>
              </a:r>
            </a:p>
          </p:txBody>
        </p:sp>
        <p:sp>
          <p:nvSpPr>
            <p:cNvPr id="61479" name="Text Box 122"/>
            <p:cNvSpPr txBox="1">
              <a:spLocks noChangeArrowheads="1"/>
            </p:cNvSpPr>
            <p:nvPr/>
          </p:nvSpPr>
          <p:spPr bwMode="auto">
            <a:xfrm>
              <a:off x="2479" y="156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400" b="1">
                  <a:solidFill>
                    <a:schemeClr val="tx2"/>
                  </a:solidFill>
                  <a:latin typeface="Times New Roman" pitchFamily="18" charset="0"/>
                </a:rPr>
                <a:t>1</a:t>
              </a:r>
            </a:p>
          </p:txBody>
        </p:sp>
      </p:grpSp>
      <p:sp>
        <p:nvSpPr>
          <p:cNvPr id="61447" name="Rectangle 124"/>
          <p:cNvSpPr>
            <a:spLocks noGrp="1" noChangeArrowheads="1"/>
          </p:cNvSpPr>
          <p:nvPr>
            <p:ph type="title" idx="4294967295"/>
          </p:nvPr>
        </p:nvSpPr>
        <p:spPr>
          <a:xfrm>
            <a:off x="457200" y="441325"/>
            <a:ext cx="8229600" cy="1063625"/>
          </a:xfrm>
        </p:spPr>
        <p:txBody>
          <a:bodyPr/>
          <a:lstStyle/>
          <a:p>
            <a:pPr algn="ctr" eaLnBrk="1" hangingPunct="1"/>
            <a:r>
              <a:rPr lang="zh-CN" sz="4000" b="1" dirty="0" smtClean="0">
                <a:solidFill>
                  <a:schemeClr val="tx2"/>
                </a:solidFill>
                <a:ea typeface="华文新魏" pitchFamily="2" charset="-122"/>
              </a:rPr>
              <a:t>线索化二叉树及其链表表示</a:t>
            </a:r>
          </a:p>
        </p:txBody>
      </p:sp>
      <p:sp>
        <p:nvSpPr>
          <p:cNvPr id="61448" name="矩形 1"/>
          <p:cNvSpPr>
            <a:spLocks noChangeArrowheads="1"/>
          </p:cNvSpPr>
          <p:nvPr/>
        </p:nvSpPr>
        <p:spPr bwMode="auto">
          <a:xfrm>
            <a:off x="931863" y="5514975"/>
            <a:ext cx="1466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altLang="zh-CN" b="1" dirty="0" err="1">
                <a:latin typeface="Times New Roman" pitchFamily="18" charset="0"/>
                <a:ea typeface="仿宋_GB2312" pitchFamily="49" charset="-122"/>
              </a:rPr>
              <a:t>bdaec</a:t>
            </a:r>
            <a:endParaRPr lang="en-US" altLang="zh-CN" b="1" dirty="0">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44BE284B-FBF8-46B0-B9CF-D93A96CABA48}" type="slidenum">
              <a:rPr lang="en-US" altLang="zh-CN" sz="1800" b="1">
                <a:latin typeface="华文新魏" pitchFamily="2" charset="-122"/>
                <a:ea typeface="华文新魏" pitchFamily="2" charset="-122"/>
              </a:rPr>
              <a:pPr algn="r" eaLnBrk="1" hangingPunct="1"/>
              <a:t>56</a:t>
            </a:fld>
            <a:endParaRPr lang="en-US" altLang="zh-CN" sz="1800" b="1">
              <a:latin typeface="华文新魏" pitchFamily="2" charset="-122"/>
              <a:ea typeface="华文新魏" pitchFamily="2" charset="-122"/>
            </a:endParaRPr>
          </a:p>
        </p:txBody>
      </p:sp>
      <p:sp>
        <p:nvSpPr>
          <p:cNvPr id="62467"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8C28C6D4-763B-4AD0-8852-C0BC5B49AC68}" type="slidenum">
              <a:rPr lang="en-US" altLang="zh-CN" sz="1800" b="1">
                <a:latin typeface="华文新魏" pitchFamily="2" charset="-122"/>
                <a:ea typeface="华文新魏" pitchFamily="2" charset="-122"/>
              </a:rPr>
              <a:pPr algn="r" eaLnBrk="1" hangingPunct="1"/>
              <a:t>56</a:t>
            </a:fld>
            <a:endParaRPr lang="en-US" altLang="zh-CN" sz="1800" b="1">
              <a:latin typeface="华文新魏" pitchFamily="2" charset="-122"/>
              <a:ea typeface="华文新魏" pitchFamily="2" charset="-122"/>
            </a:endParaRPr>
          </a:p>
        </p:txBody>
      </p:sp>
      <p:sp>
        <p:nvSpPr>
          <p:cNvPr id="62468" name="Line 2"/>
          <p:cNvSpPr>
            <a:spLocks noChangeShapeType="1"/>
          </p:cNvSpPr>
          <p:nvPr/>
        </p:nvSpPr>
        <p:spPr bwMode="auto">
          <a:xfrm>
            <a:off x="2286000" y="1905000"/>
            <a:ext cx="304800" cy="4572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69" name="Line 3"/>
          <p:cNvSpPr>
            <a:spLocks noChangeShapeType="1"/>
          </p:cNvSpPr>
          <p:nvPr/>
        </p:nvSpPr>
        <p:spPr bwMode="auto">
          <a:xfrm>
            <a:off x="2808288" y="2744788"/>
            <a:ext cx="239712" cy="455612"/>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0" name="Line 4"/>
          <p:cNvSpPr>
            <a:spLocks noChangeShapeType="1"/>
          </p:cNvSpPr>
          <p:nvPr/>
        </p:nvSpPr>
        <p:spPr bwMode="auto">
          <a:xfrm>
            <a:off x="3352800" y="3657600"/>
            <a:ext cx="228600" cy="381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1" name="Line 5"/>
          <p:cNvSpPr>
            <a:spLocks noChangeShapeType="1"/>
          </p:cNvSpPr>
          <p:nvPr/>
        </p:nvSpPr>
        <p:spPr bwMode="auto">
          <a:xfrm flipH="1">
            <a:off x="2819400" y="3733800"/>
            <a:ext cx="228600" cy="381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2" name="Line 6"/>
          <p:cNvSpPr>
            <a:spLocks noChangeShapeType="1"/>
          </p:cNvSpPr>
          <p:nvPr/>
        </p:nvSpPr>
        <p:spPr bwMode="auto">
          <a:xfrm>
            <a:off x="2819400" y="4495800"/>
            <a:ext cx="228600" cy="5334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3" name="Line 7"/>
          <p:cNvSpPr>
            <a:spLocks noChangeShapeType="1"/>
          </p:cNvSpPr>
          <p:nvPr/>
        </p:nvSpPr>
        <p:spPr bwMode="auto">
          <a:xfrm flipH="1">
            <a:off x="1371600" y="1844675"/>
            <a:ext cx="608013" cy="517525"/>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4" name="Line 8"/>
          <p:cNvSpPr>
            <a:spLocks noChangeShapeType="1"/>
          </p:cNvSpPr>
          <p:nvPr/>
        </p:nvSpPr>
        <p:spPr bwMode="auto">
          <a:xfrm>
            <a:off x="1295400" y="2743200"/>
            <a:ext cx="381000" cy="5334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5" name="Line 9"/>
          <p:cNvSpPr>
            <a:spLocks noChangeShapeType="1"/>
          </p:cNvSpPr>
          <p:nvPr/>
        </p:nvSpPr>
        <p:spPr bwMode="auto">
          <a:xfrm flipH="1">
            <a:off x="1371600" y="3657600"/>
            <a:ext cx="228600" cy="38100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6" name="Line 10"/>
          <p:cNvSpPr>
            <a:spLocks noChangeShapeType="1"/>
          </p:cNvSpPr>
          <p:nvPr/>
        </p:nvSpPr>
        <p:spPr bwMode="auto">
          <a:xfrm>
            <a:off x="1371600" y="4495800"/>
            <a:ext cx="284163" cy="481013"/>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7" name="Line 11"/>
          <p:cNvSpPr>
            <a:spLocks noChangeShapeType="1"/>
          </p:cNvSpPr>
          <p:nvPr/>
        </p:nvSpPr>
        <p:spPr bwMode="auto">
          <a:xfrm flipH="1">
            <a:off x="647700" y="2743200"/>
            <a:ext cx="342900" cy="433388"/>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6" name="Text Box 12"/>
          <p:cNvSpPr txBox="1">
            <a:spLocks noChangeArrowheads="1"/>
          </p:cNvSpPr>
          <p:nvPr/>
        </p:nvSpPr>
        <p:spPr bwMode="auto">
          <a:xfrm>
            <a:off x="4030663" y="2133600"/>
            <a:ext cx="493395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lnSpc>
                <a:spcPct val="110000"/>
              </a:lnSpc>
            </a:pPr>
            <a:r>
              <a:rPr lang="en-US" altLang="zh-CN" sz="3000" b="1" dirty="0">
                <a:latin typeface="Times New Roman" pitchFamily="18" charset="0"/>
                <a:ea typeface="隶书" pitchFamily="49" charset="-122"/>
              </a:rPr>
              <a:t>if</a:t>
            </a:r>
            <a:r>
              <a:rPr lang="en-US" altLang="zh-CN" sz="3000" dirty="0">
                <a:latin typeface="Times New Roman" pitchFamily="18" charset="0"/>
                <a:ea typeface="隶书" pitchFamily="49" charset="-122"/>
              </a:rPr>
              <a:t> (current</a:t>
            </a:r>
            <a:r>
              <a:rPr lang="en-US" altLang="zh-CN" sz="3000" dirty="0">
                <a:latin typeface="楷体_GB2312" pitchFamily="49" charset="-122"/>
                <a:ea typeface="楷体_GB2312" pitchFamily="49" charset="-122"/>
              </a:rPr>
              <a:t>-&gt;</a:t>
            </a:r>
            <a:r>
              <a:rPr lang="en-US" altLang="zh-CN" sz="3000" dirty="0" err="1">
                <a:latin typeface="Times New Roman" pitchFamily="18" charset="0"/>
                <a:ea typeface="隶书" pitchFamily="49" charset="-122"/>
                <a:sym typeface="Symbol" pitchFamily="18" charset="2"/>
              </a:rPr>
              <a:t>rtag</a:t>
            </a:r>
            <a:r>
              <a:rPr lang="en-US" altLang="zh-CN" sz="3000" dirty="0">
                <a:latin typeface="Times New Roman" pitchFamily="18" charset="0"/>
                <a:ea typeface="隶书" pitchFamily="49" charset="-122"/>
                <a:sym typeface="Symbol" pitchFamily="18" charset="2"/>
              </a:rPr>
              <a:t> </a:t>
            </a:r>
            <a:r>
              <a:rPr lang="en-US" altLang="zh-CN" sz="3000" i="1" dirty="0">
                <a:latin typeface="Times New Roman" pitchFamily="18" charset="0"/>
                <a:ea typeface="隶书" pitchFamily="49" charset="-122"/>
                <a:sym typeface="Symbol" pitchFamily="18" charset="2"/>
              </a:rPr>
              <a:t>==</a:t>
            </a:r>
            <a:r>
              <a:rPr lang="en-US" altLang="zh-CN" sz="3000" dirty="0">
                <a:latin typeface="Times New Roman" pitchFamily="18" charset="0"/>
                <a:ea typeface="隶书" pitchFamily="49" charset="-122"/>
                <a:sym typeface="Symbol" pitchFamily="18" charset="2"/>
              </a:rPr>
              <a:t>1) </a:t>
            </a:r>
          </a:p>
          <a:p>
            <a:pPr eaLnBrk="1" hangingPunct="1">
              <a:lnSpc>
                <a:spcPct val="110000"/>
              </a:lnSpc>
            </a:pPr>
            <a:r>
              <a:rPr lang="en-US" altLang="zh-CN" sz="3000" dirty="0">
                <a:latin typeface="Times New Roman" pitchFamily="18" charset="0"/>
                <a:ea typeface="隶书" pitchFamily="49" charset="-122"/>
                <a:sym typeface="Symbol" pitchFamily="18" charset="2"/>
              </a:rPr>
              <a:t>  </a:t>
            </a:r>
            <a:r>
              <a:rPr lang="en-US" altLang="zh-CN" sz="3000" dirty="0" smtClean="0">
                <a:latin typeface="Times New Roman" pitchFamily="18" charset="0"/>
                <a:ea typeface="隶书" pitchFamily="49" charset="-122"/>
                <a:sym typeface="Symbol" pitchFamily="18" charset="2"/>
              </a:rPr>
              <a:t>  </a:t>
            </a:r>
            <a:r>
              <a:rPr lang="zh-CN" altLang="en-US" sz="3000" b="1" dirty="0" smtClean="0">
                <a:latin typeface="Times New Roman" pitchFamily="18" charset="0"/>
                <a:ea typeface="隶书" pitchFamily="49" charset="-122"/>
                <a:sym typeface="Symbol" pitchFamily="18" charset="2"/>
              </a:rPr>
              <a:t>后继</a:t>
            </a:r>
            <a:r>
              <a:rPr lang="zh-CN" altLang="en-US" sz="3000" b="1" dirty="0">
                <a:latin typeface="Times New Roman" pitchFamily="18" charset="0"/>
                <a:ea typeface="隶书" pitchFamily="49" charset="-122"/>
                <a:sym typeface="Symbol" pitchFamily="18" charset="2"/>
              </a:rPr>
              <a:t>为</a:t>
            </a:r>
            <a:r>
              <a:rPr lang="en-US" altLang="zh-CN" sz="3000" dirty="0">
                <a:latin typeface="Times New Roman" pitchFamily="18" charset="0"/>
                <a:ea typeface="隶书" pitchFamily="49" charset="-122"/>
                <a:sym typeface="Symbol" pitchFamily="18" charset="2"/>
              </a:rPr>
              <a:t>current</a:t>
            </a:r>
            <a:r>
              <a:rPr lang="en-US" altLang="zh-CN" sz="3000" dirty="0">
                <a:latin typeface="楷体_GB2312" pitchFamily="49" charset="-122"/>
                <a:ea typeface="楷体_GB2312" pitchFamily="49" charset="-122"/>
                <a:sym typeface="Symbol" pitchFamily="18" charset="2"/>
              </a:rPr>
              <a:t>-&gt;</a:t>
            </a:r>
            <a:r>
              <a:rPr lang="en-US" altLang="zh-CN" sz="3000" dirty="0" err="1">
                <a:latin typeface="Times New Roman" pitchFamily="18" charset="0"/>
                <a:ea typeface="隶书" pitchFamily="49" charset="-122"/>
                <a:sym typeface="Symbol" pitchFamily="18" charset="2"/>
              </a:rPr>
              <a:t>rightChild</a:t>
            </a:r>
            <a:endParaRPr lang="en-US" altLang="zh-CN" sz="3000" dirty="0">
              <a:latin typeface="Times New Roman" pitchFamily="18" charset="0"/>
              <a:ea typeface="隶书" pitchFamily="49" charset="-122"/>
              <a:sym typeface="Symbol" pitchFamily="18" charset="2"/>
            </a:endParaRPr>
          </a:p>
          <a:p>
            <a:pPr eaLnBrk="1" hangingPunct="1">
              <a:lnSpc>
                <a:spcPct val="110000"/>
              </a:lnSpc>
            </a:pPr>
            <a:r>
              <a:rPr lang="en-US" altLang="zh-CN" sz="3000" b="1" dirty="0">
                <a:latin typeface="Times New Roman" pitchFamily="18" charset="0"/>
                <a:ea typeface="隶书" pitchFamily="49" charset="-122"/>
                <a:sym typeface="Symbol" pitchFamily="18" charset="2"/>
              </a:rPr>
              <a:t>else   </a:t>
            </a:r>
            <a:r>
              <a:rPr lang="en-US" altLang="zh-CN" sz="3000" dirty="0">
                <a:solidFill>
                  <a:schemeClr val="tx2"/>
                </a:solidFill>
                <a:sym typeface="Symbol" pitchFamily="18" charset="2"/>
              </a:rPr>
              <a:t>//</a:t>
            </a:r>
            <a:r>
              <a:rPr lang="en-US" altLang="zh-CN" sz="3000" dirty="0">
                <a:solidFill>
                  <a:schemeClr val="tx2"/>
                </a:solidFill>
                <a:latin typeface="Times New Roman" pitchFamily="18" charset="0"/>
                <a:sym typeface="Symbol" pitchFamily="18" charset="2"/>
              </a:rPr>
              <a:t>current</a:t>
            </a:r>
            <a:r>
              <a:rPr lang="en-US" altLang="zh-CN" sz="3000" dirty="0">
                <a:solidFill>
                  <a:schemeClr val="tx2"/>
                </a:solidFill>
                <a:latin typeface="楷体_GB2312" pitchFamily="49" charset="-122"/>
                <a:ea typeface="楷体_GB2312" pitchFamily="49" charset="-122"/>
              </a:rPr>
              <a:t>-&gt;</a:t>
            </a:r>
            <a:r>
              <a:rPr lang="en-US" altLang="zh-CN" sz="3000" dirty="0" err="1">
                <a:solidFill>
                  <a:schemeClr val="tx2"/>
                </a:solidFill>
                <a:latin typeface="Times New Roman" pitchFamily="18" charset="0"/>
                <a:sym typeface="Symbol" pitchFamily="18" charset="2"/>
              </a:rPr>
              <a:t>rtag</a:t>
            </a:r>
            <a:r>
              <a:rPr lang="en-US" altLang="zh-CN" sz="3000" dirty="0">
                <a:solidFill>
                  <a:schemeClr val="tx2"/>
                </a:solidFill>
                <a:latin typeface="Times New Roman" pitchFamily="18" charset="0"/>
                <a:sym typeface="Symbol" pitchFamily="18" charset="2"/>
              </a:rPr>
              <a:t> == 0</a:t>
            </a:r>
            <a:endParaRPr lang="en-US" altLang="zh-CN" sz="3000" dirty="0">
              <a:latin typeface="Times New Roman" pitchFamily="18" charset="0"/>
              <a:ea typeface="隶书" pitchFamily="49" charset="-122"/>
              <a:sym typeface="Symbol" pitchFamily="18" charset="2"/>
            </a:endParaRPr>
          </a:p>
          <a:p>
            <a:pPr eaLnBrk="1" hangingPunct="1">
              <a:lnSpc>
                <a:spcPct val="110000"/>
              </a:lnSpc>
            </a:pPr>
            <a:r>
              <a:rPr lang="en-US" altLang="zh-CN" sz="3000" b="1" dirty="0">
                <a:latin typeface="Times New Roman" pitchFamily="18" charset="0"/>
                <a:ea typeface="隶书" pitchFamily="49" charset="-122"/>
                <a:sym typeface="Symbol" pitchFamily="18" charset="2"/>
              </a:rPr>
              <a:t>   </a:t>
            </a:r>
            <a:r>
              <a:rPr lang="en-US" altLang="zh-CN" sz="3000" b="1" dirty="0" smtClean="0">
                <a:latin typeface="Times New Roman" pitchFamily="18" charset="0"/>
                <a:ea typeface="隶书" pitchFamily="49" charset="-122"/>
                <a:sym typeface="Symbol" pitchFamily="18" charset="2"/>
              </a:rPr>
              <a:t> </a:t>
            </a:r>
            <a:r>
              <a:rPr lang="zh-CN" altLang="en-US" sz="3000" b="1" dirty="0" smtClean="0">
                <a:latin typeface="Times New Roman" pitchFamily="18" charset="0"/>
                <a:ea typeface="隶书" pitchFamily="49" charset="-122"/>
                <a:sym typeface="Symbol" pitchFamily="18" charset="2"/>
              </a:rPr>
              <a:t>后继</a:t>
            </a:r>
            <a:r>
              <a:rPr lang="zh-CN" altLang="en-US" sz="3000" b="1" dirty="0">
                <a:latin typeface="Times New Roman" pitchFamily="18" charset="0"/>
                <a:ea typeface="隶书" pitchFamily="49" charset="-122"/>
                <a:sym typeface="Symbol" pitchFamily="18" charset="2"/>
              </a:rPr>
              <a:t>为当前结点右子</a:t>
            </a:r>
            <a:r>
              <a:rPr lang="zh-CN" altLang="en-US" sz="3000" b="1" dirty="0" smtClean="0">
                <a:latin typeface="Times New Roman" pitchFamily="18" charset="0"/>
                <a:ea typeface="隶书" pitchFamily="49" charset="-122"/>
                <a:sym typeface="Symbol" pitchFamily="18" charset="2"/>
              </a:rPr>
              <a:t>树</a:t>
            </a:r>
            <a:r>
              <a:rPr lang="en-US" altLang="zh-CN" sz="3000" b="1" dirty="0" smtClean="0">
                <a:latin typeface="Times New Roman" pitchFamily="18" charset="0"/>
                <a:ea typeface="隶书" pitchFamily="49" charset="-122"/>
                <a:sym typeface="Symbol" pitchFamily="18" charset="2"/>
              </a:rPr>
              <a:t/>
            </a:r>
            <a:br>
              <a:rPr lang="en-US" altLang="zh-CN" sz="3000" b="1" dirty="0" smtClean="0">
                <a:latin typeface="Times New Roman" pitchFamily="18" charset="0"/>
                <a:ea typeface="隶书" pitchFamily="49" charset="-122"/>
                <a:sym typeface="Symbol" pitchFamily="18" charset="2"/>
              </a:rPr>
            </a:br>
            <a:r>
              <a:rPr lang="zh-CN" altLang="en-US" sz="3000" b="1" dirty="0" smtClean="0">
                <a:latin typeface="Times New Roman" pitchFamily="18" charset="0"/>
                <a:ea typeface="隶书" pitchFamily="49" charset="-122"/>
                <a:sym typeface="Symbol" pitchFamily="18" charset="2"/>
              </a:rPr>
              <a:t>的</a:t>
            </a:r>
            <a:r>
              <a:rPr lang="zh-CN" altLang="en-US" sz="3000" b="1" dirty="0">
                <a:latin typeface="Times New Roman" pitchFamily="18" charset="0"/>
                <a:ea typeface="隶书" pitchFamily="49" charset="-122"/>
                <a:sym typeface="Symbol" pitchFamily="18" charset="2"/>
              </a:rPr>
              <a:t>中序下的第一个结点</a:t>
            </a:r>
          </a:p>
          <a:p>
            <a:pPr eaLnBrk="1" hangingPunct="1">
              <a:lnSpc>
                <a:spcPct val="110000"/>
              </a:lnSpc>
            </a:pPr>
            <a:r>
              <a:rPr lang="zh-CN" altLang="en-US" sz="3000" b="1" dirty="0">
                <a:solidFill>
                  <a:schemeClr val="tx2"/>
                </a:solidFill>
                <a:latin typeface="Times New Roman" pitchFamily="18" charset="0"/>
                <a:sym typeface="Symbol" pitchFamily="18" charset="2"/>
              </a:rPr>
              <a:t>    </a:t>
            </a:r>
          </a:p>
        </p:txBody>
      </p:sp>
      <p:sp>
        <p:nvSpPr>
          <p:cNvPr id="62479" name="Text Box 13"/>
          <p:cNvSpPr txBox="1">
            <a:spLocks noChangeArrowheads="1"/>
          </p:cNvSpPr>
          <p:nvPr/>
        </p:nvSpPr>
        <p:spPr bwMode="auto">
          <a:xfrm>
            <a:off x="3563938" y="749300"/>
            <a:ext cx="525621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spcBef>
                <a:spcPct val="50000"/>
              </a:spcBef>
            </a:pPr>
            <a:r>
              <a:rPr lang="zh-CN" altLang="en-US" b="1" dirty="0">
                <a:solidFill>
                  <a:schemeClr val="tx2"/>
                </a:solidFill>
                <a:latin typeface="Times New Roman" pitchFamily="18" charset="0"/>
                <a:ea typeface="华文新魏" pitchFamily="2" charset="-122"/>
              </a:rPr>
              <a:t>寻找当前结点在中序下的后继</a:t>
            </a:r>
            <a:endParaRPr lang="zh-CN" altLang="en-US" dirty="0">
              <a:solidFill>
                <a:schemeClr val="tx2"/>
              </a:solidFill>
              <a:latin typeface="Times New Roman" pitchFamily="18" charset="0"/>
              <a:ea typeface="华文新魏" pitchFamily="2" charset="-122"/>
            </a:endParaRPr>
          </a:p>
        </p:txBody>
      </p:sp>
      <p:sp>
        <p:nvSpPr>
          <p:cNvPr id="62480" name="Oval 14"/>
          <p:cNvSpPr>
            <a:spLocks noChangeArrowheads="1"/>
          </p:cNvSpPr>
          <p:nvPr/>
        </p:nvSpPr>
        <p:spPr bwMode="auto">
          <a:xfrm>
            <a:off x="1905000" y="14478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3200" b="1">
                <a:solidFill>
                  <a:srgbClr val="000099"/>
                </a:solidFill>
                <a:latin typeface="Times New Roman" pitchFamily="18" charset="0"/>
                <a:ea typeface="黑体" pitchFamily="2" charset="-122"/>
              </a:rPr>
              <a:t>A</a:t>
            </a:r>
            <a:endParaRPr lang="en-US" altLang="zh-CN" sz="2400">
              <a:ea typeface="黑体" pitchFamily="2" charset="-122"/>
            </a:endParaRPr>
          </a:p>
        </p:txBody>
      </p:sp>
      <p:sp>
        <p:nvSpPr>
          <p:cNvPr id="62481" name="Oval 15"/>
          <p:cNvSpPr>
            <a:spLocks noChangeArrowheads="1"/>
          </p:cNvSpPr>
          <p:nvPr/>
        </p:nvSpPr>
        <p:spPr bwMode="auto">
          <a:xfrm>
            <a:off x="914400" y="22860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solidFill>
                  <a:srgbClr val="000099"/>
                </a:solidFill>
                <a:latin typeface="Times New Roman" pitchFamily="18" charset="0"/>
                <a:ea typeface="黑体" pitchFamily="2" charset="-122"/>
              </a:rPr>
              <a:t>B</a:t>
            </a:r>
            <a:endParaRPr lang="en-US" altLang="zh-CN" sz="2400">
              <a:solidFill>
                <a:srgbClr val="000099"/>
              </a:solidFill>
              <a:ea typeface="黑体" pitchFamily="2" charset="-122"/>
            </a:endParaRPr>
          </a:p>
        </p:txBody>
      </p:sp>
      <p:sp>
        <p:nvSpPr>
          <p:cNvPr id="62482" name="Oval 16"/>
          <p:cNvSpPr>
            <a:spLocks noChangeArrowheads="1"/>
          </p:cNvSpPr>
          <p:nvPr/>
        </p:nvSpPr>
        <p:spPr bwMode="auto">
          <a:xfrm>
            <a:off x="228600" y="31242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solidFill>
                  <a:srgbClr val="000099"/>
                </a:solidFill>
                <a:latin typeface="Times New Roman" pitchFamily="18" charset="0"/>
                <a:ea typeface="黑体" pitchFamily="2" charset="-122"/>
              </a:rPr>
              <a:t>D</a:t>
            </a:r>
            <a:endParaRPr lang="en-US" altLang="zh-CN" sz="2400">
              <a:ea typeface="黑体" pitchFamily="2" charset="-122"/>
            </a:endParaRPr>
          </a:p>
        </p:txBody>
      </p:sp>
      <p:sp>
        <p:nvSpPr>
          <p:cNvPr id="62483" name="Oval 17"/>
          <p:cNvSpPr>
            <a:spLocks noChangeArrowheads="1"/>
          </p:cNvSpPr>
          <p:nvPr/>
        </p:nvSpPr>
        <p:spPr bwMode="auto">
          <a:xfrm>
            <a:off x="1524000" y="32004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solidFill>
                  <a:srgbClr val="000099"/>
                </a:solidFill>
                <a:latin typeface="Times New Roman" pitchFamily="18" charset="0"/>
                <a:ea typeface="黑体" pitchFamily="2" charset="-122"/>
              </a:rPr>
              <a:t>E</a:t>
            </a:r>
            <a:endParaRPr lang="en-US" altLang="zh-CN" sz="2400">
              <a:ea typeface="黑体" pitchFamily="2" charset="-122"/>
            </a:endParaRPr>
          </a:p>
        </p:txBody>
      </p:sp>
      <p:sp>
        <p:nvSpPr>
          <p:cNvPr id="62484" name="Oval 18"/>
          <p:cNvSpPr>
            <a:spLocks noChangeArrowheads="1"/>
          </p:cNvSpPr>
          <p:nvPr/>
        </p:nvSpPr>
        <p:spPr bwMode="auto">
          <a:xfrm>
            <a:off x="2438400" y="22860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dirty="0">
                <a:solidFill>
                  <a:srgbClr val="000099"/>
                </a:solidFill>
                <a:latin typeface="Times New Roman" pitchFamily="18" charset="0"/>
                <a:ea typeface="黑体" pitchFamily="2" charset="-122"/>
              </a:rPr>
              <a:t>C</a:t>
            </a:r>
            <a:endParaRPr lang="en-US" altLang="zh-CN" sz="2400" dirty="0">
              <a:ea typeface="黑体" pitchFamily="2" charset="-122"/>
            </a:endParaRPr>
          </a:p>
        </p:txBody>
      </p:sp>
      <p:sp>
        <p:nvSpPr>
          <p:cNvPr id="62485" name="Oval 19"/>
          <p:cNvSpPr>
            <a:spLocks noChangeArrowheads="1"/>
          </p:cNvSpPr>
          <p:nvPr/>
        </p:nvSpPr>
        <p:spPr bwMode="auto">
          <a:xfrm>
            <a:off x="2895600" y="32004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2800" b="1" dirty="0">
                <a:solidFill>
                  <a:srgbClr val="000099"/>
                </a:solidFill>
                <a:latin typeface="Times New Roman" pitchFamily="18" charset="0"/>
                <a:ea typeface="黑体" pitchFamily="2" charset="-122"/>
              </a:rPr>
              <a:t>F</a:t>
            </a:r>
            <a:endParaRPr lang="en-US" altLang="zh-CN" sz="2400" dirty="0">
              <a:ea typeface="黑体" pitchFamily="2" charset="-122"/>
            </a:endParaRPr>
          </a:p>
        </p:txBody>
      </p:sp>
      <p:sp>
        <p:nvSpPr>
          <p:cNvPr id="62486" name="Oval 20"/>
          <p:cNvSpPr>
            <a:spLocks noChangeArrowheads="1"/>
          </p:cNvSpPr>
          <p:nvPr/>
        </p:nvSpPr>
        <p:spPr bwMode="auto">
          <a:xfrm>
            <a:off x="2438400" y="40386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solidFill>
                  <a:srgbClr val="000099"/>
                </a:solidFill>
                <a:latin typeface="Times New Roman" pitchFamily="18" charset="0"/>
                <a:ea typeface="黑体" pitchFamily="2" charset="-122"/>
              </a:rPr>
              <a:t>H</a:t>
            </a:r>
            <a:endParaRPr lang="en-US" altLang="zh-CN" sz="2400">
              <a:ea typeface="黑体" pitchFamily="2" charset="-122"/>
            </a:endParaRPr>
          </a:p>
        </p:txBody>
      </p:sp>
      <p:sp>
        <p:nvSpPr>
          <p:cNvPr id="62487" name="Oval 21"/>
          <p:cNvSpPr>
            <a:spLocks noChangeArrowheads="1"/>
          </p:cNvSpPr>
          <p:nvPr/>
        </p:nvSpPr>
        <p:spPr bwMode="auto">
          <a:xfrm>
            <a:off x="3429000" y="40386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solidFill>
                  <a:srgbClr val="000099"/>
                </a:solidFill>
                <a:latin typeface="Times New Roman" pitchFamily="18" charset="0"/>
                <a:ea typeface="黑体" pitchFamily="2" charset="-122"/>
              </a:rPr>
              <a:t>I</a:t>
            </a:r>
            <a:endParaRPr lang="en-US" altLang="zh-CN" sz="2400">
              <a:ea typeface="黑体" pitchFamily="2" charset="-122"/>
            </a:endParaRPr>
          </a:p>
        </p:txBody>
      </p:sp>
      <p:sp>
        <p:nvSpPr>
          <p:cNvPr id="62488" name="Oval 22"/>
          <p:cNvSpPr>
            <a:spLocks noChangeArrowheads="1"/>
          </p:cNvSpPr>
          <p:nvPr/>
        </p:nvSpPr>
        <p:spPr bwMode="auto">
          <a:xfrm>
            <a:off x="2895600" y="49530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solidFill>
                  <a:srgbClr val="000099"/>
                </a:solidFill>
                <a:latin typeface="Times New Roman" pitchFamily="18" charset="0"/>
                <a:ea typeface="黑体" pitchFamily="2" charset="-122"/>
              </a:rPr>
              <a:t>K</a:t>
            </a:r>
            <a:endParaRPr lang="en-US" altLang="zh-CN" sz="2400">
              <a:ea typeface="黑体" pitchFamily="2" charset="-122"/>
            </a:endParaRPr>
          </a:p>
        </p:txBody>
      </p:sp>
      <p:sp>
        <p:nvSpPr>
          <p:cNvPr id="62489" name="Oval 23"/>
          <p:cNvSpPr>
            <a:spLocks noChangeArrowheads="1"/>
          </p:cNvSpPr>
          <p:nvPr/>
        </p:nvSpPr>
        <p:spPr bwMode="auto">
          <a:xfrm>
            <a:off x="990600" y="40386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solidFill>
                  <a:srgbClr val="000099"/>
                </a:solidFill>
                <a:latin typeface="Times New Roman" pitchFamily="18" charset="0"/>
                <a:ea typeface="黑体" pitchFamily="2" charset="-122"/>
              </a:rPr>
              <a:t>G</a:t>
            </a:r>
            <a:endParaRPr lang="en-US" altLang="zh-CN" sz="2400">
              <a:ea typeface="黑体" pitchFamily="2" charset="-122"/>
            </a:endParaRPr>
          </a:p>
        </p:txBody>
      </p:sp>
      <p:sp>
        <p:nvSpPr>
          <p:cNvPr id="62490" name="Oval 24"/>
          <p:cNvSpPr>
            <a:spLocks noChangeArrowheads="1"/>
          </p:cNvSpPr>
          <p:nvPr/>
        </p:nvSpPr>
        <p:spPr bwMode="auto">
          <a:xfrm>
            <a:off x="1506538" y="4953000"/>
            <a:ext cx="533400" cy="533400"/>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a:solidFill>
                  <a:srgbClr val="000099"/>
                </a:solidFill>
                <a:latin typeface="Times New Roman" pitchFamily="18" charset="0"/>
                <a:ea typeface="黑体" pitchFamily="2" charset="-122"/>
              </a:rPr>
              <a:t>J</a:t>
            </a:r>
            <a:endParaRPr lang="en-US" altLang="zh-CN" sz="2400">
              <a:ea typeface="黑体" pitchFamily="2" charset="-122"/>
            </a:endParaRPr>
          </a:p>
        </p:txBody>
      </p:sp>
      <p:sp>
        <p:nvSpPr>
          <p:cNvPr id="62491" name="Freeform 33"/>
          <p:cNvSpPr>
            <a:spLocks/>
          </p:cNvSpPr>
          <p:nvPr/>
        </p:nvSpPr>
        <p:spPr bwMode="auto">
          <a:xfrm>
            <a:off x="611188" y="2816225"/>
            <a:ext cx="539750" cy="942975"/>
          </a:xfrm>
          <a:custGeom>
            <a:avLst/>
            <a:gdLst>
              <a:gd name="T0" fmla="*/ 0 w 302"/>
              <a:gd name="T1" fmla="*/ 2147483647 h 594"/>
              <a:gd name="T2" fmla="*/ 2147483647 w 302"/>
              <a:gd name="T3" fmla="*/ 2147483647 h 594"/>
              <a:gd name="T4" fmla="*/ 2147483647 w 302"/>
              <a:gd name="T5" fmla="*/ 2147483647 h 594"/>
              <a:gd name="T6" fmla="*/ 2147483647 w 302"/>
              <a:gd name="T7" fmla="*/ 2147483647 h 594"/>
              <a:gd name="T8" fmla="*/ 2147483647 w 302"/>
              <a:gd name="T9" fmla="*/ 2147483647 h 594"/>
              <a:gd name="T10" fmla="*/ 2147483647 w 302"/>
              <a:gd name="T11" fmla="*/ 0 h 594"/>
              <a:gd name="T12" fmla="*/ 0 60000 65536"/>
              <a:gd name="T13" fmla="*/ 0 60000 65536"/>
              <a:gd name="T14" fmla="*/ 0 60000 65536"/>
              <a:gd name="T15" fmla="*/ 0 60000 65536"/>
              <a:gd name="T16" fmla="*/ 0 60000 65536"/>
              <a:gd name="T17" fmla="*/ 0 60000 65536"/>
              <a:gd name="T18" fmla="*/ 0 w 302"/>
              <a:gd name="T19" fmla="*/ 0 h 594"/>
              <a:gd name="T20" fmla="*/ 302 w 302"/>
              <a:gd name="T21" fmla="*/ 594 h 594"/>
            </a:gdLst>
            <a:ahLst/>
            <a:cxnLst>
              <a:cxn ang="T12">
                <a:pos x="T0" y="T1"/>
              </a:cxn>
              <a:cxn ang="T13">
                <a:pos x="T2" y="T3"/>
              </a:cxn>
              <a:cxn ang="T14">
                <a:pos x="T4" y="T5"/>
              </a:cxn>
              <a:cxn ang="T15">
                <a:pos x="T6" y="T7"/>
              </a:cxn>
              <a:cxn ang="T16">
                <a:pos x="T8" y="T9"/>
              </a:cxn>
              <a:cxn ang="T17">
                <a:pos x="T10" y="T11"/>
              </a:cxn>
            </a:cxnLst>
            <a:rect l="T18" t="T19" r="T20" b="T21"/>
            <a:pathLst>
              <a:path w="302" h="594">
                <a:moveTo>
                  <a:pt x="0" y="522"/>
                </a:moveTo>
                <a:cubicBezTo>
                  <a:pt x="36" y="558"/>
                  <a:pt x="72" y="594"/>
                  <a:pt x="114" y="590"/>
                </a:cubicBezTo>
                <a:cubicBezTo>
                  <a:pt x="156" y="586"/>
                  <a:pt x="220" y="559"/>
                  <a:pt x="250" y="499"/>
                </a:cubicBezTo>
                <a:cubicBezTo>
                  <a:pt x="280" y="439"/>
                  <a:pt x="288" y="299"/>
                  <a:pt x="295" y="227"/>
                </a:cubicBezTo>
                <a:cubicBezTo>
                  <a:pt x="302" y="155"/>
                  <a:pt x="295" y="106"/>
                  <a:pt x="295" y="68"/>
                </a:cubicBezTo>
                <a:cubicBezTo>
                  <a:pt x="295" y="30"/>
                  <a:pt x="295" y="11"/>
                  <a:pt x="295" y="0"/>
                </a:cubicBezTo>
              </a:path>
            </a:pathLst>
          </a:custGeom>
          <a:noFill/>
          <a:ln w="25400" cmpd="sng">
            <a:solidFill>
              <a:srgbClr val="008000"/>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92" name="Freeform 36"/>
          <p:cNvSpPr>
            <a:spLocks/>
          </p:cNvSpPr>
          <p:nvPr/>
        </p:nvSpPr>
        <p:spPr bwMode="auto">
          <a:xfrm>
            <a:off x="1979613" y="1989138"/>
            <a:ext cx="414337" cy="1835150"/>
          </a:xfrm>
          <a:custGeom>
            <a:avLst/>
            <a:gdLst>
              <a:gd name="T0" fmla="*/ 0 w 261"/>
              <a:gd name="T1" fmla="*/ 2147483647 h 1156"/>
              <a:gd name="T2" fmla="*/ 2147483647 w 261"/>
              <a:gd name="T3" fmla="*/ 2147483647 h 1156"/>
              <a:gd name="T4" fmla="*/ 2147483647 w 261"/>
              <a:gd name="T5" fmla="*/ 2147483647 h 1156"/>
              <a:gd name="T6" fmla="*/ 2147483647 w 261"/>
              <a:gd name="T7" fmla="*/ 2147483647 h 1156"/>
              <a:gd name="T8" fmla="*/ 2147483647 w 261"/>
              <a:gd name="T9" fmla="*/ 2147483647 h 1156"/>
              <a:gd name="T10" fmla="*/ 2147483647 w 261"/>
              <a:gd name="T11" fmla="*/ 2147483647 h 1156"/>
              <a:gd name="T12" fmla="*/ 2147483647 w 261"/>
              <a:gd name="T13" fmla="*/ 0 h 1156"/>
              <a:gd name="T14" fmla="*/ 0 60000 65536"/>
              <a:gd name="T15" fmla="*/ 0 60000 65536"/>
              <a:gd name="T16" fmla="*/ 0 60000 65536"/>
              <a:gd name="T17" fmla="*/ 0 60000 65536"/>
              <a:gd name="T18" fmla="*/ 0 60000 65536"/>
              <a:gd name="T19" fmla="*/ 0 60000 65536"/>
              <a:gd name="T20" fmla="*/ 0 60000 65536"/>
              <a:gd name="T21" fmla="*/ 0 w 261"/>
              <a:gd name="T22" fmla="*/ 0 h 1156"/>
              <a:gd name="T23" fmla="*/ 261 w 261"/>
              <a:gd name="T24" fmla="*/ 1156 h 11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1" h="1156">
                <a:moveTo>
                  <a:pt x="0" y="1088"/>
                </a:moveTo>
                <a:cubicBezTo>
                  <a:pt x="37" y="1122"/>
                  <a:pt x="75" y="1156"/>
                  <a:pt x="113" y="1156"/>
                </a:cubicBezTo>
                <a:cubicBezTo>
                  <a:pt x="151" y="1156"/>
                  <a:pt x="204" y="1137"/>
                  <a:pt x="227" y="1088"/>
                </a:cubicBezTo>
                <a:cubicBezTo>
                  <a:pt x="250" y="1039"/>
                  <a:pt x="261" y="937"/>
                  <a:pt x="250" y="862"/>
                </a:cubicBezTo>
                <a:cubicBezTo>
                  <a:pt x="239" y="787"/>
                  <a:pt x="182" y="722"/>
                  <a:pt x="159" y="635"/>
                </a:cubicBezTo>
                <a:cubicBezTo>
                  <a:pt x="136" y="548"/>
                  <a:pt x="121" y="446"/>
                  <a:pt x="113" y="340"/>
                </a:cubicBezTo>
                <a:cubicBezTo>
                  <a:pt x="105" y="234"/>
                  <a:pt x="113" y="57"/>
                  <a:pt x="113" y="0"/>
                </a:cubicBezTo>
              </a:path>
            </a:pathLst>
          </a:custGeom>
          <a:noFill/>
          <a:ln w="25400" cmpd="sng">
            <a:solidFill>
              <a:srgbClr val="008000"/>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93" name="Freeform 37"/>
          <p:cNvSpPr>
            <a:spLocks/>
          </p:cNvSpPr>
          <p:nvPr/>
        </p:nvSpPr>
        <p:spPr bwMode="auto">
          <a:xfrm>
            <a:off x="1763713" y="3752850"/>
            <a:ext cx="541337" cy="1843088"/>
          </a:xfrm>
          <a:custGeom>
            <a:avLst/>
            <a:gdLst>
              <a:gd name="T0" fmla="*/ 2147483647 w 341"/>
              <a:gd name="T1" fmla="*/ 2147483647 h 1161"/>
              <a:gd name="T2" fmla="*/ 2147483647 w 341"/>
              <a:gd name="T3" fmla="*/ 2147483647 h 1161"/>
              <a:gd name="T4" fmla="*/ 2147483647 w 341"/>
              <a:gd name="T5" fmla="*/ 2147483647 h 1161"/>
              <a:gd name="T6" fmla="*/ 2147483647 w 341"/>
              <a:gd name="T7" fmla="*/ 2147483647 h 1161"/>
              <a:gd name="T8" fmla="*/ 2147483647 w 341"/>
              <a:gd name="T9" fmla="*/ 2147483647 h 1161"/>
              <a:gd name="T10" fmla="*/ 2147483647 w 341"/>
              <a:gd name="T11" fmla="*/ 2147483647 h 1161"/>
              <a:gd name="T12" fmla="*/ 0 w 341"/>
              <a:gd name="T13" fmla="*/ 0 h 1161"/>
              <a:gd name="T14" fmla="*/ 0 60000 65536"/>
              <a:gd name="T15" fmla="*/ 0 60000 65536"/>
              <a:gd name="T16" fmla="*/ 0 60000 65536"/>
              <a:gd name="T17" fmla="*/ 0 60000 65536"/>
              <a:gd name="T18" fmla="*/ 0 60000 65536"/>
              <a:gd name="T19" fmla="*/ 0 60000 65536"/>
              <a:gd name="T20" fmla="*/ 0 60000 65536"/>
              <a:gd name="T21" fmla="*/ 0 w 341"/>
              <a:gd name="T22" fmla="*/ 0 h 1161"/>
              <a:gd name="T23" fmla="*/ 341 w 341"/>
              <a:gd name="T24" fmla="*/ 1161 h 116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1" h="1161">
                <a:moveTo>
                  <a:pt x="91" y="1089"/>
                </a:moveTo>
                <a:cubicBezTo>
                  <a:pt x="121" y="1121"/>
                  <a:pt x="151" y="1153"/>
                  <a:pt x="181" y="1157"/>
                </a:cubicBezTo>
                <a:cubicBezTo>
                  <a:pt x="211" y="1161"/>
                  <a:pt x="249" y="1156"/>
                  <a:pt x="272" y="1111"/>
                </a:cubicBezTo>
                <a:cubicBezTo>
                  <a:pt x="295" y="1066"/>
                  <a:pt x="341" y="976"/>
                  <a:pt x="318" y="885"/>
                </a:cubicBezTo>
                <a:cubicBezTo>
                  <a:pt x="295" y="794"/>
                  <a:pt x="185" y="662"/>
                  <a:pt x="136" y="567"/>
                </a:cubicBezTo>
                <a:cubicBezTo>
                  <a:pt x="87" y="472"/>
                  <a:pt x="46" y="412"/>
                  <a:pt x="23" y="318"/>
                </a:cubicBezTo>
                <a:cubicBezTo>
                  <a:pt x="0" y="224"/>
                  <a:pt x="4" y="53"/>
                  <a:pt x="0" y="0"/>
                </a:cubicBezTo>
              </a:path>
            </a:pathLst>
          </a:custGeom>
          <a:noFill/>
          <a:ln w="25400" cmpd="sng">
            <a:solidFill>
              <a:srgbClr val="008000"/>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94" name="Freeform 38"/>
          <p:cNvSpPr>
            <a:spLocks/>
          </p:cNvSpPr>
          <p:nvPr/>
        </p:nvSpPr>
        <p:spPr bwMode="auto">
          <a:xfrm>
            <a:off x="3149600" y="3752850"/>
            <a:ext cx="558800" cy="1793875"/>
          </a:xfrm>
          <a:custGeom>
            <a:avLst/>
            <a:gdLst>
              <a:gd name="T0" fmla="*/ 2147483647 w 306"/>
              <a:gd name="T1" fmla="*/ 2147483647 h 1153"/>
              <a:gd name="T2" fmla="*/ 2147483647 w 306"/>
              <a:gd name="T3" fmla="*/ 2147483647 h 1153"/>
              <a:gd name="T4" fmla="*/ 2147483647 w 306"/>
              <a:gd name="T5" fmla="*/ 2147483647 h 1153"/>
              <a:gd name="T6" fmla="*/ 2147483647 w 306"/>
              <a:gd name="T7" fmla="*/ 2147483647 h 1153"/>
              <a:gd name="T8" fmla="*/ 2147483647 w 306"/>
              <a:gd name="T9" fmla="*/ 2147483647 h 1153"/>
              <a:gd name="T10" fmla="*/ 2147483647 w 306"/>
              <a:gd name="T11" fmla="*/ 2147483647 h 1153"/>
              <a:gd name="T12" fmla="*/ 2147483647 w 306"/>
              <a:gd name="T13" fmla="*/ 0 h 1153"/>
              <a:gd name="T14" fmla="*/ 0 60000 65536"/>
              <a:gd name="T15" fmla="*/ 0 60000 65536"/>
              <a:gd name="T16" fmla="*/ 0 60000 65536"/>
              <a:gd name="T17" fmla="*/ 0 60000 65536"/>
              <a:gd name="T18" fmla="*/ 0 60000 65536"/>
              <a:gd name="T19" fmla="*/ 0 60000 65536"/>
              <a:gd name="T20" fmla="*/ 0 60000 65536"/>
              <a:gd name="T21" fmla="*/ 0 w 306"/>
              <a:gd name="T22" fmla="*/ 0 h 1153"/>
              <a:gd name="T23" fmla="*/ 306 w 306"/>
              <a:gd name="T24" fmla="*/ 1153 h 11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6" h="1153">
                <a:moveTo>
                  <a:pt x="102" y="1111"/>
                </a:moveTo>
                <a:cubicBezTo>
                  <a:pt x="141" y="1132"/>
                  <a:pt x="181" y="1153"/>
                  <a:pt x="215" y="1134"/>
                </a:cubicBezTo>
                <a:cubicBezTo>
                  <a:pt x="249" y="1115"/>
                  <a:pt x="306" y="1058"/>
                  <a:pt x="306" y="998"/>
                </a:cubicBezTo>
                <a:cubicBezTo>
                  <a:pt x="306" y="938"/>
                  <a:pt x="253" y="835"/>
                  <a:pt x="215" y="771"/>
                </a:cubicBezTo>
                <a:cubicBezTo>
                  <a:pt x="177" y="707"/>
                  <a:pt x="113" y="688"/>
                  <a:pt x="79" y="612"/>
                </a:cubicBezTo>
                <a:cubicBezTo>
                  <a:pt x="45" y="536"/>
                  <a:pt x="22" y="420"/>
                  <a:pt x="11" y="318"/>
                </a:cubicBezTo>
                <a:cubicBezTo>
                  <a:pt x="0" y="216"/>
                  <a:pt x="11" y="53"/>
                  <a:pt x="11" y="0"/>
                </a:cubicBezTo>
              </a:path>
            </a:pathLst>
          </a:custGeom>
          <a:noFill/>
          <a:ln w="25400" cmpd="sng">
            <a:solidFill>
              <a:srgbClr val="008000"/>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95" name="Freeform 39"/>
          <p:cNvSpPr>
            <a:spLocks/>
          </p:cNvSpPr>
          <p:nvPr/>
        </p:nvSpPr>
        <p:spPr bwMode="auto">
          <a:xfrm>
            <a:off x="3887788" y="4545013"/>
            <a:ext cx="360362" cy="144462"/>
          </a:xfrm>
          <a:custGeom>
            <a:avLst/>
            <a:gdLst>
              <a:gd name="T0" fmla="*/ 0 w 227"/>
              <a:gd name="T1" fmla="*/ 0 h 91"/>
              <a:gd name="T2" fmla="*/ 2147483647 w 227"/>
              <a:gd name="T3" fmla="*/ 2147483647 h 91"/>
              <a:gd name="T4" fmla="*/ 2147483647 w 227"/>
              <a:gd name="T5" fmla="*/ 2147483647 h 91"/>
              <a:gd name="T6" fmla="*/ 0 60000 65536"/>
              <a:gd name="T7" fmla="*/ 0 60000 65536"/>
              <a:gd name="T8" fmla="*/ 0 60000 65536"/>
              <a:gd name="T9" fmla="*/ 0 w 227"/>
              <a:gd name="T10" fmla="*/ 0 h 91"/>
              <a:gd name="T11" fmla="*/ 227 w 227"/>
              <a:gd name="T12" fmla="*/ 91 h 91"/>
            </a:gdLst>
            <a:ahLst/>
            <a:cxnLst>
              <a:cxn ang="T6">
                <a:pos x="T0" y="T1"/>
              </a:cxn>
              <a:cxn ang="T7">
                <a:pos x="T2" y="T3"/>
              </a:cxn>
              <a:cxn ang="T8">
                <a:pos x="T4" y="T5"/>
              </a:cxn>
            </a:cxnLst>
            <a:rect l="T9" t="T10" r="T11" b="T12"/>
            <a:pathLst>
              <a:path w="227" h="91">
                <a:moveTo>
                  <a:pt x="0" y="0"/>
                </a:moveTo>
                <a:cubicBezTo>
                  <a:pt x="15" y="26"/>
                  <a:pt x="30" y="53"/>
                  <a:pt x="68" y="68"/>
                </a:cubicBezTo>
                <a:cubicBezTo>
                  <a:pt x="106" y="83"/>
                  <a:pt x="201" y="87"/>
                  <a:pt x="227" y="91"/>
                </a:cubicBezTo>
              </a:path>
            </a:pathLst>
          </a:custGeom>
          <a:noFill/>
          <a:ln w="25400" cmpd="sng">
            <a:solidFill>
              <a:srgbClr val="008000"/>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8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8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9CAA12A1-351B-424E-B5F8-62ABD55C5286}" type="slidenum">
              <a:rPr lang="en-US" altLang="zh-CN" sz="1800" b="1">
                <a:latin typeface="华文新魏" pitchFamily="2" charset="-122"/>
                <a:ea typeface="华文新魏" pitchFamily="2" charset="-122"/>
              </a:rPr>
              <a:pPr algn="r" eaLnBrk="1" hangingPunct="1"/>
              <a:t>57</a:t>
            </a:fld>
            <a:endParaRPr lang="en-US" altLang="zh-CN" sz="1800" b="1">
              <a:latin typeface="华文新魏" pitchFamily="2" charset="-122"/>
              <a:ea typeface="华文新魏" pitchFamily="2" charset="-122"/>
            </a:endParaRPr>
          </a:p>
        </p:txBody>
      </p:sp>
      <p:sp>
        <p:nvSpPr>
          <p:cNvPr id="63491"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A0F1F961-8514-4017-82AC-8071AF89C138}" type="slidenum">
              <a:rPr lang="en-US" altLang="zh-CN" sz="1800" b="1">
                <a:latin typeface="华文新魏" pitchFamily="2" charset="-122"/>
                <a:ea typeface="华文新魏" pitchFamily="2" charset="-122"/>
              </a:rPr>
              <a:pPr algn="r" eaLnBrk="1" hangingPunct="1"/>
              <a:t>57</a:t>
            </a:fld>
            <a:endParaRPr lang="en-US" altLang="zh-CN" sz="1800" b="1">
              <a:latin typeface="华文新魏" pitchFamily="2" charset="-122"/>
              <a:ea typeface="华文新魏" pitchFamily="2" charset="-122"/>
            </a:endParaRPr>
          </a:p>
        </p:txBody>
      </p:sp>
      <p:sp>
        <p:nvSpPr>
          <p:cNvPr id="63492" name="Rectangle 34"/>
          <p:cNvSpPr>
            <a:spLocks noGrp="1" noChangeArrowheads="1"/>
          </p:cNvSpPr>
          <p:nvPr>
            <p:ph type="title" idx="4294967295"/>
          </p:nvPr>
        </p:nvSpPr>
        <p:spPr>
          <a:xfrm>
            <a:off x="3636963" y="620713"/>
            <a:ext cx="4895850" cy="1439862"/>
          </a:xfrm>
        </p:spPr>
        <p:txBody>
          <a:bodyPr/>
          <a:lstStyle/>
          <a:p>
            <a:pPr eaLnBrk="1" hangingPunct="1"/>
            <a:r>
              <a:rPr lang="zh-CN" sz="4000" b="1" dirty="0" smtClean="0">
                <a:solidFill>
                  <a:schemeClr val="tx2"/>
                </a:solidFill>
                <a:ea typeface="华文新魏" pitchFamily="2" charset="-122"/>
              </a:rPr>
              <a:t>寻找当前结点在中序</a:t>
            </a:r>
            <a:br>
              <a:rPr lang="zh-CN" sz="4000" b="1" dirty="0" smtClean="0">
                <a:solidFill>
                  <a:schemeClr val="tx2"/>
                </a:solidFill>
                <a:ea typeface="华文新魏" pitchFamily="2" charset="-122"/>
              </a:rPr>
            </a:br>
            <a:r>
              <a:rPr lang="zh-CN" sz="4000" b="1" dirty="0" smtClean="0">
                <a:solidFill>
                  <a:schemeClr val="tx2"/>
                </a:solidFill>
                <a:ea typeface="华文新魏" pitchFamily="2" charset="-122"/>
              </a:rPr>
              <a:t>下的前驱</a:t>
            </a:r>
          </a:p>
        </p:txBody>
      </p:sp>
      <p:sp>
        <p:nvSpPr>
          <p:cNvPr id="80901" name="Rectangle 35"/>
          <p:cNvSpPr>
            <a:spLocks noGrp="1" noChangeArrowheads="1"/>
          </p:cNvSpPr>
          <p:nvPr>
            <p:ph type="body" idx="4294967295"/>
          </p:nvPr>
        </p:nvSpPr>
        <p:spPr>
          <a:xfrm>
            <a:off x="3781425" y="2135188"/>
            <a:ext cx="5327650" cy="2770187"/>
          </a:xfrm>
        </p:spPr>
        <p:txBody>
          <a:bodyPr/>
          <a:lstStyle/>
          <a:p>
            <a:pPr eaLnBrk="1" hangingPunct="1">
              <a:spcBef>
                <a:spcPct val="5000"/>
              </a:spcBef>
              <a:buFont typeface="Wingdings" pitchFamily="2" charset="2"/>
              <a:buNone/>
            </a:pPr>
            <a:r>
              <a:rPr lang="en-US" altLang="zh-CN" sz="3000" b="1" dirty="0" smtClean="0">
                <a:latin typeface="Times New Roman" pitchFamily="18" charset="0"/>
                <a:ea typeface="隶书" pitchFamily="49" charset="-122"/>
              </a:rPr>
              <a:t>    if</a:t>
            </a:r>
            <a:r>
              <a:rPr lang="en-US" altLang="zh-CN" sz="3000" dirty="0" smtClean="0">
                <a:latin typeface="Times New Roman" pitchFamily="18" charset="0"/>
                <a:ea typeface="隶书" pitchFamily="49" charset="-122"/>
              </a:rPr>
              <a:t> (current</a:t>
            </a:r>
            <a:r>
              <a:rPr lang="en-US" altLang="zh-CN" sz="3000" dirty="0" smtClean="0">
                <a:latin typeface="楷体_GB2312" pitchFamily="49" charset="-122"/>
                <a:ea typeface="楷体_GB2312" pitchFamily="49" charset="-122"/>
              </a:rPr>
              <a:t>-&gt;</a:t>
            </a:r>
            <a:r>
              <a:rPr lang="en-US" altLang="zh-CN" sz="3000" dirty="0" err="1" smtClean="0">
                <a:latin typeface="Times New Roman" pitchFamily="18" charset="0"/>
                <a:ea typeface="隶书" pitchFamily="49" charset="-122"/>
                <a:sym typeface="Symbol" pitchFamily="18" charset="2"/>
              </a:rPr>
              <a:t>ltag</a:t>
            </a:r>
            <a:r>
              <a:rPr lang="en-US" altLang="zh-CN" sz="3000" dirty="0" smtClean="0">
                <a:latin typeface="Times New Roman" pitchFamily="18" charset="0"/>
                <a:ea typeface="隶书" pitchFamily="49" charset="-122"/>
                <a:sym typeface="Symbol" pitchFamily="18" charset="2"/>
              </a:rPr>
              <a:t> </a:t>
            </a:r>
            <a:r>
              <a:rPr lang="en-US" altLang="zh-CN" sz="3000" i="1" dirty="0" smtClean="0">
                <a:latin typeface="Times New Roman" pitchFamily="18" charset="0"/>
                <a:ea typeface="隶书" pitchFamily="49" charset="-122"/>
                <a:sym typeface="Symbol" pitchFamily="18" charset="2"/>
              </a:rPr>
              <a:t>== </a:t>
            </a:r>
            <a:r>
              <a:rPr lang="en-US" altLang="zh-CN" sz="3000" dirty="0" smtClean="0">
                <a:latin typeface="Times New Roman" pitchFamily="18" charset="0"/>
                <a:ea typeface="隶书" pitchFamily="49" charset="-122"/>
                <a:sym typeface="Symbol" pitchFamily="18" charset="2"/>
              </a:rPr>
              <a:t>1)</a:t>
            </a:r>
          </a:p>
          <a:p>
            <a:pPr eaLnBrk="1" hangingPunct="1">
              <a:spcBef>
                <a:spcPct val="5000"/>
              </a:spcBef>
              <a:buFont typeface="Wingdings" pitchFamily="2" charset="2"/>
              <a:buNone/>
            </a:pPr>
            <a:r>
              <a:rPr lang="en-US" altLang="zh-CN" sz="3000" b="1" dirty="0" smtClean="0">
                <a:latin typeface="Times New Roman" pitchFamily="18" charset="0"/>
                <a:ea typeface="隶书" pitchFamily="49" charset="-122"/>
                <a:sym typeface="Symbol" pitchFamily="18" charset="2"/>
              </a:rPr>
              <a:t>        </a:t>
            </a:r>
            <a:r>
              <a:rPr lang="zh-CN" altLang="en-US" sz="3000" b="1" dirty="0" smtClean="0">
                <a:latin typeface="Times New Roman" pitchFamily="18" charset="0"/>
                <a:ea typeface="隶书" pitchFamily="49" charset="-122"/>
                <a:sym typeface="Symbol" pitchFamily="18" charset="2"/>
              </a:rPr>
              <a:t>前驱为</a:t>
            </a:r>
            <a:r>
              <a:rPr lang="en-US" altLang="zh-CN" sz="3000" dirty="0" smtClean="0">
                <a:latin typeface="Times New Roman" pitchFamily="18" charset="0"/>
                <a:ea typeface="隶书" pitchFamily="49" charset="-122"/>
                <a:sym typeface="Symbol" pitchFamily="18" charset="2"/>
              </a:rPr>
              <a:t>current</a:t>
            </a:r>
            <a:r>
              <a:rPr lang="en-US" altLang="zh-CN" sz="3000" dirty="0" smtClean="0">
                <a:latin typeface="楷体_GB2312" pitchFamily="49" charset="-122"/>
                <a:ea typeface="楷体_GB2312" pitchFamily="49" charset="-122"/>
                <a:sym typeface="Symbol" pitchFamily="18" charset="2"/>
              </a:rPr>
              <a:t>-&gt;</a:t>
            </a:r>
            <a:r>
              <a:rPr lang="en-US" altLang="zh-CN" sz="3000" dirty="0" err="1" smtClean="0">
                <a:latin typeface="Times New Roman" pitchFamily="18" charset="0"/>
                <a:ea typeface="隶书" pitchFamily="49" charset="-122"/>
                <a:sym typeface="Symbol" pitchFamily="18" charset="2"/>
              </a:rPr>
              <a:t>leftChild</a:t>
            </a:r>
            <a:r>
              <a:rPr lang="en-US" altLang="zh-CN" sz="3000" dirty="0" smtClean="0">
                <a:latin typeface="Times New Roman" pitchFamily="18" charset="0"/>
                <a:ea typeface="隶书" pitchFamily="49" charset="-122"/>
                <a:sym typeface="Symbol" pitchFamily="18" charset="2"/>
              </a:rPr>
              <a:t> </a:t>
            </a:r>
          </a:p>
          <a:p>
            <a:pPr eaLnBrk="1" hangingPunct="1">
              <a:spcBef>
                <a:spcPct val="5000"/>
              </a:spcBef>
              <a:buFont typeface="Wingdings" pitchFamily="2" charset="2"/>
              <a:buNone/>
            </a:pPr>
            <a:r>
              <a:rPr lang="en-US" altLang="zh-CN" sz="3000" b="1" dirty="0" smtClean="0">
                <a:latin typeface="Times New Roman" pitchFamily="18" charset="0"/>
                <a:ea typeface="隶书" pitchFamily="49" charset="-122"/>
                <a:sym typeface="Symbol" pitchFamily="18" charset="2"/>
              </a:rPr>
              <a:t>    else    </a:t>
            </a:r>
            <a:r>
              <a:rPr lang="en-US" altLang="zh-CN" sz="3000" b="1" dirty="0" smtClean="0">
                <a:solidFill>
                  <a:schemeClr val="tx2"/>
                </a:solidFill>
                <a:latin typeface="Times New Roman" pitchFamily="18" charset="0"/>
                <a:ea typeface="隶书" pitchFamily="49" charset="-122"/>
                <a:sym typeface="Symbol" pitchFamily="18" charset="2"/>
              </a:rPr>
              <a:t>//</a:t>
            </a:r>
            <a:r>
              <a:rPr lang="en-US" altLang="zh-CN" sz="3000" dirty="0" smtClean="0">
                <a:solidFill>
                  <a:schemeClr val="tx2"/>
                </a:solidFill>
                <a:latin typeface="Times New Roman" pitchFamily="18" charset="0"/>
                <a:ea typeface="隶书" pitchFamily="49" charset="-122"/>
              </a:rPr>
              <a:t>current</a:t>
            </a:r>
            <a:r>
              <a:rPr lang="en-US" altLang="zh-CN" sz="3000" dirty="0" smtClean="0">
                <a:solidFill>
                  <a:schemeClr val="tx2"/>
                </a:solidFill>
                <a:latin typeface="楷体_GB2312" pitchFamily="49" charset="-122"/>
                <a:ea typeface="楷体_GB2312" pitchFamily="49" charset="-122"/>
              </a:rPr>
              <a:t>-&gt;</a:t>
            </a:r>
            <a:r>
              <a:rPr lang="en-US" altLang="zh-CN" sz="3000" dirty="0" err="1" smtClean="0">
                <a:solidFill>
                  <a:schemeClr val="tx2"/>
                </a:solidFill>
                <a:latin typeface="Times New Roman" pitchFamily="18" charset="0"/>
                <a:ea typeface="隶书" pitchFamily="49" charset="-122"/>
                <a:sym typeface="Symbol" pitchFamily="18" charset="2"/>
              </a:rPr>
              <a:t>ltag</a:t>
            </a:r>
            <a:r>
              <a:rPr lang="en-US" altLang="zh-CN" sz="3000" dirty="0" smtClean="0">
                <a:solidFill>
                  <a:schemeClr val="tx2"/>
                </a:solidFill>
                <a:latin typeface="Times New Roman" pitchFamily="18" charset="0"/>
                <a:ea typeface="隶书" pitchFamily="49" charset="-122"/>
                <a:sym typeface="Symbol" pitchFamily="18" charset="2"/>
              </a:rPr>
              <a:t> </a:t>
            </a:r>
            <a:r>
              <a:rPr lang="en-US" altLang="zh-CN" sz="3000" i="1" dirty="0" smtClean="0">
                <a:solidFill>
                  <a:schemeClr val="tx2"/>
                </a:solidFill>
                <a:latin typeface="Times New Roman" pitchFamily="18" charset="0"/>
                <a:ea typeface="隶书" pitchFamily="49" charset="-122"/>
                <a:sym typeface="Symbol" pitchFamily="18" charset="2"/>
              </a:rPr>
              <a:t>== </a:t>
            </a:r>
            <a:r>
              <a:rPr lang="en-US" altLang="zh-CN" sz="3000" dirty="0" smtClean="0">
                <a:solidFill>
                  <a:schemeClr val="tx2"/>
                </a:solidFill>
                <a:latin typeface="Times New Roman" pitchFamily="18" charset="0"/>
                <a:ea typeface="隶书" pitchFamily="49" charset="-122"/>
                <a:sym typeface="Symbol" pitchFamily="18" charset="2"/>
              </a:rPr>
              <a:t>0</a:t>
            </a:r>
          </a:p>
          <a:p>
            <a:pPr eaLnBrk="1" hangingPunct="1">
              <a:spcBef>
                <a:spcPct val="5000"/>
              </a:spcBef>
              <a:buFont typeface="Wingdings" pitchFamily="2" charset="2"/>
              <a:buNone/>
            </a:pPr>
            <a:r>
              <a:rPr lang="en-US" altLang="zh-CN" sz="3000" b="1" dirty="0" smtClean="0">
                <a:latin typeface="Times New Roman" pitchFamily="18" charset="0"/>
                <a:ea typeface="隶书" pitchFamily="49" charset="-122"/>
                <a:sym typeface="Symbol" pitchFamily="18" charset="2"/>
              </a:rPr>
              <a:t>         </a:t>
            </a:r>
            <a:r>
              <a:rPr lang="zh-CN" altLang="en-US" sz="3000" b="1" dirty="0" smtClean="0">
                <a:latin typeface="Times New Roman" pitchFamily="18" charset="0"/>
                <a:ea typeface="隶书" pitchFamily="49" charset="-122"/>
                <a:sym typeface="Symbol" pitchFamily="18" charset="2"/>
              </a:rPr>
              <a:t>前驱为当前结点左子树</a:t>
            </a:r>
            <a:endParaRPr lang="zh-CN" altLang="en-US" sz="3000" dirty="0" smtClean="0">
              <a:latin typeface="Times New Roman" pitchFamily="18" charset="0"/>
              <a:ea typeface="隶书" pitchFamily="49" charset="-122"/>
              <a:sym typeface="Symbol" pitchFamily="18" charset="2"/>
            </a:endParaRPr>
          </a:p>
          <a:p>
            <a:pPr eaLnBrk="1" hangingPunct="1">
              <a:spcBef>
                <a:spcPct val="5000"/>
              </a:spcBef>
              <a:buFont typeface="Wingdings" pitchFamily="2" charset="2"/>
              <a:buNone/>
            </a:pPr>
            <a:r>
              <a:rPr lang="zh-CN" altLang="en-US" sz="3000" dirty="0" smtClean="0">
                <a:latin typeface="Times New Roman" pitchFamily="18" charset="0"/>
                <a:ea typeface="隶书" pitchFamily="49" charset="-122"/>
                <a:sym typeface="Symbol" pitchFamily="18" charset="2"/>
              </a:rPr>
              <a:t>         </a:t>
            </a:r>
            <a:r>
              <a:rPr lang="zh-CN" altLang="en-US" sz="3000" b="1" dirty="0" smtClean="0">
                <a:latin typeface="Times New Roman" pitchFamily="18" charset="0"/>
                <a:ea typeface="隶书" pitchFamily="49" charset="-122"/>
                <a:sym typeface="Symbol" pitchFamily="18" charset="2"/>
              </a:rPr>
              <a:t>中序下的最后一个结点</a:t>
            </a:r>
            <a:r>
              <a:rPr lang="zh-CN" altLang="en-US" sz="3000" b="1" dirty="0" smtClean="0">
                <a:solidFill>
                  <a:schemeClr val="tx2"/>
                </a:solidFill>
                <a:latin typeface="Times New Roman" pitchFamily="18" charset="0"/>
                <a:ea typeface="隶书" pitchFamily="49" charset="-122"/>
                <a:sym typeface="Symbol" pitchFamily="18" charset="2"/>
              </a:rPr>
              <a:t>      </a:t>
            </a:r>
          </a:p>
        </p:txBody>
      </p:sp>
      <p:grpSp>
        <p:nvGrpSpPr>
          <p:cNvPr id="63494" name="Group 6"/>
          <p:cNvGrpSpPr>
            <a:grpSpLocks/>
          </p:cNvGrpSpPr>
          <p:nvPr/>
        </p:nvGrpSpPr>
        <p:grpSpPr bwMode="auto">
          <a:xfrm>
            <a:off x="215900" y="1125538"/>
            <a:ext cx="3924300" cy="5010150"/>
            <a:chOff x="0" y="0"/>
            <a:chExt cx="2472" cy="3156"/>
          </a:xfrm>
        </p:grpSpPr>
        <p:sp>
          <p:nvSpPr>
            <p:cNvPr id="63495" name="Line 2"/>
            <p:cNvSpPr>
              <a:spLocks noChangeShapeType="1"/>
            </p:cNvSpPr>
            <p:nvPr/>
          </p:nvSpPr>
          <p:spPr bwMode="auto">
            <a:xfrm>
              <a:off x="1416" y="294"/>
              <a:ext cx="192" cy="288"/>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6" name="Line 3"/>
            <p:cNvSpPr>
              <a:spLocks noChangeShapeType="1"/>
            </p:cNvSpPr>
            <p:nvPr/>
          </p:nvSpPr>
          <p:spPr bwMode="auto">
            <a:xfrm>
              <a:off x="1752" y="822"/>
              <a:ext cx="144" cy="288"/>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7" name="Line 4"/>
            <p:cNvSpPr>
              <a:spLocks noChangeShapeType="1"/>
            </p:cNvSpPr>
            <p:nvPr/>
          </p:nvSpPr>
          <p:spPr bwMode="auto">
            <a:xfrm>
              <a:off x="2088" y="1398"/>
              <a:ext cx="144" cy="240"/>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8" name="Line 5"/>
            <p:cNvSpPr>
              <a:spLocks noChangeShapeType="1"/>
            </p:cNvSpPr>
            <p:nvPr/>
          </p:nvSpPr>
          <p:spPr bwMode="auto">
            <a:xfrm flipH="1">
              <a:off x="1752" y="1446"/>
              <a:ext cx="144" cy="240"/>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9" name="Line 6"/>
            <p:cNvSpPr>
              <a:spLocks noChangeShapeType="1"/>
            </p:cNvSpPr>
            <p:nvPr/>
          </p:nvSpPr>
          <p:spPr bwMode="auto">
            <a:xfrm>
              <a:off x="1752" y="1926"/>
              <a:ext cx="144" cy="336"/>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0" name="Line 7"/>
            <p:cNvSpPr>
              <a:spLocks noChangeShapeType="1"/>
            </p:cNvSpPr>
            <p:nvPr/>
          </p:nvSpPr>
          <p:spPr bwMode="auto">
            <a:xfrm>
              <a:off x="792" y="822"/>
              <a:ext cx="240" cy="336"/>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1" name="Line 8"/>
            <p:cNvSpPr>
              <a:spLocks noChangeShapeType="1"/>
            </p:cNvSpPr>
            <p:nvPr/>
          </p:nvSpPr>
          <p:spPr bwMode="auto">
            <a:xfrm flipH="1">
              <a:off x="840" y="1398"/>
              <a:ext cx="144" cy="240"/>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2" name="Line 9"/>
            <p:cNvSpPr>
              <a:spLocks noChangeShapeType="1"/>
            </p:cNvSpPr>
            <p:nvPr/>
          </p:nvSpPr>
          <p:spPr bwMode="auto">
            <a:xfrm>
              <a:off x="840" y="1926"/>
              <a:ext cx="192" cy="336"/>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3" name="Line 10"/>
            <p:cNvSpPr>
              <a:spLocks noChangeShapeType="1"/>
            </p:cNvSpPr>
            <p:nvPr/>
          </p:nvSpPr>
          <p:spPr bwMode="auto">
            <a:xfrm flipH="1">
              <a:off x="360" y="822"/>
              <a:ext cx="240" cy="288"/>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4" name="Line 11"/>
            <p:cNvSpPr>
              <a:spLocks noChangeShapeType="1"/>
            </p:cNvSpPr>
            <p:nvPr/>
          </p:nvSpPr>
          <p:spPr bwMode="auto">
            <a:xfrm flipH="1">
              <a:off x="1752" y="2550"/>
              <a:ext cx="144" cy="288"/>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5" name="Oval 20"/>
            <p:cNvSpPr>
              <a:spLocks noChangeArrowheads="1"/>
            </p:cNvSpPr>
            <p:nvPr/>
          </p:nvSpPr>
          <p:spPr bwMode="auto">
            <a:xfrm>
              <a:off x="1176" y="0"/>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lnSpc>
                  <a:spcPct val="90000"/>
                </a:lnSpc>
              </a:pPr>
              <a:r>
                <a:rPr lang="en-US" altLang="zh-CN" sz="2800" b="1" i="1">
                  <a:solidFill>
                    <a:srgbClr val="000099"/>
                  </a:solidFill>
                  <a:latin typeface="Times New Roman" pitchFamily="18" charset="0"/>
                  <a:ea typeface="黑体" pitchFamily="2" charset="-122"/>
                </a:rPr>
                <a:t>A</a:t>
              </a:r>
              <a:endParaRPr lang="en-US" altLang="zh-CN" sz="2400">
                <a:ea typeface="黑体" pitchFamily="2" charset="-122"/>
              </a:endParaRPr>
            </a:p>
          </p:txBody>
        </p:sp>
        <p:sp>
          <p:nvSpPr>
            <p:cNvPr id="63506" name="Oval 21"/>
            <p:cNvSpPr>
              <a:spLocks noChangeArrowheads="1"/>
            </p:cNvSpPr>
            <p:nvPr/>
          </p:nvSpPr>
          <p:spPr bwMode="auto">
            <a:xfrm>
              <a:off x="552" y="534"/>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i="1">
                  <a:solidFill>
                    <a:srgbClr val="000099"/>
                  </a:solidFill>
                  <a:latin typeface="Times New Roman" pitchFamily="18" charset="0"/>
                  <a:ea typeface="黑体" pitchFamily="2" charset="-122"/>
                </a:rPr>
                <a:t>B</a:t>
              </a:r>
              <a:endParaRPr lang="en-US" altLang="zh-CN" sz="2400">
                <a:solidFill>
                  <a:srgbClr val="000099"/>
                </a:solidFill>
                <a:ea typeface="黑体" pitchFamily="2" charset="-122"/>
              </a:endParaRPr>
            </a:p>
          </p:txBody>
        </p:sp>
        <p:sp>
          <p:nvSpPr>
            <p:cNvPr id="63507" name="Oval 22"/>
            <p:cNvSpPr>
              <a:spLocks noChangeArrowheads="1"/>
            </p:cNvSpPr>
            <p:nvPr/>
          </p:nvSpPr>
          <p:spPr bwMode="auto">
            <a:xfrm>
              <a:off x="120" y="1062"/>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i="1">
                  <a:solidFill>
                    <a:srgbClr val="000099"/>
                  </a:solidFill>
                  <a:latin typeface="Times New Roman" pitchFamily="18" charset="0"/>
                  <a:ea typeface="黑体" pitchFamily="2" charset="-122"/>
                </a:rPr>
                <a:t>D</a:t>
              </a:r>
              <a:endParaRPr lang="en-US" altLang="zh-CN" sz="2400">
                <a:ea typeface="黑体" pitchFamily="2" charset="-122"/>
              </a:endParaRPr>
            </a:p>
          </p:txBody>
        </p:sp>
        <p:sp>
          <p:nvSpPr>
            <p:cNvPr id="63508" name="Oval 23"/>
            <p:cNvSpPr>
              <a:spLocks noChangeArrowheads="1"/>
            </p:cNvSpPr>
            <p:nvPr/>
          </p:nvSpPr>
          <p:spPr bwMode="auto">
            <a:xfrm>
              <a:off x="936" y="1110"/>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i="1">
                  <a:solidFill>
                    <a:srgbClr val="000099"/>
                  </a:solidFill>
                  <a:latin typeface="Times New Roman" pitchFamily="18" charset="0"/>
                  <a:ea typeface="黑体" pitchFamily="2" charset="-122"/>
                </a:rPr>
                <a:t>E</a:t>
              </a:r>
              <a:endParaRPr lang="en-US" altLang="zh-CN" sz="2400">
                <a:ea typeface="黑体" pitchFamily="2" charset="-122"/>
              </a:endParaRPr>
            </a:p>
          </p:txBody>
        </p:sp>
        <p:sp>
          <p:nvSpPr>
            <p:cNvPr id="63509" name="Oval 24"/>
            <p:cNvSpPr>
              <a:spLocks noChangeArrowheads="1"/>
            </p:cNvSpPr>
            <p:nvPr/>
          </p:nvSpPr>
          <p:spPr bwMode="auto">
            <a:xfrm>
              <a:off x="1512" y="534"/>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i="1">
                  <a:solidFill>
                    <a:srgbClr val="000099"/>
                  </a:solidFill>
                  <a:latin typeface="Times New Roman" pitchFamily="18" charset="0"/>
                  <a:ea typeface="黑体" pitchFamily="2" charset="-122"/>
                </a:rPr>
                <a:t>C</a:t>
              </a:r>
              <a:endParaRPr lang="en-US" altLang="zh-CN" sz="2400">
                <a:ea typeface="黑体" pitchFamily="2" charset="-122"/>
              </a:endParaRPr>
            </a:p>
          </p:txBody>
        </p:sp>
        <p:sp>
          <p:nvSpPr>
            <p:cNvPr id="63510" name="Oval 25"/>
            <p:cNvSpPr>
              <a:spLocks noChangeArrowheads="1"/>
            </p:cNvSpPr>
            <p:nvPr/>
          </p:nvSpPr>
          <p:spPr bwMode="auto">
            <a:xfrm>
              <a:off x="1800" y="1110"/>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r>
                <a:rPr lang="en-US" altLang="zh-CN" sz="2800" b="1" i="1">
                  <a:solidFill>
                    <a:srgbClr val="000099"/>
                  </a:solidFill>
                  <a:latin typeface="Times New Roman" pitchFamily="18" charset="0"/>
                  <a:ea typeface="黑体" pitchFamily="2" charset="-122"/>
                </a:rPr>
                <a:t>F</a:t>
              </a:r>
              <a:endParaRPr lang="en-US" altLang="zh-CN" sz="2400">
                <a:ea typeface="黑体" pitchFamily="2" charset="-122"/>
              </a:endParaRPr>
            </a:p>
          </p:txBody>
        </p:sp>
        <p:sp>
          <p:nvSpPr>
            <p:cNvPr id="63511" name="Oval 26"/>
            <p:cNvSpPr>
              <a:spLocks noChangeArrowheads="1"/>
            </p:cNvSpPr>
            <p:nvPr/>
          </p:nvSpPr>
          <p:spPr bwMode="auto">
            <a:xfrm>
              <a:off x="1512" y="1638"/>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i="1">
                  <a:solidFill>
                    <a:srgbClr val="000099"/>
                  </a:solidFill>
                  <a:latin typeface="Times New Roman" pitchFamily="18" charset="0"/>
                  <a:ea typeface="黑体" pitchFamily="2" charset="-122"/>
                </a:rPr>
                <a:t>H</a:t>
              </a:r>
              <a:endParaRPr lang="en-US" altLang="zh-CN" sz="2400">
                <a:ea typeface="黑体" pitchFamily="2" charset="-122"/>
              </a:endParaRPr>
            </a:p>
          </p:txBody>
        </p:sp>
        <p:sp>
          <p:nvSpPr>
            <p:cNvPr id="63512" name="Oval 27"/>
            <p:cNvSpPr>
              <a:spLocks noChangeArrowheads="1"/>
            </p:cNvSpPr>
            <p:nvPr/>
          </p:nvSpPr>
          <p:spPr bwMode="auto">
            <a:xfrm>
              <a:off x="2136" y="1638"/>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i="1">
                  <a:solidFill>
                    <a:srgbClr val="000099"/>
                  </a:solidFill>
                  <a:latin typeface="Times New Roman" pitchFamily="18" charset="0"/>
                  <a:ea typeface="黑体" pitchFamily="2" charset="-122"/>
                </a:rPr>
                <a:t>I</a:t>
              </a:r>
              <a:endParaRPr lang="en-US" altLang="zh-CN" sz="2400">
                <a:ea typeface="黑体" pitchFamily="2" charset="-122"/>
              </a:endParaRPr>
            </a:p>
          </p:txBody>
        </p:sp>
        <p:sp>
          <p:nvSpPr>
            <p:cNvPr id="63513" name="Oval 28"/>
            <p:cNvSpPr>
              <a:spLocks noChangeArrowheads="1"/>
            </p:cNvSpPr>
            <p:nvPr/>
          </p:nvSpPr>
          <p:spPr bwMode="auto">
            <a:xfrm>
              <a:off x="1800" y="2214"/>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i="1">
                  <a:solidFill>
                    <a:srgbClr val="000099"/>
                  </a:solidFill>
                  <a:latin typeface="Times New Roman" pitchFamily="18" charset="0"/>
                  <a:ea typeface="黑体" pitchFamily="2" charset="-122"/>
                </a:rPr>
                <a:t>K</a:t>
              </a:r>
              <a:endParaRPr lang="en-US" altLang="zh-CN" sz="2400">
                <a:ea typeface="黑体" pitchFamily="2" charset="-122"/>
              </a:endParaRPr>
            </a:p>
          </p:txBody>
        </p:sp>
        <p:sp>
          <p:nvSpPr>
            <p:cNvPr id="63514" name="Oval 29"/>
            <p:cNvSpPr>
              <a:spLocks noChangeArrowheads="1"/>
            </p:cNvSpPr>
            <p:nvPr/>
          </p:nvSpPr>
          <p:spPr bwMode="auto">
            <a:xfrm>
              <a:off x="600" y="1638"/>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i="1">
                  <a:solidFill>
                    <a:srgbClr val="000099"/>
                  </a:solidFill>
                  <a:latin typeface="Times New Roman" pitchFamily="18" charset="0"/>
                  <a:ea typeface="黑体" pitchFamily="2" charset="-122"/>
                </a:rPr>
                <a:t>G</a:t>
              </a:r>
              <a:endParaRPr lang="en-US" altLang="zh-CN" sz="2400">
                <a:ea typeface="黑体" pitchFamily="2" charset="-122"/>
              </a:endParaRPr>
            </a:p>
          </p:txBody>
        </p:sp>
        <p:sp>
          <p:nvSpPr>
            <p:cNvPr id="63515" name="Oval 30"/>
            <p:cNvSpPr>
              <a:spLocks noChangeArrowheads="1"/>
            </p:cNvSpPr>
            <p:nvPr/>
          </p:nvSpPr>
          <p:spPr bwMode="auto">
            <a:xfrm>
              <a:off x="936" y="2214"/>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i="1">
                  <a:solidFill>
                    <a:srgbClr val="000099"/>
                  </a:solidFill>
                  <a:latin typeface="Times New Roman" pitchFamily="18" charset="0"/>
                  <a:ea typeface="黑体" pitchFamily="2" charset="-122"/>
                </a:rPr>
                <a:t>J</a:t>
              </a:r>
              <a:endParaRPr lang="en-US" altLang="zh-CN" sz="2400">
                <a:ea typeface="黑体" pitchFamily="2" charset="-122"/>
              </a:endParaRPr>
            </a:p>
          </p:txBody>
        </p:sp>
        <p:sp>
          <p:nvSpPr>
            <p:cNvPr id="63516" name="Line 31"/>
            <p:cNvSpPr>
              <a:spLocks noChangeShapeType="1"/>
            </p:cNvSpPr>
            <p:nvPr/>
          </p:nvSpPr>
          <p:spPr bwMode="auto">
            <a:xfrm flipH="1">
              <a:off x="840" y="294"/>
              <a:ext cx="384" cy="288"/>
            </a:xfrm>
            <a:prstGeom prst="line">
              <a:avLst/>
            </a:prstGeom>
            <a:noFill/>
            <a:ln w="3175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7" name="Oval 32"/>
            <p:cNvSpPr>
              <a:spLocks noChangeArrowheads="1"/>
            </p:cNvSpPr>
            <p:nvPr/>
          </p:nvSpPr>
          <p:spPr bwMode="auto">
            <a:xfrm>
              <a:off x="1512" y="2790"/>
              <a:ext cx="336" cy="336"/>
            </a:xfrm>
            <a:prstGeom prst="ellipse">
              <a:avLst/>
            </a:prstGeom>
            <a:solidFill>
              <a:srgbClr val="FFFFCC"/>
            </a:solidFill>
            <a:ln w="9525">
              <a:solidFill>
                <a:schemeClr val="tx1"/>
              </a:solidFill>
              <a:round/>
              <a:headEnd/>
              <a:tailEnd/>
            </a:ln>
            <a:effectLst>
              <a:outerShdw dist="35921" dir="2700000" algn="ctr" rotWithShape="0">
                <a:schemeClr val="bg2"/>
              </a:outerShdw>
            </a:effectLst>
          </p:spPr>
          <p:txBody>
            <a:bodyPr wrap="none" anchor="ctr"/>
            <a:lstStyle/>
            <a:p>
              <a:pPr algn="ctr"/>
              <a:r>
                <a:rPr lang="en-US" altLang="zh-CN" sz="2800" b="1" i="1">
                  <a:solidFill>
                    <a:srgbClr val="000099"/>
                  </a:solidFill>
                  <a:latin typeface="Times New Roman" pitchFamily="18" charset="0"/>
                  <a:ea typeface="黑体" pitchFamily="2" charset="-122"/>
                </a:rPr>
                <a:t>L</a:t>
              </a:r>
              <a:endParaRPr lang="en-US" altLang="zh-CN" sz="2400">
                <a:ea typeface="黑体" pitchFamily="2" charset="-122"/>
              </a:endParaRPr>
            </a:p>
          </p:txBody>
        </p:sp>
        <p:sp>
          <p:nvSpPr>
            <p:cNvPr id="63518" name="Freeform 37"/>
            <p:cNvSpPr>
              <a:spLocks/>
            </p:cNvSpPr>
            <p:nvPr/>
          </p:nvSpPr>
          <p:spPr bwMode="auto">
            <a:xfrm>
              <a:off x="2008" y="1448"/>
              <a:ext cx="215" cy="571"/>
            </a:xfrm>
            <a:custGeom>
              <a:avLst/>
              <a:gdLst>
                <a:gd name="T0" fmla="*/ 215 w 215"/>
                <a:gd name="T1" fmla="*/ 1751 h 549"/>
                <a:gd name="T2" fmla="*/ 147 w 215"/>
                <a:gd name="T3" fmla="*/ 1922 h 549"/>
                <a:gd name="T4" fmla="*/ 79 w 215"/>
                <a:gd name="T5" fmla="*/ 1843 h 549"/>
                <a:gd name="T6" fmla="*/ 11 w 215"/>
                <a:gd name="T7" fmla="*/ 1432 h 549"/>
                <a:gd name="T8" fmla="*/ 11 w 215"/>
                <a:gd name="T9" fmla="*/ 0 h 549"/>
                <a:gd name="T10" fmla="*/ 0 60000 65536"/>
                <a:gd name="T11" fmla="*/ 0 60000 65536"/>
                <a:gd name="T12" fmla="*/ 0 60000 65536"/>
                <a:gd name="T13" fmla="*/ 0 60000 65536"/>
                <a:gd name="T14" fmla="*/ 0 60000 65536"/>
                <a:gd name="T15" fmla="*/ 0 w 215"/>
                <a:gd name="T16" fmla="*/ 0 h 549"/>
                <a:gd name="T17" fmla="*/ 215 w 215"/>
                <a:gd name="T18" fmla="*/ 549 h 549"/>
              </a:gdLst>
              <a:ahLst/>
              <a:cxnLst>
                <a:cxn ang="T10">
                  <a:pos x="T0" y="T1"/>
                </a:cxn>
                <a:cxn ang="T11">
                  <a:pos x="T2" y="T3"/>
                </a:cxn>
                <a:cxn ang="T12">
                  <a:pos x="T4" y="T5"/>
                </a:cxn>
                <a:cxn ang="T13">
                  <a:pos x="T6" y="T7"/>
                </a:cxn>
                <a:cxn ang="T14">
                  <a:pos x="T8" y="T9"/>
                </a:cxn>
              </a:cxnLst>
              <a:rect l="T15" t="T16" r="T17" b="T18"/>
              <a:pathLst>
                <a:path w="215" h="549">
                  <a:moveTo>
                    <a:pt x="215" y="499"/>
                  </a:moveTo>
                  <a:cubicBezTo>
                    <a:pt x="192" y="520"/>
                    <a:pt x="170" y="541"/>
                    <a:pt x="147" y="545"/>
                  </a:cubicBezTo>
                  <a:cubicBezTo>
                    <a:pt x="124" y="549"/>
                    <a:pt x="102" y="545"/>
                    <a:pt x="79" y="522"/>
                  </a:cubicBezTo>
                  <a:cubicBezTo>
                    <a:pt x="56" y="499"/>
                    <a:pt x="22" y="496"/>
                    <a:pt x="11" y="409"/>
                  </a:cubicBezTo>
                  <a:cubicBezTo>
                    <a:pt x="0" y="322"/>
                    <a:pt x="11" y="68"/>
                    <a:pt x="11" y="0"/>
                  </a:cubicBezTo>
                </a:path>
              </a:pathLst>
            </a:custGeom>
            <a:noFill/>
            <a:ln w="22225" cmpd="sng">
              <a:solidFill>
                <a:schemeClr val="tx2"/>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9" name="Freeform 38"/>
            <p:cNvSpPr>
              <a:spLocks/>
            </p:cNvSpPr>
            <p:nvPr/>
          </p:nvSpPr>
          <p:spPr bwMode="auto">
            <a:xfrm>
              <a:off x="1338" y="1992"/>
              <a:ext cx="363" cy="1164"/>
            </a:xfrm>
            <a:custGeom>
              <a:avLst/>
              <a:gdLst>
                <a:gd name="T0" fmla="*/ 28 w 389"/>
                <a:gd name="T1" fmla="*/ 1089 h 1164"/>
                <a:gd name="T2" fmla="*/ 20 w 389"/>
                <a:gd name="T3" fmla="*/ 1157 h 1164"/>
                <a:gd name="T4" fmla="*/ 7 w 389"/>
                <a:gd name="T5" fmla="*/ 1134 h 1164"/>
                <a:gd name="T6" fmla="*/ 4 w 389"/>
                <a:gd name="T7" fmla="*/ 975 h 1164"/>
                <a:gd name="T8" fmla="*/ 7 w 389"/>
                <a:gd name="T9" fmla="*/ 794 h 1164"/>
                <a:gd name="T10" fmla="*/ 28 w 389"/>
                <a:gd name="T11" fmla="*/ 612 h 1164"/>
                <a:gd name="T12" fmla="*/ 38 w 389"/>
                <a:gd name="T13" fmla="*/ 340 h 1164"/>
                <a:gd name="T14" fmla="*/ 43 w 389"/>
                <a:gd name="T15" fmla="*/ 0 h 1164"/>
                <a:gd name="T16" fmla="*/ 0 60000 65536"/>
                <a:gd name="T17" fmla="*/ 0 60000 65536"/>
                <a:gd name="T18" fmla="*/ 0 60000 65536"/>
                <a:gd name="T19" fmla="*/ 0 60000 65536"/>
                <a:gd name="T20" fmla="*/ 0 60000 65536"/>
                <a:gd name="T21" fmla="*/ 0 60000 65536"/>
                <a:gd name="T22" fmla="*/ 0 60000 65536"/>
                <a:gd name="T23" fmla="*/ 0 60000 65536"/>
                <a:gd name="T24" fmla="*/ 0 w 389"/>
                <a:gd name="T25" fmla="*/ 0 h 1164"/>
                <a:gd name="T26" fmla="*/ 389 w 389"/>
                <a:gd name="T27" fmla="*/ 1164 h 11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9" h="1164">
                  <a:moveTo>
                    <a:pt x="253" y="1089"/>
                  </a:moveTo>
                  <a:cubicBezTo>
                    <a:pt x="236" y="1119"/>
                    <a:pt x="219" y="1150"/>
                    <a:pt x="185" y="1157"/>
                  </a:cubicBezTo>
                  <a:cubicBezTo>
                    <a:pt x="151" y="1164"/>
                    <a:pt x="79" y="1164"/>
                    <a:pt x="49" y="1134"/>
                  </a:cubicBezTo>
                  <a:cubicBezTo>
                    <a:pt x="19" y="1104"/>
                    <a:pt x="0" y="1032"/>
                    <a:pt x="4" y="975"/>
                  </a:cubicBezTo>
                  <a:cubicBezTo>
                    <a:pt x="8" y="918"/>
                    <a:pt x="31" y="854"/>
                    <a:pt x="72" y="794"/>
                  </a:cubicBezTo>
                  <a:cubicBezTo>
                    <a:pt x="113" y="734"/>
                    <a:pt x="208" y="688"/>
                    <a:pt x="253" y="612"/>
                  </a:cubicBezTo>
                  <a:cubicBezTo>
                    <a:pt x="298" y="536"/>
                    <a:pt x="321" y="442"/>
                    <a:pt x="344" y="340"/>
                  </a:cubicBezTo>
                  <a:cubicBezTo>
                    <a:pt x="367" y="238"/>
                    <a:pt x="382" y="57"/>
                    <a:pt x="389" y="0"/>
                  </a:cubicBezTo>
                </a:path>
              </a:pathLst>
            </a:custGeom>
            <a:noFill/>
            <a:ln w="22225" cmpd="sng">
              <a:solidFill>
                <a:schemeClr val="tx2"/>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20" name="Freeform 39"/>
            <p:cNvSpPr>
              <a:spLocks/>
            </p:cNvSpPr>
            <p:nvPr/>
          </p:nvSpPr>
          <p:spPr bwMode="auto">
            <a:xfrm>
              <a:off x="1353" y="881"/>
              <a:ext cx="348" cy="1164"/>
            </a:xfrm>
            <a:custGeom>
              <a:avLst/>
              <a:gdLst>
                <a:gd name="T0" fmla="*/ 235 w 348"/>
                <a:gd name="T1" fmla="*/ 1088 h 1164"/>
                <a:gd name="T2" fmla="*/ 167 w 348"/>
                <a:gd name="T3" fmla="*/ 1156 h 1164"/>
                <a:gd name="T4" fmla="*/ 53 w 348"/>
                <a:gd name="T5" fmla="*/ 1134 h 1164"/>
                <a:gd name="T6" fmla="*/ 8 w 348"/>
                <a:gd name="T7" fmla="*/ 998 h 1164"/>
                <a:gd name="T8" fmla="*/ 99 w 348"/>
                <a:gd name="T9" fmla="*/ 725 h 1164"/>
                <a:gd name="T10" fmla="*/ 303 w 348"/>
                <a:gd name="T11" fmla="*/ 476 h 1164"/>
                <a:gd name="T12" fmla="*/ 348 w 348"/>
                <a:gd name="T13" fmla="*/ 0 h 1164"/>
                <a:gd name="T14" fmla="*/ 0 60000 65536"/>
                <a:gd name="T15" fmla="*/ 0 60000 65536"/>
                <a:gd name="T16" fmla="*/ 0 60000 65536"/>
                <a:gd name="T17" fmla="*/ 0 60000 65536"/>
                <a:gd name="T18" fmla="*/ 0 60000 65536"/>
                <a:gd name="T19" fmla="*/ 0 60000 65536"/>
                <a:gd name="T20" fmla="*/ 0 60000 65536"/>
                <a:gd name="T21" fmla="*/ 0 w 348"/>
                <a:gd name="T22" fmla="*/ 0 h 1164"/>
                <a:gd name="T23" fmla="*/ 348 w 348"/>
                <a:gd name="T24" fmla="*/ 1164 h 11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8" h="1164">
                  <a:moveTo>
                    <a:pt x="235" y="1088"/>
                  </a:moveTo>
                  <a:cubicBezTo>
                    <a:pt x="216" y="1118"/>
                    <a:pt x="197" y="1148"/>
                    <a:pt x="167" y="1156"/>
                  </a:cubicBezTo>
                  <a:cubicBezTo>
                    <a:pt x="137" y="1164"/>
                    <a:pt x="80" y="1160"/>
                    <a:pt x="53" y="1134"/>
                  </a:cubicBezTo>
                  <a:cubicBezTo>
                    <a:pt x="26" y="1108"/>
                    <a:pt x="0" y="1066"/>
                    <a:pt x="8" y="998"/>
                  </a:cubicBezTo>
                  <a:cubicBezTo>
                    <a:pt x="16" y="930"/>
                    <a:pt x="50" y="812"/>
                    <a:pt x="99" y="725"/>
                  </a:cubicBezTo>
                  <a:cubicBezTo>
                    <a:pt x="148" y="638"/>
                    <a:pt x="262" y="597"/>
                    <a:pt x="303" y="476"/>
                  </a:cubicBezTo>
                  <a:cubicBezTo>
                    <a:pt x="344" y="355"/>
                    <a:pt x="340" y="79"/>
                    <a:pt x="348" y="0"/>
                  </a:cubicBezTo>
                </a:path>
              </a:pathLst>
            </a:custGeom>
            <a:noFill/>
            <a:ln w="22225" cmpd="sng">
              <a:solidFill>
                <a:schemeClr val="tx2"/>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21" name="Freeform 40"/>
            <p:cNvSpPr>
              <a:spLocks/>
            </p:cNvSpPr>
            <p:nvPr/>
          </p:nvSpPr>
          <p:spPr bwMode="auto">
            <a:xfrm>
              <a:off x="1308" y="359"/>
              <a:ext cx="280" cy="578"/>
            </a:xfrm>
            <a:custGeom>
              <a:avLst/>
              <a:gdLst>
                <a:gd name="T0" fmla="*/ 280 w 280"/>
                <a:gd name="T1" fmla="*/ 499 h 578"/>
                <a:gd name="T2" fmla="*/ 212 w 280"/>
                <a:gd name="T3" fmla="*/ 567 h 578"/>
                <a:gd name="T4" fmla="*/ 76 w 280"/>
                <a:gd name="T5" fmla="*/ 544 h 578"/>
                <a:gd name="T6" fmla="*/ 8 w 280"/>
                <a:gd name="T7" fmla="*/ 363 h 578"/>
                <a:gd name="T8" fmla="*/ 30 w 280"/>
                <a:gd name="T9" fmla="*/ 0 h 578"/>
                <a:gd name="T10" fmla="*/ 0 60000 65536"/>
                <a:gd name="T11" fmla="*/ 0 60000 65536"/>
                <a:gd name="T12" fmla="*/ 0 60000 65536"/>
                <a:gd name="T13" fmla="*/ 0 60000 65536"/>
                <a:gd name="T14" fmla="*/ 0 60000 65536"/>
                <a:gd name="T15" fmla="*/ 0 w 280"/>
                <a:gd name="T16" fmla="*/ 0 h 578"/>
                <a:gd name="T17" fmla="*/ 280 w 280"/>
                <a:gd name="T18" fmla="*/ 578 h 578"/>
              </a:gdLst>
              <a:ahLst/>
              <a:cxnLst>
                <a:cxn ang="T10">
                  <a:pos x="T0" y="T1"/>
                </a:cxn>
                <a:cxn ang="T11">
                  <a:pos x="T2" y="T3"/>
                </a:cxn>
                <a:cxn ang="T12">
                  <a:pos x="T4" y="T5"/>
                </a:cxn>
                <a:cxn ang="T13">
                  <a:pos x="T6" y="T7"/>
                </a:cxn>
                <a:cxn ang="T14">
                  <a:pos x="T8" y="T9"/>
                </a:cxn>
              </a:cxnLst>
              <a:rect l="T15" t="T16" r="T17" b="T18"/>
              <a:pathLst>
                <a:path w="280" h="578">
                  <a:moveTo>
                    <a:pt x="280" y="499"/>
                  </a:moveTo>
                  <a:cubicBezTo>
                    <a:pt x="263" y="529"/>
                    <a:pt x="246" y="560"/>
                    <a:pt x="212" y="567"/>
                  </a:cubicBezTo>
                  <a:cubicBezTo>
                    <a:pt x="178" y="574"/>
                    <a:pt x="110" y="578"/>
                    <a:pt x="76" y="544"/>
                  </a:cubicBezTo>
                  <a:cubicBezTo>
                    <a:pt x="42" y="510"/>
                    <a:pt x="16" y="454"/>
                    <a:pt x="8" y="363"/>
                  </a:cubicBezTo>
                  <a:cubicBezTo>
                    <a:pt x="0" y="272"/>
                    <a:pt x="26" y="60"/>
                    <a:pt x="30" y="0"/>
                  </a:cubicBezTo>
                </a:path>
              </a:pathLst>
            </a:custGeom>
            <a:noFill/>
            <a:ln w="22225" cmpd="sng">
              <a:solidFill>
                <a:schemeClr val="tx2"/>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22" name="Freeform 41"/>
            <p:cNvSpPr>
              <a:spLocks/>
            </p:cNvSpPr>
            <p:nvPr/>
          </p:nvSpPr>
          <p:spPr bwMode="auto">
            <a:xfrm>
              <a:off x="745" y="1992"/>
              <a:ext cx="276" cy="594"/>
            </a:xfrm>
            <a:custGeom>
              <a:avLst/>
              <a:gdLst>
                <a:gd name="T0" fmla="*/ 276 w 276"/>
                <a:gd name="T1" fmla="*/ 522 h 594"/>
                <a:gd name="T2" fmla="*/ 162 w 276"/>
                <a:gd name="T3" fmla="*/ 590 h 594"/>
                <a:gd name="T4" fmla="*/ 49 w 276"/>
                <a:gd name="T5" fmla="*/ 544 h 594"/>
                <a:gd name="T6" fmla="*/ 4 w 276"/>
                <a:gd name="T7" fmla="*/ 295 h 594"/>
                <a:gd name="T8" fmla="*/ 26 w 276"/>
                <a:gd name="T9" fmla="*/ 0 h 594"/>
                <a:gd name="T10" fmla="*/ 0 60000 65536"/>
                <a:gd name="T11" fmla="*/ 0 60000 65536"/>
                <a:gd name="T12" fmla="*/ 0 60000 65536"/>
                <a:gd name="T13" fmla="*/ 0 60000 65536"/>
                <a:gd name="T14" fmla="*/ 0 60000 65536"/>
                <a:gd name="T15" fmla="*/ 0 w 276"/>
                <a:gd name="T16" fmla="*/ 0 h 594"/>
                <a:gd name="T17" fmla="*/ 276 w 276"/>
                <a:gd name="T18" fmla="*/ 594 h 594"/>
              </a:gdLst>
              <a:ahLst/>
              <a:cxnLst>
                <a:cxn ang="T10">
                  <a:pos x="T0" y="T1"/>
                </a:cxn>
                <a:cxn ang="T11">
                  <a:pos x="T2" y="T3"/>
                </a:cxn>
                <a:cxn ang="T12">
                  <a:pos x="T4" y="T5"/>
                </a:cxn>
                <a:cxn ang="T13">
                  <a:pos x="T6" y="T7"/>
                </a:cxn>
                <a:cxn ang="T14">
                  <a:pos x="T8" y="T9"/>
                </a:cxn>
              </a:cxnLst>
              <a:rect l="T15" t="T16" r="T17" b="T18"/>
              <a:pathLst>
                <a:path w="276" h="594">
                  <a:moveTo>
                    <a:pt x="276" y="522"/>
                  </a:moveTo>
                  <a:cubicBezTo>
                    <a:pt x="238" y="554"/>
                    <a:pt x="200" y="586"/>
                    <a:pt x="162" y="590"/>
                  </a:cubicBezTo>
                  <a:cubicBezTo>
                    <a:pt x="124" y="594"/>
                    <a:pt x="75" y="593"/>
                    <a:pt x="49" y="544"/>
                  </a:cubicBezTo>
                  <a:cubicBezTo>
                    <a:pt x="23" y="495"/>
                    <a:pt x="8" y="386"/>
                    <a:pt x="4" y="295"/>
                  </a:cubicBezTo>
                  <a:cubicBezTo>
                    <a:pt x="0" y="204"/>
                    <a:pt x="22" y="49"/>
                    <a:pt x="26" y="0"/>
                  </a:cubicBezTo>
                </a:path>
              </a:pathLst>
            </a:custGeom>
            <a:noFill/>
            <a:ln w="22225" cmpd="sng">
              <a:solidFill>
                <a:schemeClr val="tx2"/>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23" name="Freeform 42"/>
            <p:cNvSpPr>
              <a:spLocks/>
            </p:cNvSpPr>
            <p:nvPr/>
          </p:nvSpPr>
          <p:spPr bwMode="auto">
            <a:xfrm>
              <a:off x="385" y="881"/>
              <a:ext cx="318" cy="1111"/>
            </a:xfrm>
            <a:custGeom>
              <a:avLst/>
              <a:gdLst>
                <a:gd name="T0" fmla="*/ 273 w 318"/>
                <a:gd name="T1" fmla="*/ 1936 h 1089"/>
                <a:gd name="T2" fmla="*/ 159 w 318"/>
                <a:gd name="T3" fmla="*/ 2065 h 1089"/>
                <a:gd name="T4" fmla="*/ 46 w 318"/>
                <a:gd name="T5" fmla="*/ 1936 h 1089"/>
                <a:gd name="T6" fmla="*/ 23 w 318"/>
                <a:gd name="T7" fmla="*/ 1504 h 1089"/>
                <a:gd name="T8" fmla="*/ 182 w 318"/>
                <a:gd name="T9" fmla="*/ 1117 h 1089"/>
                <a:gd name="T10" fmla="*/ 295 w 318"/>
                <a:gd name="T11" fmla="*/ 473 h 1089"/>
                <a:gd name="T12" fmla="*/ 318 w 318"/>
                <a:gd name="T13" fmla="*/ 0 h 1089"/>
                <a:gd name="T14" fmla="*/ 0 60000 65536"/>
                <a:gd name="T15" fmla="*/ 0 60000 65536"/>
                <a:gd name="T16" fmla="*/ 0 60000 65536"/>
                <a:gd name="T17" fmla="*/ 0 60000 65536"/>
                <a:gd name="T18" fmla="*/ 0 60000 65536"/>
                <a:gd name="T19" fmla="*/ 0 60000 65536"/>
                <a:gd name="T20" fmla="*/ 0 60000 65536"/>
                <a:gd name="T21" fmla="*/ 0 w 318"/>
                <a:gd name="T22" fmla="*/ 0 h 1089"/>
                <a:gd name="T23" fmla="*/ 318 w 318"/>
                <a:gd name="T24" fmla="*/ 1089 h 10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8" h="1089">
                  <a:moveTo>
                    <a:pt x="273" y="1021"/>
                  </a:moveTo>
                  <a:cubicBezTo>
                    <a:pt x="235" y="1055"/>
                    <a:pt x="197" y="1089"/>
                    <a:pt x="159" y="1089"/>
                  </a:cubicBezTo>
                  <a:cubicBezTo>
                    <a:pt x="121" y="1089"/>
                    <a:pt x="69" y="1070"/>
                    <a:pt x="46" y="1021"/>
                  </a:cubicBezTo>
                  <a:cubicBezTo>
                    <a:pt x="23" y="972"/>
                    <a:pt x="0" y="866"/>
                    <a:pt x="23" y="794"/>
                  </a:cubicBezTo>
                  <a:cubicBezTo>
                    <a:pt x="46" y="722"/>
                    <a:pt x="137" y="681"/>
                    <a:pt x="182" y="590"/>
                  </a:cubicBezTo>
                  <a:cubicBezTo>
                    <a:pt x="227" y="499"/>
                    <a:pt x="272" y="348"/>
                    <a:pt x="295" y="250"/>
                  </a:cubicBezTo>
                  <a:cubicBezTo>
                    <a:pt x="318" y="152"/>
                    <a:pt x="314" y="42"/>
                    <a:pt x="318" y="0"/>
                  </a:cubicBezTo>
                </a:path>
              </a:pathLst>
            </a:custGeom>
            <a:noFill/>
            <a:ln w="22225" cmpd="sng">
              <a:solidFill>
                <a:schemeClr val="tx2"/>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24" name="Freeform 43"/>
            <p:cNvSpPr>
              <a:spLocks/>
            </p:cNvSpPr>
            <p:nvPr/>
          </p:nvSpPr>
          <p:spPr bwMode="auto">
            <a:xfrm>
              <a:off x="0" y="1357"/>
              <a:ext cx="182" cy="136"/>
            </a:xfrm>
            <a:custGeom>
              <a:avLst/>
              <a:gdLst>
                <a:gd name="T0" fmla="*/ 182 w 182"/>
                <a:gd name="T1" fmla="*/ 0 h 136"/>
                <a:gd name="T2" fmla="*/ 136 w 182"/>
                <a:gd name="T3" fmla="*/ 90 h 136"/>
                <a:gd name="T4" fmla="*/ 0 w 182"/>
                <a:gd name="T5" fmla="*/ 136 h 136"/>
                <a:gd name="T6" fmla="*/ 0 60000 65536"/>
                <a:gd name="T7" fmla="*/ 0 60000 65536"/>
                <a:gd name="T8" fmla="*/ 0 60000 65536"/>
                <a:gd name="T9" fmla="*/ 0 w 182"/>
                <a:gd name="T10" fmla="*/ 0 h 136"/>
                <a:gd name="T11" fmla="*/ 182 w 182"/>
                <a:gd name="T12" fmla="*/ 136 h 136"/>
              </a:gdLst>
              <a:ahLst/>
              <a:cxnLst>
                <a:cxn ang="T6">
                  <a:pos x="T0" y="T1"/>
                </a:cxn>
                <a:cxn ang="T7">
                  <a:pos x="T2" y="T3"/>
                </a:cxn>
                <a:cxn ang="T8">
                  <a:pos x="T4" y="T5"/>
                </a:cxn>
              </a:cxnLst>
              <a:rect l="T9" t="T10" r="T11" b="T12"/>
              <a:pathLst>
                <a:path w="182" h="136">
                  <a:moveTo>
                    <a:pt x="182" y="0"/>
                  </a:moveTo>
                  <a:cubicBezTo>
                    <a:pt x="174" y="33"/>
                    <a:pt x="166" y="67"/>
                    <a:pt x="136" y="90"/>
                  </a:cubicBezTo>
                  <a:cubicBezTo>
                    <a:pt x="106" y="113"/>
                    <a:pt x="23" y="128"/>
                    <a:pt x="0" y="136"/>
                  </a:cubicBezTo>
                </a:path>
              </a:pathLst>
            </a:custGeom>
            <a:noFill/>
            <a:ln w="22225" cmpd="sng">
              <a:solidFill>
                <a:schemeClr val="tx2"/>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090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90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9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58FE8456-C60A-4388-A6C5-D6C9B37FA561}" type="slidenum">
              <a:rPr lang="en-US" altLang="zh-CN" sz="1800" b="1">
                <a:latin typeface="华文新魏" pitchFamily="2" charset="-122"/>
                <a:ea typeface="华文新魏" pitchFamily="2" charset="-122"/>
              </a:rPr>
              <a:pPr algn="r" eaLnBrk="1" hangingPunct="1"/>
              <a:t>58</a:t>
            </a:fld>
            <a:endParaRPr lang="en-US" altLang="zh-CN" sz="1800" b="1">
              <a:latin typeface="华文新魏" pitchFamily="2" charset="-122"/>
              <a:ea typeface="华文新魏" pitchFamily="2" charset="-122"/>
            </a:endParaRPr>
          </a:p>
        </p:txBody>
      </p:sp>
      <p:sp>
        <p:nvSpPr>
          <p:cNvPr id="64515"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082F2BAF-987B-4438-BD01-A80A2A560D9D}" type="slidenum">
              <a:rPr lang="en-US" altLang="zh-CN" sz="1800" b="1">
                <a:latin typeface="华文新魏" pitchFamily="2" charset="-122"/>
                <a:ea typeface="华文新魏" pitchFamily="2" charset="-122"/>
              </a:rPr>
              <a:pPr algn="r" eaLnBrk="1" hangingPunct="1"/>
              <a:t>58</a:t>
            </a:fld>
            <a:endParaRPr lang="en-US" altLang="zh-CN" sz="1800" b="1">
              <a:latin typeface="华文新魏" pitchFamily="2" charset="-122"/>
              <a:ea typeface="华文新魏" pitchFamily="2" charset="-122"/>
            </a:endParaRPr>
          </a:p>
        </p:txBody>
      </p:sp>
      <p:sp>
        <p:nvSpPr>
          <p:cNvPr id="64516" name="Text Box 8"/>
          <p:cNvSpPr txBox="1">
            <a:spLocks noChangeArrowheads="1"/>
          </p:cNvSpPr>
          <p:nvPr/>
        </p:nvSpPr>
        <p:spPr bwMode="auto">
          <a:xfrm>
            <a:off x="1476375" y="1382713"/>
            <a:ext cx="5943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600" b="1">
                <a:latin typeface="华文新魏" pitchFamily="2" charset="-122"/>
                <a:ea typeface="华文新魏" pitchFamily="2" charset="-122"/>
              </a:rPr>
              <a:t>5.6.1</a:t>
            </a:r>
            <a:r>
              <a:rPr lang="zh-CN" altLang="en-US" sz="3600" b="1">
                <a:latin typeface="华文新魏" pitchFamily="2" charset="-122"/>
                <a:ea typeface="华文新魏" pitchFamily="2" charset="-122"/>
              </a:rPr>
              <a:t>    树的存储表示</a:t>
            </a:r>
            <a:endParaRPr lang="zh-CN" altLang="en-US" sz="3200" b="1">
              <a:latin typeface="华文新魏" pitchFamily="2" charset="-122"/>
              <a:ea typeface="华文新魏" pitchFamily="2" charset="-122"/>
            </a:endParaRPr>
          </a:p>
        </p:txBody>
      </p:sp>
      <p:sp>
        <p:nvSpPr>
          <p:cNvPr id="64517" name="Rectangle 10"/>
          <p:cNvSpPr>
            <a:spLocks noGrp="1" noChangeArrowheads="1"/>
          </p:cNvSpPr>
          <p:nvPr>
            <p:ph type="title" idx="4294967295"/>
          </p:nvPr>
        </p:nvSpPr>
        <p:spPr>
          <a:xfrm>
            <a:off x="2663825" y="476250"/>
            <a:ext cx="3600450" cy="828675"/>
          </a:xfrm>
        </p:spPr>
        <p:txBody>
          <a:bodyPr/>
          <a:lstStyle/>
          <a:p>
            <a:pPr algn="ctr" eaLnBrk="1" hangingPunct="1"/>
            <a:r>
              <a:rPr lang="en-US" altLang="zh-CN" sz="4000" b="1" smtClean="0">
                <a:solidFill>
                  <a:srgbClr val="CC3300"/>
                </a:solidFill>
                <a:ea typeface="华文新魏" pitchFamily="2" charset="-122"/>
              </a:rPr>
              <a:t>5.6</a:t>
            </a:r>
            <a:r>
              <a:rPr lang="zh-CN" altLang="en-US" sz="4000" b="1" smtClean="0">
                <a:solidFill>
                  <a:srgbClr val="CC3300"/>
                </a:solidFill>
                <a:ea typeface="华文新魏" pitchFamily="2" charset="-122"/>
              </a:rPr>
              <a:t>  树与森林</a:t>
            </a:r>
            <a:endParaRPr lang="zh-CN" altLang="en-US" sz="5400" smtClean="0">
              <a:ea typeface="华文新魏" pitchFamily="2" charset="-122"/>
            </a:endParaRPr>
          </a:p>
        </p:txBody>
      </p:sp>
      <p:grpSp>
        <p:nvGrpSpPr>
          <p:cNvPr id="64518" name="Group 6"/>
          <p:cNvGrpSpPr>
            <a:grpSpLocks/>
          </p:cNvGrpSpPr>
          <p:nvPr/>
        </p:nvGrpSpPr>
        <p:grpSpPr bwMode="auto">
          <a:xfrm>
            <a:off x="592138" y="2552700"/>
            <a:ext cx="2143125" cy="2057400"/>
            <a:chOff x="0" y="0"/>
            <a:chExt cx="1350" cy="1296"/>
          </a:xfrm>
        </p:grpSpPr>
        <p:sp>
          <p:nvSpPr>
            <p:cNvPr id="64535" name="Line 3"/>
            <p:cNvSpPr>
              <a:spLocks noChangeShapeType="1"/>
            </p:cNvSpPr>
            <p:nvPr/>
          </p:nvSpPr>
          <p:spPr bwMode="auto">
            <a:xfrm>
              <a:off x="1200" y="759"/>
              <a:ext cx="0" cy="336"/>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6" name="Line 4"/>
            <p:cNvSpPr>
              <a:spLocks noChangeShapeType="1"/>
            </p:cNvSpPr>
            <p:nvPr/>
          </p:nvSpPr>
          <p:spPr bwMode="auto">
            <a:xfrm>
              <a:off x="864" y="231"/>
              <a:ext cx="336" cy="432"/>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7" name="Line 5"/>
            <p:cNvSpPr>
              <a:spLocks noChangeShapeType="1"/>
            </p:cNvSpPr>
            <p:nvPr/>
          </p:nvSpPr>
          <p:spPr bwMode="auto">
            <a:xfrm>
              <a:off x="384" y="759"/>
              <a:ext cx="144" cy="288"/>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8" name="Line 6"/>
            <p:cNvSpPr>
              <a:spLocks noChangeShapeType="1"/>
            </p:cNvSpPr>
            <p:nvPr/>
          </p:nvSpPr>
          <p:spPr bwMode="auto">
            <a:xfrm flipH="1">
              <a:off x="144" y="759"/>
              <a:ext cx="144" cy="336"/>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9" name="Line 7"/>
            <p:cNvSpPr>
              <a:spLocks noChangeShapeType="1"/>
            </p:cNvSpPr>
            <p:nvPr/>
          </p:nvSpPr>
          <p:spPr bwMode="auto">
            <a:xfrm flipH="1">
              <a:off x="384" y="279"/>
              <a:ext cx="288" cy="288"/>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0" name="Line 8"/>
            <p:cNvSpPr>
              <a:spLocks noChangeShapeType="1"/>
            </p:cNvSpPr>
            <p:nvPr/>
          </p:nvSpPr>
          <p:spPr bwMode="auto">
            <a:xfrm>
              <a:off x="768" y="279"/>
              <a:ext cx="0" cy="288"/>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1" name="Oval 9"/>
            <p:cNvSpPr>
              <a:spLocks noChangeArrowheads="1"/>
            </p:cNvSpPr>
            <p:nvPr/>
          </p:nvSpPr>
          <p:spPr bwMode="auto">
            <a:xfrm>
              <a:off x="624" y="39"/>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64542" name="Oval 10"/>
            <p:cNvSpPr>
              <a:spLocks noChangeArrowheads="1"/>
            </p:cNvSpPr>
            <p:nvPr/>
          </p:nvSpPr>
          <p:spPr bwMode="auto">
            <a:xfrm>
              <a:off x="624" y="519"/>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64543" name="Oval 11"/>
            <p:cNvSpPr>
              <a:spLocks noChangeArrowheads="1"/>
            </p:cNvSpPr>
            <p:nvPr/>
          </p:nvSpPr>
          <p:spPr bwMode="auto">
            <a:xfrm>
              <a:off x="384" y="999"/>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64544" name="Oval 12"/>
            <p:cNvSpPr>
              <a:spLocks noChangeArrowheads="1"/>
            </p:cNvSpPr>
            <p:nvPr/>
          </p:nvSpPr>
          <p:spPr bwMode="auto">
            <a:xfrm>
              <a:off x="0" y="999"/>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64545" name="Oval 13"/>
            <p:cNvSpPr>
              <a:spLocks noChangeArrowheads="1"/>
            </p:cNvSpPr>
            <p:nvPr/>
          </p:nvSpPr>
          <p:spPr bwMode="auto">
            <a:xfrm>
              <a:off x="192" y="519"/>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64546" name="Oval 14"/>
            <p:cNvSpPr>
              <a:spLocks noChangeArrowheads="1"/>
            </p:cNvSpPr>
            <p:nvPr/>
          </p:nvSpPr>
          <p:spPr bwMode="auto">
            <a:xfrm>
              <a:off x="1056" y="519"/>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64547" name="Oval 15"/>
            <p:cNvSpPr>
              <a:spLocks noChangeArrowheads="1"/>
            </p:cNvSpPr>
            <p:nvPr/>
          </p:nvSpPr>
          <p:spPr bwMode="auto">
            <a:xfrm>
              <a:off x="1056" y="999"/>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64548" name="Text Box 16"/>
            <p:cNvSpPr txBox="1">
              <a:spLocks noChangeArrowheads="1"/>
            </p:cNvSpPr>
            <p:nvPr/>
          </p:nvSpPr>
          <p:spPr bwMode="auto">
            <a:xfrm>
              <a:off x="634" y="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A</a:t>
              </a:r>
              <a:endParaRPr lang="en-US" altLang="zh-CN" sz="2400">
                <a:latin typeface="Times New Roman" pitchFamily="18" charset="0"/>
              </a:endParaRPr>
            </a:p>
          </p:txBody>
        </p:sp>
        <p:sp>
          <p:nvSpPr>
            <p:cNvPr id="64549" name="Text Box 17"/>
            <p:cNvSpPr txBox="1">
              <a:spLocks noChangeArrowheads="1"/>
            </p:cNvSpPr>
            <p:nvPr/>
          </p:nvSpPr>
          <p:spPr bwMode="auto">
            <a:xfrm>
              <a:off x="208" y="48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B</a:t>
              </a:r>
              <a:endParaRPr lang="en-US" altLang="zh-CN" sz="2400">
                <a:latin typeface="Times New Roman" pitchFamily="18" charset="0"/>
              </a:endParaRPr>
            </a:p>
          </p:txBody>
        </p:sp>
        <p:sp>
          <p:nvSpPr>
            <p:cNvPr id="64550" name="Text Box 18"/>
            <p:cNvSpPr txBox="1">
              <a:spLocks noChangeArrowheads="1"/>
            </p:cNvSpPr>
            <p:nvPr/>
          </p:nvSpPr>
          <p:spPr bwMode="auto">
            <a:xfrm>
              <a:off x="634" y="48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C</a:t>
              </a:r>
              <a:endParaRPr lang="en-US" altLang="zh-CN" sz="2400">
                <a:latin typeface="Times New Roman" pitchFamily="18" charset="0"/>
              </a:endParaRPr>
            </a:p>
          </p:txBody>
        </p:sp>
        <p:sp>
          <p:nvSpPr>
            <p:cNvPr id="64551" name="Text Box 19"/>
            <p:cNvSpPr txBox="1">
              <a:spLocks noChangeArrowheads="1"/>
            </p:cNvSpPr>
            <p:nvPr/>
          </p:nvSpPr>
          <p:spPr bwMode="auto">
            <a:xfrm>
              <a:off x="1072" y="484"/>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D</a:t>
              </a:r>
              <a:endParaRPr lang="en-US" altLang="zh-CN" sz="2400">
                <a:latin typeface="Times New Roman" pitchFamily="18" charset="0"/>
              </a:endParaRPr>
            </a:p>
          </p:txBody>
        </p:sp>
        <p:sp>
          <p:nvSpPr>
            <p:cNvPr id="64552" name="Text Box 20"/>
            <p:cNvSpPr txBox="1">
              <a:spLocks noChangeArrowheads="1"/>
            </p:cNvSpPr>
            <p:nvPr/>
          </p:nvSpPr>
          <p:spPr bwMode="auto">
            <a:xfrm>
              <a:off x="16" y="96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E</a:t>
              </a:r>
              <a:endParaRPr lang="en-US" altLang="zh-CN" sz="2400">
                <a:latin typeface="Times New Roman" pitchFamily="18" charset="0"/>
              </a:endParaRPr>
            </a:p>
          </p:txBody>
        </p:sp>
        <p:sp>
          <p:nvSpPr>
            <p:cNvPr id="64553" name="Text Box 21"/>
            <p:cNvSpPr txBox="1">
              <a:spLocks noChangeArrowheads="1"/>
            </p:cNvSpPr>
            <p:nvPr/>
          </p:nvSpPr>
          <p:spPr bwMode="auto">
            <a:xfrm>
              <a:off x="406" y="969"/>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F</a:t>
              </a:r>
              <a:endParaRPr lang="en-US" altLang="zh-CN" sz="2400">
                <a:latin typeface="Times New Roman" pitchFamily="18" charset="0"/>
              </a:endParaRPr>
            </a:p>
          </p:txBody>
        </p:sp>
        <p:sp>
          <p:nvSpPr>
            <p:cNvPr id="64554" name="Text Box 22"/>
            <p:cNvSpPr txBox="1">
              <a:spLocks noChangeArrowheads="1"/>
            </p:cNvSpPr>
            <p:nvPr/>
          </p:nvSpPr>
          <p:spPr bwMode="auto">
            <a:xfrm>
              <a:off x="1054" y="969"/>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G</a:t>
              </a:r>
              <a:endParaRPr lang="en-US" altLang="zh-CN" sz="2400">
                <a:latin typeface="Times New Roman" pitchFamily="18" charset="0"/>
              </a:endParaRPr>
            </a:p>
          </p:txBody>
        </p:sp>
      </p:grpSp>
      <p:grpSp>
        <p:nvGrpSpPr>
          <p:cNvPr id="64519" name="Group 27"/>
          <p:cNvGrpSpPr>
            <a:grpSpLocks/>
          </p:cNvGrpSpPr>
          <p:nvPr/>
        </p:nvGrpSpPr>
        <p:grpSpPr bwMode="auto">
          <a:xfrm>
            <a:off x="2928938" y="2822575"/>
            <a:ext cx="4953000" cy="1554163"/>
            <a:chOff x="0" y="0"/>
            <a:chExt cx="3120" cy="979"/>
          </a:xfrm>
        </p:grpSpPr>
        <p:sp>
          <p:nvSpPr>
            <p:cNvPr id="64522" name="Rectangle 23"/>
            <p:cNvSpPr>
              <a:spLocks noChangeArrowheads="1"/>
            </p:cNvSpPr>
            <p:nvPr/>
          </p:nvSpPr>
          <p:spPr bwMode="auto">
            <a:xfrm>
              <a:off x="720" y="307"/>
              <a:ext cx="2400" cy="672"/>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64523" name="Line 24"/>
            <p:cNvSpPr>
              <a:spLocks noChangeShapeType="1"/>
            </p:cNvSpPr>
            <p:nvPr/>
          </p:nvSpPr>
          <p:spPr bwMode="auto">
            <a:xfrm>
              <a:off x="720" y="643"/>
              <a:ext cx="2400" cy="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4" name="Text Box 25"/>
            <p:cNvSpPr txBox="1">
              <a:spLocks noChangeArrowheads="1"/>
            </p:cNvSpPr>
            <p:nvPr/>
          </p:nvSpPr>
          <p:spPr bwMode="auto">
            <a:xfrm>
              <a:off x="180" y="307"/>
              <a:ext cx="5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data</a:t>
              </a:r>
              <a:endParaRPr lang="en-US" altLang="zh-CN" sz="2400">
                <a:latin typeface="Times New Roman" pitchFamily="18" charset="0"/>
              </a:endParaRPr>
            </a:p>
          </p:txBody>
        </p:sp>
        <p:sp>
          <p:nvSpPr>
            <p:cNvPr id="64525" name="Text Box 26"/>
            <p:cNvSpPr txBox="1">
              <a:spLocks noChangeArrowheads="1"/>
            </p:cNvSpPr>
            <p:nvPr/>
          </p:nvSpPr>
          <p:spPr bwMode="auto">
            <a:xfrm>
              <a:off x="0" y="643"/>
              <a:ext cx="7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parent</a:t>
              </a:r>
              <a:endParaRPr lang="en-US" altLang="zh-CN" sz="2400">
                <a:latin typeface="Times New Roman" pitchFamily="18" charset="0"/>
              </a:endParaRPr>
            </a:p>
          </p:txBody>
        </p:sp>
        <p:sp>
          <p:nvSpPr>
            <p:cNvPr id="64526" name="Text Box 27"/>
            <p:cNvSpPr txBox="1">
              <a:spLocks noChangeArrowheads="1"/>
            </p:cNvSpPr>
            <p:nvPr/>
          </p:nvSpPr>
          <p:spPr bwMode="auto">
            <a:xfrm>
              <a:off x="769" y="307"/>
              <a:ext cx="22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A   B   C   D   E    F   G</a:t>
              </a:r>
              <a:endParaRPr lang="en-US" altLang="zh-CN" sz="2400">
                <a:latin typeface="Times New Roman" pitchFamily="18" charset="0"/>
              </a:endParaRPr>
            </a:p>
          </p:txBody>
        </p:sp>
        <p:sp>
          <p:nvSpPr>
            <p:cNvPr id="64527" name="Text Box 28"/>
            <p:cNvSpPr txBox="1">
              <a:spLocks noChangeArrowheads="1"/>
            </p:cNvSpPr>
            <p:nvPr/>
          </p:nvSpPr>
          <p:spPr bwMode="auto">
            <a:xfrm>
              <a:off x="768" y="652"/>
              <a:ext cx="23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仿宋_GB2312" pitchFamily="49" charset="-122"/>
                  <a:ea typeface="仿宋_GB2312" pitchFamily="49" charset="-122"/>
                </a:rPr>
                <a:t>-</a:t>
              </a:r>
              <a:r>
                <a:rPr lang="en-US" altLang="zh-CN" sz="2800" b="1">
                  <a:solidFill>
                    <a:schemeClr val="tx2"/>
                  </a:solidFill>
                  <a:latin typeface="Times New Roman" pitchFamily="18" charset="0"/>
                </a:rPr>
                <a:t>1   0    0    0    1    1    3</a:t>
              </a:r>
              <a:endParaRPr lang="en-US" altLang="zh-CN" sz="2400">
                <a:solidFill>
                  <a:schemeClr val="tx2"/>
                </a:solidFill>
                <a:latin typeface="Times New Roman" pitchFamily="18" charset="0"/>
              </a:endParaRPr>
            </a:p>
          </p:txBody>
        </p:sp>
        <p:sp>
          <p:nvSpPr>
            <p:cNvPr id="64528" name="Line 29"/>
            <p:cNvSpPr>
              <a:spLocks noChangeShapeType="1"/>
            </p:cNvSpPr>
            <p:nvPr/>
          </p:nvSpPr>
          <p:spPr bwMode="auto">
            <a:xfrm>
              <a:off x="2784" y="307"/>
              <a:ext cx="0" cy="672"/>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9" name="Line 30"/>
            <p:cNvSpPr>
              <a:spLocks noChangeShapeType="1"/>
            </p:cNvSpPr>
            <p:nvPr/>
          </p:nvSpPr>
          <p:spPr bwMode="auto">
            <a:xfrm>
              <a:off x="2448" y="307"/>
              <a:ext cx="0" cy="672"/>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0" name="Line 31"/>
            <p:cNvSpPr>
              <a:spLocks noChangeShapeType="1"/>
            </p:cNvSpPr>
            <p:nvPr/>
          </p:nvSpPr>
          <p:spPr bwMode="auto">
            <a:xfrm>
              <a:off x="2112" y="307"/>
              <a:ext cx="0" cy="672"/>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1" name="Line 32"/>
            <p:cNvSpPr>
              <a:spLocks noChangeShapeType="1"/>
            </p:cNvSpPr>
            <p:nvPr/>
          </p:nvSpPr>
          <p:spPr bwMode="auto">
            <a:xfrm>
              <a:off x="1776" y="307"/>
              <a:ext cx="0" cy="672"/>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2" name="Line 33"/>
            <p:cNvSpPr>
              <a:spLocks noChangeShapeType="1"/>
            </p:cNvSpPr>
            <p:nvPr/>
          </p:nvSpPr>
          <p:spPr bwMode="auto">
            <a:xfrm>
              <a:off x="1440" y="307"/>
              <a:ext cx="0" cy="672"/>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3" name="Line 34"/>
            <p:cNvSpPr>
              <a:spLocks noChangeShapeType="1"/>
            </p:cNvSpPr>
            <p:nvPr/>
          </p:nvSpPr>
          <p:spPr bwMode="auto">
            <a:xfrm>
              <a:off x="1104" y="307"/>
              <a:ext cx="0" cy="672"/>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4" name="Text Box 35"/>
            <p:cNvSpPr txBox="1">
              <a:spLocks noChangeArrowheads="1"/>
            </p:cNvSpPr>
            <p:nvPr/>
          </p:nvSpPr>
          <p:spPr bwMode="auto">
            <a:xfrm>
              <a:off x="764" y="0"/>
              <a:ext cx="2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a:solidFill>
                    <a:srgbClr val="009900"/>
                  </a:solidFill>
                  <a:latin typeface="Times New Roman" pitchFamily="18" charset="0"/>
                </a:rPr>
                <a:t>0    1    2    3    4    5    6</a:t>
              </a:r>
              <a:endParaRPr lang="en-US" altLang="zh-CN" sz="2400">
                <a:latin typeface="Times New Roman" pitchFamily="18" charset="0"/>
              </a:endParaRPr>
            </a:p>
          </p:txBody>
        </p:sp>
      </p:grpSp>
      <p:sp>
        <p:nvSpPr>
          <p:cNvPr id="64520" name="Rectangle 49"/>
          <p:cNvSpPr txBox="1">
            <a:spLocks noChangeArrowheads="1"/>
          </p:cNvSpPr>
          <p:nvPr/>
        </p:nvSpPr>
        <p:spPr bwMode="auto">
          <a:xfrm>
            <a:off x="358775" y="1858963"/>
            <a:ext cx="8229600"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b="1" dirty="0">
                <a:latin typeface="华文新魏" pitchFamily="2" charset="-122"/>
                <a:ea typeface="华文新魏" pitchFamily="2" charset="-122"/>
              </a:rPr>
              <a:t>1.  </a:t>
            </a:r>
            <a:r>
              <a:rPr lang="zh-CN" altLang="en-US" b="1" dirty="0">
                <a:latin typeface="华文新魏" pitchFamily="2" charset="-122"/>
                <a:ea typeface="华文新魏" pitchFamily="2" charset="-122"/>
              </a:rPr>
              <a:t>双亲表示：找双亲容易</a:t>
            </a:r>
            <a:r>
              <a:rPr lang="en-US" altLang="zh-CN" b="1" dirty="0">
                <a:latin typeface="华文新魏" pitchFamily="2" charset="-122"/>
                <a:ea typeface="华文新魏" pitchFamily="2" charset="-122"/>
              </a:rPr>
              <a:t> </a:t>
            </a:r>
            <a:endParaRPr lang="zh-CN" altLang="en-US" b="1" dirty="0">
              <a:latin typeface="华文新魏" pitchFamily="2" charset="-122"/>
              <a:ea typeface="华文新魏" pitchFamily="2" charset="-122"/>
            </a:endParaRPr>
          </a:p>
        </p:txBody>
      </p:sp>
      <p:sp>
        <p:nvSpPr>
          <p:cNvPr id="81962" name="Rectangle 50"/>
          <p:cNvSpPr txBox="1">
            <a:spLocks noChangeArrowheads="1"/>
          </p:cNvSpPr>
          <p:nvPr/>
        </p:nvSpPr>
        <p:spPr bwMode="auto">
          <a:xfrm>
            <a:off x="0" y="4708525"/>
            <a:ext cx="914400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spcBef>
                <a:spcPct val="20000"/>
              </a:spcBef>
              <a:buClr>
                <a:srgbClr val="800080"/>
              </a:buClr>
              <a:buSzPct val="50000"/>
            </a:pPr>
            <a:r>
              <a:rPr lang="zh-CN" altLang="en-US" sz="2800" b="1" dirty="0">
                <a:latin typeface="Times New Roman" pitchFamily="18" charset="0"/>
                <a:ea typeface="仿宋_GB2312" pitchFamily="49" charset="-122"/>
              </a:rPr>
              <a:t>         树中结点的存放顺序一般不做特殊要求，但为了操作实现的方便，有时也会规定结点的存放顺序。例如，可以规定按树的前序次序存放树中的各个结点，或规定按树的层次次序安排所有结点。</a:t>
            </a:r>
            <a:r>
              <a:rPr lang="zh-CN" altLang="en-US" sz="2800" dirty="0"/>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6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2"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0080"/>
            <a:ext cx="7819576" cy="6404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3399743"/>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5950D52C-8B19-420A-A2EA-72647A52862C}" type="slidenum">
              <a:rPr lang="en-US" altLang="zh-CN" sz="1800" b="1">
                <a:latin typeface="华文新魏" pitchFamily="2" charset="-122"/>
                <a:ea typeface="华文新魏" pitchFamily="2" charset="-122"/>
              </a:rPr>
              <a:pPr algn="r" eaLnBrk="1" hangingPunct="1"/>
              <a:t>6</a:t>
            </a:fld>
            <a:endParaRPr lang="en-US" altLang="zh-CN" sz="1800" b="1">
              <a:latin typeface="华文新魏" pitchFamily="2" charset="-122"/>
              <a:ea typeface="华文新魏" pitchFamily="2" charset="-122"/>
            </a:endParaRPr>
          </a:p>
        </p:txBody>
      </p:sp>
      <p:sp>
        <p:nvSpPr>
          <p:cNvPr id="12291"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511FD797-9673-44D1-844C-820ECA956C4C}" type="slidenum">
              <a:rPr lang="en-US" altLang="zh-CN" sz="1800" b="1">
                <a:latin typeface="华文新魏" pitchFamily="2" charset="-122"/>
                <a:ea typeface="华文新魏" pitchFamily="2" charset="-122"/>
              </a:rPr>
              <a:pPr algn="r" eaLnBrk="1" hangingPunct="1"/>
              <a:t>6</a:t>
            </a:fld>
            <a:endParaRPr lang="en-US" altLang="zh-CN" sz="1800" b="1">
              <a:latin typeface="华文新魏" pitchFamily="2" charset="-122"/>
              <a:ea typeface="华文新魏" pitchFamily="2" charset="-122"/>
            </a:endParaRPr>
          </a:p>
        </p:txBody>
      </p:sp>
      <p:sp>
        <p:nvSpPr>
          <p:cNvPr id="13316" name="Rectangle 2"/>
          <p:cNvSpPr>
            <a:spLocks noGrp="1" noChangeArrowheads="1"/>
          </p:cNvSpPr>
          <p:nvPr>
            <p:ph type="body" idx="4294967295"/>
          </p:nvPr>
        </p:nvSpPr>
        <p:spPr>
          <a:xfrm>
            <a:off x="2339975" y="1916113"/>
            <a:ext cx="6804025" cy="1079500"/>
          </a:xfrm>
        </p:spPr>
        <p:txBody>
          <a:bodyPr/>
          <a:lstStyle/>
          <a:p>
            <a:pPr marL="0" indent="0" eaLnBrk="1" hangingPunct="1">
              <a:lnSpc>
                <a:spcPct val="105000"/>
              </a:lnSpc>
              <a:spcBef>
                <a:spcPct val="10000"/>
              </a:spcBef>
              <a:buClr>
                <a:srgbClr val="800080"/>
              </a:buClr>
              <a:buSzPct val="50000"/>
              <a:buFont typeface="Wingdings" pitchFamily="2" charset="2"/>
              <a:buNone/>
            </a:pPr>
            <a:r>
              <a:rPr lang="zh-CN" sz="3000" b="1" dirty="0" smtClean="0">
                <a:latin typeface="Times New Roman" pitchFamily="18" charset="0"/>
                <a:ea typeface="仿宋_GB2312" pitchFamily="49" charset="-122"/>
              </a:rPr>
              <a:t>等于根结点的高度，即根结点所有子女高度的最大值加一。</a:t>
            </a:r>
          </a:p>
        </p:txBody>
      </p:sp>
      <p:sp>
        <p:nvSpPr>
          <p:cNvPr id="12293" name="Text Box 7"/>
          <p:cNvSpPr txBox="1">
            <a:spLocks noChangeArrowheads="1"/>
          </p:cNvSpPr>
          <p:nvPr/>
        </p:nvSpPr>
        <p:spPr bwMode="auto">
          <a:xfrm>
            <a:off x="503238" y="800100"/>
            <a:ext cx="2771775"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62050" indent="-1162050"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spcBef>
                <a:spcPct val="20000"/>
              </a:spcBef>
              <a:buClr>
                <a:srgbClr val="800080"/>
              </a:buClr>
              <a:buSzPct val="50000"/>
              <a:buFont typeface="Wingdings" pitchFamily="2" charset="2"/>
              <a:buNone/>
            </a:pPr>
            <a:r>
              <a:rPr lang="zh-CN" altLang="en-US" sz="3000" b="1" dirty="0">
                <a:solidFill>
                  <a:srgbClr val="FF0000"/>
                </a:solidFill>
                <a:latin typeface="Times New Roman" pitchFamily="18" charset="0"/>
                <a:ea typeface="仿宋_GB2312" pitchFamily="49" charset="-122"/>
              </a:rPr>
              <a:t>高度：</a:t>
            </a:r>
          </a:p>
          <a:p>
            <a:pPr eaLnBrk="1" hangingPunct="1">
              <a:spcBef>
                <a:spcPct val="20000"/>
              </a:spcBef>
              <a:buClr>
                <a:srgbClr val="800080"/>
              </a:buClr>
              <a:buSzPct val="50000"/>
              <a:buFont typeface="Wingdings" pitchFamily="2" charset="2"/>
              <a:buNone/>
            </a:pPr>
            <a:endParaRPr lang="zh-CN" altLang="en-US" sz="3000" b="1" dirty="0">
              <a:latin typeface="Times New Roman" pitchFamily="18" charset="0"/>
              <a:ea typeface="仿宋_GB2312" pitchFamily="49" charset="-122"/>
            </a:endParaRPr>
          </a:p>
          <a:p>
            <a:pPr eaLnBrk="1" hangingPunct="1">
              <a:spcBef>
                <a:spcPct val="20000"/>
              </a:spcBef>
              <a:buClr>
                <a:srgbClr val="800080"/>
              </a:buClr>
              <a:buSzPct val="50000"/>
              <a:buFont typeface="Wingdings" pitchFamily="2" charset="2"/>
              <a:buNone/>
            </a:pPr>
            <a:r>
              <a:rPr lang="zh-CN" altLang="en-US" sz="3000" b="1" dirty="0">
                <a:solidFill>
                  <a:srgbClr val="FF0000"/>
                </a:solidFill>
                <a:latin typeface="Times New Roman" pitchFamily="18" charset="0"/>
                <a:ea typeface="仿宋_GB2312" pitchFamily="49" charset="-122"/>
              </a:rPr>
              <a:t>树的高度</a:t>
            </a:r>
            <a:r>
              <a:rPr lang="en-US" altLang="zh-CN" sz="3000" b="1" dirty="0">
                <a:solidFill>
                  <a:srgbClr val="FF0000"/>
                </a:solidFill>
                <a:latin typeface="Times New Roman" pitchFamily="18" charset="0"/>
                <a:ea typeface="仿宋_GB2312" pitchFamily="49" charset="-122"/>
              </a:rPr>
              <a:t>:</a:t>
            </a:r>
            <a:endParaRPr lang="zh-CN" altLang="en-US" sz="3000" b="1" dirty="0">
              <a:solidFill>
                <a:srgbClr val="FF0000"/>
              </a:solidFill>
              <a:latin typeface="Times New Roman" pitchFamily="18" charset="0"/>
              <a:ea typeface="仿宋_GB2312" pitchFamily="49" charset="-122"/>
            </a:endParaRPr>
          </a:p>
          <a:p>
            <a:pPr eaLnBrk="1" hangingPunct="1">
              <a:spcBef>
                <a:spcPct val="20000"/>
              </a:spcBef>
              <a:buClr>
                <a:srgbClr val="800080"/>
              </a:buClr>
              <a:buSzPct val="50000"/>
              <a:buFont typeface="Wingdings" pitchFamily="2" charset="2"/>
              <a:buNone/>
            </a:pPr>
            <a:endParaRPr lang="zh-CN" altLang="en-US" sz="3000" b="1" dirty="0">
              <a:latin typeface="Times New Roman" pitchFamily="18" charset="0"/>
              <a:ea typeface="仿宋_GB2312" pitchFamily="49" charset="-122"/>
            </a:endParaRPr>
          </a:p>
          <a:p>
            <a:pPr eaLnBrk="1" hangingPunct="1">
              <a:spcBef>
                <a:spcPct val="20000"/>
              </a:spcBef>
              <a:buClr>
                <a:srgbClr val="800080"/>
              </a:buClr>
              <a:buSzPct val="50000"/>
              <a:buFont typeface="Wingdings" pitchFamily="2" charset="2"/>
              <a:buNone/>
            </a:pPr>
            <a:r>
              <a:rPr lang="zh-CN" altLang="en-US" sz="3000" b="1" dirty="0">
                <a:solidFill>
                  <a:srgbClr val="FF0000"/>
                </a:solidFill>
                <a:latin typeface="Times New Roman" pitchFamily="18" charset="0"/>
                <a:ea typeface="仿宋_GB2312" pitchFamily="49" charset="-122"/>
              </a:rPr>
              <a:t>有序树：</a:t>
            </a:r>
          </a:p>
          <a:p>
            <a:pPr eaLnBrk="1" hangingPunct="1">
              <a:spcBef>
                <a:spcPct val="20000"/>
              </a:spcBef>
              <a:buClr>
                <a:srgbClr val="800080"/>
              </a:buClr>
              <a:buSzPct val="50000"/>
              <a:buFont typeface="Wingdings" pitchFamily="2" charset="2"/>
              <a:buNone/>
            </a:pPr>
            <a:endParaRPr lang="zh-CN" altLang="en-US" sz="3000" b="1" dirty="0">
              <a:latin typeface="Times New Roman" pitchFamily="18" charset="0"/>
              <a:ea typeface="仿宋_GB2312" pitchFamily="49" charset="-122"/>
            </a:endParaRPr>
          </a:p>
          <a:p>
            <a:pPr eaLnBrk="1" hangingPunct="1">
              <a:spcBef>
                <a:spcPct val="20000"/>
              </a:spcBef>
              <a:buClr>
                <a:srgbClr val="800080"/>
              </a:buClr>
              <a:buSzPct val="50000"/>
              <a:buFont typeface="Wingdings" pitchFamily="2" charset="2"/>
              <a:buNone/>
            </a:pPr>
            <a:r>
              <a:rPr lang="zh-CN" altLang="en-US" sz="3000" b="1" dirty="0">
                <a:solidFill>
                  <a:srgbClr val="FF0000"/>
                </a:solidFill>
                <a:latin typeface="Times New Roman" pitchFamily="18" charset="0"/>
                <a:ea typeface="仿宋_GB2312" pitchFamily="49" charset="-122"/>
              </a:rPr>
              <a:t>无序树</a:t>
            </a:r>
            <a:r>
              <a:rPr lang="en-US" altLang="zh-CN" sz="3000" b="1" dirty="0">
                <a:solidFill>
                  <a:srgbClr val="FF0000"/>
                </a:solidFill>
                <a:latin typeface="Times New Roman" pitchFamily="18" charset="0"/>
                <a:ea typeface="仿宋_GB2312" pitchFamily="49" charset="-122"/>
              </a:rPr>
              <a:t>:</a:t>
            </a:r>
            <a:endParaRPr lang="zh-CN" altLang="en-US" sz="3000" b="1" dirty="0">
              <a:solidFill>
                <a:srgbClr val="FF0000"/>
              </a:solidFill>
              <a:latin typeface="Times New Roman" pitchFamily="18" charset="0"/>
              <a:ea typeface="仿宋_GB2312" pitchFamily="49" charset="-122"/>
            </a:endParaRPr>
          </a:p>
          <a:p>
            <a:pPr eaLnBrk="1" hangingPunct="1">
              <a:spcBef>
                <a:spcPct val="20000"/>
              </a:spcBef>
              <a:buClr>
                <a:srgbClr val="800080"/>
              </a:buClr>
              <a:buSzPct val="50000"/>
              <a:buFont typeface="Wingdings" pitchFamily="2" charset="2"/>
              <a:buNone/>
            </a:pPr>
            <a:endParaRPr lang="zh-CN" altLang="en-US" sz="3000" b="1" dirty="0">
              <a:solidFill>
                <a:srgbClr val="FF0000"/>
              </a:solidFill>
              <a:latin typeface="Times New Roman" pitchFamily="18" charset="0"/>
              <a:ea typeface="仿宋_GB2312" pitchFamily="49" charset="-122"/>
            </a:endParaRPr>
          </a:p>
          <a:p>
            <a:pPr eaLnBrk="1" hangingPunct="1">
              <a:spcBef>
                <a:spcPct val="20000"/>
              </a:spcBef>
              <a:buClr>
                <a:srgbClr val="800080"/>
              </a:buClr>
              <a:buSzPct val="50000"/>
              <a:buFont typeface="Wingdings" pitchFamily="2" charset="2"/>
              <a:buNone/>
            </a:pPr>
            <a:r>
              <a:rPr lang="zh-CN" altLang="en-US" sz="3000" b="1" dirty="0">
                <a:solidFill>
                  <a:srgbClr val="FF0000"/>
                </a:solidFill>
                <a:latin typeface="Times New Roman" pitchFamily="18" charset="0"/>
                <a:ea typeface="仿宋_GB2312" pitchFamily="49" charset="-122"/>
              </a:rPr>
              <a:t>森林</a:t>
            </a:r>
            <a:r>
              <a:rPr lang="en-US" altLang="zh-CN" sz="3000" b="1" dirty="0">
                <a:solidFill>
                  <a:srgbClr val="FF0000"/>
                </a:solidFill>
                <a:latin typeface="Times New Roman" pitchFamily="18" charset="0"/>
                <a:ea typeface="仿宋_GB2312" pitchFamily="49" charset="-122"/>
              </a:rPr>
              <a:t>:</a:t>
            </a:r>
            <a:endParaRPr lang="zh-CN" altLang="en-US" sz="3000" b="1" dirty="0">
              <a:solidFill>
                <a:srgbClr val="FF0000"/>
              </a:solidFill>
              <a:latin typeface="Times New Roman" pitchFamily="18" charset="0"/>
              <a:ea typeface="仿宋_GB2312" pitchFamily="49" charset="-122"/>
            </a:endParaRPr>
          </a:p>
        </p:txBody>
      </p:sp>
      <p:sp>
        <p:nvSpPr>
          <p:cNvPr id="13318" name="Rectangle 2"/>
          <p:cNvSpPr>
            <a:spLocks noChangeArrowheads="1"/>
          </p:cNvSpPr>
          <p:nvPr/>
        </p:nvSpPr>
        <p:spPr bwMode="auto">
          <a:xfrm>
            <a:off x="1584325" y="765175"/>
            <a:ext cx="6804025"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05000"/>
              </a:lnSpc>
              <a:spcBef>
                <a:spcPct val="10000"/>
              </a:spcBef>
              <a:buClr>
                <a:srgbClr val="800080"/>
              </a:buClr>
              <a:buSzPct val="50000"/>
              <a:buFont typeface="Wingdings" pitchFamily="2" charset="2"/>
              <a:buNone/>
            </a:pPr>
            <a:r>
              <a:rPr lang="zh-CN" altLang="en-US" sz="3000" b="1" dirty="0">
                <a:latin typeface="Times New Roman" pitchFamily="18" charset="0"/>
                <a:ea typeface="仿宋_GB2312" pitchFamily="49" charset="-122"/>
              </a:rPr>
              <a:t>规定叶结点的高度为</a:t>
            </a:r>
            <a:r>
              <a:rPr lang="en-US" altLang="zh-CN" sz="3000" b="1" dirty="0">
                <a:latin typeface="Times New Roman" pitchFamily="18" charset="0"/>
                <a:ea typeface="仿宋_GB2312" pitchFamily="49" charset="-122"/>
              </a:rPr>
              <a:t>1</a:t>
            </a:r>
            <a:r>
              <a:rPr lang="zh-CN" altLang="en-US" sz="3000" b="1" dirty="0">
                <a:latin typeface="Times New Roman" pitchFamily="18" charset="0"/>
                <a:ea typeface="仿宋_GB2312" pitchFamily="49" charset="-122"/>
              </a:rPr>
              <a:t>，其双亲结点的高度等于它的高度加一。</a:t>
            </a:r>
            <a:endParaRPr lang="zh-CN" altLang="en-US" sz="3000" dirty="0">
              <a:latin typeface="Times New Roman" pitchFamily="18" charset="0"/>
              <a:ea typeface="仿宋_GB2312" pitchFamily="49" charset="-122"/>
            </a:endParaRPr>
          </a:p>
        </p:txBody>
      </p:sp>
      <p:sp>
        <p:nvSpPr>
          <p:cNvPr id="13319" name="Rectangle 2"/>
          <p:cNvSpPr>
            <a:spLocks noChangeArrowheads="1"/>
          </p:cNvSpPr>
          <p:nvPr/>
        </p:nvSpPr>
        <p:spPr bwMode="auto">
          <a:xfrm>
            <a:off x="1979613" y="3033713"/>
            <a:ext cx="68040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rgbClr val="800080"/>
              </a:buClr>
              <a:buSzPct val="50000"/>
              <a:buFont typeface="Wingdings" pitchFamily="2" charset="2"/>
              <a:buNone/>
            </a:pPr>
            <a:r>
              <a:rPr lang="zh-CN" altLang="en-US" sz="3000" b="1" dirty="0">
                <a:latin typeface="Times New Roman" pitchFamily="18" charset="0"/>
                <a:ea typeface="仿宋_GB2312" pitchFamily="49" charset="-122"/>
              </a:rPr>
              <a:t>树中结点的各棵子树 </a:t>
            </a:r>
            <a:r>
              <a:rPr lang="en-US" altLang="zh-CN" sz="3000" b="1" i="1" dirty="0">
                <a:latin typeface="Times New Roman" pitchFamily="18" charset="0"/>
                <a:ea typeface="仿宋_GB2312" pitchFamily="49" charset="-122"/>
              </a:rPr>
              <a:t>T</a:t>
            </a:r>
            <a:r>
              <a:rPr lang="en-US" altLang="zh-CN" sz="3000" b="1" baseline="-25000" dirty="0">
                <a:latin typeface="Times New Roman" pitchFamily="18" charset="0"/>
                <a:ea typeface="仿宋_GB2312" pitchFamily="49" charset="-122"/>
              </a:rPr>
              <a:t>0</a:t>
            </a:r>
            <a:r>
              <a:rPr lang="en-US" altLang="zh-CN" sz="3000" b="1" dirty="0">
                <a:latin typeface="Times New Roman" pitchFamily="18" charset="0"/>
                <a:ea typeface="仿宋_GB2312" pitchFamily="49" charset="-122"/>
              </a:rPr>
              <a:t>, </a:t>
            </a:r>
            <a:r>
              <a:rPr lang="en-US" altLang="zh-CN" sz="3000" b="1" i="1" dirty="0">
                <a:latin typeface="Times New Roman" pitchFamily="18" charset="0"/>
                <a:ea typeface="仿宋_GB2312" pitchFamily="49" charset="-122"/>
              </a:rPr>
              <a:t>T</a:t>
            </a:r>
            <a:r>
              <a:rPr lang="en-US" altLang="zh-CN" sz="3000" b="1" baseline="-25000" dirty="0">
                <a:latin typeface="Times New Roman" pitchFamily="18" charset="0"/>
                <a:ea typeface="仿宋_GB2312" pitchFamily="49" charset="-122"/>
              </a:rPr>
              <a:t>1</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是有次序的，即为有序树。</a:t>
            </a:r>
          </a:p>
        </p:txBody>
      </p:sp>
      <p:sp>
        <p:nvSpPr>
          <p:cNvPr id="13320" name="Rectangle 2"/>
          <p:cNvSpPr>
            <a:spLocks noChangeArrowheads="1"/>
          </p:cNvSpPr>
          <p:nvPr/>
        </p:nvSpPr>
        <p:spPr bwMode="auto">
          <a:xfrm>
            <a:off x="1979613" y="4076700"/>
            <a:ext cx="6804025"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rgbClr val="800080"/>
              </a:buClr>
              <a:buSzPct val="50000"/>
              <a:buFont typeface="Wingdings" pitchFamily="2" charset="2"/>
              <a:buNone/>
            </a:pPr>
            <a:r>
              <a:rPr lang="zh-CN" altLang="en-US" sz="3000" b="1" dirty="0">
                <a:latin typeface="Times New Roman" pitchFamily="18" charset="0"/>
                <a:ea typeface="仿宋_GB2312" pitchFamily="49" charset="-122"/>
              </a:rPr>
              <a:t>树中结点的各棵子树之间的次序是不重要的，可以互相交换位置。</a:t>
            </a:r>
          </a:p>
        </p:txBody>
      </p:sp>
      <p:sp>
        <p:nvSpPr>
          <p:cNvPr id="13321" name="Rectangle 2"/>
          <p:cNvSpPr>
            <a:spLocks noChangeArrowheads="1"/>
          </p:cNvSpPr>
          <p:nvPr/>
        </p:nvSpPr>
        <p:spPr bwMode="auto">
          <a:xfrm>
            <a:off x="1547813" y="5229225"/>
            <a:ext cx="68040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buClr>
                <a:srgbClr val="800080"/>
              </a:buClr>
              <a:buSzPct val="50000"/>
              <a:buFont typeface="Wingdings" pitchFamily="2" charset="2"/>
              <a:buNone/>
            </a:pPr>
            <a:r>
              <a:rPr lang="zh-CN" altLang="en-US" sz="3000" b="1" dirty="0">
                <a:latin typeface="Times New Roman" pitchFamily="18" charset="0"/>
                <a:ea typeface="仿宋_GB2312" pitchFamily="49" charset="-122"/>
              </a:rPr>
              <a:t>是</a:t>
            </a:r>
            <a:r>
              <a:rPr lang="en-US" altLang="zh-CN" sz="3000" b="1" i="1" dirty="0">
                <a:latin typeface="Times New Roman" pitchFamily="18" charset="0"/>
                <a:ea typeface="仿宋_GB2312" pitchFamily="49" charset="-122"/>
              </a:rPr>
              <a:t>m</a:t>
            </a:r>
            <a:r>
              <a:rPr lang="zh-CN" altLang="en-US" sz="3000" b="1" dirty="0">
                <a:latin typeface="Times New Roman" pitchFamily="18" charset="0"/>
                <a:ea typeface="仿宋_GB2312" pitchFamily="49" charset="-122"/>
              </a:rPr>
              <a:t>（</a:t>
            </a:r>
            <a:r>
              <a:rPr lang="en-US" altLang="zh-CN" sz="3000" b="1" i="1" dirty="0">
                <a:latin typeface="Times New Roman" pitchFamily="18" charset="0"/>
                <a:ea typeface="仿宋_GB2312" pitchFamily="49" charset="-122"/>
              </a:rPr>
              <a:t>m</a:t>
            </a:r>
            <a:r>
              <a:rPr lang="en-US" altLang="zh-CN" sz="3000" b="1" dirty="0">
                <a:latin typeface="Times New Roman" pitchFamily="18" charset="0"/>
                <a:ea typeface="仿宋_GB2312" pitchFamily="49" charset="-122"/>
              </a:rPr>
              <a:t>≥0</a:t>
            </a:r>
            <a:r>
              <a:rPr lang="zh-CN" altLang="en-US" sz="3000" b="1" dirty="0">
                <a:latin typeface="Times New Roman" pitchFamily="18" charset="0"/>
                <a:ea typeface="仿宋_GB2312" pitchFamily="49" charset="-122"/>
              </a:rPr>
              <a:t>）棵树的集合。</a:t>
            </a:r>
            <a:r>
              <a:rPr lang="zh-CN" altLang="en-US" sz="3000" dirty="0">
                <a:latin typeface="Times New Roman" pitchFamily="18" charset="0"/>
                <a:ea typeface="仿宋_GB2312" pitchFamily="49" charset="-122"/>
              </a:rPr>
              <a:t>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9">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20">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build="p" autoUpdateAnimBg="0"/>
      <p:bldP spid="13318" grpId="0" autoUpdateAnimBg="0"/>
      <p:bldP spid="13319" grpId="0" build="p" autoUpdateAnimBg="0"/>
      <p:bldP spid="13320" grpId="0" build="p" autoUpdateAnimBg="0"/>
      <p:bldP spid="13321"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90A024BC-9DD6-40C1-BA20-A27C440E5ED2}" type="slidenum">
              <a:rPr lang="en-US" altLang="zh-CN" sz="1800" b="1">
                <a:latin typeface="华文新魏" pitchFamily="2" charset="-122"/>
                <a:ea typeface="华文新魏" pitchFamily="2" charset="-122"/>
              </a:rPr>
              <a:pPr algn="r" eaLnBrk="1" hangingPunct="1"/>
              <a:t>60</a:t>
            </a:fld>
            <a:endParaRPr lang="en-US" altLang="zh-CN" sz="1800" b="1">
              <a:latin typeface="华文新魏" pitchFamily="2" charset="-122"/>
              <a:ea typeface="华文新魏" pitchFamily="2" charset="-122"/>
            </a:endParaRPr>
          </a:p>
        </p:txBody>
      </p:sp>
      <p:sp>
        <p:nvSpPr>
          <p:cNvPr id="65539"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3FB62AE5-900F-4F74-BF67-23295990BDD5}" type="slidenum">
              <a:rPr lang="en-US" altLang="zh-CN" sz="1800" b="1">
                <a:latin typeface="华文新魏" pitchFamily="2" charset="-122"/>
                <a:ea typeface="华文新魏" pitchFamily="2" charset="-122"/>
              </a:rPr>
              <a:pPr algn="r" eaLnBrk="1" hangingPunct="1"/>
              <a:t>60</a:t>
            </a:fld>
            <a:endParaRPr lang="en-US" altLang="zh-CN" sz="1800" b="1">
              <a:latin typeface="华文新魏" pitchFamily="2" charset="-122"/>
              <a:ea typeface="华文新魏" pitchFamily="2" charset="-122"/>
            </a:endParaRPr>
          </a:p>
        </p:txBody>
      </p:sp>
      <p:sp>
        <p:nvSpPr>
          <p:cNvPr id="65540" name="Rectangle 2"/>
          <p:cNvSpPr>
            <a:spLocks noGrp="1" noChangeArrowheads="1"/>
          </p:cNvSpPr>
          <p:nvPr>
            <p:ph type="title" idx="4294967295"/>
          </p:nvPr>
        </p:nvSpPr>
        <p:spPr>
          <a:xfrm>
            <a:off x="457200" y="457200"/>
            <a:ext cx="8507413" cy="847725"/>
          </a:xfrm>
        </p:spPr>
        <p:txBody>
          <a:bodyPr/>
          <a:lstStyle/>
          <a:p>
            <a:pPr eaLnBrk="1" hangingPunct="1"/>
            <a:r>
              <a:rPr lang="en-US" altLang="zh-CN" sz="4000" b="1" dirty="0" smtClean="0">
                <a:latin typeface="华文新魏" pitchFamily="2" charset="-122"/>
                <a:ea typeface="华文新魏" pitchFamily="2" charset="-122"/>
              </a:rPr>
              <a:t>2.</a:t>
            </a:r>
            <a:r>
              <a:rPr lang="zh-CN" altLang="en-US" sz="4000" b="1" dirty="0" smtClean="0">
                <a:latin typeface="华文新魏" pitchFamily="2" charset="-122"/>
                <a:ea typeface="华文新魏" pitchFamily="2" charset="-122"/>
              </a:rPr>
              <a:t>子女</a:t>
            </a:r>
            <a:r>
              <a:rPr lang="en-US" altLang="zh-CN" sz="4000" b="1" dirty="0" smtClean="0">
                <a:latin typeface="华文新魏" pitchFamily="2" charset="-122"/>
                <a:ea typeface="华文新魏" pitchFamily="2" charset="-122"/>
              </a:rPr>
              <a:t>(</a:t>
            </a:r>
            <a:r>
              <a:rPr lang="zh-CN" altLang="en-US" sz="4000" b="1" dirty="0" smtClean="0">
                <a:latin typeface="华文新魏" pitchFamily="2" charset="-122"/>
                <a:ea typeface="华文新魏" pitchFamily="2" charset="-122"/>
              </a:rPr>
              <a:t>孩子</a:t>
            </a:r>
            <a:r>
              <a:rPr lang="en-US" altLang="zh-CN" sz="4000" b="1" dirty="0" smtClean="0">
                <a:latin typeface="华文新魏" pitchFamily="2" charset="-122"/>
                <a:ea typeface="华文新魏" pitchFamily="2" charset="-122"/>
              </a:rPr>
              <a:t>)</a:t>
            </a:r>
            <a:r>
              <a:rPr lang="zh-CN" altLang="en-US" sz="4000" b="1" dirty="0" smtClean="0">
                <a:latin typeface="华文新魏" pitchFamily="2" charset="-122"/>
                <a:ea typeface="华文新魏" pitchFamily="2" charset="-122"/>
              </a:rPr>
              <a:t>链表表示：找孩子容易</a:t>
            </a:r>
          </a:p>
        </p:txBody>
      </p:sp>
      <p:sp>
        <p:nvSpPr>
          <p:cNvPr id="65541" name="Rectangle 3"/>
          <p:cNvSpPr>
            <a:spLocks noGrp="1" noChangeArrowheads="1"/>
          </p:cNvSpPr>
          <p:nvPr>
            <p:ph type="body" idx="4294967295"/>
          </p:nvPr>
        </p:nvSpPr>
        <p:spPr>
          <a:xfrm>
            <a:off x="373063" y="5416550"/>
            <a:ext cx="8288337" cy="1189038"/>
          </a:xfrm>
        </p:spPr>
        <p:txBody>
          <a:bodyPr/>
          <a:lstStyle/>
          <a:p>
            <a:pPr marL="0" indent="812800" eaLnBrk="1" hangingPunct="1">
              <a:lnSpc>
                <a:spcPct val="105000"/>
              </a:lnSpc>
              <a:spcBef>
                <a:spcPct val="0"/>
              </a:spcBef>
              <a:buClr>
                <a:srgbClr val="800080"/>
              </a:buClr>
              <a:buSzPct val="50000"/>
              <a:buFont typeface="Wingdings" pitchFamily="2" charset="2"/>
              <a:buNone/>
            </a:pPr>
            <a:r>
              <a:rPr lang="zh-CN" sz="3000" b="1" dirty="0" smtClean="0">
                <a:ea typeface="仿宋_GB2312" pitchFamily="49" charset="-122"/>
              </a:rPr>
              <a:t>无序树情形链表中各结点顺序任意，有序树必须自左向右链接各个子女结点。</a:t>
            </a:r>
          </a:p>
        </p:txBody>
      </p:sp>
      <p:grpSp>
        <p:nvGrpSpPr>
          <p:cNvPr id="65542" name="Group 6"/>
          <p:cNvGrpSpPr>
            <a:grpSpLocks/>
          </p:cNvGrpSpPr>
          <p:nvPr/>
        </p:nvGrpSpPr>
        <p:grpSpPr bwMode="auto">
          <a:xfrm>
            <a:off x="989013" y="1479550"/>
            <a:ext cx="2143125" cy="2057400"/>
            <a:chOff x="0" y="0"/>
            <a:chExt cx="1350" cy="1296"/>
          </a:xfrm>
        </p:grpSpPr>
        <p:sp>
          <p:nvSpPr>
            <p:cNvPr id="65609" name="Line 5"/>
            <p:cNvSpPr>
              <a:spLocks noChangeShapeType="1"/>
            </p:cNvSpPr>
            <p:nvPr/>
          </p:nvSpPr>
          <p:spPr bwMode="auto">
            <a:xfrm>
              <a:off x="1200" y="759"/>
              <a:ext cx="0" cy="336"/>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610" name="Line 6"/>
            <p:cNvSpPr>
              <a:spLocks noChangeShapeType="1"/>
            </p:cNvSpPr>
            <p:nvPr/>
          </p:nvSpPr>
          <p:spPr bwMode="auto">
            <a:xfrm>
              <a:off x="864" y="231"/>
              <a:ext cx="336" cy="432"/>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611" name="Line 7"/>
            <p:cNvSpPr>
              <a:spLocks noChangeShapeType="1"/>
            </p:cNvSpPr>
            <p:nvPr/>
          </p:nvSpPr>
          <p:spPr bwMode="auto">
            <a:xfrm>
              <a:off x="384" y="759"/>
              <a:ext cx="144" cy="288"/>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612" name="Line 8"/>
            <p:cNvSpPr>
              <a:spLocks noChangeShapeType="1"/>
            </p:cNvSpPr>
            <p:nvPr/>
          </p:nvSpPr>
          <p:spPr bwMode="auto">
            <a:xfrm flipH="1">
              <a:off x="144" y="759"/>
              <a:ext cx="144" cy="336"/>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613" name="Line 9"/>
            <p:cNvSpPr>
              <a:spLocks noChangeShapeType="1"/>
            </p:cNvSpPr>
            <p:nvPr/>
          </p:nvSpPr>
          <p:spPr bwMode="auto">
            <a:xfrm flipH="1">
              <a:off x="384" y="279"/>
              <a:ext cx="288" cy="288"/>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614" name="Line 10"/>
            <p:cNvSpPr>
              <a:spLocks noChangeShapeType="1"/>
            </p:cNvSpPr>
            <p:nvPr/>
          </p:nvSpPr>
          <p:spPr bwMode="auto">
            <a:xfrm>
              <a:off x="768" y="279"/>
              <a:ext cx="0" cy="288"/>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615" name="Oval 11"/>
            <p:cNvSpPr>
              <a:spLocks noChangeArrowheads="1"/>
            </p:cNvSpPr>
            <p:nvPr/>
          </p:nvSpPr>
          <p:spPr bwMode="auto">
            <a:xfrm>
              <a:off x="624" y="39"/>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65616" name="Oval 12"/>
            <p:cNvSpPr>
              <a:spLocks noChangeArrowheads="1"/>
            </p:cNvSpPr>
            <p:nvPr/>
          </p:nvSpPr>
          <p:spPr bwMode="auto">
            <a:xfrm>
              <a:off x="624" y="519"/>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65617" name="Oval 13"/>
            <p:cNvSpPr>
              <a:spLocks noChangeArrowheads="1"/>
            </p:cNvSpPr>
            <p:nvPr/>
          </p:nvSpPr>
          <p:spPr bwMode="auto">
            <a:xfrm>
              <a:off x="384" y="999"/>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65618" name="Oval 14"/>
            <p:cNvSpPr>
              <a:spLocks noChangeArrowheads="1"/>
            </p:cNvSpPr>
            <p:nvPr/>
          </p:nvSpPr>
          <p:spPr bwMode="auto">
            <a:xfrm>
              <a:off x="0" y="999"/>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65619" name="Oval 15"/>
            <p:cNvSpPr>
              <a:spLocks noChangeArrowheads="1"/>
            </p:cNvSpPr>
            <p:nvPr/>
          </p:nvSpPr>
          <p:spPr bwMode="auto">
            <a:xfrm>
              <a:off x="192" y="519"/>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65620" name="Oval 16"/>
            <p:cNvSpPr>
              <a:spLocks noChangeArrowheads="1"/>
            </p:cNvSpPr>
            <p:nvPr/>
          </p:nvSpPr>
          <p:spPr bwMode="auto">
            <a:xfrm>
              <a:off x="1056" y="519"/>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65621" name="Oval 17"/>
            <p:cNvSpPr>
              <a:spLocks noChangeArrowheads="1"/>
            </p:cNvSpPr>
            <p:nvPr/>
          </p:nvSpPr>
          <p:spPr bwMode="auto">
            <a:xfrm>
              <a:off x="1056" y="999"/>
              <a:ext cx="288" cy="288"/>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65622" name="Text Box 18"/>
            <p:cNvSpPr txBox="1">
              <a:spLocks noChangeArrowheads="1"/>
            </p:cNvSpPr>
            <p:nvPr/>
          </p:nvSpPr>
          <p:spPr bwMode="auto">
            <a:xfrm>
              <a:off x="634" y="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A</a:t>
              </a:r>
              <a:endParaRPr lang="en-US" altLang="zh-CN" sz="2400">
                <a:latin typeface="Times New Roman" pitchFamily="18" charset="0"/>
              </a:endParaRPr>
            </a:p>
          </p:txBody>
        </p:sp>
        <p:sp>
          <p:nvSpPr>
            <p:cNvPr id="65623" name="Text Box 19"/>
            <p:cNvSpPr txBox="1">
              <a:spLocks noChangeArrowheads="1"/>
            </p:cNvSpPr>
            <p:nvPr/>
          </p:nvSpPr>
          <p:spPr bwMode="auto">
            <a:xfrm>
              <a:off x="208" y="48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B</a:t>
              </a:r>
              <a:endParaRPr lang="en-US" altLang="zh-CN" sz="2400">
                <a:latin typeface="Times New Roman" pitchFamily="18" charset="0"/>
              </a:endParaRPr>
            </a:p>
          </p:txBody>
        </p:sp>
        <p:sp>
          <p:nvSpPr>
            <p:cNvPr id="65624" name="Text Box 20"/>
            <p:cNvSpPr txBox="1">
              <a:spLocks noChangeArrowheads="1"/>
            </p:cNvSpPr>
            <p:nvPr/>
          </p:nvSpPr>
          <p:spPr bwMode="auto">
            <a:xfrm>
              <a:off x="634" y="48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C</a:t>
              </a:r>
              <a:endParaRPr lang="en-US" altLang="zh-CN" sz="2400">
                <a:latin typeface="Times New Roman" pitchFamily="18" charset="0"/>
              </a:endParaRPr>
            </a:p>
          </p:txBody>
        </p:sp>
        <p:sp>
          <p:nvSpPr>
            <p:cNvPr id="65625" name="Text Box 21"/>
            <p:cNvSpPr txBox="1">
              <a:spLocks noChangeArrowheads="1"/>
            </p:cNvSpPr>
            <p:nvPr/>
          </p:nvSpPr>
          <p:spPr bwMode="auto">
            <a:xfrm>
              <a:off x="1072" y="484"/>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D</a:t>
              </a:r>
              <a:endParaRPr lang="en-US" altLang="zh-CN" sz="2400">
                <a:latin typeface="Times New Roman" pitchFamily="18" charset="0"/>
              </a:endParaRPr>
            </a:p>
          </p:txBody>
        </p:sp>
        <p:sp>
          <p:nvSpPr>
            <p:cNvPr id="65626" name="Text Box 22"/>
            <p:cNvSpPr txBox="1">
              <a:spLocks noChangeArrowheads="1"/>
            </p:cNvSpPr>
            <p:nvPr/>
          </p:nvSpPr>
          <p:spPr bwMode="auto">
            <a:xfrm>
              <a:off x="16" y="96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E</a:t>
              </a:r>
              <a:endParaRPr lang="en-US" altLang="zh-CN" sz="2400">
                <a:latin typeface="Times New Roman" pitchFamily="18" charset="0"/>
              </a:endParaRPr>
            </a:p>
          </p:txBody>
        </p:sp>
        <p:sp>
          <p:nvSpPr>
            <p:cNvPr id="65627" name="Text Box 23"/>
            <p:cNvSpPr txBox="1">
              <a:spLocks noChangeArrowheads="1"/>
            </p:cNvSpPr>
            <p:nvPr/>
          </p:nvSpPr>
          <p:spPr bwMode="auto">
            <a:xfrm>
              <a:off x="406" y="969"/>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F</a:t>
              </a:r>
              <a:endParaRPr lang="en-US" altLang="zh-CN" sz="2400">
                <a:latin typeface="Times New Roman" pitchFamily="18" charset="0"/>
              </a:endParaRPr>
            </a:p>
          </p:txBody>
        </p:sp>
        <p:sp>
          <p:nvSpPr>
            <p:cNvPr id="65628" name="Text Box 24"/>
            <p:cNvSpPr txBox="1">
              <a:spLocks noChangeArrowheads="1"/>
            </p:cNvSpPr>
            <p:nvPr/>
          </p:nvSpPr>
          <p:spPr bwMode="auto">
            <a:xfrm>
              <a:off x="1054" y="969"/>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G</a:t>
              </a:r>
              <a:endParaRPr lang="en-US" altLang="zh-CN" sz="2400">
                <a:latin typeface="Times New Roman" pitchFamily="18" charset="0"/>
              </a:endParaRPr>
            </a:p>
          </p:txBody>
        </p:sp>
      </p:grpSp>
      <p:grpSp>
        <p:nvGrpSpPr>
          <p:cNvPr id="65543" name="Group 27"/>
          <p:cNvGrpSpPr>
            <a:grpSpLocks/>
          </p:cNvGrpSpPr>
          <p:nvPr/>
        </p:nvGrpSpPr>
        <p:grpSpPr bwMode="auto">
          <a:xfrm>
            <a:off x="3779838" y="1412875"/>
            <a:ext cx="4464050" cy="3552825"/>
            <a:chOff x="0" y="0"/>
            <a:chExt cx="2812" cy="2238"/>
          </a:xfrm>
        </p:grpSpPr>
        <p:sp>
          <p:nvSpPr>
            <p:cNvPr id="65544" name="Rectangle 65"/>
            <p:cNvSpPr>
              <a:spLocks noChangeArrowheads="1"/>
            </p:cNvSpPr>
            <p:nvPr/>
          </p:nvSpPr>
          <p:spPr bwMode="auto">
            <a:xfrm>
              <a:off x="250" y="15"/>
              <a:ext cx="521" cy="2223"/>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grpSp>
          <p:nvGrpSpPr>
            <p:cNvPr id="65545" name="Group 29"/>
            <p:cNvGrpSpPr>
              <a:grpSpLocks/>
            </p:cNvGrpSpPr>
            <p:nvPr/>
          </p:nvGrpSpPr>
          <p:grpSpPr bwMode="auto">
            <a:xfrm>
              <a:off x="975" y="2"/>
              <a:ext cx="658" cy="308"/>
              <a:chOff x="0" y="0"/>
              <a:chExt cx="658" cy="308"/>
            </a:xfrm>
          </p:grpSpPr>
          <p:grpSp>
            <p:nvGrpSpPr>
              <p:cNvPr id="65604" name="Group 30"/>
              <p:cNvGrpSpPr>
                <a:grpSpLocks/>
              </p:cNvGrpSpPr>
              <p:nvPr/>
            </p:nvGrpSpPr>
            <p:grpSpPr bwMode="auto">
              <a:xfrm>
                <a:off x="0" y="36"/>
                <a:ext cx="477" cy="250"/>
                <a:chOff x="0" y="0"/>
                <a:chExt cx="477" cy="250"/>
              </a:xfrm>
            </p:grpSpPr>
            <p:sp>
              <p:nvSpPr>
                <p:cNvPr id="65607" name="Rectangle 25"/>
                <p:cNvSpPr>
                  <a:spLocks noChangeArrowheads="1"/>
                </p:cNvSpPr>
                <p:nvPr/>
              </p:nvSpPr>
              <p:spPr bwMode="auto">
                <a:xfrm>
                  <a:off x="0" y="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5608" name="Line 26"/>
                <p:cNvSpPr>
                  <a:spLocks noChangeShapeType="1"/>
                </p:cNvSpPr>
                <p:nvPr/>
              </p:nvSpPr>
              <p:spPr bwMode="auto">
                <a:xfrm>
                  <a:off x="250" y="0"/>
                  <a:ext cx="0" cy="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5605" name="Line 28"/>
              <p:cNvSpPr>
                <a:spLocks noChangeShapeType="1"/>
              </p:cNvSpPr>
              <p:nvPr/>
            </p:nvSpPr>
            <p:spPr bwMode="auto">
              <a:xfrm>
                <a:off x="341" y="150"/>
                <a:ext cx="317"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5606" name="Text Box 29"/>
              <p:cNvSpPr txBox="1">
                <a:spLocks noChangeArrowheads="1"/>
              </p:cNvSpPr>
              <p:nvPr/>
            </p:nvSpPr>
            <p:spPr bwMode="auto">
              <a:xfrm>
                <a:off x="18" y="0"/>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a:t>1</a:t>
                </a:r>
              </a:p>
            </p:txBody>
          </p:sp>
        </p:grpSp>
        <p:grpSp>
          <p:nvGrpSpPr>
            <p:cNvPr id="65546" name="Group 35"/>
            <p:cNvGrpSpPr>
              <a:grpSpLocks/>
            </p:cNvGrpSpPr>
            <p:nvPr/>
          </p:nvGrpSpPr>
          <p:grpSpPr bwMode="auto">
            <a:xfrm>
              <a:off x="1633" y="2"/>
              <a:ext cx="658" cy="308"/>
              <a:chOff x="0" y="0"/>
              <a:chExt cx="658" cy="308"/>
            </a:xfrm>
          </p:grpSpPr>
          <p:grpSp>
            <p:nvGrpSpPr>
              <p:cNvPr id="65599" name="Group 36"/>
              <p:cNvGrpSpPr>
                <a:grpSpLocks/>
              </p:cNvGrpSpPr>
              <p:nvPr/>
            </p:nvGrpSpPr>
            <p:grpSpPr bwMode="auto">
              <a:xfrm>
                <a:off x="0" y="36"/>
                <a:ext cx="477" cy="250"/>
                <a:chOff x="0" y="0"/>
                <a:chExt cx="477" cy="250"/>
              </a:xfrm>
            </p:grpSpPr>
            <p:sp>
              <p:nvSpPr>
                <p:cNvPr id="65602" name="Rectangle 33"/>
                <p:cNvSpPr>
                  <a:spLocks noChangeArrowheads="1"/>
                </p:cNvSpPr>
                <p:nvPr/>
              </p:nvSpPr>
              <p:spPr bwMode="auto">
                <a:xfrm>
                  <a:off x="0" y="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5603" name="Line 34"/>
                <p:cNvSpPr>
                  <a:spLocks noChangeShapeType="1"/>
                </p:cNvSpPr>
                <p:nvPr/>
              </p:nvSpPr>
              <p:spPr bwMode="auto">
                <a:xfrm>
                  <a:off x="250" y="0"/>
                  <a:ext cx="0" cy="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5600" name="Line 35"/>
              <p:cNvSpPr>
                <a:spLocks noChangeShapeType="1"/>
              </p:cNvSpPr>
              <p:nvPr/>
            </p:nvSpPr>
            <p:spPr bwMode="auto">
              <a:xfrm>
                <a:off x="341" y="150"/>
                <a:ext cx="317"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5601" name="Text Box 36"/>
              <p:cNvSpPr txBox="1">
                <a:spLocks noChangeArrowheads="1"/>
              </p:cNvSpPr>
              <p:nvPr/>
            </p:nvSpPr>
            <p:spPr bwMode="auto">
              <a:xfrm>
                <a:off x="18" y="0"/>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a:t>2</a:t>
                </a:r>
              </a:p>
            </p:txBody>
          </p:sp>
        </p:grpSp>
        <p:sp>
          <p:nvSpPr>
            <p:cNvPr id="65547" name="Line 41"/>
            <p:cNvSpPr>
              <a:spLocks noChangeShapeType="1"/>
            </p:cNvSpPr>
            <p:nvPr/>
          </p:nvSpPr>
          <p:spPr bwMode="auto">
            <a:xfrm>
              <a:off x="658" y="152"/>
              <a:ext cx="317"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65548" name="Group 42"/>
            <p:cNvGrpSpPr>
              <a:grpSpLocks/>
            </p:cNvGrpSpPr>
            <p:nvPr/>
          </p:nvGrpSpPr>
          <p:grpSpPr bwMode="auto">
            <a:xfrm>
              <a:off x="2291" y="0"/>
              <a:ext cx="521" cy="310"/>
              <a:chOff x="0" y="0"/>
              <a:chExt cx="521" cy="310"/>
            </a:xfrm>
          </p:grpSpPr>
          <p:grpSp>
            <p:nvGrpSpPr>
              <p:cNvPr id="65594" name="Group 43"/>
              <p:cNvGrpSpPr>
                <a:grpSpLocks/>
              </p:cNvGrpSpPr>
              <p:nvPr/>
            </p:nvGrpSpPr>
            <p:grpSpPr bwMode="auto">
              <a:xfrm>
                <a:off x="0" y="38"/>
                <a:ext cx="477" cy="250"/>
                <a:chOff x="0" y="0"/>
                <a:chExt cx="477" cy="250"/>
              </a:xfrm>
            </p:grpSpPr>
            <p:sp>
              <p:nvSpPr>
                <p:cNvPr id="65597" name="Rectangle 39"/>
                <p:cNvSpPr>
                  <a:spLocks noChangeArrowheads="1"/>
                </p:cNvSpPr>
                <p:nvPr/>
              </p:nvSpPr>
              <p:spPr bwMode="auto">
                <a:xfrm>
                  <a:off x="0" y="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5598" name="Line 40"/>
                <p:cNvSpPr>
                  <a:spLocks noChangeShapeType="1"/>
                </p:cNvSpPr>
                <p:nvPr/>
              </p:nvSpPr>
              <p:spPr bwMode="auto">
                <a:xfrm>
                  <a:off x="250" y="0"/>
                  <a:ext cx="0" cy="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5595" name="Text Box 42"/>
              <p:cNvSpPr txBox="1">
                <a:spLocks noChangeArrowheads="1"/>
              </p:cNvSpPr>
              <p:nvPr/>
            </p:nvSpPr>
            <p:spPr bwMode="auto">
              <a:xfrm>
                <a:off x="18" y="2"/>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a:t>3</a:t>
                </a:r>
              </a:p>
            </p:txBody>
          </p:sp>
          <p:sp>
            <p:nvSpPr>
              <p:cNvPr id="65596" name="Text Box 43"/>
              <p:cNvSpPr txBox="1">
                <a:spLocks noChangeArrowheads="1"/>
              </p:cNvSpPr>
              <p:nvPr/>
            </p:nvSpPr>
            <p:spPr bwMode="auto">
              <a:xfrm>
                <a:off x="213" y="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400">
                    <a:latin typeface="宋体" pitchFamily="2" charset="-122"/>
                  </a:rPr>
                  <a:t>∧</a:t>
                </a:r>
              </a:p>
            </p:txBody>
          </p:sp>
        </p:grpSp>
        <p:grpSp>
          <p:nvGrpSpPr>
            <p:cNvPr id="65549" name="Group 48"/>
            <p:cNvGrpSpPr>
              <a:grpSpLocks/>
            </p:cNvGrpSpPr>
            <p:nvPr/>
          </p:nvGrpSpPr>
          <p:grpSpPr bwMode="auto">
            <a:xfrm>
              <a:off x="975" y="312"/>
              <a:ext cx="658" cy="308"/>
              <a:chOff x="0" y="0"/>
              <a:chExt cx="658" cy="308"/>
            </a:xfrm>
          </p:grpSpPr>
          <p:grpSp>
            <p:nvGrpSpPr>
              <p:cNvPr id="65589" name="Group 49"/>
              <p:cNvGrpSpPr>
                <a:grpSpLocks/>
              </p:cNvGrpSpPr>
              <p:nvPr/>
            </p:nvGrpSpPr>
            <p:grpSpPr bwMode="auto">
              <a:xfrm>
                <a:off x="0" y="36"/>
                <a:ext cx="477" cy="250"/>
                <a:chOff x="0" y="0"/>
                <a:chExt cx="477" cy="250"/>
              </a:xfrm>
            </p:grpSpPr>
            <p:sp>
              <p:nvSpPr>
                <p:cNvPr id="65592" name="Rectangle 47"/>
                <p:cNvSpPr>
                  <a:spLocks noChangeArrowheads="1"/>
                </p:cNvSpPr>
                <p:nvPr/>
              </p:nvSpPr>
              <p:spPr bwMode="auto">
                <a:xfrm>
                  <a:off x="0" y="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5593" name="Line 48"/>
                <p:cNvSpPr>
                  <a:spLocks noChangeShapeType="1"/>
                </p:cNvSpPr>
                <p:nvPr/>
              </p:nvSpPr>
              <p:spPr bwMode="auto">
                <a:xfrm>
                  <a:off x="250" y="0"/>
                  <a:ext cx="0" cy="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5590" name="Line 49"/>
              <p:cNvSpPr>
                <a:spLocks noChangeShapeType="1"/>
              </p:cNvSpPr>
              <p:nvPr/>
            </p:nvSpPr>
            <p:spPr bwMode="auto">
              <a:xfrm>
                <a:off x="341" y="150"/>
                <a:ext cx="317"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65591" name="Text Box 50"/>
              <p:cNvSpPr txBox="1">
                <a:spLocks noChangeArrowheads="1"/>
              </p:cNvSpPr>
              <p:nvPr/>
            </p:nvSpPr>
            <p:spPr bwMode="auto">
              <a:xfrm>
                <a:off x="18" y="0"/>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a:t>4</a:t>
                </a:r>
              </a:p>
            </p:txBody>
          </p:sp>
        </p:grpSp>
        <p:sp>
          <p:nvSpPr>
            <p:cNvPr id="65550" name="Line 51"/>
            <p:cNvSpPr>
              <a:spLocks noChangeShapeType="1"/>
            </p:cNvSpPr>
            <p:nvPr/>
          </p:nvSpPr>
          <p:spPr bwMode="auto">
            <a:xfrm>
              <a:off x="658" y="462"/>
              <a:ext cx="317"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65551" name="Group 55"/>
            <p:cNvGrpSpPr>
              <a:grpSpLocks/>
            </p:cNvGrpSpPr>
            <p:nvPr/>
          </p:nvGrpSpPr>
          <p:grpSpPr bwMode="auto">
            <a:xfrm>
              <a:off x="1633" y="310"/>
              <a:ext cx="521" cy="310"/>
              <a:chOff x="0" y="0"/>
              <a:chExt cx="521" cy="310"/>
            </a:xfrm>
          </p:grpSpPr>
          <p:grpSp>
            <p:nvGrpSpPr>
              <p:cNvPr id="65584" name="Group 56"/>
              <p:cNvGrpSpPr>
                <a:grpSpLocks/>
              </p:cNvGrpSpPr>
              <p:nvPr/>
            </p:nvGrpSpPr>
            <p:grpSpPr bwMode="auto">
              <a:xfrm>
                <a:off x="0" y="38"/>
                <a:ext cx="477" cy="250"/>
                <a:chOff x="0" y="0"/>
                <a:chExt cx="477" cy="250"/>
              </a:xfrm>
            </p:grpSpPr>
            <p:sp>
              <p:nvSpPr>
                <p:cNvPr id="65587" name="Rectangle 54"/>
                <p:cNvSpPr>
                  <a:spLocks noChangeArrowheads="1"/>
                </p:cNvSpPr>
                <p:nvPr/>
              </p:nvSpPr>
              <p:spPr bwMode="auto">
                <a:xfrm>
                  <a:off x="0" y="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5588" name="Line 55"/>
                <p:cNvSpPr>
                  <a:spLocks noChangeShapeType="1"/>
                </p:cNvSpPr>
                <p:nvPr/>
              </p:nvSpPr>
              <p:spPr bwMode="auto">
                <a:xfrm>
                  <a:off x="250" y="0"/>
                  <a:ext cx="0" cy="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5585" name="Text Box 56"/>
              <p:cNvSpPr txBox="1">
                <a:spLocks noChangeArrowheads="1"/>
              </p:cNvSpPr>
              <p:nvPr/>
            </p:nvSpPr>
            <p:spPr bwMode="auto">
              <a:xfrm>
                <a:off x="18" y="2"/>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a:t>5</a:t>
                </a:r>
              </a:p>
            </p:txBody>
          </p:sp>
          <p:sp>
            <p:nvSpPr>
              <p:cNvPr id="65586" name="Text Box 57"/>
              <p:cNvSpPr txBox="1">
                <a:spLocks noChangeArrowheads="1"/>
              </p:cNvSpPr>
              <p:nvPr/>
            </p:nvSpPr>
            <p:spPr bwMode="auto">
              <a:xfrm>
                <a:off x="213" y="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400">
                    <a:latin typeface="宋体" pitchFamily="2" charset="-122"/>
                  </a:rPr>
                  <a:t>∧</a:t>
                </a:r>
              </a:p>
            </p:txBody>
          </p:sp>
        </p:grpSp>
        <p:sp>
          <p:nvSpPr>
            <p:cNvPr id="65552" name="Line 58"/>
            <p:cNvSpPr>
              <a:spLocks noChangeShapeType="1"/>
            </p:cNvSpPr>
            <p:nvPr/>
          </p:nvSpPr>
          <p:spPr bwMode="auto">
            <a:xfrm>
              <a:off x="658" y="1097"/>
              <a:ext cx="317" cy="0"/>
            </a:xfrm>
            <a:prstGeom prst="line">
              <a:avLst/>
            </a:prstGeom>
            <a:noFill/>
            <a:ln w="1905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65553" name="Group 62"/>
            <p:cNvGrpSpPr>
              <a:grpSpLocks/>
            </p:cNvGrpSpPr>
            <p:nvPr/>
          </p:nvGrpSpPr>
          <p:grpSpPr bwMode="auto">
            <a:xfrm>
              <a:off x="975" y="945"/>
              <a:ext cx="521" cy="310"/>
              <a:chOff x="0" y="0"/>
              <a:chExt cx="521" cy="310"/>
            </a:xfrm>
          </p:grpSpPr>
          <p:grpSp>
            <p:nvGrpSpPr>
              <p:cNvPr id="65579" name="Group 63"/>
              <p:cNvGrpSpPr>
                <a:grpSpLocks/>
              </p:cNvGrpSpPr>
              <p:nvPr/>
            </p:nvGrpSpPr>
            <p:grpSpPr bwMode="auto">
              <a:xfrm>
                <a:off x="0" y="38"/>
                <a:ext cx="477" cy="250"/>
                <a:chOff x="0" y="0"/>
                <a:chExt cx="477" cy="250"/>
              </a:xfrm>
            </p:grpSpPr>
            <p:sp>
              <p:nvSpPr>
                <p:cNvPr id="65582" name="Rectangle 61"/>
                <p:cNvSpPr>
                  <a:spLocks noChangeArrowheads="1"/>
                </p:cNvSpPr>
                <p:nvPr/>
              </p:nvSpPr>
              <p:spPr bwMode="auto">
                <a:xfrm>
                  <a:off x="0" y="0"/>
                  <a:ext cx="477" cy="2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endParaRPr lang="zh-CN" altLang="en-US"/>
                </a:p>
              </p:txBody>
            </p:sp>
            <p:sp>
              <p:nvSpPr>
                <p:cNvPr id="65583" name="Line 62"/>
                <p:cNvSpPr>
                  <a:spLocks noChangeShapeType="1"/>
                </p:cNvSpPr>
                <p:nvPr/>
              </p:nvSpPr>
              <p:spPr bwMode="auto">
                <a:xfrm>
                  <a:off x="250" y="0"/>
                  <a:ext cx="0" cy="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5580" name="Text Box 63"/>
              <p:cNvSpPr txBox="1">
                <a:spLocks noChangeArrowheads="1"/>
              </p:cNvSpPr>
              <p:nvPr/>
            </p:nvSpPr>
            <p:spPr bwMode="auto">
              <a:xfrm>
                <a:off x="18" y="2"/>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a:t>6</a:t>
                </a:r>
              </a:p>
            </p:txBody>
          </p:sp>
          <p:sp>
            <p:nvSpPr>
              <p:cNvPr id="65581" name="Text Box 64"/>
              <p:cNvSpPr txBox="1">
                <a:spLocks noChangeArrowheads="1"/>
              </p:cNvSpPr>
              <p:nvPr/>
            </p:nvSpPr>
            <p:spPr bwMode="auto">
              <a:xfrm>
                <a:off x="213" y="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400">
                    <a:latin typeface="宋体" pitchFamily="2" charset="-122"/>
                  </a:rPr>
                  <a:t>∧</a:t>
                </a:r>
              </a:p>
            </p:txBody>
          </p:sp>
        </p:grpSp>
        <p:sp>
          <p:nvSpPr>
            <p:cNvPr id="65554" name="Line 66"/>
            <p:cNvSpPr>
              <a:spLocks noChangeShapeType="1"/>
            </p:cNvSpPr>
            <p:nvPr/>
          </p:nvSpPr>
          <p:spPr bwMode="auto">
            <a:xfrm flipH="1">
              <a:off x="250" y="310"/>
              <a:ext cx="52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5" name="Line 67"/>
            <p:cNvSpPr>
              <a:spLocks noChangeShapeType="1"/>
            </p:cNvSpPr>
            <p:nvPr/>
          </p:nvSpPr>
          <p:spPr bwMode="auto">
            <a:xfrm flipH="1">
              <a:off x="250" y="628"/>
              <a:ext cx="52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6" name="Line 68"/>
            <p:cNvSpPr>
              <a:spLocks noChangeShapeType="1"/>
            </p:cNvSpPr>
            <p:nvPr/>
          </p:nvSpPr>
          <p:spPr bwMode="auto">
            <a:xfrm flipH="1">
              <a:off x="250" y="945"/>
              <a:ext cx="52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7" name="Line 69"/>
            <p:cNvSpPr>
              <a:spLocks noChangeShapeType="1"/>
            </p:cNvSpPr>
            <p:nvPr/>
          </p:nvSpPr>
          <p:spPr bwMode="auto">
            <a:xfrm flipH="1">
              <a:off x="250" y="1263"/>
              <a:ext cx="52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8" name="Line 70"/>
            <p:cNvSpPr>
              <a:spLocks noChangeShapeType="1"/>
            </p:cNvSpPr>
            <p:nvPr/>
          </p:nvSpPr>
          <p:spPr bwMode="auto">
            <a:xfrm flipH="1">
              <a:off x="250" y="1580"/>
              <a:ext cx="52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59" name="Line 71"/>
            <p:cNvSpPr>
              <a:spLocks noChangeShapeType="1"/>
            </p:cNvSpPr>
            <p:nvPr/>
          </p:nvSpPr>
          <p:spPr bwMode="auto">
            <a:xfrm flipH="1">
              <a:off x="250" y="1898"/>
              <a:ext cx="52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0" name="Line 72"/>
            <p:cNvSpPr>
              <a:spLocks noChangeShapeType="1"/>
            </p:cNvSpPr>
            <p:nvPr/>
          </p:nvSpPr>
          <p:spPr bwMode="auto">
            <a:xfrm>
              <a:off x="522" y="15"/>
              <a:ext cx="0" cy="2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61" name="Text Box 73"/>
            <p:cNvSpPr txBox="1">
              <a:spLocks noChangeArrowheads="1"/>
            </p:cNvSpPr>
            <p:nvPr/>
          </p:nvSpPr>
          <p:spPr bwMode="auto">
            <a:xfrm>
              <a:off x="499" y="126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400">
                  <a:latin typeface="宋体" pitchFamily="2" charset="-122"/>
                </a:rPr>
                <a:t>∧</a:t>
              </a:r>
            </a:p>
          </p:txBody>
        </p:sp>
        <p:sp>
          <p:nvSpPr>
            <p:cNvPr id="65562" name="Text Box 74"/>
            <p:cNvSpPr txBox="1">
              <a:spLocks noChangeArrowheads="1"/>
            </p:cNvSpPr>
            <p:nvPr/>
          </p:nvSpPr>
          <p:spPr bwMode="auto">
            <a:xfrm>
              <a:off x="499" y="62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400">
                  <a:latin typeface="宋体" pitchFamily="2" charset="-122"/>
                </a:rPr>
                <a:t>∧</a:t>
              </a:r>
            </a:p>
          </p:txBody>
        </p:sp>
        <p:sp>
          <p:nvSpPr>
            <p:cNvPr id="65563" name="Text Box 75"/>
            <p:cNvSpPr txBox="1">
              <a:spLocks noChangeArrowheads="1"/>
            </p:cNvSpPr>
            <p:nvPr/>
          </p:nvSpPr>
          <p:spPr bwMode="auto">
            <a:xfrm>
              <a:off x="499" y="156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400">
                  <a:latin typeface="宋体" pitchFamily="2" charset="-122"/>
                </a:rPr>
                <a:t>∧</a:t>
              </a:r>
            </a:p>
          </p:txBody>
        </p:sp>
        <p:sp>
          <p:nvSpPr>
            <p:cNvPr id="65564" name="Text Box 76"/>
            <p:cNvSpPr txBox="1">
              <a:spLocks noChangeArrowheads="1"/>
            </p:cNvSpPr>
            <p:nvPr/>
          </p:nvSpPr>
          <p:spPr bwMode="auto">
            <a:xfrm>
              <a:off x="499" y="188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400">
                  <a:latin typeface="宋体" pitchFamily="2" charset="-122"/>
                </a:rPr>
                <a:t>∧</a:t>
              </a:r>
            </a:p>
          </p:txBody>
        </p:sp>
        <p:sp>
          <p:nvSpPr>
            <p:cNvPr id="65565" name="Text Box 77"/>
            <p:cNvSpPr txBox="1">
              <a:spLocks noChangeArrowheads="1"/>
            </p:cNvSpPr>
            <p:nvPr/>
          </p:nvSpPr>
          <p:spPr bwMode="auto">
            <a:xfrm>
              <a:off x="250" y="2"/>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a:t>A</a:t>
              </a:r>
            </a:p>
          </p:txBody>
        </p:sp>
        <p:sp>
          <p:nvSpPr>
            <p:cNvPr id="65566" name="Text Box 78"/>
            <p:cNvSpPr txBox="1">
              <a:spLocks noChangeArrowheads="1"/>
            </p:cNvSpPr>
            <p:nvPr/>
          </p:nvSpPr>
          <p:spPr bwMode="auto">
            <a:xfrm>
              <a:off x="250" y="297"/>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a:t>B</a:t>
              </a:r>
            </a:p>
          </p:txBody>
        </p:sp>
        <p:sp>
          <p:nvSpPr>
            <p:cNvPr id="65567" name="Text Box 79"/>
            <p:cNvSpPr txBox="1">
              <a:spLocks noChangeArrowheads="1"/>
            </p:cNvSpPr>
            <p:nvPr/>
          </p:nvSpPr>
          <p:spPr bwMode="auto">
            <a:xfrm>
              <a:off x="250" y="628"/>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a:t>C</a:t>
              </a:r>
            </a:p>
          </p:txBody>
        </p:sp>
        <p:sp>
          <p:nvSpPr>
            <p:cNvPr id="65568" name="Text Box 80"/>
            <p:cNvSpPr txBox="1">
              <a:spLocks noChangeArrowheads="1"/>
            </p:cNvSpPr>
            <p:nvPr/>
          </p:nvSpPr>
          <p:spPr bwMode="auto">
            <a:xfrm>
              <a:off x="250" y="945"/>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a:t>D</a:t>
              </a:r>
            </a:p>
          </p:txBody>
        </p:sp>
        <p:sp>
          <p:nvSpPr>
            <p:cNvPr id="65569" name="Text Box 81"/>
            <p:cNvSpPr txBox="1">
              <a:spLocks noChangeArrowheads="1"/>
            </p:cNvSpPr>
            <p:nvPr/>
          </p:nvSpPr>
          <p:spPr bwMode="auto">
            <a:xfrm>
              <a:off x="250" y="1263"/>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a:t>E</a:t>
              </a:r>
            </a:p>
          </p:txBody>
        </p:sp>
        <p:sp>
          <p:nvSpPr>
            <p:cNvPr id="65570" name="Text Box 82"/>
            <p:cNvSpPr txBox="1">
              <a:spLocks noChangeArrowheads="1"/>
            </p:cNvSpPr>
            <p:nvPr/>
          </p:nvSpPr>
          <p:spPr bwMode="auto">
            <a:xfrm>
              <a:off x="272" y="1590"/>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a:t>F</a:t>
              </a:r>
            </a:p>
          </p:txBody>
        </p:sp>
        <p:sp>
          <p:nvSpPr>
            <p:cNvPr id="65571" name="Text Box 83"/>
            <p:cNvSpPr txBox="1">
              <a:spLocks noChangeArrowheads="1"/>
            </p:cNvSpPr>
            <p:nvPr/>
          </p:nvSpPr>
          <p:spPr bwMode="auto">
            <a:xfrm>
              <a:off x="250" y="1885"/>
              <a:ext cx="26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a:t>G</a:t>
              </a:r>
            </a:p>
          </p:txBody>
        </p:sp>
        <p:sp>
          <p:nvSpPr>
            <p:cNvPr id="65572" name="Text Box 84"/>
            <p:cNvSpPr txBox="1">
              <a:spLocks noChangeArrowheads="1"/>
            </p:cNvSpPr>
            <p:nvPr/>
          </p:nvSpPr>
          <p:spPr bwMode="auto">
            <a:xfrm>
              <a:off x="30" y="12"/>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a:solidFill>
                    <a:schemeClr val="tx2"/>
                  </a:solidFill>
                  <a:latin typeface="Times New Roman" pitchFamily="18" charset="0"/>
                </a:rPr>
                <a:t>0</a:t>
              </a:r>
            </a:p>
          </p:txBody>
        </p:sp>
        <p:sp>
          <p:nvSpPr>
            <p:cNvPr id="65573" name="Text Box 85"/>
            <p:cNvSpPr txBox="1">
              <a:spLocks noChangeArrowheads="1"/>
            </p:cNvSpPr>
            <p:nvPr/>
          </p:nvSpPr>
          <p:spPr bwMode="auto">
            <a:xfrm>
              <a:off x="30" y="297"/>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a:solidFill>
                    <a:schemeClr val="tx2"/>
                  </a:solidFill>
                  <a:latin typeface="Times New Roman" pitchFamily="18" charset="0"/>
                </a:rPr>
                <a:t>1</a:t>
              </a:r>
            </a:p>
          </p:txBody>
        </p:sp>
        <p:sp>
          <p:nvSpPr>
            <p:cNvPr id="65574" name="Text Box 86"/>
            <p:cNvSpPr txBox="1">
              <a:spLocks noChangeArrowheads="1"/>
            </p:cNvSpPr>
            <p:nvPr/>
          </p:nvSpPr>
          <p:spPr bwMode="auto">
            <a:xfrm>
              <a:off x="23" y="615"/>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a:solidFill>
                    <a:schemeClr val="tx2"/>
                  </a:solidFill>
                  <a:latin typeface="Times New Roman" pitchFamily="18" charset="0"/>
                </a:rPr>
                <a:t>2</a:t>
              </a:r>
            </a:p>
          </p:txBody>
        </p:sp>
        <p:sp>
          <p:nvSpPr>
            <p:cNvPr id="65575" name="Text Box 87"/>
            <p:cNvSpPr txBox="1">
              <a:spLocks noChangeArrowheads="1"/>
            </p:cNvSpPr>
            <p:nvPr/>
          </p:nvSpPr>
          <p:spPr bwMode="auto">
            <a:xfrm>
              <a:off x="30" y="955"/>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a:solidFill>
                    <a:schemeClr val="tx2"/>
                  </a:solidFill>
                  <a:latin typeface="Times New Roman" pitchFamily="18" charset="0"/>
                </a:rPr>
                <a:t>3</a:t>
              </a:r>
            </a:p>
          </p:txBody>
        </p:sp>
        <p:sp>
          <p:nvSpPr>
            <p:cNvPr id="65576" name="Text Box 88"/>
            <p:cNvSpPr txBox="1">
              <a:spLocks noChangeArrowheads="1"/>
            </p:cNvSpPr>
            <p:nvPr/>
          </p:nvSpPr>
          <p:spPr bwMode="auto">
            <a:xfrm>
              <a:off x="0" y="1263"/>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a:solidFill>
                    <a:schemeClr val="tx2"/>
                  </a:solidFill>
                  <a:latin typeface="Times New Roman" pitchFamily="18" charset="0"/>
                </a:rPr>
                <a:t>4</a:t>
              </a:r>
            </a:p>
          </p:txBody>
        </p:sp>
        <p:sp>
          <p:nvSpPr>
            <p:cNvPr id="65577" name="Text Box 89"/>
            <p:cNvSpPr txBox="1">
              <a:spLocks noChangeArrowheads="1"/>
            </p:cNvSpPr>
            <p:nvPr/>
          </p:nvSpPr>
          <p:spPr bwMode="auto">
            <a:xfrm>
              <a:off x="7" y="1580"/>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a:solidFill>
                    <a:schemeClr val="tx2"/>
                  </a:solidFill>
                  <a:latin typeface="Times New Roman" pitchFamily="18" charset="0"/>
                </a:rPr>
                <a:t>5</a:t>
              </a:r>
            </a:p>
          </p:txBody>
        </p:sp>
        <p:sp>
          <p:nvSpPr>
            <p:cNvPr id="65578" name="Text Box 90"/>
            <p:cNvSpPr txBox="1">
              <a:spLocks noChangeArrowheads="1"/>
            </p:cNvSpPr>
            <p:nvPr/>
          </p:nvSpPr>
          <p:spPr bwMode="auto">
            <a:xfrm>
              <a:off x="0" y="1885"/>
              <a:ext cx="2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600" b="1">
                  <a:solidFill>
                    <a:schemeClr val="tx2"/>
                  </a:solidFill>
                  <a:latin typeface="Times New Roman" pitchFamily="18" charset="0"/>
                </a:rPr>
                <a:t>6</a:t>
              </a:r>
            </a:p>
          </p:txBody>
        </p:sp>
      </p:grpSp>
    </p:spTree>
  </p:cSld>
  <p:clrMapOvr>
    <a:masterClrMapping/>
  </p:clrMapOvr>
  <p:transition>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6B47C72B-808E-456E-9FBD-0FA657B5EFFB}" type="slidenum">
              <a:rPr lang="en-US" altLang="zh-CN" sz="1800" b="1">
                <a:latin typeface="华文新魏" pitchFamily="2" charset="-122"/>
                <a:ea typeface="华文新魏" pitchFamily="2" charset="-122"/>
              </a:rPr>
              <a:pPr algn="r" eaLnBrk="1" hangingPunct="1"/>
              <a:t>61</a:t>
            </a:fld>
            <a:endParaRPr lang="en-US" altLang="zh-CN" sz="1800" b="1">
              <a:latin typeface="华文新魏" pitchFamily="2" charset="-122"/>
              <a:ea typeface="华文新魏" pitchFamily="2" charset="-122"/>
            </a:endParaRPr>
          </a:p>
        </p:txBody>
      </p:sp>
      <p:sp>
        <p:nvSpPr>
          <p:cNvPr id="66563"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80C3DB81-8BA2-457C-AAAC-5E7BDF316E5C}" type="slidenum">
              <a:rPr lang="en-US" altLang="zh-CN" sz="1800" b="1">
                <a:latin typeface="华文新魏" pitchFamily="2" charset="-122"/>
                <a:ea typeface="华文新魏" pitchFamily="2" charset="-122"/>
              </a:rPr>
              <a:pPr algn="r" eaLnBrk="1" hangingPunct="1"/>
              <a:t>61</a:t>
            </a:fld>
            <a:endParaRPr lang="en-US" altLang="zh-CN" sz="1800" b="1">
              <a:latin typeface="华文新魏" pitchFamily="2" charset="-122"/>
              <a:ea typeface="华文新魏" pitchFamily="2" charset="-122"/>
            </a:endParaRPr>
          </a:p>
        </p:txBody>
      </p:sp>
      <p:sp>
        <p:nvSpPr>
          <p:cNvPr id="66564" name="Rectangle 2"/>
          <p:cNvSpPr>
            <a:spLocks noGrp="1" noChangeArrowheads="1"/>
          </p:cNvSpPr>
          <p:nvPr>
            <p:ph type="title" idx="4294967295"/>
          </p:nvPr>
        </p:nvSpPr>
        <p:spPr>
          <a:xfrm>
            <a:off x="457200" y="457200"/>
            <a:ext cx="8229600" cy="919163"/>
          </a:xfrm>
        </p:spPr>
        <p:txBody>
          <a:bodyPr/>
          <a:lstStyle/>
          <a:p>
            <a:pPr eaLnBrk="1" hangingPunct="1"/>
            <a:r>
              <a:rPr lang="en-US" altLang="zh-CN" sz="4000" b="1" dirty="0" smtClean="0">
                <a:latin typeface="华文新魏" pitchFamily="2" charset="-122"/>
                <a:ea typeface="华文新魏" pitchFamily="2" charset="-122"/>
              </a:rPr>
              <a:t>3.  </a:t>
            </a:r>
            <a:r>
              <a:rPr lang="zh-CN" altLang="en-US" sz="4000" b="1" dirty="0" smtClean="0">
                <a:latin typeface="华文新魏" pitchFamily="2" charset="-122"/>
                <a:ea typeface="华文新魏" pitchFamily="2" charset="-122"/>
              </a:rPr>
              <a:t>孩子</a:t>
            </a:r>
            <a:r>
              <a:rPr lang="en-US" altLang="zh-CN" sz="4000" b="1" dirty="0" smtClean="0">
                <a:latin typeface="华文新魏" pitchFamily="2" charset="-122"/>
                <a:ea typeface="华文新魏" pitchFamily="2" charset="-122"/>
              </a:rPr>
              <a:t>-</a:t>
            </a:r>
            <a:r>
              <a:rPr lang="zh-CN" altLang="en-US" sz="4000" b="1" dirty="0" smtClean="0">
                <a:latin typeface="华文新魏" pitchFamily="2" charset="-122"/>
                <a:ea typeface="华文新魏" pitchFamily="2" charset="-122"/>
              </a:rPr>
              <a:t>兄弟表示法：找孩子容易</a:t>
            </a:r>
          </a:p>
        </p:txBody>
      </p:sp>
      <p:sp>
        <p:nvSpPr>
          <p:cNvPr id="86021" name="Rectangle 3"/>
          <p:cNvSpPr>
            <a:spLocks noGrp="1" noChangeArrowheads="1"/>
          </p:cNvSpPr>
          <p:nvPr>
            <p:ph type="body" idx="4294967295"/>
          </p:nvPr>
        </p:nvSpPr>
        <p:spPr>
          <a:xfrm>
            <a:off x="263525" y="1530350"/>
            <a:ext cx="8521700" cy="5002213"/>
          </a:xfrm>
        </p:spPr>
        <p:txBody>
          <a:bodyPr/>
          <a:lstStyle/>
          <a:p>
            <a:pPr marL="0" indent="812800" eaLnBrk="1" hangingPunct="1">
              <a:buClr>
                <a:srgbClr val="800080"/>
              </a:buClr>
              <a:buSzPct val="50000"/>
              <a:buFont typeface="Wingdings" pitchFamily="2" charset="2"/>
              <a:buNone/>
            </a:pPr>
            <a:r>
              <a:rPr lang="zh-CN" altLang="en-US" sz="3000" b="1" dirty="0" smtClean="0">
                <a:latin typeface="Times New Roman" pitchFamily="18" charset="0"/>
                <a:ea typeface="仿宋_GB2312" pitchFamily="49" charset="-122"/>
              </a:rPr>
              <a:t>也称为树的二叉树表示。结点构造为：</a:t>
            </a:r>
          </a:p>
          <a:p>
            <a:pPr marL="0" indent="812800" eaLnBrk="1" hangingPunct="1">
              <a:buClr>
                <a:srgbClr val="800080"/>
              </a:buClr>
              <a:buSzPct val="50000"/>
            </a:pPr>
            <a:endParaRPr lang="zh-CN" altLang="en-US" sz="2800" b="1" dirty="0" smtClean="0">
              <a:latin typeface="Times New Roman" pitchFamily="18" charset="0"/>
              <a:ea typeface="仿宋_GB2312" pitchFamily="49" charset="-122"/>
            </a:endParaRPr>
          </a:p>
          <a:p>
            <a:pPr marL="0" indent="812800" eaLnBrk="1" hangingPunct="1">
              <a:buClr>
                <a:srgbClr val="800080"/>
              </a:buClr>
              <a:buSzPct val="50000"/>
            </a:pPr>
            <a:endParaRPr lang="zh-CN" altLang="en-US" sz="2800" b="1" dirty="0" smtClean="0">
              <a:latin typeface="Times New Roman" pitchFamily="18" charset="0"/>
              <a:ea typeface="仿宋_GB2312" pitchFamily="49" charset="-122"/>
            </a:endParaRPr>
          </a:p>
          <a:p>
            <a:pPr marL="0" indent="812800" eaLnBrk="1" hangingPunct="1">
              <a:buClr>
                <a:srgbClr val="800080"/>
              </a:buClr>
              <a:buSzPct val="50000"/>
              <a:buFont typeface="Wingdings" pitchFamily="2" charset="2"/>
              <a:buNone/>
            </a:pPr>
            <a:r>
              <a:rPr lang="en-US" altLang="zh-CN" sz="3000" b="1" dirty="0" err="1" smtClean="0">
                <a:latin typeface="Times New Roman" pitchFamily="18" charset="0"/>
                <a:ea typeface="仿宋_GB2312" pitchFamily="49" charset="-122"/>
              </a:rPr>
              <a:t>firstChild</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指向该结点的第一个子女结点。无序树时，可任意指定一个结点为第一个子女。</a:t>
            </a:r>
          </a:p>
          <a:p>
            <a:pPr marL="0" indent="812800" eaLnBrk="1" hangingPunct="1">
              <a:buClr>
                <a:srgbClr val="800080"/>
              </a:buClr>
              <a:buSzPct val="50000"/>
              <a:buFont typeface="Wingdings" pitchFamily="2" charset="2"/>
              <a:buNone/>
            </a:pPr>
            <a:r>
              <a:rPr lang="en-US" altLang="zh-CN" sz="3000" b="1" dirty="0" err="1" smtClean="0">
                <a:latin typeface="Times New Roman" pitchFamily="18" charset="0"/>
                <a:ea typeface="仿宋_GB2312" pitchFamily="49" charset="-122"/>
              </a:rPr>
              <a:t>nextSibling</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指向该结点的下一个兄弟。任一结点在存储时总是有顺序的。</a:t>
            </a:r>
          </a:p>
          <a:p>
            <a:pPr marL="0" indent="812800" eaLnBrk="1" hangingPunct="1">
              <a:buClr>
                <a:srgbClr val="800080"/>
              </a:buClr>
              <a:buSzPct val="50000"/>
              <a:buFont typeface="Wingdings" pitchFamily="2" charset="2"/>
              <a:buNone/>
            </a:pPr>
            <a:r>
              <a:rPr lang="zh-CN" altLang="en-US" sz="3000" b="1" dirty="0" smtClean="0">
                <a:latin typeface="Times New Roman" pitchFamily="18" charset="0"/>
                <a:ea typeface="仿宋_GB2312" pitchFamily="49" charset="-122"/>
              </a:rPr>
              <a:t>若想找某结点的所有子女，可先找</a:t>
            </a:r>
            <a:r>
              <a:rPr lang="en-US" altLang="zh-CN" sz="3000" b="1" dirty="0" err="1" smtClean="0">
                <a:latin typeface="Times New Roman" pitchFamily="18" charset="0"/>
                <a:ea typeface="仿宋_GB2312" pitchFamily="49" charset="-122"/>
              </a:rPr>
              <a:t>firstChild</a:t>
            </a:r>
            <a:r>
              <a:rPr lang="en-US" altLang="zh-CN" sz="3000" b="1" dirty="0" smtClean="0">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再反复用 </a:t>
            </a:r>
            <a:r>
              <a:rPr lang="en-US" altLang="zh-CN" sz="3000" b="1" dirty="0" err="1" smtClean="0">
                <a:latin typeface="Times New Roman" pitchFamily="18" charset="0"/>
                <a:ea typeface="仿宋_GB2312" pitchFamily="49" charset="-122"/>
              </a:rPr>
              <a:t>nextSibling</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沿链扫描。</a:t>
            </a:r>
          </a:p>
        </p:txBody>
      </p:sp>
      <p:grpSp>
        <p:nvGrpSpPr>
          <p:cNvPr id="66566" name="Group 6"/>
          <p:cNvGrpSpPr>
            <a:grpSpLocks/>
          </p:cNvGrpSpPr>
          <p:nvPr/>
        </p:nvGrpSpPr>
        <p:grpSpPr bwMode="auto">
          <a:xfrm>
            <a:off x="1258887" y="2259013"/>
            <a:ext cx="5827713" cy="549275"/>
            <a:chOff x="-407" y="0"/>
            <a:chExt cx="3671" cy="346"/>
          </a:xfrm>
        </p:grpSpPr>
        <p:sp>
          <p:nvSpPr>
            <p:cNvPr id="66567" name="Rectangle 5"/>
            <p:cNvSpPr>
              <a:spLocks noChangeArrowheads="1"/>
            </p:cNvSpPr>
            <p:nvPr/>
          </p:nvSpPr>
          <p:spPr bwMode="auto">
            <a:xfrm>
              <a:off x="-407" y="0"/>
              <a:ext cx="3671"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p>
              <a:r>
                <a:rPr lang="en-US" altLang="zh-CN" sz="2400" b="1" i="1" dirty="0">
                  <a:latin typeface="Times New Roman" pitchFamily="18" charset="0"/>
                  <a:ea typeface="黑体" pitchFamily="2" charset="-122"/>
                </a:rPr>
                <a:t>  </a:t>
              </a:r>
              <a:r>
                <a:rPr lang="en-US" altLang="zh-CN" sz="2800" b="1" dirty="0" err="1" smtClean="0">
                  <a:latin typeface="Times New Roman" pitchFamily="18" charset="0"/>
                  <a:ea typeface="黑体" pitchFamily="2" charset="-122"/>
                </a:rPr>
                <a:t>firstChild</a:t>
              </a:r>
              <a:endParaRPr lang="en-US" altLang="zh-CN" sz="2400" dirty="0">
                <a:ea typeface="黑体" pitchFamily="2" charset="-122"/>
              </a:endParaRPr>
            </a:p>
          </p:txBody>
        </p:sp>
        <p:sp>
          <p:nvSpPr>
            <p:cNvPr id="66568" name="Line 6"/>
            <p:cNvSpPr>
              <a:spLocks noChangeShapeType="1"/>
            </p:cNvSpPr>
            <p:nvPr/>
          </p:nvSpPr>
          <p:spPr bwMode="auto">
            <a:xfrm>
              <a:off x="720" y="10"/>
              <a:ext cx="0" cy="33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69" name="Line 7"/>
            <p:cNvSpPr>
              <a:spLocks noChangeShapeType="1"/>
            </p:cNvSpPr>
            <p:nvPr/>
          </p:nvSpPr>
          <p:spPr bwMode="auto">
            <a:xfrm>
              <a:off x="1920" y="10"/>
              <a:ext cx="0" cy="33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0" name="Text Box 8"/>
            <p:cNvSpPr txBox="1">
              <a:spLocks noChangeArrowheads="1"/>
            </p:cNvSpPr>
            <p:nvPr/>
          </p:nvSpPr>
          <p:spPr bwMode="auto">
            <a:xfrm>
              <a:off x="822" y="10"/>
              <a:ext cx="109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dirty="0" smtClean="0">
                  <a:latin typeface="Times New Roman" pitchFamily="18" charset="0"/>
                  <a:ea typeface="黑体" pitchFamily="2" charset="-122"/>
                </a:rPr>
                <a:t>data</a:t>
              </a:r>
              <a:endParaRPr lang="en-US" altLang="zh-CN" sz="2400" dirty="0">
                <a:ea typeface="黑体" pitchFamily="2" charset="-122"/>
              </a:endParaRPr>
            </a:p>
          </p:txBody>
        </p:sp>
        <p:sp>
          <p:nvSpPr>
            <p:cNvPr id="66571" name="Text Box 9"/>
            <p:cNvSpPr txBox="1">
              <a:spLocks noChangeArrowheads="1"/>
            </p:cNvSpPr>
            <p:nvPr/>
          </p:nvSpPr>
          <p:spPr bwMode="auto">
            <a:xfrm>
              <a:off x="2006" y="10"/>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dirty="0" err="1">
                  <a:latin typeface="Times New Roman" pitchFamily="18" charset="0"/>
                  <a:ea typeface="黑体" pitchFamily="2" charset="-122"/>
                </a:rPr>
                <a:t>nextSibling</a:t>
              </a:r>
              <a:endParaRPr lang="en-US" altLang="zh-CN" sz="2400" dirty="0">
                <a:ea typeface="黑体" pitchFamily="2"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21">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6021">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60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635E96F2-E23F-4ADD-B4BE-075A1E89834D}" type="slidenum">
              <a:rPr lang="en-US" altLang="zh-CN" sz="1800" b="1">
                <a:latin typeface="华文新魏" pitchFamily="2" charset="-122"/>
                <a:ea typeface="华文新魏" pitchFamily="2" charset="-122"/>
              </a:rPr>
              <a:pPr algn="r" eaLnBrk="1" hangingPunct="1"/>
              <a:t>62</a:t>
            </a:fld>
            <a:endParaRPr lang="en-US" altLang="zh-CN" sz="1800" b="1">
              <a:latin typeface="华文新魏" pitchFamily="2" charset="-122"/>
              <a:ea typeface="华文新魏" pitchFamily="2" charset="-122"/>
            </a:endParaRPr>
          </a:p>
        </p:txBody>
      </p:sp>
      <p:sp>
        <p:nvSpPr>
          <p:cNvPr id="67587"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8A576D76-83F1-438D-A1DB-3902895C4002}" type="slidenum">
              <a:rPr lang="en-US" altLang="zh-CN" sz="1800" b="1">
                <a:latin typeface="华文新魏" pitchFamily="2" charset="-122"/>
                <a:ea typeface="华文新魏" pitchFamily="2" charset="-122"/>
              </a:rPr>
              <a:pPr algn="r" eaLnBrk="1" hangingPunct="1"/>
              <a:t>62</a:t>
            </a:fld>
            <a:endParaRPr lang="en-US" altLang="zh-CN" sz="1800" b="1">
              <a:latin typeface="华文新魏" pitchFamily="2" charset="-122"/>
              <a:ea typeface="华文新魏" pitchFamily="2" charset="-122"/>
            </a:endParaRPr>
          </a:p>
        </p:txBody>
      </p:sp>
      <p:sp>
        <p:nvSpPr>
          <p:cNvPr id="67588" name="Text Box 3"/>
          <p:cNvSpPr txBox="1">
            <a:spLocks noChangeArrowheads="1"/>
          </p:cNvSpPr>
          <p:nvPr/>
        </p:nvSpPr>
        <p:spPr bwMode="auto">
          <a:xfrm>
            <a:off x="292100" y="2097087"/>
            <a:ext cx="359489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zh-CN" altLang="en-US" sz="3000" b="1" dirty="0">
                <a:latin typeface="仿宋_GB2312" pitchFamily="49" charset="-122"/>
                <a:ea typeface="仿宋_GB2312" pitchFamily="49" charset="-122"/>
              </a:rPr>
              <a:t>树的</a:t>
            </a:r>
            <a:r>
              <a:rPr lang="zh-CN" altLang="en-US" sz="3000" b="1" dirty="0" smtClean="0">
                <a:latin typeface="仿宋_GB2312" pitchFamily="49" charset="-122"/>
                <a:ea typeface="仿宋_GB2312" pitchFamily="49" charset="-122"/>
              </a:rPr>
              <a:t>子女</a:t>
            </a:r>
            <a:r>
              <a:rPr lang="en-US" altLang="zh-CN" sz="3000" b="1" dirty="0" smtClean="0">
                <a:latin typeface="仿宋_GB2312" pitchFamily="49" charset="-122"/>
                <a:ea typeface="仿宋_GB2312" pitchFamily="49" charset="-122"/>
              </a:rPr>
              <a:t>-</a:t>
            </a:r>
            <a:r>
              <a:rPr lang="zh-CN" altLang="en-US" sz="3000" b="1" dirty="0" smtClean="0">
                <a:latin typeface="仿宋_GB2312" pitchFamily="49" charset="-122"/>
                <a:ea typeface="仿宋_GB2312" pitchFamily="49" charset="-122"/>
              </a:rPr>
              <a:t>兄弟</a:t>
            </a:r>
            <a:r>
              <a:rPr lang="zh-CN" altLang="en-US" sz="3000" b="1" dirty="0">
                <a:latin typeface="仿宋_GB2312" pitchFamily="49" charset="-122"/>
                <a:ea typeface="仿宋_GB2312" pitchFamily="49" charset="-122"/>
              </a:rPr>
              <a:t>表示</a:t>
            </a:r>
            <a:endParaRPr lang="zh-CN" altLang="en-US" sz="3000" dirty="0">
              <a:latin typeface="仿宋_GB2312" pitchFamily="49" charset="-122"/>
              <a:ea typeface="仿宋_GB2312" pitchFamily="49" charset="-122"/>
            </a:endParaRPr>
          </a:p>
        </p:txBody>
      </p:sp>
      <p:grpSp>
        <p:nvGrpSpPr>
          <p:cNvPr id="67589" name="Group 5"/>
          <p:cNvGrpSpPr>
            <a:grpSpLocks/>
          </p:cNvGrpSpPr>
          <p:nvPr/>
        </p:nvGrpSpPr>
        <p:grpSpPr bwMode="auto">
          <a:xfrm>
            <a:off x="1273175" y="1160463"/>
            <a:ext cx="5813425" cy="549275"/>
            <a:chOff x="-398" y="0"/>
            <a:chExt cx="3662" cy="346"/>
          </a:xfrm>
        </p:grpSpPr>
        <p:sp>
          <p:nvSpPr>
            <p:cNvPr id="67644" name="Rectangle 4"/>
            <p:cNvSpPr>
              <a:spLocks noChangeArrowheads="1"/>
            </p:cNvSpPr>
            <p:nvPr/>
          </p:nvSpPr>
          <p:spPr bwMode="auto">
            <a:xfrm>
              <a:off x="-398" y="0"/>
              <a:ext cx="3662" cy="336"/>
            </a:xfrm>
            <a:prstGeom prst="rect">
              <a:avLst/>
            </a:prstGeom>
            <a:solidFill>
              <a:srgbClr val="FFFFCC"/>
            </a:solidFill>
            <a:ln w="19050">
              <a:solidFill>
                <a:srgbClr val="FF0000"/>
              </a:solidFill>
              <a:miter lim="800000"/>
              <a:headEnd/>
              <a:tailEnd/>
            </a:ln>
            <a:effectLst>
              <a:outerShdw dist="107763" dir="2700000" algn="ctr" rotWithShape="0">
                <a:schemeClr val="bg2"/>
              </a:outerShdw>
            </a:effectLst>
          </p:spPr>
          <p:txBody>
            <a:bodyPr wrap="none" anchor="ctr"/>
            <a:lstStyle/>
            <a:p>
              <a:r>
                <a:rPr lang="en-US" altLang="zh-CN" sz="2400" b="1" i="1" dirty="0">
                  <a:latin typeface="Times New Roman" pitchFamily="18" charset="0"/>
                  <a:ea typeface="黑体" pitchFamily="2" charset="-122"/>
                </a:rPr>
                <a:t> </a:t>
              </a:r>
              <a:r>
                <a:rPr lang="en-US" altLang="zh-CN" sz="2400" b="1" dirty="0" err="1" smtClean="0">
                  <a:latin typeface="Times New Roman" pitchFamily="18" charset="0"/>
                  <a:ea typeface="黑体" pitchFamily="2" charset="-122"/>
                </a:rPr>
                <a:t>firstChild</a:t>
              </a:r>
              <a:endParaRPr lang="en-US" altLang="zh-CN" sz="2400" dirty="0">
                <a:ea typeface="黑体" pitchFamily="2" charset="-122"/>
              </a:endParaRPr>
            </a:p>
          </p:txBody>
        </p:sp>
        <p:sp>
          <p:nvSpPr>
            <p:cNvPr id="67645" name="Line 5"/>
            <p:cNvSpPr>
              <a:spLocks noChangeShapeType="1"/>
            </p:cNvSpPr>
            <p:nvPr/>
          </p:nvSpPr>
          <p:spPr bwMode="auto">
            <a:xfrm>
              <a:off x="720" y="10"/>
              <a:ext cx="0" cy="33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46" name="Line 7"/>
            <p:cNvSpPr>
              <a:spLocks noChangeShapeType="1"/>
            </p:cNvSpPr>
            <p:nvPr/>
          </p:nvSpPr>
          <p:spPr bwMode="auto">
            <a:xfrm>
              <a:off x="1920" y="10"/>
              <a:ext cx="0" cy="33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47" name="Text Box 6"/>
            <p:cNvSpPr txBox="1">
              <a:spLocks noChangeArrowheads="1"/>
            </p:cNvSpPr>
            <p:nvPr/>
          </p:nvSpPr>
          <p:spPr bwMode="auto">
            <a:xfrm>
              <a:off x="974" y="10"/>
              <a:ext cx="59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400" b="1" dirty="0">
                  <a:latin typeface="Times New Roman" pitchFamily="18" charset="0"/>
                  <a:ea typeface="黑体" pitchFamily="2" charset="-122"/>
                </a:rPr>
                <a:t> </a:t>
              </a:r>
              <a:r>
                <a:rPr lang="en-US" altLang="zh-CN" sz="2800" b="1" dirty="0" smtClean="0">
                  <a:latin typeface="Times New Roman" pitchFamily="18" charset="0"/>
                  <a:ea typeface="黑体" pitchFamily="2" charset="-122"/>
                </a:rPr>
                <a:t>data</a:t>
              </a:r>
              <a:endParaRPr lang="en-US" altLang="zh-CN" sz="2400" dirty="0">
                <a:ea typeface="黑体" pitchFamily="2" charset="-122"/>
              </a:endParaRPr>
            </a:p>
          </p:txBody>
        </p:sp>
        <p:sp>
          <p:nvSpPr>
            <p:cNvPr id="67648" name="Text Box 8"/>
            <p:cNvSpPr txBox="1">
              <a:spLocks noChangeArrowheads="1"/>
            </p:cNvSpPr>
            <p:nvPr/>
          </p:nvSpPr>
          <p:spPr bwMode="auto">
            <a:xfrm>
              <a:off x="2006" y="10"/>
              <a:ext cx="12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dirty="0" err="1">
                  <a:latin typeface="Times New Roman" pitchFamily="18" charset="0"/>
                  <a:ea typeface="黑体" pitchFamily="2" charset="-122"/>
                </a:rPr>
                <a:t>nextSibling</a:t>
              </a:r>
              <a:endParaRPr lang="en-US" altLang="zh-CN" sz="2400" dirty="0">
                <a:ea typeface="黑体" pitchFamily="2" charset="-122"/>
              </a:endParaRPr>
            </a:p>
          </p:txBody>
        </p:sp>
      </p:grpSp>
      <p:sp>
        <p:nvSpPr>
          <p:cNvPr id="67590" name="Line 9"/>
          <p:cNvSpPr>
            <a:spLocks noChangeShapeType="1"/>
          </p:cNvSpPr>
          <p:nvPr/>
        </p:nvSpPr>
        <p:spPr bwMode="auto">
          <a:xfrm>
            <a:off x="2532063" y="4687888"/>
            <a:ext cx="0" cy="53340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1" name="Line 10"/>
          <p:cNvSpPr>
            <a:spLocks noChangeShapeType="1"/>
          </p:cNvSpPr>
          <p:nvPr/>
        </p:nvSpPr>
        <p:spPr bwMode="auto">
          <a:xfrm>
            <a:off x="1998663" y="3849688"/>
            <a:ext cx="533400" cy="68580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2" name="Line 11"/>
          <p:cNvSpPr>
            <a:spLocks noChangeShapeType="1"/>
          </p:cNvSpPr>
          <p:nvPr/>
        </p:nvSpPr>
        <p:spPr bwMode="auto">
          <a:xfrm>
            <a:off x="1236663" y="4687888"/>
            <a:ext cx="228600" cy="45720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3" name="Line 12"/>
          <p:cNvSpPr>
            <a:spLocks noChangeShapeType="1"/>
          </p:cNvSpPr>
          <p:nvPr/>
        </p:nvSpPr>
        <p:spPr bwMode="auto">
          <a:xfrm flipH="1">
            <a:off x="889000" y="4687888"/>
            <a:ext cx="195263" cy="45720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4" name="Line 13"/>
          <p:cNvSpPr>
            <a:spLocks noChangeShapeType="1"/>
          </p:cNvSpPr>
          <p:nvPr/>
        </p:nvSpPr>
        <p:spPr bwMode="auto">
          <a:xfrm flipH="1">
            <a:off x="1236663" y="3925888"/>
            <a:ext cx="457200" cy="45720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5" name="Line 14"/>
          <p:cNvSpPr>
            <a:spLocks noChangeShapeType="1"/>
          </p:cNvSpPr>
          <p:nvPr/>
        </p:nvSpPr>
        <p:spPr bwMode="auto">
          <a:xfrm>
            <a:off x="1846263" y="3925888"/>
            <a:ext cx="0" cy="45720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6" name="Oval 15"/>
          <p:cNvSpPr>
            <a:spLocks noChangeArrowheads="1"/>
          </p:cNvSpPr>
          <p:nvPr/>
        </p:nvSpPr>
        <p:spPr bwMode="auto">
          <a:xfrm>
            <a:off x="1617663" y="3544888"/>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67597" name="Oval 16"/>
          <p:cNvSpPr>
            <a:spLocks noChangeArrowheads="1"/>
          </p:cNvSpPr>
          <p:nvPr/>
        </p:nvSpPr>
        <p:spPr bwMode="auto">
          <a:xfrm>
            <a:off x="1617663" y="4306888"/>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67598" name="Oval 17"/>
          <p:cNvSpPr>
            <a:spLocks noChangeArrowheads="1"/>
          </p:cNvSpPr>
          <p:nvPr/>
        </p:nvSpPr>
        <p:spPr bwMode="auto">
          <a:xfrm>
            <a:off x="1236663" y="5068888"/>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67599" name="Oval 18"/>
          <p:cNvSpPr>
            <a:spLocks noChangeArrowheads="1"/>
          </p:cNvSpPr>
          <p:nvPr/>
        </p:nvSpPr>
        <p:spPr bwMode="auto">
          <a:xfrm>
            <a:off x="627063" y="5068888"/>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67600" name="Oval 19"/>
          <p:cNvSpPr>
            <a:spLocks noChangeArrowheads="1"/>
          </p:cNvSpPr>
          <p:nvPr/>
        </p:nvSpPr>
        <p:spPr bwMode="auto">
          <a:xfrm>
            <a:off x="931863" y="4306888"/>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67601" name="Oval 20"/>
          <p:cNvSpPr>
            <a:spLocks noChangeArrowheads="1"/>
          </p:cNvSpPr>
          <p:nvPr/>
        </p:nvSpPr>
        <p:spPr bwMode="auto">
          <a:xfrm>
            <a:off x="2303463" y="4306888"/>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67602" name="Oval 21"/>
          <p:cNvSpPr>
            <a:spLocks noChangeArrowheads="1"/>
          </p:cNvSpPr>
          <p:nvPr/>
        </p:nvSpPr>
        <p:spPr bwMode="auto">
          <a:xfrm>
            <a:off x="2303463" y="5068888"/>
            <a:ext cx="457200" cy="457200"/>
          </a:xfrm>
          <a:prstGeom prst="ellipse">
            <a:avLst/>
          </a:prstGeom>
          <a:solidFill>
            <a:srgbClr val="FFFFCC"/>
          </a:solidFill>
          <a:ln w="19050">
            <a:solidFill>
              <a:schemeClr val="tx2"/>
            </a:solidFill>
            <a:round/>
            <a:headEnd/>
            <a:tailEnd/>
          </a:ln>
          <a:effectLst>
            <a:outerShdw dist="35921" dir="2700000" algn="ctr" rotWithShape="0">
              <a:schemeClr val="bg2"/>
            </a:outerShdw>
          </a:effectLst>
        </p:spPr>
        <p:txBody>
          <a:bodyPr wrap="none" anchor="ctr"/>
          <a:lstStyle/>
          <a:p>
            <a:endParaRPr lang="zh-CN" altLang="en-US"/>
          </a:p>
        </p:txBody>
      </p:sp>
      <p:sp>
        <p:nvSpPr>
          <p:cNvPr id="67603" name="Text Box 22"/>
          <p:cNvSpPr txBox="1">
            <a:spLocks noChangeArrowheads="1"/>
          </p:cNvSpPr>
          <p:nvPr/>
        </p:nvSpPr>
        <p:spPr bwMode="auto">
          <a:xfrm>
            <a:off x="1633538" y="3482975"/>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A</a:t>
            </a:r>
            <a:endParaRPr lang="en-US" altLang="zh-CN" sz="2400">
              <a:latin typeface="Times New Roman" pitchFamily="18" charset="0"/>
            </a:endParaRPr>
          </a:p>
        </p:txBody>
      </p:sp>
      <p:sp>
        <p:nvSpPr>
          <p:cNvPr id="67604" name="Text Box 23"/>
          <p:cNvSpPr txBox="1">
            <a:spLocks noChangeArrowheads="1"/>
          </p:cNvSpPr>
          <p:nvPr/>
        </p:nvSpPr>
        <p:spPr bwMode="auto">
          <a:xfrm>
            <a:off x="957263" y="4244975"/>
            <a:ext cx="420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B</a:t>
            </a:r>
            <a:endParaRPr lang="en-US" altLang="zh-CN" sz="2400">
              <a:latin typeface="Times New Roman" pitchFamily="18" charset="0"/>
            </a:endParaRPr>
          </a:p>
        </p:txBody>
      </p:sp>
      <p:sp>
        <p:nvSpPr>
          <p:cNvPr id="67605" name="Text Box 24"/>
          <p:cNvSpPr txBox="1">
            <a:spLocks noChangeArrowheads="1"/>
          </p:cNvSpPr>
          <p:nvPr/>
        </p:nvSpPr>
        <p:spPr bwMode="auto">
          <a:xfrm>
            <a:off x="1633538" y="4244975"/>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C</a:t>
            </a:r>
            <a:endParaRPr lang="en-US" altLang="zh-CN" sz="2400">
              <a:latin typeface="Times New Roman" pitchFamily="18" charset="0"/>
            </a:endParaRPr>
          </a:p>
        </p:txBody>
      </p:sp>
      <p:sp>
        <p:nvSpPr>
          <p:cNvPr id="67606" name="Text Box 25"/>
          <p:cNvSpPr txBox="1">
            <a:spLocks noChangeArrowheads="1"/>
          </p:cNvSpPr>
          <p:nvPr/>
        </p:nvSpPr>
        <p:spPr bwMode="auto">
          <a:xfrm>
            <a:off x="2336800" y="4244975"/>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D</a:t>
            </a:r>
            <a:endParaRPr lang="en-US" altLang="zh-CN" sz="2400">
              <a:latin typeface="Times New Roman" pitchFamily="18" charset="0"/>
            </a:endParaRPr>
          </a:p>
        </p:txBody>
      </p:sp>
      <p:sp>
        <p:nvSpPr>
          <p:cNvPr id="67607" name="Text Box 26"/>
          <p:cNvSpPr txBox="1">
            <a:spLocks noChangeArrowheads="1"/>
          </p:cNvSpPr>
          <p:nvPr/>
        </p:nvSpPr>
        <p:spPr bwMode="auto">
          <a:xfrm>
            <a:off x="654050" y="5026025"/>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E</a:t>
            </a:r>
            <a:endParaRPr lang="en-US" altLang="zh-CN" sz="2400">
              <a:latin typeface="Times New Roman" pitchFamily="18" charset="0"/>
            </a:endParaRPr>
          </a:p>
        </p:txBody>
      </p:sp>
      <p:sp>
        <p:nvSpPr>
          <p:cNvPr id="67608" name="Text Box 27"/>
          <p:cNvSpPr txBox="1">
            <a:spLocks noChangeArrowheads="1"/>
          </p:cNvSpPr>
          <p:nvPr/>
        </p:nvSpPr>
        <p:spPr bwMode="auto">
          <a:xfrm>
            <a:off x="1273175" y="5026025"/>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F</a:t>
            </a:r>
            <a:endParaRPr lang="en-US" altLang="zh-CN" sz="2400">
              <a:latin typeface="Times New Roman" pitchFamily="18" charset="0"/>
            </a:endParaRPr>
          </a:p>
        </p:txBody>
      </p:sp>
      <p:sp>
        <p:nvSpPr>
          <p:cNvPr id="67609" name="Text Box 28"/>
          <p:cNvSpPr txBox="1">
            <a:spLocks noChangeArrowheads="1"/>
          </p:cNvSpPr>
          <p:nvPr/>
        </p:nvSpPr>
        <p:spPr bwMode="auto">
          <a:xfrm>
            <a:off x="2309813" y="5026025"/>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G</a:t>
            </a:r>
            <a:endParaRPr lang="en-US" altLang="zh-CN" sz="2400">
              <a:latin typeface="Times New Roman" pitchFamily="18" charset="0"/>
            </a:endParaRPr>
          </a:p>
        </p:txBody>
      </p:sp>
      <p:sp>
        <p:nvSpPr>
          <p:cNvPr id="67610" name="Rectangle 29"/>
          <p:cNvSpPr>
            <a:spLocks noChangeArrowheads="1"/>
          </p:cNvSpPr>
          <p:nvPr/>
        </p:nvSpPr>
        <p:spPr bwMode="auto">
          <a:xfrm>
            <a:off x="5335588" y="2173288"/>
            <a:ext cx="1143000" cy="457200"/>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67611" name="Line 30"/>
          <p:cNvSpPr>
            <a:spLocks noChangeShapeType="1"/>
          </p:cNvSpPr>
          <p:nvPr/>
        </p:nvSpPr>
        <p:spPr bwMode="auto">
          <a:xfrm>
            <a:off x="5716588" y="2173288"/>
            <a:ext cx="0" cy="45720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2" name="Line 31"/>
          <p:cNvSpPr>
            <a:spLocks noChangeShapeType="1"/>
          </p:cNvSpPr>
          <p:nvPr/>
        </p:nvSpPr>
        <p:spPr bwMode="auto">
          <a:xfrm>
            <a:off x="6097588" y="2173288"/>
            <a:ext cx="0" cy="45720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74" name="Rectangle 32"/>
          <p:cNvSpPr>
            <a:spLocks noChangeArrowheads="1"/>
          </p:cNvSpPr>
          <p:nvPr/>
        </p:nvSpPr>
        <p:spPr bwMode="auto">
          <a:xfrm>
            <a:off x="4344988" y="2935288"/>
            <a:ext cx="1143000" cy="457200"/>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7075" name="Line 33"/>
          <p:cNvSpPr>
            <a:spLocks noChangeShapeType="1"/>
          </p:cNvSpPr>
          <p:nvPr/>
        </p:nvSpPr>
        <p:spPr bwMode="auto">
          <a:xfrm>
            <a:off x="4725988" y="2935288"/>
            <a:ext cx="0" cy="45720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76" name="Line 34"/>
          <p:cNvSpPr>
            <a:spLocks noChangeShapeType="1"/>
          </p:cNvSpPr>
          <p:nvPr/>
        </p:nvSpPr>
        <p:spPr bwMode="auto">
          <a:xfrm>
            <a:off x="5106988" y="2935288"/>
            <a:ext cx="0" cy="45720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77" name="Rectangle 35"/>
          <p:cNvSpPr>
            <a:spLocks noChangeArrowheads="1"/>
          </p:cNvSpPr>
          <p:nvPr/>
        </p:nvSpPr>
        <p:spPr bwMode="auto">
          <a:xfrm>
            <a:off x="3354388" y="3773488"/>
            <a:ext cx="1143000" cy="457200"/>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7078" name="Line 36"/>
          <p:cNvSpPr>
            <a:spLocks noChangeShapeType="1"/>
          </p:cNvSpPr>
          <p:nvPr/>
        </p:nvSpPr>
        <p:spPr bwMode="auto">
          <a:xfrm>
            <a:off x="3735388" y="3773488"/>
            <a:ext cx="0" cy="45720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79" name="Line 37"/>
          <p:cNvSpPr>
            <a:spLocks noChangeShapeType="1"/>
          </p:cNvSpPr>
          <p:nvPr/>
        </p:nvSpPr>
        <p:spPr bwMode="auto">
          <a:xfrm>
            <a:off x="4116388" y="3773488"/>
            <a:ext cx="0" cy="45720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80" name="Line 38"/>
          <p:cNvSpPr>
            <a:spLocks noChangeShapeType="1"/>
          </p:cNvSpPr>
          <p:nvPr/>
        </p:nvSpPr>
        <p:spPr bwMode="auto">
          <a:xfrm flipH="1">
            <a:off x="4878388" y="2401888"/>
            <a:ext cx="685800" cy="5334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81" name="Line 39"/>
          <p:cNvSpPr>
            <a:spLocks noChangeShapeType="1"/>
          </p:cNvSpPr>
          <p:nvPr/>
        </p:nvSpPr>
        <p:spPr bwMode="auto">
          <a:xfrm flipH="1">
            <a:off x="3887788" y="3163888"/>
            <a:ext cx="685800" cy="6096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82" name="Rectangle 40"/>
          <p:cNvSpPr>
            <a:spLocks noChangeArrowheads="1"/>
          </p:cNvSpPr>
          <p:nvPr/>
        </p:nvSpPr>
        <p:spPr bwMode="auto">
          <a:xfrm>
            <a:off x="5716588" y="3773488"/>
            <a:ext cx="1143000" cy="457200"/>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7083" name="Line 41"/>
          <p:cNvSpPr>
            <a:spLocks noChangeShapeType="1"/>
          </p:cNvSpPr>
          <p:nvPr/>
        </p:nvSpPr>
        <p:spPr bwMode="auto">
          <a:xfrm>
            <a:off x="6097588" y="3773488"/>
            <a:ext cx="0" cy="45720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84" name="Line 42"/>
          <p:cNvSpPr>
            <a:spLocks noChangeShapeType="1"/>
          </p:cNvSpPr>
          <p:nvPr/>
        </p:nvSpPr>
        <p:spPr bwMode="auto">
          <a:xfrm>
            <a:off x="6478588" y="3773488"/>
            <a:ext cx="0" cy="45720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85" name="Rectangle 43"/>
          <p:cNvSpPr>
            <a:spLocks noChangeArrowheads="1"/>
          </p:cNvSpPr>
          <p:nvPr/>
        </p:nvSpPr>
        <p:spPr bwMode="auto">
          <a:xfrm>
            <a:off x="7316788" y="4535488"/>
            <a:ext cx="1143000" cy="457200"/>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7086" name="Line 44"/>
          <p:cNvSpPr>
            <a:spLocks noChangeShapeType="1"/>
          </p:cNvSpPr>
          <p:nvPr/>
        </p:nvSpPr>
        <p:spPr bwMode="auto">
          <a:xfrm>
            <a:off x="7697788" y="4535488"/>
            <a:ext cx="0" cy="45720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87" name="Line 45"/>
          <p:cNvSpPr>
            <a:spLocks noChangeShapeType="1"/>
          </p:cNvSpPr>
          <p:nvPr/>
        </p:nvSpPr>
        <p:spPr bwMode="auto">
          <a:xfrm>
            <a:off x="8078788" y="4535488"/>
            <a:ext cx="0" cy="45720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88" name="Rectangle 46"/>
          <p:cNvSpPr>
            <a:spLocks noChangeArrowheads="1"/>
          </p:cNvSpPr>
          <p:nvPr/>
        </p:nvSpPr>
        <p:spPr bwMode="auto">
          <a:xfrm>
            <a:off x="6097588" y="5297488"/>
            <a:ext cx="1143000" cy="457200"/>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7089" name="Line 47"/>
          <p:cNvSpPr>
            <a:spLocks noChangeShapeType="1"/>
          </p:cNvSpPr>
          <p:nvPr/>
        </p:nvSpPr>
        <p:spPr bwMode="auto">
          <a:xfrm>
            <a:off x="6478588" y="5297488"/>
            <a:ext cx="0" cy="45720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90" name="Line 48"/>
          <p:cNvSpPr>
            <a:spLocks noChangeShapeType="1"/>
          </p:cNvSpPr>
          <p:nvPr/>
        </p:nvSpPr>
        <p:spPr bwMode="auto">
          <a:xfrm>
            <a:off x="6859588" y="5297488"/>
            <a:ext cx="0" cy="45720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91" name="Rectangle 49"/>
          <p:cNvSpPr>
            <a:spLocks noChangeArrowheads="1"/>
          </p:cNvSpPr>
          <p:nvPr/>
        </p:nvSpPr>
        <p:spPr bwMode="auto">
          <a:xfrm>
            <a:off x="4344988" y="4611688"/>
            <a:ext cx="1143000" cy="457200"/>
          </a:xfrm>
          <a:prstGeom prst="rect">
            <a:avLst/>
          </a:prstGeom>
          <a:solidFill>
            <a:srgbClr val="FFFFCC"/>
          </a:solidFill>
          <a:ln w="19050">
            <a:solidFill>
              <a:srgbClr val="00990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87092" name="Line 50"/>
          <p:cNvSpPr>
            <a:spLocks noChangeShapeType="1"/>
          </p:cNvSpPr>
          <p:nvPr/>
        </p:nvSpPr>
        <p:spPr bwMode="auto">
          <a:xfrm>
            <a:off x="4725988" y="4611688"/>
            <a:ext cx="0" cy="45720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93" name="Line 51"/>
          <p:cNvSpPr>
            <a:spLocks noChangeShapeType="1"/>
          </p:cNvSpPr>
          <p:nvPr/>
        </p:nvSpPr>
        <p:spPr bwMode="auto">
          <a:xfrm>
            <a:off x="5106988" y="4611688"/>
            <a:ext cx="0" cy="457200"/>
          </a:xfrm>
          <a:prstGeom prst="line">
            <a:avLst/>
          </a:prstGeom>
          <a:noFill/>
          <a:ln w="1905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94" name="Line 52"/>
          <p:cNvSpPr>
            <a:spLocks noChangeShapeType="1"/>
          </p:cNvSpPr>
          <p:nvPr/>
        </p:nvSpPr>
        <p:spPr bwMode="auto">
          <a:xfrm flipH="1">
            <a:off x="6783388" y="4764088"/>
            <a:ext cx="762000" cy="5334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95" name="Line 53"/>
          <p:cNvSpPr>
            <a:spLocks noChangeShapeType="1"/>
          </p:cNvSpPr>
          <p:nvPr/>
        </p:nvSpPr>
        <p:spPr bwMode="auto">
          <a:xfrm>
            <a:off x="4344988" y="4002088"/>
            <a:ext cx="533400" cy="6096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96" name="Line 54"/>
          <p:cNvSpPr>
            <a:spLocks noChangeShapeType="1"/>
          </p:cNvSpPr>
          <p:nvPr/>
        </p:nvSpPr>
        <p:spPr bwMode="auto">
          <a:xfrm>
            <a:off x="5335588" y="3163888"/>
            <a:ext cx="914400" cy="6096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097" name="Line 55"/>
          <p:cNvSpPr>
            <a:spLocks noChangeShapeType="1"/>
          </p:cNvSpPr>
          <p:nvPr/>
        </p:nvSpPr>
        <p:spPr bwMode="auto">
          <a:xfrm>
            <a:off x="6707188" y="4002088"/>
            <a:ext cx="990600" cy="533400"/>
          </a:xfrm>
          <a:prstGeom prst="line">
            <a:avLst/>
          </a:prstGeom>
          <a:noFill/>
          <a:ln w="28575">
            <a:solidFill>
              <a:schemeClr val="accent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7" name="Text Box 56"/>
          <p:cNvSpPr txBox="1">
            <a:spLocks noChangeArrowheads="1"/>
          </p:cNvSpPr>
          <p:nvPr/>
        </p:nvSpPr>
        <p:spPr bwMode="auto">
          <a:xfrm>
            <a:off x="5695950" y="2097088"/>
            <a:ext cx="4778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A</a:t>
            </a:r>
            <a:endParaRPr lang="en-US" altLang="zh-CN" sz="2400">
              <a:latin typeface="Times New Roman" pitchFamily="18" charset="0"/>
            </a:endParaRPr>
          </a:p>
        </p:txBody>
      </p:sp>
      <p:sp>
        <p:nvSpPr>
          <p:cNvPr id="87099" name="Text Box 57"/>
          <p:cNvSpPr txBox="1">
            <a:spLocks noChangeArrowheads="1"/>
          </p:cNvSpPr>
          <p:nvPr/>
        </p:nvSpPr>
        <p:spPr bwMode="auto">
          <a:xfrm>
            <a:off x="4649788" y="2859088"/>
            <a:ext cx="4556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B</a:t>
            </a:r>
            <a:endParaRPr lang="en-US" altLang="zh-CN" sz="2400">
              <a:latin typeface="Times New Roman" pitchFamily="18" charset="0"/>
            </a:endParaRPr>
          </a:p>
        </p:txBody>
      </p:sp>
      <p:sp>
        <p:nvSpPr>
          <p:cNvPr id="87100" name="Text Box 58"/>
          <p:cNvSpPr txBox="1">
            <a:spLocks noChangeArrowheads="1"/>
          </p:cNvSpPr>
          <p:nvPr/>
        </p:nvSpPr>
        <p:spPr bwMode="auto">
          <a:xfrm>
            <a:off x="6076950" y="3727450"/>
            <a:ext cx="477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C</a:t>
            </a:r>
            <a:endParaRPr lang="en-US" altLang="zh-CN" sz="2400">
              <a:latin typeface="Times New Roman" pitchFamily="18" charset="0"/>
            </a:endParaRPr>
          </a:p>
        </p:txBody>
      </p:sp>
      <p:sp>
        <p:nvSpPr>
          <p:cNvPr id="87101" name="Text Box 59"/>
          <p:cNvSpPr txBox="1">
            <a:spLocks noChangeArrowheads="1"/>
          </p:cNvSpPr>
          <p:nvPr/>
        </p:nvSpPr>
        <p:spPr bwMode="auto">
          <a:xfrm>
            <a:off x="7621588" y="4489450"/>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D</a:t>
            </a:r>
            <a:endParaRPr lang="en-US" altLang="zh-CN" sz="2400">
              <a:latin typeface="Times New Roman" pitchFamily="18" charset="0"/>
            </a:endParaRPr>
          </a:p>
        </p:txBody>
      </p:sp>
      <p:sp>
        <p:nvSpPr>
          <p:cNvPr id="87102" name="Text Box 60"/>
          <p:cNvSpPr txBox="1">
            <a:spLocks noChangeArrowheads="1"/>
          </p:cNvSpPr>
          <p:nvPr/>
        </p:nvSpPr>
        <p:spPr bwMode="auto">
          <a:xfrm>
            <a:off x="6402388" y="5251450"/>
            <a:ext cx="5000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G</a:t>
            </a:r>
            <a:endParaRPr lang="en-US" altLang="zh-CN" sz="2400">
              <a:latin typeface="Times New Roman" pitchFamily="18" charset="0"/>
            </a:endParaRPr>
          </a:p>
        </p:txBody>
      </p:sp>
      <p:sp>
        <p:nvSpPr>
          <p:cNvPr id="87103" name="Text Box 61"/>
          <p:cNvSpPr txBox="1">
            <a:spLocks noChangeArrowheads="1"/>
          </p:cNvSpPr>
          <p:nvPr/>
        </p:nvSpPr>
        <p:spPr bwMode="auto">
          <a:xfrm>
            <a:off x="4675188" y="4535488"/>
            <a:ext cx="431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F</a:t>
            </a:r>
            <a:endParaRPr lang="en-US" altLang="zh-CN" sz="2400">
              <a:latin typeface="Times New Roman" pitchFamily="18" charset="0"/>
            </a:endParaRPr>
          </a:p>
        </p:txBody>
      </p:sp>
      <p:sp>
        <p:nvSpPr>
          <p:cNvPr id="87104" name="Text Box 62"/>
          <p:cNvSpPr txBox="1">
            <a:spLocks noChangeArrowheads="1"/>
          </p:cNvSpPr>
          <p:nvPr/>
        </p:nvSpPr>
        <p:spPr bwMode="auto">
          <a:xfrm>
            <a:off x="3659188" y="3727450"/>
            <a:ext cx="4556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E</a:t>
            </a:r>
            <a:endParaRPr lang="en-US" altLang="zh-CN" sz="2400">
              <a:latin typeface="Times New Roman" pitchFamily="18"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07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0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0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70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07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707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70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710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708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708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0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708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709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710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70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70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08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710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709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709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709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70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710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709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708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70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70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710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7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74" grpId="0" animBg="1" autoUpdateAnimBg="0"/>
      <p:bldP spid="87075" grpId="0" animBg="1"/>
      <p:bldP spid="87076" grpId="0" animBg="1"/>
      <p:bldP spid="87077" grpId="0" animBg="1" autoUpdateAnimBg="0"/>
      <p:bldP spid="87078" grpId="0" animBg="1"/>
      <p:bldP spid="87079" grpId="0" animBg="1"/>
      <p:bldP spid="87080" grpId="0" animBg="1"/>
      <p:bldP spid="87081" grpId="0" animBg="1"/>
      <p:bldP spid="87082" grpId="0" animBg="1" autoUpdateAnimBg="0"/>
      <p:bldP spid="87083" grpId="0" animBg="1"/>
      <p:bldP spid="87084" grpId="0" animBg="1"/>
      <p:bldP spid="87085" grpId="0" animBg="1" autoUpdateAnimBg="0"/>
      <p:bldP spid="87086" grpId="0" animBg="1"/>
      <p:bldP spid="87087" grpId="0" animBg="1"/>
      <p:bldP spid="87088" grpId="0" animBg="1" autoUpdateAnimBg="0"/>
      <p:bldP spid="87089" grpId="0" animBg="1"/>
      <p:bldP spid="87090" grpId="0" animBg="1"/>
      <p:bldP spid="87091" grpId="0" animBg="1" autoUpdateAnimBg="0"/>
      <p:bldP spid="87092" grpId="0" animBg="1"/>
      <p:bldP spid="87093" grpId="0" animBg="1"/>
      <p:bldP spid="87094" grpId="0" animBg="1"/>
      <p:bldP spid="87095" grpId="0" animBg="1"/>
      <p:bldP spid="87096" grpId="0" animBg="1"/>
      <p:bldP spid="87097" grpId="0" animBg="1"/>
      <p:bldP spid="87099" grpId="0" autoUpdateAnimBg="0"/>
      <p:bldP spid="87100" grpId="0" autoUpdateAnimBg="0"/>
      <p:bldP spid="87101" grpId="0" autoUpdateAnimBg="0"/>
      <p:bldP spid="87102" grpId="0" autoUpdateAnimBg="0"/>
      <p:bldP spid="87103" grpId="0" autoUpdateAnimBg="0"/>
      <p:bldP spid="87104"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7CAC8EEF-C0CB-4B9B-82E5-0937757C4599}" type="slidenum">
              <a:rPr lang="en-US" altLang="zh-CN" sz="1800" b="1">
                <a:latin typeface="华文新魏" pitchFamily="2" charset="-122"/>
                <a:ea typeface="华文新魏" pitchFamily="2" charset="-122"/>
              </a:rPr>
              <a:pPr algn="r" eaLnBrk="1" hangingPunct="1"/>
              <a:t>63</a:t>
            </a:fld>
            <a:endParaRPr lang="en-US" altLang="zh-CN" sz="1800" b="1">
              <a:latin typeface="华文新魏" pitchFamily="2" charset="-122"/>
              <a:ea typeface="华文新魏" pitchFamily="2" charset="-122"/>
            </a:endParaRPr>
          </a:p>
        </p:txBody>
      </p:sp>
      <p:sp>
        <p:nvSpPr>
          <p:cNvPr id="68611"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AB7DC7EE-6726-4911-B2BC-9B79743618F2}" type="slidenum">
              <a:rPr lang="en-US" altLang="zh-CN" sz="1800" b="1">
                <a:latin typeface="华文新魏" pitchFamily="2" charset="-122"/>
                <a:ea typeface="华文新魏" pitchFamily="2" charset="-122"/>
              </a:rPr>
              <a:pPr algn="r" eaLnBrk="1" hangingPunct="1"/>
              <a:t>63</a:t>
            </a:fld>
            <a:endParaRPr lang="en-US" altLang="zh-CN" sz="1800" b="1">
              <a:latin typeface="华文新魏" pitchFamily="2" charset="-122"/>
              <a:ea typeface="华文新魏" pitchFamily="2" charset="-122"/>
            </a:endParaRPr>
          </a:p>
        </p:txBody>
      </p:sp>
      <p:sp>
        <p:nvSpPr>
          <p:cNvPr id="68612" name="Text Box 10"/>
          <p:cNvSpPr txBox="1">
            <a:spLocks noChangeArrowheads="1"/>
          </p:cNvSpPr>
          <p:nvPr/>
        </p:nvSpPr>
        <p:spPr bwMode="auto">
          <a:xfrm>
            <a:off x="4967288" y="2057400"/>
            <a:ext cx="3124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spcBef>
                <a:spcPct val="50000"/>
              </a:spcBef>
            </a:pPr>
            <a:r>
              <a:rPr lang="zh-CN" altLang="en-US" sz="3200" b="1">
                <a:solidFill>
                  <a:srgbClr val="006666"/>
                </a:solidFill>
                <a:latin typeface="Times New Roman" pitchFamily="18" charset="0"/>
                <a:ea typeface="隶书" pitchFamily="49" charset="-122"/>
              </a:rPr>
              <a:t>树的二叉树表示</a:t>
            </a:r>
            <a:endParaRPr lang="zh-CN" altLang="en-US" sz="2000">
              <a:solidFill>
                <a:srgbClr val="006666"/>
              </a:solidFill>
              <a:latin typeface="Times New Roman" pitchFamily="18" charset="0"/>
              <a:ea typeface="隶书" pitchFamily="49" charset="-122"/>
            </a:endParaRPr>
          </a:p>
        </p:txBody>
      </p:sp>
      <p:sp>
        <p:nvSpPr>
          <p:cNvPr id="68613" name="Rectangle 11"/>
          <p:cNvSpPr>
            <a:spLocks noGrp="1" noChangeArrowheads="1"/>
          </p:cNvSpPr>
          <p:nvPr>
            <p:ph type="title" idx="4294967295"/>
          </p:nvPr>
        </p:nvSpPr>
        <p:spPr>
          <a:xfrm>
            <a:off x="457200" y="457200"/>
            <a:ext cx="8229600" cy="847725"/>
          </a:xfrm>
        </p:spPr>
        <p:txBody>
          <a:bodyPr/>
          <a:lstStyle/>
          <a:p>
            <a:pPr algn="ctr" eaLnBrk="1" hangingPunct="1"/>
            <a:r>
              <a:rPr lang="en-US" altLang="zh-CN" sz="4000" b="1" dirty="0" smtClean="0">
                <a:solidFill>
                  <a:schemeClr val="tx2"/>
                </a:solidFill>
                <a:ea typeface="华文新魏" pitchFamily="2" charset="-122"/>
              </a:rPr>
              <a:t>5.7   </a:t>
            </a:r>
            <a:r>
              <a:rPr lang="zh-CN" altLang="en-US" sz="4000" b="1" dirty="0" smtClean="0">
                <a:solidFill>
                  <a:schemeClr val="tx2"/>
                </a:solidFill>
                <a:ea typeface="华文新魏" pitchFamily="2" charset="-122"/>
              </a:rPr>
              <a:t>树的遍历</a:t>
            </a:r>
            <a:endParaRPr lang="zh-CN" altLang="en-US" sz="6000" b="1" dirty="0" smtClean="0">
              <a:solidFill>
                <a:schemeClr val="tx2"/>
              </a:solidFill>
              <a:ea typeface="华文新魏" pitchFamily="2" charset="-122"/>
            </a:endParaRPr>
          </a:p>
        </p:txBody>
      </p:sp>
      <p:sp>
        <p:nvSpPr>
          <p:cNvPr id="68614" name="Rectangle 12"/>
          <p:cNvSpPr>
            <a:spLocks noGrp="1" noChangeArrowheads="1"/>
          </p:cNvSpPr>
          <p:nvPr>
            <p:ph type="body" idx="4294967295"/>
          </p:nvPr>
        </p:nvSpPr>
        <p:spPr>
          <a:xfrm>
            <a:off x="735013" y="1376363"/>
            <a:ext cx="8229600" cy="2376487"/>
          </a:xfrm>
        </p:spPr>
        <p:txBody>
          <a:bodyPr/>
          <a:lstStyle/>
          <a:p>
            <a:pPr eaLnBrk="1" hangingPunct="1">
              <a:spcBef>
                <a:spcPct val="10000"/>
              </a:spcBef>
              <a:buClr>
                <a:srgbClr val="800080"/>
              </a:buClr>
              <a:buSzPct val="50000"/>
              <a:buFont typeface="Wingdings" pitchFamily="2" charset="2"/>
              <a:buNone/>
            </a:pPr>
            <a:r>
              <a:rPr lang="en-US" altLang="zh-CN" b="1" dirty="0" smtClean="0">
                <a:ea typeface="仿宋_GB2312" pitchFamily="49" charset="-122"/>
              </a:rPr>
              <a:t>①</a:t>
            </a:r>
            <a:r>
              <a:rPr lang="zh-CN" altLang="en-US" b="1" dirty="0" smtClean="0">
                <a:ea typeface="仿宋_GB2312" pitchFamily="49" charset="-122"/>
              </a:rPr>
              <a:t>深度优先遍历</a:t>
            </a:r>
          </a:p>
          <a:p>
            <a:pPr lvl="1" eaLnBrk="1" hangingPunct="1">
              <a:spcBef>
                <a:spcPct val="10000"/>
              </a:spcBef>
              <a:buClr>
                <a:srgbClr val="006666"/>
              </a:buClr>
              <a:buSzPct val="50000"/>
              <a:buFont typeface="Wingdings" pitchFamily="2" charset="2"/>
              <a:buChar char="u"/>
            </a:pPr>
            <a:r>
              <a:rPr lang="zh-CN" altLang="en-US" sz="3200" b="1" dirty="0" smtClean="0">
                <a:ea typeface="仿宋_GB2312" pitchFamily="49" charset="-122"/>
              </a:rPr>
              <a:t>先根次序遍历</a:t>
            </a:r>
          </a:p>
          <a:p>
            <a:pPr lvl="1" eaLnBrk="1" hangingPunct="1">
              <a:spcBef>
                <a:spcPct val="10000"/>
              </a:spcBef>
              <a:buClr>
                <a:srgbClr val="006666"/>
              </a:buClr>
              <a:buSzPct val="50000"/>
              <a:buFont typeface="Wingdings" pitchFamily="2" charset="2"/>
              <a:buChar char="u"/>
            </a:pPr>
            <a:r>
              <a:rPr lang="zh-CN" altLang="en-US" sz="3200" b="1" dirty="0" smtClean="0">
                <a:ea typeface="仿宋_GB2312" pitchFamily="49" charset="-122"/>
              </a:rPr>
              <a:t>后根次序遍历</a:t>
            </a:r>
          </a:p>
          <a:p>
            <a:pPr eaLnBrk="1" hangingPunct="1">
              <a:spcBef>
                <a:spcPct val="10000"/>
              </a:spcBef>
              <a:buClr>
                <a:srgbClr val="800080"/>
              </a:buClr>
              <a:buSzPct val="50000"/>
              <a:buFont typeface="Wingdings" pitchFamily="2" charset="2"/>
              <a:buNone/>
            </a:pPr>
            <a:r>
              <a:rPr lang="en-US" altLang="zh-CN" b="1" dirty="0" smtClean="0">
                <a:ea typeface="仿宋_GB2312" pitchFamily="49" charset="-122"/>
              </a:rPr>
              <a:t>②</a:t>
            </a:r>
            <a:r>
              <a:rPr lang="zh-CN" altLang="en-US" b="1" dirty="0" smtClean="0">
                <a:ea typeface="仿宋_GB2312" pitchFamily="49" charset="-122"/>
              </a:rPr>
              <a:t>广度优先遍历</a:t>
            </a:r>
          </a:p>
        </p:txBody>
      </p:sp>
      <p:grpSp>
        <p:nvGrpSpPr>
          <p:cNvPr id="68615" name="Group 7"/>
          <p:cNvGrpSpPr>
            <a:grpSpLocks/>
          </p:cNvGrpSpPr>
          <p:nvPr/>
        </p:nvGrpSpPr>
        <p:grpSpPr bwMode="auto">
          <a:xfrm>
            <a:off x="1828800" y="3862388"/>
            <a:ext cx="2193925" cy="2043112"/>
            <a:chOff x="0" y="0"/>
            <a:chExt cx="2193925" cy="2043113"/>
          </a:xfrm>
        </p:grpSpPr>
        <p:sp>
          <p:nvSpPr>
            <p:cNvPr id="68635" name="Line 4"/>
            <p:cNvSpPr>
              <a:spLocks noChangeShapeType="1"/>
            </p:cNvSpPr>
            <p:nvPr/>
          </p:nvSpPr>
          <p:spPr bwMode="auto">
            <a:xfrm>
              <a:off x="1905000" y="12049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6" name="Line 5"/>
            <p:cNvSpPr>
              <a:spLocks noChangeShapeType="1"/>
            </p:cNvSpPr>
            <p:nvPr/>
          </p:nvSpPr>
          <p:spPr bwMode="auto">
            <a:xfrm>
              <a:off x="609600" y="1204912"/>
              <a:ext cx="228600" cy="5334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7" name="Line 6"/>
            <p:cNvSpPr>
              <a:spLocks noChangeShapeType="1"/>
            </p:cNvSpPr>
            <p:nvPr/>
          </p:nvSpPr>
          <p:spPr bwMode="auto">
            <a:xfrm flipH="1">
              <a:off x="304800" y="1281112"/>
              <a:ext cx="15240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8" name="Line 7"/>
            <p:cNvSpPr>
              <a:spLocks noChangeShapeType="1"/>
            </p:cNvSpPr>
            <p:nvPr/>
          </p:nvSpPr>
          <p:spPr bwMode="auto">
            <a:xfrm>
              <a:off x="1371600" y="442912"/>
              <a:ext cx="53340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39" name="Line 8"/>
            <p:cNvSpPr>
              <a:spLocks noChangeShapeType="1"/>
            </p:cNvSpPr>
            <p:nvPr/>
          </p:nvSpPr>
          <p:spPr bwMode="auto">
            <a:xfrm>
              <a:off x="1219200" y="519112"/>
              <a:ext cx="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0" name="Line 9"/>
            <p:cNvSpPr>
              <a:spLocks noChangeShapeType="1"/>
            </p:cNvSpPr>
            <p:nvPr/>
          </p:nvSpPr>
          <p:spPr bwMode="auto">
            <a:xfrm flipH="1">
              <a:off x="609600" y="442912"/>
              <a:ext cx="45720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41" name="Line 25"/>
            <p:cNvSpPr>
              <a:spLocks noChangeShapeType="1"/>
            </p:cNvSpPr>
            <p:nvPr/>
          </p:nvSpPr>
          <p:spPr bwMode="auto">
            <a:xfrm>
              <a:off x="1905000" y="1204912"/>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8642" name="Line 26"/>
            <p:cNvSpPr>
              <a:spLocks noChangeShapeType="1"/>
            </p:cNvSpPr>
            <p:nvPr/>
          </p:nvSpPr>
          <p:spPr bwMode="auto">
            <a:xfrm>
              <a:off x="1371600" y="366712"/>
              <a:ext cx="533400" cy="685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8643" name="Line 27"/>
            <p:cNvSpPr>
              <a:spLocks noChangeShapeType="1"/>
            </p:cNvSpPr>
            <p:nvPr/>
          </p:nvSpPr>
          <p:spPr bwMode="auto">
            <a:xfrm>
              <a:off x="609600" y="1204912"/>
              <a:ext cx="22860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8644" name="Line 28"/>
            <p:cNvSpPr>
              <a:spLocks noChangeShapeType="1"/>
            </p:cNvSpPr>
            <p:nvPr/>
          </p:nvSpPr>
          <p:spPr bwMode="auto">
            <a:xfrm flipH="1">
              <a:off x="261938" y="1204912"/>
              <a:ext cx="195263"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8645" name="Line 29"/>
            <p:cNvSpPr>
              <a:spLocks noChangeShapeType="1"/>
            </p:cNvSpPr>
            <p:nvPr/>
          </p:nvSpPr>
          <p:spPr bwMode="auto">
            <a:xfrm flipH="1">
              <a:off x="609600" y="442912"/>
              <a:ext cx="45720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8646" name="Line 30"/>
            <p:cNvSpPr>
              <a:spLocks noChangeShapeType="1"/>
            </p:cNvSpPr>
            <p:nvPr/>
          </p:nvSpPr>
          <p:spPr bwMode="auto">
            <a:xfrm>
              <a:off x="1219200" y="442912"/>
              <a:ext cx="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8647" name="Oval 31"/>
            <p:cNvSpPr>
              <a:spLocks noChangeArrowheads="1"/>
            </p:cNvSpPr>
            <p:nvPr/>
          </p:nvSpPr>
          <p:spPr bwMode="auto">
            <a:xfrm>
              <a:off x="990600" y="619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68648" name="Oval 32"/>
            <p:cNvSpPr>
              <a:spLocks noChangeArrowheads="1"/>
            </p:cNvSpPr>
            <p:nvPr/>
          </p:nvSpPr>
          <p:spPr bwMode="auto">
            <a:xfrm>
              <a:off x="990600" y="8239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68649" name="Oval 33"/>
            <p:cNvSpPr>
              <a:spLocks noChangeArrowheads="1"/>
            </p:cNvSpPr>
            <p:nvPr/>
          </p:nvSpPr>
          <p:spPr bwMode="auto">
            <a:xfrm>
              <a:off x="609600" y="1585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68650" name="Oval 34"/>
            <p:cNvSpPr>
              <a:spLocks noChangeArrowheads="1"/>
            </p:cNvSpPr>
            <p:nvPr/>
          </p:nvSpPr>
          <p:spPr bwMode="auto">
            <a:xfrm>
              <a:off x="0" y="1585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68651" name="Oval 35"/>
            <p:cNvSpPr>
              <a:spLocks noChangeArrowheads="1"/>
            </p:cNvSpPr>
            <p:nvPr/>
          </p:nvSpPr>
          <p:spPr bwMode="auto">
            <a:xfrm>
              <a:off x="304800" y="8239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68652" name="Oval 36"/>
            <p:cNvSpPr>
              <a:spLocks noChangeArrowheads="1"/>
            </p:cNvSpPr>
            <p:nvPr/>
          </p:nvSpPr>
          <p:spPr bwMode="auto">
            <a:xfrm>
              <a:off x="1676400" y="8239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68653" name="Oval 37"/>
            <p:cNvSpPr>
              <a:spLocks noChangeArrowheads="1"/>
            </p:cNvSpPr>
            <p:nvPr/>
          </p:nvSpPr>
          <p:spPr bwMode="auto">
            <a:xfrm>
              <a:off x="1676400" y="1585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68654" name="Text Box 38"/>
            <p:cNvSpPr txBox="1">
              <a:spLocks noChangeArrowheads="1"/>
            </p:cNvSpPr>
            <p:nvPr/>
          </p:nvSpPr>
          <p:spPr bwMode="auto">
            <a:xfrm>
              <a:off x="1006475" y="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dirty="0">
                  <a:solidFill>
                    <a:schemeClr val="tx2"/>
                  </a:solidFill>
                  <a:latin typeface="Times New Roman" pitchFamily="18" charset="0"/>
                </a:rPr>
                <a:t>A</a:t>
              </a:r>
              <a:endParaRPr lang="en-US" altLang="zh-CN" sz="2400" dirty="0">
                <a:latin typeface="Times New Roman" pitchFamily="18" charset="0"/>
              </a:endParaRPr>
            </a:p>
          </p:txBody>
        </p:sp>
        <p:sp>
          <p:nvSpPr>
            <p:cNvPr id="68655" name="Text Box 39"/>
            <p:cNvSpPr txBox="1">
              <a:spLocks noChangeArrowheads="1"/>
            </p:cNvSpPr>
            <p:nvPr/>
          </p:nvSpPr>
          <p:spPr bwMode="auto">
            <a:xfrm>
              <a:off x="330200" y="7620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B</a:t>
              </a:r>
              <a:endParaRPr lang="en-US" altLang="zh-CN" sz="2400">
                <a:latin typeface="Times New Roman" pitchFamily="18" charset="0"/>
              </a:endParaRPr>
            </a:p>
          </p:txBody>
        </p:sp>
        <p:sp>
          <p:nvSpPr>
            <p:cNvPr id="68656" name="Text Box 40"/>
            <p:cNvSpPr txBox="1">
              <a:spLocks noChangeArrowheads="1"/>
            </p:cNvSpPr>
            <p:nvPr/>
          </p:nvSpPr>
          <p:spPr bwMode="auto">
            <a:xfrm>
              <a:off x="1006475" y="7620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C</a:t>
              </a:r>
              <a:endParaRPr lang="en-US" altLang="zh-CN" sz="2400">
                <a:latin typeface="Times New Roman" pitchFamily="18" charset="0"/>
              </a:endParaRPr>
            </a:p>
          </p:txBody>
        </p:sp>
        <p:sp>
          <p:nvSpPr>
            <p:cNvPr id="68657" name="Text Box 41"/>
            <p:cNvSpPr txBox="1">
              <a:spLocks noChangeArrowheads="1"/>
            </p:cNvSpPr>
            <p:nvPr/>
          </p:nvSpPr>
          <p:spPr bwMode="auto">
            <a:xfrm>
              <a:off x="1752600" y="7620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D</a:t>
              </a:r>
              <a:endParaRPr lang="en-US" altLang="zh-CN" sz="2400">
                <a:latin typeface="Times New Roman" pitchFamily="18" charset="0"/>
              </a:endParaRPr>
            </a:p>
          </p:txBody>
        </p:sp>
        <p:sp>
          <p:nvSpPr>
            <p:cNvPr id="68658" name="Text Box 42"/>
            <p:cNvSpPr txBox="1">
              <a:spLocks noChangeArrowheads="1"/>
            </p:cNvSpPr>
            <p:nvPr/>
          </p:nvSpPr>
          <p:spPr bwMode="auto">
            <a:xfrm>
              <a:off x="25400" y="15240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E</a:t>
              </a:r>
              <a:endParaRPr lang="en-US" altLang="zh-CN" sz="2400">
                <a:latin typeface="Times New Roman" pitchFamily="18" charset="0"/>
              </a:endParaRPr>
            </a:p>
          </p:txBody>
        </p:sp>
        <p:sp>
          <p:nvSpPr>
            <p:cNvPr id="68659" name="Text Box 43"/>
            <p:cNvSpPr txBox="1">
              <a:spLocks noChangeArrowheads="1"/>
            </p:cNvSpPr>
            <p:nvPr/>
          </p:nvSpPr>
          <p:spPr bwMode="auto">
            <a:xfrm>
              <a:off x="644525" y="1524000"/>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F</a:t>
              </a:r>
              <a:endParaRPr lang="en-US" altLang="zh-CN" sz="2400">
                <a:latin typeface="Times New Roman" pitchFamily="18" charset="0"/>
              </a:endParaRPr>
            </a:p>
          </p:txBody>
        </p:sp>
        <p:sp>
          <p:nvSpPr>
            <p:cNvPr id="68660" name="Text Box 44"/>
            <p:cNvSpPr txBox="1">
              <a:spLocks noChangeArrowheads="1"/>
            </p:cNvSpPr>
            <p:nvPr/>
          </p:nvSpPr>
          <p:spPr bwMode="auto">
            <a:xfrm>
              <a:off x="1682750" y="1524000"/>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G</a:t>
              </a:r>
              <a:endParaRPr lang="en-US" altLang="zh-CN" sz="2400">
                <a:latin typeface="Times New Roman" pitchFamily="18" charset="0"/>
              </a:endParaRPr>
            </a:p>
          </p:txBody>
        </p:sp>
      </p:grpSp>
      <p:grpSp>
        <p:nvGrpSpPr>
          <p:cNvPr id="68616" name="Group 34"/>
          <p:cNvGrpSpPr>
            <a:grpSpLocks/>
          </p:cNvGrpSpPr>
          <p:nvPr/>
        </p:nvGrpSpPr>
        <p:grpSpPr bwMode="auto">
          <a:xfrm>
            <a:off x="5181600" y="2781300"/>
            <a:ext cx="2514600" cy="3124200"/>
            <a:chOff x="0" y="0"/>
            <a:chExt cx="2514600" cy="3124201"/>
          </a:xfrm>
        </p:grpSpPr>
        <p:sp>
          <p:nvSpPr>
            <p:cNvPr id="68617" name="Line 2"/>
            <p:cNvSpPr>
              <a:spLocks noChangeShapeType="1"/>
            </p:cNvSpPr>
            <p:nvPr/>
          </p:nvSpPr>
          <p:spPr bwMode="auto">
            <a:xfrm>
              <a:off x="304800" y="1600200"/>
              <a:ext cx="457200" cy="45720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8" name="Line 3"/>
            <p:cNvSpPr>
              <a:spLocks noChangeShapeType="1"/>
            </p:cNvSpPr>
            <p:nvPr/>
          </p:nvSpPr>
          <p:spPr bwMode="auto">
            <a:xfrm flipH="1">
              <a:off x="1752600" y="2362200"/>
              <a:ext cx="45720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9" name="Line 13"/>
            <p:cNvSpPr>
              <a:spLocks noChangeShapeType="1"/>
            </p:cNvSpPr>
            <p:nvPr/>
          </p:nvSpPr>
          <p:spPr bwMode="auto">
            <a:xfrm flipH="1">
              <a:off x="304800" y="381000"/>
              <a:ext cx="1066800" cy="1066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0" name="Line 14"/>
            <p:cNvSpPr>
              <a:spLocks noChangeShapeType="1"/>
            </p:cNvSpPr>
            <p:nvPr/>
          </p:nvSpPr>
          <p:spPr bwMode="auto">
            <a:xfrm>
              <a:off x="990600" y="1052513"/>
              <a:ext cx="1219200" cy="1157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1" name="Oval 15"/>
            <p:cNvSpPr>
              <a:spLocks noChangeArrowheads="1"/>
            </p:cNvSpPr>
            <p:nvPr/>
          </p:nvSpPr>
          <p:spPr bwMode="auto">
            <a:xfrm>
              <a:off x="1219200" y="76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68622" name="Oval 16"/>
            <p:cNvSpPr>
              <a:spLocks noChangeArrowheads="1"/>
            </p:cNvSpPr>
            <p:nvPr/>
          </p:nvSpPr>
          <p:spPr bwMode="auto">
            <a:xfrm>
              <a:off x="609600" y="685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68623" name="Oval 17"/>
            <p:cNvSpPr>
              <a:spLocks noChangeArrowheads="1"/>
            </p:cNvSpPr>
            <p:nvPr/>
          </p:nvSpPr>
          <p:spPr bwMode="auto">
            <a:xfrm>
              <a:off x="2057400" y="2043114"/>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68624" name="Oval 18"/>
            <p:cNvSpPr>
              <a:spLocks noChangeArrowheads="1"/>
            </p:cNvSpPr>
            <p:nvPr/>
          </p:nvSpPr>
          <p:spPr bwMode="auto">
            <a:xfrm>
              <a:off x="1371600" y="1371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68625" name="Oval 19"/>
            <p:cNvSpPr>
              <a:spLocks noChangeArrowheads="1"/>
            </p:cNvSpPr>
            <p:nvPr/>
          </p:nvSpPr>
          <p:spPr bwMode="auto">
            <a:xfrm>
              <a:off x="0" y="1295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68626" name="Text Box 20"/>
            <p:cNvSpPr txBox="1">
              <a:spLocks noChangeArrowheads="1"/>
            </p:cNvSpPr>
            <p:nvPr/>
          </p:nvSpPr>
          <p:spPr bwMode="auto">
            <a:xfrm>
              <a:off x="1235075" y="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A</a:t>
              </a:r>
              <a:endParaRPr lang="en-US" altLang="zh-CN" sz="2400">
                <a:latin typeface="Times New Roman" pitchFamily="18" charset="0"/>
              </a:endParaRPr>
            </a:p>
          </p:txBody>
        </p:sp>
        <p:sp>
          <p:nvSpPr>
            <p:cNvPr id="68627" name="Text Box 21"/>
            <p:cNvSpPr txBox="1">
              <a:spLocks noChangeArrowheads="1"/>
            </p:cNvSpPr>
            <p:nvPr/>
          </p:nvSpPr>
          <p:spPr bwMode="auto">
            <a:xfrm>
              <a:off x="646113" y="623888"/>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B</a:t>
              </a:r>
              <a:endParaRPr lang="en-US" altLang="zh-CN" sz="2400">
                <a:latin typeface="Times New Roman" pitchFamily="18" charset="0"/>
              </a:endParaRPr>
            </a:p>
          </p:txBody>
        </p:sp>
        <p:sp>
          <p:nvSpPr>
            <p:cNvPr id="68628" name="Text Box 22"/>
            <p:cNvSpPr txBox="1">
              <a:spLocks noChangeArrowheads="1"/>
            </p:cNvSpPr>
            <p:nvPr/>
          </p:nvSpPr>
          <p:spPr bwMode="auto">
            <a:xfrm>
              <a:off x="1371600" y="1309688"/>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C</a:t>
              </a:r>
              <a:endParaRPr lang="en-US" altLang="zh-CN" sz="2400">
                <a:latin typeface="Times New Roman" pitchFamily="18" charset="0"/>
              </a:endParaRPr>
            </a:p>
          </p:txBody>
        </p:sp>
        <p:sp>
          <p:nvSpPr>
            <p:cNvPr id="68629" name="Text Box 23"/>
            <p:cNvSpPr txBox="1">
              <a:spLocks noChangeArrowheads="1"/>
            </p:cNvSpPr>
            <p:nvPr/>
          </p:nvSpPr>
          <p:spPr bwMode="auto">
            <a:xfrm>
              <a:off x="25400" y="1233488"/>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E</a:t>
              </a:r>
              <a:endParaRPr lang="en-US" altLang="zh-CN" sz="2400">
                <a:latin typeface="Times New Roman" pitchFamily="18" charset="0"/>
              </a:endParaRPr>
            </a:p>
          </p:txBody>
        </p:sp>
        <p:sp>
          <p:nvSpPr>
            <p:cNvPr id="68630" name="Text Box 24"/>
            <p:cNvSpPr txBox="1">
              <a:spLocks noChangeArrowheads="1"/>
            </p:cNvSpPr>
            <p:nvPr/>
          </p:nvSpPr>
          <p:spPr bwMode="auto">
            <a:xfrm>
              <a:off x="2073275" y="19812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D</a:t>
              </a:r>
              <a:endParaRPr lang="en-US" altLang="zh-CN" sz="2400">
                <a:latin typeface="Times New Roman" pitchFamily="18" charset="0"/>
              </a:endParaRPr>
            </a:p>
          </p:txBody>
        </p:sp>
        <p:sp>
          <p:nvSpPr>
            <p:cNvPr id="68631" name="Oval 45"/>
            <p:cNvSpPr>
              <a:spLocks noChangeArrowheads="1"/>
            </p:cNvSpPr>
            <p:nvPr/>
          </p:nvSpPr>
          <p:spPr bwMode="auto">
            <a:xfrm>
              <a:off x="1447800" y="2667001"/>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68632" name="Text Box 46"/>
            <p:cNvSpPr txBox="1">
              <a:spLocks noChangeArrowheads="1"/>
            </p:cNvSpPr>
            <p:nvPr/>
          </p:nvSpPr>
          <p:spPr bwMode="auto">
            <a:xfrm>
              <a:off x="1454150" y="2605088"/>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G</a:t>
              </a:r>
              <a:endParaRPr lang="en-US" altLang="zh-CN" sz="2400">
                <a:latin typeface="Times New Roman" pitchFamily="18" charset="0"/>
              </a:endParaRPr>
            </a:p>
          </p:txBody>
        </p:sp>
        <p:sp>
          <p:nvSpPr>
            <p:cNvPr id="68633" name="Oval 47"/>
            <p:cNvSpPr>
              <a:spLocks noChangeArrowheads="1"/>
            </p:cNvSpPr>
            <p:nvPr/>
          </p:nvSpPr>
          <p:spPr bwMode="auto">
            <a:xfrm>
              <a:off x="685800" y="1981201"/>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68634" name="Text Box 48"/>
            <p:cNvSpPr txBox="1">
              <a:spLocks noChangeArrowheads="1"/>
            </p:cNvSpPr>
            <p:nvPr/>
          </p:nvSpPr>
          <p:spPr bwMode="auto">
            <a:xfrm>
              <a:off x="720725" y="1981200"/>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F</a:t>
              </a:r>
              <a:endParaRPr lang="en-US" altLang="zh-CN" sz="2400">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E1B96A56-8FBC-4A29-B1C0-D56BCFDEE21D}" type="slidenum">
              <a:rPr lang="en-US" altLang="zh-CN" sz="1800" b="1">
                <a:latin typeface="华文新魏" pitchFamily="2" charset="-122"/>
                <a:ea typeface="华文新魏" pitchFamily="2" charset="-122"/>
              </a:rPr>
              <a:pPr algn="r" eaLnBrk="1" hangingPunct="1"/>
              <a:t>64</a:t>
            </a:fld>
            <a:endParaRPr lang="en-US" altLang="zh-CN" sz="1800" b="1">
              <a:latin typeface="华文新魏" pitchFamily="2" charset="-122"/>
              <a:ea typeface="华文新魏" pitchFamily="2" charset="-122"/>
            </a:endParaRPr>
          </a:p>
        </p:txBody>
      </p:sp>
      <p:sp>
        <p:nvSpPr>
          <p:cNvPr id="69635"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B7924C03-5675-4E0C-81E4-D084BE29F3FD}" type="slidenum">
              <a:rPr lang="en-US" altLang="zh-CN" sz="1800" b="1">
                <a:latin typeface="华文新魏" pitchFamily="2" charset="-122"/>
                <a:ea typeface="华文新魏" pitchFamily="2" charset="-122"/>
              </a:rPr>
              <a:pPr algn="r" eaLnBrk="1" hangingPunct="1"/>
              <a:t>64</a:t>
            </a:fld>
            <a:endParaRPr lang="en-US" altLang="zh-CN" sz="1800" b="1">
              <a:latin typeface="华文新魏" pitchFamily="2" charset="-122"/>
              <a:ea typeface="华文新魏" pitchFamily="2" charset="-122"/>
            </a:endParaRPr>
          </a:p>
        </p:txBody>
      </p:sp>
      <p:grpSp>
        <p:nvGrpSpPr>
          <p:cNvPr id="69636" name="Group 4"/>
          <p:cNvGrpSpPr>
            <a:grpSpLocks/>
          </p:cNvGrpSpPr>
          <p:nvPr/>
        </p:nvGrpSpPr>
        <p:grpSpPr bwMode="auto">
          <a:xfrm>
            <a:off x="2843213" y="1384300"/>
            <a:ext cx="5605462" cy="3124200"/>
            <a:chOff x="0" y="0"/>
            <a:chExt cx="3531" cy="1968"/>
          </a:xfrm>
        </p:grpSpPr>
        <p:sp>
          <p:nvSpPr>
            <p:cNvPr id="69668" name="Line 2"/>
            <p:cNvSpPr>
              <a:spLocks noChangeShapeType="1"/>
            </p:cNvSpPr>
            <p:nvPr/>
          </p:nvSpPr>
          <p:spPr bwMode="auto">
            <a:xfrm>
              <a:off x="2139" y="1008"/>
              <a:ext cx="288" cy="28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69" name="Line 3"/>
            <p:cNvSpPr>
              <a:spLocks noChangeShapeType="1"/>
            </p:cNvSpPr>
            <p:nvPr/>
          </p:nvSpPr>
          <p:spPr bwMode="auto">
            <a:xfrm flipH="1">
              <a:off x="3051" y="1488"/>
              <a:ext cx="288"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70" name="Line 6"/>
            <p:cNvSpPr>
              <a:spLocks noChangeShapeType="1"/>
            </p:cNvSpPr>
            <p:nvPr/>
          </p:nvSpPr>
          <p:spPr bwMode="auto">
            <a:xfrm flipH="1">
              <a:off x="2139" y="240"/>
              <a:ext cx="672" cy="6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71" name="Line 7"/>
            <p:cNvSpPr>
              <a:spLocks noChangeShapeType="1"/>
            </p:cNvSpPr>
            <p:nvPr/>
          </p:nvSpPr>
          <p:spPr bwMode="auto">
            <a:xfrm>
              <a:off x="2571" y="663"/>
              <a:ext cx="768" cy="729"/>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72" name="Oval 8"/>
            <p:cNvSpPr>
              <a:spLocks noChangeArrowheads="1"/>
            </p:cNvSpPr>
            <p:nvPr/>
          </p:nvSpPr>
          <p:spPr bwMode="auto">
            <a:xfrm>
              <a:off x="2715" y="4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69673" name="Oval 9"/>
            <p:cNvSpPr>
              <a:spLocks noChangeArrowheads="1"/>
            </p:cNvSpPr>
            <p:nvPr/>
          </p:nvSpPr>
          <p:spPr bwMode="auto">
            <a:xfrm>
              <a:off x="2331" y="43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69674" name="Oval 10"/>
            <p:cNvSpPr>
              <a:spLocks noChangeArrowheads="1"/>
            </p:cNvSpPr>
            <p:nvPr/>
          </p:nvSpPr>
          <p:spPr bwMode="auto">
            <a:xfrm>
              <a:off x="3243" y="128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69675" name="Oval 11"/>
            <p:cNvSpPr>
              <a:spLocks noChangeArrowheads="1"/>
            </p:cNvSpPr>
            <p:nvPr/>
          </p:nvSpPr>
          <p:spPr bwMode="auto">
            <a:xfrm>
              <a:off x="2811" y="86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69676" name="Oval 12"/>
            <p:cNvSpPr>
              <a:spLocks noChangeArrowheads="1"/>
            </p:cNvSpPr>
            <p:nvPr/>
          </p:nvSpPr>
          <p:spPr bwMode="auto">
            <a:xfrm>
              <a:off x="1947" y="81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69677" name="Text Box 13"/>
            <p:cNvSpPr txBox="1">
              <a:spLocks noChangeArrowheads="1"/>
            </p:cNvSpPr>
            <p:nvPr/>
          </p:nvSpPr>
          <p:spPr bwMode="auto">
            <a:xfrm>
              <a:off x="2725" y="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A</a:t>
              </a:r>
              <a:endParaRPr lang="en-US" altLang="zh-CN" sz="2400">
                <a:latin typeface="Times New Roman" pitchFamily="18" charset="0"/>
              </a:endParaRPr>
            </a:p>
          </p:txBody>
        </p:sp>
        <p:sp>
          <p:nvSpPr>
            <p:cNvPr id="69678" name="Text Box 14"/>
            <p:cNvSpPr txBox="1">
              <a:spLocks noChangeArrowheads="1"/>
            </p:cNvSpPr>
            <p:nvPr/>
          </p:nvSpPr>
          <p:spPr bwMode="auto">
            <a:xfrm>
              <a:off x="2354" y="393"/>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B</a:t>
              </a:r>
              <a:endParaRPr lang="en-US" altLang="zh-CN" sz="2400">
                <a:latin typeface="Times New Roman" pitchFamily="18" charset="0"/>
              </a:endParaRPr>
            </a:p>
          </p:txBody>
        </p:sp>
        <p:sp>
          <p:nvSpPr>
            <p:cNvPr id="69679" name="Text Box 15"/>
            <p:cNvSpPr txBox="1">
              <a:spLocks noChangeArrowheads="1"/>
            </p:cNvSpPr>
            <p:nvPr/>
          </p:nvSpPr>
          <p:spPr bwMode="auto">
            <a:xfrm>
              <a:off x="2811" y="825"/>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C</a:t>
              </a:r>
              <a:endParaRPr lang="en-US" altLang="zh-CN" sz="2400">
                <a:latin typeface="Times New Roman" pitchFamily="18" charset="0"/>
              </a:endParaRPr>
            </a:p>
          </p:txBody>
        </p:sp>
        <p:sp>
          <p:nvSpPr>
            <p:cNvPr id="69680" name="Text Box 16"/>
            <p:cNvSpPr txBox="1">
              <a:spLocks noChangeArrowheads="1"/>
            </p:cNvSpPr>
            <p:nvPr/>
          </p:nvSpPr>
          <p:spPr bwMode="auto">
            <a:xfrm>
              <a:off x="1963" y="777"/>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E</a:t>
              </a:r>
              <a:endParaRPr lang="en-US" altLang="zh-CN" sz="2400">
                <a:latin typeface="Times New Roman" pitchFamily="18" charset="0"/>
              </a:endParaRPr>
            </a:p>
          </p:txBody>
        </p:sp>
        <p:sp>
          <p:nvSpPr>
            <p:cNvPr id="69681" name="Text Box 17"/>
            <p:cNvSpPr txBox="1">
              <a:spLocks noChangeArrowheads="1"/>
            </p:cNvSpPr>
            <p:nvPr/>
          </p:nvSpPr>
          <p:spPr bwMode="auto">
            <a:xfrm>
              <a:off x="3253" y="1248"/>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D</a:t>
              </a:r>
              <a:endParaRPr lang="en-US" altLang="zh-CN" sz="2400">
                <a:latin typeface="Times New Roman" pitchFamily="18" charset="0"/>
              </a:endParaRPr>
            </a:p>
          </p:txBody>
        </p:sp>
        <p:sp>
          <p:nvSpPr>
            <p:cNvPr id="69682" name="Line 18"/>
            <p:cNvSpPr>
              <a:spLocks noChangeShapeType="1"/>
            </p:cNvSpPr>
            <p:nvPr/>
          </p:nvSpPr>
          <p:spPr bwMode="auto">
            <a:xfrm>
              <a:off x="219" y="1440"/>
              <a:ext cx="144" cy="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9683" name="Line 19"/>
            <p:cNvSpPr>
              <a:spLocks noChangeShapeType="1"/>
            </p:cNvSpPr>
            <p:nvPr/>
          </p:nvSpPr>
          <p:spPr bwMode="auto">
            <a:xfrm flipH="1">
              <a:off x="0" y="1440"/>
              <a:ext cx="123" cy="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9684" name="Oval 20"/>
            <p:cNvSpPr>
              <a:spLocks noChangeArrowheads="1"/>
            </p:cNvSpPr>
            <p:nvPr/>
          </p:nvSpPr>
          <p:spPr bwMode="auto">
            <a:xfrm>
              <a:off x="2859" y="168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69685" name="Text Box 21"/>
            <p:cNvSpPr txBox="1">
              <a:spLocks noChangeArrowheads="1"/>
            </p:cNvSpPr>
            <p:nvPr/>
          </p:nvSpPr>
          <p:spPr bwMode="auto">
            <a:xfrm>
              <a:off x="2863" y="1641"/>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G</a:t>
              </a:r>
              <a:endParaRPr lang="en-US" altLang="zh-CN" sz="2400">
                <a:latin typeface="Times New Roman" pitchFamily="18" charset="0"/>
              </a:endParaRPr>
            </a:p>
          </p:txBody>
        </p:sp>
        <p:sp>
          <p:nvSpPr>
            <p:cNvPr id="69686" name="Oval 22"/>
            <p:cNvSpPr>
              <a:spLocks noChangeArrowheads="1"/>
            </p:cNvSpPr>
            <p:nvPr/>
          </p:nvSpPr>
          <p:spPr bwMode="auto">
            <a:xfrm>
              <a:off x="2379" y="124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69687" name="Text Box 23"/>
            <p:cNvSpPr txBox="1">
              <a:spLocks noChangeArrowheads="1"/>
            </p:cNvSpPr>
            <p:nvPr/>
          </p:nvSpPr>
          <p:spPr bwMode="auto">
            <a:xfrm>
              <a:off x="2401" y="1248"/>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F</a:t>
              </a:r>
              <a:endParaRPr lang="en-US" altLang="zh-CN" sz="2400">
                <a:latin typeface="Times New Roman" pitchFamily="18" charset="0"/>
              </a:endParaRPr>
            </a:p>
          </p:txBody>
        </p:sp>
      </p:grpSp>
      <p:sp>
        <p:nvSpPr>
          <p:cNvPr id="69637" name="Rectangle 24"/>
          <p:cNvSpPr>
            <a:spLocks noGrp="1" noChangeArrowheads="1"/>
          </p:cNvSpPr>
          <p:nvPr>
            <p:ph type="title" idx="4294967295"/>
          </p:nvPr>
        </p:nvSpPr>
        <p:spPr>
          <a:xfrm>
            <a:off x="457200" y="404813"/>
            <a:ext cx="8229600" cy="900112"/>
          </a:xfrm>
        </p:spPr>
        <p:txBody>
          <a:bodyPr/>
          <a:lstStyle/>
          <a:p>
            <a:pPr eaLnBrk="1" hangingPunct="1"/>
            <a:r>
              <a:rPr lang="zh-CN" sz="4000" b="1" dirty="0" smtClean="0">
                <a:solidFill>
                  <a:schemeClr val="tx2"/>
                </a:solidFill>
                <a:ea typeface="华文新魏" pitchFamily="2" charset="-122"/>
              </a:rPr>
              <a:t>树的先根次序遍历</a:t>
            </a:r>
          </a:p>
        </p:txBody>
      </p:sp>
      <p:sp>
        <p:nvSpPr>
          <p:cNvPr id="92186" name="Rectangle 25"/>
          <p:cNvSpPr>
            <a:spLocks noGrp="1" noChangeArrowheads="1"/>
          </p:cNvSpPr>
          <p:nvPr>
            <p:ph type="body" idx="4294967295"/>
          </p:nvPr>
        </p:nvSpPr>
        <p:spPr>
          <a:xfrm>
            <a:off x="590550" y="1304925"/>
            <a:ext cx="8050213" cy="4859338"/>
          </a:xfrm>
        </p:spPr>
        <p:txBody>
          <a:bodyPr/>
          <a:lstStyle/>
          <a:p>
            <a:pPr eaLnBrk="1" hangingPunct="1">
              <a:spcBef>
                <a:spcPct val="5000"/>
              </a:spcBef>
              <a:buClr>
                <a:srgbClr val="800080"/>
              </a:buClr>
              <a:buSzPct val="50000"/>
            </a:pPr>
            <a:r>
              <a:rPr lang="zh-CN" altLang="en-US" sz="3000" b="1" dirty="0" smtClean="0">
                <a:latin typeface="Times New Roman" pitchFamily="18" charset="0"/>
                <a:ea typeface="仿宋_GB2312" pitchFamily="49" charset="-122"/>
              </a:rPr>
              <a:t>当树非空时</a:t>
            </a:r>
          </a:p>
          <a:p>
            <a:pPr lvl="1" eaLnBrk="1" hangingPunct="1">
              <a:spcBef>
                <a:spcPct val="5000"/>
              </a:spcBef>
              <a:buClr>
                <a:schemeClr val="tx2"/>
              </a:buClr>
              <a:buSzPct val="50000"/>
              <a:buFont typeface="Wingdings" pitchFamily="2" charset="2"/>
              <a:buChar char="u"/>
            </a:pPr>
            <a:r>
              <a:rPr lang="zh-CN" altLang="en-US" sz="3000" b="1" dirty="0" smtClean="0">
                <a:latin typeface="Times New Roman" pitchFamily="18" charset="0"/>
                <a:ea typeface="仿宋_GB2312" pitchFamily="49" charset="-122"/>
              </a:rPr>
              <a:t> 访问根结点</a:t>
            </a:r>
          </a:p>
          <a:p>
            <a:pPr lvl="1" eaLnBrk="1" hangingPunct="1">
              <a:spcBef>
                <a:spcPct val="5000"/>
              </a:spcBef>
              <a:buClr>
                <a:schemeClr val="tx2"/>
              </a:buClr>
              <a:buSzPct val="50000"/>
              <a:buFont typeface="Wingdings" pitchFamily="2" charset="2"/>
              <a:buChar char="u"/>
            </a:pPr>
            <a:r>
              <a:rPr lang="zh-CN" altLang="en-US" sz="3000" b="1" dirty="0" smtClean="0">
                <a:latin typeface="Times New Roman" pitchFamily="18" charset="0"/>
                <a:ea typeface="仿宋_GB2312" pitchFamily="49" charset="-122"/>
              </a:rPr>
              <a:t> 依次先根遍历根的各棵</a:t>
            </a:r>
          </a:p>
          <a:p>
            <a:pPr lvl="1" eaLnBrk="1" hangingPunct="1">
              <a:spcBef>
                <a:spcPct val="5000"/>
              </a:spcBef>
              <a:buClr>
                <a:schemeClr val="tx2"/>
              </a:buClr>
              <a:buSzPct val="50000"/>
              <a:buFont typeface="Wingdings" pitchFamily="2" charset="2"/>
              <a:buNone/>
            </a:pPr>
            <a:r>
              <a:rPr lang="zh-CN" altLang="en-US" sz="3000" b="1" dirty="0" smtClean="0">
                <a:latin typeface="Times New Roman" pitchFamily="18" charset="0"/>
                <a:ea typeface="仿宋_GB2312" pitchFamily="49" charset="-122"/>
              </a:rPr>
              <a:t>    子树</a:t>
            </a:r>
          </a:p>
          <a:p>
            <a:pPr eaLnBrk="1" hangingPunct="1">
              <a:spcBef>
                <a:spcPct val="5000"/>
              </a:spcBef>
              <a:buClr>
                <a:srgbClr val="800080"/>
              </a:buClr>
              <a:buSzPct val="50000"/>
            </a:pPr>
            <a:r>
              <a:rPr lang="zh-CN" altLang="en-US" sz="3000" b="1" dirty="0" smtClean="0">
                <a:latin typeface="Times New Roman" pitchFamily="18" charset="0"/>
                <a:ea typeface="仿宋_GB2312" pitchFamily="49" charset="-122"/>
              </a:rPr>
              <a:t>树先根遍历 ：</a:t>
            </a:r>
            <a:endParaRPr lang="en-US" sz="3000" b="1" dirty="0" smtClean="0">
              <a:solidFill>
                <a:schemeClr val="tx2"/>
              </a:solidFill>
              <a:latin typeface="Times New Roman" pitchFamily="18" charset="0"/>
              <a:ea typeface="仿宋_GB2312" pitchFamily="49" charset="-122"/>
            </a:endParaRPr>
          </a:p>
          <a:p>
            <a:pPr eaLnBrk="1" hangingPunct="1">
              <a:spcBef>
                <a:spcPct val="5000"/>
              </a:spcBef>
              <a:buClr>
                <a:srgbClr val="800080"/>
              </a:buClr>
              <a:buSzPct val="50000"/>
            </a:pPr>
            <a:r>
              <a:rPr lang="zh-CN" altLang="en-US" sz="3000" b="1" dirty="0" smtClean="0">
                <a:latin typeface="Times New Roman" pitchFamily="18" charset="0"/>
                <a:ea typeface="仿宋_GB2312" pitchFamily="49" charset="-122"/>
              </a:rPr>
              <a:t>对应二叉树前序遍历： </a:t>
            </a:r>
            <a:endParaRPr lang="en-US" sz="3000" b="1" dirty="0" smtClean="0">
              <a:solidFill>
                <a:schemeClr val="tx2"/>
              </a:solidFill>
              <a:latin typeface="Times New Roman" pitchFamily="18" charset="0"/>
              <a:ea typeface="仿宋_GB2312" pitchFamily="49" charset="-122"/>
            </a:endParaRPr>
          </a:p>
          <a:p>
            <a:pPr eaLnBrk="1" hangingPunct="1">
              <a:spcBef>
                <a:spcPct val="5000"/>
              </a:spcBef>
              <a:buClr>
                <a:srgbClr val="800080"/>
              </a:buClr>
              <a:buSzPct val="50000"/>
            </a:pPr>
            <a:r>
              <a:rPr lang="zh-CN" altLang="en-US" sz="3000" b="1" dirty="0" smtClean="0">
                <a:solidFill>
                  <a:srgbClr val="FF0000"/>
                </a:solidFill>
                <a:latin typeface="Times New Roman" pitchFamily="18" charset="0"/>
                <a:ea typeface="仿宋_GB2312" pitchFamily="49" charset="-122"/>
              </a:rPr>
              <a:t>树的先根遍历结果与其对应二叉树</a:t>
            </a:r>
          </a:p>
          <a:p>
            <a:pPr eaLnBrk="1" hangingPunct="1">
              <a:spcBef>
                <a:spcPct val="5000"/>
              </a:spcBef>
              <a:buClr>
                <a:srgbClr val="800080"/>
              </a:buClr>
              <a:buSzPct val="50000"/>
              <a:buFont typeface="Wingdings" pitchFamily="2" charset="2"/>
              <a:buNone/>
            </a:pPr>
            <a:r>
              <a:rPr lang="zh-CN" altLang="en-US" sz="3000" b="1" dirty="0" smtClean="0">
                <a:solidFill>
                  <a:srgbClr val="FF0000"/>
                </a:solidFill>
                <a:latin typeface="Times New Roman" pitchFamily="18" charset="0"/>
                <a:ea typeface="仿宋_GB2312" pitchFamily="49" charset="-122"/>
              </a:rPr>
              <a:t>   表示的前序遍历结果相同</a:t>
            </a:r>
          </a:p>
          <a:p>
            <a:pPr eaLnBrk="1" hangingPunct="1">
              <a:spcBef>
                <a:spcPct val="5000"/>
              </a:spcBef>
              <a:buClr>
                <a:srgbClr val="800080"/>
              </a:buClr>
              <a:buSzPct val="50000"/>
            </a:pPr>
            <a:r>
              <a:rPr lang="zh-CN" altLang="en-US" sz="3000" b="1" dirty="0" smtClean="0">
                <a:latin typeface="Times New Roman" pitchFamily="18" charset="0"/>
                <a:ea typeface="仿宋_GB2312" pitchFamily="49" charset="-122"/>
              </a:rPr>
              <a:t>树的先根遍历可以借助对应二叉树的前序遍历算法实现</a:t>
            </a:r>
            <a:endParaRPr lang="zh-CN" altLang="en-US" sz="3000" dirty="0" smtClean="0">
              <a:latin typeface="Times New Roman" pitchFamily="18" charset="0"/>
            </a:endParaRPr>
          </a:p>
        </p:txBody>
      </p:sp>
      <p:grpSp>
        <p:nvGrpSpPr>
          <p:cNvPr id="69639" name="Group 27"/>
          <p:cNvGrpSpPr>
            <a:grpSpLocks/>
          </p:cNvGrpSpPr>
          <p:nvPr/>
        </p:nvGrpSpPr>
        <p:grpSpPr bwMode="auto">
          <a:xfrm>
            <a:off x="4352925" y="215900"/>
            <a:ext cx="2193925" cy="2043113"/>
            <a:chOff x="0" y="0"/>
            <a:chExt cx="2193925" cy="2043113"/>
          </a:xfrm>
        </p:grpSpPr>
        <p:sp>
          <p:nvSpPr>
            <p:cNvPr id="69642" name="Line 4"/>
            <p:cNvSpPr>
              <a:spLocks noChangeShapeType="1"/>
            </p:cNvSpPr>
            <p:nvPr/>
          </p:nvSpPr>
          <p:spPr bwMode="auto">
            <a:xfrm>
              <a:off x="1905000" y="12049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3" name="Line 5"/>
            <p:cNvSpPr>
              <a:spLocks noChangeShapeType="1"/>
            </p:cNvSpPr>
            <p:nvPr/>
          </p:nvSpPr>
          <p:spPr bwMode="auto">
            <a:xfrm>
              <a:off x="609600" y="1204912"/>
              <a:ext cx="228600" cy="5334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4" name="Line 6"/>
            <p:cNvSpPr>
              <a:spLocks noChangeShapeType="1"/>
            </p:cNvSpPr>
            <p:nvPr/>
          </p:nvSpPr>
          <p:spPr bwMode="auto">
            <a:xfrm flipH="1">
              <a:off x="304800" y="1281112"/>
              <a:ext cx="15240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5" name="Line 7"/>
            <p:cNvSpPr>
              <a:spLocks noChangeShapeType="1"/>
            </p:cNvSpPr>
            <p:nvPr/>
          </p:nvSpPr>
          <p:spPr bwMode="auto">
            <a:xfrm>
              <a:off x="1371600" y="442912"/>
              <a:ext cx="53340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6" name="Line 8"/>
            <p:cNvSpPr>
              <a:spLocks noChangeShapeType="1"/>
            </p:cNvSpPr>
            <p:nvPr/>
          </p:nvSpPr>
          <p:spPr bwMode="auto">
            <a:xfrm>
              <a:off x="1219200" y="519112"/>
              <a:ext cx="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7" name="Line 9"/>
            <p:cNvSpPr>
              <a:spLocks noChangeShapeType="1"/>
            </p:cNvSpPr>
            <p:nvPr/>
          </p:nvSpPr>
          <p:spPr bwMode="auto">
            <a:xfrm flipH="1">
              <a:off x="609600" y="442912"/>
              <a:ext cx="45720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8" name="Line 25"/>
            <p:cNvSpPr>
              <a:spLocks noChangeShapeType="1"/>
            </p:cNvSpPr>
            <p:nvPr/>
          </p:nvSpPr>
          <p:spPr bwMode="auto">
            <a:xfrm>
              <a:off x="1905000" y="1204912"/>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9649" name="Line 26"/>
            <p:cNvSpPr>
              <a:spLocks noChangeShapeType="1"/>
            </p:cNvSpPr>
            <p:nvPr/>
          </p:nvSpPr>
          <p:spPr bwMode="auto">
            <a:xfrm>
              <a:off x="1371600" y="366712"/>
              <a:ext cx="533400" cy="685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9650" name="Line 27"/>
            <p:cNvSpPr>
              <a:spLocks noChangeShapeType="1"/>
            </p:cNvSpPr>
            <p:nvPr/>
          </p:nvSpPr>
          <p:spPr bwMode="auto">
            <a:xfrm>
              <a:off x="609600" y="1204912"/>
              <a:ext cx="22860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9651" name="Line 28"/>
            <p:cNvSpPr>
              <a:spLocks noChangeShapeType="1"/>
            </p:cNvSpPr>
            <p:nvPr/>
          </p:nvSpPr>
          <p:spPr bwMode="auto">
            <a:xfrm flipH="1">
              <a:off x="261938" y="1204912"/>
              <a:ext cx="195263"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9652" name="Line 29"/>
            <p:cNvSpPr>
              <a:spLocks noChangeShapeType="1"/>
            </p:cNvSpPr>
            <p:nvPr/>
          </p:nvSpPr>
          <p:spPr bwMode="auto">
            <a:xfrm flipH="1">
              <a:off x="609600" y="442912"/>
              <a:ext cx="45720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9653" name="Line 30"/>
            <p:cNvSpPr>
              <a:spLocks noChangeShapeType="1"/>
            </p:cNvSpPr>
            <p:nvPr/>
          </p:nvSpPr>
          <p:spPr bwMode="auto">
            <a:xfrm>
              <a:off x="1219200" y="442912"/>
              <a:ext cx="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9654" name="Oval 31"/>
            <p:cNvSpPr>
              <a:spLocks noChangeArrowheads="1"/>
            </p:cNvSpPr>
            <p:nvPr/>
          </p:nvSpPr>
          <p:spPr bwMode="auto">
            <a:xfrm>
              <a:off x="990600" y="61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69655" name="Oval 32"/>
            <p:cNvSpPr>
              <a:spLocks noChangeArrowheads="1"/>
            </p:cNvSpPr>
            <p:nvPr/>
          </p:nvSpPr>
          <p:spPr bwMode="auto">
            <a:xfrm>
              <a:off x="990600" y="823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69656" name="Oval 33"/>
            <p:cNvSpPr>
              <a:spLocks noChangeArrowheads="1"/>
            </p:cNvSpPr>
            <p:nvPr/>
          </p:nvSpPr>
          <p:spPr bwMode="auto">
            <a:xfrm>
              <a:off x="609600" y="1585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69657" name="Oval 34"/>
            <p:cNvSpPr>
              <a:spLocks noChangeArrowheads="1"/>
            </p:cNvSpPr>
            <p:nvPr/>
          </p:nvSpPr>
          <p:spPr bwMode="auto">
            <a:xfrm>
              <a:off x="0" y="1585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69658" name="Oval 35"/>
            <p:cNvSpPr>
              <a:spLocks noChangeArrowheads="1"/>
            </p:cNvSpPr>
            <p:nvPr/>
          </p:nvSpPr>
          <p:spPr bwMode="auto">
            <a:xfrm>
              <a:off x="304800" y="823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69659" name="Oval 36"/>
            <p:cNvSpPr>
              <a:spLocks noChangeArrowheads="1"/>
            </p:cNvSpPr>
            <p:nvPr/>
          </p:nvSpPr>
          <p:spPr bwMode="auto">
            <a:xfrm>
              <a:off x="1676400" y="823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69660" name="Oval 37"/>
            <p:cNvSpPr>
              <a:spLocks noChangeArrowheads="1"/>
            </p:cNvSpPr>
            <p:nvPr/>
          </p:nvSpPr>
          <p:spPr bwMode="auto">
            <a:xfrm>
              <a:off x="1676400" y="1585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69661" name="Text Box 38"/>
            <p:cNvSpPr txBox="1">
              <a:spLocks noChangeArrowheads="1"/>
            </p:cNvSpPr>
            <p:nvPr/>
          </p:nvSpPr>
          <p:spPr bwMode="auto">
            <a:xfrm>
              <a:off x="1006475" y="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A</a:t>
              </a:r>
              <a:endParaRPr lang="en-US" altLang="zh-CN" sz="2400">
                <a:latin typeface="Times New Roman" pitchFamily="18" charset="0"/>
              </a:endParaRPr>
            </a:p>
          </p:txBody>
        </p:sp>
        <p:sp>
          <p:nvSpPr>
            <p:cNvPr id="69662" name="Text Box 39"/>
            <p:cNvSpPr txBox="1">
              <a:spLocks noChangeArrowheads="1"/>
            </p:cNvSpPr>
            <p:nvPr/>
          </p:nvSpPr>
          <p:spPr bwMode="auto">
            <a:xfrm>
              <a:off x="330200" y="7620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B</a:t>
              </a:r>
              <a:endParaRPr lang="en-US" altLang="zh-CN" sz="2400">
                <a:latin typeface="Times New Roman" pitchFamily="18" charset="0"/>
              </a:endParaRPr>
            </a:p>
          </p:txBody>
        </p:sp>
        <p:sp>
          <p:nvSpPr>
            <p:cNvPr id="69663" name="Text Box 40"/>
            <p:cNvSpPr txBox="1">
              <a:spLocks noChangeArrowheads="1"/>
            </p:cNvSpPr>
            <p:nvPr/>
          </p:nvSpPr>
          <p:spPr bwMode="auto">
            <a:xfrm>
              <a:off x="1006475" y="7620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C</a:t>
              </a:r>
              <a:endParaRPr lang="en-US" altLang="zh-CN" sz="2400">
                <a:latin typeface="Times New Roman" pitchFamily="18" charset="0"/>
              </a:endParaRPr>
            </a:p>
          </p:txBody>
        </p:sp>
        <p:sp>
          <p:nvSpPr>
            <p:cNvPr id="69664" name="Text Box 41"/>
            <p:cNvSpPr txBox="1">
              <a:spLocks noChangeArrowheads="1"/>
            </p:cNvSpPr>
            <p:nvPr/>
          </p:nvSpPr>
          <p:spPr bwMode="auto">
            <a:xfrm>
              <a:off x="1752600" y="7620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D</a:t>
              </a:r>
              <a:endParaRPr lang="en-US" altLang="zh-CN" sz="2400">
                <a:latin typeface="Times New Roman" pitchFamily="18" charset="0"/>
              </a:endParaRPr>
            </a:p>
          </p:txBody>
        </p:sp>
        <p:sp>
          <p:nvSpPr>
            <p:cNvPr id="69665" name="Text Box 42"/>
            <p:cNvSpPr txBox="1">
              <a:spLocks noChangeArrowheads="1"/>
            </p:cNvSpPr>
            <p:nvPr/>
          </p:nvSpPr>
          <p:spPr bwMode="auto">
            <a:xfrm>
              <a:off x="25400" y="15240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E</a:t>
              </a:r>
              <a:endParaRPr lang="en-US" altLang="zh-CN" sz="2400">
                <a:latin typeface="Times New Roman" pitchFamily="18" charset="0"/>
              </a:endParaRPr>
            </a:p>
          </p:txBody>
        </p:sp>
        <p:sp>
          <p:nvSpPr>
            <p:cNvPr id="69666" name="Text Box 43"/>
            <p:cNvSpPr txBox="1">
              <a:spLocks noChangeArrowheads="1"/>
            </p:cNvSpPr>
            <p:nvPr/>
          </p:nvSpPr>
          <p:spPr bwMode="auto">
            <a:xfrm>
              <a:off x="644525" y="1524000"/>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F</a:t>
              </a:r>
              <a:endParaRPr lang="en-US" altLang="zh-CN" sz="2400">
                <a:latin typeface="Times New Roman" pitchFamily="18" charset="0"/>
              </a:endParaRPr>
            </a:p>
          </p:txBody>
        </p:sp>
        <p:sp>
          <p:nvSpPr>
            <p:cNvPr id="69667" name="Text Box 44"/>
            <p:cNvSpPr txBox="1">
              <a:spLocks noChangeArrowheads="1"/>
            </p:cNvSpPr>
            <p:nvPr/>
          </p:nvSpPr>
          <p:spPr bwMode="auto">
            <a:xfrm>
              <a:off x="1682750" y="1524000"/>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G</a:t>
              </a:r>
              <a:endParaRPr lang="en-US" altLang="zh-CN" sz="2400">
                <a:latin typeface="Times New Roman" pitchFamily="18" charset="0"/>
              </a:endParaRPr>
            </a:p>
          </p:txBody>
        </p:sp>
      </p:grpSp>
      <p:sp>
        <p:nvSpPr>
          <p:cNvPr id="92214" name="TextBox 52"/>
          <p:cNvSpPr txBox="1">
            <a:spLocks noChangeArrowheads="1"/>
          </p:cNvSpPr>
          <p:nvPr/>
        </p:nvSpPr>
        <p:spPr bwMode="auto">
          <a:xfrm>
            <a:off x="3221038" y="3246438"/>
            <a:ext cx="1939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dirty="0">
                <a:solidFill>
                  <a:schemeClr val="tx2"/>
                </a:solidFill>
                <a:latin typeface="Times New Roman" pitchFamily="18" charset="0"/>
                <a:ea typeface="仿宋_GB2312" pitchFamily="49" charset="-122"/>
              </a:rPr>
              <a:t>ABEFCDG</a:t>
            </a:r>
            <a:endParaRPr lang="zh-CN" altLang="en-US" sz="2800" dirty="0"/>
          </a:p>
        </p:txBody>
      </p:sp>
      <p:sp>
        <p:nvSpPr>
          <p:cNvPr id="92215" name="TextBox 53"/>
          <p:cNvSpPr txBox="1">
            <a:spLocks noChangeArrowheads="1"/>
          </p:cNvSpPr>
          <p:nvPr/>
        </p:nvSpPr>
        <p:spPr bwMode="auto">
          <a:xfrm>
            <a:off x="4645025" y="3684588"/>
            <a:ext cx="1939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dirty="0">
                <a:solidFill>
                  <a:schemeClr val="tx2"/>
                </a:solidFill>
                <a:latin typeface="Times New Roman" pitchFamily="18" charset="0"/>
                <a:ea typeface="仿宋_GB2312" pitchFamily="49" charset="-122"/>
              </a:rPr>
              <a:t>ABEFCDG</a:t>
            </a:r>
            <a:endParaRPr lang="zh-CN" altLang="en-US" sz="28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18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86">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21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4" grpId="0" autoUpdateAnimBg="0"/>
      <p:bldP spid="92215"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1B605455-B9D7-4A98-A2B2-6E5457EB7BCE}" type="slidenum">
              <a:rPr lang="en-US" altLang="zh-CN" sz="1800" b="1">
                <a:latin typeface="华文新魏" pitchFamily="2" charset="-122"/>
                <a:ea typeface="华文新魏" pitchFamily="2" charset="-122"/>
              </a:rPr>
              <a:pPr algn="r" eaLnBrk="1" hangingPunct="1"/>
              <a:t>65</a:t>
            </a:fld>
            <a:endParaRPr lang="en-US" altLang="zh-CN" sz="1800" b="1">
              <a:latin typeface="华文新魏" pitchFamily="2" charset="-122"/>
              <a:ea typeface="华文新魏" pitchFamily="2" charset="-122"/>
            </a:endParaRPr>
          </a:p>
        </p:txBody>
      </p:sp>
      <p:sp>
        <p:nvSpPr>
          <p:cNvPr id="70659"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9B2DEF3D-B688-49B2-81D3-88B8E7606B00}" type="slidenum">
              <a:rPr lang="en-US" altLang="zh-CN" sz="1800" b="1">
                <a:latin typeface="华文新魏" pitchFamily="2" charset="-122"/>
                <a:ea typeface="华文新魏" pitchFamily="2" charset="-122"/>
              </a:rPr>
              <a:pPr algn="r" eaLnBrk="1" hangingPunct="1"/>
              <a:t>65</a:t>
            </a:fld>
            <a:endParaRPr lang="en-US" altLang="zh-CN" sz="1800" b="1">
              <a:latin typeface="华文新魏" pitchFamily="2" charset="-122"/>
              <a:ea typeface="华文新魏" pitchFamily="2" charset="-122"/>
            </a:endParaRPr>
          </a:p>
        </p:txBody>
      </p:sp>
      <p:grpSp>
        <p:nvGrpSpPr>
          <p:cNvPr id="70660" name="Group 4"/>
          <p:cNvGrpSpPr>
            <a:grpSpLocks/>
          </p:cNvGrpSpPr>
          <p:nvPr/>
        </p:nvGrpSpPr>
        <p:grpSpPr bwMode="auto">
          <a:xfrm>
            <a:off x="3475038" y="2339975"/>
            <a:ext cx="5605462" cy="3124200"/>
            <a:chOff x="0" y="0"/>
            <a:chExt cx="3531" cy="1968"/>
          </a:xfrm>
        </p:grpSpPr>
        <p:sp>
          <p:nvSpPr>
            <p:cNvPr id="70692" name="Line 2"/>
            <p:cNvSpPr>
              <a:spLocks noChangeShapeType="1"/>
            </p:cNvSpPr>
            <p:nvPr/>
          </p:nvSpPr>
          <p:spPr bwMode="auto">
            <a:xfrm>
              <a:off x="2139" y="1008"/>
              <a:ext cx="288" cy="28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3" name="Line 3"/>
            <p:cNvSpPr>
              <a:spLocks noChangeShapeType="1"/>
            </p:cNvSpPr>
            <p:nvPr/>
          </p:nvSpPr>
          <p:spPr bwMode="auto">
            <a:xfrm flipH="1">
              <a:off x="3051" y="1488"/>
              <a:ext cx="288"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4" name="Line 6"/>
            <p:cNvSpPr>
              <a:spLocks noChangeShapeType="1"/>
            </p:cNvSpPr>
            <p:nvPr/>
          </p:nvSpPr>
          <p:spPr bwMode="auto">
            <a:xfrm flipH="1">
              <a:off x="2139" y="240"/>
              <a:ext cx="672" cy="6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5" name="Line 7"/>
            <p:cNvSpPr>
              <a:spLocks noChangeShapeType="1"/>
            </p:cNvSpPr>
            <p:nvPr/>
          </p:nvSpPr>
          <p:spPr bwMode="auto">
            <a:xfrm>
              <a:off x="2571" y="663"/>
              <a:ext cx="768" cy="729"/>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96" name="Oval 8"/>
            <p:cNvSpPr>
              <a:spLocks noChangeArrowheads="1"/>
            </p:cNvSpPr>
            <p:nvPr/>
          </p:nvSpPr>
          <p:spPr bwMode="auto">
            <a:xfrm>
              <a:off x="2715" y="4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0697" name="Oval 9"/>
            <p:cNvSpPr>
              <a:spLocks noChangeArrowheads="1"/>
            </p:cNvSpPr>
            <p:nvPr/>
          </p:nvSpPr>
          <p:spPr bwMode="auto">
            <a:xfrm>
              <a:off x="2331" y="43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0698" name="Oval 10"/>
            <p:cNvSpPr>
              <a:spLocks noChangeArrowheads="1"/>
            </p:cNvSpPr>
            <p:nvPr/>
          </p:nvSpPr>
          <p:spPr bwMode="auto">
            <a:xfrm>
              <a:off x="3243" y="128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0699" name="Oval 11"/>
            <p:cNvSpPr>
              <a:spLocks noChangeArrowheads="1"/>
            </p:cNvSpPr>
            <p:nvPr/>
          </p:nvSpPr>
          <p:spPr bwMode="auto">
            <a:xfrm>
              <a:off x="2811" y="86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0700" name="Oval 12"/>
            <p:cNvSpPr>
              <a:spLocks noChangeArrowheads="1"/>
            </p:cNvSpPr>
            <p:nvPr/>
          </p:nvSpPr>
          <p:spPr bwMode="auto">
            <a:xfrm>
              <a:off x="1947" y="81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0701" name="Text Box 13"/>
            <p:cNvSpPr txBox="1">
              <a:spLocks noChangeArrowheads="1"/>
            </p:cNvSpPr>
            <p:nvPr/>
          </p:nvSpPr>
          <p:spPr bwMode="auto">
            <a:xfrm>
              <a:off x="2725" y="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A</a:t>
              </a:r>
              <a:endParaRPr lang="en-US" altLang="zh-CN" sz="2400">
                <a:latin typeface="Times New Roman" pitchFamily="18" charset="0"/>
              </a:endParaRPr>
            </a:p>
          </p:txBody>
        </p:sp>
        <p:sp>
          <p:nvSpPr>
            <p:cNvPr id="70702" name="Text Box 14"/>
            <p:cNvSpPr txBox="1">
              <a:spLocks noChangeArrowheads="1"/>
            </p:cNvSpPr>
            <p:nvPr/>
          </p:nvSpPr>
          <p:spPr bwMode="auto">
            <a:xfrm>
              <a:off x="2354" y="393"/>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B</a:t>
              </a:r>
              <a:endParaRPr lang="en-US" altLang="zh-CN" sz="2400">
                <a:latin typeface="Times New Roman" pitchFamily="18" charset="0"/>
              </a:endParaRPr>
            </a:p>
          </p:txBody>
        </p:sp>
        <p:sp>
          <p:nvSpPr>
            <p:cNvPr id="70703" name="Text Box 15"/>
            <p:cNvSpPr txBox="1">
              <a:spLocks noChangeArrowheads="1"/>
            </p:cNvSpPr>
            <p:nvPr/>
          </p:nvSpPr>
          <p:spPr bwMode="auto">
            <a:xfrm>
              <a:off x="2811" y="825"/>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C</a:t>
              </a:r>
              <a:endParaRPr lang="en-US" altLang="zh-CN" sz="2400">
                <a:latin typeface="Times New Roman" pitchFamily="18" charset="0"/>
              </a:endParaRPr>
            </a:p>
          </p:txBody>
        </p:sp>
        <p:sp>
          <p:nvSpPr>
            <p:cNvPr id="70704" name="Text Box 16"/>
            <p:cNvSpPr txBox="1">
              <a:spLocks noChangeArrowheads="1"/>
            </p:cNvSpPr>
            <p:nvPr/>
          </p:nvSpPr>
          <p:spPr bwMode="auto">
            <a:xfrm>
              <a:off x="1963" y="777"/>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E</a:t>
              </a:r>
              <a:endParaRPr lang="en-US" altLang="zh-CN" sz="2400">
                <a:latin typeface="Times New Roman" pitchFamily="18" charset="0"/>
              </a:endParaRPr>
            </a:p>
          </p:txBody>
        </p:sp>
        <p:sp>
          <p:nvSpPr>
            <p:cNvPr id="70705" name="Text Box 17"/>
            <p:cNvSpPr txBox="1">
              <a:spLocks noChangeArrowheads="1"/>
            </p:cNvSpPr>
            <p:nvPr/>
          </p:nvSpPr>
          <p:spPr bwMode="auto">
            <a:xfrm>
              <a:off x="3253" y="1248"/>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D</a:t>
              </a:r>
              <a:endParaRPr lang="en-US" altLang="zh-CN" sz="2400">
                <a:latin typeface="Times New Roman" pitchFamily="18" charset="0"/>
              </a:endParaRPr>
            </a:p>
          </p:txBody>
        </p:sp>
        <p:sp>
          <p:nvSpPr>
            <p:cNvPr id="70706" name="Line 18"/>
            <p:cNvSpPr>
              <a:spLocks noChangeShapeType="1"/>
            </p:cNvSpPr>
            <p:nvPr/>
          </p:nvSpPr>
          <p:spPr bwMode="auto">
            <a:xfrm>
              <a:off x="219" y="1440"/>
              <a:ext cx="144" cy="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0707" name="Line 19"/>
            <p:cNvSpPr>
              <a:spLocks noChangeShapeType="1"/>
            </p:cNvSpPr>
            <p:nvPr/>
          </p:nvSpPr>
          <p:spPr bwMode="auto">
            <a:xfrm flipH="1">
              <a:off x="0" y="1440"/>
              <a:ext cx="123" cy="2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0708" name="Oval 20"/>
            <p:cNvSpPr>
              <a:spLocks noChangeArrowheads="1"/>
            </p:cNvSpPr>
            <p:nvPr/>
          </p:nvSpPr>
          <p:spPr bwMode="auto">
            <a:xfrm>
              <a:off x="2859" y="168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0709" name="Text Box 21"/>
            <p:cNvSpPr txBox="1">
              <a:spLocks noChangeArrowheads="1"/>
            </p:cNvSpPr>
            <p:nvPr/>
          </p:nvSpPr>
          <p:spPr bwMode="auto">
            <a:xfrm>
              <a:off x="2863" y="1641"/>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G</a:t>
              </a:r>
              <a:endParaRPr lang="en-US" altLang="zh-CN" sz="2400">
                <a:latin typeface="Times New Roman" pitchFamily="18" charset="0"/>
              </a:endParaRPr>
            </a:p>
          </p:txBody>
        </p:sp>
        <p:sp>
          <p:nvSpPr>
            <p:cNvPr id="70710" name="Oval 22"/>
            <p:cNvSpPr>
              <a:spLocks noChangeArrowheads="1"/>
            </p:cNvSpPr>
            <p:nvPr/>
          </p:nvSpPr>
          <p:spPr bwMode="auto">
            <a:xfrm>
              <a:off x="2379" y="124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0711" name="Text Box 23"/>
            <p:cNvSpPr txBox="1">
              <a:spLocks noChangeArrowheads="1"/>
            </p:cNvSpPr>
            <p:nvPr/>
          </p:nvSpPr>
          <p:spPr bwMode="auto">
            <a:xfrm>
              <a:off x="2401" y="1248"/>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F</a:t>
              </a:r>
              <a:endParaRPr lang="en-US" altLang="zh-CN" sz="2400">
                <a:latin typeface="Times New Roman" pitchFamily="18" charset="0"/>
              </a:endParaRPr>
            </a:p>
          </p:txBody>
        </p:sp>
      </p:grpSp>
      <p:sp>
        <p:nvSpPr>
          <p:cNvPr id="70661" name="Rectangle 24"/>
          <p:cNvSpPr>
            <a:spLocks noGrp="1" noChangeArrowheads="1"/>
          </p:cNvSpPr>
          <p:nvPr>
            <p:ph type="title" idx="4294967295"/>
          </p:nvPr>
        </p:nvSpPr>
        <p:spPr>
          <a:xfrm>
            <a:off x="457200" y="404813"/>
            <a:ext cx="8229600" cy="900112"/>
          </a:xfrm>
        </p:spPr>
        <p:txBody>
          <a:bodyPr/>
          <a:lstStyle/>
          <a:p>
            <a:pPr eaLnBrk="1" hangingPunct="1"/>
            <a:r>
              <a:rPr lang="zh-CN" sz="4000" b="1" dirty="0" smtClean="0">
                <a:solidFill>
                  <a:schemeClr val="tx2"/>
                </a:solidFill>
                <a:ea typeface="华文新魏" pitchFamily="2" charset="-122"/>
              </a:rPr>
              <a:t>树的后根次序遍历</a:t>
            </a:r>
          </a:p>
        </p:txBody>
      </p:sp>
      <p:sp>
        <p:nvSpPr>
          <p:cNvPr id="93210" name="Rectangle 25"/>
          <p:cNvSpPr>
            <a:spLocks noGrp="1" noChangeArrowheads="1"/>
          </p:cNvSpPr>
          <p:nvPr>
            <p:ph type="body" idx="4294967295"/>
          </p:nvPr>
        </p:nvSpPr>
        <p:spPr>
          <a:xfrm>
            <a:off x="0" y="1304925"/>
            <a:ext cx="8259763" cy="4859338"/>
          </a:xfrm>
        </p:spPr>
        <p:txBody>
          <a:bodyPr/>
          <a:lstStyle/>
          <a:p>
            <a:pPr eaLnBrk="1" hangingPunct="1">
              <a:spcBef>
                <a:spcPct val="5000"/>
              </a:spcBef>
              <a:buClr>
                <a:srgbClr val="800080"/>
              </a:buClr>
              <a:buSzPct val="50000"/>
            </a:pPr>
            <a:r>
              <a:rPr lang="zh-CN" altLang="en-US" sz="3000" b="1" dirty="0" smtClean="0">
                <a:latin typeface="Times New Roman" pitchFamily="18" charset="0"/>
                <a:ea typeface="仿宋_GB2312" pitchFamily="49" charset="-122"/>
              </a:rPr>
              <a:t>当树非空时</a:t>
            </a:r>
          </a:p>
          <a:p>
            <a:pPr lvl="1" eaLnBrk="1" hangingPunct="1">
              <a:lnSpc>
                <a:spcPct val="105000"/>
              </a:lnSpc>
              <a:spcBef>
                <a:spcPct val="0"/>
              </a:spcBef>
              <a:buClr>
                <a:schemeClr val="tx2"/>
              </a:buClr>
              <a:buSzPct val="50000"/>
              <a:buFont typeface="Wingdings" pitchFamily="2" charset="2"/>
              <a:buChar char="u"/>
            </a:pPr>
            <a:r>
              <a:rPr lang="zh-CN" altLang="en-US" sz="3000" b="1" dirty="0" smtClean="0">
                <a:latin typeface="Times New Roman" pitchFamily="18" charset="0"/>
                <a:ea typeface="仿宋_GB2312" pitchFamily="49" charset="-122"/>
              </a:rPr>
              <a:t> </a:t>
            </a:r>
            <a:r>
              <a:rPr lang="zh-CN" altLang="en-US" sz="3000" b="1" dirty="0" smtClean="0">
                <a:ea typeface="仿宋_GB2312" pitchFamily="49" charset="-122"/>
              </a:rPr>
              <a:t>依次后根遍历根的各棵子树</a:t>
            </a:r>
          </a:p>
          <a:p>
            <a:pPr lvl="1" eaLnBrk="1" hangingPunct="1">
              <a:lnSpc>
                <a:spcPct val="105000"/>
              </a:lnSpc>
              <a:spcBef>
                <a:spcPct val="0"/>
              </a:spcBef>
              <a:buClr>
                <a:schemeClr val="tx2"/>
              </a:buClr>
              <a:buSzPct val="50000"/>
              <a:buFont typeface="Wingdings" pitchFamily="2" charset="2"/>
              <a:buChar char="u"/>
            </a:pPr>
            <a:r>
              <a:rPr lang="zh-CN" altLang="en-US" sz="3000" b="1" dirty="0" smtClean="0">
                <a:ea typeface="仿宋_GB2312" pitchFamily="49" charset="-122"/>
              </a:rPr>
              <a:t>访问根结点</a:t>
            </a:r>
          </a:p>
          <a:p>
            <a:pPr eaLnBrk="1" hangingPunct="1">
              <a:spcBef>
                <a:spcPct val="5000"/>
              </a:spcBef>
              <a:buClr>
                <a:srgbClr val="800080"/>
              </a:buClr>
              <a:buSzPct val="50000"/>
            </a:pPr>
            <a:r>
              <a:rPr lang="zh-CN" altLang="en-US" sz="3000" b="1" dirty="0" smtClean="0">
                <a:latin typeface="Times New Roman" pitchFamily="18" charset="0"/>
                <a:ea typeface="仿宋_GB2312" pitchFamily="49" charset="-122"/>
              </a:rPr>
              <a:t>树后根遍历 ：</a:t>
            </a:r>
            <a:endParaRPr lang="en-US" sz="3000" b="1" dirty="0" smtClean="0">
              <a:solidFill>
                <a:schemeClr val="tx2"/>
              </a:solidFill>
              <a:latin typeface="Times New Roman" pitchFamily="18" charset="0"/>
              <a:ea typeface="仿宋_GB2312" pitchFamily="49" charset="-122"/>
            </a:endParaRPr>
          </a:p>
          <a:p>
            <a:pPr eaLnBrk="1" hangingPunct="1">
              <a:spcBef>
                <a:spcPct val="5000"/>
              </a:spcBef>
              <a:buClr>
                <a:srgbClr val="800080"/>
              </a:buClr>
              <a:buSzPct val="50000"/>
            </a:pPr>
            <a:r>
              <a:rPr lang="zh-CN" altLang="en-US" sz="3000" b="1" dirty="0" smtClean="0">
                <a:latin typeface="Times New Roman" pitchFamily="18" charset="0"/>
                <a:ea typeface="仿宋_GB2312" pitchFamily="49" charset="-122"/>
              </a:rPr>
              <a:t>对应二叉树中序遍历： </a:t>
            </a:r>
            <a:endParaRPr lang="en-US" sz="3000" b="1" dirty="0" smtClean="0">
              <a:solidFill>
                <a:schemeClr val="tx2"/>
              </a:solidFill>
              <a:latin typeface="Times New Roman" pitchFamily="18" charset="0"/>
              <a:ea typeface="仿宋_GB2312" pitchFamily="49" charset="-122"/>
            </a:endParaRPr>
          </a:p>
          <a:p>
            <a:pPr eaLnBrk="1" hangingPunct="1">
              <a:spcBef>
                <a:spcPct val="5000"/>
              </a:spcBef>
              <a:buClr>
                <a:srgbClr val="800080"/>
              </a:buClr>
              <a:buSzPct val="50000"/>
            </a:pPr>
            <a:r>
              <a:rPr lang="zh-CN" altLang="en-US" sz="3000" b="1" dirty="0" smtClean="0">
                <a:solidFill>
                  <a:srgbClr val="FF0000"/>
                </a:solidFill>
                <a:latin typeface="Times New Roman" pitchFamily="18" charset="0"/>
                <a:ea typeface="仿宋_GB2312" pitchFamily="49" charset="-122"/>
              </a:rPr>
              <a:t>树的后根遍历结果与其对应二叉树</a:t>
            </a:r>
          </a:p>
          <a:p>
            <a:pPr eaLnBrk="1" hangingPunct="1">
              <a:spcBef>
                <a:spcPct val="5000"/>
              </a:spcBef>
              <a:buClr>
                <a:srgbClr val="800080"/>
              </a:buClr>
              <a:buSzPct val="50000"/>
              <a:buFont typeface="Wingdings" pitchFamily="2" charset="2"/>
              <a:buNone/>
            </a:pPr>
            <a:r>
              <a:rPr lang="zh-CN" altLang="en-US" sz="3000" b="1" dirty="0" smtClean="0">
                <a:solidFill>
                  <a:srgbClr val="FF0000"/>
                </a:solidFill>
                <a:latin typeface="Times New Roman" pitchFamily="18" charset="0"/>
                <a:ea typeface="仿宋_GB2312" pitchFamily="49" charset="-122"/>
              </a:rPr>
              <a:t>   表示的中序遍历结果相同</a:t>
            </a:r>
          </a:p>
          <a:p>
            <a:pPr eaLnBrk="1" hangingPunct="1">
              <a:spcBef>
                <a:spcPct val="5000"/>
              </a:spcBef>
              <a:buClr>
                <a:srgbClr val="800080"/>
              </a:buClr>
              <a:buSzPct val="50000"/>
            </a:pPr>
            <a:r>
              <a:rPr lang="zh-CN" altLang="en-US" sz="3000" b="1" dirty="0" smtClean="0">
                <a:latin typeface="Times New Roman" pitchFamily="18" charset="0"/>
                <a:ea typeface="仿宋_GB2312" pitchFamily="49" charset="-122"/>
              </a:rPr>
              <a:t>树的后根遍历可以借助对应二叉树的中序遍历算法实现</a:t>
            </a:r>
            <a:endParaRPr lang="zh-CN" altLang="en-US" sz="3000" dirty="0" smtClean="0">
              <a:latin typeface="Times New Roman" pitchFamily="18" charset="0"/>
            </a:endParaRPr>
          </a:p>
        </p:txBody>
      </p:sp>
      <p:grpSp>
        <p:nvGrpSpPr>
          <p:cNvPr id="70663" name="Group 27"/>
          <p:cNvGrpSpPr>
            <a:grpSpLocks/>
          </p:cNvGrpSpPr>
          <p:nvPr/>
        </p:nvGrpSpPr>
        <p:grpSpPr bwMode="auto">
          <a:xfrm>
            <a:off x="6950075" y="0"/>
            <a:ext cx="2193925" cy="2043113"/>
            <a:chOff x="0" y="0"/>
            <a:chExt cx="2193925" cy="2043113"/>
          </a:xfrm>
        </p:grpSpPr>
        <p:sp>
          <p:nvSpPr>
            <p:cNvPr id="70666" name="Line 4"/>
            <p:cNvSpPr>
              <a:spLocks noChangeShapeType="1"/>
            </p:cNvSpPr>
            <p:nvPr/>
          </p:nvSpPr>
          <p:spPr bwMode="auto">
            <a:xfrm>
              <a:off x="1905000" y="12049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7" name="Line 5"/>
            <p:cNvSpPr>
              <a:spLocks noChangeShapeType="1"/>
            </p:cNvSpPr>
            <p:nvPr/>
          </p:nvSpPr>
          <p:spPr bwMode="auto">
            <a:xfrm>
              <a:off x="609600" y="1204912"/>
              <a:ext cx="228600" cy="5334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8" name="Line 6"/>
            <p:cNvSpPr>
              <a:spLocks noChangeShapeType="1"/>
            </p:cNvSpPr>
            <p:nvPr/>
          </p:nvSpPr>
          <p:spPr bwMode="auto">
            <a:xfrm flipH="1">
              <a:off x="304800" y="1281112"/>
              <a:ext cx="15240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69" name="Line 7"/>
            <p:cNvSpPr>
              <a:spLocks noChangeShapeType="1"/>
            </p:cNvSpPr>
            <p:nvPr/>
          </p:nvSpPr>
          <p:spPr bwMode="auto">
            <a:xfrm>
              <a:off x="1371600" y="442912"/>
              <a:ext cx="53340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0" name="Line 8"/>
            <p:cNvSpPr>
              <a:spLocks noChangeShapeType="1"/>
            </p:cNvSpPr>
            <p:nvPr/>
          </p:nvSpPr>
          <p:spPr bwMode="auto">
            <a:xfrm>
              <a:off x="1219200" y="519112"/>
              <a:ext cx="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1" name="Line 9"/>
            <p:cNvSpPr>
              <a:spLocks noChangeShapeType="1"/>
            </p:cNvSpPr>
            <p:nvPr/>
          </p:nvSpPr>
          <p:spPr bwMode="auto">
            <a:xfrm flipH="1">
              <a:off x="609600" y="442912"/>
              <a:ext cx="45720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672" name="Line 25"/>
            <p:cNvSpPr>
              <a:spLocks noChangeShapeType="1"/>
            </p:cNvSpPr>
            <p:nvPr/>
          </p:nvSpPr>
          <p:spPr bwMode="auto">
            <a:xfrm>
              <a:off x="1905000" y="1204912"/>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0673" name="Line 26"/>
            <p:cNvSpPr>
              <a:spLocks noChangeShapeType="1"/>
            </p:cNvSpPr>
            <p:nvPr/>
          </p:nvSpPr>
          <p:spPr bwMode="auto">
            <a:xfrm>
              <a:off x="1371600" y="366712"/>
              <a:ext cx="533400" cy="685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0674" name="Line 27"/>
            <p:cNvSpPr>
              <a:spLocks noChangeShapeType="1"/>
            </p:cNvSpPr>
            <p:nvPr/>
          </p:nvSpPr>
          <p:spPr bwMode="auto">
            <a:xfrm>
              <a:off x="609600" y="1204912"/>
              <a:ext cx="22860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0675" name="Line 28"/>
            <p:cNvSpPr>
              <a:spLocks noChangeShapeType="1"/>
            </p:cNvSpPr>
            <p:nvPr/>
          </p:nvSpPr>
          <p:spPr bwMode="auto">
            <a:xfrm flipH="1">
              <a:off x="261938" y="1204912"/>
              <a:ext cx="195263"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0676" name="Line 29"/>
            <p:cNvSpPr>
              <a:spLocks noChangeShapeType="1"/>
            </p:cNvSpPr>
            <p:nvPr/>
          </p:nvSpPr>
          <p:spPr bwMode="auto">
            <a:xfrm flipH="1">
              <a:off x="609600" y="442912"/>
              <a:ext cx="45720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0677" name="Line 30"/>
            <p:cNvSpPr>
              <a:spLocks noChangeShapeType="1"/>
            </p:cNvSpPr>
            <p:nvPr/>
          </p:nvSpPr>
          <p:spPr bwMode="auto">
            <a:xfrm>
              <a:off x="1219200" y="442912"/>
              <a:ext cx="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0678" name="Oval 31"/>
            <p:cNvSpPr>
              <a:spLocks noChangeArrowheads="1"/>
            </p:cNvSpPr>
            <p:nvPr/>
          </p:nvSpPr>
          <p:spPr bwMode="auto">
            <a:xfrm>
              <a:off x="990600" y="61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70679" name="Oval 32"/>
            <p:cNvSpPr>
              <a:spLocks noChangeArrowheads="1"/>
            </p:cNvSpPr>
            <p:nvPr/>
          </p:nvSpPr>
          <p:spPr bwMode="auto">
            <a:xfrm>
              <a:off x="990600" y="823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70680" name="Oval 33"/>
            <p:cNvSpPr>
              <a:spLocks noChangeArrowheads="1"/>
            </p:cNvSpPr>
            <p:nvPr/>
          </p:nvSpPr>
          <p:spPr bwMode="auto">
            <a:xfrm>
              <a:off x="609600" y="1585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70681" name="Oval 34"/>
            <p:cNvSpPr>
              <a:spLocks noChangeArrowheads="1"/>
            </p:cNvSpPr>
            <p:nvPr/>
          </p:nvSpPr>
          <p:spPr bwMode="auto">
            <a:xfrm>
              <a:off x="0" y="1585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70682" name="Oval 35"/>
            <p:cNvSpPr>
              <a:spLocks noChangeArrowheads="1"/>
            </p:cNvSpPr>
            <p:nvPr/>
          </p:nvSpPr>
          <p:spPr bwMode="auto">
            <a:xfrm>
              <a:off x="304800" y="823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70683" name="Oval 36"/>
            <p:cNvSpPr>
              <a:spLocks noChangeArrowheads="1"/>
            </p:cNvSpPr>
            <p:nvPr/>
          </p:nvSpPr>
          <p:spPr bwMode="auto">
            <a:xfrm>
              <a:off x="1676400" y="823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70684" name="Oval 37"/>
            <p:cNvSpPr>
              <a:spLocks noChangeArrowheads="1"/>
            </p:cNvSpPr>
            <p:nvPr/>
          </p:nvSpPr>
          <p:spPr bwMode="auto">
            <a:xfrm>
              <a:off x="1676400" y="1585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70685" name="Text Box 38"/>
            <p:cNvSpPr txBox="1">
              <a:spLocks noChangeArrowheads="1"/>
            </p:cNvSpPr>
            <p:nvPr/>
          </p:nvSpPr>
          <p:spPr bwMode="auto">
            <a:xfrm>
              <a:off x="1006475" y="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A</a:t>
              </a:r>
              <a:endParaRPr lang="en-US" altLang="zh-CN" sz="2400">
                <a:latin typeface="Times New Roman" pitchFamily="18" charset="0"/>
              </a:endParaRPr>
            </a:p>
          </p:txBody>
        </p:sp>
        <p:sp>
          <p:nvSpPr>
            <p:cNvPr id="70686" name="Text Box 39"/>
            <p:cNvSpPr txBox="1">
              <a:spLocks noChangeArrowheads="1"/>
            </p:cNvSpPr>
            <p:nvPr/>
          </p:nvSpPr>
          <p:spPr bwMode="auto">
            <a:xfrm>
              <a:off x="330200" y="7620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B</a:t>
              </a:r>
              <a:endParaRPr lang="en-US" altLang="zh-CN" sz="2400">
                <a:latin typeface="Times New Roman" pitchFamily="18" charset="0"/>
              </a:endParaRPr>
            </a:p>
          </p:txBody>
        </p:sp>
        <p:sp>
          <p:nvSpPr>
            <p:cNvPr id="70687" name="Text Box 40"/>
            <p:cNvSpPr txBox="1">
              <a:spLocks noChangeArrowheads="1"/>
            </p:cNvSpPr>
            <p:nvPr/>
          </p:nvSpPr>
          <p:spPr bwMode="auto">
            <a:xfrm>
              <a:off x="1006475" y="7620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C</a:t>
              </a:r>
              <a:endParaRPr lang="en-US" altLang="zh-CN" sz="2400">
                <a:latin typeface="Times New Roman" pitchFamily="18" charset="0"/>
              </a:endParaRPr>
            </a:p>
          </p:txBody>
        </p:sp>
        <p:sp>
          <p:nvSpPr>
            <p:cNvPr id="70688" name="Text Box 41"/>
            <p:cNvSpPr txBox="1">
              <a:spLocks noChangeArrowheads="1"/>
            </p:cNvSpPr>
            <p:nvPr/>
          </p:nvSpPr>
          <p:spPr bwMode="auto">
            <a:xfrm>
              <a:off x="1752600" y="7620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D</a:t>
              </a:r>
              <a:endParaRPr lang="en-US" altLang="zh-CN" sz="2400">
                <a:latin typeface="Times New Roman" pitchFamily="18" charset="0"/>
              </a:endParaRPr>
            </a:p>
          </p:txBody>
        </p:sp>
        <p:sp>
          <p:nvSpPr>
            <p:cNvPr id="70689" name="Text Box 42"/>
            <p:cNvSpPr txBox="1">
              <a:spLocks noChangeArrowheads="1"/>
            </p:cNvSpPr>
            <p:nvPr/>
          </p:nvSpPr>
          <p:spPr bwMode="auto">
            <a:xfrm>
              <a:off x="25400" y="15240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E</a:t>
              </a:r>
              <a:endParaRPr lang="en-US" altLang="zh-CN" sz="2400">
                <a:latin typeface="Times New Roman" pitchFamily="18" charset="0"/>
              </a:endParaRPr>
            </a:p>
          </p:txBody>
        </p:sp>
        <p:sp>
          <p:nvSpPr>
            <p:cNvPr id="70690" name="Text Box 43"/>
            <p:cNvSpPr txBox="1">
              <a:spLocks noChangeArrowheads="1"/>
            </p:cNvSpPr>
            <p:nvPr/>
          </p:nvSpPr>
          <p:spPr bwMode="auto">
            <a:xfrm>
              <a:off x="644525" y="1524000"/>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F</a:t>
              </a:r>
              <a:endParaRPr lang="en-US" altLang="zh-CN" sz="2400">
                <a:latin typeface="Times New Roman" pitchFamily="18" charset="0"/>
              </a:endParaRPr>
            </a:p>
          </p:txBody>
        </p:sp>
        <p:sp>
          <p:nvSpPr>
            <p:cNvPr id="70691" name="Text Box 44"/>
            <p:cNvSpPr txBox="1">
              <a:spLocks noChangeArrowheads="1"/>
            </p:cNvSpPr>
            <p:nvPr/>
          </p:nvSpPr>
          <p:spPr bwMode="auto">
            <a:xfrm>
              <a:off x="1682750" y="1524000"/>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G</a:t>
              </a:r>
              <a:endParaRPr lang="en-US" altLang="zh-CN" sz="2400">
                <a:latin typeface="Times New Roman" pitchFamily="18" charset="0"/>
              </a:endParaRPr>
            </a:p>
          </p:txBody>
        </p:sp>
      </p:grpSp>
      <p:sp>
        <p:nvSpPr>
          <p:cNvPr id="93238" name="TextBox 52"/>
          <p:cNvSpPr txBox="1">
            <a:spLocks noChangeArrowheads="1"/>
          </p:cNvSpPr>
          <p:nvPr/>
        </p:nvSpPr>
        <p:spPr bwMode="auto">
          <a:xfrm>
            <a:off x="2782888" y="2771775"/>
            <a:ext cx="1939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a:solidFill>
                  <a:schemeClr val="tx2"/>
                </a:solidFill>
                <a:latin typeface="Times New Roman" pitchFamily="18" charset="0"/>
                <a:ea typeface="仿宋_GB2312" pitchFamily="49" charset="-122"/>
              </a:rPr>
              <a:t>EFBCGDA</a:t>
            </a:r>
            <a:endParaRPr lang="zh-CN" altLang="en-US" sz="2800"/>
          </a:p>
        </p:txBody>
      </p:sp>
      <p:sp>
        <p:nvSpPr>
          <p:cNvPr id="93239" name="TextBox 53"/>
          <p:cNvSpPr txBox="1">
            <a:spLocks noChangeArrowheads="1"/>
          </p:cNvSpPr>
          <p:nvPr/>
        </p:nvSpPr>
        <p:spPr bwMode="auto">
          <a:xfrm>
            <a:off x="4133850" y="3246438"/>
            <a:ext cx="1939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a:solidFill>
                  <a:schemeClr val="tx2"/>
                </a:solidFill>
                <a:latin typeface="Times New Roman" pitchFamily="18" charset="0"/>
                <a:ea typeface="仿宋_GB2312" pitchFamily="49" charset="-122"/>
              </a:rPr>
              <a:t>EFBCGDA</a:t>
            </a:r>
            <a:endParaRPr lang="zh-CN" altLang="en-US" sz="28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2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32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321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3210">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32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38" grpId="0" autoUpdateAnimBg="0"/>
      <p:bldP spid="93239"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D385B1F7-F0B7-4528-9302-A819179B5E97}" type="slidenum">
              <a:rPr lang="en-US" altLang="zh-CN" sz="1800" b="1">
                <a:latin typeface="华文新魏" pitchFamily="2" charset="-122"/>
                <a:ea typeface="华文新魏" pitchFamily="2" charset="-122"/>
              </a:rPr>
              <a:pPr algn="r" eaLnBrk="1" hangingPunct="1"/>
              <a:t>66</a:t>
            </a:fld>
            <a:endParaRPr lang="en-US" altLang="zh-CN" sz="1800" b="1">
              <a:latin typeface="华文新魏" pitchFamily="2" charset="-122"/>
              <a:ea typeface="华文新魏" pitchFamily="2" charset="-122"/>
            </a:endParaRPr>
          </a:p>
        </p:txBody>
      </p:sp>
      <p:sp>
        <p:nvSpPr>
          <p:cNvPr id="71683"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29FE89FF-A412-408F-A5DC-5AFB695C6638}" type="slidenum">
              <a:rPr lang="en-US" altLang="zh-CN" sz="1800" b="1">
                <a:latin typeface="华文新魏" pitchFamily="2" charset="-122"/>
                <a:ea typeface="华文新魏" pitchFamily="2" charset="-122"/>
              </a:rPr>
              <a:pPr algn="r" eaLnBrk="1" hangingPunct="1"/>
              <a:t>66</a:t>
            </a:fld>
            <a:endParaRPr lang="en-US" altLang="zh-CN" sz="1800" b="1">
              <a:latin typeface="华文新魏" pitchFamily="2" charset="-122"/>
              <a:ea typeface="华文新魏" pitchFamily="2" charset="-122"/>
            </a:endParaRPr>
          </a:p>
        </p:txBody>
      </p:sp>
      <p:sp>
        <p:nvSpPr>
          <p:cNvPr id="71684" name="Rectangle 23"/>
          <p:cNvSpPr>
            <a:spLocks noGrp="1" noChangeArrowheads="1"/>
          </p:cNvSpPr>
          <p:nvPr>
            <p:ph type="title" idx="4294967295"/>
          </p:nvPr>
        </p:nvSpPr>
        <p:spPr>
          <a:xfrm>
            <a:off x="457200" y="457200"/>
            <a:ext cx="8229600" cy="1135063"/>
          </a:xfrm>
        </p:spPr>
        <p:txBody>
          <a:bodyPr/>
          <a:lstStyle/>
          <a:p>
            <a:pPr algn="ctr" eaLnBrk="1" hangingPunct="1"/>
            <a:r>
              <a:rPr lang="zh-CN" sz="4000" b="1" smtClean="0">
                <a:solidFill>
                  <a:schemeClr val="tx2"/>
                </a:solidFill>
                <a:latin typeface="华文新魏" pitchFamily="2" charset="-122"/>
                <a:ea typeface="华文新魏" pitchFamily="2" charset="-122"/>
              </a:rPr>
              <a:t>广度优先（层次次序）遍历</a:t>
            </a:r>
          </a:p>
        </p:txBody>
      </p:sp>
      <p:sp>
        <p:nvSpPr>
          <p:cNvPr id="71685" name="Rectangle 24"/>
          <p:cNvSpPr>
            <a:spLocks noGrp="1" noChangeArrowheads="1"/>
          </p:cNvSpPr>
          <p:nvPr>
            <p:ph type="body" idx="4294967295"/>
          </p:nvPr>
        </p:nvSpPr>
        <p:spPr>
          <a:xfrm>
            <a:off x="684213" y="1593850"/>
            <a:ext cx="7632700" cy="4787900"/>
          </a:xfrm>
        </p:spPr>
        <p:txBody>
          <a:bodyPr/>
          <a:lstStyle/>
          <a:p>
            <a:pPr eaLnBrk="1" hangingPunct="1">
              <a:buClr>
                <a:srgbClr val="800080"/>
              </a:buClr>
              <a:buSzPct val="50000"/>
            </a:pPr>
            <a:r>
              <a:rPr lang="zh-CN" altLang="en-US" sz="2800" b="1" smtClean="0">
                <a:solidFill>
                  <a:srgbClr val="000099"/>
                </a:solidFill>
                <a:latin typeface="Times New Roman" pitchFamily="18" charset="0"/>
                <a:ea typeface="仿宋_GB2312" pitchFamily="49" charset="-122"/>
              </a:rPr>
              <a:t>按广度优先次序遍历树的结果</a:t>
            </a:r>
            <a:endParaRPr lang="zh-CN" altLang="en-US" sz="2800" b="1" smtClean="0">
              <a:solidFill>
                <a:srgbClr val="CC3300"/>
              </a:solidFill>
              <a:latin typeface="Times New Roman" pitchFamily="18" charset="0"/>
              <a:ea typeface="仿宋_GB2312" pitchFamily="49" charset="-122"/>
            </a:endParaRPr>
          </a:p>
          <a:p>
            <a:pPr eaLnBrk="1" hangingPunct="1">
              <a:buClr>
                <a:srgbClr val="800080"/>
              </a:buClr>
              <a:buSzPct val="50000"/>
              <a:buFont typeface="Wingdings" pitchFamily="2" charset="2"/>
              <a:buNone/>
            </a:pPr>
            <a:r>
              <a:rPr lang="zh-CN" altLang="en-US" sz="2800" b="1" smtClean="0">
                <a:solidFill>
                  <a:srgbClr val="CC3300"/>
                </a:solidFill>
                <a:latin typeface="Times New Roman" pitchFamily="18" charset="0"/>
                <a:ea typeface="仿宋_GB2312" pitchFamily="49" charset="-122"/>
              </a:rPr>
              <a:t>       </a:t>
            </a:r>
            <a:r>
              <a:rPr lang="en-US" altLang="zh-CN" sz="2800" b="1" smtClean="0">
                <a:solidFill>
                  <a:srgbClr val="CC3300"/>
                </a:solidFill>
                <a:latin typeface="Times New Roman" pitchFamily="18" charset="0"/>
                <a:ea typeface="仿宋_GB2312" pitchFamily="49" charset="-122"/>
              </a:rPr>
              <a:t>ABCDEFG</a:t>
            </a:r>
          </a:p>
          <a:p>
            <a:pPr eaLnBrk="1" hangingPunct="1">
              <a:buClr>
                <a:srgbClr val="800080"/>
              </a:buClr>
              <a:buSzPct val="50000"/>
            </a:pPr>
            <a:r>
              <a:rPr lang="zh-CN" altLang="en-US" sz="2800" b="1" smtClean="0">
                <a:latin typeface="Times New Roman" pitchFamily="18" charset="0"/>
                <a:ea typeface="仿宋_GB2312" pitchFamily="49" charset="-122"/>
              </a:rPr>
              <a:t>遍历算法用到一个队列。</a:t>
            </a:r>
          </a:p>
          <a:p>
            <a:pPr eaLnBrk="1" hangingPunct="1">
              <a:buClr>
                <a:srgbClr val="800080"/>
              </a:buClr>
              <a:buSzPct val="50000"/>
            </a:pPr>
            <a:endParaRPr lang="zh-CN" altLang="en-US" b="1" smtClean="0">
              <a:latin typeface="Times New Roman" pitchFamily="18" charset="0"/>
              <a:ea typeface="仿宋_GB2312" pitchFamily="49" charset="-122"/>
            </a:endParaRPr>
          </a:p>
        </p:txBody>
      </p:sp>
      <p:grpSp>
        <p:nvGrpSpPr>
          <p:cNvPr id="71686" name="Group 6"/>
          <p:cNvGrpSpPr>
            <a:grpSpLocks/>
          </p:cNvGrpSpPr>
          <p:nvPr/>
        </p:nvGrpSpPr>
        <p:grpSpPr bwMode="auto">
          <a:xfrm>
            <a:off x="5976938" y="1520825"/>
            <a:ext cx="2514600" cy="3124200"/>
            <a:chOff x="0" y="0"/>
            <a:chExt cx="1584" cy="1968"/>
          </a:xfrm>
        </p:grpSpPr>
        <p:grpSp>
          <p:nvGrpSpPr>
            <p:cNvPr id="71714" name="Group 7"/>
            <p:cNvGrpSpPr>
              <a:grpSpLocks/>
            </p:cNvGrpSpPr>
            <p:nvPr/>
          </p:nvGrpSpPr>
          <p:grpSpPr bwMode="auto">
            <a:xfrm>
              <a:off x="0" y="0"/>
              <a:ext cx="1584" cy="1968"/>
              <a:chOff x="0" y="0"/>
              <a:chExt cx="1584" cy="1968"/>
            </a:xfrm>
          </p:grpSpPr>
          <p:sp>
            <p:nvSpPr>
              <p:cNvPr id="71718" name="Line 4"/>
              <p:cNvSpPr>
                <a:spLocks noChangeShapeType="1"/>
              </p:cNvSpPr>
              <p:nvPr/>
            </p:nvSpPr>
            <p:spPr bwMode="auto">
              <a:xfrm flipH="1">
                <a:off x="1104" y="1488"/>
                <a:ext cx="288"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19" name="Line 6"/>
              <p:cNvSpPr>
                <a:spLocks noChangeShapeType="1"/>
              </p:cNvSpPr>
              <p:nvPr/>
            </p:nvSpPr>
            <p:spPr bwMode="auto">
              <a:xfrm>
                <a:off x="192" y="1008"/>
                <a:ext cx="288" cy="28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20" name="Line 7"/>
              <p:cNvSpPr>
                <a:spLocks noChangeShapeType="1"/>
              </p:cNvSpPr>
              <p:nvPr/>
            </p:nvSpPr>
            <p:spPr bwMode="auto">
              <a:xfrm flipH="1">
                <a:off x="192" y="240"/>
                <a:ext cx="672" cy="67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21" name="Line 8"/>
              <p:cNvSpPr>
                <a:spLocks noChangeShapeType="1"/>
              </p:cNvSpPr>
              <p:nvPr/>
            </p:nvSpPr>
            <p:spPr bwMode="auto">
              <a:xfrm>
                <a:off x="624" y="663"/>
                <a:ext cx="768" cy="729"/>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22" name="Oval 9"/>
              <p:cNvSpPr>
                <a:spLocks noChangeArrowheads="1"/>
              </p:cNvSpPr>
              <p:nvPr/>
            </p:nvSpPr>
            <p:spPr bwMode="auto">
              <a:xfrm>
                <a:off x="768" y="4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1723" name="Oval 10"/>
              <p:cNvSpPr>
                <a:spLocks noChangeArrowheads="1"/>
              </p:cNvSpPr>
              <p:nvPr/>
            </p:nvSpPr>
            <p:spPr bwMode="auto">
              <a:xfrm>
                <a:off x="384" y="43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1724" name="Oval 11"/>
              <p:cNvSpPr>
                <a:spLocks noChangeArrowheads="1"/>
              </p:cNvSpPr>
              <p:nvPr/>
            </p:nvSpPr>
            <p:spPr bwMode="auto">
              <a:xfrm>
                <a:off x="1296" y="1287"/>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1725" name="Oval 12"/>
              <p:cNvSpPr>
                <a:spLocks noChangeArrowheads="1"/>
              </p:cNvSpPr>
              <p:nvPr/>
            </p:nvSpPr>
            <p:spPr bwMode="auto">
              <a:xfrm>
                <a:off x="864" y="86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1726" name="Oval 13"/>
              <p:cNvSpPr>
                <a:spLocks noChangeArrowheads="1"/>
              </p:cNvSpPr>
              <p:nvPr/>
            </p:nvSpPr>
            <p:spPr bwMode="auto">
              <a:xfrm>
                <a:off x="0" y="81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1727" name="Text Box 14"/>
              <p:cNvSpPr txBox="1">
                <a:spLocks noChangeArrowheads="1"/>
              </p:cNvSpPr>
              <p:nvPr/>
            </p:nvSpPr>
            <p:spPr bwMode="auto">
              <a:xfrm>
                <a:off x="778" y="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A</a:t>
                </a:r>
                <a:endParaRPr lang="en-US" altLang="zh-CN" sz="2400">
                  <a:latin typeface="Times New Roman" pitchFamily="18" charset="0"/>
                </a:endParaRPr>
              </a:p>
            </p:txBody>
          </p:sp>
          <p:sp>
            <p:nvSpPr>
              <p:cNvPr id="71728" name="Text Box 15"/>
              <p:cNvSpPr txBox="1">
                <a:spLocks noChangeArrowheads="1"/>
              </p:cNvSpPr>
              <p:nvPr/>
            </p:nvSpPr>
            <p:spPr bwMode="auto">
              <a:xfrm>
                <a:off x="407" y="393"/>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B</a:t>
                </a:r>
                <a:endParaRPr lang="en-US" altLang="zh-CN" sz="2400">
                  <a:latin typeface="Times New Roman" pitchFamily="18" charset="0"/>
                </a:endParaRPr>
              </a:p>
            </p:txBody>
          </p:sp>
          <p:sp>
            <p:nvSpPr>
              <p:cNvPr id="71729" name="Text Box 16"/>
              <p:cNvSpPr txBox="1">
                <a:spLocks noChangeArrowheads="1"/>
              </p:cNvSpPr>
              <p:nvPr/>
            </p:nvSpPr>
            <p:spPr bwMode="auto">
              <a:xfrm>
                <a:off x="864" y="825"/>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C</a:t>
                </a:r>
                <a:endParaRPr lang="en-US" altLang="zh-CN" sz="2400">
                  <a:latin typeface="Times New Roman" pitchFamily="18" charset="0"/>
                </a:endParaRPr>
              </a:p>
            </p:txBody>
          </p:sp>
          <p:sp>
            <p:nvSpPr>
              <p:cNvPr id="71730" name="Text Box 17"/>
              <p:cNvSpPr txBox="1">
                <a:spLocks noChangeArrowheads="1"/>
              </p:cNvSpPr>
              <p:nvPr/>
            </p:nvSpPr>
            <p:spPr bwMode="auto">
              <a:xfrm>
                <a:off x="16" y="777"/>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E</a:t>
                </a:r>
                <a:endParaRPr lang="en-US" altLang="zh-CN" sz="2400">
                  <a:latin typeface="Times New Roman" pitchFamily="18" charset="0"/>
                </a:endParaRPr>
              </a:p>
            </p:txBody>
          </p:sp>
          <p:sp>
            <p:nvSpPr>
              <p:cNvPr id="71731" name="Text Box 18"/>
              <p:cNvSpPr txBox="1">
                <a:spLocks noChangeArrowheads="1"/>
              </p:cNvSpPr>
              <p:nvPr/>
            </p:nvSpPr>
            <p:spPr bwMode="auto">
              <a:xfrm>
                <a:off x="1306" y="1248"/>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D</a:t>
                </a:r>
                <a:endParaRPr lang="en-US" altLang="zh-CN" sz="2400">
                  <a:latin typeface="Times New Roman" pitchFamily="18" charset="0"/>
                </a:endParaRPr>
              </a:p>
            </p:txBody>
          </p:sp>
          <p:sp>
            <p:nvSpPr>
              <p:cNvPr id="71732" name="Oval 19"/>
              <p:cNvSpPr>
                <a:spLocks noChangeArrowheads="1"/>
              </p:cNvSpPr>
              <p:nvPr/>
            </p:nvSpPr>
            <p:spPr bwMode="auto">
              <a:xfrm>
                <a:off x="912" y="168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1733" name="Text Box 20"/>
              <p:cNvSpPr txBox="1">
                <a:spLocks noChangeArrowheads="1"/>
              </p:cNvSpPr>
              <p:nvPr/>
            </p:nvSpPr>
            <p:spPr bwMode="auto">
              <a:xfrm>
                <a:off x="916" y="1641"/>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G</a:t>
                </a:r>
                <a:endParaRPr lang="en-US" altLang="zh-CN" sz="2400">
                  <a:latin typeface="Times New Roman" pitchFamily="18" charset="0"/>
                </a:endParaRPr>
              </a:p>
            </p:txBody>
          </p:sp>
          <p:sp>
            <p:nvSpPr>
              <p:cNvPr id="71734" name="Oval 21"/>
              <p:cNvSpPr>
                <a:spLocks noChangeArrowheads="1"/>
              </p:cNvSpPr>
              <p:nvPr/>
            </p:nvSpPr>
            <p:spPr bwMode="auto">
              <a:xfrm>
                <a:off x="432" y="124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1735" name="Text Box 22"/>
              <p:cNvSpPr txBox="1">
                <a:spLocks noChangeArrowheads="1"/>
              </p:cNvSpPr>
              <p:nvPr/>
            </p:nvSpPr>
            <p:spPr bwMode="auto">
              <a:xfrm>
                <a:off x="454" y="1248"/>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F</a:t>
                </a:r>
                <a:endParaRPr lang="en-US" altLang="zh-CN" sz="2400">
                  <a:latin typeface="Times New Roman" pitchFamily="18" charset="0"/>
                </a:endParaRPr>
              </a:p>
            </p:txBody>
          </p:sp>
        </p:grpSp>
        <p:sp>
          <p:nvSpPr>
            <p:cNvPr id="71715" name="Freeform 26"/>
            <p:cNvSpPr>
              <a:spLocks/>
            </p:cNvSpPr>
            <p:nvPr/>
          </p:nvSpPr>
          <p:spPr bwMode="auto">
            <a:xfrm>
              <a:off x="835" y="431"/>
              <a:ext cx="639" cy="794"/>
            </a:xfrm>
            <a:custGeom>
              <a:avLst/>
              <a:gdLst>
                <a:gd name="T0" fmla="*/ 94 w 639"/>
                <a:gd name="T1" fmla="*/ 0 h 794"/>
                <a:gd name="T2" fmla="*/ 4 w 639"/>
                <a:gd name="T3" fmla="*/ 159 h 794"/>
                <a:gd name="T4" fmla="*/ 72 w 639"/>
                <a:gd name="T5" fmla="*/ 295 h 794"/>
                <a:gd name="T6" fmla="*/ 298 w 639"/>
                <a:gd name="T7" fmla="*/ 363 h 794"/>
                <a:gd name="T8" fmla="*/ 412 w 639"/>
                <a:gd name="T9" fmla="*/ 499 h 794"/>
                <a:gd name="T10" fmla="*/ 435 w 639"/>
                <a:gd name="T11" fmla="*/ 613 h 794"/>
                <a:gd name="T12" fmla="*/ 639 w 639"/>
                <a:gd name="T13" fmla="*/ 794 h 794"/>
                <a:gd name="T14" fmla="*/ 0 60000 65536"/>
                <a:gd name="T15" fmla="*/ 0 60000 65536"/>
                <a:gd name="T16" fmla="*/ 0 60000 65536"/>
                <a:gd name="T17" fmla="*/ 0 60000 65536"/>
                <a:gd name="T18" fmla="*/ 0 60000 65536"/>
                <a:gd name="T19" fmla="*/ 0 60000 65536"/>
                <a:gd name="T20" fmla="*/ 0 60000 65536"/>
                <a:gd name="T21" fmla="*/ 0 w 639"/>
                <a:gd name="T22" fmla="*/ 0 h 794"/>
                <a:gd name="T23" fmla="*/ 639 w 639"/>
                <a:gd name="T24" fmla="*/ 794 h 7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39" h="794">
                  <a:moveTo>
                    <a:pt x="94" y="0"/>
                  </a:moveTo>
                  <a:cubicBezTo>
                    <a:pt x="51" y="55"/>
                    <a:pt x="8" y="110"/>
                    <a:pt x="4" y="159"/>
                  </a:cubicBezTo>
                  <a:cubicBezTo>
                    <a:pt x="0" y="208"/>
                    <a:pt x="23" y="261"/>
                    <a:pt x="72" y="295"/>
                  </a:cubicBezTo>
                  <a:cubicBezTo>
                    <a:pt x="121" y="329"/>
                    <a:pt x="241" y="329"/>
                    <a:pt x="298" y="363"/>
                  </a:cubicBezTo>
                  <a:cubicBezTo>
                    <a:pt x="355" y="397"/>
                    <a:pt x="389" y="457"/>
                    <a:pt x="412" y="499"/>
                  </a:cubicBezTo>
                  <a:cubicBezTo>
                    <a:pt x="435" y="541"/>
                    <a:pt x="397" y="564"/>
                    <a:pt x="435" y="613"/>
                  </a:cubicBezTo>
                  <a:cubicBezTo>
                    <a:pt x="473" y="662"/>
                    <a:pt x="605" y="764"/>
                    <a:pt x="639" y="794"/>
                  </a:cubicBezTo>
                </a:path>
              </a:pathLst>
            </a:custGeom>
            <a:noFill/>
            <a:ln w="25400" cmpd="sng">
              <a:solidFill>
                <a:schemeClr val="tx2"/>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6" name="Freeform 31"/>
            <p:cNvSpPr>
              <a:spLocks/>
            </p:cNvSpPr>
            <p:nvPr/>
          </p:nvSpPr>
          <p:spPr bwMode="auto">
            <a:xfrm>
              <a:off x="362" y="775"/>
              <a:ext cx="840" cy="654"/>
            </a:xfrm>
            <a:custGeom>
              <a:avLst/>
              <a:gdLst>
                <a:gd name="T0" fmla="*/ 840 w 840"/>
                <a:gd name="T1" fmla="*/ 654 h 654"/>
                <a:gd name="T2" fmla="*/ 726 w 840"/>
                <a:gd name="T3" fmla="*/ 518 h 654"/>
                <a:gd name="T4" fmla="*/ 545 w 840"/>
                <a:gd name="T5" fmla="*/ 450 h 654"/>
                <a:gd name="T6" fmla="*/ 431 w 840"/>
                <a:gd name="T7" fmla="*/ 314 h 654"/>
                <a:gd name="T8" fmla="*/ 409 w 840"/>
                <a:gd name="T9" fmla="*/ 155 h 654"/>
                <a:gd name="T10" fmla="*/ 273 w 840"/>
                <a:gd name="T11" fmla="*/ 19 h 654"/>
                <a:gd name="T12" fmla="*/ 68 w 840"/>
                <a:gd name="T13" fmla="*/ 42 h 654"/>
                <a:gd name="T14" fmla="*/ 0 w 840"/>
                <a:gd name="T15" fmla="*/ 155 h 654"/>
                <a:gd name="T16" fmla="*/ 0 60000 65536"/>
                <a:gd name="T17" fmla="*/ 0 60000 65536"/>
                <a:gd name="T18" fmla="*/ 0 60000 65536"/>
                <a:gd name="T19" fmla="*/ 0 60000 65536"/>
                <a:gd name="T20" fmla="*/ 0 60000 65536"/>
                <a:gd name="T21" fmla="*/ 0 60000 65536"/>
                <a:gd name="T22" fmla="*/ 0 60000 65536"/>
                <a:gd name="T23" fmla="*/ 0 60000 65536"/>
                <a:gd name="T24" fmla="*/ 0 w 840"/>
                <a:gd name="T25" fmla="*/ 0 h 654"/>
                <a:gd name="T26" fmla="*/ 840 w 840"/>
                <a:gd name="T27" fmla="*/ 654 h 6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40" h="654">
                  <a:moveTo>
                    <a:pt x="840" y="654"/>
                  </a:moveTo>
                  <a:cubicBezTo>
                    <a:pt x="807" y="603"/>
                    <a:pt x="775" y="552"/>
                    <a:pt x="726" y="518"/>
                  </a:cubicBezTo>
                  <a:cubicBezTo>
                    <a:pt x="677" y="484"/>
                    <a:pt x="594" y="484"/>
                    <a:pt x="545" y="450"/>
                  </a:cubicBezTo>
                  <a:cubicBezTo>
                    <a:pt x="496" y="416"/>
                    <a:pt x="454" y="363"/>
                    <a:pt x="431" y="314"/>
                  </a:cubicBezTo>
                  <a:cubicBezTo>
                    <a:pt x="408" y="265"/>
                    <a:pt x="435" y="204"/>
                    <a:pt x="409" y="155"/>
                  </a:cubicBezTo>
                  <a:cubicBezTo>
                    <a:pt x="383" y="106"/>
                    <a:pt x="330" y="38"/>
                    <a:pt x="273" y="19"/>
                  </a:cubicBezTo>
                  <a:cubicBezTo>
                    <a:pt x="216" y="0"/>
                    <a:pt x="113" y="19"/>
                    <a:pt x="68" y="42"/>
                  </a:cubicBezTo>
                  <a:cubicBezTo>
                    <a:pt x="23" y="65"/>
                    <a:pt x="11" y="136"/>
                    <a:pt x="0" y="155"/>
                  </a:cubicBezTo>
                </a:path>
              </a:pathLst>
            </a:custGeom>
            <a:noFill/>
            <a:ln w="25400" cmpd="sng">
              <a:solidFill>
                <a:srgbClr val="008000"/>
              </a:solidFill>
              <a:prstDash val="dash"/>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717" name="Freeform 32"/>
            <p:cNvSpPr>
              <a:spLocks/>
            </p:cNvSpPr>
            <p:nvPr/>
          </p:nvSpPr>
          <p:spPr bwMode="auto">
            <a:xfrm rot="-346688">
              <a:off x="385" y="976"/>
              <a:ext cx="748" cy="673"/>
            </a:xfrm>
            <a:custGeom>
              <a:avLst/>
              <a:gdLst>
                <a:gd name="T0" fmla="*/ 0 w 748"/>
                <a:gd name="T1" fmla="*/ 0 h 651"/>
                <a:gd name="T2" fmla="*/ 136 w 748"/>
                <a:gd name="T3" fmla="*/ 462 h 651"/>
                <a:gd name="T4" fmla="*/ 272 w 748"/>
                <a:gd name="T5" fmla="*/ 528 h 651"/>
                <a:gd name="T6" fmla="*/ 363 w 748"/>
                <a:gd name="T7" fmla="*/ 787 h 651"/>
                <a:gd name="T8" fmla="*/ 408 w 748"/>
                <a:gd name="T9" fmla="*/ 1184 h 651"/>
                <a:gd name="T10" fmla="*/ 567 w 748"/>
                <a:gd name="T11" fmla="*/ 1775 h 651"/>
                <a:gd name="T12" fmla="*/ 748 w 748"/>
                <a:gd name="T13" fmla="*/ 1838 h 651"/>
                <a:gd name="T14" fmla="*/ 0 60000 65536"/>
                <a:gd name="T15" fmla="*/ 0 60000 65536"/>
                <a:gd name="T16" fmla="*/ 0 60000 65536"/>
                <a:gd name="T17" fmla="*/ 0 60000 65536"/>
                <a:gd name="T18" fmla="*/ 0 60000 65536"/>
                <a:gd name="T19" fmla="*/ 0 60000 65536"/>
                <a:gd name="T20" fmla="*/ 0 60000 65536"/>
                <a:gd name="T21" fmla="*/ 0 w 748"/>
                <a:gd name="T22" fmla="*/ 0 h 651"/>
                <a:gd name="T23" fmla="*/ 748 w 748"/>
                <a:gd name="T24" fmla="*/ 651 h 6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48" h="651">
                  <a:moveTo>
                    <a:pt x="0" y="0"/>
                  </a:moveTo>
                  <a:cubicBezTo>
                    <a:pt x="45" y="64"/>
                    <a:pt x="91" y="129"/>
                    <a:pt x="136" y="159"/>
                  </a:cubicBezTo>
                  <a:cubicBezTo>
                    <a:pt x="181" y="189"/>
                    <a:pt x="234" y="163"/>
                    <a:pt x="272" y="182"/>
                  </a:cubicBezTo>
                  <a:cubicBezTo>
                    <a:pt x="310" y="201"/>
                    <a:pt x="340" y="235"/>
                    <a:pt x="363" y="272"/>
                  </a:cubicBezTo>
                  <a:cubicBezTo>
                    <a:pt x="386" y="309"/>
                    <a:pt x="374" y="351"/>
                    <a:pt x="408" y="408"/>
                  </a:cubicBezTo>
                  <a:cubicBezTo>
                    <a:pt x="442" y="465"/>
                    <a:pt x="510" y="575"/>
                    <a:pt x="567" y="613"/>
                  </a:cubicBezTo>
                  <a:cubicBezTo>
                    <a:pt x="624" y="651"/>
                    <a:pt x="718" y="631"/>
                    <a:pt x="748" y="635"/>
                  </a:cubicBezTo>
                </a:path>
              </a:pathLst>
            </a:custGeom>
            <a:noFill/>
            <a:ln w="25400" cmpd="sng">
              <a:solidFill>
                <a:schemeClr val="tx2"/>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1687" name="Group 29"/>
          <p:cNvGrpSpPr>
            <a:grpSpLocks/>
          </p:cNvGrpSpPr>
          <p:nvPr/>
        </p:nvGrpSpPr>
        <p:grpSpPr bwMode="auto">
          <a:xfrm>
            <a:off x="1212850" y="3429000"/>
            <a:ext cx="2193925" cy="2043113"/>
            <a:chOff x="0" y="0"/>
            <a:chExt cx="2193925" cy="2043113"/>
          </a:xfrm>
        </p:grpSpPr>
        <p:sp>
          <p:nvSpPr>
            <p:cNvPr id="71688" name="Line 4"/>
            <p:cNvSpPr>
              <a:spLocks noChangeShapeType="1"/>
            </p:cNvSpPr>
            <p:nvPr/>
          </p:nvSpPr>
          <p:spPr bwMode="auto">
            <a:xfrm>
              <a:off x="1905000" y="12049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89" name="Line 5"/>
            <p:cNvSpPr>
              <a:spLocks noChangeShapeType="1"/>
            </p:cNvSpPr>
            <p:nvPr/>
          </p:nvSpPr>
          <p:spPr bwMode="auto">
            <a:xfrm>
              <a:off x="609600" y="1204912"/>
              <a:ext cx="228600" cy="5334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0" name="Line 6"/>
            <p:cNvSpPr>
              <a:spLocks noChangeShapeType="1"/>
            </p:cNvSpPr>
            <p:nvPr/>
          </p:nvSpPr>
          <p:spPr bwMode="auto">
            <a:xfrm flipH="1">
              <a:off x="304800" y="1281112"/>
              <a:ext cx="15240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1" name="Line 7"/>
            <p:cNvSpPr>
              <a:spLocks noChangeShapeType="1"/>
            </p:cNvSpPr>
            <p:nvPr/>
          </p:nvSpPr>
          <p:spPr bwMode="auto">
            <a:xfrm>
              <a:off x="1371600" y="442912"/>
              <a:ext cx="53340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2" name="Line 8"/>
            <p:cNvSpPr>
              <a:spLocks noChangeShapeType="1"/>
            </p:cNvSpPr>
            <p:nvPr/>
          </p:nvSpPr>
          <p:spPr bwMode="auto">
            <a:xfrm>
              <a:off x="1219200" y="519112"/>
              <a:ext cx="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3" name="Line 9"/>
            <p:cNvSpPr>
              <a:spLocks noChangeShapeType="1"/>
            </p:cNvSpPr>
            <p:nvPr/>
          </p:nvSpPr>
          <p:spPr bwMode="auto">
            <a:xfrm flipH="1">
              <a:off x="609600" y="442912"/>
              <a:ext cx="45720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4" name="Line 25"/>
            <p:cNvSpPr>
              <a:spLocks noChangeShapeType="1"/>
            </p:cNvSpPr>
            <p:nvPr/>
          </p:nvSpPr>
          <p:spPr bwMode="auto">
            <a:xfrm>
              <a:off x="1905000" y="1204912"/>
              <a:ext cx="0" cy="5334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695" name="Line 26"/>
            <p:cNvSpPr>
              <a:spLocks noChangeShapeType="1"/>
            </p:cNvSpPr>
            <p:nvPr/>
          </p:nvSpPr>
          <p:spPr bwMode="auto">
            <a:xfrm>
              <a:off x="1371600" y="366712"/>
              <a:ext cx="533400" cy="6858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696" name="Line 27"/>
            <p:cNvSpPr>
              <a:spLocks noChangeShapeType="1"/>
            </p:cNvSpPr>
            <p:nvPr/>
          </p:nvSpPr>
          <p:spPr bwMode="auto">
            <a:xfrm>
              <a:off x="609600" y="1204912"/>
              <a:ext cx="22860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697" name="Line 28"/>
            <p:cNvSpPr>
              <a:spLocks noChangeShapeType="1"/>
            </p:cNvSpPr>
            <p:nvPr/>
          </p:nvSpPr>
          <p:spPr bwMode="auto">
            <a:xfrm flipH="1">
              <a:off x="261938" y="1204912"/>
              <a:ext cx="195263"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698" name="Line 29"/>
            <p:cNvSpPr>
              <a:spLocks noChangeShapeType="1"/>
            </p:cNvSpPr>
            <p:nvPr/>
          </p:nvSpPr>
          <p:spPr bwMode="auto">
            <a:xfrm flipH="1">
              <a:off x="609600" y="442912"/>
              <a:ext cx="45720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699" name="Line 30"/>
            <p:cNvSpPr>
              <a:spLocks noChangeShapeType="1"/>
            </p:cNvSpPr>
            <p:nvPr/>
          </p:nvSpPr>
          <p:spPr bwMode="auto">
            <a:xfrm>
              <a:off x="1219200" y="442912"/>
              <a:ext cx="0" cy="4572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00" name="Oval 31"/>
            <p:cNvSpPr>
              <a:spLocks noChangeArrowheads="1"/>
            </p:cNvSpPr>
            <p:nvPr/>
          </p:nvSpPr>
          <p:spPr bwMode="auto">
            <a:xfrm>
              <a:off x="990600" y="61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71701" name="Oval 32"/>
            <p:cNvSpPr>
              <a:spLocks noChangeArrowheads="1"/>
            </p:cNvSpPr>
            <p:nvPr/>
          </p:nvSpPr>
          <p:spPr bwMode="auto">
            <a:xfrm>
              <a:off x="990600" y="823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71702" name="Oval 33"/>
            <p:cNvSpPr>
              <a:spLocks noChangeArrowheads="1"/>
            </p:cNvSpPr>
            <p:nvPr/>
          </p:nvSpPr>
          <p:spPr bwMode="auto">
            <a:xfrm>
              <a:off x="609600" y="1585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71703" name="Oval 34"/>
            <p:cNvSpPr>
              <a:spLocks noChangeArrowheads="1"/>
            </p:cNvSpPr>
            <p:nvPr/>
          </p:nvSpPr>
          <p:spPr bwMode="auto">
            <a:xfrm>
              <a:off x="0" y="1585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71704" name="Oval 35"/>
            <p:cNvSpPr>
              <a:spLocks noChangeArrowheads="1"/>
            </p:cNvSpPr>
            <p:nvPr/>
          </p:nvSpPr>
          <p:spPr bwMode="auto">
            <a:xfrm>
              <a:off x="304800" y="823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71705" name="Oval 36"/>
            <p:cNvSpPr>
              <a:spLocks noChangeArrowheads="1"/>
            </p:cNvSpPr>
            <p:nvPr/>
          </p:nvSpPr>
          <p:spPr bwMode="auto">
            <a:xfrm>
              <a:off x="1676400" y="823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71706" name="Oval 37"/>
            <p:cNvSpPr>
              <a:spLocks noChangeArrowheads="1"/>
            </p:cNvSpPr>
            <p:nvPr/>
          </p:nvSpPr>
          <p:spPr bwMode="auto">
            <a:xfrm>
              <a:off x="1676400" y="1585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endParaRPr lang="zh-CN" altLang="en-US"/>
            </a:p>
          </p:txBody>
        </p:sp>
        <p:sp>
          <p:nvSpPr>
            <p:cNvPr id="71707" name="Text Box 38"/>
            <p:cNvSpPr txBox="1">
              <a:spLocks noChangeArrowheads="1"/>
            </p:cNvSpPr>
            <p:nvPr/>
          </p:nvSpPr>
          <p:spPr bwMode="auto">
            <a:xfrm>
              <a:off x="1006475" y="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A</a:t>
              </a:r>
              <a:endParaRPr lang="en-US" altLang="zh-CN" sz="2400">
                <a:latin typeface="Times New Roman" pitchFamily="18" charset="0"/>
              </a:endParaRPr>
            </a:p>
          </p:txBody>
        </p:sp>
        <p:sp>
          <p:nvSpPr>
            <p:cNvPr id="71708" name="Text Box 39"/>
            <p:cNvSpPr txBox="1">
              <a:spLocks noChangeArrowheads="1"/>
            </p:cNvSpPr>
            <p:nvPr/>
          </p:nvSpPr>
          <p:spPr bwMode="auto">
            <a:xfrm>
              <a:off x="330200" y="7620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B</a:t>
              </a:r>
              <a:endParaRPr lang="en-US" altLang="zh-CN" sz="2400">
                <a:latin typeface="Times New Roman" pitchFamily="18" charset="0"/>
              </a:endParaRPr>
            </a:p>
          </p:txBody>
        </p:sp>
        <p:sp>
          <p:nvSpPr>
            <p:cNvPr id="71709" name="Text Box 40"/>
            <p:cNvSpPr txBox="1">
              <a:spLocks noChangeArrowheads="1"/>
            </p:cNvSpPr>
            <p:nvPr/>
          </p:nvSpPr>
          <p:spPr bwMode="auto">
            <a:xfrm>
              <a:off x="1006475" y="7620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C</a:t>
              </a:r>
              <a:endParaRPr lang="en-US" altLang="zh-CN" sz="2400">
                <a:latin typeface="Times New Roman" pitchFamily="18" charset="0"/>
              </a:endParaRPr>
            </a:p>
          </p:txBody>
        </p:sp>
        <p:sp>
          <p:nvSpPr>
            <p:cNvPr id="71710" name="Text Box 41"/>
            <p:cNvSpPr txBox="1">
              <a:spLocks noChangeArrowheads="1"/>
            </p:cNvSpPr>
            <p:nvPr/>
          </p:nvSpPr>
          <p:spPr bwMode="auto">
            <a:xfrm>
              <a:off x="1752600" y="7620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D</a:t>
              </a:r>
              <a:endParaRPr lang="en-US" altLang="zh-CN" sz="2400">
                <a:latin typeface="Times New Roman" pitchFamily="18" charset="0"/>
              </a:endParaRPr>
            </a:p>
          </p:txBody>
        </p:sp>
        <p:sp>
          <p:nvSpPr>
            <p:cNvPr id="71711" name="Text Box 42"/>
            <p:cNvSpPr txBox="1">
              <a:spLocks noChangeArrowheads="1"/>
            </p:cNvSpPr>
            <p:nvPr/>
          </p:nvSpPr>
          <p:spPr bwMode="auto">
            <a:xfrm>
              <a:off x="25400" y="15240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E</a:t>
              </a:r>
              <a:endParaRPr lang="en-US" altLang="zh-CN" sz="2400">
                <a:latin typeface="Times New Roman" pitchFamily="18" charset="0"/>
              </a:endParaRPr>
            </a:p>
          </p:txBody>
        </p:sp>
        <p:sp>
          <p:nvSpPr>
            <p:cNvPr id="71712" name="Text Box 43"/>
            <p:cNvSpPr txBox="1">
              <a:spLocks noChangeArrowheads="1"/>
            </p:cNvSpPr>
            <p:nvPr/>
          </p:nvSpPr>
          <p:spPr bwMode="auto">
            <a:xfrm>
              <a:off x="644525" y="1524000"/>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F</a:t>
              </a:r>
              <a:endParaRPr lang="en-US" altLang="zh-CN" sz="2400">
                <a:latin typeface="Times New Roman" pitchFamily="18" charset="0"/>
              </a:endParaRPr>
            </a:p>
          </p:txBody>
        </p:sp>
        <p:sp>
          <p:nvSpPr>
            <p:cNvPr id="71713" name="Text Box 44"/>
            <p:cNvSpPr txBox="1">
              <a:spLocks noChangeArrowheads="1"/>
            </p:cNvSpPr>
            <p:nvPr/>
          </p:nvSpPr>
          <p:spPr bwMode="auto">
            <a:xfrm>
              <a:off x="1682750" y="1524000"/>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G</a:t>
              </a:r>
              <a:endParaRPr lang="en-US" altLang="zh-CN" sz="2400">
                <a:latin typeface="Times New Roman" pitchFamily="18" charset="0"/>
              </a:endParaRPr>
            </a:p>
          </p:txBody>
        </p:sp>
      </p:grpSp>
    </p:spTree>
  </p:cSld>
  <p:clrMapOvr>
    <a:masterClrMapping/>
  </p:clrMapOvr>
  <p:transition>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8DBC3291-790E-4D43-B2C3-194D00BB5071}" type="slidenum">
              <a:rPr lang="en-US" altLang="zh-CN" sz="1800" b="1">
                <a:latin typeface="华文新魏" pitchFamily="2" charset="-122"/>
                <a:ea typeface="华文新魏" pitchFamily="2" charset="-122"/>
              </a:rPr>
              <a:pPr algn="r" eaLnBrk="1" hangingPunct="1"/>
              <a:t>67</a:t>
            </a:fld>
            <a:endParaRPr lang="en-US" altLang="zh-CN" sz="1800" b="1">
              <a:latin typeface="华文新魏" pitchFamily="2" charset="-122"/>
              <a:ea typeface="华文新魏" pitchFamily="2" charset="-122"/>
            </a:endParaRPr>
          </a:p>
        </p:txBody>
      </p:sp>
      <p:sp>
        <p:nvSpPr>
          <p:cNvPr id="72707"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4DC8493F-D90B-4E7C-A6F7-5BB244E30B51}" type="slidenum">
              <a:rPr lang="en-US" altLang="zh-CN" sz="1800" b="1">
                <a:latin typeface="华文新魏" pitchFamily="2" charset="-122"/>
                <a:ea typeface="华文新魏" pitchFamily="2" charset="-122"/>
              </a:rPr>
              <a:pPr algn="r" eaLnBrk="1" hangingPunct="1"/>
              <a:t>67</a:t>
            </a:fld>
            <a:endParaRPr lang="en-US" altLang="zh-CN" sz="1800" b="1">
              <a:latin typeface="华文新魏" pitchFamily="2" charset="-122"/>
              <a:ea typeface="华文新魏" pitchFamily="2" charset="-122"/>
            </a:endParaRPr>
          </a:p>
        </p:txBody>
      </p:sp>
      <p:sp>
        <p:nvSpPr>
          <p:cNvPr id="95236" name="Rectangle 5"/>
          <p:cNvSpPr>
            <a:spLocks noGrp="1" noChangeArrowheads="1"/>
          </p:cNvSpPr>
          <p:nvPr>
            <p:ph type="body" idx="4294967295"/>
          </p:nvPr>
        </p:nvSpPr>
        <p:spPr>
          <a:xfrm>
            <a:off x="611188" y="873125"/>
            <a:ext cx="8229600" cy="5435600"/>
          </a:xfrm>
        </p:spPr>
        <p:txBody>
          <a:bodyPr/>
          <a:lstStyle/>
          <a:p>
            <a:pPr eaLnBrk="1" hangingPunct="1">
              <a:lnSpc>
                <a:spcPct val="105000"/>
              </a:lnSpc>
              <a:spcBef>
                <a:spcPct val="5000"/>
              </a:spcBef>
              <a:buFont typeface="Wingdings" pitchFamily="2" charset="2"/>
              <a:buNone/>
            </a:pPr>
            <a:r>
              <a:rPr lang="en-US" altLang="zh-CN" sz="2800" b="1" smtClean="0">
                <a:latin typeface="Times New Roman" pitchFamily="18" charset="0"/>
                <a:ea typeface="隶书" pitchFamily="49" charset="-122"/>
              </a:rPr>
              <a:t>         </a:t>
            </a:r>
          </a:p>
          <a:p>
            <a:pPr eaLnBrk="1" hangingPunct="1">
              <a:lnSpc>
                <a:spcPct val="105000"/>
              </a:lnSpc>
              <a:spcBef>
                <a:spcPct val="5000"/>
              </a:spcBef>
              <a:buFont typeface="Wingdings" pitchFamily="2" charset="2"/>
              <a:buNone/>
            </a:pPr>
            <a:endParaRPr lang="en-US" altLang="zh-CN" sz="2400" b="1" smtClean="0">
              <a:latin typeface="Times New Roman" pitchFamily="18" charset="0"/>
              <a:ea typeface="隶书" pitchFamily="49" charset="-122"/>
            </a:endParaRPr>
          </a:p>
          <a:p>
            <a:pPr eaLnBrk="1" hangingPunct="1">
              <a:lnSpc>
                <a:spcPct val="105000"/>
              </a:lnSpc>
              <a:spcBef>
                <a:spcPct val="5000"/>
              </a:spcBef>
              <a:buFont typeface="Wingdings" pitchFamily="2" charset="2"/>
              <a:buNone/>
            </a:pPr>
            <a:endParaRPr lang="en-US" altLang="zh-CN" sz="2400" b="1" smtClean="0">
              <a:latin typeface="Times New Roman" pitchFamily="18" charset="0"/>
              <a:ea typeface="隶书" pitchFamily="49" charset="-122"/>
            </a:endParaRPr>
          </a:p>
          <a:p>
            <a:pPr eaLnBrk="1" hangingPunct="1">
              <a:lnSpc>
                <a:spcPct val="105000"/>
              </a:lnSpc>
              <a:spcBef>
                <a:spcPct val="5000"/>
              </a:spcBef>
              <a:buClr>
                <a:srgbClr val="800080"/>
              </a:buClr>
              <a:buSzPct val="50000"/>
            </a:pPr>
            <a:r>
              <a:rPr lang="zh-CN" altLang="en-US" sz="3000" b="1" smtClean="0">
                <a:latin typeface="Times New Roman" pitchFamily="18" charset="0"/>
                <a:ea typeface="仿宋_GB2312" pitchFamily="49" charset="-122"/>
              </a:rPr>
              <a:t>将一般树化为二叉树表示就是用树的子女</a:t>
            </a:r>
            <a:r>
              <a:rPr lang="en-US" altLang="zh-CN" sz="3000" b="1" smtClean="0">
                <a:latin typeface="Courier New" pitchFamily="49" charset="0"/>
                <a:ea typeface="仿宋_GB2312" pitchFamily="49" charset="-122"/>
              </a:rPr>
              <a:t>-</a:t>
            </a:r>
            <a:r>
              <a:rPr lang="zh-CN" altLang="en-US" sz="3000" b="1" smtClean="0">
                <a:latin typeface="Times New Roman" pitchFamily="18" charset="0"/>
                <a:ea typeface="仿宋_GB2312" pitchFamily="49" charset="-122"/>
              </a:rPr>
              <a:t>兄弟表示来存储树的结构。</a:t>
            </a:r>
          </a:p>
          <a:p>
            <a:pPr eaLnBrk="1" hangingPunct="1">
              <a:lnSpc>
                <a:spcPct val="105000"/>
              </a:lnSpc>
              <a:spcBef>
                <a:spcPct val="5000"/>
              </a:spcBef>
              <a:buClr>
                <a:srgbClr val="800080"/>
              </a:buClr>
              <a:buSzPct val="50000"/>
            </a:pPr>
            <a:r>
              <a:rPr lang="zh-CN" altLang="en-US" sz="3000" b="1" smtClean="0">
                <a:latin typeface="Times New Roman" pitchFamily="18" charset="0"/>
                <a:ea typeface="仿宋_GB2312" pitchFamily="49" charset="-122"/>
              </a:rPr>
              <a:t>森林与二叉树表示的转换可以借助树的二叉树表示来实现。</a:t>
            </a:r>
          </a:p>
        </p:txBody>
      </p:sp>
      <p:sp>
        <p:nvSpPr>
          <p:cNvPr id="72709" name="Rectangle 6"/>
          <p:cNvSpPr>
            <a:spLocks noGrp="1" noChangeArrowheads="1"/>
          </p:cNvSpPr>
          <p:nvPr>
            <p:ph type="title" idx="4294967295"/>
          </p:nvPr>
        </p:nvSpPr>
        <p:spPr>
          <a:xfrm>
            <a:off x="409575" y="654050"/>
            <a:ext cx="8229600" cy="1079500"/>
          </a:xfrm>
        </p:spPr>
        <p:txBody>
          <a:bodyPr/>
          <a:lstStyle/>
          <a:p>
            <a:pPr algn="ctr" eaLnBrk="1" hangingPunct="1"/>
            <a:r>
              <a:rPr lang="en-US" altLang="zh-CN" sz="4000" b="1" smtClean="0">
                <a:solidFill>
                  <a:schemeClr val="tx2"/>
                </a:solidFill>
                <a:ea typeface="华文新魏" pitchFamily="2" charset="-122"/>
              </a:rPr>
              <a:t>5.6.2   </a:t>
            </a:r>
            <a:r>
              <a:rPr lang="zh-CN" altLang="en-US" sz="4000" b="1" smtClean="0">
                <a:solidFill>
                  <a:schemeClr val="tx2"/>
                </a:solidFill>
                <a:ea typeface="华文新魏" pitchFamily="2" charset="-122"/>
              </a:rPr>
              <a:t>森林与二叉树的转换</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523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txBox="1">
            <a:spLocks noGrp="1" noChangeArrowheads="1"/>
          </p:cNvSpPr>
          <p:nvPr/>
        </p:nvSpPr>
        <p:spPr bwMode="auto">
          <a:xfrm>
            <a:off x="6553200" y="633095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3F34CC8F-B3A5-4E49-AA57-85EE5D078013}" type="slidenum">
              <a:rPr lang="en-US" altLang="zh-CN" sz="1800" b="1">
                <a:latin typeface="华文新魏" pitchFamily="2" charset="-122"/>
                <a:ea typeface="华文新魏" pitchFamily="2" charset="-122"/>
              </a:rPr>
              <a:pPr algn="r" eaLnBrk="1" hangingPunct="1"/>
              <a:t>68</a:t>
            </a:fld>
            <a:endParaRPr lang="en-US" altLang="zh-CN" sz="1800" b="1">
              <a:latin typeface="华文新魏" pitchFamily="2" charset="-122"/>
              <a:ea typeface="华文新魏" pitchFamily="2" charset="-122"/>
            </a:endParaRPr>
          </a:p>
        </p:txBody>
      </p:sp>
      <p:sp>
        <p:nvSpPr>
          <p:cNvPr id="73731" name="灯片编号占位符 2"/>
          <p:cNvSpPr txBox="1">
            <a:spLocks noGrp="1" noChangeArrowheads="1"/>
          </p:cNvSpPr>
          <p:nvPr/>
        </p:nvSpPr>
        <p:spPr bwMode="auto">
          <a:xfrm>
            <a:off x="6553200" y="633095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CACBCAA6-F29B-46B4-8D95-318D7DD9045F}" type="slidenum">
              <a:rPr lang="en-US" altLang="zh-CN" sz="1800" b="1">
                <a:latin typeface="华文新魏" pitchFamily="2" charset="-122"/>
                <a:ea typeface="华文新魏" pitchFamily="2" charset="-122"/>
              </a:rPr>
              <a:pPr algn="r" eaLnBrk="1" hangingPunct="1"/>
              <a:t>68</a:t>
            </a:fld>
            <a:endParaRPr lang="en-US" altLang="zh-CN" sz="1800" b="1">
              <a:latin typeface="华文新魏" pitchFamily="2" charset="-122"/>
              <a:ea typeface="华文新魏" pitchFamily="2" charset="-122"/>
            </a:endParaRPr>
          </a:p>
        </p:txBody>
      </p:sp>
      <p:sp>
        <p:nvSpPr>
          <p:cNvPr id="96260" name="Line 12"/>
          <p:cNvSpPr>
            <a:spLocks noChangeShapeType="1"/>
          </p:cNvSpPr>
          <p:nvPr/>
        </p:nvSpPr>
        <p:spPr bwMode="auto">
          <a:xfrm>
            <a:off x="914400" y="4625975"/>
            <a:ext cx="990600" cy="9144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61" name="Line 13"/>
          <p:cNvSpPr>
            <a:spLocks noChangeShapeType="1"/>
          </p:cNvSpPr>
          <p:nvPr/>
        </p:nvSpPr>
        <p:spPr bwMode="auto">
          <a:xfrm flipH="1">
            <a:off x="1524000" y="5692775"/>
            <a:ext cx="38100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62" name="Line 14"/>
          <p:cNvSpPr>
            <a:spLocks noChangeShapeType="1"/>
          </p:cNvSpPr>
          <p:nvPr/>
        </p:nvSpPr>
        <p:spPr bwMode="auto">
          <a:xfrm>
            <a:off x="3429000" y="4778375"/>
            <a:ext cx="381000" cy="304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63" name="Line 15"/>
          <p:cNvSpPr>
            <a:spLocks noChangeShapeType="1"/>
          </p:cNvSpPr>
          <p:nvPr/>
        </p:nvSpPr>
        <p:spPr bwMode="auto">
          <a:xfrm flipH="1">
            <a:off x="914400" y="4168775"/>
            <a:ext cx="45720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64" name="Oval 31"/>
          <p:cNvSpPr>
            <a:spLocks noChangeArrowheads="1"/>
          </p:cNvSpPr>
          <p:nvPr/>
        </p:nvSpPr>
        <p:spPr bwMode="auto">
          <a:xfrm>
            <a:off x="1219200" y="386397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96265" name="Oval 32"/>
          <p:cNvSpPr>
            <a:spLocks noChangeArrowheads="1"/>
          </p:cNvSpPr>
          <p:nvPr/>
        </p:nvSpPr>
        <p:spPr bwMode="auto">
          <a:xfrm>
            <a:off x="609600" y="439737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96266" name="Oval 33"/>
          <p:cNvSpPr>
            <a:spLocks noChangeArrowheads="1"/>
          </p:cNvSpPr>
          <p:nvPr/>
        </p:nvSpPr>
        <p:spPr bwMode="auto">
          <a:xfrm>
            <a:off x="1752600" y="538797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96267" name="Oval 34"/>
          <p:cNvSpPr>
            <a:spLocks noChangeArrowheads="1"/>
          </p:cNvSpPr>
          <p:nvPr/>
        </p:nvSpPr>
        <p:spPr bwMode="auto">
          <a:xfrm>
            <a:off x="1219200" y="485457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96268" name="Oval 35"/>
          <p:cNvSpPr>
            <a:spLocks noChangeArrowheads="1"/>
          </p:cNvSpPr>
          <p:nvPr/>
        </p:nvSpPr>
        <p:spPr bwMode="auto">
          <a:xfrm>
            <a:off x="1219200" y="592137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96269" name="Line 36"/>
          <p:cNvSpPr>
            <a:spLocks noChangeShapeType="1"/>
          </p:cNvSpPr>
          <p:nvPr/>
        </p:nvSpPr>
        <p:spPr bwMode="auto">
          <a:xfrm flipH="1">
            <a:off x="2209800" y="4168775"/>
            <a:ext cx="45720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0" name="Oval 37"/>
          <p:cNvSpPr>
            <a:spLocks noChangeArrowheads="1"/>
          </p:cNvSpPr>
          <p:nvPr/>
        </p:nvSpPr>
        <p:spPr bwMode="auto">
          <a:xfrm>
            <a:off x="2514600" y="386397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96271" name="Oval 38"/>
          <p:cNvSpPr>
            <a:spLocks noChangeArrowheads="1"/>
          </p:cNvSpPr>
          <p:nvPr/>
        </p:nvSpPr>
        <p:spPr bwMode="auto">
          <a:xfrm>
            <a:off x="1905000" y="439737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96272" name="Line 39"/>
          <p:cNvSpPr>
            <a:spLocks noChangeShapeType="1"/>
          </p:cNvSpPr>
          <p:nvPr/>
        </p:nvSpPr>
        <p:spPr bwMode="auto">
          <a:xfrm flipH="1">
            <a:off x="2819400" y="4168775"/>
            <a:ext cx="99060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6273" name="Oval 40"/>
          <p:cNvSpPr>
            <a:spLocks noChangeArrowheads="1"/>
          </p:cNvSpPr>
          <p:nvPr/>
        </p:nvSpPr>
        <p:spPr bwMode="auto">
          <a:xfrm>
            <a:off x="3657600" y="386397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96274" name="Oval 41"/>
          <p:cNvSpPr>
            <a:spLocks noChangeArrowheads="1"/>
          </p:cNvSpPr>
          <p:nvPr/>
        </p:nvSpPr>
        <p:spPr bwMode="auto">
          <a:xfrm>
            <a:off x="3048000" y="439737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96275" name="Oval 42"/>
          <p:cNvSpPr>
            <a:spLocks noChangeArrowheads="1"/>
          </p:cNvSpPr>
          <p:nvPr/>
        </p:nvSpPr>
        <p:spPr bwMode="auto">
          <a:xfrm>
            <a:off x="2438400" y="493077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96276" name="Oval 43"/>
          <p:cNvSpPr>
            <a:spLocks noChangeArrowheads="1"/>
          </p:cNvSpPr>
          <p:nvPr/>
        </p:nvSpPr>
        <p:spPr bwMode="auto">
          <a:xfrm>
            <a:off x="3657600" y="4930775"/>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96277" name="Text Box 44"/>
          <p:cNvSpPr txBox="1">
            <a:spLocks noChangeArrowheads="1"/>
          </p:cNvSpPr>
          <p:nvPr/>
        </p:nvSpPr>
        <p:spPr bwMode="auto">
          <a:xfrm>
            <a:off x="763588" y="3635375"/>
            <a:ext cx="29448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a:solidFill>
                  <a:srgbClr val="CC0099"/>
                </a:solidFill>
                <a:latin typeface="Times New Roman" pitchFamily="18" charset="0"/>
              </a:rPr>
              <a:t>T</a:t>
            </a:r>
            <a:r>
              <a:rPr lang="en-US" altLang="zh-CN" sz="2800" b="1" baseline="-25000">
                <a:solidFill>
                  <a:srgbClr val="CC0099"/>
                </a:solidFill>
                <a:latin typeface="Times New Roman" pitchFamily="18" charset="0"/>
              </a:rPr>
              <a:t>1</a:t>
            </a:r>
            <a:r>
              <a:rPr lang="en-US" altLang="zh-CN" sz="2800" b="1">
                <a:solidFill>
                  <a:srgbClr val="CC0099"/>
                </a:solidFill>
                <a:latin typeface="Times New Roman" pitchFamily="18" charset="0"/>
              </a:rPr>
              <a:t>          T</a:t>
            </a:r>
            <a:r>
              <a:rPr lang="en-US" altLang="zh-CN" sz="2800" b="1" baseline="-25000">
                <a:solidFill>
                  <a:srgbClr val="CC0099"/>
                </a:solidFill>
                <a:latin typeface="Times New Roman" pitchFamily="18" charset="0"/>
              </a:rPr>
              <a:t>2</a:t>
            </a:r>
            <a:r>
              <a:rPr lang="en-US" altLang="zh-CN" sz="2800" b="1">
                <a:solidFill>
                  <a:srgbClr val="CC0099"/>
                </a:solidFill>
                <a:latin typeface="Times New Roman" pitchFamily="18" charset="0"/>
              </a:rPr>
              <a:t>         T</a:t>
            </a:r>
            <a:r>
              <a:rPr lang="en-US" altLang="zh-CN" sz="2800" b="1" baseline="-25000">
                <a:solidFill>
                  <a:srgbClr val="CC0099"/>
                </a:solidFill>
                <a:latin typeface="Times New Roman" pitchFamily="18" charset="0"/>
              </a:rPr>
              <a:t>3</a:t>
            </a:r>
            <a:endParaRPr lang="en-US" altLang="zh-CN" sz="2800" b="1">
              <a:solidFill>
                <a:srgbClr val="CC0099"/>
              </a:solidFill>
              <a:latin typeface="Times New Roman" pitchFamily="18" charset="0"/>
            </a:endParaRPr>
          </a:p>
        </p:txBody>
      </p:sp>
      <p:sp>
        <p:nvSpPr>
          <p:cNvPr id="96278" name="Text Box 45"/>
          <p:cNvSpPr txBox="1">
            <a:spLocks noChangeArrowheads="1"/>
          </p:cNvSpPr>
          <p:nvPr/>
        </p:nvSpPr>
        <p:spPr bwMode="auto">
          <a:xfrm>
            <a:off x="1235075" y="3802063"/>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A</a:t>
            </a:r>
            <a:endParaRPr lang="en-US" altLang="zh-CN" sz="2400">
              <a:latin typeface="Times New Roman" pitchFamily="18" charset="0"/>
            </a:endParaRPr>
          </a:p>
        </p:txBody>
      </p:sp>
      <p:grpSp>
        <p:nvGrpSpPr>
          <p:cNvPr id="73751" name="Group 23"/>
          <p:cNvGrpSpPr>
            <a:grpSpLocks/>
          </p:cNvGrpSpPr>
          <p:nvPr/>
        </p:nvGrpSpPr>
        <p:grpSpPr bwMode="auto">
          <a:xfrm>
            <a:off x="609600" y="866775"/>
            <a:ext cx="3352800" cy="2347913"/>
            <a:chOff x="0" y="0"/>
            <a:chExt cx="3352800" cy="2347912"/>
          </a:xfrm>
        </p:grpSpPr>
        <p:sp>
          <p:nvSpPr>
            <p:cNvPr id="73796" name="Line 4"/>
            <p:cNvSpPr>
              <a:spLocks noChangeShapeType="1"/>
            </p:cNvSpPr>
            <p:nvPr/>
          </p:nvSpPr>
          <p:spPr bwMode="auto">
            <a:xfrm>
              <a:off x="2895600" y="747712"/>
              <a:ext cx="228600" cy="5334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97" name="Line 5"/>
            <p:cNvSpPr>
              <a:spLocks noChangeShapeType="1"/>
            </p:cNvSpPr>
            <p:nvPr/>
          </p:nvSpPr>
          <p:spPr bwMode="auto">
            <a:xfrm flipH="1">
              <a:off x="2514600" y="747712"/>
              <a:ext cx="228600" cy="5334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98" name="Line 6"/>
            <p:cNvSpPr>
              <a:spLocks noChangeShapeType="1"/>
            </p:cNvSpPr>
            <p:nvPr/>
          </p:nvSpPr>
          <p:spPr bwMode="auto">
            <a:xfrm>
              <a:off x="838200" y="747712"/>
              <a:ext cx="38100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99" name="Line 7"/>
            <p:cNvSpPr>
              <a:spLocks noChangeShapeType="1"/>
            </p:cNvSpPr>
            <p:nvPr/>
          </p:nvSpPr>
          <p:spPr bwMode="auto">
            <a:xfrm flipH="1">
              <a:off x="304800" y="747712"/>
              <a:ext cx="38100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00" name="Line 8"/>
            <p:cNvSpPr>
              <a:spLocks noChangeShapeType="1"/>
            </p:cNvSpPr>
            <p:nvPr/>
          </p:nvSpPr>
          <p:spPr bwMode="auto">
            <a:xfrm>
              <a:off x="2514600" y="15097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01" name="Line 9"/>
            <p:cNvSpPr>
              <a:spLocks noChangeShapeType="1"/>
            </p:cNvSpPr>
            <p:nvPr/>
          </p:nvSpPr>
          <p:spPr bwMode="auto">
            <a:xfrm>
              <a:off x="1295400" y="15097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02" name="Line 10"/>
            <p:cNvSpPr>
              <a:spLocks noChangeShapeType="1"/>
            </p:cNvSpPr>
            <p:nvPr/>
          </p:nvSpPr>
          <p:spPr bwMode="auto">
            <a:xfrm>
              <a:off x="1905000" y="7477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03" name="Line 11"/>
            <p:cNvSpPr>
              <a:spLocks noChangeShapeType="1"/>
            </p:cNvSpPr>
            <p:nvPr/>
          </p:nvSpPr>
          <p:spPr bwMode="auto">
            <a:xfrm>
              <a:off x="762000" y="7477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04" name="Oval 16"/>
            <p:cNvSpPr>
              <a:spLocks noChangeArrowheads="1"/>
            </p:cNvSpPr>
            <p:nvPr/>
          </p:nvSpPr>
          <p:spPr bwMode="auto">
            <a:xfrm>
              <a:off x="0" y="1128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3805" name="Oval 17"/>
            <p:cNvSpPr>
              <a:spLocks noChangeArrowheads="1"/>
            </p:cNvSpPr>
            <p:nvPr/>
          </p:nvSpPr>
          <p:spPr bwMode="auto">
            <a:xfrm>
              <a:off x="533400" y="1128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3806" name="Oval 18"/>
            <p:cNvSpPr>
              <a:spLocks noChangeArrowheads="1"/>
            </p:cNvSpPr>
            <p:nvPr/>
          </p:nvSpPr>
          <p:spPr bwMode="auto">
            <a:xfrm>
              <a:off x="1066800" y="1128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3807" name="Oval 19"/>
            <p:cNvSpPr>
              <a:spLocks noChangeArrowheads="1"/>
            </p:cNvSpPr>
            <p:nvPr/>
          </p:nvSpPr>
          <p:spPr bwMode="auto">
            <a:xfrm>
              <a:off x="1676400" y="1128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3808" name="Oval 20"/>
            <p:cNvSpPr>
              <a:spLocks noChangeArrowheads="1"/>
            </p:cNvSpPr>
            <p:nvPr/>
          </p:nvSpPr>
          <p:spPr bwMode="auto">
            <a:xfrm>
              <a:off x="2286000" y="1128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3809" name="Oval 21"/>
            <p:cNvSpPr>
              <a:spLocks noChangeArrowheads="1"/>
            </p:cNvSpPr>
            <p:nvPr/>
          </p:nvSpPr>
          <p:spPr bwMode="auto">
            <a:xfrm>
              <a:off x="2895600" y="1128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3810" name="Oval 22"/>
            <p:cNvSpPr>
              <a:spLocks noChangeArrowheads="1"/>
            </p:cNvSpPr>
            <p:nvPr/>
          </p:nvSpPr>
          <p:spPr bwMode="auto">
            <a:xfrm>
              <a:off x="1066800" y="1890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3811" name="Oval 23"/>
            <p:cNvSpPr>
              <a:spLocks noChangeArrowheads="1"/>
            </p:cNvSpPr>
            <p:nvPr/>
          </p:nvSpPr>
          <p:spPr bwMode="auto">
            <a:xfrm>
              <a:off x="2286000" y="1890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3812" name="Oval 24"/>
            <p:cNvSpPr>
              <a:spLocks noChangeArrowheads="1"/>
            </p:cNvSpPr>
            <p:nvPr/>
          </p:nvSpPr>
          <p:spPr bwMode="auto">
            <a:xfrm>
              <a:off x="533400" y="366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3813" name="Oval 25"/>
            <p:cNvSpPr>
              <a:spLocks noChangeArrowheads="1"/>
            </p:cNvSpPr>
            <p:nvPr/>
          </p:nvSpPr>
          <p:spPr bwMode="auto">
            <a:xfrm>
              <a:off x="1676400" y="366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3814" name="Oval 26"/>
            <p:cNvSpPr>
              <a:spLocks noChangeArrowheads="1"/>
            </p:cNvSpPr>
            <p:nvPr/>
          </p:nvSpPr>
          <p:spPr bwMode="auto">
            <a:xfrm>
              <a:off x="2590800" y="366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3815" name="Text Box 27"/>
            <p:cNvSpPr txBox="1">
              <a:spLocks noChangeArrowheads="1"/>
            </p:cNvSpPr>
            <p:nvPr/>
          </p:nvSpPr>
          <p:spPr bwMode="auto">
            <a:xfrm>
              <a:off x="134938" y="0"/>
              <a:ext cx="2589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a:solidFill>
                    <a:srgbClr val="CC0099"/>
                  </a:solidFill>
                  <a:latin typeface="Times New Roman" pitchFamily="18" charset="0"/>
                </a:rPr>
                <a:t>T</a:t>
              </a:r>
              <a:r>
                <a:rPr lang="en-US" altLang="zh-CN" sz="2800" b="1" baseline="-25000">
                  <a:solidFill>
                    <a:srgbClr val="CC0099"/>
                  </a:solidFill>
                  <a:latin typeface="Times New Roman" pitchFamily="18" charset="0"/>
                </a:rPr>
                <a:t>1</a:t>
              </a:r>
              <a:r>
                <a:rPr lang="en-US" altLang="zh-CN" sz="2800" b="1">
                  <a:solidFill>
                    <a:srgbClr val="CC0099"/>
                  </a:solidFill>
                  <a:latin typeface="Times New Roman" pitchFamily="18" charset="0"/>
                </a:rPr>
                <a:t>        T</a:t>
              </a:r>
              <a:r>
                <a:rPr lang="en-US" altLang="zh-CN" sz="2800" b="1" baseline="-25000">
                  <a:solidFill>
                    <a:srgbClr val="CC0099"/>
                  </a:solidFill>
                  <a:latin typeface="Times New Roman" pitchFamily="18" charset="0"/>
                </a:rPr>
                <a:t>2</a:t>
              </a:r>
              <a:r>
                <a:rPr lang="en-US" altLang="zh-CN" sz="2800" b="1">
                  <a:solidFill>
                    <a:srgbClr val="CC0099"/>
                  </a:solidFill>
                  <a:latin typeface="Times New Roman" pitchFamily="18" charset="0"/>
                </a:rPr>
                <a:t>       T</a:t>
              </a:r>
              <a:r>
                <a:rPr lang="en-US" altLang="zh-CN" sz="2800" b="1" baseline="-25000">
                  <a:solidFill>
                    <a:srgbClr val="CC0099"/>
                  </a:solidFill>
                  <a:latin typeface="Times New Roman" pitchFamily="18" charset="0"/>
                </a:rPr>
                <a:t>3</a:t>
              </a:r>
              <a:endParaRPr lang="en-US" altLang="zh-CN" sz="2800" b="1">
                <a:solidFill>
                  <a:srgbClr val="CC0099"/>
                </a:solidFill>
                <a:latin typeface="Times New Roman" pitchFamily="18" charset="0"/>
              </a:endParaRPr>
            </a:p>
          </p:txBody>
        </p:sp>
        <p:sp>
          <p:nvSpPr>
            <p:cNvPr id="73816" name="Text Box 28"/>
            <p:cNvSpPr txBox="1">
              <a:spLocks noChangeArrowheads="1"/>
            </p:cNvSpPr>
            <p:nvPr/>
          </p:nvSpPr>
          <p:spPr bwMode="auto">
            <a:xfrm>
              <a:off x="549275" y="304800"/>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A</a:t>
              </a:r>
              <a:endParaRPr lang="en-US" altLang="zh-CN" sz="2400">
                <a:latin typeface="Times New Roman" pitchFamily="18" charset="0"/>
              </a:endParaRPr>
            </a:p>
          </p:txBody>
        </p:sp>
        <p:sp>
          <p:nvSpPr>
            <p:cNvPr id="73817" name="Text Box 29"/>
            <p:cNvSpPr txBox="1">
              <a:spLocks noChangeArrowheads="1"/>
            </p:cNvSpPr>
            <p:nvPr/>
          </p:nvSpPr>
          <p:spPr bwMode="auto">
            <a:xfrm>
              <a:off x="1731963" y="290512"/>
              <a:ext cx="401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F</a:t>
              </a:r>
              <a:endParaRPr lang="en-US" altLang="zh-CN" sz="2400">
                <a:latin typeface="Times New Roman" pitchFamily="18" charset="0"/>
              </a:endParaRPr>
            </a:p>
          </p:txBody>
        </p:sp>
        <p:sp>
          <p:nvSpPr>
            <p:cNvPr id="73818" name="Text Box 30"/>
            <p:cNvSpPr txBox="1">
              <a:spLocks noChangeArrowheads="1"/>
            </p:cNvSpPr>
            <p:nvPr/>
          </p:nvSpPr>
          <p:spPr bwMode="auto">
            <a:xfrm>
              <a:off x="2597150" y="290512"/>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H</a:t>
              </a:r>
              <a:endParaRPr lang="en-US" altLang="zh-CN" sz="2400">
                <a:latin typeface="Times New Roman" pitchFamily="18" charset="0"/>
              </a:endParaRPr>
            </a:p>
          </p:txBody>
        </p:sp>
        <p:sp>
          <p:nvSpPr>
            <p:cNvPr id="73819" name="Text Box 46"/>
            <p:cNvSpPr txBox="1">
              <a:spLocks noChangeArrowheads="1"/>
            </p:cNvSpPr>
            <p:nvPr/>
          </p:nvSpPr>
          <p:spPr bwMode="auto">
            <a:xfrm>
              <a:off x="25400" y="1066800"/>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B</a:t>
              </a:r>
              <a:endParaRPr lang="en-US" altLang="zh-CN" sz="2400">
                <a:latin typeface="Times New Roman" pitchFamily="18" charset="0"/>
              </a:endParaRPr>
            </a:p>
          </p:txBody>
        </p:sp>
        <p:sp>
          <p:nvSpPr>
            <p:cNvPr id="73820" name="Text Box 47"/>
            <p:cNvSpPr txBox="1">
              <a:spLocks noChangeArrowheads="1"/>
            </p:cNvSpPr>
            <p:nvPr/>
          </p:nvSpPr>
          <p:spPr bwMode="auto">
            <a:xfrm>
              <a:off x="549275" y="1066800"/>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C</a:t>
              </a:r>
              <a:endParaRPr lang="en-US" altLang="zh-CN" sz="2400">
                <a:latin typeface="Times New Roman" pitchFamily="18" charset="0"/>
              </a:endParaRPr>
            </a:p>
          </p:txBody>
        </p:sp>
        <p:sp>
          <p:nvSpPr>
            <p:cNvPr id="73821" name="Text Box 48"/>
            <p:cNvSpPr txBox="1">
              <a:spLocks noChangeArrowheads="1"/>
            </p:cNvSpPr>
            <p:nvPr/>
          </p:nvSpPr>
          <p:spPr bwMode="auto">
            <a:xfrm>
              <a:off x="1082675" y="1066800"/>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D</a:t>
              </a:r>
              <a:endParaRPr lang="en-US" altLang="zh-CN" sz="2400">
                <a:latin typeface="Times New Roman" pitchFamily="18" charset="0"/>
              </a:endParaRPr>
            </a:p>
          </p:txBody>
        </p:sp>
        <p:sp>
          <p:nvSpPr>
            <p:cNvPr id="73822" name="Text Box 49"/>
            <p:cNvSpPr txBox="1">
              <a:spLocks noChangeArrowheads="1"/>
            </p:cNvSpPr>
            <p:nvPr/>
          </p:nvSpPr>
          <p:spPr bwMode="auto">
            <a:xfrm>
              <a:off x="1682750" y="1066800"/>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G</a:t>
              </a:r>
              <a:endParaRPr lang="en-US" altLang="zh-CN" sz="2400">
                <a:latin typeface="Times New Roman" pitchFamily="18" charset="0"/>
              </a:endParaRPr>
            </a:p>
          </p:txBody>
        </p:sp>
        <p:sp>
          <p:nvSpPr>
            <p:cNvPr id="73823" name="Text Box 50"/>
            <p:cNvSpPr txBox="1">
              <a:spLocks noChangeArrowheads="1"/>
            </p:cNvSpPr>
            <p:nvPr/>
          </p:nvSpPr>
          <p:spPr bwMode="auto">
            <a:xfrm>
              <a:off x="2360613" y="1066800"/>
              <a:ext cx="322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I</a:t>
              </a:r>
              <a:endParaRPr lang="en-US" altLang="zh-CN" sz="2400">
                <a:latin typeface="Times New Roman" pitchFamily="18" charset="0"/>
              </a:endParaRPr>
            </a:p>
          </p:txBody>
        </p:sp>
        <p:sp>
          <p:nvSpPr>
            <p:cNvPr id="73824" name="Text Box 51"/>
            <p:cNvSpPr txBox="1">
              <a:spLocks noChangeArrowheads="1"/>
            </p:cNvSpPr>
            <p:nvPr/>
          </p:nvSpPr>
          <p:spPr bwMode="auto">
            <a:xfrm>
              <a:off x="2951163" y="1066800"/>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J</a:t>
              </a:r>
              <a:endParaRPr lang="en-US" altLang="zh-CN" sz="2400">
                <a:latin typeface="Times New Roman" pitchFamily="18" charset="0"/>
              </a:endParaRPr>
            </a:p>
          </p:txBody>
        </p:sp>
        <p:sp>
          <p:nvSpPr>
            <p:cNvPr id="73825" name="Text Box 52"/>
            <p:cNvSpPr txBox="1">
              <a:spLocks noChangeArrowheads="1"/>
            </p:cNvSpPr>
            <p:nvPr/>
          </p:nvSpPr>
          <p:spPr bwMode="auto">
            <a:xfrm>
              <a:off x="1092200" y="1828800"/>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E</a:t>
              </a:r>
              <a:endParaRPr lang="en-US" altLang="zh-CN" sz="2400">
                <a:latin typeface="Times New Roman" pitchFamily="18" charset="0"/>
              </a:endParaRPr>
            </a:p>
          </p:txBody>
        </p:sp>
        <p:sp>
          <p:nvSpPr>
            <p:cNvPr id="73826" name="Text Box 53"/>
            <p:cNvSpPr txBox="1">
              <a:spLocks noChangeArrowheads="1"/>
            </p:cNvSpPr>
            <p:nvPr/>
          </p:nvSpPr>
          <p:spPr bwMode="auto">
            <a:xfrm>
              <a:off x="2292350" y="1828800"/>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K</a:t>
              </a:r>
              <a:endParaRPr lang="en-US" altLang="zh-CN" sz="2400">
                <a:latin typeface="Times New Roman" pitchFamily="18" charset="0"/>
              </a:endParaRPr>
            </a:p>
          </p:txBody>
        </p:sp>
      </p:grpSp>
      <p:sp>
        <p:nvSpPr>
          <p:cNvPr id="96311" name="Text Box 54"/>
          <p:cNvSpPr txBox="1">
            <a:spLocks noChangeArrowheads="1"/>
          </p:cNvSpPr>
          <p:nvPr/>
        </p:nvSpPr>
        <p:spPr bwMode="auto">
          <a:xfrm>
            <a:off x="2549525" y="3787775"/>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F</a:t>
            </a:r>
            <a:endParaRPr lang="en-US" altLang="zh-CN" sz="2400">
              <a:latin typeface="Times New Roman" pitchFamily="18" charset="0"/>
            </a:endParaRPr>
          </a:p>
        </p:txBody>
      </p:sp>
      <p:sp>
        <p:nvSpPr>
          <p:cNvPr id="96312" name="Text Box 55"/>
          <p:cNvSpPr txBox="1">
            <a:spLocks noChangeArrowheads="1"/>
          </p:cNvSpPr>
          <p:nvPr/>
        </p:nvSpPr>
        <p:spPr bwMode="auto">
          <a:xfrm>
            <a:off x="635000" y="4335463"/>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B</a:t>
            </a:r>
            <a:endParaRPr lang="en-US" altLang="zh-CN" sz="2400">
              <a:latin typeface="Times New Roman" pitchFamily="18" charset="0"/>
            </a:endParaRPr>
          </a:p>
        </p:txBody>
      </p:sp>
      <p:sp>
        <p:nvSpPr>
          <p:cNvPr id="96313" name="Text Box 56"/>
          <p:cNvSpPr txBox="1">
            <a:spLocks noChangeArrowheads="1"/>
          </p:cNvSpPr>
          <p:nvPr/>
        </p:nvSpPr>
        <p:spPr bwMode="auto">
          <a:xfrm>
            <a:off x="1235075" y="4792663"/>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C</a:t>
            </a:r>
            <a:endParaRPr lang="en-US" altLang="zh-CN" sz="2400">
              <a:latin typeface="Times New Roman" pitchFamily="18" charset="0"/>
            </a:endParaRPr>
          </a:p>
        </p:txBody>
      </p:sp>
      <p:sp>
        <p:nvSpPr>
          <p:cNvPr id="96314" name="Text Box 57"/>
          <p:cNvSpPr txBox="1">
            <a:spLocks noChangeArrowheads="1"/>
          </p:cNvSpPr>
          <p:nvPr/>
        </p:nvSpPr>
        <p:spPr bwMode="auto">
          <a:xfrm>
            <a:off x="1768475" y="5326063"/>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D</a:t>
            </a:r>
            <a:endParaRPr lang="en-US" altLang="zh-CN" sz="2400">
              <a:latin typeface="Times New Roman" pitchFamily="18" charset="0"/>
            </a:endParaRPr>
          </a:p>
        </p:txBody>
      </p:sp>
      <p:sp>
        <p:nvSpPr>
          <p:cNvPr id="96315" name="Text Box 58"/>
          <p:cNvSpPr txBox="1">
            <a:spLocks noChangeArrowheads="1"/>
          </p:cNvSpPr>
          <p:nvPr/>
        </p:nvSpPr>
        <p:spPr bwMode="auto">
          <a:xfrm>
            <a:off x="1244600" y="5859463"/>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E</a:t>
            </a:r>
            <a:endParaRPr lang="en-US" altLang="zh-CN" sz="2400">
              <a:latin typeface="Times New Roman" pitchFamily="18" charset="0"/>
            </a:endParaRPr>
          </a:p>
        </p:txBody>
      </p:sp>
      <p:sp>
        <p:nvSpPr>
          <p:cNvPr id="96316" name="Text Box 59"/>
          <p:cNvSpPr txBox="1">
            <a:spLocks noChangeArrowheads="1"/>
          </p:cNvSpPr>
          <p:nvPr/>
        </p:nvSpPr>
        <p:spPr bwMode="auto">
          <a:xfrm>
            <a:off x="1911350" y="4335463"/>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G</a:t>
            </a:r>
            <a:endParaRPr lang="en-US" altLang="zh-CN" sz="2400">
              <a:latin typeface="Times New Roman" pitchFamily="18" charset="0"/>
            </a:endParaRPr>
          </a:p>
        </p:txBody>
      </p:sp>
      <p:sp>
        <p:nvSpPr>
          <p:cNvPr id="96317" name="Text Box 60"/>
          <p:cNvSpPr txBox="1">
            <a:spLocks noChangeArrowheads="1"/>
          </p:cNvSpPr>
          <p:nvPr/>
        </p:nvSpPr>
        <p:spPr bwMode="auto">
          <a:xfrm>
            <a:off x="3684588" y="3787775"/>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H</a:t>
            </a:r>
            <a:endParaRPr lang="en-US" altLang="zh-CN" sz="2400">
              <a:latin typeface="Times New Roman" pitchFamily="18" charset="0"/>
            </a:endParaRPr>
          </a:p>
        </p:txBody>
      </p:sp>
      <p:sp>
        <p:nvSpPr>
          <p:cNvPr id="96318" name="Text Box 61"/>
          <p:cNvSpPr txBox="1">
            <a:spLocks noChangeArrowheads="1"/>
          </p:cNvSpPr>
          <p:nvPr/>
        </p:nvSpPr>
        <p:spPr bwMode="auto">
          <a:xfrm>
            <a:off x="3143250" y="4335463"/>
            <a:ext cx="322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I</a:t>
            </a:r>
            <a:endParaRPr lang="en-US" altLang="zh-CN" sz="2400">
              <a:latin typeface="Times New Roman" pitchFamily="18" charset="0"/>
            </a:endParaRPr>
          </a:p>
        </p:txBody>
      </p:sp>
      <p:sp>
        <p:nvSpPr>
          <p:cNvPr id="96319" name="Text Box 62"/>
          <p:cNvSpPr txBox="1">
            <a:spLocks noChangeArrowheads="1"/>
          </p:cNvSpPr>
          <p:nvPr/>
        </p:nvSpPr>
        <p:spPr bwMode="auto">
          <a:xfrm>
            <a:off x="2465388" y="4854575"/>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K</a:t>
            </a:r>
            <a:endParaRPr lang="en-US" altLang="zh-CN" sz="2400">
              <a:latin typeface="Times New Roman" pitchFamily="18" charset="0"/>
            </a:endParaRPr>
          </a:p>
        </p:txBody>
      </p:sp>
      <p:sp>
        <p:nvSpPr>
          <p:cNvPr id="96320" name="Text Box 63"/>
          <p:cNvSpPr txBox="1">
            <a:spLocks noChangeArrowheads="1"/>
          </p:cNvSpPr>
          <p:nvPr/>
        </p:nvSpPr>
        <p:spPr bwMode="auto">
          <a:xfrm>
            <a:off x="3732213" y="48688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J</a:t>
            </a:r>
            <a:endParaRPr lang="en-US" altLang="zh-CN" sz="2400">
              <a:latin typeface="Times New Roman" pitchFamily="18" charset="0"/>
            </a:endParaRPr>
          </a:p>
        </p:txBody>
      </p:sp>
      <p:grpSp>
        <p:nvGrpSpPr>
          <p:cNvPr id="96321" name="Group 65"/>
          <p:cNvGrpSpPr>
            <a:grpSpLocks/>
          </p:cNvGrpSpPr>
          <p:nvPr/>
        </p:nvGrpSpPr>
        <p:grpSpPr bwMode="auto">
          <a:xfrm>
            <a:off x="4800600" y="1349375"/>
            <a:ext cx="3459163" cy="3505200"/>
            <a:chOff x="0" y="0"/>
            <a:chExt cx="3459163" cy="3505200"/>
          </a:xfrm>
        </p:grpSpPr>
        <p:sp>
          <p:nvSpPr>
            <p:cNvPr id="73767" name="Line 2"/>
            <p:cNvSpPr>
              <a:spLocks noChangeShapeType="1"/>
            </p:cNvSpPr>
            <p:nvPr/>
          </p:nvSpPr>
          <p:spPr bwMode="auto">
            <a:xfrm>
              <a:off x="990600" y="381000"/>
              <a:ext cx="2133600" cy="17526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68" name="Line 3"/>
            <p:cNvSpPr>
              <a:spLocks noChangeShapeType="1"/>
            </p:cNvSpPr>
            <p:nvPr/>
          </p:nvSpPr>
          <p:spPr bwMode="auto">
            <a:xfrm flipH="1">
              <a:off x="914400" y="1890713"/>
              <a:ext cx="38100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69" name="Line 64"/>
            <p:cNvSpPr>
              <a:spLocks noChangeShapeType="1"/>
            </p:cNvSpPr>
            <p:nvPr/>
          </p:nvSpPr>
          <p:spPr bwMode="auto">
            <a:xfrm>
              <a:off x="304800" y="823913"/>
              <a:ext cx="990600" cy="9144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0" name="Line 65"/>
            <p:cNvSpPr>
              <a:spLocks noChangeShapeType="1"/>
            </p:cNvSpPr>
            <p:nvPr/>
          </p:nvSpPr>
          <p:spPr bwMode="auto">
            <a:xfrm flipH="1">
              <a:off x="304800" y="366713"/>
              <a:ext cx="45720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1" name="Oval 66"/>
            <p:cNvSpPr>
              <a:spLocks noChangeArrowheads="1"/>
            </p:cNvSpPr>
            <p:nvPr/>
          </p:nvSpPr>
          <p:spPr bwMode="auto">
            <a:xfrm>
              <a:off x="609600" y="61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3772" name="Oval 67"/>
            <p:cNvSpPr>
              <a:spLocks noChangeArrowheads="1"/>
            </p:cNvSpPr>
            <p:nvPr/>
          </p:nvSpPr>
          <p:spPr bwMode="auto">
            <a:xfrm>
              <a:off x="0" y="5953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3773" name="Oval 68"/>
            <p:cNvSpPr>
              <a:spLocks noChangeArrowheads="1"/>
            </p:cNvSpPr>
            <p:nvPr/>
          </p:nvSpPr>
          <p:spPr bwMode="auto">
            <a:xfrm>
              <a:off x="1143000" y="1585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3774" name="Oval 69"/>
            <p:cNvSpPr>
              <a:spLocks noChangeArrowheads="1"/>
            </p:cNvSpPr>
            <p:nvPr/>
          </p:nvSpPr>
          <p:spPr bwMode="auto">
            <a:xfrm>
              <a:off x="609600" y="10525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3775" name="Oval 70"/>
            <p:cNvSpPr>
              <a:spLocks noChangeArrowheads="1"/>
            </p:cNvSpPr>
            <p:nvPr/>
          </p:nvSpPr>
          <p:spPr bwMode="auto">
            <a:xfrm>
              <a:off x="609600" y="21193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3776" name="Text Box 71"/>
            <p:cNvSpPr txBox="1">
              <a:spLocks noChangeArrowheads="1"/>
            </p:cNvSpPr>
            <p:nvPr/>
          </p:nvSpPr>
          <p:spPr bwMode="auto">
            <a:xfrm>
              <a:off x="625475" y="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A</a:t>
              </a:r>
              <a:endParaRPr lang="en-US" altLang="zh-CN" sz="2400">
                <a:latin typeface="Times New Roman" pitchFamily="18" charset="0"/>
              </a:endParaRPr>
            </a:p>
          </p:txBody>
        </p:sp>
        <p:sp>
          <p:nvSpPr>
            <p:cNvPr id="73777" name="Text Box 72"/>
            <p:cNvSpPr txBox="1">
              <a:spLocks noChangeArrowheads="1"/>
            </p:cNvSpPr>
            <p:nvPr/>
          </p:nvSpPr>
          <p:spPr bwMode="auto">
            <a:xfrm>
              <a:off x="25400" y="5334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B</a:t>
              </a:r>
              <a:endParaRPr lang="en-US" altLang="zh-CN" sz="2400">
                <a:latin typeface="Times New Roman" pitchFamily="18" charset="0"/>
              </a:endParaRPr>
            </a:p>
          </p:txBody>
        </p:sp>
        <p:sp>
          <p:nvSpPr>
            <p:cNvPr id="73778" name="Text Box 73"/>
            <p:cNvSpPr txBox="1">
              <a:spLocks noChangeArrowheads="1"/>
            </p:cNvSpPr>
            <p:nvPr/>
          </p:nvSpPr>
          <p:spPr bwMode="auto">
            <a:xfrm>
              <a:off x="625475" y="9906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C</a:t>
              </a:r>
              <a:endParaRPr lang="en-US" altLang="zh-CN" sz="2400">
                <a:latin typeface="Times New Roman" pitchFamily="18" charset="0"/>
              </a:endParaRPr>
            </a:p>
          </p:txBody>
        </p:sp>
        <p:sp>
          <p:nvSpPr>
            <p:cNvPr id="73779" name="Text Box 74"/>
            <p:cNvSpPr txBox="1">
              <a:spLocks noChangeArrowheads="1"/>
            </p:cNvSpPr>
            <p:nvPr/>
          </p:nvSpPr>
          <p:spPr bwMode="auto">
            <a:xfrm>
              <a:off x="635000" y="20574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E</a:t>
              </a:r>
              <a:endParaRPr lang="en-US" altLang="zh-CN" sz="2400">
                <a:latin typeface="Times New Roman" pitchFamily="18" charset="0"/>
              </a:endParaRPr>
            </a:p>
          </p:txBody>
        </p:sp>
        <p:sp>
          <p:nvSpPr>
            <p:cNvPr id="73780" name="Text Box 75"/>
            <p:cNvSpPr txBox="1">
              <a:spLocks noChangeArrowheads="1"/>
            </p:cNvSpPr>
            <p:nvPr/>
          </p:nvSpPr>
          <p:spPr bwMode="auto">
            <a:xfrm>
              <a:off x="1158875" y="15240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D</a:t>
              </a:r>
              <a:endParaRPr lang="en-US" altLang="zh-CN" sz="2400">
                <a:latin typeface="Times New Roman" pitchFamily="18" charset="0"/>
              </a:endParaRPr>
            </a:p>
          </p:txBody>
        </p:sp>
        <p:sp>
          <p:nvSpPr>
            <p:cNvPr id="73781" name="Line 76"/>
            <p:cNvSpPr>
              <a:spLocks noChangeShapeType="1"/>
            </p:cNvSpPr>
            <p:nvPr/>
          </p:nvSpPr>
          <p:spPr bwMode="auto">
            <a:xfrm>
              <a:off x="2743200" y="2895600"/>
              <a:ext cx="381000" cy="304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2" name="Line 77"/>
            <p:cNvSpPr>
              <a:spLocks noChangeShapeType="1"/>
            </p:cNvSpPr>
            <p:nvPr/>
          </p:nvSpPr>
          <p:spPr bwMode="auto">
            <a:xfrm flipH="1">
              <a:off x="2133600" y="2286000"/>
              <a:ext cx="99060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3" name="Oval 78"/>
            <p:cNvSpPr>
              <a:spLocks noChangeArrowheads="1"/>
            </p:cNvSpPr>
            <p:nvPr/>
          </p:nvSpPr>
          <p:spPr bwMode="auto">
            <a:xfrm>
              <a:off x="2971800" y="1981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3784" name="Oval 79"/>
            <p:cNvSpPr>
              <a:spLocks noChangeArrowheads="1"/>
            </p:cNvSpPr>
            <p:nvPr/>
          </p:nvSpPr>
          <p:spPr bwMode="auto">
            <a:xfrm>
              <a:off x="2362200" y="2514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3785" name="Oval 80"/>
            <p:cNvSpPr>
              <a:spLocks noChangeArrowheads="1"/>
            </p:cNvSpPr>
            <p:nvPr/>
          </p:nvSpPr>
          <p:spPr bwMode="auto">
            <a:xfrm>
              <a:off x="1752600" y="30480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3786" name="Oval 81"/>
            <p:cNvSpPr>
              <a:spLocks noChangeArrowheads="1"/>
            </p:cNvSpPr>
            <p:nvPr/>
          </p:nvSpPr>
          <p:spPr bwMode="auto">
            <a:xfrm>
              <a:off x="2971800" y="30480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3787" name="Text Box 82"/>
            <p:cNvSpPr txBox="1">
              <a:spLocks noChangeArrowheads="1"/>
            </p:cNvSpPr>
            <p:nvPr/>
          </p:nvSpPr>
          <p:spPr bwMode="auto">
            <a:xfrm>
              <a:off x="2998788" y="1905000"/>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H</a:t>
              </a:r>
              <a:endParaRPr lang="en-US" altLang="zh-CN" sz="2400">
                <a:latin typeface="Times New Roman" pitchFamily="18" charset="0"/>
              </a:endParaRPr>
            </a:p>
          </p:txBody>
        </p:sp>
        <p:sp>
          <p:nvSpPr>
            <p:cNvPr id="73788" name="Text Box 83"/>
            <p:cNvSpPr txBox="1">
              <a:spLocks noChangeArrowheads="1"/>
            </p:cNvSpPr>
            <p:nvPr/>
          </p:nvSpPr>
          <p:spPr bwMode="auto">
            <a:xfrm>
              <a:off x="2457450" y="2452688"/>
              <a:ext cx="322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I</a:t>
              </a:r>
              <a:endParaRPr lang="en-US" altLang="zh-CN" sz="2400">
                <a:latin typeface="Times New Roman" pitchFamily="18" charset="0"/>
              </a:endParaRPr>
            </a:p>
          </p:txBody>
        </p:sp>
        <p:sp>
          <p:nvSpPr>
            <p:cNvPr id="73789" name="Text Box 84"/>
            <p:cNvSpPr txBox="1">
              <a:spLocks noChangeArrowheads="1"/>
            </p:cNvSpPr>
            <p:nvPr/>
          </p:nvSpPr>
          <p:spPr bwMode="auto">
            <a:xfrm>
              <a:off x="1779588" y="2971800"/>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K</a:t>
              </a:r>
              <a:endParaRPr lang="en-US" altLang="zh-CN" sz="2400">
                <a:latin typeface="Times New Roman" pitchFamily="18" charset="0"/>
              </a:endParaRPr>
            </a:p>
          </p:txBody>
        </p:sp>
        <p:sp>
          <p:nvSpPr>
            <p:cNvPr id="73790" name="Text Box 85"/>
            <p:cNvSpPr txBox="1">
              <a:spLocks noChangeArrowheads="1"/>
            </p:cNvSpPr>
            <p:nvPr/>
          </p:nvSpPr>
          <p:spPr bwMode="auto">
            <a:xfrm>
              <a:off x="3046413" y="298608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J</a:t>
              </a:r>
              <a:endParaRPr lang="en-US" altLang="zh-CN" sz="2400">
                <a:latin typeface="Times New Roman" pitchFamily="18" charset="0"/>
              </a:endParaRPr>
            </a:p>
          </p:txBody>
        </p:sp>
        <p:sp>
          <p:nvSpPr>
            <p:cNvPr id="73791" name="Line 86"/>
            <p:cNvSpPr>
              <a:spLocks noChangeShapeType="1"/>
            </p:cNvSpPr>
            <p:nvPr/>
          </p:nvSpPr>
          <p:spPr bwMode="auto">
            <a:xfrm flipH="1">
              <a:off x="2057400" y="1752600"/>
              <a:ext cx="45720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92" name="Oval 87"/>
            <p:cNvSpPr>
              <a:spLocks noChangeArrowheads="1"/>
            </p:cNvSpPr>
            <p:nvPr/>
          </p:nvSpPr>
          <p:spPr bwMode="auto">
            <a:xfrm>
              <a:off x="2362200" y="1447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3793" name="Oval 88"/>
            <p:cNvSpPr>
              <a:spLocks noChangeArrowheads="1"/>
            </p:cNvSpPr>
            <p:nvPr/>
          </p:nvSpPr>
          <p:spPr bwMode="auto">
            <a:xfrm>
              <a:off x="1752600" y="2057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3794" name="Text Box 89"/>
            <p:cNvSpPr txBox="1">
              <a:spLocks noChangeArrowheads="1"/>
            </p:cNvSpPr>
            <p:nvPr/>
          </p:nvSpPr>
          <p:spPr bwMode="auto">
            <a:xfrm>
              <a:off x="2397125" y="1447800"/>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F</a:t>
              </a:r>
              <a:endParaRPr lang="en-US" altLang="zh-CN" sz="2400">
                <a:latin typeface="Times New Roman" pitchFamily="18" charset="0"/>
              </a:endParaRPr>
            </a:p>
          </p:txBody>
        </p:sp>
        <p:sp>
          <p:nvSpPr>
            <p:cNvPr id="73795" name="Text Box 90"/>
            <p:cNvSpPr txBox="1">
              <a:spLocks noChangeArrowheads="1"/>
            </p:cNvSpPr>
            <p:nvPr/>
          </p:nvSpPr>
          <p:spPr bwMode="auto">
            <a:xfrm>
              <a:off x="1758950" y="1995488"/>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G</a:t>
              </a:r>
              <a:endParaRPr lang="en-US" altLang="zh-CN" sz="2400">
                <a:latin typeface="Times New Roman" pitchFamily="18" charset="0"/>
              </a:endParaRPr>
            </a:p>
          </p:txBody>
        </p:sp>
      </p:grpSp>
      <p:sp>
        <p:nvSpPr>
          <p:cNvPr id="73763" name="Text Box 91"/>
          <p:cNvSpPr txBox="1">
            <a:spLocks noChangeArrowheads="1"/>
          </p:cNvSpPr>
          <p:nvPr/>
        </p:nvSpPr>
        <p:spPr bwMode="auto">
          <a:xfrm>
            <a:off x="1257300" y="3214688"/>
            <a:ext cx="24955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hlink"/>
                </a:solidFill>
                <a:latin typeface="Times New Roman" pitchFamily="18" charset="0"/>
                <a:ea typeface="隶书" pitchFamily="49" charset="-122"/>
              </a:rPr>
              <a:t>3</a:t>
            </a:r>
            <a:r>
              <a:rPr lang="en-US" altLang="zh-CN" sz="3200">
                <a:solidFill>
                  <a:schemeClr val="hlink"/>
                </a:solidFill>
                <a:latin typeface="Times New Roman" pitchFamily="18" charset="0"/>
                <a:ea typeface="隶书" pitchFamily="49" charset="-122"/>
              </a:rPr>
              <a:t> </a:t>
            </a:r>
            <a:r>
              <a:rPr lang="zh-CN" altLang="en-US" sz="3200">
                <a:solidFill>
                  <a:schemeClr val="hlink"/>
                </a:solidFill>
                <a:latin typeface="Times New Roman" pitchFamily="18" charset="0"/>
                <a:ea typeface="隶书" pitchFamily="49" charset="-122"/>
              </a:rPr>
              <a:t>棵树的森林</a:t>
            </a:r>
            <a:endParaRPr lang="zh-CN" altLang="en-US" sz="2400">
              <a:latin typeface="Times New Roman" pitchFamily="18" charset="0"/>
            </a:endParaRPr>
          </a:p>
        </p:txBody>
      </p:sp>
      <p:sp>
        <p:nvSpPr>
          <p:cNvPr id="96352" name="Text Box 92"/>
          <p:cNvSpPr txBox="1">
            <a:spLocks noChangeArrowheads="1"/>
          </p:cNvSpPr>
          <p:nvPr/>
        </p:nvSpPr>
        <p:spPr bwMode="auto">
          <a:xfrm>
            <a:off x="2101850" y="5799138"/>
            <a:ext cx="38417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zh-CN" altLang="en-US" sz="3200">
                <a:solidFill>
                  <a:schemeClr val="hlink"/>
                </a:solidFill>
                <a:latin typeface="Times New Roman" pitchFamily="18" charset="0"/>
                <a:ea typeface="隶书" pitchFamily="49" charset="-122"/>
              </a:rPr>
              <a:t>各棵树的二叉树表示</a:t>
            </a:r>
            <a:endParaRPr lang="zh-CN" altLang="en-US" sz="2400">
              <a:latin typeface="Times New Roman" pitchFamily="18" charset="0"/>
            </a:endParaRPr>
          </a:p>
        </p:txBody>
      </p:sp>
      <p:sp>
        <p:nvSpPr>
          <p:cNvPr id="96353" name="Text Box 93"/>
          <p:cNvSpPr txBox="1">
            <a:spLocks noChangeArrowheads="1"/>
          </p:cNvSpPr>
          <p:nvPr/>
        </p:nvSpPr>
        <p:spPr bwMode="auto">
          <a:xfrm>
            <a:off x="5029200" y="5006975"/>
            <a:ext cx="3435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zh-CN" altLang="en-US" sz="3200">
                <a:solidFill>
                  <a:schemeClr val="hlink"/>
                </a:solidFill>
                <a:latin typeface="Times New Roman" pitchFamily="18" charset="0"/>
                <a:ea typeface="隶书" pitchFamily="49" charset="-122"/>
              </a:rPr>
              <a:t>森林的二叉树表示</a:t>
            </a:r>
            <a:endParaRPr lang="zh-CN" altLang="en-US" sz="2400">
              <a:latin typeface="Times New Roman" pitchFamily="18" charset="0"/>
            </a:endParaRPr>
          </a:p>
        </p:txBody>
      </p:sp>
      <p:sp>
        <p:nvSpPr>
          <p:cNvPr id="73766" name="Rectangle 3"/>
          <p:cNvSpPr txBox="1">
            <a:spLocks noChangeArrowheads="1"/>
          </p:cNvSpPr>
          <p:nvPr/>
        </p:nvSpPr>
        <p:spPr bwMode="auto">
          <a:xfrm>
            <a:off x="2052638" y="361950"/>
            <a:ext cx="529431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b="1">
                <a:solidFill>
                  <a:schemeClr val="tx2"/>
                </a:solidFill>
                <a:ea typeface="华文新魏" pitchFamily="2" charset="-122"/>
              </a:rPr>
              <a:t>1. </a:t>
            </a:r>
            <a:r>
              <a:rPr lang="zh-CN" altLang="en-US" b="1">
                <a:solidFill>
                  <a:schemeClr val="tx2"/>
                </a:solidFill>
                <a:ea typeface="华文新魏" pitchFamily="2" charset="-122"/>
              </a:rPr>
              <a:t>森林转化成二叉树</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2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62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62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2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2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2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2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626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62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2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2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62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627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62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627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627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62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62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63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63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63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631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63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63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63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63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31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63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635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635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63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nimBg="1"/>
      <p:bldP spid="96261" grpId="0" animBg="1"/>
      <p:bldP spid="96262" grpId="0" animBg="1"/>
      <p:bldP spid="96263" grpId="0" animBg="1"/>
      <p:bldP spid="96264" grpId="0" animBg="1" autoUpdateAnimBg="0"/>
      <p:bldP spid="96265" grpId="0" animBg="1" autoUpdateAnimBg="0"/>
      <p:bldP spid="96266" grpId="0" animBg="1" autoUpdateAnimBg="0"/>
      <p:bldP spid="96267" grpId="0" animBg="1" autoUpdateAnimBg="0"/>
      <p:bldP spid="96268" grpId="0" animBg="1" autoUpdateAnimBg="0"/>
      <p:bldP spid="96269" grpId="0" animBg="1"/>
      <p:bldP spid="96270" grpId="0" animBg="1" autoUpdateAnimBg="0"/>
      <p:bldP spid="96271" grpId="0" animBg="1" autoUpdateAnimBg="0"/>
      <p:bldP spid="96272" grpId="0" animBg="1"/>
      <p:bldP spid="96273" grpId="0" animBg="1" autoUpdateAnimBg="0"/>
      <p:bldP spid="96274" grpId="0" animBg="1" autoUpdateAnimBg="0"/>
      <p:bldP spid="96275" grpId="0" animBg="1" autoUpdateAnimBg="0"/>
      <p:bldP spid="96276" grpId="0" animBg="1" autoUpdateAnimBg="0"/>
      <p:bldP spid="96277" grpId="0" autoUpdateAnimBg="0"/>
      <p:bldP spid="96278" grpId="0" autoUpdateAnimBg="0"/>
      <p:bldP spid="96312" grpId="0" autoUpdateAnimBg="0"/>
      <p:bldP spid="96313" grpId="0" autoUpdateAnimBg="0"/>
      <p:bldP spid="96314" grpId="0" autoUpdateAnimBg="0"/>
      <p:bldP spid="96315" grpId="0" autoUpdateAnimBg="0"/>
      <p:bldP spid="96353"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DC56A53F-CA4F-4233-A4E9-F3AF7B5E824A}" type="slidenum">
              <a:rPr lang="en-US" altLang="zh-CN" sz="1800" b="1">
                <a:latin typeface="华文新魏" pitchFamily="2" charset="-122"/>
                <a:ea typeface="华文新魏" pitchFamily="2" charset="-122"/>
              </a:rPr>
              <a:pPr algn="r" eaLnBrk="1" hangingPunct="1"/>
              <a:t>69</a:t>
            </a:fld>
            <a:endParaRPr lang="en-US" altLang="zh-CN" sz="1800" b="1">
              <a:latin typeface="华文新魏" pitchFamily="2" charset="-122"/>
              <a:ea typeface="华文新魏" pitchFamily="2" charset="-122"/>
            </a:endParaRPr>
          </a:p>
        </p:txBody>
      </p:sp>
      <p:sp>
        <p:nvSpPr>
          <p:cNvPr id="74755"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2E1D4A99-5BF4-4B2D-83C5-556A491ED87E}" type="slidenum">
              <a:rPr lang="en-US" altLang="zh-CN" sz="1800" b="1">
                <a:latin typeface="华文新魏" pitchFamily="2" charset="-122"/>
                <a:ea typeface="华文新魏" pitchFamily="2" charset="-122"/>
              </a:rPr>
              <a:pPr algn="r" eaLnBrk="1" hangingPunct="1"/>
              <a:t>69</a:t>
            </a:fld>
            <a:endParaRPr lang="en-US" altLang="zh-CN" sz="1800" b="1">
              <a:latin typeface="华文新魏" pitchFamily="2" charset="-122"/>
              <a:ea typeface="华文新魏" pitchFamily="2" charset="-122"/>
            </a:endParaRPr>
          </a:p>
        </p:txBody>
      </p:sp>
      <p:sp>
        <p:nvSpPr>
          <p:cNvPr id="74756" name="Rectangle 3"/>
          <p:cNvSpPr>
            <a:spLocks noGrp="1" noChangeArrowheads="1"/>
          </p:cNvSpPr>
          <p:nvPr>
            <p:ph type="title" idx="4294967295"/>
          </p:nvPr>
        </p:nvSpPr>
        <p:spPr>
          <a:xfrm>
            <a:off x="457200" y="457200"/>
            <a:ext cx="8229600" cy="919163"/>
          </a:xfrm>
        </p:spPr>
        <p:txBody>
          <a:bodyPr/>
          <a:lstStyle/>
          <a:p>
            <a:pPr algn="ctr" eaLnBrk="1" hangingPunct="1"/>
            <a:r>
              <a:rPr lang="en-US" altLang="zh-CN" sz="4000" b="1" smtClean="0">
                <a:solidFill>
                  <a:schemeClr val="tx2"/>
                </a:solidFill>
                <a:ea typeface="华文新魏" pitchFamily="2" charset="-122"/>
              </a:rPr>
              <a:t>2.  </a:t>
            </a:r>
            <a:r>
              <a:rPr lang="zh-CN" altLang="en-US" sz="4000" b="1" smtClean="0">
                <a:solidFill>
                  <a:schemeClr val="tx2"/>
                </a:solidFill>
                <a:ea typeface="华文新魏" pitchFamily="2" charset="-122"/>
              </a:rPr>
              <a:t>二叉树转换为森林</a:t>
            </a:r>
          </a:p>
        </p:txBody>
      </p:sp>
      <p:grpSp>
        <p:nvGrpSpPr>
          <p:cNvPr id="97285" name="Group 5"/>
          <p:cNvGrpSpPr>
            <a:grpSpLocks/>
          </p:cNvGrpSpPr>
          <p:nvPr/>
        </p:nvGrpSpPr>
        <p:grpSpPr bwMode="auto">
          <a:xfrm>
            <a:off x="5302250" y="2260600"/>
            <a:ext cx="3352800" cy="2347913"/>
            <a:chOff x="0" y="0"/>
            <a:chExt cx="3352800" cy="2347912"/>
          </a:xfrm>
        </p:grpSpPr>
        <p:sp>
          <p:nvSpPr>
            <p:cNvPr id="74788" name="Line 4"/>
            <p:cNvSpPr>
              <a:spLocks noChangeShapeType="1"/>
            </p:cNvSpPr>
            <p:nvPr/>
          </p:nvSpPr>
          <p:spPr bwMode="auto">
            <a:xfrm>
              <a:off x="2895600" y="747712"/>
              <a:ext cx="228600" cy="5334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9" name="Line 5"/>
            <p:cNvSpPr>
              <a:spLocks noChangeShapeType="1"/>
            </p:cNvSpPr>
            <p:nvPr/>
          </p:nvSpPr>
          <p:spPr bwMode="auto">
            <a:xfrm flipH="1">
              <a:off x="2514600" y="747712"/>
              <a:ext cx="228600" cy="5334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0" name="Line 6"/>
            <p:cNvSpPr>
              <a:spLocks noChangeShapeType="1"/>
            </p:cNvSpPr>
            <p:nvPr/>
          </p:nvSpPr>
          <p:spPr bwMode="auto">
            <a:xfrm>
              <a:off x="838200" y="747712"/>
              <a:ext cx="38100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1" name="Line 7"/>
            <p:cNvSpPr>
              <a:spLocks noChangeShapeType="1"/>
            </p:cNvSpPr>
            <p:nvPr/>
          </p:nvSpPr>
          <p:spPr bwMode="auto">
            <a:xfrm flipH="1">
              <a:off x="304800" y="747712"/>
              <a:ext cx="38100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2" name="Line 8"/>
            <p:cNvSpPr>
              <a:spLocks noChangeShapeType="1"/>
            </p:cNvSpPr>
            <p:nvPr/>
          </p:nvSpPr>
          <p:spPr bwMode="auto">
            <a:xfrm>
              <a:off x="2514600" y="15097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3" name="Line 9"/>
            <p:cNvSpPr>
              <a:spLocks noChangeShapeType="1"/>
            </p:cNvSpPr>
            <p:nvPr/>
          </p:nvSpPr>
          <p:spPr bwMode="auto">
            <a:xfrm>
              <a:off x="1295400" y="15097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4" name="Line 10"/>
            <p:cNvSpPr>
              <a:spLocks noChangeShapeType="1"/>
            </p:cNvSpPr>
            <p:nvPr/>
          </p:nvSpPr>
          <p:spPr bwMode="auto">
            <a:xfrm>
              <a:off x="1905000" y="7477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5" name="Line 11"/>
            <p:cNvSpPr>
              <a:spLocks noChangeShapeType="1"/>
            </p:cNvSpPr>
            <p:nvPr/>
          </p:nvSpPr>
          <p:spPr bwMode="auto">
            <a:xfrm>
              <a:off x="762000" y="7477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96" name="Oval 16"/>
            <p:cNvSpPr>
              <a:spLocks noChangeArrowheads="1"/>
            </p:cNvSpPr>
            <p:nvPr/>
          </p:nvSpPr>
          <p:spPr bwMode="auto">
            <a:xfrm>
              <a:off x="0" y="1128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4797" name="Oval 17"/>
            <p:cNvSpPr>
              <a:spLocks noChangeArrowheads="1"/>
            </p:cNvSpPr>
            <p:nvPr/>
          </p:nvSpPr>
          <p:spPr bwMode="auto">
            <a:xfrm>
              <a:off x="533400" y="1128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4798" name="Oval 18"/>
            <p:cNvSpPr>
              <a:spLocks noChangeArrowheads="1"/>
            </p:cNvSpPr>
            <p:nvPr/>
          </p:nvSpPr>
          <p:spPr bwMode="auto">
            <a:xfrm>
              <a:off x="1066800" y="1128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4799" name="Oval 19"/>
            <p:cNvSpPr>
              <a:spLocks noChangeArrowheads="1"/>
            </p:cNvSpPr>
            <p:nvPr/>
          </p:nvSpPr>
          <p:spPr bwMode="auto">
            <a:xfrm>
              <a:off x="1676400" y="1128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4800" name="Oval 20"/>
            <p:cNvSpPr>
              <a:spLocks noChangeArrowheads="1"/>
            </p:cNvSpPr>
            <p:nvPr/>
          </p:nvSpPr>
          <p:spPr bwMode="auto">
            <a:xfrm>
              <a:off x="2286000" y="1128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4801" name="Oval 21"/>
            <p:cNvSpPr>
              <a:spLocks noChangeArrowheads="1"/>
            </p:cNvSpPr>
            <p:nvPr/>
          </p:nvSpPr>
          <p:spPr bwMode="auto">
            <a:xfrm>
              <a:off x="2895600" y="1128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4802" name="Oval 22"/>
            <p:cNvSpPr>
              <a:spLocks noChangeArrowheads="1"/>
            </p:cNvSpPr>
            <p:nvPr/>
          </p:nvSpPr>
          <p:spPr bwMode="auto">
            <a:xfrm>
              <a:off x="1066800" y="1890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4803" name="Oval 23"/>
            <p:cNvSpPr>
              <a:spLocks noChangeArrowheads="1"/>
            </p:cNvSpPr>
            <p:nvPr/>
          </p:nvSpPr>
          <p:spPr bwMode="auto">
            <a:xfrm>
              <a:off x="2286000" y="1890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4804" name="Oval 24"/>
            <p:cNvSpPr>
              <a:spLocks noChangeArrowheads="1"/>
            </p:cNvSpPr>
            <p:nvPr/>
          </p:nvSpPr>
          <p:spPr bwMode="auto">
            <a:xfrm>
              <a:off x="533400" y="366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4805" name="Oval 25"/>
            <p:cNvSpPr>
              <a:spLocks noChangeArrowheads="1"/>
            </p:cNvSpPr>
            <p:nvPr/>
          </p:nvSpPr>
          <p:spPr bwMode="auto">
            <a:xfrm>
              <a:off x="1676400" y="366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4806" name="Oval 26"/>
            <p:cNvSpPr>
              <a:spLocks noChangeArrowheads="1"/>
            </p:cNvSpPr>
            <p:nvPr/>
          </p:nvSpPr>
          <p:spPr bwMode="auto">
            <a:xfrm>
              <a:off x="2590800" y="3667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4807" name="Text Box 27"/>
            <p:cNvSpPr txBox="1">
              <a:spLocks noChangeArrowheads="1"/>
            </p:cNvSpPr>
            <p:nvPr/>
          </p:nvSpPr>
          <p:spPr bwMode="auto">
            <a:xfrm>
              <a:off x="134938" y="0"/>
              <a:ext cx="2589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a:solidFill>
                    <a:srgbClr val="CC0099"/>
                  </a:solidFill>
                  <a:latin typeface="Times New Roman" pitchFamily="18" charset="0"/>
                </a:rPr>
                <a:t>T</a:t>
              </a:r>
              <a:r>
                <a:rPr lang="en-US" altLang="zh-CN" sz="2800" b="1" baseline="-25000">
                  <a:solidFill>
                    <a:srgbClr val="CC0099"/>
                  </a:solidFill>
                  <a:latin typeface="Times New Roman" pitchFamily="18" charset="0"/>
                </a:rPr>
                <a:t>1</a:t>
              </a:r>
              <a:r>
                <a:rPr lang="en-US" altLang="zh-CN" sz="2800" b="1">
                  <a:solidFill>
                    <a:srgbClr val="CC0099"/>
                  </a:solidFill>
                  <a:latin typeface="Times New Roman" pitchFamily="18" charset="0"/>
                </a:rPr>
                <a:t>        T</a:t>
              </a:r>
              <a:r>
                <a:rPr lang="en-US" altLang="zh-CN" sz="2800" b="1" baseline="-25000">
                  <a:solidFill>
                    <a:srgbClr val="CC0099"/>
                  </a:solidFill>
                  <a:latin typeface="Times New Roman" pitchFamily="18" charset="0"/>
                </a:rPr>
                <a:t>2</a:t>
              </a:r>
              <a:r>
                <a:rPr lang="en-US" altLang="zh-CN" sz="2800" b="1">
                  <a:solidFill>
                    <a:srgbClr val="CC0099"/>
                  </a:solidFill>
                  <a:latin typeface="Times New Roman" pitchFamily="18" charset="0"/>
                </a:rPr>
                <a:t>       T</a:t>
              </a:r>
              <a:r>
                <a:rPr lang="en-US" altLang="zh-CN" sz="2800" b="1" baseline="-25000">
                  <a:solidFill>
                    <a:srgbClr val="CC0099"/>
                  </a:solidFill>
                  <a:latin typeface="Times New Roman" pitchFamily="18" charset="0"/>
                </a:rPr>
                <a:t>3</a:t>
              </a:r>
              <a:endParaRPr lang="en-US" altLang="zh-CN" sz="2800" b="1">
                <a:solidFill>
                  <a:srgbClr val="CC0099"/>
                </a:solidFill>
                <a:latin typeface="Times New Roman" pitchFamily="18" charset="0"/>
              </a:endParaRPr>
            </a:p>
          </p:txBody>
        </p:sp>
        <p:sp>
          <p:nvSpPr>
            <p:cNvPr id="74808" name="Text Box 28"/>
            <p:cNvSpPr txBox="1">
              <a:spLocks noChangeArrowheads="1"/>
            </p:cNvSpPr>
            <p:nvPr/>
          </p:nvSpPr>
          <p:spPr bwMode="auto">
            <a:xfrm>
              <a:off x="549275" y="304800"/>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A</a:t>
              </a:r>
              <a:endParaRPr lang="en-US" altLang="zh-CN" sz="2400">
                <a:latin typeface="Times New Roman" pitchFamily="18" charset="0"/>
              </a:endParaRPr>
            </a:p>
          </p:txBody>
        </p:sp>
        <p:sp>
          <p:nvSpPr>
            <p:cNvPr id="74809" name="Text Box 29"/>
            <p:cNvSpPr txBox="1">
              <a:spLocks noChangeArrowheads="1"/>
            </p:cNvSpPr>
            <p:nvPr/>
          </p:nvSpPr>
          <p:spPr bwMode="auto">
            <a:xfrm>
              <a:off x="1731963" y="290512"/>
              <a:ext cx="401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F</a:t>
              </a:r>
              <a:endParaRPr lang="en-US" altLang="zh-CN" sz="2400">
                <a:latin typeface="Times New Roman" pitchFamily="18" charset="0"/>
              </a:endParaRPr>
            </a:p>
          </p:txBody>
        </p:sp>
        <p:sp>
          <p:nvSpPr>
            <p:cNvPr id="74810" name="Text Box 30"/>
            <p:cNvSpPr txBox="1">
              <a:spLocks noChangeArrowheads="1"/>
            </p:cNvSpPr>
            <p:nvPr/>
          </p:nvSpPr>
          <p:spPr bwMode="auto">
            <a:xfrm>
              <a:off x="2597150" y="290512"/>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H</a:t>
              </a:r>
              <a:endParaRPr lang="en-US" altLang="zh-CN" sz="2400">
                <a:latin typeface="Times New Roman" pitchFamily="18" charset="0"/>
              </a:endParaRPr>
            </a:p>
          </p:txBody>
        </p:sp>
        <p:sp>
          <p:nvSpPr>
            <p:cNvPr id="74811" name="Text Box 46"/>
            <p:cNvSpPr txBox="1">
              <a:spLocks noChangeArrowheads="1"/>
            </p:cNvSpPr>
            <p:nvPr/>
          </p:nvSpPr>
          <p:spPr bwMode="auto">
            <a:xfrm>
              <a:off x="25400" y="1066800"/>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B</a:t>
              </a:r>
              <a:endParaRPr lang="en-US" altLang="zh-CN" sz="2400">
                <a:latin typeface="Times New Roman" pitchFamily="18" charset="0"/>
              </a:endParaRPr>
            </a:p>
          </p:txBody>
        </p:sp>
        <p:sp>
          <p:nvSpPr>
            <p:cNvPr id="74812" name="Text Box 47"/>
            <p:cNvSpPr txBox="1">
              <a:spLocks noChangeArrowheads="1"/>
            </p:cNvSpPr>
            <p:nvPr/>
          </p:nvSpPr>
          <p:spPr bwMode="auto">
            <a:xfrm>
              <a:off x="549275" y="1066800"/>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C</a:t>
              </a:r>
              <a:endParaRPr lang="en-US" altLang="zh-CN" sz="2400">
                <a:latin typeface="Times New Roman" pitchFamily="18" charset="0"/>
              </a:endParaRPr>
            </a:p>
          </p:txBody>
        </p:sp>
        <p:sp>
          <p:nvSpPr>
            <p:cNvPr id="74813" name="Text Box 48"/>
            <p:cNvSpPr txBox="1">
              <a:spLocks noChangeArrowheads="1"/>
            </p:cNvSpPr>
            <p:nvPr/>
          </p:nvSpPr>
          <p:spPr bwMode="auto">
            <a:xfrm>
              <a:off x="1082675" y="1066800"/>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D</a:t>
              </a:r>
              <a:endParaRPr lang="en-US" altLang="zh-CN" sz="2400">
                <a:latin typeface="Times New Roman" pitchFamily="18" charset="0"/>
              </a:endParaRPr>
            </a:p>
          </p:txBody>
        </p:sp>
        <p:sp>
          <p:nvSpPr>
            <p:cNvPr id="74814" name="Text Box 49"/>
            <p:cNvSpPr txBox="1">
              <a:spLocks noChangeArrowheads="1"/>
            </p:cNvSpPr>
            <p:nvPr/>
          </p:nvSpPr>
          <p:spPr bwMode="auto">
            <a:xfrm>
              <a:off x="1682750" y="1066800"/>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G</a:t>
              </a:r>
              <a:endParaRPr lang="en-US" altLang="zh-CN" sz="2400">
                <a:latin typeface="Times New Roman" pitchFamily="18" charset="0"/>
              </a:endParaRPr>
            </a:p>
          </p:txBody>
        </p:sp>
        <p:sp>
          <p:nvSpPr>
            <p:cNvPr id="74815" name="Text Box 50"/>
            <p:cNvSpPr txBox="1">
              <a:spLocks noChangeArrowheads="1"/>
            </p:cNvSpPr>
            <p:nvPr/>
          </p:nvSpPr>
          <p:spPr bwMode="auto">
            <a:xfrm>
              <a:off x="2360613" y="1066800"/>
              <a:ext cx="322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I</a:t>
              </a:r>
              <a:endParaRPr lang="en-US" altLang="zh-CN" sz="2400">
                <a:latin typeface="Times New Roman" pitchFamily="18" charset="0"/>
              </a:endParaRPr>
            </a:p>
          </p:txBody>
        </p:sp>
        <p:sp>
          <p:nvSpPr>
            <p:cNvPr id="74816" name="Text Box 51"/>
            <p:cNvSpPr txBox="1">
              <a:spLocks noChangeArrowheads="1"/>
            </p:cNvSpPr>
            <p:nvPr/>
          </p:nvSpPr>
          <p:spPr bwMode="auto">
            <a:xfrm>
              <a:off x="2951163" y="1066800"/>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J</a:t>
              </a:r>
              <a:endParaRPr lang="en-US" altLang="zh-CN" sz="2400">
                <a:latin typeface="Times New Roman" pitchFamily="18" charset="0"/>
              </a:endParaRPr>
            </a:p>
          </p:txBody>
        </p:sp>
        <p:sp>
          <p:nvSpPr>
            <p:cNvPr id="74817" name="Text Box 52"/>
            <p:cNvSpPr txBox="1">
              <a:spLocks noChangeArrowheads="1"/>
            </p:cNvSpPr>
            <p:nvPr/>
          </p:nvSpPr>
          <p:spPr bwMode="auto">
            <a:xfrm>
              <a:off x="1092200" y="1828800"/>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E</a:t>
              </a:r>
              <a:endParaRPr lang="en-US" altLang="zh-CN" sz="2400">
                <a:latin typeface="Times New Roman" pitchFamily="18" charset="0"/>
              </a:endParaRPr>
            </a:p>
          </p:txBody>
        </p:sp>
        <p:sp>
          <p:nvSpPr>
            <p:cNvPr id="74818" name="Text Box 53"/>
            <p:cNvSpPr txBox="1">
              <a:spLocks noChangeArrowheads="1"/>
            </p:cNvSpPr>
            <p:nvPr/>
          </p:nvSpPr>
          <p:spPr bwMode="auto">
            <a:xfrm>
              <a:off x="2292350" y="1828800"/>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K</a:t>
              </a:r>
              <a:endParaRPr lang="en-US" altLang="zh-CN" sz="2400">
                <a:latin typeface="Times New Roman" pitchFamily="18" charset="0"/>
              </a:endParaRPr>
            </a:p>
          </p:txBody>
        </p:sp>
      </p:grpSp>
      <p:grpSp>
        <p:nvGrpSpPr>
          <p:cNvPr id="74758" name="Group 37"/>
          <p:cNvGrpSpPr>
            <a:grpSpLocks/>
          </p:cNvGrpSpPr>
          <p:nvPr/>
        </p:nvGrpSpPr>
        <p:grpSpPr bwMode="auto">
          <a:xfrm>
            <a:off x="1103313" y="2041525"/>
            <a:ext cx="3459162" cy="3505200"/>
            <a:chOff x="0" y="0"/>
            <a:chExt cx="3459163" cy="3505200"/>
          </a:xfrm>
        </p:grpSpPr>
        <p:sp>
          <p:nvSpPr>
            <p:cNvPr id="74759" name="Line 2"/>
            <p:cNvSpPr>
              <a:spLocks noChangeShapeType="1"/>
            </p:cNvSpPr>
            <p:nvPr/>
          </p:nvSpPr>
          <p:spPr bwMode="auto">
            <a:xfrm>
              <a:off x="990600" y="381000"/>
              <a:ext cx="2133600" cy="175260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0" name="Line 3"/>
            <p:cNvSpPr>
              <a:spLocks noChangeShapeType="1"/>
            </p:cNvSpPr>
            <p:nvPr/>
          </p:nvSpPr>
          <p:spPr bwMode="auto">
            <a:xfrm flipH="1">
              <a:off x="914400" y="1890713"/>
              <a:ext cx="38100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1" name="Line 64"/>
            <p:cNvSpPr>
              <a:spLocks noChangeShapeType="1"/>
            </p:cNvSpPr>
            <p:nvPr/>
          </p:nvSpPr>
          <p:spPr bwMode="auto">
            <a:xfrm>
              <a:off x="304800" y="823913"/>
              <a:ext cx="990600" cy="9144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2" name="Line 65"/>
            <p:cNvSpPr>
              <a:spLocks noChangeShapeType="1"/>
            </p:cNvSpPr>
            <p:nvPr/>
          </p:nvSpPr>
          <p:spPr bwMode="auto">
            <a:xfrm flipH="1">
              <a:off x="304800" y="366713"/>
              <a:ext cx="457200" cy="3810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63" name="Oval 66"/>
            <p:cNvSpPr>
              <a:spLocks noChangeArrowheads="1"/>
            </p:cNvSpPr>
            <p:nvPr/>
          </p:nvSpPr>
          <p:spPr bwMode="auto">
            <a:xfrm>
              <a:off x="609600" y="61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4764" name="Oval 67"/>
            <p:cNvSpPr>
              <a:spLocks noChangeArrowheads="1"/>
            </p:cNvSpPr>
            <p:nvPr/>
          </p:nvSpPr>
          <p:spPr bwMode="auto">
            <a:xfrm>
              <a:off x="0" y="5953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4765" name="Oval 68"/>
            <p:cNvSpPr>
              <a:spLocks noChangeArrowheads="1"/>
            </p:cNvSpPr>
            <p:nvPr/>
          </p:nvSpPr>
          <p:spPr bwMode="auto">
            <a:xfrm>
              <a:off x="1143000" y="15859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4766" name="Oval 69"/>
            <p:cNvSpPr>
              <a:spLocks noChangeArrowheads="1"/>
            </p:cNvSpPr>
            <p:nvPr/>
          </p:nvSpPr>
          <p:spPr bwMode="auto">
            <a:xfrm>
              <a:off x="609600" y="10525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4767" name="Oval 70"/>
            <p:cNvSpPr>
              <a:spLocks noChangeArrowheads="1"/>
            </p:cNvSpPr>
            <p:nvPr/>
          </p:nvSpPr>
          <p:spPr bwMode="auto">
            <a:xfrm>
              <a:off x="609600" y="2119313"/>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4768" name="Text Box 71"/>
            <p:cNvSpPr txBox="1">
              <a:spLocks noChangeArrowheads="1"/>
            </p:cNvSpPr>
            <p:nvPr/>
          </p:nvSpPr>
          <p:spPr bwMode="auto">
            <a:xfrm>
              <a:off x="625475" y="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A</a:t>
              </a:r>
              <a:endParaRPr lang="en-US" altLang="zh-CN" sz="2400">
                <a:latin typeface="Times New Roman" pitchFamily="18" charset="0"/>
              </a:endParaRPr>
            </a:p>
          </p:txBody>
        </p:sp>
        <p:sp>
          <p:nvSpPr>
            <p:cNvPr id="74769" name="Text Box 72"/>
            <p:cNvSpPr txBox="1">
              <a:spLocks noChangeArrowheads="1"/>
            </p:cNvSpPr>
            <p:nvPr/>
          </p:nvSpPr>
          <p:spPr bwMode="auto">
            <a:xfrm>
              <a:off x="25400" y="5334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B</a:t>
              </a:r>
              <a:endParaRPr lang="en-US" altLang="zh-CN" sz="2400">
                <a:latin typeface="Times New Roman" pitchFamily="18" charset="0"/>
              </a:endParaRPr>
            </a:p>
          </p:txBody>
        </p:sp>
        <p:sp>
          <p:nvSpPr>
            <p:cNvPr id="74770" name="Text Box 73"/>
            <p:cNvSpPr txBox="1">
              <a:spLocks noChangeArrowheads="1"/>
            </p:cNvSpPr>
            <p:nvPr/>
          </p:nvSpPr>
          <p:spPr bwMode="auto">
            <a:xfrm>
              <a:off x="625475" y="9906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C</a:t>
              </a:r>
              <a:endParaRPr lang="en-US" altLang="zh-CN" sz="2400">
                <a:latin typeface="Times New Roman" pitchFamily="18" charset="0"/>
              </a:endParaRPr>
            </a:p>
          </p:txBody>
        </p:sp>
        <p:sp>
          <p:nvSpPr>
            <p:cNvPr id="74771" name="Text Box 74"/>
            <p:cNvSpPr txBox="1">
              <a:spLocks noChangeArrowheads="1"/>
            </p:cNvSpPr>
            <p:nvPr/>
          </p:nvSpPr>
          <p:spPr bwMode="auto">
            <a:xfrm>
              <a:off x="635000" y="20574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E</a:t>
              </a:r>
              <a:endParaRPr lang="en-US" altLang="zh-CN" sz="2400">
                <a:latin typeface="Times New Roman" pitchFamily="18" charset="0"/>
              </a:endParaRPr>
            </a:p>
          </p:txBody>
        </p:sp>
        <p:sp>
          <p:nvSpPr>
            <p:cNvPr id="74772" name="Text Box 75"/>
            <p:cNvSpPr txBox="1">
              <a:spLocks noChangeArrowheads="1"/>
            </p:cNvSpPr>
            <p:nvPr/>
          </p:nvSpPr>
          <p:spPr bwMode="auto">
            <a:xfrm>
              <a:off x="1158875" y="15240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D</a:t>
              </a:r>
              <a:endParaRPr lang="en-US" altLang="zh-CN" sz="2400">
                <a:latin typeface="Times New Roman" pitchFamily="18" charset="0"/>
              </a:endParaRPr>
            </a:p>
          </p:txBody>
        </p:sp>
        <p:sp>
          <p:nvSpPr>
            <p:cNvPr id="74773" name="Line 76"/>
            <p:cNvSpPr>
              <a:spLocks noChangeShapeType="1"/>
            </p:cNvSpPr>
            <p:nvPr/>
          </p:nvSpPr>
          <p:spPr bwMode="auto">
            <a:xfrm>
              <a:off x="2743200" y="2895600"/>
              <a:ext cx="381000" cy="3048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4" name="Line 77"/>
            <p:cNvSpPr>
              <a:spLocks noChangeShapeType="1"/>
            </p:cNvSpPr>
            <p:nvPr/>
          </p:nvSpPr>
          <p:spPr bwMode="auto">
            <a:xfrm flipH="1">
              <a:off x="2133600" y="2286000"/>
              <a:ext cx="990600" cy="838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75" name="Oval 78"/>
            <p:cNvSpPr>
              <a:spLocks noChangeArrowheads="1"/>
            </p:cNvSpPr>
            <p:nvPr/>
          </p:nvSpPr>
          <p:spPr bwMode="auto">
            <a:xfrm>
              <a:off x="2971801" y="19812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4776" name="Oval 79"/>
            <p:cNvSpPr>
              <a:spLocks noChangeArrowheads="1"/>
            </p:cNvSpPr>
            <p:nvPr/>
          </p:nvSpPr>
          <p:spPr bwMode="auto">
            <a:xfrm>
              <a:off x="2362201" y="25146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4777" name="Oval 80"/>
            <p:cNvSpPr>
              <a:spLocks noChangeArrowheads="1"/>
            </p:cNvSpPr>
            <p:nvPr/>
          </p:nvSpPr>
          <p:spPr bwMode="auto">
            <a:xfrm>
              <a:off x="1752601" y="30480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4778" name="Oval 81"/>
            <p:cNvSpPr>
              <a:spLocks noChangeArrowheads="1"/>
            </p:cNvSpPr>
            <p:nvPr/>
          </p:nvSpPr>
          <p:spPr bwMode="auto">
            <a:xfrm>
              <a:off x="2971801" y="30480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4779" name="Text Box 82"/>
            <p:cNvSpPr txBox="1">
              <a:spLocks noChangeArrowheads="1"/>
            </p:cNvSpPr>
            <p:nvPr/>
          </p:nvSpPr>
          <p:spPr bwMode="auto">
            <a:xfrm>
              <a:off x="2998788" y="1905000"/>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H</a:t>
              </a:r>
              <a:endParaRPr lang="en-US" altLang="zh-CN" sz="2400">
                <a:latin typeface="Times New Roman" pitchFamily="18" charset="0"/>
              </a:endParaRPr>
            </a:p>
          </p:txBody>
        </p:sp>
        <p:sp>
          <p:nvSpPr>
            <p:cNvPr id="74780" name="Text Box 83"/>
            <p:cNvSpPr txBox="1">
              <a:spLocks noChangeArrowheads="1"/>
            </p:cNvSpPr>
            <p:nvPr/>
          </p:nvSpPr>
          <p:spPr bwMode="auto">
            <a:xfrm>
              <a:off x="2457450" y="2452688"/>
              <a:ext cx="322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I</a:t>
              </a:r>
              <a:endParaRPr lang="en-US" altLang="zh-CN" sz="2400">
                <a:latin typeface="Times New Roman" pitchFamily="18" charset="0"/>
              </a:endParaRPr>
            </a:p>
          </p:txBody>
        </p:sp>
        <p:sp>
          <p:nvSpPr>
            <p:cNvPr id="74781" name="Text Box 84"/>
            <p:cNvSpPr txBox="1">
              <a:spLocks noChangeArrowheads="1"/>
            </p:cNvSpPr>
            <p:nvPr/>
          </p:nvSpPr>
          <p:spPr bwMode="auto">
            <a:xfrm>
              <a:off x="1779588" y="2971800"/>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K</a:t>
              </a:r>
              <a:endParaRPr lang="en-US" altLang="zh-CN" sz="2400">
                <a:latin typeface="Times New Roman" pitchFamily="18" charset="0"/>
              </a:endParaRPr>
            </a:p>
          </p:txBody>
        </p:sp>
        <p:sp>
          <p:nvSpPr>
            <p:cNvPr id="74782" name="Text Box 85"/>
            <p:cNvSpPr txBox="1">
              <a:spLocks noChangeArrowheads="1"/>
            </p:cNvSpPr>
            <p:nvPr/>
          </p:nvSpPr>
          <p:spPr bwMode="auto">
            <a:xfrm>
              <a:off x="3046413" y="298608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J</a:t>
              </a:r>
              <a:endParaRPr lang="en-US" altLang="zh-CN" sz="2400">
                <a:latin typeface="Times New Roman" pitchFamily="18" charset="0"/>
              </a:endParaRPr>
            </a:p>
          </p:txBody>
        </p:sp>
        <p:sp>
          <p:nvSpPr>
            <p:cNvPr id="74783" name="Line 86"/>
            <p:cNvSpPr>
              <a:spLocks noChangeShapeType="1"/>
            </p:cNvSpPr>
            <p:nvPr/>
          </p:nvSpPr>
          <p:spPr bwMode="auto">
            <a:xfrm flipH="1">
              <a:off x="2057400" y="1752600"/>
              <a:ext cx="45720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784" name="Oval 87"/>
            <p:cNvSpPr>
              <a:spLocks noChangeArrowheads="1"/>
            </p:cNvSpPr>
            <p:nvPr/>
          </p:nvSpPr>
          <p:spPr bwMode="auto">
            <a:xfrm>
              <a:off x="2362201" y="14478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4785" name="Oval 88"/>
            <p:cNvSpPr>
              <a:spLocks noChangeArrowheads="1"/>
            </p:cNvSpPr>
            <p:nvPr/>
          </p:nvSpPr>
          <p:spPr bwMode="auto">
            <a:xfrm>
              <a:off x="1752601" y="2057400"/>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4786" name="Text Box 89"/>
            <p:cNvSpPr txBox="1">
              <a:spLocks noChangeArrowheads="1"/>
            </p:cNvSpPr>
            <p:nvPr/>
          </p:nvSpPr>
          <p:spPr bwMode="auto">
            <a:xfrm>
              <a:off x="2397125" y="1447800"/>
              <a:ext cx="401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F</a:t>
              </a:r>
              <a:endParaRPr lang="en-US" altLang="zh-CN" sz="2400">
                <a:latin typeface="Times New Roman" pitchFamily="18" charset="0"/>
              </a:endParaRPr>
            </a:p>
          </p:txBody>
        </p:sp>
        <p:sp>
          <p:nvSpPr>
            <p:cNvPr id="74787" name="Text Box 90"/>
            <p:cNvSpPr txBox="1">
              <a:spLocks noChangeArrowheads="1"/>
            </p:cNvSpPr>
            <p:nvPr/>
          </p:nvSpPr>
          <p:spPr bwMode="auto">
            <a:xfrm>
              <a:off x="1758950" y="1995488"/>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G</a:t>
              </a:r>
              <a:endParaRPr lang="en-US" altLang="zh-CN" sz="2400">
                <a:latin typeface="Times New Roman" pitchFamily="18"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2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C20FF269-081C-4FB6-8D71-9C006233F6B4}" type="slidenum">
              <a:rPr lang="en-US" altLang="zh-CN" sz="1800" b="1">
                <a:latin typeface="华文新魏" pitchFamily="2" charset="-122"/>
                <a:ea typeface="华文新魏" pitchFamily="2" charset="-122"/>
              </a:rPr>
              <a:pPr algn="r" eaLnBrk="1" hangingPunct="1"/>
              <a:t>7</a:t>
            </a:fld>
            <a:endParaRPr lang="en-US" altLang="zh-CN" sz="1800" b="1">
              <a:latin typeface="华文新魏" pitchFamily="2" charset="-122"/>
              <a:ea typeface="华文新魏" pitchFamily="2" charset="-122"/>
            </a:endParaRPr>
          </a:p>
        </p:txBody>
      </p:sp>
      <p:sp>
        <p:nvSpPr>
          <p:cNvPr id="13315"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3D255A42-4EAD-4DC1-A947-7DE342E951A8}" type="slidenum">
              <a:rPr lang="en-US" altLang="zh-CN" sz="1800" b="1">
                <a:latin typeface="华文新魏" pitchFamily="2" charset="-122"/>
                <a:ea typeface="华文新魏" pitchFamily="2" charset="-122"/>
              </a:rPr>
              <a:pPr algn="r" eaLnBrk="1" hangingPunct="1"/>
              <a:t>7</a:t>
            </a:fld>
            <a:endParaRPr lang="en-US" altLang="zh-CN" sz="1800" b="1">
              <a:latin typeface="华文新魏" pitchFamily="2" charset="-122"/>
              <a:ea typeface="华文新魏" pitchFamily="2" charset="-122"/>
            </a:endParaRPr>
          </a:p>
        </p:txBody>
      </p:sp>
      <p:sp>
        <p:nvSpPr>
          <p:cNvPr id="21508" name="AutoShape 2"/>
          <p:cNvSpPr>
            <a:spLocks noChangeArrowheads="1"/>
          </p:cNvSpPr>
          <p:nvPr/>
        </p:nvSpPr>
        <p:spPr bwMode="auto">
          <a:xfrm>
            <a:off x="7567613" y="5229225"/>
            <a:ext cx="457200" cy="533400"/>
          </a:xfrm>
          <a:prstGeom prst="wedgeRoundRectCallout">
            <a:avLst>
              <a:gd name="adj1" fmla="val -82986"/>
              <a:gd name="adj2" fmla="val -118750"/>
              <a:gd name="adj3" fmla="val 16667"/>
            </a:avLst>
          </a:prstGeom>
          <a:gradFill rotWithShape="0">
            <a:gsLst>
              <a:gs pos="0">
                <a:srgbClr val="FF7C80"/>
              </a:gs>
              <a:gs pos="100000">
                <a:srgbClr val="76393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sz="2400">
              <a:latin typeface="Times New Roman" pitchFamily="18" charset="0"/>
            </a:endParaRPr>
          </a:p>
        </p:txBody>
      </p:sp>
      <p:sp>
        <p:nvSpPr>
          <p:cNvPr id="21509" name="AutoShape 3"/>
          <p:cNvSpPr>
            <a:spLocks noChangeArrowheads="1"/>
          </p:cNvSpPr>
          <p:nvPr/>
        </p:nvSpPr>
        <p:spPr bwMode="auto">
          <a:xfrm>
            <a:off x="5510213" y="5229225"/>
            <a:ext cx="457200" cy="533400"/>
          </a:xfrm>
          <a:prstGeom prst="wedgeRoundRectCallout">
            <a:avLst>
              <a:gd name="adj1" fmla="val -82986"/>
              <a:gd name="adj2" fmla="val -118750"/>
              <a:gd name="adj3" fmla="val 16667"/>
            </a:avLst>
          </a:prstGeom>
          <a:gradFill rotWithShape="0">
            <a:gsLst>
              <a:gs pos="0">
                <a:srgbClr val="FF7C80"/>
              </a:gs>
              <a:gs pos="100000">
                <a:srgbClr val="76393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sz="2400">
              <a:latin typeface="Times New Roman" pitchFamily="18" charset="0"/>
            </a:endParaRPr>
          </a:p>
        </p:txBody>
      </p:sp>
      <p:sp>
        <p:nvSpPr>
          <p:cNvPr id="21510" name="AutoShape 4"/>
          <p:cNvSpPr>
            <a:spLocks noChangeArrowheads="1"/>
          </p:cNvSpPr>
          <p:nvPr/>
        </p:nvSpPr>
        <p:spPr bwMode="auto">
          <a:xfrm>
            <a:off x="6729413" y="5229225"/>
            <a:ext cx="457200" cy="533400"/>
          </a:xfrm>
          <a:prstGeom prst="wedgeRoundRectCallout">
            <a:avLst>
              <a:gd name="adj1" fmla="val 81944"/>
              <a:gd name="adj2" fmla="val -131847"/>
              <a:gd name="adj3" fmla="val 16667"/>
            </a:avLst>
          </a:prstGeom>
          <a:gradFill rotWithShape="0">
            <a:gsLst>
              <a:gs pos="0">
                <a:srgbClr val="FF7C80"/>
              </a:gs>
              <a:gs pos="100000">
                <a:srgbClr val="76393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sz="2400">
              <a:latin typeface="Times New Roman" pitchFamily="18" charset="0"/>
            </a:endParaRPr>
          </a:p>
        </p:txBody>
      </p:sp>
      <p:sp>
        <p:nvSpPr>
          <p:cNvPr id="21511" name="AutoShape 5"/>
          <p:cNvSpPr>
            <a:spLocks noChangeArrowheads="1"/>
          </p:cNvSpPr>
          <p:nvPr/>
        </p:nvSpPr>
        <p:spPr bwMode="auto">
          <a:xfrm>
            <a:off x="3376613" y="5229225"/>
            <a:ext cx="457200" cy="533400"/>
          </a:xfrm>
          <a:prstGeom prst="wedgeRoundRectCallout">
            <a:avLst>
              <a:gd name="adj1" fmla="val 81944"/>
              <a:gd name="adj2" fmla="val -131847"/>
              <a:gd name="adj3" fmla="val 16667"/>
            </a:avLst>
          </a:prstGeom>
          <a:gradFill rotWithShape="0">
            <a:gsLst>
              <a:gs pos="0">
                <a:srgbClr val="FF7C80"/>
              </a:gs>
              <a:gs pos="100000">
                <a:srgbClr val="76393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sz="2400">
              <a:latin typeface="Times New Roman" pitchFamily="18" charset="0"/>
            </a:endParaRPr>
          </a:p>
        </p:txBody>
      </p:sp>
      <p:sp>
        <p:nvSpPr>
          <p:cNvPr id="21512" name="Text Box 8"/>
          <p:cNvSpPr txBox="1">
            <a:spLocks noChangeArrowheads="1"/>
          </p:cNvSpPr>
          <p:nvPr/>
        </p:nvSpPr>
        <p:spPr bwMode="auto">
          <a:xfrm>
            <a:off x="1395413" y="5838825"/>
            <a:ext cx="6400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zh-CN" altLang="en-US" sz="3200" b="1" smtClean="0">
                <a:solidFill>
                  <a:schemeClr val="tx2"/>
                </a:solidFill>
                <a:effectLst>
                  <a:outerShdw blurRad="38100" dist="38100" dir="2700000" algn="tl">
                    <a:srgbClr val="000000"/>
                  </a:outerShdw>
                </a:effectLst>
                <a:latin typeface="Times New Roman" pitchFamily="18" charset="0"/>
                <a:ea typeface="隶书" pitchFamily="49" charset="-122"/>
              </a:rPr>
              <a:t>二叉树的五种不同形态</a:t>
            </a:r>
            <a:endParaRPr lang="zh-CN" altLang="en-US" sz="3200" smtClean="0">
              <a:solidFill>
                <a:schemeClr val="tx2"/>
              </a:solidFill>
              <a:latin typeface="Times New Roman" pitchFamily="18" charset="0"/>
            </a:endParaRPr>
          </a:p>
        </p:txBody>
      </p:sp>
      <p:sp>
        <p:nvSpPr>
          <p:cNvPr id="21513" name="Oval 10"/>
          <p:cNvSpPr>
            <a:spLocks noChangeArrowheads="1"/>
          </p:cNvSpPr>
          <p:nvPr/>
        </p:nvSpPr>
        <p:spPr bwMode="auto">
          <a:xfrm>
            <a:off x="1166813" y="4695825"/>
            <a:ext cx="228600" cy="304800"/>
          </a:xfrm>
          <a:prstGeom prst="ellipse">
            <a:avLst/>
          </a:pr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400">
              <a:solidFill>
                <a:srgbClr val="CC3300"/>
              </a:solidFill>
              <a:latin typeface="Times New Roman" pitchFamily="18" charset="0"/>
            </a:endParaRPr>
          </a:p>
        </p:txBody>
      </p:sp>
      <p:sp>
        <p:nvSpPr>
          <p:cNvPr id="21514" name="Line 11"/>
          <p:cNvSpPr>
            <a:spLocks noChangeShapeType="1"/>
          </p:cNvSpPr>
          <p:nvPr/>
        </p:nvSpPr>
        <p:spPr bwMode="auto">
          <a:xfrm flipH="1">
            <a:off x="1166813" y="4695825"/>
            <a:ext cx="228600" cy="30480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5" name="Oval 12"/>
          <p:cNvSpPr>
            <a:spLocks noChangeArrowheads="1"/>
          </p:cNvSpPr>
          <p:nvPr/>
        </p:nvSpPr>
        <p:spPr bwMode="auto">
          <a:xfrm>
            <a:off x="2309813" y="4619625"/>
            <a:ext cx="381000" cy="38100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516" name="Oval 13"/>
          <p:cNvSpPr>
            <a:spLocks noChangeArrowheads="1"/>
          </p:cNvSpPr>
          <p:nvPr/>
        </p:nvSpPr>
        <p:spPr bwMode="auto">
          <a:xfrm>
            <a:off x="3833813" y="4619625"/>
            <a:ext cx="381000" cy="38100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517" name="Oval 14"/>
          <p:cNvSpPr>
            <a:spLocks noChangeArrowheads="1"/>
          </p:cNvSpPr>
          <p:nvPr/>
        </p:nvSpPr>
        <p:spPr bwMode="auto">
          <a:xfrm>
            <a:off x="5129213" y="4619625"/>
            <a:ext cx="381000" cy="38100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518" name="Oval 15"/>
          <p:cNvSpPr>
            <a:spLocks noChangeArrowheads="1"/>
          </p:cNvSpPr>
          <p:nvPr/>
        </p:nvSpPr>
        <p:spPr bwMode="auto">
          <a:xfrm>
            <a:off x="7186613" y="4619625"/>
            <a:ext cx="381000" cy="381000"/>
          </a:xfrm>
          <a:prstGeom prst="ellipse">
            <a:avLst/>
          </a:prstGeom>
          <a:gradFill rotWithShape="0">
            <a:gsLst>
              <a:gs pos="0">
                <a:srgbClr val="FF7C80"/>
              </a:gs>
              <a:gs pos="100000">
                <a:srgbClr val="76393B"/>
              </a:gs>
            </a:gsLst>
            <a:path path="rect">
              <a:fillToRect r="100000" b="10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519" name="Text Box 16"/>
          <p:cNvSpPr txBox="1">
            <a:spLocks noChangeArrowheads="1"/>
          </p:cNvSpPr>
          <p:nvPr/>
        </p:nvSpPr>
        <p:spPr bwMode="auto">
          <a:xfrm>
            <a:off x="3376613" y="5229225"/>
            <a:ext cx="420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L</a:t>
            </a:r>
            <a:endParaRPr lang="en-US" altLang="zh-CN" sz="2400">
              <a:latin typeface="Times New Roman" pitchFamily="18" charset="0"/>
            </a:endParaRPr>
          </a:p>
        </p:txBody>
      </p:sp>
      <p:sp>
        <p:nvSpPr>
          <p:cNvPr id="21520" name="Text Box 17"/>
          <p:cNvSpPr txBox="1">
            <a:spLocks noChangeArrowheads="1"/>
          </p:cNvSpPr>
          <p:nvPr/>
        </p:nvSpPr>
        <p:spPr bwMode="auto">
          <a:xfrm>
            <a:off x="6729413" y="5229225"/>
            <a:ext cx="4206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L</a:t>
            </a:r>
            <a:endParaRPr lang="en-US" altLang="zh-CN" sz="2400">
              <a:latin typeface="Times New Roman" pitchFamily="18" charset="0"/>
            </a:endParaRPr>
          </a:p>
        </p:txBody>
      </p:sp>
      <p:sp>
        <p:nvSpPr>
          <p:cNvPr id="21521" name="Text Box 18"/>
          <p:cNvSpPr txBox="1">
            <a:spLocks noChangeArrowheads="1"/>
          </p:cNvSpPr>
          <p:nvPr/>
        </p:nvSpPr>
        <p:spPr bwMode="auto">
          <a:xfrm>
            <a:off x="5500688" y="5229225"/>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R</a:t>
            </a:r>
            <a:endParaRPr lang="en-US" altLang="zh-CN" sz="2400">
              <a:latin typeface="Times New Roman" pitchFamily="18" charset="0"/>
            </a:endParaRPr>
          </a:p>
        </p:txBody>
      </p:sp>
      <p:sp>
        <p:nvSpPr>
          <p:cNvPr id="21522" name="Text Box 19"/>
          <p:cNvSpPr txBox="1">
            <a:spLocks noChangeArrowheads="1"/>
          </p:cNvSpPr>
          <p:nvPr/>
        </p:nvSpPr>
        <p:spPr bwMode="auto">
          <a:xfrm>
            <a:off x="7567613" y="5229225"/>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bg1"/>
                </a:solidFill>
                <a:latin typeface="Times New Roman" pitchFamily="18" charset="0"/>
              </a:rPr>
              <a:t>R</a:t>
            </a:r>
            <a:endParaRPr lang="en-US" altLang="zh-CN" sz="2400">
              <a:latin typeface="Times New Roman" pitchFamily="18" charset="0"/>
            </a:endParaRPr>
          </a:p>
        </p:txBody>
      </p:sp>
      <p:sp>
        <p:nvSpPr>
          <p:cNvPr id="13331" name="Rectangle 20"/>
          <p:cNvSpPr>
            <a:spLocks noGrp="1" noChangeArrowheads="1"/>
          </p:cNvSpPr>
          <p:nvPr>
            <p:ph type="title" idx="4294967295"/>
          </p:nvPr>
        </p:nvSpPr>
        <p:spPr>
          <a:xfrm>
            <a:off x="395288" y="441325"/>
            <a:ext cx="8229600" cy="1008063"/>
          </a:xfrm>
        </p:spPr>
        <p:txBody>
          <a:bodyPr/>
          <a:lstStyle/>
          <a:p>
            <a:pPr algn="ctr" eaLnBrk="1" hangingPunct="1"/>
            <a:r>
              <a:rPr lang="en-US" altLang="zh-CN" sz="4000" b="1" smtClean="0">
                <a:solidFill>
                  <a:schemeClr val="tx2"/>
                </a:solidFill>
                <a:latin typeface="华文新魏" pitchFamily="2" charset="-122"/>
                <a:ea typeface="华文新魏" pitchFamily="2" charset="-122"/>
              </a:rPr>
              <a:t>5.2   </a:t>
            </a:r>
            <a:r>
              <a:rPr lang="zh-CN" altLang="en-US" sz="4000" b="1" smtClean="0">
                <a:solidFill>
                  <a:schemeClr val="tx2"/>
                </a:solidFill>
                <a:latin typeface="华文新魏" pitchFamily="2" charset="-122"/>
                <a:ea typeface="华文新魏" pitchFamily="2" charset="-122"/>
              </a:rPr>
              <a:t>二叉树 </a:t>
            </a:r>
            <a:r>
              <a:rPr lang="en-US" altLang="zh-CN" sz="4000" b="1" smtClean="0">
                <a:solidFill>
                  <a:schemeClr val="tx2"/>
                </a:solidFill>
                <a:latin typeface="华文新魏" pitchFamily="2" charset="-122"/>
                <a:ea typeface="华文新魏" pitchFamily="2" charset="-122"/>
              </a:rPr>
              <a:t>(Binary Tree)</a:t>
            </a:r>
          </a:p>
        </p:txBody>
      </p:sp>
      <p:sp>
        <p:nvSpPr>
          <p:cNvPr id="13332" name="Rectangle 21"/>
          <p:cNvSpPr>
            <a:spLocks noGrp="1" noChangeArrowheads="1"/>
          </p:cNvSpPr>
          <p:nvPr>
            <p:ph type="body" idx="4294967295"/>
          </p:nvPr>
        </p:nvSpPr>
        <p:spPr>
          <a:xfrm>
            <a:off x="215900" y="1377950"/>
            <a:ext cx="8712200" cy="2555875"/>
          </a:xfrm>
        </p:spPr>
        <p:txBody>
          <a:bodyPr/>
          <a:lstStyle/>
          <a:p>
            <a:pPr eaLnBrk="1" hangingPunct="1">
              <a:buClr>
                <a:srgbClr val="800080"/>
              </a:buClr>
              <a:buSzPct val="50000"/>
              <a:buFont typeface="Wingdings" pitchFamily="2" charset="2"/>
              <a:buNone/>
            </a:pPr>
            <a:r>
              <a:rPr lang="en-US" altLang="zh-CN" sz="3000" b="1" u="sng" dirty="0" smtClean="0">
                <a:solidFill>
                  <a:schemeClr val="tx2"/>
                </a:solidFill>
                <a:latin typeface="Times New Roman" pitchFamily="18" charset="0"/>
                <a:ea typeface="仿宋_GB2312" pitchFamily="49" charset="-122"/>
              </a:rPr>
              <a:t>5.2.1    </a:t>
            </a:r>
            <a:r>
              <a:rPr lang="zh-CN" altLang="en-US" sz="3000" b="1" u="sng" dirty="0" smtClean="0">
                <a:solidFill>
                  <a:schemeClr val="tx2"/>
                </a:solidFill>
                <a:latin typeface="Times New Roman" pitchFamily="18" charset="0"/>
                <a:ea typeface="仿宋_GB2312" pitchFamily="49" charset="-122"/>
              </a:rPr>
              <a:t>二叉树的定义</a:t>
            </a:r>
          </a:p>
          <a:p>
            <a:pPr eaLnBrk="1" hangingPunct="1">
              <a:buFont typeface="Wingdings" pitchFamily="2" charset="2"/>
              <a:buNone/>
            </a:pPr>
            <a:r>
              <a:rPr lang="zh-CN" altLang="en-US" sz="3000" b="1" dirty="0" smtClean="0">
                <a:solidFill>
                  <a:srgbClr val="006600"/>
                </a:solidFill>
                <a:latin typeface="Times New Roman" pitchFamily="18" charset="0"/>
                <a:ea typeface="仿宋_GB2312" pitchFamily="49" charset="-122"/>
              </a:rPr>
              <a:t>	        每个结点最多有</a:t>
            </a:r>
            <a:r>
              <a:rPr lang="en-US" altLang="zh-CN" sz="3000" b="1" dirty="0" smtClean="0">
                <a:solidFill>
                  <a:srgbClr val="006600"/>
                </a:solidFill>
                <a:latin typeface="Times New Roman" pitchFamily="18" charset="0"/>
                <a:ea typeface="仿宋_GB2312" pitchFamily="49" charset="-122"/>
              </a:rPr>
              <a:t>2</a:t>
            </a:r>
            <a:r>
              <a:rPr lang="zh-CN" altLang="en-US" sz="3000" b="1" dirty="0" smtClean="0">
                <a:solidFill>
                  <a:srgbClr val="006600"/>
                </a:solidFill>
                <a:latin typeface="Times New Roman" pitchFamily="18" charset="0"/>
                <a:ea typeface="仿宋_GB2312" pitchFamily="49" charset="-122"/>
              </a:rPr>
              <a:t>棵子树，且有左右之分</a:t>
            </a:r>
            <a:r>
              <a:rPr lang="zh-CN" altLang="en-US" sz="3000" b="1" dirty="0" smtClean="0">
                <a:latin typeface="Times New Roman" pitchFamily="18" charset="0"/>
                <a:ea typeface="仿宋_GB2312" pitchFamily="49" charset="-122"/>
              </a:rPr>
              <a:t>。</a:t>
            </a:r>
          </a:p>
        </p:txBody>
      </p:sp>
      <p:sp>
        <p:nvSpPr>
          <p:cNvPr id="21525" name="Text Box 2"/>
          <p:cNvSpPr txBox="1">
            <a:spLocks noChangeArrowheads="1"/>
          </p:cNvSpPr>
          <p:nvPr/>
        </p:nvSpPr>
        <p:spPr bwMode="auto">
          <a:xfrm>
            <a:off x="1822450" y="2816225"/>
            <a:ext cx="62023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zh-CN" altLang="en-US" sz="3200" b="1" dirty="0">
                <a:solidFill>
                  <a:srgbClr val="FF3300"/>
                </a:solidFill>
                <a:ea typeface="楷体_GB2312" pitchFamily="49" charset="-122"/>
              </a:rPr>
              <a:t>问：二叉树有几种可能的形态？</a:t>
            </a:r>
            <a:r>
              <a:rPr lang="zh-CN" altLang="en-US" sz="3200" b="1" dirty="0">
                <a:solidFill>
                  <a:srgbClr val="333399"/>
                </a:solidFill>
              </a:rPr>
              <a:t>        </a:t>
            </a:r>
            <a:endParaRPr lang="zh-CN" altLang="en-US" sz="3200" b="1" dirty="0">
              <a:solidFill>
                <a:srgbClr val="333399"/>
              </a:solidFill>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51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51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51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1509"/>
                                        </p:tgtEl>
                                        <p:attrNameLst>
                                          <p:attrName>style.visibility</p:attrName>
                                        </p:attrNameLst>
                                      </p:cBhvr>
                                      <p:to>
                                        <p:strVal val="visible"/>
                                      </p:to>
                                    </p:set>
                                    <p:animEffect transition="in" filter="wipe(down)">
                                      <p:cBhvr>
                                        <p:cTn id="29" dur="500"/>
                                        <p:tgtEl>
                                          <p:spTgt spid="2150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1517"/>
                                        </p:tgtEl>
                                        <p:attrNameLst>
                                          <p:attrName>style.visibility</p:attrName>
                                        </p:attrNameLst>
                                      </p:cBhvr>
                                      <p:to>
                                        <p:strVal val="visible"/>
                                      </p:to>
                                    </p:set>
                                    <p:animEffect transition="in" filter="wipe(down)">
                                      <p:cBhvr>
                                        <p:cTn id="32" dur="500"/>
                                        <p:tgtEl>
                                          <p:spTgt spid="2151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1521"/>
                                        </p:tgtEl>
                                        <p:attrNameLst>
                                          <p:attrName>style.visibility</p:attrName>
                                        </p:attrNameLst>
                                      </p:cBhvr>
                                      <p:to>
                                        <p:strVal val="visible"/>
                                      </p:to>
                                    </p:set>
                                    <p:animEffect transition="in" filter="wipe(down)">
                                      <p:cBhvr>
                                        <p:cTn id="35" dur="500"/>
                                        <p:tgtEl>
                                          <p:spTgt spid="2152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0" fill="hold" grpId="0" nodeType="clickEffect">
                                  <p:stCondLst>
                                    <p:cond delay="0"/>
                                  </p:stCondLst>
                                  <p:childTnLst>
                                    <p:set>
                                      <p:cBhvr>
                                        <p:cTn id="39" dur="1" fill="hold">
                                          <p:stCondLst>
                                            <p:cond delay="0"/>
                                          </p:stCondLst>
                                        </p:cTn>
                                        <p:tgtEl>
                                          <p:spTgt spid="21508"/>
                                        </p:tgtEl>
                                        <p:attrNameLst>
                                          <p:attrName>style.visibility</p:attrName>
                                        </p:attrNameLst>
                                      </p:cBhvr>
                                      <p:to>
                                        <p:strVal val="visible"/>
                                      </p:to>
                                    </p:set>
                                    <p:anim calcmode="lin" valueType="num">
                                      <p:cBhvr>
                                        <p:cTn id="40" dur="500" fill="hold"/>
                                        <p:tgtEl>
                                          <p:spTgt spid="21508"/>
                                        </p:tgtEl>
                                        <p:attrNameLst>
                                          <p:attrName>ppt_w</p:attrName>
                                        </p:attrNameLst>
                                      </p:cBhvr>
                                      <p:tavLst>
                                        <p:tav tm="0">
                                          <p:val>
                                            <p:fltVal val="0"/>
                                          </p:val>
                                        </p:tav>
                                        <p:tav tm="100000">
                                          <p:val>
                                            <p:strVal val="#ppt_w"/>
                                          </p:val>
                                        </p:tav>
                                      </p:tavLst>
                                    </p:anim>
                                    <p:anim calcmode="lin" valueType="num">
                                      <p:cBhvr>
                                        <p:cTn id="41" dur="500" fill="hold"/>
                                        <p:tgtEl>
                                          <p:spTgt spid="21508"/>
                                        </p:tgtEl>
                                        <p:attrNameLst>
                                          <p:attrName>ppt_h</p:attrName>
                                        </p:attrNameLst>
                                      </p:cBhvr>
                                      <p:tavLst>
                                        <p:tav tm="0">
                                          <p:val>
                                            <p:fltVal val="0"/>
                                          </p:val>
                                        </p:tav>
                                        <p:tav tm="100000">
                                          <p:val>
                                            <p:strVal val="#ppt_h"/>
                                          </p:val>
                                        </p:tav>
                                      </p:tavLst>
                                    </p:anim>
                                    <p:animEffect transition="in" filter="fade">
                                      <p:cBhvr>
                                        <p:cTn id="42" dur="500"/>
                                        <p:tgtEl>
                                          <p:spTgt spid="21508"/>
                                        </p:tgtEl>
                                      </p:cBhvr>
                                    </p:animEffect>
                                  </p:childTnLst>
                                </p:cTn>
                              </p:par>
                              <p:par>
                                <p:cTn id="43" presetID="53" presetClass="entr" presetSubtype="0" fill="hold" grpId="0" nodeType="withEffect">
                                  <p:stCondLst>
                                    <p:cond delay="0"/>
                                  </p:stCondLst>
                                  <p:childTnLst>
                                    <p:set>
                                      <p:cBhvr>
                                        <p:cTn id="44" dur="1" fill="hold">
                                          <p:stCondLst>
                                            <p:cond delay="0"/>
                                          </p:stCondLst>
                                        </p:cTn>
                                        <p:tgtEl>
                                          <p:spTgt spid="21510"/>
                                        </p:tgtEl>
                                        <p:attrNameLst>
                                          <p:attrName>style.visibility</p:attrName>
                                        </p:attrNameLst>
                                      </p:cBhvr>
                                      <p:to>
                                        <p:strVal val="visible"/>
                                      </p:to>
                                    </p:set>
                                    <p:anim calcmode="lin" valueType="num">
                                      <p:cBhvr>
                                        <p:cTn id="45" dur="500" fill="hold"/>
                                        <p:tgtEl>
                                          <p:spTgt spid="21510"/>
                                        </p:tgtEl>
                                        <p:attrNameLst>
                                          <p:attrName>ppt_w</p:attrName>
                                        </p:attrNameLst>
                                      </p:cBhvr>
                                      <p:tavLst>
                                        <p:tav tm="0">
                                          <p:val>
                                            <p:fltVal val="0"/>
                                          </p:val>
                                        </p:tav>
                                        <p:tav tm="100000">
                                          <p:val>
                                            <p:strVal val="#ppt_w"/>
                                          </p:val>
                                        </p:tav>
                                      </p:tavLst>
                                    </p:anim>
                                    <p:anim calcmode="lin" valueType="num">
                                      <p:cBhvr>
                                        <p:cTn id="46" dur="500" fill="hold"/>
                                        <p:tgtEl>
                                          <p:spTgt spid="21510"/>
                                        </p:tgtEl>
                                        <p:attrNameLst>
                                          <p:attrName>ppt_h</p:attrName>
                                        </p:attrNameLst>
                                      </p:cBhvr>
                                      <p:tavLst>
                                        <p:tav tm="0">
                                          <p:val>
                                            <p:fltVal val="0"/>
                                          </p:val>
                                        </p:tav>
                                        <p:tav tm="100000">
                                          <p:val>
                                            <p:strVal val="#ppt_h"/>
                                          </p:val>
                                        </p:tav>
                                      </p:tavLst>
                                    </p:anim>
                                    <p:animEffect transition="in" filter="fade">
                                      <p:cBhvr>
                                        <p:cTn id="47" dur="500"/>
                                        <p:tgtEl>
                                          <p:spTgt spid="21510"/>
                                        </p:tgtEl>
                                      </p:cBhvr>
                                    </p:animEffect>
                                  </p:childTnLst>
                                </p:cTn>
                              </p:par>
                              <p:par>
                                <p:cTn id="48" presetID="53" presetClass="entr" presetSubtype="0" fill="hold" grpId="0" nodeType="withEffect">
                                  <p:stCondLst>
                                    <p:cond delay="0"/>
                                  </p:stCondLst>
                                  <p:childTnLst>
                                    <p:set>
                                      <p:cBhvr>
                                        <p:cTn id="49" dur="1" fill="hold">
                                          <p:stCondLst>
                                            <p:cond delay="0"/>
                                          </p:stCondLst>
                                        </p:cTn>
                                        <p:tgtEl>
                                          <p:spTgt spid="21518"/>
                                        </p:tgtEl>
                                        <p:attrNameLst>
                                          <p:attrName>style.visibility</p:attrName>
                                        </p:attrNameLst>
                                      </p:cBhvr>
                                      <p:to>
                                        <p:strVal val="visible"/>
                                      </p:to>
                                    </p:set>
                                    <p:anim calcmode="lin" valueType="num">
                                      <p:cBhvr>
                                        <p:cTn id="50" dur="500" fill="hold"/>
                                        <p:tgtEl>
                                          <p:spTgt spid="21518"/>
                                        </p:tgtEl>
                                        <p:attrNameLst>
                                          <p:attrName>ppt_w</p:attrName>
                                        </p:attrNameLst>
                                      </p:cBhvr>
                                      <p:tavLst>
                                        <p:tav tm="0">
                                          <p:val>
                                            <p:fltVal val="0"/>
                                          </p:val>
                                        </p:tav>
                                        <p:tav tm="100000">
                                          <p:val>
                                            <p:strVal val="#ppt_w"/>
                                          </p:val>
                                        </p:tav>
                                      </p:tavLst>
                                    </p:anim>
                                    <p:anim calcmode="lin" valueType="num">
                                      <p:cBhvr>
                                        <p:cTn id="51" dur="500" fill="hold"/>
                                        <p:tgtEl>
                                          <p:spTgt spid="21518"/>
                                        </p:tgtEl>
                                        <p:attrNameLst>
                                          <p:attrName>ppt_h</p:attrName>
                                        </p:attrNameLst>
                                      </p:cBhvr>
                                      <p:tavLst>
                                        <p:tav tm="0">
                                          <p:val>
                                            <p:fltVal val="0"/>
                                          </p:val>
                                        </p:tav>
                                        <p:tav tm="100000">
                                          <p:val>
                                            <p:strVal val="#ppt_h"/>
                                          </p:val>
                                        </p:tav>
                                      </p:tavLst>
                                    </p:anim>
                                    <p:animEffect transition="in" filter="fade">
                                      <p:cBhvr>
                                        <p:cTn id="52" dur="500"/>
                                        <p:tgtEl>
                                          <p:spTgt spid="21518"/>
                                        </p:tgtEl>
                                      </p:cBhvr>
                                    </p:animEffect>
                                  </p:childTnLst>
                                </p:cTn>
                              </p:par>
                              <p:par>
                                <p:cTn id="53" presetID="53" presetClass="entr" presetSubtype="0" fill="hold" grpId="0" nodeType="withEffect">
                                  <p:stCondLst>
                                    <p:cond delay="0"/>
                                  </p:stCondLst>
                                  <p:childTnLst>
                                    <p:set>
                                      <p:cBhvr>
                                        <p:cTn id="54" dur="1" fill="hold">
                                          <p:stCondLst>
                                            <p:cond delay="0"/>
                                          </p:stCondLst>
                                        </p:cTn>
                                        <p:tgtEl>
                                          <p:spTgt spid="21520"/>
                                        </p:tgtEl>
                                        <p:attrNameLst>
                                          <p:attrName>style.visibility</p:attrName>
                                        </p:attrNameLst>
                                      </p:cBhvr>
                                      <p:to>
                                        <p:strVal val="visible"/>
                                      </p:to>
                                    </p:set>
                                    <p:anim calcmode="lin" valueType="num">
                                      <p:cBhvr>
                                        <p:cTn id="55" dur="500" fill="hold"/>
                                        <p:tgtEl>
                                          <p:spTgt spid="21520"/>
                                        </p:tgtEl>
                                        <p:attrNameLst>
                                          <p:attrName>ppt_w</p:attrName>
                                        </p:attrNameLst>
                                      </p:cBhvr>
                                      <p:tavLst>
                                        <p:tav tm="0">
                                          <p:val>
                                            <p:fltVal val="0"/>
                                          </p:val>
                                        </p:tav>
                                        <p:tav tm="100000">
                                          <p:val>
                                            <p:strVal val="#ppt_w"/>
                                          </p:val>
                                        </p:tav>
                                      </p:tavLst>
                                    </p:anim>
                                    <p:anim calcmode="lin" valueType="num">
                                      <p:cBhvr>
                                        <p:cTn id="56" dur="500" fill="hold"/>
                                        <p:tgtEl>
                                          <p:spTgt spid="21520"/>
                                        </p:tgtEl>
                                        <p:attrNameLst>
                                          <p:attrName>ppt_h</p:attrName>
                                        </p:attrNameLst>
                                      </p:cBhvr>
                                      <p:tavLst>
                                        <p:tav tm="0">
                                          <p:val>
                                            <p:fltVal val="0"/>
                                          </p:val>
                                        </p:tav>
                                        <p:tav tm="100000">
                                          <p:val>
                                            <p:strVal val="#ppt_h"/>
                                          </p:val>
                                        </p:tav>
                                      </p:tavLst>
                                    </p:anim>
                                    <p:animEffect transition="in" filter="fade">
                                      <p:cBhvr>
                                        <p:cTn id="57" dur="500"/>
                                        <p:tgtEl>
                                          <p:spTgt spid="21520"/>
                                        </p:tgtEl>
                                      </p:cBhvr>
                                    </p:animEffect>
                                  </p:childTnLst>
                                </p:cTn>
                              </p:par>
                              <p:par>
                                <p:cTn id="58" presetID="53" presetClass="entr" presetSubtype="0" fill="hold" grpId="0" nodeType="withEffect">
                                  <p:stCondLst>
                                    <p:cond delay="0"/>
                                  </p:stCondLst>
                                  <p:childTnLst>
                                    <p:set>
                                      <p:cBhvr>
                                        <p:cTn id="59" dur="1" fill="hold">
                                          <p:stCondLst>
                                            <p:cond delay="0"/>
                                          </p:stCondLst>
                                        </p:cTn>
                                        <p:tgtEl>
                                          <p:spTgt spid="21522"/>
                                        </p:tgtEl>
                                        <p:attrNameLst>
                                          <p:attrName>style.visibility</p:attrName>
                                        </p:attrNameLst>
                                      </p:cBhvr>
                                      <p:to>
                                        <p:strVal val="visible"/>
                                      </p:to>
                                    </p:set>
                                    <p:anim calcmode="lin" valueType="num">
                                      <p:cBhvr>
                                        <p:cTn id="60" dur="500" fill="hold"/>
                                        <p:tgtEl>
                                          <p:spTgt spid="21522"/>
                                        </p:tgtEl>
                                        <p:attrNameLst>
                                          <p:attrName>ppt_w</p:attrName>
                                        </p:attrNameLst>
                                      </p:cBhvr>
                                      <p:tavLst>
                                        <p:tav tm="0">
                                          <p:val>
                                            <p:fltVal val="0"/>
                                          </p:val>
                                        </p:tav>
                                        <p:tav tm="100000">
                                          <p:val>
                                            <p:strVal val="#ppt_w"/>
                                          </p:val>
                                        </p:tav>
                                      </p:tavLst>
                                    </p:anim>
                                    <p:anim calcmode="lin" valueType="num">
                                      <p:cBhvr>
                                        <p:cTn id="61" dur="500" fill="hold"/>
                                        <p:tgtEl>
                                          <p:spTgt spid="21522"/>
                                        </p:tgtEl>
                                        <p:attrNameLst>
                                          <p:attrName>ppt_h</p:attrName>
                                        </p:attrNameLst>
                                      </p:cBhvr>
                                      <p:tavLst>
                                        <p:tav tm="0">
                                          <p:val>
                                            <p:fltVal val="0"/>
                                          </p:val>
                                        </p:tav>
                                        <p:tav tm="100000">
                                          <p:val>
                                            <p:strVal val="#ppt_h"/>
                                          </p:val>
                                        </p:tav>
                                      </p:tavLst>
                                    </p:anim>
                                    <p:animEffect transition="in" filter="fade">
                                      <p:cBhvr>
                                        <p:cTn id="62" dur="500"/>
                                        <p:tgtEl>
                                          <p:spTgt spid="2152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6" presetClass="entr" presetSubtype="0" fill="hold" grpId="0" nodeType="clickEffect">
                                  <p:stCondLst>
                                    <p:cond delay="0"/>
                                  </p:stCondLst>
                                  <p:childTnLst>
                                    <p:set>
                                      <p:cBhvr>
                                        <p:cTn id="66" dur="1" fill="hold">
                                          <p:stCondLst>
                                            <p:cond delay="0"/>
                                          </p:stCondLst>
                                        </p:cTn>
                                        <p:tgtEl>
                                          <p:spTgt spid="21512"/>
                                        </p:tgtEl>
                                        <p:attrNameLst>
                                          <p:attrName>style.visibility</p:attrName>
                                        </p:attrNameLst>
                                      </p:cBhvr>
                                      <p:to>
                                        <p:strVal val="visible"/>
                                      </p:to>
                                    </p:set>
                                    <p:animEffect transition="in" filter="wipe(down)">
                                      <p:cBhvr>
                                        <p:cTn id="67" dur="580">
                                          <p:stCondLst>
                                            <p:cond delay="0"/>
                                          </p:stCondLst>
                                        </p:cTn>
                                        <p:tgtEl>
                                          <p:spTgt spid="21512"/>
                                        </p:tgtEl>
                                      </p:cBhvr>
                                    </p:animEffect>
                                    <p:anim calcmode="lin" valueType="num">
                                      <p:cBhvr>
                                        <p:cTn id="68" dur="1822" tmFilter="0,0; 0.14,0.36; 0.43,0.73; 0.71,0.91; 1.0,1.0">
                                          <p:stCondLst>
                                            <p:cond delay="0"/>
                                          </p:stCondLst>
                                        </p:cTn>
                                        <p:tgtEl>
                                          <p:spTgt spid="21512"/>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21512"/>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21512"/>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21512"/>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21512"/>
                                        </p:tgtEl>
                                        <p:attrNameLst>
                                          <p:attrName>ppt_y</p:attrName>
                                        </p:attrNameLst>
                                      </p:cBhvr>
                                      <p:tavLst>
                                        <p:tav tm="0" fmla="#ppt_y-sin(pi*$)/81">
                                          <p:val>
                                            <p:fltVal val="0"/>
                                          </p:val>
                                        </p:tav>
                                        <p:tav tm="100000">
                                          <p:val>
                                            <p:fltVal val="1"/>
                                          </p:val>
                                        </p:tav>
                                      </p:tavLst>
                                    </p:anim>
                                    <p:animScale>
                                      <p:cBhvr>
                                        <p:cTn id="73" dur="26">
                                          <p:stCondLst>
                                            <p:cond delay="650"/>
                                          </p:stCondLst>
                                        </p:cTn>
                                        <p:tgtEl>
                                          <p:spTgt spid="21512"/>
                                        </p:tgtEl>
                                      </p:cBhvr>
                                      <p:to x="100000" y="60000"/>
                                    </p:animScale>
                                    <p:animScale>
                                      <p:cBhvr>
                                        <p:cTn id="74" dur="166" decel="50000">
                                          <p:stCondLst>
                                            <p:cond delay="676"/>
                                          </p:stCondLst>
                                        </p:cTn>
                                        <p:tgtEl>
                                          <p:spTgt spid="21512"/>
                                        </p:tgtEl>
                                      </p:cBhvr>
                                      <p:to x="100000" y="100000"/>
                                    </p:animScale>
                                    <p:animScale>
                                      <p:cBhvr>
                                        <p:cTn id="75" dur="26">
                                          <p:stCondLst>
                                            <p:cond delay="1312"/>
                                          </p:stCondLst>
                                        </p:cTn>
                                        <p:tgtEl>
                                          <p:spTgt spid="21512"/>
                                        </p:tgtEl>
                                      </p:cBhvr>
                                      <p:to x="100000" y="80000"/>
                                    </p:animScale>
                                    <p:animScale>
                                      <p:cBhvr>
                                        <p:cTn id="76" dur="166" decel="50000">
                                          <p:stCondLst>
                                            <p:cond delay="1338"/>
                                          </p:stCondLst>
                                        </p:cTn>
                                        <p:tgtEl>
                                          <p:spTgt spid="21512"/>
                                        </p:tgtEl>
                                      </p:cBhvr>
                                      <p:to x="100000" y="100000"/>
                                    </p:animScale>
                                    <p:animScale>
                                      <p:cBhvr>
                                        <p:cTn id="77" dur="26">
                                          <p:stCondLst>
                                            <p:cond delay="1642"/>
                                          </p:stCondLst>
                                        </p:cTn>
                                        <p:tgtEl>
                                          <p:spTgt spid="21512"/>
                                        </p:tgtEl>
                                      </p:cBhvr>
                                      <p:to x="100000" y="90000"/>
                                    </p:animScale>
                                    <p:animScale>
                                      <p:cBhvr>
                                        <p:cTn id="78" dur="166" decel="50000">
                                          <p:stCondLst>
                                            <p:cond delay="1668"/>
                                          </p:stCondLst>
                                        </p:cTn>
                                        <p:tgtEl>
                                          <p:spTgt spid="21512"/>
                                        </p:tgtEl>
                                      </p:cBhvr>
                                      <p:to x="100000" y="100000"/>
                                    </p:animScale>
                                    <p:animScale>
                                      <p:cBhvr>
                                        <p:cTn id="79" dur="26">
                                          <p:stCondLst>
                                            <p:cond delay="1808"/>
                                          </p:stCondLst>
                                        </p:cTn>
                                        <p:tgtEl>
                                          <p:spTgt spid="21512"/>
                                        </p:tgtEl>
                                      </p:cBhvr>
                                      <p:to x="100000" y="95000"/>
                                    </p:animScale>
                                    <p:animScale>
                                      <p:cBhvr>
                                        <p:cTn id="80" dur="166" decel="50000">
                                          <p:stCondLst>
                                            <p:cond delay="1834"/>
                                          </p:stCondLst>
                                        </p:cTn>
                                        <p:tgtEl>
                                          <p:spTgt spid="215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autoUpdateAnimBg="0"/>
      <p:bldP spid="21509" grpId="0" animBg="1" autoUpdateAnimBg="0"/>
      <p:bldP spid="21510" grpId="0" animBg="1" autoUpdateAnimBg="0"/>
      <p:bldP spid="21511" grpId="0" animBg="1" autoUpdateAnimBg="0"/>
      <p:bldP spid="21512" grpId="0" autoUpdateAnimBg="0"/>
      <p:bldP spid="21513" grpId="0" animBg="1" autoUpdateAnimBg="0"/>
      <p:bldP spid="21514" grpId="0" animBg="1"/>
      <p:bldP spid="21515" grpId="0" animBg="1" autoUpdateAnimBg="0"/>
      <p:bldP spid="21516" grpId="0" animBg="1" autoUpdateAnimBg="0"/>
      <p:bldP spid="21517" grpId="0" animBg="1" autoUpdateAnimBg="0"/>
      <p:bldP spid="21518" grpId="0" animBg="1" autoUpdateAnimBg="0"/>
      <p:bldP spid="21519" grpId="0" autoUpdateAnimBg="0"/>
      <p:bldP spid="21520" grpId="0" autoUpdateAnimBg="0"/>
      <p:bldP spid="21521" grpId="0" autoUpdateAnimBg="0"/>
      <p:bldP spid="21522" grpId="0" autoUpdateAnimBg="0"/>
      <p:bldP spid="21525"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457200" y="457200"/>
            <a:ext cx="8229600" cy="919163"/>
          </a:xfrm>
        </p:spPr>
        <p:txBody>
          <a:bodyPr/>
          <a:lstStyle/>
          <a:p>
            <a:pPr algn="ctr" eaLnBrk="1" hangingPunct="1"/>
            <a:r>
              <a:rPr lang="en-US" altLang="zh-CN" sz="4000" b="1" smtClean="0">
                <a:solidFill>
                  <a:schemeClr val="tx2"/>
                </a:solidFill>
                <a:ea typeface="华文新魏" pitchFamily="2" charset="-122"/>
              </a:rPr>
              <a:t>5.7  </a:t>
            </a:r>
            <a:r>
              <a:rPr lang="zh-CN" altLang="en-US" sz="4000" b="1" smtClean="0">
                <a:solidFill>
                  <a:schemeClr val="tx2"/>
                </a:solidFill>
                <a:ea typeface="华文新魏" pitchFamily="2" charset="-122"/>
              </a:rPr>
              <a:t>森林的遍历</a:t>
            </a:r>
          </a:p>
        </p:txBody>
      </p:sp>
      <p:sp>
        <p:nvSpPr>
          <p:cNvPr id="75779" name="Rectangle 3"/>
          <p:cNvSpPr>
            <a:spLocks noGrp="1" noChangeArrowheads="1"/>
          </p:cNvSpPr>
          <p:nvPr>
            <p:ph type="body" idx="4294967295"/>
          </p:nvPr>
        </p:nvSpPr>
        <p:spPr>
          <a:xfrm>
            <a:off x="663575" y="1303338"/>
            <a:ext cx="7904163" cy="1693862"/>
          </a:xfrm>
        </p:spPr>
        <p:txBody>
          <a:bodyPr/>
          <a:lstStyle/>
          <a:p>
            <a:pPr marL="0" indent="812800" eaLnBrk="1" hangingPunct="1">
              <a:lnSpc>
                <a:spcPct val="110000"/>
              </a:lnSpc>
              <a:spcBef>
                <a:spcPct val="15000"/>
              </a:spcBef>
              <a:buClr>
                <a:srgbClr val="800080"/>
              </a:buClr>
              <a:buSzPct val="50000"/>
              <a:buFont typeface="Wingdings" pitchFamily="2" charset="2"/>
              <a:buNone/>
            </a:pPr>
            <a:r>
              <a:rPr lang="zh-CN" altLang="en-US" sz="3000" b="1" smtClean="0">
                <a:latin typeface="Times New Roman" pitchFamily="18" charset="0"/>
                <a:ea typeface="仿宋_GB2312" pitchFamily="49" charset="-122"/>
              </a:rPr>
              <a:t>森林的遍历也分为</a:t>
            </a:r>
            <a:r>
              <a:rPr lang="zh-CN" altLang="en-US" sz="3000" b="1" smtClean="0">
                <a:solidFill>
                  <a:schemeClr val="tx2"/>
                </a:solidFill>
                <a:latin typeface="Times New Roman" pitchFamily="18" charset="0"/>
                <a:ea typeface="仿宋_GB2312" pitchFamily="49" charset="-122"/>
              </a:rPr>
              <a:t>深度优先遍历</a:t>
            </a:r>
            <a:r>
              <a:rPr lang="zh-CN" altLang="en-US" sz="3000" b="1" smtClean="0">
                <a:latin typeface="Times New Roman" pitchFamily="18" charset="0"/>
                <a:ea typeface="仿宋_GB2312" pitchFamily="49" charset="-122"/>
              </a:rPr>
              <a:t>和</a:t>
            </a:r>
            <a:r>
              <a:rPr lang="zh-CN" altLang="en-US" sz="3000" b="1" smtClean="0">
                <a:solidFill>
                  <a:schemeClr val="tx2"/>
                </a:solidFill>
                <a:latin typeface="Times New Roman" pitchFamily="18" charset="0"/>
                <a:ea typeface="仿宋_GB2312" pitchFamily="49" charset="-122"/>
              </a:rPr>
              <a:t>广度优先遍历</a:t>
            </a:r>
            <a:r>
              <a:rPr lang="zh-CN" altLang="en-US" sz="3000" b="1" smtClean="0">
                <a:latin typeface="Times New Roman" pitchFamily="18" charset="0"/>
                <a:ea typeface="仿宋_GB2312" pitchFamily="49" charset="-122"/>
              </a:rPr>
              <a:t>，深度优先遍历又可分为</a:t>
            </a:r>
            <a:r>
              <a:rPr lang="zh-CN" altLang="en-US" sz="3000" b="1" smtClean="0">
                <a:solidFill>
                  <a:schemeClr val="tx2"/>
                </a:solidFill>
                <a:latin typeface="Times New Roman" pitchFamily="18" charset="0"/>
                <a:ea typeface="仿宋_GB2312" pitchFamily="49" charset="-122"/>
              </a:rPr>
              <a:t>先根次序遍历</a:t>
            </a:r>
            <a:r>
              <a:rPr lang="zh-CN" altLang="en-US" sz="3000" b="1" smtClean="0">
                <a:latin typeface="Times New Roman" pitchFamily="18" charset="0"/>
                <a:ea typeface="仿宋_GB2312" pitchFamily="49" charset="-122"/>
              </a:rPr>
              <a:t>和</a:t>
            </a:r>
            <a:r>
              <a:rPr lang="zh-CN" altLang="en-US" sz="3000" b="1" smtClean="0">
                <a:solidFill>
                  <a:schemeClr val="tx2"/>
                </a:solidFill>
                <a:latin typeface="Times New Roman" pitchFamily="18" charset="0"/>
                <a:ea typeface="仿宋_GB2312" pitchFamily="49" charset="-122"/>
              </a:rPr>
              <a:t>后根次序遍历</a:t>
            </a:r>
            <a:r>
              <a:rPr lang="zh-CN" altLang="en-US" sz="3000" b="1" smtClean="0">
                <a:latin typeface="Times New Roman" pitchFamily="18" charset="0"/>
                <a:ea typeface="仿宋_GB2312" pitchFamily="49" charset="-122"/>
              </a:rPr>
              <a:t>。</a:t>
            </a:r>
          </a:p>
        </p:txBody>
      </p:sp>
    </p:spTree>
  </p:cSld>
  <p:clrMapOvr>
    <a:masterClrMapping/>
  </p:clrMapOvr>
  <p:transition>
    <p:wipe dir="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9776E000-1A57-49D7-B59B-1CD173139925}" type="slidenum">
              <a:rPr lang="en-US" altLang="zh-CN" sz="1800" b="1">
                <a:latin typeface="华文新魏" pitchFamily="2" charset="-122"/>
                <a:ea typeface="华文新魏" pitchFamily="2" charset="-122"/>
              </a:rPr>
              <a:pPr algn="r" eaLnBrk="1" hangingPunct="1"/>
              <a:t>71</a:t>
            </a:fld>
            <a:endParaRPr lang="en-US" altLang="zh-CN" sz="1800" b="1">
              <a:latin typeface="华文新魏" pitchFamily="2" charset="-122"/>
              <a:ea typeface="华文新魏" pitchFamily="2" charset="-122"/>
            </a:endParaRPr>
          </a:p>
        </p:txBody>
      </p:sp>
      <p:sp>
        <p:nvSpPr>
          <p:cNvPr id="76803"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72777C1C-BE3F-41B3-BF3F-D00A784671F6}" type="slidenum">
              <a:rPr lang="en-US" altLang="zh-CN" sz="1800" b="1">
                <a:latin typeface="华文新魏" pitchFamily="2" charset="-122"/>
                <a:ea typeface="华文新魏" pitchFamily="2" charset="-122"/>
              </a:rPr>
              <a:pPr algn="r" eaLnBrk="1" hangingPunct="1"/>
              <a:t>71</a:t>
            </a:fld>
            <a:endParaRPr lang="en-US" altLang="zh-CN" sz="1800" b="1">
              <a:latin typeface="华文新魏" pitchFamily="2" charset="-122"/>
              <a:ea typeface="华文新魏" pitchFamily="2" charset="-122"/>
            </a:endParaRPr>
          </a:p>
        </p:txBody>
      </p:sp>
      <p:sp>
        <p:nvSpPr>
          <p:cNvPr id="100356" name="Rectangle 46"/>
          <p:cNvSpPr>
            <a:spLocks noGrp="1" noChangeArrowheads="1"/>
          </p:cNvSpPr>
          <p:nvPr>
            <p:ph type="body" idx="4294967295"/>
          </p:nvPr>
        </p:nvSpPr>
        <p:spPr>
          <a:xfrm>
            <a:off x="684213" y="4438650"/>
            <a:ext cx="8229600" cy="1835150"/>
          </a:xfrm>
        </p:spPr>
        <p:txBody>
          <a:bodyPr/>
          <a:lstStyle/>
          <a:p>
            <a:pPr eaLnBrk="1" hangingPunct="1">
              <a:spcBef>
                <a:spcPct val="15000"/>
              </a:spcBef>
              <a:buClr>
                <a:srgbClr val="800080"/>
              </a:buClr>
              <a:buSzPct val="50000"/>
            </a:pPr>
            <a:r>
              <a:rPr lang="zh-CN" altLang="en-US" sz="3000" b="1" smtClean="0">
                <a:latin typeface="Times New Roman" pitchFamily="18" charset="0"/>
                <a:ea typeface="仿宋_GB2312" pitchFamily="49" charset="-122"/>
              </a:rPr>
              <a:t>森林的先根次序遍历的结果序列</a:t>
            </a:r>
            <a:r>
              <a:rPr lang="en-US" altLang="zh-CN" sz="3000" b="1" smtClean="0">
                <a:latin typeface="Times New Roman" pitchFamily="18" charset="0"/>
                <a:ea typeface="仿宋_GB2312" pitchFamily="49" charset="-122"/>
              </a:rPr>
              <a:t>:</a:t>
            </a:r>
            <a:endParaRPr lang="zh-CN" altLang="en-US" sz="3000" b="1" smtClean="0">
              <a:latin typeface="Times New Roman" pitchFamily="18" charset="0"/>
              <a:ea typeface="仿宋_GB2312" pitchFamily="49" charset="-122"/>
            </a:endParaRPr>
          </a:p>
          <a:p>
            <a:pPr eaLnBrk="1" hangingPunct="1">
              <a:spcBef>
                <a:spcPct val="15000"/>
              </a:spcBef>
              <a:buClr>
                <a:srgbClr val="800080"/>
              </a:buClr>
              <a:buSzPct val="50000"/>
              <a:buFont typeface="Wingdings" pitchFamily="2" charset="2"/>
              <a:buNone/>
            </a:pPr>
            <a:r>
              <a:rPr lang="zh-CN" altLang="en-US" sz="3000" b="1" smtClean="0">
                <a:solidFill>
                  <a:schemeClr val="tx2"/>
                </a:solidFill>
                <a:latin typeface="Times New Roman" pitchFamily="18" charset="0"/>
                <a:ea typeface="仿宋_GB2312" pitchFamily="49" charset="-122"/>
              </a:rPr>
              <a:t>		</a:t>
            </a:r>
            <a:r>
              <a:rPr lang="en-US" altLang="zh-CN" sz="3000" b="1" smtClean="0">
                <a:solidFill>
                  <a:schemeClr val="tx2"/>
                </a:solidFill>
                <a:latin typeface="Times New Roman" pitchFamily="18" charset="0"/>
                <a:ea typeface="仿宋_GB2312" pitchFamily="49" charset="-122"/>
              </a:rPr>
              <a:t>ABCDE  FG  HIKJ</a:t>
            </a:r>
          </a:p>
          <a:p>
            <a:pPr eaLnBrk="1" hangingPunct="1">
              <a:spcBef>
                <a:spcPct val="15000"/>
              </a:spcBef>
              <a:buClr>
                <a:srgbClr val="800080"/>
              </a:buClr>
              <a:buSzPct val="50000"/>
            </a:pPr>
            <a:r>
              <a:rPr lang="zh-CN" altLang="en-US" sz="3000" b="1" smtClean="0">
                <a:latin typeface="Times New Roman" pitchFamily="18" charset="0"/>
                <a:ea typeface="仿宋_GB2312" pitchFamily="49" charset="-122"/>
              </a:rPr>
              <a:t>对应二叉树的前序遍历结果：</a:t>
            </a:r>
            <a:endParaRPr lang="zh-CN" altLang="en-US" smtClean="0">
              <a:latin typeface="Times New Roman" pitchFamily="18" charset="0"/>
              <a:ea typeface="仿宋_GB2312" pitchFamily="49" charset="-122"/>
            </a:endParaRPr>
          </a:p>
        </p:txBody>
      </p:sp>
      <p:grpSp>
        <p:nvGrpSpPr>
          <p:cNvPr id="76805" name="Group 5"/>
          <p:cNvGrpSpPr>
            <a:grpSpLocks/>
          </p:cNvGrpSpPr>
          <p:nvPr/>
        </p:nvGrpSpPr>
        <p:grpSpPr bwMode="auto">
          <a:xfrm>
            <a:off x="5265738" y="654050"/>
            <a:ext cx="3459162" cy="3505200"/>
            <a:chOff x="0" y="0"/>
            <a:chExt cx="2179" cy="2208"/>
          </a:xfrm>
        </p:grpSpPr>
        <p:sp>
          <p:nvSpPr>
            <p:cNvPr id="76838" name="Line 5"/>
            <p:cNvSpPr>
              <a:spLocks noChangeShapeType="1"/>
            </p:cNvSpPr>
            <p:nvPr/>
          </p:nvSpPr>
          <p:spPr bwMode="auto">
            <a:xfrm>
              <a:off x="624" y="240"/>
              <a:ext cx="1344" cy="110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39" name="Line 6"/>
            <p:cNvSpPr>
              <a:spLocks noChangeShapeType="1"/>
            </p:cNvSpPr>
            <p:nvPr/>
          </p:nvSpPr>
          <p:spPr bwMode="auto">
            <a:xfrm flipH="1">
              <a:off x="576" y="1191"/>
              <a:ext cx="24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40" name="Line 7"/>
            <p:cNvSpPr>
              <a:spLocks noChangeShapeType="1"/>
            </p:cNvSpPr>
            <p:nvPr/>
          </p:nvSpPr>
          <p:spPr bwMode="auto">
            <a:xfrm>
              <a:off x="192" y="519"/>
              <a:ext cx="624" cy="57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41" name="Line 8"/>
            <p:cNvSpPr>
              <a:spLocks noChangeShapeType="1"/>
            </p:cNvSpPr>
            <p:nvPr/>
          </p:nvSpPr>
          <p:spPr bwMode="auto">
            <a:xfrm flipH="1">
              <a:off x="192" y="231"/>
              <a:ext cx="288"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42" name="Oval 9"/>
            <p:cNvSpPr>
              <a:spLocks noChangeArrowheads="1"/>
            </p:cNvSpPr>
            <p:nvPr/>
          </p:nvSpPr>
          <p:spPr bwMode="auto">
            <a:xfrm>
              <a:off x="384" y="39"/>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6843" name="Oval 10"/>
            <p:cNvSpPr>
              <a:spLocks noChangeArrowheads="1"/>
            </p:cNvSpPr>
            <p:nvPr/>
          </p:nvSpPr>
          <p:spPr bwMode="auto">
            <a:xfrm>
              <a:off x="0" y="375"/>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6844" name="Oval 11"/>
            <p:cNvSpPr>
              <a:spLocks noChangeArrowheads="1"/>
            </p:cNvSpPr>
            <p:nvPr/>
          </p:nvSpPr>
          <p:spPr bwMode="auto">
            <a:xfrm>
              <a:off x="720" y="999"/>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6845" name="Oval 12"/>
            <p:cNvSpPr>
              <a:spLocks noChangeArrowheads="1"/>
            </p:cNvSpPr>
            <p:nvPr/>
          </p:nvSpPr>
          <p:spPr bwMode="auto">
            <a:xfrm>
              <a:off x="384" y="663"/>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6846" name="Oval 13"/>
            <p:cNvSpPr>
              <a:spLocks noChangeArrowheads="1"/>
            </p:cNvSpPr>
            <p:nvPr/>
          </p:nvSpPr>
          <p:spPr bwMode="auto">
            <a:xfrm>
              <a:off x="384" y="1335"/>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6847" name="Text Box 14"/>
            <p:cNvSpPr txBox="1">
              <a:spLocks noChangeArrowheads="1"/>
            </p:cNvSpPr>
            <p:nvPr/>
          </p:nvSpPr>
          <p:spPr bwMode="auto">
            <a:xfrm>
              <a:off x="394" y="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A</a:t>
              </a:r>
              <a:endParaRPr lang="en-US" altLang="zh-CN" sz="2400">
                <a:latin typeface="Times New Roman" pitchFamily="18" charset="0"/>
              </a:endParaRPr>
            </a:p>
          </p:txBody>
        </p:sp>
        <p:sp>
          <p:nvSpPr>
            <p:cNvPr id="76848" name="Text Box 15"/>
            <p:cNvSpPr txBox="1">
              <a:spLocks noChangeArrowheads="1"/>
            </p:cNvSpPr>
            <p:nvPr/>
          </p:nvSpPr>
          <p:spPr bwMode="auto">
            <a:xfrm>
              <a:off x="16" y="33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B</a:t>
              </a:r>
              <a:endParaRPr lang="en-US" altLang="zh-CN" sz="2400">
                <a:latin typeface="Times New Roman" pitchFamily="18" charset="0"/>
              </a:endParaRPr>
            </a:p>
          </p:txBody>
        </p:sp>
        <p:sp>
          <p:nvSpPr>
            <p:cNvPr id="76849" name="Text Box 16"/>
            <p:cNvSpPr txBox="1">
              <a:spLocks noChangeArrowheads="1"/>
            </p:cNvSpPr>
            <p:nvPr/>
          </p:nvSpPr>
          <p:spPr bwMode="auto">
            <a:xfrm>
              <a:off x="394" y="624"/>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C</a:t>
              </a:r>
              <a:endParaRPr lang="en-US" altLang="zh-CN" sz="2400">
                <a:latin typeface="Times New Roman" pitchFamily="18" charset="0"/>
              </a:endParaRPr>
            </a:p>
          </p:txBody>
        </p:sp>
        <p:sp>
          <p:nvSpPr>
            <p:cNvPr id="76850" name="Text Box 17"/>
            <p:cNvSpPr txBox="1">
              <a:spLocks noChangeArrowheads="1"/>
            </p:cNvSpPr>
            <p:nvPr/>
          </p:nvSpPr>
          <p:spPr bwMode="auto">
            <a:xfrm>
              <a:off x="400" y="129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E</a:t>
              </a:r>
              <a:endParaRPr lang="en-US" altLang="zh-CN" sz="2400">
                <a:latin typeface="Times New Roman" pitchFamily="18" charset="0"/>
              </a:endParaRPr>
            </a:p>
          </p:txBody>
        </p:sp>
        <p:sp>
          <p:nvSpPr>
            <p:cNvPr id="76851" name="Text Box 18"/>
            <p:cNvSpPr txBox="1">
              <a:spLocks noChangeArrowheads="1"/>
            </p:cNvSpPr>
            <p:nvPr/>
          </p:nvSpPr>
          <p:spPr bwMode="auto">
            <a:xfrm>
              <a:off x="730" y="96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D</a:t>
              </a:r>
              <a:endParaRPr lang="en-US" altLang="zh-CN" sz="2400">
                <a:latin typeface="Times New Roman" pitchFamily="18" charset="0"/>
              </a:endParaRPr>
            </a:p>
          </p:txBody>
        </p:sp>
        <p:sp>
          <p:nvSpPr>
            <p:cNvPr id="76852" name="Line 19"/>
            <p:cNvSpPr>
              <a:spLocks noChangeShapeType="1"/>
            </p:cNvSpPr>
            <p:nvPr/>
          </p:nvSpPr>
          <p:spPr bwMode="auto">
            <a:xfrm>
              <a:off x="1728" y="1824"/>
              <a:ext cx="240" cy="1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3" name="Line 20"/>
            <p:cNvSpPr>
              <a:spLocks noChangeShapeType="1"/>
            </p:cNvSpPr>
            <p:nvPr/>
          </p:nvSpPr>
          <p:spPr bwMode="auto">
            <a:xfrm flipH="1">
              <a:off x="1344" y="1440"/>
              <a:ext cx="624" cy="52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54" name="Oval 21"/>
            <p:cNvSpPr>
              <a:spLocks noChangeArrowheads="1"/>
            </p:cNvSpPr>
            <p:nvPr/>
          </p:nvSpPr>
          <p:spPr bwMode="auto">
            <a:xfrm>
              <a:off x="1872" y="124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6855" name="Oval 22"/>
            <p:cNvSpPr>
              <a:spLocks noChangeArrowheads="1"/>
            </p:cNvSpPr>
            <p:nvPr/>
          </p:nvSpPr>
          <p:spPr bwMode="auto">
            <a:xfrm>
              <a:off x="1488" y="158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6856" name="Oval 23"/>
            <p:cNvSpPr>
              <a:spLocks noChangeArrowheads="1"/>
            </p:cNvSpPr>
            <p:nvPr/>
          </p:nvSpPr>
          <p:spPr bwMode="auto">
            <a:xfrm>
              <a:off x="1104" y="192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6857" name="Oval 24"/>
            <p:cNvSpPr>
              <a:spLocks noChangeArrowheads="1"/>
            </p:cNvSpPr>
            <p:nvPr/>
          </p:nvSpPr>
          <p:spPr bwMode="auto">
            <a:xfrm>
              <a:off x="1872" y="192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6858" name="Text Box 25"/>
            <p:cNvSpPr txBox="1">
              <a:spLocks noChangeArrowheads="1"/>
            </p:cNvSpPr>
            <p:nvPr/>
          </p:nvSpPr>
          <p:spPr bwMode="auto">
            <a:xfrm>
              <a:off x="1889" y="1200"/>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H</a:t>
              </a:r>
              <a:endParaRPr lang="en-US" altLang="zh-CN" sz="2400">
                <a:latin typeface="Times New Roman" pitchFamily="18" charset="0"/>
              </a:endParaRPr>
            </a:p>
          </p:txBody>
        </p:sp>
        <p:sp>
          <p:nvSpPr>
            <p:cNvPr id="76859" name="Text Box 26"/>
            <p:cNvSpPr txBox="1">
              <a:spLocks noChangeArrowheads="1"/>
            </p:cNvSpPr>
            <p:nvPr/>
          </p:nvSpPr>
          <p:spPr bwMode="auto">
            <a:xfrm>
              <a:off x="1548" y="1545"/>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I</a:t>
              </a:r>
              <a:endParaRPr lang="en-US" altLang="zh-CN" sz="2400">
                <a:latin typeface="Times New Roman" pitchFamily="18" charset="0"/>
              </a:endParaRPr>
            </a:p>
          </p:txBody>
        </p:sp>
        <p:sp>
          <p:nvSpPr>
            <p:cNvPr id="76860" name="Text Box 27"/>
            <p:cNvSpPr txBox="1">
              <a:spLocks noChangeArrowheads="1"/>
            </p:cNvSpPr>
            <p:nvPr/>
          </p:nvSpPr>
          <p:spPr bwMode="auto">
            <a:xfrm>
              <a:off x="1121" y="1872"/>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K</a:t>
              </a:r>
              <a:endParaRPr lang="en-US" altLang="zh-CN" sz="2400">
                <a:latin typeface="Times New Roman" pitchFamily="18" charset="0"/>
              </a:endParaRPr>
            </a:p>
          </p:txBody>
        </p:sp>
        <p:sp>
          <p:nvSpPr>
            <p:cNvPr id="76861" name="Text Box 28"/>
            <p:cNvSpPr txBox="1">
              <a:spLocks noChangeArrowheads="1"/>
            </p:cNvSpPr>
            <p:nvPr/>
          </p:nvSpPr>
          <p:spPr bwMode="auto">
            <a:xfrm>
              <a:off x="1919" y="188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J</a:t>
              </a:r>
              <a:endParaRPr lang="en-US" altLang="zh-CN" sz="2400">
                <a:latin typeface="Times New Roman" pitchFamily="18" charset="0"/>
              </a:endParaRPr>
            </a:p>
          </p:txBody>
        </p:sp>
        <p:sp>
          <p:nvSpPr>
            <p:cNvPr id="76862" name="Line 29"/>
            <p:cNvSpPr>
              <a:spLocks noChangeShapeType="1"/>
            </p:cNvSpPr>
            <p:nvPr/>
          </p:nvSpPr>
          <p:spPr bwMode="auto">
            <a:xfrm flipH="1">
              <a:off x="1296" y="1104"/>
              <a:ext cx="288"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63" name="Oval 30"/>
            <p:cNvSpPr>
              <a:spLocks noChangeArrowheads="1"/>
            </p:cNvSpPr>
            <p:nvPr/>
          </p:nvSpPr>
          <p:spPr bwMode="auto">
            <a:xfrm>
              <a:off x="1488" y="91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6864" name="Oval 31"/>
            <p:cNvSpPr>
              <a:spLocks noChangeArrowheads="1"/>
            </p:cNvSpPr>
            <p:nvPr/>
          </p:nvSpPr>
          <p:spPr bwMode="auto">
            <a:xfrm>
              <a:off x="1104" y="129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6865" name="Text Box 32"/>
            <p:cNvSpPr txBox="1">
              <a:spLocks noChangeArrowheads="1"/>
            </p:cNvSpPr>
            <p:nvPr/>
          </p:nvSpPr>
          <p:spPr bwMode="auto">
            <a:xfrm>
              <a:off x="1510" y="912"/>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F</a:t>
              </a:r>
              <a:endParaRPr lang="en-US" altLang="zh-CN" sz="2400">
                <a:latin typeface="Times New Roman" pitchFamily="18" charset="0"/>
              </a:endParaRPr>
            </a:p>
          </p:txBody>
        </p:sp>
        <p:sp>
          <p:nvSpPr>
            <p:cNvPr id="76866" name="Text Box 33"/>
            <p:cNvSpPr txBox="1">
              <a:spLocks noChangeArrowheads="1"/>
            </p:cNvSpPr>
            <p:nvPr/>
          </p:nvSpPr>
          <p:spPr bwMode="auto">
            <a:xfrm>
              <a:off x="1108" y="1257"/>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G</a:t>
              </a:r>
              <a:endParaRPr lang="en-US" altLang="zh-CN" sz="2400">
                <a:latin typeface="Times New Roman" pitchFamily="18" charset="0"/>
              </a:endParaRPr>
            </a:p>
          </p:txBody>
        </p:sp>
        <p:sp>
          <p:nvSpPr>
            <p:cNvPr id="76867" name="Freeform 35"/>
            <p:cNvSpPr>
              <a:spLocks/>
            </p:cNvSpPr>
            <p:nvPr/>
          </p:nvSpPr>
          <p:spPr bwMode="auto">
            <a:xfrm>
              <a:off x="91" y="137"/>
              <a:ext cx="181" cy="159"/>
            </a:xfrm>
            <a:custGeom>
              <a:avLst/>
              <a:gdLst>
                <a:gd name="T0" fmla="*/ 181 w 181"/>
                <a:gd name="T1" fmla="*/ 0 h 159"/>
                <a:gd name="T2" fmla="*/ 0 w 181"/>
                <a:gd name="T3" fmla="*/ 159 h 159"/>
                <a:gd name="T4" fmla="*/ 0 60000 65536"/>
                <a:gd name="T5" fmla="*/ 0 60000 65536"/>
                <a:gd name="T6" fmla="*/ 0 w 181"/>
                <a:gd name="T7" fmla="*/ 0 h 159"/>
                <a:gd name="T8" fmla="*/ 181 w 181"/>
                <a:gd name="T9" fmla="*/ 159 h 159"/>
              </a:gdLst>
              <a:ahLst/>
              <a:cxnLst>
                <a:cxn ang="T4">
                  <a:pos x="T0" y="T1"/>
                </a:cxn>
                <a:cxn ang="T5">
                  <a:pos x="T2" y="T3"/>
                </a:cxn>
              </a:cxnLst>
              <a:rect l="T6" t="T7" r="T8" b="T9"/>
              <a:pathLst>
                <a:path w="181" h="159">
                  <a:moveTo>
                    <a:pt x="181" y="0"/>
                  </a:moveTo>
                  <a:cubicBezTo>
                    <a:pt x="105" y="66"/>
                    <a:pt x="30" y="133"/>
                    <a:pt x="0" y="159"/>
                  </a:cubicBezTo>
                </a:path>
              </a:pathLst>
            </a:custGeom>
            <a:noFill/>
            <a:ln w="25400" cmpd="sng">
              <a:solidFill>
                <a:schemeClr val="tx2"/>
              </a:solidFill>
              <a:miter lim="800000"/>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68" name="Line 36"/>
            <p:cNvSpPr>
              <a:spLocks noChangeShapeType="1"/>
            </p:cNvSpPr>
            <p:nvPr/>
          </p:nvSpPr>
          <p:spPr bwMode="auto">
            <a:xfrm>
              <a:off x="91" y="749"/>
              <a:ext cx="204" cy="182"/>
            </a:xfrm>
            <a:prstGeom prst="line">
              <a:avLst/>
            </a:prstGeom>
            <a:noFill/>
            <a:ln w="25400">
              <a:solidFill>
                <a:schemeClr val="tx2"/>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6869" name="Line 37"/>
            <p:cNvSpPr>
              <a:spLocks noChangeShapeType="1"/>
            </p:cNvSpPr>
            <p:nvPr/>
          </p:nvSpPr>
          <p:spPr bwMode="auto">
            <a:xfrm>
              <a:off x="363" y="976"/>
              <a:ext cx="204" cy="182"/>
            </a:xfrm>
            <a:prstGeom prst="line">
              <a:avLst/>
            </a:prstGeom>
            <a:noFill/>
            <a:ln w="25400">
              <a:solidFill>
                <a:schemeClr val="tx2"/>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6870" name="Line 38"/>
            <p:cNvSpPr>
              <a:spLocks noChangeShapeType="1"/>
            </p:cNvSpPr>
            <p:nvPr/>
          </p:nvSpPr>
          <p:spPr bwMode="auto">
            <a:xfrm flipH="1">
              <a:off x="340" y="1203"/>
              <a:ext cx="159" cy="159"/>
            </a:xfrm>
            <a:prstGeom prst="line">
              <a:avLst/>
            </a:prstGeom>
            <a:noFill/>
            <a:ln w="25400">
              <a:solidFill>
                <a:schemeClr val="tx2"/>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6871" name="Line 39"/>
            <p:cNvSpPr>
              <a:spLocks noChangeShapeType="1"/>
            </p:cNvSpPr>
            <p:nvPr/>
          </p:nvSpPr>
          <p:spPr bwMode="auto">
            <a:xfrm>
              <a:off x="612" y="387"/>
              <a:ext cx="771" cy="635"/>
            </a:xfrm>
            <a:prstGeom prst="line">
              <a:avLst/>
            </a:prstGeom>
            <a:noFill/>
            <a:ln w="25400">
              <a:solidFill>
                <a:schemeClr val="tx2"/>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6872" name="Line 40"/>
            <p:cNvSpPr>
              <a:spLocks noChangeShapeType="1"/>
            </p:cNvSpPr>
            <p:nvPr/>
          </p:nvSpPr>
          <p:spPr bwMode="auto">
            <a:xfrm flipH="1">
              <a:off x="1270" y="1090"/>
              <a:ext cx="136" cy="136"/>
            </a:xfrm>
            <a:prstGeom prst="line">
              <a:avLst/>
            </a:prstGeom>
            <a:noFill/>
            <a:ln w="25400">
              <a:solidFill>
                <a:schemeClr val="tx2"/>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6873" name="Line 41"/>
            <p:cNvSpPr>
              <a:spLocks noChangeShapeType="1"/>
            </p:cNvSpPr>
            <p:nvPr/>
          </p:nvSpPr>
          <p:spPr bwMode="auto">
            <a:xfrm>
              <a:off x="1542" y="1226"/>
              <a:ext cx="181" cy="136"/>
            </a:xfrm>
            <a:prstGeom prst="line">
              <a:avLst/>
            </a:prstGeom>
            <a:noFill/>
            <a:ln w="25400">
              <a:solidFill>
                <a:schemeClr val="tx2"/>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6874" name="Line 42"/>
            <p:cNvSpPr>
              <a:spLocks noChangeShapeType="1"/>
            </p:cNvSpPr>
            <p:nvPr/>
          </p:nvSpPr>
          <p:spPr bwMode="auto">
            <a:xfrm flipH="1">
              <a:off x="1565" y="1407"/>
              <a:ext cx="136" cy="136"/>
            </a:xfrm>
            <a:prstGeom prst="line">
              <a:avLst/>
            </a:prstGeom>
            <a:noFill/>
            <a:ln w="25400">
              <a:solidFill>
                <a:schemeClr val="tx2"/>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6875" name="Line 43"/>
            <p:cNvSpPr>
              <a:spLocks noChangeShapeType="1"/>
            </p:cNvSpPr>
            <p:nvPr/>
          </p:nvSpPr>
          <p:spPr bwMode="auto">
            <a:xfrm flipH="1">
              <a:off x="1270" y="1702"/>
              <a:ext cx="158" cy="159"/>
            </a:xfrm>
            <a:prstGeom prst="line">
              <a:avLst/>
            </a:prstGeom>
            <a:noFill/>
            <a:ln w="25400">
              <a:solidFill>
                <a:schemeClr val="tx2"/>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6876" name="Line 44"/>
            <p:cNvSpPr>
              <a:spLocks noChangeShapeType="1"/>
            </p:cNvSpPr>
            <p:nvPr/>
          </p:nvSpPr>
          <p:spPr bwMode="auto">
            <a:xfrm>
              <a:off x="1655" y="1952"/>
              <a:ext cx="182" cy="136"/>
            </a:xfrm>
            <a:prstGeom prst="line">
              <a:avLst/>
            </a:prstGeom>
            <a:noFill/>
            <a:ln w="25400">
              <a:solidFill>
                <a:schemeClr val="tx2"/>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76806" name="Group 45"/>
          <p:cNvGrpSpPr>
            <a:grpSpLocks/>
          </p:cNvGrpSpPr>
          <p:nvPr/>
        </p:nvGrpSpPr>
        <p:grpSpPr bwMode="auto">
          <a:xfrm>
            <a:off x="957263" y="1128713"/>
            <a:ext cx="3352800" cy="2347912"/>
            <a:chOff x="0" y="0"/>
            <a:chExt cx="3352800" cy="2347912"/>
          </a:xfrm>
        </p:grpSpPr>
        <p:sp>
          <p:nvSpPr>
            <p:cNvPr id="76807" name="Line 4"/>
            <p:cNvSpPr>
              <a:spLocks noChangeShapeType="1"/>
            </p:cNvSpPr>
            <p:nvPr/>
          </p:nvSpPr>
          <p:spPr bwMode="auto">
            <a:xfrm>
              <a:off x="2895600" y="747712"/>
              <a:ext cx="228600" cy="5334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8" name="Line 5"/>
            <p:cNvSpPr>
              <a:spLocks noChangeShapeType="1"/>
            </p:cNvSpPr>
            <p:nvPr/>
          </p:nvSpPr>
          <p:spPr bwMode="auto">
            <a:xfrm flipH="1">
              <a:off x="2514600" y="747712"/>
              <a:ext cx="228600" cy="5334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09" name="Line 6"/>
            <p:cNvSpPr>
              <a:spLocks noChangeShapeType="1"/>
            </p:cNvSpPr>
            <p:nvPr/>
          </p:nvSpPr>
          <p:spPr bwMode="auto">
            <a:xfrm>
              <a:off x="838200" y="747712"/>
              <a:ext cx="38100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10" name="Line 7"/>
            <p:cNvSpPr>
              <a:spLocks noChangeShapeType="1"/>
            </p:cNvSpPr>
            <p:nvPr/>
          </p:nvSpPr>
          <p:spPr bwMode="auto">
            <a:xfrm flipH="1">
              <a:off x="304800" y="747712"/>
              <a:ext cx="38100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11" name="Line 8"/>
            <p:cNvSpPr>
              <a:spLocks noChangeShapeType="1"/>
            </p:cNvSpPr>
            <p:nvPr/>
          </p:nvSpPr>
          <p:spPr bwMode="auto">
            <a:xfrm>
              <a:off x="2514600" y="15097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12" name="Line 9"/>
            <p:cNvSpPr>
              <a:spLocks noChangeShapeType="1"/>
            </p:cNvSpPr>
            <p:nvPr/>
          </p:nvSpPr>
          <p:spPr bwMode="auto">
            <a:xfrm>
              <a:off x="1295400" y="15097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13" name="Line 10"/>
            <p:cNvSpPr>
              <a:spLocks noChangeShapeType="1"/>
            </p:cNvSpPr>
            <p:nvPr/>
          </p:nvSpPr>
          <p:spPr bwMode="auto">
            <a:xfrm>
              <a:off x="1905000" y="7477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14" name="Line 11"/>
            <p:cNvSpPr>
              <a:spLocks noChangeShapeType="1"/>
            </p:cNvSpPr>
            <p:nvPr/>
          </p:nvSpPr>
          <p:spPr bwMode="auto">
            <a:xfrm>
              <a:off x="762000" y="7477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815" name="Oval 16"/>
            <p:cNvSpPr>
              <a:spLocks noChangeArrowheads="1"/>
            </p:cNvSpPr>
            <p:nvPr/>
          </p:nvSpPr>
          <p:spPr bwMode="auto">
            <a:xfrm>
              <a:off x="0" y="1128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6816" name="Oval 17"/>
            <p:cNvSpPr>
              <a:spLocks noChangeArrowheads="1"/>
            </p:cNvSpPr>
            <p:nvPr/>
          </p:nvSpPr>
          <p:spPr bwMode="auto">
            <a:xfrm>
              <a:off x="533400" y="1128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6817" name="Oval 18"/>
            <p:cNvSpPr>
              <a:spLocks noChangeArrowheads="1"/>
            </p:cNvSpPr>
            <p:nvPr/>
          </p:nvSpPr>
          <p:spPr bwMode="auto">
            <a:xfrm>
              <a:off x="1066800" y="1128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6818" name="Oval 19"/>
            <p:cNvSpPr>
              <a:spLocks noChangeArrowheads="1"/>
            </p:cNvSpPr>
            <p:nvPr/>
          </p:nvSpPr>
          <p:spPr bwMode="auto">
            <a:xfrm>
              <a:off x="1676400" y="1128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6819" name="Oval 20"/>
            <p:cNvSpPr>
              <a:spLocks noChangeArrowheads="1"/>
            </p:cNvSpPr>
            <p:nvPr/>
          </p:nvSpPr>
          <p:spPr bwMode="auto">
            <a:xfrm>
              <a:off x="2286000" y="1128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6820" name="Oval 21"/>
            <p:cNvSpPr>
              <a:spLocks noChangeArrowheads="1"/>
            </p:cNvSpPr>
            <p:nvPr/>
          </p:nvSpPr>
          <p:spPr bwMode="auto">
            <a:xfrm>
              <a:off x="2895600" y="1128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6821" name="Oval 22"/>
            <p:cNvSpPr>
              <a:spLocks noChangeArrowheads="1"/>
            </p:cNvSpPr>
            <p:nvPr/>
          </p:nvSpPr>
          <p:spPr bwMode="auto">
            <a:xfrm>
              <a:off x="1066800" y="1890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6822" name="Oval 23"/>
            <p:cNvSpPr>
              <a:spLocks noChangeArrowheads="1"/>
            </p:cNvSpPr>
            <p:nvPr/>
          </p:nvSpPr>
          <p:spPr bwMode="auto">
            <a:xfrm>
              <a:off x="2286000" y="1890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6823" name="Oval 24"/>
            <p:cNvSpPr>
              <a:spLocks noChangeArrowheads="1"/>
            </p:cNvSpPr>
            <p:nvPr/>
          </p:nvSpPr>
          <p:spPr bwMode="auto">
            <a:xfrm>
              <a:off x="533400" y="366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6824" name="Oval 25"/>
            <p:cNvSpPr>
              <a:spLocks noChangeArrowheads="1"/>
            </p:cNvSpPr>
            <p:nvPr/>
          </p:nvSpPr>
          <p:spPr bwMode="auto">
            <a:xfrm>
              <a:off x="1676400" y="366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6825" name="Oval 26"/>
            <p:cNvSpPr>
              <a:spLocks noChangeArrowheads="1"/>
            </p:cNvSpPr>
            <p:nvPr/>
          </p:nvSpPr>
          <p:spPr bwMode="auto">
            <a:xfrm>
              <a:off x="2590800" y="366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6826" name="Text Box 27"/>
            <p:cNvSpPr txBox="1">
              <a:spLocks noChangeArrowheads="1"/>
            </p:cNvSpPr>
            <p:nvPr/>
          </p:nvSpPr>
          <p:spPr bwMode="auto">
            <a:xfrm>
              <a:off x="134938" y="0"/>
              <a:ext cx="2589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a:solidFill>
                    <a:srgbClr val="CC0099"/>
                  </a:solidFill>
                  <a:latin typeface="Times New Roman" pitchFamily="18" charset="0"/>
                </a:rPr>
                <a:t>T</a:t>
              </a:r>
              <a:r>
                <a:rPr lang="en-US" altLang="zh-CN" sz="2800" b="1" baseline="-25000">
                  <a:solidFill>
                    <a:srgbClr val="CC0099"/>
                  </a:solidFill>
                  <a:latin typeface="Times New Roman" pitchFamily="18" charset="0"/>
                </a:rPr>
                <a:t>1</a:t>
              </a:r>
              <a:r>
                <a:rPr lang="en-US" altLang="zh-CN" sz="2800" b="1">
                  <a:solidFill>
                    <a:srgbClr val="CC0099"/>
                  </a:solidFill>
                  <a:latin typeface="Times New Roman" pitchFamily="18" charset="0"/>
                </a:rPr>
                <a:t>        T</a:t>
              </a:r>
              <a:r>
                <a:rPr lang="en-US" altLang="zh-CN" sz="2800" b="1" baseline="-25000">
                  <a:solidFill>
                    <a:srgbClr val="CC0099"/>
                  </a:solidFill>
                  <a:latin typeface="Times New Roman" pitchFamily="18" charset="0"/>
                </a:rPr>
                <a:t>2</a:t>
              </a:r>
              <a:r>
                <a:rPr lang="en-US" altLang="zh-CN" sz="2800" b="1">
                  <a:solidFill>
                    <a:srgbClr val="CC0099"/>
                  </a:solidFill>
                  <a:latin typeface="Times New Roman" pitchFamily="18" charset="0"/>
                </a:rPr>
                <a:t>       T</a:t>
              </a:r>
              <a:r>
                <a:rPr lang="en-US" altLang="zh-CN" sz="2800" b="1" baseline="-25000">
                  <a:solidFill>
                    <a:srgbClr val="CC0099"/>
                  </a:solidFill>
                  <a:latin typeface="Times New Roman" pitchFamily="18" charset="0"/>
                </a:rPr>
                <a:t>3</a:t>
              </a:r>
              <a:endParaRPr lang="en-US" altLang="zh-CN" sz="2800" b="1">
                <a:solidFill>
                  <a:srgbClr val="CC0099"/>
                </a:solidFill>
                <a:latin typeface="Times New Roman" pitchFamily="18" charset="0"/>
              </a:endParaRPr>
            </a:p>
          </p:txBody>
        </p:sp>
        <p:sp>
          <p:nvSpPr>
            <p:cNvPr id="76827" name="Text Box 28"/>
            <p:cNvSpPr txBox="1">
              <a:spLocks noChangeArrowheads="1"/>
            </p:cNvSpPr>
            <p:nvPr/>
          </p:nvSpPr>
          <p:spPr bwMode="auto">
            <a:xfrm>
              <a:off x="549275" y="304800"/>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A</a:t>
              </a:r>
              <a:endParaRPr lang="en-US" altLang="zh-CN" sz="2400">
                <a:latin typeface="Times New Roman" pitchFamily="18" charset="0"/>
              </a:endParaRPr>
            </a:p>
          </p:txBody>
        </p:sp>
        <p:sp>
          <p:nvSpPr>
            <p:cNvPr id="76828" name="Text Box 29"/>
            <p:cNvSpPr txBox="1">
              <a:spLocks noChangeArrowheads="1"/>
            </p:cNvSpPr>
            <p:nvPr/>
          </p:nvSpPr>
          <p:spPr bwMode="auto">
            <a:xfrm>
              <a:off x="1731963" y="290512"/>
              <a:ext cx="401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F</a:t>
              </a:r>
              <a:endParaRPr lang="en-US" altLang="zh-CN" sz="2400">
                <a:latin typeface="Times New Roman" pitchFamily="18" charset="0"/>
              </a:endParaRPr>
            </a:p>
          </p:txBody>
        </p:sp>
        <p:sp>
          <p:nvSpPr>
            <p:cNvPr id="76829" name="Text Box 30"/>
            <p:cNvSpPr txBox="1">
              <a:spLocks noChangeArrowheads="1"/>
            </p:cNvSpPr>
            <p:nvPr/>
          </p:nvSpPr>
          <p:spPr bwMode="auto">
            <a:xfrm>
              <a:off x="2597150" y="290512"/>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H</a:t>
              </a:r>
              <a:endParaRPr lang="en-US" altLang="zh-CN" sz="2400">
                <a:latin typeface="Times New Roman" pitchFamily="18" charset="0"/>
              </a:endParaRPr>
            </a:p>
          </p:txBody>
        </p:sp>
        <p:sp>
          <p:nvSpPr>
            <p:cNvPr id="76830" name="Text Box 46"/>
            <p:cNvSpPr txBox="1">
              <a:spLocks noChangeArrowheads="1"/>
            </p:cNvSpPr>
            <p:nvPr/>
          </p:nvSpPr>
          <p:spPr bwMode="auto">
            <a:xfrm>
              <a:off x="25400" y="1066800"/>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B</a:t>
              </a:r>
              <a:endParaRPr lang="en-US" altLang="zh-CN" sz="2400">
                <a:latin typeface="Times New Roman" pitchFamily="18" charset="0"/>
              </a:endParaRPr>
            </a:p>
          </p:txBody>
        </p:sp>
        <p:sp>
          <p:nvSpPr>
            <p:cNvPr id="76831" name="Text Box 47"/>
            <p:cNvSpPr txBox="1">
              <a:spLocks noChangeArrowheads="1"/>
            </p:cNvSpPr>
            <p:nvPr/>
          </p:nvSpPr>
          <p:spPr bwMode="auto">
            <a:xfrm>
              <a:off x="549275" y="1066800"/>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C</a:t>
              </a:r>
              <a:endParaRPr lang="en-US" altLang="zh-CN" sz="2400">
                <a:latin typeface="Times New Roman" pitchFamily="18" charset="0"/>
              </a:endParaRPr>
            </a:p>
          </p:txBody>
        </p:sp>
        <p:sp>
          <p:nvSpPr>
            <p:cNvPr id="76832" name="Text Box 48"/>
            <p:cNvSpPr txBox="1">
              <a:spLocks noChangeArrowheads="1"/>
            </p:cNvSpPr>
            <p:nvPr/>
          </p:nvSpPr>
          <p:spPr bwMode="auto">
            <a:xfrm>
              <a:off x="1082675" y="1066800"/>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D</a:t>
              </a:r>
              <a:endParaRPr lang="en-US" altLang="zh-CN" sz="2400">
                <a:latin typeface="Times New Roman" pitchFamily="18" charset="0"/>
              </a:endParaRPr>
            </a:p>
          </p:txBody>
        </p:sp>
        <p:sp>
          <p:nvSpPr>
            <p:cNvPr id="76833" name="Text Box 49"/>
            <p:cNvSpPr txBox="1">
              <a:spLocks noChangeArrowheads="1"/>
            </p:cNvSpPr>
            <p:nvPr/>
          </p:nvSpPr>
          <p:spPr bwMode="auto">
            <a:xfrm>
              <a:off x="1682750" y="1066800"/>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G</a:t>
              </a:r>
              <a:endParaRPr lang="en-US" altLang="zh-CN" sz="2400">
                <a:latin typeface="Times New Roman" pitchFamily="18" charset="0"/>
              </a:endParaRPr>
            </a:p>
          </p:txBody>
        </p:sp>
        <p:sp>
          <p:nvSpPr>
            <p:cNvPr id="76834" name="Text Box 50"/>
            <p:cNvSpPr txBox="1">
              <a:spLocks noChangeArrowheads="1"/>
            </p:cNvSpPr>
            <p:nvPr/>
          </p:nvSpPr>
          <p:spPr bwMode="auto">
            <a:xfrm>
              <a:off x="2360613" y="1066800"/>
              <a:ext cx="322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I</a:t>
              </a:r>
              <a:endParaRPr lang="en-US" altLang="zh-CN" sz="2400">
                <a:latin typeface="Times New Roman" pitchFamily="18" charset="0"/>
              </a:endParaRPr>
            </a:p>
          </p:txBody>
        </p:sp>
        <p:sp>
          <p:nvSpPr>
            <p:cNvPr id="76835" name="Text Box 51"/>
            <p:cNvSpPr txBox="1">
              <a:spLocks noChangeArrowheads="1"/>
            </p:cNvSpPr>
            <p:nvPr/>
          </p:nvSpPr>
          <p:spPr bwMode="auto">
            <a:xfrm>
              <a:off x="2951163" y="1066800"/>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J</a:t>
              </a:r>
              <a:endParaRPr lang="en-US" altLang="zh-CN" sz="2400">
                <a:latin typeface="Times New Roman" pitchFamily="18" charset="0"/>
              </a:endParaRPr>
            </a:p>
          </p:txBody>
        </p:sp>
        <p:sp>
          <p:nvSpPr>
            <p:cNvPr id="76836" name="Text Box 52"/>
            <p:cNvSpPr txBox="1">
              <a:spLocks noChangeArrowheads="1"/>
            </p:cNvSpPr>
            <p:nvPr/>
          </p:nvSpPr>
          <p:spPr bwMode="auto">
            <a:xfrm>
              <a:off x="1092200" y="1828800"/>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E</a:t>
              </a:r>
              <a:endParaRPr lang="en-US" altLang="zh-CN" sz="2400">
                <a:latin typeface="Times New Roman" pitchFamily="18" charset="0"/>
              </a:endParaRPr>
            </a:p>
          </p:txBody>
        </p:sp>
        <p:sp>
          <p:nvSpPr>
            <p:cNvPr id="76837" name="Text Box 53"/>
            <p:cNvSpPr txBox="1">
              <a:spLocks noChangeArrowheads="1"/>
            </p:cNvSpPr>
            <p:nvPr/>
          </p:nvSpPr>
          <p:spPr bwMode="auto">
            <a:xfrm>
              <a:off x="2292350" y="1828800"/>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K</a:t>
              </a:r>
              <a:endParaRPr lang="en-US" altLang="zh-CN" sz="2400">
                <a:latin typeface="Times New Roman" pitchFamily="18"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5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035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C94CA954-5D85-4F1F-907E-FC347B6F973D}" type="slidenum">
              <a:rPr lang="en-US" altLang="zh-CN" sz="1800" b="1">
                <a:latin typeface="华文新魏" pitchFamily="2" charset="-122"/>
                <a:ea typeface="华文新魏" pitchFamily="2" charset="-122"/>
              </a:rPr>
              <a:pPr algn="r" eaLnBrk="1" hangingPunct="1"/>
              <a:t>72</a:t>
            </a:fld>
            <a:endParaRPr lang="en-US" altLang="zh-CN" sz="1800" b="1">
              <a:latin typeface="华文新魏" pitchFamily="2" charset="-122"/>
              <a:ea typeface="华文新魏" pitchFamily="2" charset="-122"/>
            </a:endParaRPr>
          </a:p>
        </p:txBody>
      </p:sp>
      <p:sp>
        <p:nvSpPr>
          <p:cNvPr id="77827"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0F0C7923-ABE6-4F30-A0D4-CD54723D5D44}" type="slidenum">
              <a:rPr lang="en-US" altLang="zh-CN" sz="1800" b="1">
                <a:latin typeface="华文新魏" pitchFamily="2" charset="-122"/>
                <a:ea typeface="华文新魏" pitchFamily="2" charset="-122"/>
              </a:rPr>
              <a:pPr algn="r" eaLnBrk="1" hangingPunct="1"/>
              <a:t>72</a:t>
            </a:fld>
            <a:endParaRPr lang="en-US" altLang="zh-CN" sz="1800" b="1">
              <a:latin typeface="华文新魏" pitchFamily="2" charset="-122"/>
              <a:ea typeface="华文新魏" pitchFamily="2" charset="-122"/>
            </a:endParaRPr>
          </a:p>
        </p:txBody>
      </p:sp>
      <p:grpSp>
        <p:nvGrpSpPr>
          <p:cNvPr id="77828" name="Group 4"/>
          <p:cNvGrpSpPr>
            <a:grpSpLocks/>
          </p:cNvGrpSpPr>
          <p:nvPr/>
        </p:nvGrpSpPr>
        <p:grpSpPr bwMode="auto">
          <a:xfrm>
            <a:off x="5083175" y="544513"/>
            <a:ext cx="3459163" cy="3505200"/>
            <a:chOff x="0" y="0"/>
            <a:chExt cx="2179" cy="2208"/>
          </a:xfrm>
        </p:grpSpPr>
        <p:sp>
          <p:nvSpPr>
            <p:cNvPr id="77862" name="Line 5"/>
            <p:cNvSpPr>
              <a:spLocks noChangeShapeType="1"/>
            </p:cNvSpPr>
            <p:nvPr/>
          </p:nvSpPr>
          <p:spPr bwMode="auto">
            <a:xfrm>
              <a:off x="624" y="240"/>
              <a:ext cx="1344" cy="110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3" name="Line 6"/>
            <p:cNvSpPr>
              <a:spLocks noChangeShapeType="1"/>
            </p:cNvSpPr>
            <p:nvPr/>
          </p:nvSpPr>
          <p:spPr bwMode="auto">
            <a:xfrm flipH="1">
              <a:off x="576" y="1191"/>
              <a:ext cx="24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4" name="Line 7"/>
            <p:cNvSpPr>
              <a:spLocks noChangeShapeType="1"/>
            </p:cNvSpPr>
            <p:nvPr/>
          </p:nvSpPr>
          <p:spPr bwMode="auto">
            <a:xfrm>
              <a:off x="192" y="519"/>
              <a:ext cx="624" cy="57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5" name="Line 8"/>
            <p:cNvSpPr>
              <a:spLocks noChangeShapeType="1"/>
            </p:cNvSpPr>
            <p:nvPr/>
          </p:nvSpPr>
          <p:spPr bwMode="auto">
            <a:xfrm flipH="1">
              <a:off x="192" y="231"/>
              <a:ext cx="288"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6" name="Oval 9"/>
            <p:cNvSpPr>
              <a:spLocks noChangeArrowheads="1"/>
            </p:cNvSpPr>
            <p:nvPr/>
          </p:nvSpPr>
          <p:spPr bwMode="auto">
            <a:xfrm>
              <a:off x="384" y="39"/>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7867" name="Oval 10"/>
            <p:cNvSpPr>
              <a:spLocks noChangeArrowheads="1"/>
            </p:cNvSpPr>
            <p:nvPr/>
          </p:nvSpPr>
          <p:spPr bwMode="auto">
            <a:xfrm>
              <a:off x="0" y="375"/>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7868" name="Oval 11"/>
            <p:cNvSpPr>
              <a:spLocks noChangeArrowheads="1"/>
            </p:cNvSpPr>
            <p:nvPr/>
          </p:nvSpPr>
          <p:spPr bwMode="auto">
            <a:xfrm>
              <a:off x="720" y="999"/>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7869" name="Oval 12"/>
            <p:cNvSpPr>
              <a:spLocks noChangeArrowheads="1"/>
            </p:cNvSpPr>
            <p:nvPr/>
          </p:nvSpPr>
          <p:spPr bwMode="auto">
            <a:xfrm>
              <a:off x="384" y="663"/>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7870" name="Oval 13"/>
            <p:cNvSpPr>
              <a:spLocks noChangeArrowheads="1"/>
            </p:cNvSpPr>
            <p:nvPr/>
          </p:nvSpPr>
          <p:spPr bwMode="auto">
            <a:xfrm>
              <a:off x="384" y="1335"/>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7871" name="Text Box 14"/>
            <p:cNvSpPr txBox="1">
              <a:spLocks noChangeArrowheads="1"/>
            </p:cNvSpPr>
            <p:nvPr/>
          </p:nvSpPr>
          <p:spPr bwMode="auto">
            <a:xfrm>
              <a:off x="394" y="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A</a:t>
              </a:r>
              <a:endParaRPr lang="en-US" altLang="zh-CN" sz="2400">
                <a:latin typeface="Times New Roman" pitchFamily="18" charset="0"/>
              </a:endParaRPr>
            </a:p>
          </p:txBody>
        </p:sp>
        <p:sp>
          <p:nvSpPr>
            <p:cNvPr id="77872" name="Text Box 15"/>
            <p:cNvSpPr txBox="1">
              <a:spLocks noChangeArrowheads="1"/>
            </p:cNvSpPr>
            <p:nvPr/>
          </p:nvSpPr>
          <p:spPr bwMode="auto">
            <a:xfrm>
              <a:off x="16" y="33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B</a:t>
              </a:r>
              <a:endParaRPr lang="en-US" altLang="zh-CN" sz="2400">
                <a:latin typeface="Times New Roman" pitchFamily="18" charset="0"/>
              </a:endParaRPr>
            </a:p>
          </p:txBody>
        </p:sp>
        <p:sp>
          <p:nvSpPr>
            <p:cNvPr id="77873" name="Text Box 16"/>
            <p:cNvSpPr txBox="1">
              <a:spLocks noChangeArrowheads="1"/>
            </p:cNvSpPr>
            <p:nvPr/>
          </p:nvSpPr>
          <p:spPr bwMode="auto">
            <a:xfrm>
              <a:off x="394" y="624"/>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C</a:t>
              </a:r>
              <a:endParaRPr lang="en-US" altLang="zh-CN" sz="2400">
                <a:latin typeface="Times New Roman" pitchFamily="18" charset="0"/>
              </a:endParaRPr>
            </a:p>
          </p:txBody>
        </p:sp>
        <p:sp>
          <p:nvSpPr>
            <p:cNvPr id="77874" name="Text Box 17"/>
            <p:cNvSpPr txBox="1">
              <a:spLocks noChangeArrowheads="1"/>
            </p:cNvSpPr>
            <p:nvPr/>
          </p:nvSpPr>
          <p:spPr bwMode="auto">
            <a:xfrm>
              <a:off x="400" y="129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E</a:t>
              </a:r>
              <a:endParaRPr lang="en-US" altLang="zh-CN" sz="2400">
                <a:latin typeface="Times New Roman" pitchFamily="18" charset="0"/>
              </a:endParaRPr>
            </a:p>
          </p:txBody>
        </p:sp>
        <p:sp>
          <p:nvSpPr>
            <p:cNvPr id="77875" name="Text Box 18"/>
            <p:cNvSpPr txBox="1">
              <a:spLocks noChangeArrowheads="1"/>
            </p:cNvSpPr>
            <p:nvPr/>
          </p:nvSpPr>
          <p:spPr bwMode="auto">
            <a:xfrm>
              <a:off x="730" y="96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D</a:t>
              </a:r>
              <a:endParaRPr lang="en-US" altLang="zh-CN" sz="2400">
                <a:latin typeface="Times New Roman" pitchFamily="18" charset="0"/>
              </a:endParaRPr>
            </a:p>
          </p:txBody>
        </p:sp>
        <p:sp>
          <p:nvSpPr>
            <p:cNvPr id="77876" name="Line 19"/>
            <p:cNvSpPr>
              <a:spLocks noChangeShapeType="1"/>
            </p:cNvSpPr>
            <p:nvPr/>
          </p:nvSpPr>
          <p:spPr bwMode="auto">
            <a:xfrm>
              <a:off x="1728" y="1824"/>
              <a:ext cx="240" cy="19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77" name="Line 20"/>
            <p:cNvSpPr>
              <a:spLocks noChangeShapeType="1"/>
            </p:cNvSpPr>
            <p:nvPr/>
          </p:nvSpPr>
          <p:spPr bwMode="auto">
            <a:xfrm flipH="1">
              <a:off x="1344" y="1440"/>
              <a:ext cx="624" cy="52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78" name="Oval 21"/>
            <p:cNvSpPr>
              <a:spLocks noChangeArrowheads="1"/>
            </p:cNvSpPr>
            <p:nvPr/>
          </p:nvSpPr>
          <p:spPr bwMode="auto">
            <a:xfrm>
              <a:off x="1872" y="1248"/>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7879" name="Oval 22"/>
            <p:cNvSpPr>
              <a:spLocks noChangeArrowheads="1"/>
            </p:cNvSpPr>
            <p:nvPr/>
          </p:nvSpPr>
          <p:spPr bwMode="auto">
            <a:xfrm>
              <a:off x="1488" y="1584"/>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7880" name="Oval 23"/>
            <p:cNvSpPr>
              <a:spLocks noChangeArrowheads="1"/>
            </p:cNvSpPr>
            <p:nvPr/>
          </p:nvSpPr>
          <p:spPr bwMode="auto">
            <a:xfrm>
              <a:off x="1104" y="192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7881" name="Oval 24"/>
            <p:cNvSpPr>
              <a:spLocks noChangeArrowheads="1"/>
            </p:cNvSpPr>
            <p:nvPr/>
          </p:nvSpPr>
          <p:spPr bwMode="auto">
            <a:xfrm>
              <a:off x="1872" y="1920"/>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7882" name="Text Box 25"/>
            <p:cNvSpPr txBox="1">
              <a:spLocks noChangeArrowheads="1"/>
            </p:cNvSpPr>
            <p:nvPr/>
          </p:nvSpPr>
          <p:spPr bwMode="auto">
            <a:xfrm>
              <a:off x="1889" y="1200"/>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H</a:t>
              </a:r>
              <a:endParaRPr lang="en-US" altLang="zh-CN" sz="2400">
                <a:latin typeface="Times New Roman" pitchFamily="18" charset="0"/>
              </a:endParaRPr>
            </a:p>
          </p:txBody>
        </p:sp>
        <p:sp>
          <p:nvSpPr>
            <p:cNvPr id="77883" name="Text Box 26"/>
            <p:cNvSpPr txBox="1">
              <a:spLocks noChangeArrowheads="1"/>
            </p:cNvSpPr>
            <p:nvPr/>
          </p:nvSpPr>
          <p:spPr bwMode="auto">
            <a:xfrm>
              <a:off x="1548" y="1545"/>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I</a:t>
              </a:r>
              <a:endParaRPr lang="en-US" altLang="zh-CN" sz="2400">
                <a:latin typeface="Times New Roman" pitchFamily="18" charset="0"/>
              </a:endParaRPr>
            </a:p>
          </p:txBody>
        </p:sp>
        <p:sp>
          <p:nvSpPr>
            <p:cNvPr id="77884" name="Text Box 27"/>
            <p:cNvSpPr txBox="1">
              <a:spLocks noChangeArrowheads="1"/>
            </p:cNvSpPr>
            <p:nvPr/>
          </p:nvSpPr>
          <p:spPr bwMode="auto">
            <a:xfrm>
              <a:off x="1121" y="1872"/>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K</a:t>
              </a:r>
              <a:endParaRPr lang="en-US" altLang="zh-CN" sz="2400">
                <a:latin typeface="Times New Roman" pitchFamily="18" charset="0"/>
              </a:endParaRPr>
            </a:p>
          </p:txBody>
        </p:sp>
        <p:sp>
          <p:nvSpPr>
            <p:cNvPr id="77885" name="Text Box 28"/>
            <p:cNvSpPr txBox="1">
              <a:spLocks noChangeArrowheads="1"/>
            </p:cNvSpPr>
            <p:nvPr/>
          </p:nvSpPr>
          <p:spPr bwMode="auto">
            <a:xfrm>
              <a:off x="1919" y="188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J</a:t>
              </a:r>
              <a:endParaRPr lang="en-US" altLang="zh-CN" sz="2400">
                <a:latin typeface="Times New Roman" pitchFamily="18" charset="0"/>
              </a:endParaRPr>
            </a:p>
          </p:txBody>
        </p:sp>
        <p:sp>
          <p:nvSpPr>
            <p:cNvPr id="77886" name="Line 29"/>
            <p:cNvSpPr>
              <a:spLocks noChangeShapeType="1"/>
            </p:cNvSpPr>
            <p:nvPr/>
          </p:nvSpPr>
          <p:spPr bwMode="auto">
            <a:xfrm flipH="1">
              <a:off x="1296" y="1104"/>
              <a:ext cx="288"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7" name="Oval 30"/>
            <p:cNvSpPr>
              <a:spLocks noChangeArrowheads="1"/>
            </p:cNvSpPr>
            <p:nvPr/>
          </p:nvSpPr>
          <p:spPr bwMode="auto">
            <a:xfrm>
              <a:off x="1488" y="912"/>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7888" name="Oval 31"/>
            <p:cNvSpPr>
              <a:spLocks noChangeArrowheads="1"/>
            </p:cNvSpPr>
            <p:nvPr/>
          </p:nvSpPr>
          <p:spPr bwMode="auto">
            <a:xfrm>
              <a:off x="1104" y="1296"/>
              <a:ext cx="288" cy="288"/>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7889" name="Text Box 32"/>
            <p:cNvSpPr txBox="1">
              <a:spLocks noChangeArrowheads="1"/>
            </p:cNvSpPr>
            <p:nvPr/>
          </p:nvSpPr>
          <p:spPr bwMode="auto">
            <a:xfrm>
              <a:off x="1510" y="912"/>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F</a:t>
              </a:r>
              <a:endParaRPr lang="en-US" altLang="zh-CN" sz="2400">
                <a:latin typeface="Times New Roman" pitchFamily="18" charset="0"/>
              </a:endParaRPr>
            </a:p>
          </p:txBody>
        </p:sp>
        <p:sp>
          <p:nvSpPr>
            <p:cNvPr id="77890" name="Text Box 33"/>
            <p:cNvSpPr txBox="1">
              <a:spLocks noChangeArrowheads="1"/>
            </p:cNvSpPr>
            <p:nvPr/>
          </p:nvSpPr>
          <p:spPr bwMode="auto">
            <a:xfrm>
              <a:off x="1108" y="1257"/>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G</a:t>
              </a:r>
              <a:endParaRPr lang="en-US" altLang="zh-CN" sz="2400">
                <a:latin typeface="Times New Roman" pitchFamily="18" charset="0"/>
              </a:endParaRPr>
            </a:p>
          </p:txBody>
        </p:sp>
      </p:grpSp>
      <p:sp>
        <p:nvSpPr>
          <p:cNvPr id="102434" name="Rectangle 36"/>
          <p:cNvSpPr>
            <a:spLocks noGrp="1" noChangeArrowheads="1"/>
          </p:cNvSpPr>
          <p:nvPr>
            <p:ph type="body" idx="4294967295"/>
          </p:nvPr>
        </p:nvSpPr>
        <p:spPr>
          <a:xfrm>
            <a:off x="611188" y="4508500"/>
            <a:ext cx="8229600" cy="1871663"/>
          </a:xfrm>
        </p:spPr>
        <p:txBody>
          <a:bodyPr/>
          <a:lstStyle/>
          <a:p>
            <a:pPr eaLnBrk="1" hangingPunct="1">
              <a:buClr>
                <a:srgbClr val="800080"/>
              </a:buClr>
              <a:buSzPct val="50000"/>
            </a:pPr>
            <a:r>
              <a:rPr lang="zh-CN" altLang="en-US" sz="3000" b="1" smtClean="0">
                <a:latin typeface="Times New Roman" pitchFamily="18" charset="0"/>
                <a:ea typeface="仿宋_GB2312" pitchFamily="49" charset="-122"/>
              </a:rPr>
              <a:t>森林的后根次序遍历的结果序列</a:t>
            </a:r>
            <a:r>
              <a:rPr lang="en-US" altLang="zh-CN" sz="3000" b="1" smtClean="0">
                <a:latin typeface="Times New Roman" pitchFamily="18" charset="0"/>
                <a:ea typeface="仿宋_GB2312" pitchFamily="49" charset="-122"/>
              </a:rPr>
              <a:t>:</a:t>
            </a:r>
            <a:endParaRPr lang="zh-CN" altLang="en-US" sz="3000" b="1" smtClean="0">
              <a:latin typeface="Times New Roman" pitchFamily="18" charset="0"/>
              <a:ea typeface="仿宋_GB2312" pitchFamily="49" charset="-122"/>
            </a:endParaRPr>
          </a:p>
          <a:p>
            <a:pPr eaLnBrk="1" hangingPunct="1">
              <a:buClr>
                <a:srgbClr val="800080"/>
              </a:buClr>
              <a:buSzPct val="50000"/>
              <a:buFont typeface="Wingdings" pitchFamily="2" charset="2"/>
              <a:buNone/>
            </a:pPr>
            <a:r>
              <a:rPr lang="zh-CN" altLang="en-US" sz="3000" b="1" smtClean="0">
                <a:latin typeface="Times New Roman" pitchFamily="18" charset="0"/>
                <a:ea typeface="仿宋_GB2312" pitchFamily="49" charset="-122"/>
              </a:rPr>
              <a:t>		</a:t>
            </a:r>
            <a:r>
              <a:rPr lang="en-US" altLang="zh-CN" sz="3000" b="1" smtClean="0">
                <a:solidFill>
                  <a:srgbClr val="FF0000"/>
                </a:solidFill>
                <a:latin typeface="Times New Roman" pitchFamily="18" charset="0"/>
                <a:ea typeface="仿宋_GB2312" pitchFamily="49" charset="-122"/>
              </a:rPr>
              <a:t>BCEDA GF KIJH</a:t>
            </a:r>
          </a:p>
          <a:p>
            <a:pPr eaLnBrk="1" hangingPunct="1">
              <a:buClr>
                <a:srgbClr val="800080"/>
              </a:buClr>
              <a:buSzPct val="50000"/>
            </a:pPr>
            <a:r>
              <a:rPr lang="zh-CN" altLang="en-US" sz="3000" b="1" smtClean="0">
                <a:latin typeface="Times New Roman" pitchFamily="18" charset="0"/>
                <a:ea typeface="仿宋_GB2312" pitchFamily="49" charset="-122"/>
              </a:rPr>
              <a:t>对应二叉树中序遍历的结果：</a:t>
            </a:r>
          </a:p>
        </p:txBody>
      </p:sp>
      <p:grpSp>
        <p:nvGrpSpPr>
          <p:cNvPr id="77830" name="Group 35"/>
          <p:cNvGrpSpPr>
            <a:grpSpLocks/>
          </p:cNvGrpSpPr>
          <p:nvPr/>
        </p:nvGrpSpPr>
        <p:grpSpPr bwMode="auto">
          <a:xfrm>
            <a:off x="957263" y="1128713"/>
            <a:ext cx="3352800" cy="2347912"/>
            <a:chOff x="0" y="0"/>
            <a:chExt cx="3352800" cy="2347912"/>
          </a:xfrm>
        </p:grpSpPr>
        <p:sp>
          <p:nvSpPr>
            <p:cNvPr id="77831" name="Line 4"/>
            <p:cNvSpPr>
              <a:spLocks noChangeShapeType="1"/>
            </p:cNvSpPr>
            <p:nvPr/>
          </p:nvSpPr>
          <p:spPr bwMode="auto">
            <a:xfrm>
              <a:off x="2895600" y="747712"/>
              <a:ext cx="228600" cy="5334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2" name="Line 5"/>
            <p:cNvSpPr>
              <a:spLocks noChangeShapeType="1"/>
            </p:cNvSpPr>
            <p:nvPr/>
          </p:nvSpPr>
          <p:spPr bwMode="auto">
            <a:xfrm flipH="1">
              <a:off x="2514600" y="747712"/>
              <a:ext cx="228600" cy="5334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3" name="Line 6"/>
            <p:cNvSpPr>
              <a:spLocks noChangeShapeType="1"/>
            </p:cNvSpPr>
            <p:nvPr/>
          </p:nvSpPr>
          <p:spPr bwMode="auto">
            <a:xfrm>
              <a:off x="838200" y="747712"/>
              <a:ext cx="38100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4" name="Line 7"/>
            <p:cNvSpPr>
              <a:spLocks noChangeShapeType="1"/>
            </p:cNvSpPr>
            <p:nvPr/>
          </p:nvSpPr>
          <p:spPr bwMode="auto">
            <a:xfrm flipH="1">
              <a:off x="304800" y="747712"/>
              <a:ext cx="38100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5" name="Line 8"/>
            <p:cNvSpPr>
              <a:spLocks noChangeShapeType="1"/>
            </p:cNvSpPr>
            <p:nvPr/>
          </p:nvSpPr>
          <p:spPr bwMode="auto">
            <a:xfrm>
              <a:off x="2514600" y="15097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6" name="Line 9"/>
            <p:cNvSpPr>
              <a:spLocks noChangeShapeType="1"/>
            </p:cNvSpPr>
            <p:nvPr/>
          </p:nvSpPr>
          <p:spPr bwMode="auto">
            <a:xfrm>
              <a:off x="1295400" y="15097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7" name="Line 10"/>
            <p:cNvSpPr>
              <a:spLocks noChangeShapeType="1"/>
            </p:cNvSpPr>
            <p:nvPr/>
          </p:nvSpPr>
          <p:spPr bwMode="auto">
            <a:xfrm>
              <a:off x="1905000" y="7477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8" name="Line 11"/>
            <p:cNvSpPr>
              <a:spLocks noChangeShapeType="1"/>
            </p:cNvSpPr>
            <p:nvPr/>
          </p:nvSpPr>
          <p:spPr bwMode="auto">
            <a:xfrm>
              <a:off x="762000" y="7477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9" name="Oval 16"/>
            <p:cNvSpPr>
              <a:spLocks noChangeArrowheads="1"/>
            </p:cNvSpPr>
            <p:nvPr/>
          </p:nvSpPr>
          <p:spPr bwMode="auto">
            <a:xfrm>
              <a:off x="0" y="1128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7840" name="Oval 17"/>
            <p:cNvSpPr>
              <a:spLocks noChangeArrowheads="1"/>
            </p:cNvSpPr>
            <p:nvPr/>
          </p:nvSpPr>
          <p:spPr bwMode="auto">
            <a:xfrm>
              <a:off x="533400" y="1128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7841" name="Oval 18"/>
            <p:cNvSpPr>
              <a:spLocks noChangeArrowheads="1"/>
            </p:cNvSpPr>
            <p:nvPr/>
          </p:nvSpPr>
          <p:spPr bwMode="auto">
            <a:xfrm>
              <a:off x="1066800" y="1128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7842" name="Oval 19"/>
            <p:cNvSpPr>
              <a:spLocks noChangeArrowheads="1"/>
            </p:cNvSpPr>
            <p:nvPr/>
          </p:nvSpPr>
          <p:spPr bwMode="auto">
            <a:xfrm>
              <a:off x="1676400" y="1128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7843" name="Oval 20"/>
            <p:cNvSpPr>
              <a:spLocks noChangeArrowheads="1"/>
            </p:cNvSpPr>
            <p:nvPr/>
          </p:nvSpPr>
          <p:spPr bwMode="auto">
            <a:xfrm>
              <a:off x="2286000" y="1128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7844" name="Oval 21"/>
            <p:cNvSpPr>
              <a:spLocks noChangeArrowheads="1"/>
            </p:cNvSpPr>
            <p:nvPr/>
          </p:nvSpPr>
          <p:spPr bwMode="auto">
            <a:xfrm>
              <a:off x="2895600" y="1128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7845" name="Oval 22"/>
            <p:cNvSpPr>
              <a:spLocks noChangeArrowheads="1"/>
            </p:cNvSpPr>
            <p:nvPr/>
          </p:nvSpPr>
          <p:spPr bwMode="auto">
            <a:xfrm>
              <a:off x="1066800" y="1890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7846" name="Oval 23"/>
            <p:cNvSpPr>
              <a:spLocks noChangeArrowheads="1"/>
            </p:cNvSpPr>
            <p:nvPr/>
          </p:nvSpPr>
          <p:spPr bwMode="auto">
            <a:xfrm>
              <a:off x="2286000" y="1890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7847" name="Oval 24"/>
            <p:cNvSpPr>
              <a:spLocks noChangeArrowheads="1"/>
            </p:cNvSpPr>
            <p:nvPr/>
          </p:nvSpPr>
          <p:spPr bwMode="auto">
            <a:xfrm>
              <a:off x="533400" y="366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7848" name="Oval 25"/>
            <p:cNvSpPr>
              <a:spLocks noChangeArrowheads="1"/>
            </p:cNvSpPr>
            <p:nvPr/>
          </p:nvSpPr>
          <p:spPr bwMode="auto">
            <a:xfrm>
              <a:off x="1676400" y="366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7849" name="Oval 26"/>
            <p:cNvSpPr>
              <a:spLocks noChangeArrowheads="1"/>
            </p:cNvSpPr>
            <p:nvPr/>
          </p:nvSpPr>
          <p:spPr bwMode="auto">
            <a:xfrm>
              <a:off x="2590800" y="366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7850" name="Text Box 27"/>
            <p:cNvSpPr txBox="1">
              <a:spLocks noChangeArrowheads="1"/>
            </p:cNvSpPr>
            <p:nvPr/>
          </p:nvSpPr>
          <p:spPr bwMode="auto">
            <a:xfrm>
              <a:off x="134938" y="0"/>
              <a:ext cx="2589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a:solidFill>
                    <a:srgbClr val="CC0099"/>
                  </a:solidFill>
                  <a:latin typeface="Times New Roman" pitchFamily="18" charset="0"/>
                </a:rPr>
                <a:t>T</a:t>
              </a:r>
              <a:r>
                <a:rPr lang="en-US" altLang="zh-CN" sz="2800" b="1" baseline="-25000">
                  <a:solidFill>
                    <a:srgbClr val="CC0099"/>
                  </a:solidFill>
                  <a:latin typeface="Times New Roman" pitchFamily="18" charset="0"/>
                </a:rPr>
                <a:t>1</a:t>
              </a:r>
              <a:r>
                <a:rPr lang="en-US" altLang="zh-CN" sz="2800" b="1">
                  <a:solidFill>
                    <a:srgbClr val="CC0099"/>
                  </a:solidFill>
                  <a:latin typeface="Times New Roman" pitchFamily="18" charset="0"/>
                </a:rPr>
                <a:t>        T</a:t>
              </a:r>
              <a:r>
                <a:rPr lang="en-US" altLang="zh-CN" sz="2800" b="1" baseline="-25000">
                  <a:solidFill>
                    <a:srgbClr val="CC0099"/>
                  </a:solidFill>
                  <a:latin typeface="Times New Roman" pitchFamily="18" charset="0"/>
                </a:rPr>
                <a:t>2</a:t>
              </a:r>
              <a:r>
                <a:rPr lang="en-US" altLang="zh-CN" sz="2800" b="1">
                  <a:solidFill>
                    <a:srgbClr val="CC0099"/>
                  </a:solidFill>
                  <a:latin typeface="Times New Roman" pitchFamily="18" charset="0"/>
                </a:rPr>
                <a:t>       T</a:t>
              </a:r>
              <a:r>
                <a:rPr lang="en-US" altLang="zh-CN" sz="2800" b="1" baseline="-25000">
                  <a:solidFill>
                    <a:srgbClr val="CC0099"/>
                  </a:solidFill>
                  <a:latin typeface="Times New Roman" pitchFamily="18" charset="0"/>
                </a:rPr>
                <a:t>3</a:t>
              </a:r>
              <a:endParaRPr lang="en-US" altLang="zh-CN" sz="2800" b="1">
                <a:solidFill>
                  <a:srgbClr val="CC0099"/>
                </a:solidFill>
                <a:latin typeface="Times New Roman" pitchFamily="18" charset="0"/>
              </a:endParaRPr>
            </a:p>
          </p:txBody>
        </p:sp>
        <p:sp>
          <p:nvSpPr>
            <p:cNvPr id="77851" name="Text Box 28"/>
            <p:cNvSpPr txBox="1">
              <a:spLocks noChangeArrowheads="1"/>
            </p:cNvSpPr>
            <p:nvPr/>
          </p:nvSpPr>
          <p:spPr bwMode="auto">
            <a:xfrm>
              <a:off x="549275" y="304800"/>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A</a:t>
              </a:r>
              <a:endParaRPr lang="en-US" altLang="zh-CN" sz="2400">
                <a:latin typeface="Times New Roman" pitchFamily="18" charset="0"/>
              </a:endParaRPr>
            </a:p>
          </p:txBody>
        </p:sp>
        <p:sp>
          <p:nvSpPr>
            <p:cNvPr id="77852" name="Text Box 29"/>
            <p:cNvSpPr txBox="1">
              <a:spLocks noChangeArrowheads="1"/>
            </p:cNvSpPr>
            <p:nvPr/>
          </p:nvSpPr>
          <p:spPr bwMode="auto">
            <a:xfrm>
              <a:off x="1731963" y="290512"/>
              <a:ext cx="401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F</a:t>
              </a:r>
              <a:endParaRPr lang="en-US" altLang="zh-CN" sz="2400">
                <a:latin typeface="Times New Roman" pitchFamily="18" charset="0"/>
              </a:endParaRPr>
            </a:p>
          </p:txBody>
        </p:sp>
        <p:sp>
          <p:nvSpPr>
            <p:cNvPr id="77853" name="Text Box 30"/>
            <p:cNvSpPr txBox="1">
              <a:spLocks noChangeArrowheads="1"/>
            </p:cNvSpPr>
            <p:nvPr/>
          </p:nvSpPr>
          <p:spPr bwMode="auto">
            <a:xfrm>
              <a:off x="2597150" y="290512"/>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H</a:t>
              </a:r>
              <a:endParaRPr lang="en-US" altLang="zh-CN" sz="2400">
                <a:latin typeface="Times New Roman" pitchFamily="18" charset="0"/>
              </a:endParaRPr>
            </a:p>
          </p:txBody>
        </p:sp>
        <p:sp>
          <p:nvSpPr>
            <p:cNvPr id="77854" name="Text Box 46"/>
            <p:cNvSpPr txBox="1">
              <a:spLocks noChangeArrowheads="1"/>
            </p:cNvSpPr>
            <p:nvPr/>
          </p:nvSpPr>
          <p:spPr bwMode="auto">
            <a:xfrm>
              <a:off x="25400" y="1066800"/>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B</a:t>
              </a:r>
              <a:endParaRPr lang="en-US" altLang="zh-CN" sz="2400">
                <a:latin typeface="Times New Roman" pitchFamily="18" charset="0"/>
              </a:endParaRPr>
            </a:p>
          </p:txBody>
        </p:sp>
        <p:sp>
          <p:nvSpPr>
            <p:cNvPr id="77855" name="Text Box 47"/>
            <p:cNvSpPr txBox="1">
              <a:spLocks noChangeArrowheads="1"/>
            </p:cNvSpPr>
            <p:nvPr/>
          </p:nvSpPr>
          <p:spPr bwMode="auto">
            <a:xfrm>
              <a:off x="549275" y="1066800"/>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C</a:t>
              </a:r>
              <a:endParaRPr lang="en-US" altLang="zh-CN" sz="2400">
                <a:latin typeface="Times New Roman" pitchFamily="18" charset="0"/>
              </a:endParaRPr>
            </a:p>
          </p:txBody>
        </p:sp>
        <p:sp>
          <p:nvSpPr>
            <p:cNvPr id="77856" name="Text Box 48"/>
            <p:cNvSpPr txBox="1">
              <a:spLocks noChangeArrowheads="1"/>
            </p:cNvSpPr>
            <p:nvPr/>
          </p:nvSpPr>
          <p:spPr bwMode="auto">
            <a:xfrm>
              <a:off x="1082675" y="1066800"/>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D</a:t>
              </a:r>
              <a:endParaRPr lang="en-US" altLang="zh-CN" sz="2400">
                <a:latin typeface="Times New Roman" pitchFamily="18" charset="0"/>
              </a:endParaRPr>
            </a:p>
          </p:txBody>
        </p:sp>
        <p:sp>
          <p:nvSpPr>
            <p:cNvPr id="77857" name="Text Box 49"/>
            <p:cNvSpPr txBox="1">
              <a:spLocks noChangeArrowheads="1"/>
            </p:cNvSpPr>
            <p:nvPr/>
          </p:nvSpPr>
          <p:spPr bwMode="auto">
            <a:xfrm>
              <a:off x="1682750" y="1066800"/>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G</a:t>
              </a:r>
              <a:endParaRPr lang="en-US" altLang="zh-CN" sz="2400">
                <a:latin typeface="Times New Roman" pitchFamily="18" charset="0"/>
              </a:endParaRPr>
            </a:p>
          </p:txBody>
        </p:sp>
        <p:sp>
          <p:nvSpPr>
            <p:cNvPr id="77858" name="Text Box 50"/>
            <p:cNvSpPr txBox="1">
              <a:spLocks noChangeArrowheads="1"/>
            </p:cNvSpPr>
            <p:nvPr/>
          </p:nvSpPr>
          <p:spPr bwMode="auto">
            <a:xfrm>
              <a:off x="2360613" y="1066800"/>
              <a:ext cx="322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I</a:t>
              </a:r>
              <a:endParaRPr lang="en-US" altLang="zh-CN" sz="2400">
                <a:latin typeface="Times New Roman" pitchFamily="18" charset="0"/>
              </a:endParaRPr>
            </a:p>
          </p:txBody>
        </p:sp>
        <p:sp>
          <p:nvSpPr>
            <p:cNvPr id="77859" name="Text Box 51"/>
            <p:cNvSpPr txBox="1">
              <a:spLocks noChangeArrowheads="1"/>
            </p:cNvSpPr>
            <p:nvPr/>
          </p:nvSpPr>
          <p:spPr bwMode="auto">
            <a:xfrm>
              <a:off x="2951163" y="1066800"/>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J</a:t>
              </a:r>
              <a:endParaRPr lang="en-US" altLang="zh-CN" sz="2400">
                <a:latin typeface="Times New Roman" pitchFamily="18" charset="0"/>
              </a:endParaRPr>
            </a:p>
          </p:txBody>
        </p:sp>
        <p:sp>
          <p:nvSpPr>
            <p:cNvPr id="77860" name="Text Box 52"/>
            <p:cNvSpPr txBox="1">
              <a:spLocks noChangeArrowheads="1"/>
            </p:cNvSpPr>
            <p:nvPr/>
          </p:nvSpPr>
          <p:spPr bwMode="auto">
            <a:xfrm>
              <a:off x="1092200" y="1828800"/>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E</a:t>
              </a:r>
              <a:endParaRPr lang="en-US" altLang="zh-CN" sz="2400">
                <a:latin typeface="Times New Roman" pitchFamily="18" charset="0"/>
              </a:endParaRPr>
            </a:p>
          </p:txBody>
        </p:sp>
        <p:sp>
          <p:nvSpPr>
            <p:cNvPr id="77861" name="Text Box 53"/>
            <p:cNvSpPr txBox="1">
              <a:spLocks noChangeArrowheads="1"/>
            </p:cNvSpPr>
            <p:nvPr/>
          </p:nvSpPr>
          <p:spPr bwMode="auto">
            <a:xfrm>
              <a:off x="2292350" y="1828800"/>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K</a:t>
              </a:r>
              <a:endParaRPr lang="en-US" altLang="zh-CN" sz="2400">
                <a:latin typeface="Times New Roman" pitchFamily="18"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DFE698EA-7664-48E9-B158-422DB3E2F3AB}" type="slidenum">
              <a:rPr lang="en-US" altLang="zh-CN" sz="1800" b="1">
                <a:latin typeface="华文新魏" pitchFamily="2" charset="-122"/>
                <a:ea typeface="华文新魏" pitchFamily="2" charset="-122"/>
              </a:rPr>
              <a:pPr algn="r" eaLnBrk="1" hangingPunct="1"/>
              <a:t>73</a:t>
            </a:fld>
            <a:endParaRPr lang="en-US" altLang="zh-CN" sz="1800" b="1">
              <a:latin typeface="华文新魏" pitchFamily="2" charset="-122"/>
              <a:ea typeface="华文新魏" pitchFamily="2" charset="-122"/>
            </a:endParaRPr>
          </a:p>
        </p:txBody>
      </p:sp>
      <p:sp>
        <p:nvSpPr>
          <p:cNvPr id="78851"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6A68EA78-888B-4A61-A078-D1C686BA4A9E}" type="slidenum">
              <a:rPr lang="en-US" altLang="zh-CN" sz="1800" b="1">
                <a:latin typeface="华文新魏" pitchFamily="2" charset="-122"/>
                <a:ea typeface="华文新魏" pitchFamily="2" charset="-122"/>
              </a:rPr>
              <a:pPr algn="r" eaLnBrk="1" hangingPunct="1"/>
              <a:t>73</a:t>
            </a:fld>
            <a:endParaRPr lang="en-US" altLang="zh-CN" sz="1800" b="1">
              <a:latin typeface="华文新魏" pitchFamily="2" charset="-122"/>
              <a:ea typeface="华文新魏" pitchFamily="2" charset="-122"/>
            </a:endParaRPr>
          </a:p>
        </p:txBody>
      </p:sp>
      <p:sp>
        <p:nvSpPr>
          <p:cNvPr id="78852" name="Rectangle 35"/>
          <p:cNvSpPr>
            <a:spLocks noGrp="1" noChangeArrowheads="1"/>
          </p:cNvSpPr>
          <p:nvPr>
            <p:ph type="title" idx="4294967295"/>
          </p:nvPr>
        </p:nvSpPr>
        <p:spPr>
          <a:xfrm>
            <a:off x="519113" y="420688"/>
            <a:ext cx="8229600" cy="1100137"/>
          </a:xfrm>
        </p:spPr>
        <p:txBody>
          <a:bodyPr/>
          <a:lstStyle/>
          <a:p>
            <a:pPr algn="ctr" eaLnBrk="1" hangingPunct="1"/>
            <a:r>
              <a:rPr lang="zh-CN" b="1" smtClean="0">
                <a:solidFill>
                  <a:schemeClr val="tx2"/>
                </a:solidFill>
                <a:ea typeface="华文新魏" pitchFamily="2" charset="-122"/>
              </a:rPr>
              <a:t>广度优先遍历（层次序遍历）</a:t>
            </a:r>
          </a:p>
        </p:txBody>
      </p:sp>
      <p:sp>
        <p:nvSpPr>
          <p:cNvPr id="103429" name="Text Box 3"/>
          <p:cNvSpPr txBox="1">
            <a:spLocks noChangeArrowheads="1"/>
          </p:cNvSpPr>
          <p:nvPr/>
        </p:nvSpPr>
        <p:spPr bwMode="auto">
          <a:xfrm>
            <a:off x="5111750" y="5300663"/>
            <a:ext cx="34671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3200" b="1">
                <a:solidFill>
                  <a:srgbClr val="FF0000"/>
                </a:solidFill>
                <a:latin typeface="Times New Roman" pitchFamily="18" charset="0"/>
                <a:ea typeface="仿宋_GB2312" pitchFamily="49" charset="-122"/>
              </a:rPr>
              <a:t>AFH BCDGIJ EK</a:t>
            </a:r>
            <a:endParaRPr lang="en-US" altLang="zh-CN" sz="2000">
              <a:solidFill>
                <a:srgbClr val="FF0000"/>
              </a:solidFill>
              <a:latin typeface="Times New Roman" pitchFamily="18" charset="0"/>
            </a:endParaRPr>
          </a:p>
        </p:txBody>
      </p:sp>
      <p:sp>
        <p:nvSpPr>
          <p:cNvPr id="103430" name="Text Box 37"/>
          <p:cNvSpPr>
            <a:spLocks noGrp="1" noChangeArrowheads="1"/>
          </p:cNvSpPr>
          <p:nvPr>
            <p:ph type="body" idx="4294967295"/>
          </p:nvPr>
        </p:nvSpPr>
        <p:spPr>
          <a:xfrm>
            <a:off x="227013" y="1557338"/>
            <a:ext cx="5038725" cy="4608512"/>
          </a:xfrm>
        </p:spPr>
        <p:txBody>
          <a:bodyPr/>
          <a:lstStyle/>
          <a:p>
            <a:pPr marL="533400" indent="-533400" eaLnBrk="1" hangingPunct="1">
              <a:lnSpc>
                <a:spcPct val="90000"/>
              </a:lnSpc>
              <a:buClr>
                <a:srgbClr val="800080"/>
              </a:buClr>
              <a:buSzPct val="50000"/>
              <a:buFont typeface="Wingdings" pitchFamily="2" charset="2"/>
              <a:buNone/>
            </a:pPr>
            <a:r>
              <a:rPr lang="zh-CN" altLang="en-US" sz="3000" b="1" smtClean="0">
                <a:latin typeface="Times New Roman" pitchFamily="18" charset="0"/>
                <a:ea typeface="仿宋_GB2312" pitchFamily="49" charset="-122"/>
              </a:rPr>
              <a:t>     若森林 </a:t>
            </a:r>
            <a:r>
              <a:rPr lang="en-US" altLang="zh-CN" sz="3000" b="1" i="1" smtClean="0">
                <a:latin typeface="Times New Roman" pitchFamily="18" charset="0"/>
                <a:ea typeface="仿宋_GB2312" pitchFamily="49" charset="-122"/>
              </a:rPr>
              <a:t>F</a:t>
            </a:r>
            <a:r>
              <a:rPr lang="en-US" altLang="zh-CN" sz="3000" b="1" smtClean="0">
                <a:latin typeface="Times New Roman" pitchFamily="18" charset="0"/>
                <a:ea typeface="仿宋_GB2312" pitchFamily="49" charset="-122"/>
              </a:rPr>
              <a:t> </a:t>
            </a:r>
            <a:r>
              <a:rPr lang="zh-CN" altLang="en-US" sz="3000" b="1" smtClean="0">
                <a:latin typeface="Times New Roman" pitchFamily="18" charset="0"/>
                <a:ea typeface="仿宋_GB2312" pitchFamily="49" charset="-122"/>
              </a:rPr>
              <a:t>为空，返回；</a:t>
            </a:r>
            <a:endParaRPr lang="en-US" sz="3000" b="1" smtClean="0">
              <a:latin typeface="Times New Roman" pitchFamily="18" charset="0"/>
              <a:ea typeface="仿宋_GB2312" pitchFamily="49" charset="-122"/>
            </a:endParaRPr>
          </a:p>
          <a:p>
            <a:pPr marL="533400" indent="-533400" eaLnBrk="1" hangingPunct="1">
              <a:lnSpc>
                <a:spcPct val="90000"/>
              </a:lnSpc>
              <a:buClr>
                <a:srgbClr val="800080"/>
              </a:buClr>
              <a:buSzPct val="50000"/>
              <a:buFont typeface="Wingdings" pitchFamily="2" charset="2"/>
              <a:buNone/>
            </a:pPr>
            <a:r>
              <a:rPr lang="zh-CN" altLang="en-US" sz="3000" b="1" smtClean="0">
                <a:latin typeface="Times New Roman" pitchFamily="18" charset="0"/>
                <a:ea typeface="仿宋_GB2312" pitchFamily="49" charset="-122"/>
              </a:rPr>
              <a:t>否则：</a:t>
            </a:r>
            <a:endParaRPr lang="en-US" sz="3000" b="1" smtClean="0">
              <a:latin typeface="Times New Roman" pitchFamily="18" charset="0"/>
              <a:ea typeface="仿宋_GB2312" pitchFamily="49" charset="-122"/>
            </a:endParaRPr>
          </a:p>
          <a:p>
            <a:pPr marL="533400" indent="-533400" eaLnBrk="1" hangingPunct="1">
              <a:lnSpc>
                <a:spcPct val="90000"/>
              </a:lnSpc>
              <a:buClr>
                <a:srgbClr val="800080"/>
              </a:buClr>
              <a:buSzPct val="50000"/>
              <a:buFont typeface="Wingdings" pitchFamily="2" charset="2"/>
              <a:buNone/>
            </a:pPr>
            <a:r>
              <a:rPr lang="zh-CN" altLang="en-US" sz="3000" b="1" smtClean="0">
                <a:latin typeface="Times New Roman" pitchFamily="18" charset="0"/>
                <a:ea typeface="仿宋_GB2312" pitchFamily="49" charset="-122"/>
              </a:rPr>
              <a:t>①依次遍历各棵树的根结点；</a:t>
            </a:r>
            <a:endParaRPr lang="en-US" sz="3000" b="1" smtClean="0">
              <a:latin typeface="Times New Roman" pitchFamily="18" charset="0"/>
              <a:ea typeface="仿宋_GB2312" pitchFamily="49" charset="-122"/>
            </a:endParaRPr>
          </a:p>
          <a:p>
            <a:pPr marL="457200" lvl="1" indent="-457200" eaLnBrk="1" hangingPunct="1">
              <a:lnSpc>
                <a:spcPct val="90000"/>
              </a:lnSpc>
              <a:buClr>
                <a:schemeClr val="tx2"/>
              </a:buClr>
              <a:buSzTx/>
              <a:buFont typeface="Wingdings" pitchFamily="2" charset="2"/>
              <a:buNone/>
            </a:pPr>
            <a:r>
              <a:rPr lang="zh-CN" altLang="en-US" sz="3000" b="1" smtClean="0">
                <a:latin typeface="Times New Roman" pitchFamily="18" charset="0"/>
                <a:ea typeface="仿宋_GB2312" pitchFamily="49" charset="-122"/>
              </a:rPr>
              <a:t>②依次遍历各棵树根结点的所有子女；</a:t>
            </a:r>
            <a:endParaRPr lang="en-US" sz="3000" b="1" smtClean="0">
              <a:latin typeface="Times New Roman" pitchFamily="18" charset="0"/>
              <a:ea typeface="仿宋_GB2312" pitchFamily="49" charset="-122"/>
            </a:endParaRPr>
          </a:p>
          <a:p>
            <a:pPr marL="457200" lvl="1" indent="-457200" eaLnBrk="1" hangingPunct="1">
              <a:lnSpc>
                <a:spcPct val="90000"/>
              </a:lnSpc>
              <a:buClr>
                <a:schemeClr val="tx2"/>
              </a:buClr>
              <a:buSzTx/>
              <a:buFont typeface="Wingdings" pitchFamily="2" charset="2"/>
              <a:buNone/>
            </a:pPr>
            <a:r>
              <a:rPr lang="zh-CN" altLang="en-US" sz="3000" b="1" smtClean="0">
                <a:latin typeface="Times New Roman" pitchFamily="18" charset="0"/>
                <a:ea typeface="仿宋_GB2312" pitchFamily="49" charset="-122"/>
              </a:rPr>
              <a:t>③依次遍历这些子女结点的子女结点</a:t>
            </a:r>
            <a:r>
              <a:rPr lang="zh-CN" altLang="en-US" sz="3000" smtClean="0">
                <a:latin typeface="Times New Roman" pitchFamily="18" charset="0"/>
                <a:ea typeface="仿宋_GB2312" pitchFamily="49" charset="-122"/>
              </a:rPr>
              <a:t>；</a:t>
            </a:r>
          </a:p>
          <a:p>
            <a:pPr marL="457200" lvl="1" indent="-457200" eaLnBrk="1" hangingPunct="1">
              <a:lnSpc>
                <a:spcPct val="90000"/>
              </a:lnSpc>
              <a:buClr>
                <a:schemeClr val="tx2"/>
              </a:buClr>
              <a:buSzTx/>
              <a:buFont typeface="Wingdings" pitchFamily="2" charset="2"/>
              <a:buNone/>
            </a:pPr>
            <a:r>
              <a:rPr lang="zh-CN" altLang="en-US" sz="3000" smtClean="0">
                <a:latin typeface="Times New Roman" pitchFamily="18" charset="0"/>
                <a:ea typeface="仿宋_GB2312" pitchFamily="49" charset="-122"/>
                <a:sym typeface="Symbol" pitchFamily="18" charset="2"/>
              </a:rPr>
              <a:t></a:t>
            </a:r>
          </a:p>
        </p:txBody>
      </p:sp>
      <p:grpSp>
        <p:nvGrpSpPr>
          <p:cNvPr id="78855" name="Group 7"/>
          <p:cNvGrpSpPr>
            <a:grpSpLocks/>
          </p:cNvGrpSpPr>
          <p:nvPr/>
        </p:nvGrpSpPr>
        <p:grpSpPr bwMode="auto">
          <a:xfrm>
            <a:off x="5265738" y="2151063"/>
            <a:ext cx="3352800" cy="2347912"/>
            <a:chOff x="0" y="0"/>
            <a:chExt cx="3352800" cy="2347912"/>
          </a:xfrm>
        </p:grpSpPr>
        <p:sp>
          <p:nvSpPr>
            <p:cNvPr id="78856" name="Line 4"/>
            <p:cNvSpPr>
              <a:spLocks noChangeShapeType="1"/>
            </p:cNvSpPr>
            <p:nvPr/>
          </p:nvSpPr>
          <p:spPr bwMode="auto">
            <a:xfrm>
              <a:off x="2895600" y="747712"/>
              <a:ext cx="228600" cy="5334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7" name="Line 5"/>
            <p:cNvSpPr>
              <a:spLocks noChangeShapeType="1"/>
            </p:cNvSpPr>
            <p:nvPr/>
          </p:nvSpPr>
          <p:spPr bwMode="auto">
            <a:xfrm flipH="1">
              <a:off x="2514600" y="747712"/>
              <a:ext cx="228600" cy="5334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8" name="Line 6"/>
            <p:cNvSpPr>
              <a:spLocks noChangeShapeType="1"/>
            </p:cNvSpPr>
            <p:nvPr/>
          </p:nvSpPr>
          <p:spPr bwMode="auto">
            <a:xfrm>
              <a:off x="838200" y="747712"/>
              <a:ext cx="38100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59" name="Line 7"/>
            <p:cNvSpPr>
              <a:spLocks noChangeShapeType="1"/>
            </p:cNvSpPr>
            <p:nvPr/>
          </p:nvSpPr>
          <p:spPr bwMode="auto">
            <a:xfrm flipH="1">
              <a:off x="304800" y="747712"/>
              <a:ext cx="38100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0" name="Line 8"/>
            <p:cNvSpPr>
              <a:spLocks noChangeShapeType="1"/>
            </p:cNvSpPr>
            <p:nvPr/>
          </p:nvSpPr>
          <p:spPr bwMode="auto">
            <a:xfrm>
              <a:off x="2514600" y="15097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1" name="Line 9"/>
            <p:cNvSpPr>
              <a:spLocks noChangeShapeType="1"/>
            </p:cNvSpPr>
            <p:nvPr/>
          </p:nvSpPr>
          <p:spPr bwMode="auto">
            <a:xfrm>
              <a:off x="1295400" y="15097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2" name="Line 10"/>
            <p:cNvSpPr>
              <a:spLocks noChangeShapeType="1"/>
            </p:cNvSpPr>
            <p:nvPr/>
          </p:nvSpPr>
          <p:spPr bwMode="auto">
            <a:xfrm>
              <a:off x="1905000" y="7477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3" name="Line 11"/>
            <p:cNvSpPr>
              <a:spLocks noChangeShapeType="1"/>
            </p:cNvSpPr>
            <p:nvPr/>
          </p:nvSpPr>
          <p:spPr bwMode="auto">
            <a:xfrm>
              <a:off x="762000" y="747712"/>
              <a:ext cx="0" cy="45720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864" name="Oval 16"/>
            <p:cNvSpPr>
              <a:spLocks noChangeArrowheads="1"/>
            </p:cNvSpPr>
            <p:nvPr/>
          </p:nvSpPr>
          <p:spPr bwMode="auto">
            <a:xfrm>
              <a:off x="0" y="1128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8865" name="Oval 17"/>
            <p:cNvSpPr>
              <a:spLocks noChangeArrowheads="1"/>
            </p:cNvSpPr>
            <p:nvPr/>
          </p:nvSpPr>
          <p:spPr bwMode="auto">
            <a:xfrm>
              <a:off x="533400" y="1128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8866" name="Oval 18"/>
            <p:cNvSpPr>
              <a:spLocks noChangeArrowheads="1"/>
            </p:cNvSpPr>
            <p:nvPr/>
          </p:nvSpPr>
          <p:spPr bwMode="auto">
            <a:xfrm>
              <a:off x="1066800" y="1128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8867" name="Oval 19"/>
            <p:cNvSpPr>
              <a:spLocks noChangeArrowheads="1"/>
            </p:cNvSpPr>
            <p:nvPr/>
          </p:nvSpPr>
          <p:spPr bwMode="auto">
            <a:xfrm>
              <a:off x="1676400" y="1128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8868" name="Oval 20"/>
            <p:cNvSpPr>
              <a:spLocks noChangeArrowheads="1"/>
            </p:cNvSpPr>
            <p:nvPr/>
          </p:nvSpPr>
          <p:spPr bwMode="auto">
            <a:xfrm>
              <a:off x="2286000" y="1128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8869" name="Oval 21"/>
            <p:cNvSpPr>
              <a:spLocks noChangeArrowheads="1"/>
            </p:cNvSpPr>
            <p:nvPr/>
          </p:nvSpPr>
          <p:spPr bwMode="auto">
            <a:xfrm>
              <a:off x="2895600" y="1128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8870" name="Oval 22"/>
            <p:cNvSpPr>
              <a:spLocks noChangeArrowheads="1"/>
            </p:cNvSpPr>
            <p:nvPr/>
          </p:nvSpPr>
          <p:spPr bwMode="auto">
            <a:xfrm>
              <a:off x="1066800" y="1890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8871" name="Oval 23"/>
            <p:cNvSpPr>
              <a:spLocks noChangeArrowheads="1"/>
            </p:cNvSpPr>
            <p:nvPr/>
          </p:nvSpPr>
          <p:spPr bwMode="auto">
            <a:xfrm>
              <a:off x="2286000" y="1890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8872" name="Oval 24"/>
            <p:cNvSpPr>
              <a:spLocks noChangeArrowheads="1"/>
            </p:cNvSpPr>
            <p:nvPr/>
          </p:nvSpPr>
          <p:spPr bwMode="auto">
            <a:xfrm>
              <a:off x="533400" y="366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8873" name="Oval 25"/>
            <p:cNvSpPr>
              <a:spLocks noChangeArrowheads="1"/>
            </p:cNvSpPr>
            <p:nvPr/>
          </p:nvSpPr>
          <p:spPr bwMode="auto">
            <a:xfrm>
              <a:off x="1676400" y="366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8874" name="Oval 26"/>
            <p:cNvSpPr>
              <a:spLocks noChangeArrowheads="1"/>
            </p:cNvSpPr>
            <p:nvPr/>
          </p:nvSpPr>
          <p:spPr bwMode="auto">
            <a:xfrm>
              <a:off x="2590800" y="366712"/>
              <a:ext cx="457200" cy="457200"/>
            </a:xfrm>
            <a:prstGeom prst="ellipse">
              <a:avLst/>
            </a:prstGeom>
            <a:solidFill>
              <a:srgbClr val="FFFFCC"/>
            </a:solidFill>
            <a:ln w="19050">
              <a:solidFill>
                <a:schemeClr val="accent2"/>
              </a:solidFill>
              <a:round/>
              <a:headEnd/>
              <a:tailEnd/>
            </a:ln>
            <a:effectLst>
              <a:outerShdw dist="35921" dir="2700000" algn="ctr" rotWithShape="0">
                <a:schemeClr val="bg2"/>
              </a:outerShdw>
            </a:effectLst>
          </p:spPr>
          <p:txBody>
            <a:bodyPr wrap="none" anchor="ctr"/>
            <a:lstStyle/>
            <a:p>
              <a:pPr algn="ctr"/>
              <a:endParaRPr lang="zh-CN" altLang="en-US" sz="2400">
                <a:latin typeface="Times New Roman" pitchFamily="18" charset="0"/>
              </a:endParaRPr>
            </a:p>
          </p:txBody>
        </p:sp>
        <p:sp>
          <p:nvSpPr>
            <p:cNvPr id="78875" name="Text Box 27"/>
            <p:cNvSpPr txBox="1">
              <a:spLocks noChangeArrowheads="1"/>
            </p:cNvSpPr>
            <p:nvPr/>
          </p:nvSpPr>
          <p:spPr bwMode="auto">
            <a:xfrm>
              <a:off x="134938" y="0"/>
              <a:ext cx="25892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b="1">
                  <a:solidFill>
                    <a:srgbClr val="CC0099"/>
                  </a:solidFill>
                  <a:latin typeface="Times New Roman" pitchFamily="18" charset="0"/>
                </a:rPr>
                <a:t>T</a:t>
              </a:r>
              <a:r>
                <a:rPr lang="en-US" altLang="zh-CN" sz="2800" b="1" baseline="-25000">
                  <a:solidFill>
                    <a:srgbClr val="CC0099"/>
                  </a:solidFill>
                  <a:latin typeface="Times New Roman" pitchFamily="18" charset="0"/>
                </a:rPr>
                <a:t>1</a:t>
              </a:r>
              <a:r>
                <a:rPr lang="en-US" altLang="zh-CN" sz="2800" b="1">
                  <a:solidFill>
                    <a:srgbClr val="CC0099"/>
                  </a:solidFill>
                  <a:latin typeface="Times New Roman" pitchFamily="18" charset="0"/>
                </a:rPr>
                <a:t>        T</a:t>
              </a:r>
              <a:r>
                <a:rPr lang="en-US" altLang="zh-CN" sz="2800" b="1" baseline="-25000">
                  <a:solidFill>
                    <a:srgbClr val="CC0099"/>
                  </a:solidFill>
                  <a:latin typeface="Times New Roman" pitchFamily="18" charset="0"/>
                </a:rPr>
                <a:t>2</a:t>
              </a:r>
              <a:r>
                <a:rPr lang="en-US" altLang="zh-CN" sz="2800" b="1">
                  <a:solidFill>
                    <a:srgbClr val="CC0099"/>
                  </a:solidFill>
                  <a:latin typeface="Times New Roman" pitchFamily="18" charset="0"/>
                </a:rPr>
                <a:t>       T</a:t>
              </a:r>
              <a:r>
                <a:rPr lang="en-US" altLang="zh-CN" sz="2800" b="1" baseline="-25000">
                  <a:solidFill>
                    <a:srgbClr val="CC0099"/>
                  </a:solidFill>
                  <a:latin typeface="Times New Roman" pitchFamily="18" charset="0"/>
                </a:rPr>
                <a:t>3</a:t>
              </a:r>
              <a:endParaRPr lang="en-US" altLang="zh-CN" sz="2800" b="1">
                <a:solidFill>
                  <a:srgbClr val="CC0099"/>
                </a:solidFill>
                <a:latin typeface="Times New Roman" pitchFamily="18" charset="0"/>
              </a:endParaRPr>
            </a:p>
          </p:txBody>
        </p:sp>
        <p:sp>
          <p:nvSpPr>
            <p:cNvPr id="78876" name="Text Box 28"/>
            <p:cNvSpPr txBox="1">
              <a:spLocks noChangeArrowheads="1"/>
            </p:cNvSpPr>
            <p:nvPr/>
          </p:nvSpPr>
          <p:spPr bwMode="auto">
            <a:xfrm>
              <a:off x="549275" y="304800"/>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A</a:t>
              </a:r>
              <a:endParaRPr lang="en-US" altLang="zh-CN" sz="2400">
                <a:latin typeface="Times New Roman" pitchFamily="18" charset="0"/>
              </a:endParaRPr>
            </a:p>
          </p:txBody>
        </p:sp>
        <p:sp>
          <p:nvSpPr>
            <p:cNvPr id="78877" name="Text Box 29"/>
            <p:cNvSpPr txBox="1">
              <a:spLocks noChangeArrowheads="1"/>
            </p:cNvSpPr>
            <p:nvPr/>
          </p:nvSpPr>
          <p:spPr bwMode="auto">
            <a:xfrm>
              <a:off x="1731963" y="290512"/>
              <a:ext cx="401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F</a:t>
              </a:r>
              <a:endParaRPr lang="en-US" altLang="zh-CN" sz="2400">
                <a:latin typeface="Times New Roman" pitchFamily="18" charset="0"/>
              </a:endParaRPr>
            </a:p>
          </p:txBody>
        </p:sp>
        <p:sp>
          <p:nvSpPr>
            <p:cNvPr id="78878" name="Text Box 30"/>
            <p:cNvSpPr txBox="1">
              <a:spLocks noChangeArrowheads="1"/>
            </p:cNvSpPr>
            <p:nvPr/>
          </p:nvSpPr>
          <p:spPr bwMode="auto">
            <a:xfrm>
              <a:off x="2597150" y="290512"/>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H</a:t>
              </a:r>
              <a:endParaRPr lang="en-US" altLang="zh-CN" sz="2400">
                <a:latin typeface="Times New Roman" pitchFamily="18" charset="0"/>
              </a:endParaRPr>
            </a:p>
          </p:txBody>
        </p:sp>
        <p:sp>
          <p:nvSpPr>
            <p:cNvPr id="78879" name="Text Box 46"/>
            <p:cNvSpPr txBox="1">
              <a:spLocks noChangeArrowheads="1"/>
            </p:cNvSpPr>
            <p:nvPr/>
          </p:nvSpPr>
          <p:spPr bwMode="auto">
            <a:xfrm>
              <a:off x="25400" y="1066800"/>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B</a:t>
              </a:r>
              <a:endParaRPr lang="en-US" altLang="zh-CN" sz="2400">
                <a:latin typeface="Times New Roman" pitchFamily="18" charset="0"/>
              </a:endParaRPr>
            </a:p>
          </p:txBody>
        </p:sp>
        <p:sp>
          <p:nvSpPr>
            <p:cNvPr id="78880" name="Text Box 47"/>
            <p:cNvSpPr txBox="1">
              <a:spLocks noChangeArrowheads="1"/>
            </p:cNvSpPr>
            <p:nvPr/>
          </p:nvSpPr>
          <p:spPr bwMode="auto">
            <a:xfrm>
              <a:off x="549275" y="1066800"/>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C</a:t>
              </a:r>
              <a:endParaRPr lang="en-US" altLang="zh-CN" sz="2400">
                <a:latin typeface="Times New Roman" pitchFamily="18" charset="0"/>
              </a:endParaRPr>
            </a:p>
          </p:txBody>
        </p:sp>
        <p:sp>
          <p:nvSpPr>
            <p:cNvPr id="78881" name="Text Box 48"/>
            <p:cNvSpPr txBox="1">
              <a:spLocks noChangeArrowheads="1"/>
            </p:cNvSpPr>
            <p:nvPr/>
          </p:nvSpPr>
          <p:spPr bwMode="auto">
            <a:xfrm>
              <a:off x="1082675" y="1066800"/>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D</a:t>
              </a:r>
              <a:endParaRPr lang="en-US" altLang="zh-CN" sz="2400">
                <a:latin typeface="Times New Roman" pitchFamily="18" charset="0"/>
              </a:endParaRPr>
            </a:p>
          </p:txBody>
        </p:sp>
        <p:sp>
          <p:nvSpPr>
            <p:cNvPr id="78882" name="Text Box 49"/>
            <p:cNvSpPr txBox="1">
              <a:spLocks noChangeArrowheads="1"/>
            </p:cNvSpPr>
            <p:nvPr/>
          </p:nvSpPr>
          <p:spPr bwMode="auto">
            <a:xfrm>
              <a:off x="1682750" y="1066800"/>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G</a:t>
              </a:r>
              <a:endParaRPr lang="en-US" altLang="zh-CN" sz="2400">
                <a:latin typeface="Times New Roman" pitchFamily="18" charset="0"/>
              </a:endParaRPr>
            </a:p>
          </p:txBody>
        </p:sp>
        <p:sp>
          <p:nvSpPr>
            <p:cNvPr id="78883" name="Text Box 50"/>
            <p:cNvSpPr txBox="1">
              <a:spLocks noChangeArrowheads="1"/>
            </p:cNvSpPr>
            <p:nvPr/>
          </p:nvSpPr>
          <p:spPr bwMode="auto">
            <a:xfrm>
              <a:off x="2360613" y="1066800"/>
              <a:ext cx="322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I</a:t>
              </a:r>
              <a:endParaRPr lang="en-US" altLang="zh-CN" sz="2400">
                <a:latin typeface="Times New Roman" pitchFamily="18" charset="0"/>
              </a:endParaRPr>
            </a:p>
          </p:txBody>
        </p:sp>
        <p:sp>
          <p:nvSpPr>
            <p:cNvPr id="78884" name="Text Box 51"/>
            <p:cNvSpPr txBox="1">
              <a:spLocks noChangeArrowheads="1"/>
            </p:cNvSpPr>
            <p:nvPr/>
          </p:nvSpPr>
          <p:spPr bwMode="auto">
            <a:xfrm>
              <a:off x="2951163" y="1066800"/>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J</a:t>
              </a:r>
              <a:endParaRPr lang="en-US" altLang="zh-CN" sz="2400">
                <a:latin typeface="Times New Roman" pitchFamily="18" charset="0"/>
              </a:endParaRPr>
            </a:p>
          </p:txBody>
        </p:sp>
        <p:sp>
          <p:nvSpPr>
            <p:cNvPr id="78885" name="Text Box 52"/>
            <p:cNvSpPr txBox="1">
              <a:spLocks noChangeArrowheads="1"/>
            </p:cNvSpPr>
            <p:nvPr/>
          </p:nvSpPr>
          <p:spPr bwMode="auto">
            <a:xfrm>
              <a:off x="1092200" y="1828800"/>
              <a:ext cx="420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E</a:t>
              </a:r>
              <a:endParaRPr lang="en-US" altLang="zh-CN" sz="2400">
                <a:latin typeface="Times New Roman" pitchFamily="18" charset="0"/>
              </a:endParaRPr>
            </a:p>
          </p:txBody>
        </p:sp>
        <p:sp>
          <p:nvSpPr>
            <p:cNvPr id="78886" name="Text Box 53"/>
            <p:cNvSpPr txBox="1">
              <a:spLocks noChangeArrowheads="1"/>
            </p:cNvSpPr>
            <p:nvPr/>
          </p:nvSpPr>
          <p:spPr bwMode="auto">
            <a:xfrm>
              <a:off x="2292350" y="1828800"/>
              <a:ext cx="460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rgbClr val="CC3300"/>
                  </a:solidFill>
                  <a:latin typeface="Times New Roman" pitchFamily="18" charset="0"/>
                </a:rPr>
                <a:t>K</a:t>
              </a:r>
              <a:endParaRPr lang="en-US" altLang="zh-CN" sz="2400">
                <a:latin typeface="Times New Roman" pitchFamily="18"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343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43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430">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03429"/>
                                        </p:tgtEl>
                                        <p:attrNameLst>
                                          <p:attrName>style.visibility</p:attrName>
                                        </p:attrNameLst>
                                      </p:cBhvr>
                                      <p:to>
                                        <p:strVal val="visible"/>
                                      </p:to>
                                    </p:set>
                                    <p:animEffect transition="in" filter="wipe(down)">
                                      <p:cBhvr>
                                        <p:cTn id="15" dur="500"/>
                                        <p:tgtEl>
                                          <p:spTgt spid="10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7F4CBBBC-B05A-4D68-AB2C-E5FDBAF692C0}" type="slidenum">
              <a:rPr lang="en-US" altLang="zh-CN" sz="1800" b="1">
                <a:latin typeface="华文新魏" pitchFamily="2" charset="-122"/>
                <a:ea typeface="华文新魏" pitchFamily="2" charset="-122"/>
              </a:rPr>
              <a:pPr algn="r" eaLnBrk="1" hangingPunct="1"/>
              <a:t>74</a:t>
            </a:fld>
            <a:endParaRPr lang="en-US" altLang="zh-CN" sz="1800" b="1">
              <a:latin typeface="华文新魏" pitchFamily="2" charset="-122"/>
              <a:ea typeface="华文新魏" pitchFamily="2" charset="-122"/>
            </a:endParaRPr>
          </a:p>
        </p:txBody>
      </p:sp>
      <p:sp>
        <p:nvSpPr>
          <p:cNvPr id="79875"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C8ED1CA0-D5A8-43EC-A4C4-739F11440C37}" type="slidenum">
              <a:rPr lang="en-US" altLang="zh-CN" sz="1800" b="1">
                <a:latin typeface="华文新魏" pitchFamily="2" charset="-122"/>
                <a:ea typeface="华文新魏" pitchFamily="2" charset="-122"/>
              </a:rPr>
              <a:pPr algn="r" eaLnBrk="1" hangingPunct="1"/>
              <a:t>74</a:t>
            </a:fld>
            <a:endParaRPr lang="en-US" altLang="zh-CN" sz="1800" b="1">
              <a:latin typeface="华文新魏" pitchFamily="2" charset="-122"/>
              <a:ea typeface="华文新魏" pitchFamily="2" charset="-122"/>
            </a:endParaRPr>
          </a:p>
        </p:txBody>
      </p:sp>
      <p:sp>
        <p:nvSpPr>
          <p:cNvPr id="79876" name="Rectangle 2"/>
          <p:cNvSpPr>
            <a:spLocks noGrp="1" noChangeArrowheads="1"/>
          </p:cNvSpPr>
          <p:nvPr>
            <p:ph type="title" idx="4294967295"/>
          </p:nvPr>
        </p:nvSpPr>
        <p:spPr>
          <a:xfrm>
            <a:off x="1428750" y="657225"/>
            <a:ext cx="6096000" cy="685800"/>
          </a:xfrm>
        </p:spPr>
        <p:txBody>
          <a:bodyPr/>
          <a:lstStyle/>
          <a:p>
            <a:pPr algn="ctr" eaLnBrk="1" hangingPunct="1"/>
            <a:r>
              <a:rPr lang="en-US" altLang="zh-CN" sz="4000" b="1" smtClean="0">
                <a:solidFill>
                  <a:srgbClr val="CC3300"/>
                </a:solidFill>
                <a:latin typeface="华文新魏" pitchFamily="2" charset="-122"/>
                <a:ea typeface="华文新魏" pitchFamily="2" charset="-122"/>
              </a:rPr>
              <a:t>5.8    Huffman</a:t>
            </a:r>
            <a:r>
              <a:rPr lang="zh-CN" altLang="en-US" sz="4000" b="1" smtClean="0">
                <a:solidFill>
                  <a:srgbClr val="CC3300"/>
                </a:solidFill>
                <a:latin typeface="华文新魏" pitchFamily="2" charset="-122"/>
                <a:ea typeface="华文新魏" pitchFamily="2" charset="-122"/>
              </a:rPr>
              <a:t>树</a:t>
            </a:r>
            <a:endParaRPr lang="zh-CN" altLang="en-US" sz="5400" smtClean="0">
              <a:latin typeface="华文新魏" pitchFamily="2" charset="-122"/>
              <a:ea typeface="华文新魏" pitchFamily="2" charset="-122"/>
            </a:endParaRPr>
          </a:p>
        </p:txBody>
      </p:sp>
      <p:sp>
        <p:nvSpPr>
          <p:cNvPr id="124933" name="Rectangle 3"/>
          <p:cNvSpPr>
            <a:spLocks noChangeArrowheads="1"/>
          </p:cNvSpPr>
          <p:nvPr/>
        </p:nvSpPr>
        <p:spPr bwMode="auto">
          <a:xfrm>
            <a:off x="647700" y="1455738"/>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defRPr/>
            </a:pPr>
            <a:r>
              <a:rPr lang="zh-CN" altLang="en-US" sz="3600" b="1" dirty="0">
                <a:solidFill>
                  <a:schemeClr val="tx2"/>
                </a:solidFill>
                <a:latin typeface="华文新魏" pitchFamily="2" charset="-122"/>
                <a:ea typeface="华文新魏" pitchFamily="2" charset="-122"/>
              </a:rPr>
              <a:t>路径长度 </a:t>
            </a:r>
            <a:r>
              <a:rPr lang="en-US" sz="3600" b="1" dirty="0">
                <a:solidFill>
                  <a:schemeClr val="tx2"/>
                </a:solidFill>
                <a:latin typeface="华文新魏" pitchFamily="2" charset="-122"/>
                <a:ea typeface="华文新魏" pitchFamily="2" charset="-122"/>
              </a:rPr>
              <a:t>(Path Length)</a:t>
            </a:r>
            <a:r>
              <a:rPr lang="en-US" sz="3200" b="1" dirty="0">
                <a:effectLst>
                  <a:outerShdw blurRad="38100" dist="38100" dir="2700000" algn="tl">
                    <a:srgbClr val="000000"/>
                  </a:outerShdw>
                </a:effectLst>
                <a:latin typeface="Times New Roman" pitchFamily="18" charset="0"/>
                <a:ea typeface="仿宋_GB2312" pitchFamily="49" charset="-122"/>
              </a:rPr>
              <a:t>    </a:t>
            </a:r>
            <a:endParaRPr lang="en-US" sz="2400" dirty="0">
              <a:latin typeface="Times New Roman" pitchFamily="18" charset="0"/>
            </a:endParaRPr>
          </a:p>
        </p:txBody>
      </p:sp>
      <p:sp>
        <p:nvSpPr>
          <p:cNvPr id="124934" name="Rectangle 4"/>
          <p:cNvSpPr>
            <a:spLocks noGrp="1" noChangeArrowheads="1"/>
          </p:cNvSpPr>
          <p:nvPr>
            <p:ph type="body" idx="4294967295"/>
          </p:nvPr>
        </p:nvSpPr>
        <p:spPr>
          <a:xfrm>
            <a:off x="625475" y="2206625"/>
            <a:ext cx="7942263" cy="3886200"/>
          </a:xfrm>
        </p:spPr>
        <p:txBody>
          <a:bodyPr/>
          <a:lstStyle/>
          <a:p>
            <a:pPr eaLnBrk="1" hangingPunct="1">
              <a:lnSpc>
                <a:spcPct val="105000"/>
              </a:lnSpc>
              <a:spcBef>
                <a:spcPct val="15000"/>
              </a:spcBef>
              <a:buClr>
                <a:srgbClr val="800080"/>
              </a:buClr>
              <a:buSzPct val="50000"/>
            </a:pPr>
            <a:r>
              <a:rPr lang="zh-CN" altLang="en-US" sz="3000" b="1" dirty="0" smtClean="0">
                <a:latin typeface="Times New Roman" pitchFamily="18" charset="0"/>
                <a:ea typeface="仿宋_GB2312" pitchFamily="49" charset="-122"/>
              </a:rPr>
              <a:t>两个结点之间的路径长度 </a:t>
            </a:r>
            <a:r>
              <a:rPr lang="en-US" altLang="zh-CN" sz="3000" b="1" dirty="0" smtClean="0">
                <a:solidFill>
                  <a:schemeClr val="tx2"/>
                </a:solidFill>
                <a:latin typeface="Times New Roman" pitchFamily="18" charset="0"/>
                <a:ea typeface="仿宋_GB2312" pitchFamily="49" charset="-122"/>
              </a:rPr>
              <a:t>PL</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是连接两结点的路径上的分支数。</a:t>
            </a:r>
          </a:p>
          <a:p>
            <a:pPr eaLnBrk="1" hangingPunct="1">
              <a:lnSpc>
                <a:spcPct val="105000"/>
              </a:lnSpc>
              <a:spcBef>
                <a:spcPct val="15000"/>
              </a:spcBef>
              <a:buClr>
                <a:srgbClr val="800080"/>
              </a:buClr>
              <a:buSzPct val="50000"/>
            </a:pPr>
            <a:r>
              <a:rPr lang="zh-CN" altLang="en-US" sz="3000" b="1" dirty="0" smtClean="0">
                <a:latin typeface="Times New Roman" pitchFamily="18" charset="0"/>
                <a:ea typeface="仿宋_GB2312" pitchFamily="49" charset="-122"/>
              </a:rPr>
              <a:t>树的</a:t>
            </a:r>
            <a:r>
              <a:rPr lang="zh-CN" altLang="en-US" sz="3000" b="1" dirty="0" smtClean="0">
                <a:solidFill>
                  <a:schemeClr val="tx2"/>
                </a:solidFill>
                <a:latin typeface="Times New Roman" pitchFamily="18" charset="0"/>
                <a:ea typeface="仿宋_GB2312" pitchFamily="49" charset="-122"/>
              </a:rPr>
              <a:t>外部路径长度</a:t>
            </a:r>
            <a:r>
              <a:rPr lang="zh-CN" altLang="en-US" sz="3000" b="1" dirty="0" smtClean="0">
                <a:latin typeface="Times New Roman" pitchFamily="18" charset="0"/>
                <a:ea typeface="仿宋_GB2312" pitchFamily="49" charset="-122"/>
              </a:rPr>
              <a:t>是各叶结点（外结点）到根结点的路径长度之和 </a:t>
            </a:r>
            <a:r>
              <a:rPr lang="en-US" altLang="zh-CN" sz="3000" b="1" dirty="0" smtClean="0">
                <a:solidFill>
                  <a:schemeClr val="tx2"/>
                </a:solidFill>
                <a:latin typeface="Times New Roman" pitchFamily="18" charset="0"/>
                <a:ea typeface="仿宋_GB2312" pitchFamily="49" charset="-122"/>
              </a:rPr>
              <a:t>EPL</a:t>
            </a:r>
            <a:r>
              <a:rPr lang="zh-CN" altLang="en-US" sz="3000" b="1" dirty="0" smtClean="0">
                <a:latin typeface="Times New Roman" pitchFamily="18" charset="0"/>
                <a:ea typeface="仿宋_GB2312" pitchFamily="49" charset="-122"/>
              </a:rPr>
              <a:t>。</a:t>
            </a:r>
          </a:p>
          <a:p>
            <a:pPr eaLnBrk="1" hangingPunct="1">
              <a:lnSpc>
                <a:spcPct val="105000"/>
              </a:lnSpc>
              <a:spcBef>
                <a:spcPct val="15000"/>
              </a:spcBef>
              <a:buClr>
                <a:srgbClr val="800080"/>
              </a:buClr>
              <a:buSzPct val="50000"/>
            </a:pPr>
            <a:r>
              <a:rPr lang="zh-CN" altLang="en-US" sz="3000" b="1" dirty="0" smtClean="0">
                <a:latin typeface="Times New Roman" pitchFamily="18" charset="0"/>
                <a:ea typeface="仿宋_GB2312" pitchFamily="49" charset="-122"/>
              </a:rPr>
              <a:t>树的</a:t>
            </a:r>
            <a:r>
              <a:rPr lang="zh-CN" altLang="en-US" sz="3000" b="1" dirty="0" smtClean="0">
                <a:solidFill>
                  <a:schemeClr val="tx2"/>
                </a:solidFill>
                <a:latin typeface="Times New Roman" pitchFamily="18" charset="0"/>
                <a:ea typeface="仿宋_GB2312" pitchFamily="49" charset="-122"/>
              </a:rPr>
              <a:t>内部路径长度</a:t>
            </a:r>
            <a:r>
              <a:rPr lang="zh-CN" altLang="en-US" sz="3000" b="1" dirty="0" smtClean="0">
                <a:latin typeface="Times New Roman" pitchFamily="18" charset="0"/>
                <a:ea typeface="仿宋_GB2312" pitchFamily="49" charset="-122"/>
              </a:rPr>
              <a:t>是各非叶结点（内结点）到根结点的路径长度之和 </a:t>
            </a:r>
            <a:r>
              <a:rPr lang="en-US" altLang="zh-CN" sz="3000" b="1" dirty="0" smtClean="0">
                <a:solidFill>
                  <a:schemeClr val="tx2"/>
                </a:solidFill>
                <a:latin typeface="Times New Roman" pitchFamily="18" charset="0"/>
                <a:ea typeface="仿宋_GB2312" pitchFamily="49" charset="-122"/>
              </a:rPr>
              <a:t>IPL</a:t>
            </a:r>
            <a:r>
              <a:rPr lang="zh-CN" altLang="en-US" sz="3000" b="1" dirty="0" smtClean="0">
                <a:latin typeface="Times New Roman" pitchFamily="18" charset="0"/>
                <a:ea typeface="仿宋_GB2312" pitchFamily="49" charset="-122"/>
              </a:rPr>
              <a:t>。</a:t>
            </a:r>
          </a:p>
          <a:p>
            <a:pPr eaLnBrk="1" hangingPunct="1">
              <a:lnSpc>
                <a:spcPct val="105000"/>
              </a:lnSpc>
              <a:spcBef>
                <a:spcPct val="15000"/>
              </a:spcBef>
              <a:buClr>
                <a:srgbClr val="800080"/>
              </a:buClr>
              <a:buSzPct val="50000"/>
            </a:pPr>
            <a:r>
              <a:rPr lang="zh-CN" altLang="en-US" sz="3000" b="1" dirty="0" smtClean="0">
                <a:latin typeface="Times New Roman" pitchFamily="18" charset="0"/>
                <a:ea typeface="仿宋_GB2312" pitchFamily="49" charset="-122"/>
              </a:rPr>
              <a:t>树的路径长度 </a:t>
            </a:r>
            <a:r>
              <a:rPr lang="en-US" altLang="zh-CN" sz="3000" b="1" dirty="0" smtClean="0">
                <a:solidFill>
                  <a:schemeClr val="tx2"/>
                </a:solidFill>
                <a:latin typeface="Times New Roman" pitchFamily="18" charset="0"/>
                <a:ea typeface="仿宋_GB2312" pitchFamily="49" charset="-122"/>
              </a:rPr>
              <a:t>PL = EPL + IPL</a:t>
            </a:r>
            <a:r>
              <a:rPr lang="zh-CN" altLang="en-US" sz="3000" b="1" dirty="0" smtClean="0">
                <a:latin typeface="Times New Roman" pitchFamily="18" charset="0"/>
                <a:ea typeface="仿宋_GB2312" pitchFamily="49" charset="-122"/>
              </a:rPr>
              <a:t>。</a:t>
            </a:r>
            <a:endParaRPr lang="zh-CN" altLang="en-US" sz="3000" dirty="0" smtClean="0">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493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493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49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6A5732D6-BF23-40D3-8BBB-FA4663A2916F}" type="slidenum">
              <a:rPr lang="en-US" altLang="zh-CN" sz="1800" b="1">
                <a:latin typeface="华文新魏" pitchFamily="2" charset="-122"/>
                <a:ea typeface="华文新魏" pitchFamily="2" charset="-122"/>
              </a:rPr>
              <a:pPr algn="r" eaLnBrk="1" hangingPunct="1"/>
              <a:t>75</a:t>
            </a:fld>
            <a:endParaRPr lang="en-US" altLang="zh-CN" sz="1800" b="1">
              <a:latin typeface="华文新魏" pitchFamily="2" charset="-122"/>
              <a:ea typeface="华文新魏" pitchFamily="2" charset="-122"/>
            </a:endParaRPr>
          </a:p>
        </p:txBody>
      </p:sp>
      <p:sp>
        <p:nvSpPr>
          <p:cNvPr id="80899"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41BFC5DC-1151-4752-91A8-4ED1E00A3A21}" type="slidenum">
              <a:rPr lang="en-US" altLang="zh-CN" sz="1800" b="1">
                <a:latin typeface="华文新魏" pitchFamily="2" charset="-122"/>
                <a:ea typeface="华文新魏" pitchFamily="2" charset="-122"/>
              </a:rPr>
              <a:pPr algn="r" eaLnBrk="1" hangingPunct="1"/>
              <a:t>75</a:t>
            </a:fld>
            <a:endParaRPr lang="en-US" altLang="zh-CN" sz="1800" b="1">
              <a:latin typeface="华文新魏" pitchFamily="2" charset="-122"/>
              <a:ea typeface="华文新魏" pitchFamily="2" charset="-122"/>
            </a:endParaRPr>
          </a:p>
        </p:txBody>
      </p:sp>
      <p:grpSp>
        <p:nvGrpSpPr>
          <p:cNvPr id="80900" name="Group 4"/>
          <p:cNvGrpSpPr>
            <a:grpSpLocks/>
          </p:cNvGrpSpPr>
          <p:nvPr/>
        </p:nvGrpSpPr>
        <p:grpSpPr bwMode="auto">
          <a:xfrm>
            <a:off x="831850" y="785813"/>
            <a:ext cx="7397750" cy="3398837"/>
            <a:chOff x="0" y="0"/>
            <a:chExt cx="4660" cy="2141"/>
          </a:xfrm>
        </p:grpSpPr>
        <p:sp>
          <p:nvSpPr>
            <p:cNvPr id="80903" name="Line 2"/>
            <p:cNvSpPr>
              <a:spLocks noChangeShapeType="1"/>
            </p:cNvSpPr>
            <p:nvPr/>
          </p:nvSpPr>
          <p:spPr bwMode="auto">
            <a:xfrm flipH="1">
              <a:off x="1396" y="672"/>
              <a:ext cx="240" cy="38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4" name="Line 3"/>
            <p:cNvSpPr>
              <a:spLocks noChangeShapeType="1"/>
            </p:cNvSpPr>
            <p:nvPr/>
          </p:nvSpPr>
          <p:spPr bwMode="auto">
            <a:xfrm>
              <a:off x="868" y="720"/>
              <a:ext cx="96" cy="24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5" name="Line 4"/>
            <p:cNvSpPr>
              <a:spLocks noChangeShapeType="1"/>
            </p:cNvSpPr>
            <p:nvPr/>
          </p:nvSpPr>
          <p:spPr bwMode="auto">
            <a:xfrm>
              <a:off x="1300" y="288"/>
              <a:ext cx="672" cy="72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6" name="Line 5"/>
            <p:cNvSpPr>
              <a:spLocks noChangeShapeType="1"/>
            </p:cNvSpPr>
            <p:nvPr/>
          </p:nvSpPr>
          <p:spPr bwMode="auto">
            <a:xfrm flipH="1">
              <a:off x="100" y="240"/>
              <a:ext cx="1056" cy="129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07" name="Oval 6"/>
            <p:cNvSpPr>
              <a:spLocks noChangeArrowheads="1"/>
            </p:cNvSpPr>
            <p:nvPr/>
          </p:nvSpPr>
          <p:spPr bwMode="auto">
            <a:xfrm>
              <a:off x="1060" y="4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0908" name="Oval 7"/>
            <p:cNvSpPr>
              <a:spLocks noChangeArrowheads="1"/>
            </p:cNvSpPr>
            <p:nvPr/>
          </p:nvSpPr>
          <p:spPr bwMode="auto">
            <a:xfrm>
              <a:off x="676" y="480"/>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0909" name="Oval 8"/>
            <p:cNvSpPr>
              <a:spLocks noChangeArrowheads="1"/>
            </p:cNvSpPr>
            <p:nvPr/>
          </p:nvSpPr>
          <p:spPr bwMode="auto">
            <a:xfrm>
              <a:off x="1492" y="480"/>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0910" name="Oval 9"/>
            <p:cNvSpPr>
              <a:spLocks noChangeArrowheads="1"/>
            </p:cNvSpPr>
            <p:nvPr/>
          </p:nvSpPr>
          <p:spPr bwMode="auto">
            <a:xfrm>
              <a:off x="340" y="91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0911" name="Oval 10"/>
            <p:cNvSpPr>
              <a:spLocks noChangeArrowheads="1"/>
            </p:cNvSpPr>
            <p:nvPr/>
          </p:nvSpPr>
          <p:spPr bwMode="auto">
            <a:xfrm>
              <a:off x="868" y="91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0912" name="Oval 11"/>
            <p:cNvSpPr>
              <a:spLocks noChangeArrowheads="1"/>
            </p:cNvSpPr>
            <p:nvPr/>
          </p:nvSpPr>
          <p:spPr bwMode="auto">
            <a:xfrm>
              <a:off x="1252" y="91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0913" name="Oval 12"/>
            <p:cNvSpPr>
              <a:spLocks noChangeArrowheads="1"/>
            </p:cNvSpPr>
            <p:nvPr/>
          </p:nvSpPr>
          <p:spPr bwMode="auto">
            <a:xfrm>
              <a:off x="1828" y="91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0914" name="Oval 13"/>
            <p:cNvSpPr>
              <a:spLocks noChangeArrowheads="1"/>
            </p:cNvSpPr>
            <p:nvPr/>
          </p:nvSpPr>
          <p:spPr bwMode="auto">
            <a:xfrm>
              <a:off x="4" y="134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0915" name="Line 14"/>
            <p:cNvSpPr>
              <a:spLocks noChangeShapeType="1"/>
            </p:cNvSpPr>
            <p:nvPr/>
          </p:nvSpPr>
          <p:spPr bwMode="auto">
            <a:xfrm flipH="1">
              <a:off x="3460" y="672"/>
              <a:ext cx="240" cy="384"/>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6" name="Line 15"/>
            <p:cNvSpPr>
              <a:spLocks noChangeShapeType="1"/>
            </p:cNvSpPr>
            <p:nvPr/>
          </p:nvSpPr>
          <p:spPr bwMode="auto">
            <a:xfrm flipH="1">
              <a:off x="3652" y="1152"/>
              <a:ext cx="384" cy="72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7" name="Line 16"/>
            <p:cNvSpPr>
              <a:spLocks noChangeShapeType="1"/>
            </p:cNvSpPr>
            <p:nvPr/>
          </p:nvSpPr>
          <p:spPr bwMode="auto">
            <a:xfrm>
              <a:off x="3460" y="288"/>
              <a:ext cx="1008" cy="1152"/>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8" name="Line 17"/>
            <p:cNvSpPr>
              <a:spLocks noChangeShapeType="1"/>
            </p:cNvSpPr>
            <p:nvPr/>
          </p:nvSpPr>
          <p:spPr bwMode="auto">
            <a:xfrm flipH="1">
              <a:off x="3028" y="240"/>
              <a:ext cx="288" cy="336"/>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919" name="Oval 18"/>
            <p:cNvSpPr>
              <a:spLocks noChangeArrowheads="1"/>
            </p:cNvSpPr>
            <p:nvPr/>
          </p:nvSpPr>
          <p:spPr bwMode="auto">
            <a:xfrm>
              <a:off x="3220" y="48"/>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0920" name="Oval 19"/>
            <p:cNvSpPr>
              <a:spLocks noChangeArrowheads="1"/>
            </p:cNvSpPr>
            <p:nvPr/>
          </p:nvSpPr>
          <p:spPr bwMode="auto">
            <a:xfrm>
              <a:off x="2836" y="480"/>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0921" name="Oval 20"/>
            <p:cNvSpPr>
              <a:spLocks noChangeArrowheads="1"/>
            </p:cNvSpPr>
            <p:nvPr/>
          </p:nvSpPr>
          <p:spPr bwMode="auto">
            <a:xfrm>
              <a:off x="3604" y="480"/>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0922" name="Oval 21"/>
            <p:cNvSpPr>
              <a:spLocks noChangeArrowheads="1"/>
            </p:cNvSpPr>
            <p:nvPr/>
          </p:nvSpPr>
          <p:spPr bwMode="auto">
            <a:xfrm>
              <a:off x="3700" y="134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0923" name="Oval 22"/>
            <p:cNvSpPr>
              <a:spLocks noChangeArrowheads="1"/>
            </p:cNvSpPr>
            <p:nvPr/>
          </p:nvSpPr>
          <p:spPr bwMode="auto">
            <a:xfrm>
              <a:off x="3316" y="91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0924" name="Oval 23"/>
            <p:cNvSpPr>
              <a:spLocks noChangeArrowheads="1"/>
            </p:cNvSpPr>
            <p:nvPr/>
          </p:nvSpPr>
          <p:spPr bwMode="auto">
            <a:xfrm>
              <a:off x="3940" y="912"/>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0925" name="Oval 24"/>
            <p:cNvSpPr>
              <a:spLocks noChangeArrowheads="1"/>
            </p:cNvSpPr>
            <p:nvPr/>
          </p:nvSpPr>
          <p:spPr bwMode="auto">
            <a:xfrm>
              <a:off x="4324" y="134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0926" name="Oval 25"/>
            <p:cNvSpPr>
              <a:spLocks noChangeArrowheads="1"/>
            </p:cNvSpPr>
            <p:nvPr/>
          </p:nvSpPr>
          <p:spPr bwMode="auto">
            <a:xfrm>
              <a:off x="3460" y="1824"/>
              <a:ext cx="288" cy="288"/>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0927" name="Text Box 26"/>
            <p:cNvSpPr txBox="1">
              <a:spLocks noChangeArrowheads="1"/>
            </p:cNvSpPr>
            <p:nvPr/>
          </p:nvSpPr>
          <p:spPr bwMode="auto">
            <a:xfrm>
              <a:off x="1056" y="0"/>
              <a:ext cx="3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1</a:t>
              </a:r>
              <a:endParaRPr lang="en-US" altLang="zh-CN" sz="2400">
                <a:latin typeface="Times New Roman" pitchFamily="18" charset="0"/>
              </a:endParaRPr>
            </a:p>
          </p:txBody>
        </p:sp>
        <p:sp>
          <p:nvSpPr>
            <p:cNvPr id="80928" name="Text Box 27"/>
            <p:cNvSpPr txBox="1">
              <a:spLocks noChangeArrowheads="1"/>
            </p:cNvSpPr>
            <p:nvPr/>
          </p:nvSpPr>
          <p:spPr bwMode="auto">
            <a:xfrm>
              <a:off x="3216" y="0"/>
              <a:ext cx="3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1</a:t>
              </a:r>
              <a:endParaRPr lang="en-US" altLang="zh-CN" sz="2400">
                <a:latin typeface="Times New Roman" pitchFamily="18" charset="0"/>
              </a:endParaRPr>
            </a:p>
          </p:txBody>
        </p:sp>
        <p:sp>
          <p:nvSpPr>
            <p:cNvPr id="80929" name="Text Box 28"/>
            <p:cNvSpPr txBox="1">
              <a:spLocks noChangeArrowheads="1"/>
            </p:cNvSpPr>
            <p:nvPr/>
          </p:nvSpPr>
          <p:spPr bwMode="auto">
            <a:xfrm>
              <a:off x="676" y="432"/>
              <a:ext cx="3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2</a:t>
              </a:r>
              <a:endParaRPr lang="en-US" altLang="zh-CN" sz="2400">
                <a:latin typeface="Times New Roman" pitchFamily="18" charset="0"/>
              </a:endParaRPr>
            </a:p>
          </p:txBody>
        </p:sp>
        <p:sp>
          <p:nvSpPr>
            <p:cNvPr id="80930" name="Text Box 29"/>
            <p:cNvSpPr txBox="1">
              <a:spLocks noChangeArrowheads="1"/>
            </p:cNvSpPr>
            <p:nvPr/>
          </p:nvSpPr>
          <p:spPr bwMode="auto">
            <a:xfrm>
              <a:off x="2832" y="432"/>
              <a:ext cx="3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2</a:t>
              </a:r>
              <a:endParaRPr lang="en-US" altLang="zh-CN" sz="2400">
                <a:latin typeface="Times New Roman" pitchFamily="18" charset="0"/>
              </a:endParaRPr>
            </a:p>
          </p:txBody>
        </p:sp>
        <p:sp>
          <p:nvSpPr>
            <p:cNvPr id="80931" name="Text Box 30"/>
            <p:cNvSpPr txBox="1">
              <a:spLocks noChangeArrowheads="1"/>
            </p:cNvSpPr>
            <p:nvPr/>
          </p:nvSpPr>
          <p:spPr bwMode="auto">
            <a:xfrm>
              <a:off x="1488" y="432"/>
              <a:ext cx="3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3</a:t>
              </a:r>
              <a:endParaRPr lang="en-US" altLang="zh-CN" sz="2400">
                <a:latin typeface="Times New Roman" pitchFamily="18" charset="0"/>
              </a:endParaRPr>
            </a:p>
          </p:txBody>
        </p:sp>
        <p:sp>
          <p:nvSpPr>
            <p:cNvPr id="80932" name="Text Box 31"/>
            <p:cNvSpPr txBox="1">
              <a:spLocks noChangeArrowheads="1"/>
            </p:cNvSpPr>
            <p:nvPr/>
          </p:nvSpPr>
          <p:spPr bwMode="auto">
            <a:xfrm>
              <a:off x="3600" y="432"/>
              <a:ext cx="3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3</a:t>
              </a:r>
              <a:endParaRPr lang="en-US" altLang="zh-CN" sz="2400">
                <a:latin typeface="Times New Roman" pitchFamily="18" charset="0"/>
              </a:endParaRPr>
            </a:p>
          </p:txBody>
        </p:sp>
        <p:sp>
          <p:nvSpPr>
            <p:cNvPr id="80933" name="Text Box 32"/>
            <p:cNvSpPr txBox="1">
              <a:spLocks noChangeArrowheads="1"/>
            </p:cNvSpPr>
            <p:nvPr/>
          </p:nvSpPr>
          <p:spPr bwMode="auto">
            <a:xfrm>
              <a:off x="292" y="864"/>
              <a:ext cx="3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4</a:t>
              </a:r>
              <a:endParaRPr lang="en-US" altLang="zh-CN" sz="2400">
                <a:latin typeface="Times New Roman" pitchFamily="18" charset="0"/>
              </a:endParaRPr>
            </a:p>
          </p:txBody>
        </p:sp>
        <p:sp>
          <p:nvSpPr>
            <p:cNvPr id="80934" name="Text Box 33"/>
            <p:cNvSpPr txBox="1">
              <a:spLocks noChangeArrowheads="1"/>
            </p:cNvSpPr>
            <p:nvPr/>
          </p:nvSpPr>
          <p:spPr bwMode="auto">
            <a:xfrm>
              <a:off x="3268" y="864"/>
              <a:ext cx="3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4</a:t>
              </a:r>
              <a:endParaRPr lang="en-US" altLang="zh-CN" sz="2400">
                <a:latin typeface="Times New Roman" pitchFamily="18" charset="0"/>
              </a:endParaRPr>
            </a:p>
          </p:txBody>
        </p:sp>
        <p:sp>
          <p:nvSpPr>
            <p:cNvPr id="80935" name="Text Box 34"/>
            <p:cNvSpPr txBox="1">
              <a:spLocks noChangeArrowheads="1"/>
            </p:cNvSpPr>
            <p:nvPr/>
          </p:nvSpPr>
          <p:spPr bwMode="auto">
            <a:xfrm>
              <a:off x="820" y="864"/>
              <a:ext cx="3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5</a:t>
              </a:r>
              <a:endParaRPr lang="en-US" altLang="zh-CN" sz="2400">
                <a:latin typeface="Times New Roman" pitchFamily="18" charset="0"/>
              </a:endParaRPr>
            </a:p>
          </p:txBody>
        </p:sp>
        <p:sp>
          <p:nvSpPr>
            <p:cNvPr id="80936" name="Text Box 35"/>
            <p:cNvSpPr txBox="1">
              <a:spLocks noChangeArrowheads="1"/>
            </p:cNvSpPr>
            <p:nvPr/>
          </p:nvSpPr>
          <p:spPr bwMode="auto">
            <a:xfrm>
              <a:off x="3892" y="864"/>
              <a:ext cx="3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5</a:t>
              </a:r>
              <a:endParaRPr lang="en-US" altLang="zh-CN" sz="2400">
                <a:latin typeface="Times New Roman" pitchFamily="18" charset="0"/>
              </a:endParaRPr>
            </a:p>
          </p:txBody>
        </p:sp>
        <p:sp>
          <p:nvSpPr>
            <p:cNvPr id="80937" name="Text Box 36"/>
            <p:cNvSpPr txBox="1">
              <a:spLocks noChangeArrowheads="1"/>
            </p:cNvSpPr>
            <p:nvPr/>
          </p:nvSpPr>
          <p:spPr bwMode="auto">
            <a:xfrm>
              <a:off x="1248" y="864"/>
              <a:ext cx="3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6</a:t>
              </a:r>
              <a:endParaRPr lang="en-US" altLang="zh-CN" sz="2400">
                <a:latin typeface="Times New Roman" pitchFamily="18" charset="0"/>
              </a:endParaRPr>
            </a:p>
          </p:txBody>
        </p:sp>
        <p:sp>
          <p:nvSpPr>
            <p:cNvPr id="80938" name="Text Box 37"/>
            <p:cNvSpPr txBox="1">
              <a:spLocks noChangeArrowheads="1"/>
            </p:cNvSpPr>
            <p:nvPr/>
          </p:nvSpPr>
          <p:spPr bwMode="auto">
            <a:xfrm>
              <a:off x="3652" y="1296"/>
              <a:ext cx="3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6</a:t>
              </a:r>
              <a:endParaRPr lang="en-US" altLang="zh-CN" sz="2400">
                <a:latin typeface="Times New Roman" pitchFamily="18" charset="0"/>
              </a:endParaRPr>
            </a:p>
          </p:txBody>
        </p:sp>
        <p:sp>
          <p:nvSpPr>
            <p:cNvPr id="80939" name="Text Box 38"/>
            <p:cNvSpPr txBox="1">
              <a:spLocks noChangeArrowheads="1"/>
            </p:cNvSpPr>
            <p:nvPr/>
          </p:nvSpPr>
          <p:spPr bwMode="auto">
            <a:xfrm>
              <a:off x="1824" y="864"/>
              <a:ext cx="3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7</a:t>
              </a:r>
              <a:endParaRPr lang="en-US" altLang="zh-CN" sz="2400">
                <a:latin typeface="Times New Roman" pitchFamily="18" charset="0"/>
              </a:endParaRPr>
            </a:p>
          </p:txBody>
        </p:sp>
        <p:sp>
          <p:nvSpPr>
            <p:cNvPr id="80940" name="Text Box 39"/>
            <p:cNvSpPr txBox="1">
              <a:spLocks noChangeArrowheads="1"/>
            </p:cNvSpPr>
            <p:nvPr/>
          </p:nvSpPr>
          <p:spPr bwMode="auto">
            <a:xfrm>
              <a:off x="4320" y="1296"/>
              <a:ext cx="3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7</a:t>
              </a:r>
              <a:endParaRPr lang="en-US" altLang="zh-CN" sz="2400">
                <a:latin typeface="Times New Roman" pitchFamily="18" charset="0"/>
              </a:endParaRPr>
            </a:p>
          </p:txBody>
        </p:sp>
        <p:sp>
          <p:nvSpPr>
            <p:cNvPr id="80941" name="Text Box 40"/>
            <p:cNvSpPr txBox="1">
              <a:spLocks noChangeArrowheads="1"/>
            </p:cNvSpPr>
            <p:nvPr/>
          </p:nvSpPr>
          <p:spPr bwMode="auto">
            <a:xfrm>
              <a:off x="0" y="1315"/>
              <a:ext cx="3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8</a:t>
              </a:r>
              <a:endParaRPr lang="en-US" altLang="zh-CN" sz="2400">
                <a:latin typeface="Times New Roman" pitchFamily="18" charset="0"/>
              </a:endParaRPr>
            </a:p>
          </p:txBody>
        </p:sp>
        <p:sp>
          <p:nvSpPr>
            <p:cNvPr id="80942" name="Text Box 41"/>
            <p:cNvSpPr txBox="1">
              <a:spLocks noChangeArrowheads="1"/>
            </p:cNvSpPr>
            <p:nvPr/>
          </p:nvSpPr>
          <p:spPr bwMode="auto">
            <a:xfrm>
              <a:off x="3456" y="1776"/>
              <a:ext cx="34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8</a:t>
              </a:r>
              <a:endParaRPr lang="en-US" altLang="zh-CN" sz="2400">
                <a:latin typeface="Times New Roman" pitchFamily="18" charset="0"/>
              </a:endParaRPr>
            </a:p>
          </p:txBody>
        </p:sp>
      </p:grpSp>
      <p:sp>
        <p:nvSpPr>
          <p:cNvPr id="80901" name="Text Box 42"/>
          <p:cNvSpPr txBox="1">
            <a:spLocks noChangeArrowheads="1"/>
          </p:cNvSpPr>
          <p:nvPr/>
        </p:nvSpPr>
        <p:spPr bwMode="auto">
          <a:xfrm>
            <a:off x="1117600" y="3657600"/>
            <a:ext cx="334645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3000" b="1" dirty="0">
                <a:solidFill>
                  <a:schemeClr val="tx2"/>
                </a:solidFill>
                <a:latin typeface="Times New Roman" pitchFamily="18" charset="0"/>
                <a:ea typeface="仿宋_GB2312" pitchFamily="49" charset="-122"/>
              </a:rPr>
              <a:t>IPL = 0+1+1+2 = 4</a:t>
            </a:r>
          </a:p>
          <a:p>
            <a:pPr eaLnBrk="1" hangingPunct="1"/>
            <a:r>
              <a:rPr lang="en-US" altLang="zh-CN" sz="3000" b="1" dirty="0">
                <a:solidFill>
                  <a:schemeClr val="tx2"/>
                </a:solidFill>
                <a:latin typeface="Times New Roman" pitchFamily="18" charset="0"/>
                <a:ea typeface="仿宋_GB2312" pitchFamily="49" charset="-122"/>
              </a:rPr>
              <a:t>EPL = 2+2+2+3 = 9</a:t>
            </a:r>
          </a:p>
          <a:p>
            <a:pPr eaLnBrk="1" hangingPunct="1"/>
            <a:r>
              <a:rPr lang="en-US" altLang="zh-CN" sz="3000" b="1" dirty="0">
                <a:solidFill>
                  <a:schemeClr val="tx2"/>
                </a:solidFill>
                <a:latin typeface="Times New Roman" pitchFamily="18" charset="0"/>
                <a:ea typeface="仿宋_GB2312" pitchFamily="49" charset="-122"/>
              </a:rPr>
              <a:t>PL = 13</a:t>
            </a:r>
          </a:p>
        </p:txBody>
      </p:sp>
      <p:sp>
        <p:nvSpPr>
          <p:cNvPr id="80902" name="Text Box 43"/>
          <p:cNvSpPr txBox="1">
            <a:spLocks noChangeArrowheads="1"/>
          </p:cNvSpPr>
          <p:nvPr/>
        </p:nvSpPr>
        <p:spPr bwMode="auto">
          <a:xfrm>
            <a:off x="4787900" y="4329113"/>
            <a:ext cx="37592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lnSpc>
                <a:spcPct val="90000"/>
              </a:lnSpc>
            </a:pPr>
            <a:r>
              <a:rPr lang="en-US" altLang="zh-CN" sz="3200" b="1" dirty="0">
                <a:solidFill>
                  <a:schemeClr val="tx2"/>
                </a:solidFill>
                <a:latin typeface="Times New Roman" pitchFamily="18" charset="0"/>
                <a:ea typeface="仿宋_GB2312" pitchFamily="49" charset="-122"/>
              </a:rPr>
              <a:t>IPL = 0+1+2+3 = 6</a:t>
            </a:r>
          </a:p>
          <a:p>
            <a:pPr eaLnBrk="1" hangingPunct="1">
              <a:lnSpc>
                <a:spcPct val="90000"/>
              </a:lnSpc>
            </a:pPr>
            <a:r>
              <a:rPr lang="en-US" altLang="zh-CN" sz="3200" b="1" dirty="0">
                <a:solidFill>
                  <a:schemeClr val="tx2"/>
                </a:solidFill>
                <a:latin typeface="Times New Roman" pitchFamily="18" charset="0"/>
                <a:ea typeface="仿宋_GB2312" pitchFamily="49" charset="-122"/>
              </a:rPr>
              <a:t>EPL = 1+2+3+4 = 10</a:t>
            </a:r>
          </a:p>
          <a:p>
            <a:pPr eaLnBrk="1" hangingPunct="1">
              <a:lnSpc>
                <a:spcPct val="90000"/>
              </a:lnSpc>
            </a:pPr>
            <a:r>
              <a:rPr lang="en-US" altLang="zh-CN" sz="3200" b="1" dirty="0">
                <a:solidFill>
                  <a:schemeClr val="tx2"/>
                </a:solidFill>
                <a:latin typeface="Times New Roman" pitchFamily="18" charset="0"/>
                <a:ea typeface="仿宋_GB2312" pitchFamily="49" charset="-122"/>
              </a:rPr>
              <a:t>PL = 16</a:t>
            </a:r>
          </a:p>
        </p:txBody>
      </p:sp>
    </p:spTree>
  </p:cSld>
  <p:clrMapOvr>
    <a:masterClrMapping/>
  </p:clrMapOvr>
  <p:transition>
    <p:wipe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10099955-BC46-429B-A869-C67597BFD4CC}" type="slidenum">
              <a:rPr lang="en-US" altLang="zh-CN" sz="1800" b="1">
                <a:latin typeface="华文新魏" pitchFamily="2" charset="-122"/>
                <a:ea typeface="华文新魏" pitchFamily="2" charset="-122"/>
              </a:rPr>
              <a:pPr algn="r" eaLnBrk="1" hangingPunct="1"/>
              <a:t>76</a:t>
            </a:fld>
            <a:endParaRPr lang="en-US" altLang="zh-CN" sz="1800" b="1">
              <a:latin typeface="华文新魏" pitchFamily="2" charset="-122"/>
              <a:ea typeface="华文新魏" pitchFamily="2" charset="-122"/>
            </a:endParaRPr>
          </a:p>
        </p:txBody>
      </p:sp>
      <p:sp>
        <p:nvSpPr>
          <p:cNvPr id="81923"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632ED9D4-C4BE-46A2-A5AF-5F4DB7876AE1}" type="slidenum">
              <a:rPr lang="en-US" altLang="zh-CN" sz="1800" b="1">
                <a:latin typeface="华文新魏" pitchFamily="2" charset="-122"/>
                <a:ea typeface="华文新魏" pitchFamily="2" charset="-122"/>
              </a:rPr>
              <a:pPr algn="r" eaLnBrk="1" hangingPunct="1"/>
              <a:t>76</a:t>
            </a:fld>
            <a:endParaRPr lang="en-US" altLang="zh-CN" sz="1800" b="1">
              <a:latin typeface="华文新魏" pitchFamily="2" charset="-122"/>
              <a:ea typeface="华文新魏" pitchFamily="2" charset="-122"/>
            </a:endParaRPr>
          </a:p>
        </p:txBody>
      </p:sp>
      <p:sp>
        <p:nvSpPr>
          <p:cNvPr id="129028" name="Rectangle 8"/>
          <p:cNvSpPr>
            <a:spLocks noGrp="1" noChangeArrowheads="1"/>
          </p:cNvSpPr>
          <p:nvPr>
            <p:ph type="body" idx="4294967295"/>
          </p:nvPr>
        </p:nvSpPr>
        <p:spPr>
          <a:xfrm>
            <a:off x="0" y="1668463"/>
            <a:ext cx="8686800" cy="5189537"/>
          </a:xfrm>
        </p:spPr>
        <p:txBody>
          <a:bodyPr/>
          <a:lstStyle/>
          <a:p>
            <a:pPr indent="0" eaLnBrk="1" hangingPunct="1">
              <a:lnSpc>
                <a:spcPct val="105000"/>
              </a:lnSpc>
              <a:buClr>
                <a:srgbClr val="800080"/>
              </a:buClr>
              <a:buSzPct val="50000"/>
              <a:buFont typeface="Wingdings" pitchFamily="2" charset="2"/>
              <a:buNone/>
              <a:defRPr/>
            </a:pPr>
            <a:r>
              <a:rPr lang="zh-CN" altLang="en-US" sz="2800" b="1" dirty="0" smtClean="0">
                <a:latin typeface="Times New Roman" pitchFamily="18" charset="0"/>
                <a:ea typeface="仿宋_GB2312" pitchFamily="49" charset="-122"/>
              </a:rPr>
              <a:t>在很多应用问题中为树的叶结点赋予一个权值，用于表示出现频度、概率值等，称为</a:t>
            </a:r>
            <a:r>
              <a:rPr lang="zh-CN" altLang="en-US" sz="2800" b="1" dirty="0" smtClean="0">
                <a:solidFill>
                  <a:srgbClr val="2929FF"/>
                </a:solidFill>
                <a:latin typeface="Times New Roman" pitchFamily="18" charset="0"/>
                <a:ea typeface="仿宋_GB2312" pitchFamily="49" charset="-122"/>
              </a:rPr>
              <a:t>扩充二叉树</a:t>
            </a:r>
            <a:r>
              <a:rPr lang="zh-CN" altLang="en-US" sz="2800" b="1" dirty="0" smtClean="0">
                <a:latin typeface="Times New Roman" pitchFamily="18" charset="0"/>
                <a:ea typeface="仿宋_GB2312" pitchFamily="49" charset="-122"/>
              </a:rPr>
              <a:t>。</a:t>
            </a:r>
          </a:p>
          <a:p>
            <a:pPr indent="0" eaLnBrk="1" hangingPunct="1">
              <a:lnSpc>
                <a:spcPct val="105000"/>
              </a:lnSpc>
              <a:buClr>
                <a:srgbClr val="800080"/>
              </a:buClr>
              <a:buSzPct val="50000"/>
              <a:buFont typeface="Wingdings" pitchFamily="2" charset="2"/>
              <a:buNone/>
              <a:defRPr/>
            </a:pPr>
            <a:r>
              <a:rPr lang="zh-CN" altLang="en-US" sz="2800" b="1" dirty="0" smtClean="0">
                <a:latin typeface="Times New Roman" pitchFamily="18" charset="0"/>
                <a:ea typeface="仿宋_GB2312" pitchFamily="49" charset="-122"/>
              </a:rPr>
              <a:t>若一棵扩充二叉树有 </a:t>
            </a:r>
            <a:r>
              <a:rPr lang="en-US" altLang="zh-CN" sz="2800" b="1" i="1" dirty="0" smtClean="0">
                <a:latin typeface="Times New Roman" pitchFamily="18" charset="0"/>
                <a:ea typeface="仿宋_GB2312" pitchFamily="49" charset="-122"/>
              </a:rPr>
              <a:t>n </a:t>
            </a:r>
            <a:r>
              <a:rPr lang="zh-CN" altLang="en-US" sz="2800" b="1" dirty="0" smtClean="0">
                <a:latin typeface="Times New Roman" pitchFamily="18" charset="0"/>
                <a:ea typeface="仿宋_GB2312" pitchFamily="49" charset="-122"/>
              </a:rPr>
              <a:t>个外结点，第 </a:t>
            </a:r>
            <a:r>
              <a:rPr lang="en-US" altLang="zh-CN" sz="2800" b="1" i="1" dirty="0" smtClean="0">
                <a:latin typeface="Times New Roman" pitchFamily="18" charset="0"/>
                <a:ea typeface="仿宋_GB2312" pitchFamily="49" charset="-122"/>
              </a:rPr>
              <a:t>i </a:t>
            </a:r>
            <a:r>
              <a:rPr lang="zh-CN" altLang="en-US" sz="2800" b="1" dirty="0" smtClean="0">
                <a:latin typeface="Times New Roman" pitchFamily="18" charset="0"/>
                <a:ea typeface="仿宋_GB2312" pitchFamily="49" charset="-122"/>
              </a:rPr>
              <a:t>个外结点的权值为</a:t>
            </a:r>
            <a:r>
              <a:rPr lang="en-US" altLang="zh-CN" sz="2800" b="1" i="1" dirty="0" err="1" smtClean="0">
                <a:solidFill>
                  <a:schemeClr val="tx2"/>
                </a:solidFill>
                <a:latin typeface="Times New Roman" pitchFamily="18" charset="0"/>
                <a:ea typeface="仿宋_GB2312" pitchFamily="49" charset="-122"/>
              </a:rPr>
              <a:t>w</a:t>
            </a:r>
            <a:r>
              <a:rPr lang="en-US" altLang="zh-CN" sz="2800" b="1" i="1" baseline="-25000" dirty="0" err="1" smtClean="0">
                <a:solidFill>
                  <a:schemeClr val="tx2"/>
                </a:solidFill>
                <a:latin typeface="Times New Roman" pitchFamily="18" charset="0"/>
                <a:ea typeface="仿宋_GB2312" pitchFamily="49" charset="-122"/>
              </a:rPr>
              <a:t>i</a:t>
            </a:r>
            <a:r>
              <a:rPr lang="zh-CN" altLang="en-US" sz="2800" b="1" dirty="0" smtClean="0">
                <a:latin typeface="Times New Roman" pitchFamily="18" charset="0"/>
                <a:ea typeface="仿宋_GB2312" pitchFamily="49" charset="-122"/>
              </a:rPr>
              <a:t>，它到根的路径长度为</a:t>
            </a:r>
            <a:r>
              <a:rPr lang="en-US" altLang="zh-CN" sz="2800" b="1" i="1" dirty="0" smtClean="0">
                <a:solidFill>
                  <a:schemeClr val="tx2"/>
                </a:solidFill>
                <a:latin typeface="Times New Roman" pitchFamily="18" charset="0"/>
                <a:ea typeface="仿宋_GB2312" pitchFamily="49" charset="-122"/>
              </a:rPr>
              <a:t>l</a:t>
            </a:r>
            <a:r>
              <a:rPr lang="en-US" altLang="zh-CN" sz="2800" b="1" i="1" baseline="-25000" dirty="0" smtClean="0">
                <a:solidFill>
                  <a:schemeClr val="tx2"/>
                </a:solidFill>
                <a:latin typeface="Times New Roman" pitchFamily="18" charset="0"/>
                <a:ea typeface="仿宋_GB2312" pitchFamily="49" charset="-122"/>
              </a:rPr>
              <a:t>i</a:t>
            </a:r>
            <a:r>
              <a:rPr lang="zh-CN" altLang="en-US" sz="2800" b="1" dirty="0" smtClean="0">
                <a:latin typeface="Times New Roman" pitchFamily="18" charset="0"/>
                <a:ea typeface="仿宋_GB2312" pitchFamily="49" charset="-122"/>
              </a:rPr>
              <a:t>，则该外结点到根的带权路径长度为</a:t>
            </a:r>
            <a:r>
              <a:rPr lang="en-US" altLang="zh-CN" sz="2800" b="1" i="1" dirty="0" err="1" smtClean="0">
                <a:solidFill>
                  <a:schemeClr val="tx2"/>
                </a:solidFill>
                <a:latin typeface="Times New Roman" pitchFamily="18" charset="0"/>
                <a:ea typeface="仿宋_GB2312" pitchFamily="49" charset="-122"/>
              </a:rPr>
              <a:t>w</a:t>
            </a:r>
            <a:r>
              <a:rPr lang="en-US" altLang="zh-CN" sz="2800" b="1" i="1" baseline="-25000" dirty="0" err="1" smtClean="0">
                <a:solidFill>
                  <a:schemeClr val="tx2"/>
                </a:solidFill>
                <a:latin typeface="Times New Roman" pitchFamily="18" charset="0"/>
                <a:ea typeface="仿宋_GB2312" pitchFamily="49" charset="-122"/>
              </a:rPr>
              <a:t>i</a:t>
            </a:r>
            <a:r>
              <a:rPr lang="en-US" altLang="zh-CN" sz="2800" b="1" dirty="0" smtClean="0">
                <a:solidFill>
                  <a:schemeClr val="tx2"/>
                </a:solidFill>
                <a:latin typeface="Times New Roman" pitchFamily="18" charset="0"/>
                <a:ea typeface="仿宋_GB2312" pitchFamily="49" charset="-122"/>
              </a:rPr>
              <a:t>*</a:t>
            </a:r>
            <a:r>
              <a:rPr lang="en-US" altLang="zh-CN" sz="2800" b="1" i="1" dirty="0" smtClean="0">
                <a:solidFill>
                  <a:schemeClr val="tx2"/>
                </a:solidFill>
                <a:latin typeface="Times New Roman" pitchFamily="18" charset="0"/>
                <a:ea typeface="仿宋_GB2312" pitchFamily="49" charset="-122"/>
              </a:rPr>
              <a:t>l</a:t>
            </a:r>
            <a:r>
              <a:rPr lang="en-US" altLang="zh-CN" sz="2800" b="1" i="1" baseline="-25000" dirty="0" smtClean="0">
                <a:solidFill>
                  <a:schemeClr val="tx2"/>
                </a:solidFill>
                <a:latin typeface="Times New Roman" pitchFamily="18" charset="0"/>
                <a:ea typeface="仿宋_GB2312" pitchFamily="49" charset="-122"/>
              </a:rPr>
              <a:t>i</a:t>
            </a:r>
            <a:r>
              <a:rPr lang="zh-CN" altLang="en-US" sz="2800" b="1" dirty="0" smtClean="0">
                <a:latin typeface="Times New Roman" pitchFamily="18" charset="0"/>
                <a:ea typeface="仿宋_GB2312" pitchFamily="49" charset="-122"/>
              </a:rPr>
              <a:t>。</a:t>
            </a:r>
            <a:endParaRPr lang="en-US" altLang="zh-CN" sz="2800" b="1" dirty="0" smtClean="0">
              <a:latin typeface="Times New Roman" pitchFamily="18" charset="0"/>
              <a:ea typeface="仿宋_GB2312" pitchFamily="49" charset="-122"/>
            </a:endParaRPr>
          </a:p>
          <a:p>
            <a:pPr indent="0" eaLnBrk="1" hangingPunct="1">
              <a:lnSpc>
                <a:spcPct val="105000"/>
              </a:lnSpc>
              <a:buClr>
                <a:srgbClr val="800080"/>
              </a:buClr>
              <a:buSzPct val="50000"/>
              <a:buFont typeface="Wingdings" pitchFamily="2" charset="2"/>
              <a:buNone/>
              <a:defRPr/>
            </a:pPr>
            <a:r>
              <a:rPr lang="zh-CN" altLang="en-US" sz="2800" b="1" dirty="0" smtClean="0">
                <a:ea typeface="仿宋_GB2312" pitchFamily="49" charset="-122"/>
              </a:rPr>
              <a:t>扩充二叉树的带权路径长度定义为树的各外结点到根的带权路径长度之和。</a:t>
            </a:r>
          </a:p>
          <a:p>
            <a:pPr eaLnBrk="1" hangingPunct="1">
              <a:lnSpc>
                <a:spcPct val="105000"/>
              </a:lnSpc>
              <a:spcBef>
                <a:spcPct val="15000"/>
              </a:spcBef>
              <a:buClr>
                <a:srgbClr val="800080"/>
              </a:buClr>
              <a:buSzPct val="50000"/>
              <a:buFont typeface="Wingdings" pitchFamily="2" charset="2"/>
              <a:buNone/>
              <a:defRPr/>
            </a:pPr>
            <a:endParaRPr lang="zh-CN" altLang="en-US" sz="2800" b="1" dirty="0" smtClean="0">
              <a:solidFill>
                <a:srgbClr val="000099"/>
              </a:solidFill>
              <a:ea typeface="仿宋_GB2312" pitchFamily="49" charset="-122"/>
            </a:endParaRPr>
          </a:p>
          <a:p>
            <a:pPr eaLnBrk="1" hangingPunct="1">
              <a:lnSpc>
                <a:spcPct val="105000"/>
              </a:lnSpc>
              <a:spcBef>
                <a:spcPct val="15000"/>
              </a:spcBef>
              <a:buClr>
                <a:srgbClr val="800080"/>
              </a:buClr>
              <a:buSzPct val="50000"/>
              <a:buFont typeface="Wingdings" pitchFamily="2" charset="2"/>
              <a:buNone/>
              <a:defRPr/>
            </a:pPr>
            <a:endParaRPr lang="zh-CN" altLang="en-US" sz="2800" b="1" dirty="0" smtClean="0">
              <a:solidFill>
                <a:srgbClr val="000099"/>
              </a:solidFill>
              <a:ea typeface="仿宋_GB2312" pitchFamily="49" charset="-122"/>
            </a:endParaRPr>
          </a:p>
          <a:p>
            <a:pPr eaLnBrk="1" hangingPunct="1">
              <a:lnSpc>
                <a:spcPct val="105000"/>
              </a:lnSpc>
              <a:spcBef>
                <a:spcPct val="15000"/>
              </a:spcBef>
              <a:buClr>
                <a:srgbClr val="800080"/>
              </a:buClr>
              <a:buSzPct val="50000"/>
              <a:buFont typeface="Wingdings" pitchFamily="2" charset="2"/>
              <a:buNone/>
              <a:defRPr/>
            </a:pPr>
            <a:endParaRPr lang="en-US" altLang="zh-CN" sz="2800" b="1" dirty="0" smtClean="0">
              <a:ea typeface="仿宋_GB2312" pitchFamily="49" charset="-122"/>
            </a:endParaRPr>
          </a:p>
        </p:txBody>
      </p:sp>
      <p:graphicFrame>
        <p:nvGraphicFramePr>
          <p:cNvPr id="81925" name="Object 5"/>
          <p:cNvGraphicFramePr>
            <a:graphicFrameLocks noChangeAspect="1"/>
          </p:cNvGraphicFramePr>
          <p:nvPr/>
        </p:nvGraphicFramePr>
        <p:xfrm>
          <a:off x="4527550" y="1439863"/>
          <a:ext cx="287338" cy="511175"/>
        </p:xfrm>
        <a:graphic>
          <a:graphicData uri="http://schemas.openxmlformats.org/presentationml/2006/ole">
            <mc:AlternateContent xmlns:mc="http://schemas.openxmlformats.org/markup-compatibility/2006">
              <mc:Choice xmlns:v="urn:schemas-microsoft-com:vml" Requires="v">
                <p:oleObj spid="_x0000_s82058" r:id="rId3" imgW="114898" imgH="217030" progId="Equation.3">
                  <p:embed/>
                </p:oleObj>
              </mc:Choice>
              <mc:Fallback>
                <p:oleObj r:id="rId3" imgW="114898" imgH="21703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7550" y="1439863"/>
                        <a:ext cx="287338"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7" name="Object 7"/>
          <p:cNvGraphicFramePr>
            <a:graphicFrameLocks noChangeAspect="1"/>
          </p:cNvGraphicFramePr>
          <p:nvPr/>
        </p:nvGraphicFramePr>
        <p:xfrm>
          <a:off x="2686050" y="1487488"/>
          <a:ext cx="319088" cy="530225"/>
        </p:xfrm>
        <a:graphic>
          <a:graphicData uri="http://schemas.openxmlformats.org/presentationml/2006/ole">
            <mc:AlternateContent xmlns:mc="http://schemas.openxmlformats.org/markup-compatibility/2006">
              <mc:Choice xmlns:v="urn:schemas-microsoft-com:vml" Requires="v">
                <p:oleObj spid="_x0000_s82059" r:id="rId5" imgW="114898" imgH="217030" progId="Equation.3">
                  <p:embed/>
                </p:oleObj>
              </mc:Choice>
              <mc:Fallback>
                <p:oleObj r:id="rId5" imgW="114898" imgH="21703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050" y="14874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1928" name="Object 8"/>
          <p:cNvGraphicFramePr>
            <a:graphicFrameLocks noChangeAspect="1"/>
          </p:cNvGraphicFramePr>
          <p:nvPr/>
        </p:nvGraphicFramePr>
        <p:xfrm>
          <a:off x="2762250" y="1411288"/>
          <a:ext cx="319088" cy="530225"/>
        </p:xfrm>
        <a:graphic>
          <a:graphicData uri="http://schemas.openxmlformats.org/presentationml/2006/ole">
            <mc:AlternateContent xmlns:mc="http://schemas.openxmlformats.org/markup-compatibility/2006">
              <mc:Choice xmlns:v="urn:schemas-microsoft-com:vml" Requires="v">
                <p:oleObj spid="_x0000_s82060" r:id="rId6" imgW="114898" imgH="217030" progId="Equation.3">
                  <p:embed/>
                </p:oleObj>
              </mc:Choice>
              <mc:Fallback>
                <p:oleObj r:id="rId6" imgW="114898" imgH="21703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1411288"/>
                        <a:ext cx="319088"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81929" name="Group 9"/>
          <p:cNvGrpSpPr>
            <a:grpSpLocks/>
          </p:cNvGrpSpPr>
          <p:nvPr/>
        </p:nvGrpSpPr>
        <p:grpSpPr bwMode="auto">
          <a:xfrm>
            <a:off x="6480212" y="4535486"/>
            <a:ext cx="2133600" cy="2271713"/>
            <a:chOff x="0" y="0"/>
            <a:chExt cx="2133600" cy="2271713"/>
          </a:xfrm>
        </p:grpSpPr>
        <p:sp>
          <p:nvSpPr>
            <p:cNvPr id="81931" name="Line 26"/>
            <p:cNvSpPr>
              <a:spLocks noChangeShapeType="1"/>
            </p:cNvSpPr>
            <p:nvPr/>
          </p:nvSpPr>
          <p:spPr bwMode="auto">
            <a:xfrm flipH="1">
              <a:off x="152400" y="304800"/>
              <a:ext cx="3810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2" name="Line 27"/>
            <p:cNvSpPr>
              <a:spLocks noChangeShapeType="1"/>
            </p:cNvSpPr>
            <p:nvPr/>
          </p:nvSpPr>
          <p:spPr bwMode="auto">
            <a:xfrm flipH="1">
              <a:off x="685800" y="914400"/>
              <a:ext cx="3810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3" name="Line 28"/>
            <p:cNvSpPr>
              <a:spLocks noChangeShapeType="1"/>
            </p:cNvSpPr>
            <p:nvPr/>
          </p:nvSpPr>
          <p:spPr bwMode="auto">
            <a:xfrm flipH="1">
              <a:off x="1143000" y="1524000"/>
              <a:ext cx="3810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4" name="Line 29"/>
            <p:cNvSpPr>
              <a:spLocks noChangeShapeType="1"/>
            </p:cNvSpPr>
            <p:nvPr/>
          </p:nvSpPr>
          <p:spPr bwMode="auto">
            <a:xfrm>
              <a:off x="685800" y="152400"/>
              <a:ext cx="1295400" cy="18288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5" name="Oval 30"/>
            <p:cNvSpPr>
              <a:spLocks noChangeArrowheads="1"/>
            </p:cNvSpPr>
            <p:nvPr/>
          </p:nvSpPr>
          <p:spPr bwMode="auto">
            <a:xfrm>
              <a:off x="457200" y="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1936" name="Oval 31"/>
            <p:cNvSpPr>
              <a:spLocks noChangeArrowheads="1"/>
            </p:cNvSpPr>
            <p:nvPr/>
          </p:nvSpPr>
          <p:spPr bwMode="auto">
            <a:xfrm>
              <a:off x="1371600" y="12192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1937" name="Oval 32"/>
            <p:cNvSpPr>
              <a:spLocks noChangeArrowheads="1"/>
            </p:cNvSpPr>
            <p:nvPr/>
          </p:nvSpPr>
          <p:spPr bwMode="auto">
            <a:xfrm>
              <a:off x="914400" y="6096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1938" name="Oval 33"/>
            <p:cNvSpPr>
              <a:spLocks noChangeArrowheads="1"/>
            </p:cNvSpPr>
            <p:nvPr/>
          </p:nvSpPr>
          <p:spPr bwMode="auto">
            <a:xfrm>
              <a:off x="1752600" y="18288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1939" name="Oval 34"/>
            <p:cNvSpPr>
              <a:spLocks noChangeArrowheads="1"/>
            </p:cNvSpPr>
            <p:nvPr/>
          </p:nvSpPr>
          <p:spPr bwMode="auto">
            <a:xfrm>
              <a:off x="0" y="6096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1940" name="Oval 35"/>
            <p:cNvSpPr>
              <a:spLocks noChangeArrowheads="1"/>
            </p:cNvSpPr>
            <p:nvPr/>
          </p:nvSpPr>
          <p:spPr bwMode="auto">
            <a:xfrm>
              <a:off x="914400" y="18288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1941" name="Oval 36"/>
            <p:cNvSpPr>
              <a:spLocks noChangeArrowheads="1"/>
            </p:cNvSpPr>
            <p:nvPr/>
          </p:nvSpPr>
          <p:spPr bwMode="auto">
            <a:xfrm>
              <a:off x="457200" y="12192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1942" name="Text Box 38"/>
            <p:cNvSpPr txBox="1">
              <a:spLocks noChangeArrowheads="1"/>
            </p:cNvSpPr>
            <p:nvPr/>
          </p:nvSpPr>
          <p:spPr bwMode="auto">
            <a:xfrm>
              <a:off x="19050" y="5334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2</a:t>
              </a:r>
              <a:endParaRPr lang="en-US" altLang="zh-CN" sz="2400">
                <a:latin typeface="Times New Roman" pitchFamily="18" charset="0"/>
              </a:endParaRPr>
            </a:p>
          </p:txBody>
        </p:sp>
        <p:sp>
          <p:nvSpPr>
            <p:cNvPr id="81943" name="Text Box 41"/>
            <p:cNvSpPr txBox="1">
              <a:spLocks noChangeArrowheads="1"/>
            </p:cNvSpPr>
            <p:nvPr/>
          </p:nvSpPr>
          <p:spPr bwMode="auto">
            <a:xfrm>
              <a:off x="476250" y="1143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4</a:t>
              </a:r>
              <a:endParaRPr lang="en-US" altLang="zh-CN" sz="2400">
                <a:latin typeface="Times New Roman" pitchFamily="18" charset="0"/>
              </a:endParaRPr>
            </a:p>
          </p:txBody>
        </p:sp>
        <p:sp>
          <p:nvSpPr>
            <p:cNvPr id="81944" name="Text Box 44"/>
            <p:cNvSpPr txBox="1">
              <a:spLocks noChangeArrowheads="1"/>
            </p:cNvSpPr>
            <p:nvPr/>
          </p:nvSpPr>
          <p:spPr bwMode="auto">
            <a:xfrm>
              <a:off x="933450" y="17526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5</a:t>
              </a:r>
              <a:endParaRPr lang="en-US" altLang="zh-CN" sz="2400">
                <a:latin typeface="Times New Roman" pitchFamily="18" charset="0"/>
              </a:endParaRPr>
            </a:p>
          </p:txBody>
        </p:sp>
        <p:sp>
          <p:nvSpPr>
            <p:cNvPr id="81945" name="Text Box 46"/>
            <p:cNvSpPr txBox="1">
              <a:spLocks noChangeArrowheads="1"/>
            </p:cNvSpPr>
            <p:nvPr/>
          </p:nvSpPr>
          <p:spPr bwMode="auto">
            <a:xfrm>
              <a:off x="1771650" y="17526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7</a:t>
              </a:r>
              <a:endParaRPr lang="en-US" altLang="zh-CN" sz="2400">
                <a:latin typeface="Times New Roman" pitchFamily="18" charset="0"/>
              </a:endParaRPr>
            </a:p>
          </p:txBody>
        </p:sp>
      </p:grpSp>
      <p:sp>
        <p:nvSpPr>
          <p:cNvPr id="81930" name="Rectangle 11"/>
          <p:cNvSpPr txBox="1">
            <a:spLocks noChangeArrowheads="1"/>
          </p:cNvSpPr>
          <p:nvPr/>
        </p:nvSpPr>
        <p:spPr bwMode="auto">
          <a:xfrm>
            <a:off x="398463" y="3683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zh-CN" altLang="en-US" b="1">
                <a:solidFill>
                  <a:schemeClr val="tx2"/>
                </a:solidFill>
                <a:latin typeface="华文新魏" pitchFamily="2" charset="-122"/>
                <a:ea typeface="华文新魏" pitchFamily="2" charset="-122"/>
              </a:rPr>
              <a:t>带权路径长度 </a:t>
            </a:r>
            <a:br>
              <a:rPr lang="zh-CN" altLang="en-US" b="1">
                <a:solidFill>
                  <a:schemeClr val="tx2"/>
                </a:solidFill>
                <a:latin typeface="华文新魏" pitchFamily="2" charset="-122"/>
                <a:ea typeface="华文新魏" pitchFamily="2" charset="-122"/>
              </a:rPr>
            </a:br>
            <a:r>
              <a:rPr lang="zh-CN" altLang="en-US" b="1">
                <a:solidFill>
                  <a:schemeClr val="tx2"/>
                </a:solidFill>
                <a:latin typeface="华文新魏" pitchFamily="2" charset="-122"/>
                <a:ea typeface="华文新魏" pitchFamily="2" charset="-122"/>
              </a:rPr>
              <a:t>(</a:t>
            </a:r>
            <a:r>
              <a:rPr lang="en-GB" altLang="en-US" b="1">
                <a:solidFill>
                  <a:schemeClr val="tx2"/>
                </a:solidFill>
                <a:latin typeface="华文新魏" pitchFamily="2" charset="-122"/>
                <a:ea typeface="华文新魏" pitchFamily="2" charset="-122"/>
              </a:rPr>
              <a:t>Weighted Path Length, WPL)</a:t>
            </a:r>
            <a:endParaRPr lang="en-US" altLang="zh-CN" b="1">
              <a:solidFill>
                <a:schemeClr val="tx2"/>
              </a:solidFill>
              <a:latin typeface="华文新魏" pitchFamily="2" charset="-122"/>
              <a:ea typeface="华文新魏" pitchFamily="2" charset="-122"/>
            </a:endParaRPr>
          </a:p>
        </p:txBody>
      </p:sp>
    </p:spTree>
  </p:cSld>
  <p:clrMapOvr>
    <a:masterClrMapping/>
  </p:clrMapOvr>
  <p:transition>
    <p:wipe dir="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6B005AAE-8EE2-4DFA-A10D-757B286A957E}" type="slidenum">
              <a:rPr lang="en-US" altLang="zh-CN" sz="1800" b="1">
                <a:latin typeface="华文新魏" pitchFamily="2" charset="-122"/>
                <a:ea typeface="华文新魏" pitchFamily="2" charset="-122"/>
              </a:rPr>
              <a:pPr algn="r" eaLnBrk="1" hangingPunct="1"/>
              <a:t>77</a:t>
            </a:fld>
            <a:endParaRPr lang="en-US" altLang="zh-CN" sz="1800" b="1">
              <a:latin typeface="华文新魏" pitchFamily="2" charset="-122"/>
              <a:ea typeface="华文新魏" pitchFamily="2" charset="-122"/>
            </a:endParaRPr>
          </a:p>
        </p:txBody>
      </p:sp>
      <p:sp>
        <p:nvSpPr>
          <p:cNvPr id="82947"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5FD5B50A-58EA-467A-94FD-048312F399C6}" type="slidenum">
              <a:rPr lang="en-US" altLang="zh-CN" sz="1800" b="1">
                <a:latin typeface="华文新魏" pitchFamily="2" charset="-122"/>
                <a:ea typeface="华文新魏" pitchFamily="2" charset="-122"/>
              </a:rPr>
              <a:pPr algn="r" eaLnBrk="1" hangingPunct="1"/>
              <a:t>77</a:t>
            </a:fld>
            <a:endParaRPr lang="en-US" altLang="zh-CN" sz="1800" b="1">
              <a:latin typeface="华文新魏" pitchFamily="2" charset="-122"/>
              <a:ea typeface="华文新魏" pitchFamily="2" charset="-122"/>
            </a:endParaRPr>
          </a:p>
        </p:txBody>
      </p:sp>
      <p:sp>
        <p:nvSpPr>
          <p:cNvPr id="82948" name="Line 2"/>
          <p:cNvSpPr>
            <a:spLocks noChangeShapeType="1"/>
          </p:cNvSpPr>
          <p:nvPr/>
        </p:nvSpPr>
        <p:spPr bwMode="auto">
          <a:xfrm flipH="1">
            <a:off x="6324600" y="1733550"/>
            <a:ext cx="3810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49" name="Line 3"/>
          <p:cNvSpPr>
            <a:spLocks noChangeShapeType="1"/>
          </p:cNvSpPr>
          <p:nvPr/>
        </p:nvSpPr>
        <p:spPr bwMode="auto">
          <a:xfrm flipH="1">
            <a:off x="6858000" y="2343150"/>
            <a:ext cx="3810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0" name="Line 4"/>
          <p:cNvSpPr>
            <a:spLocks noChangeShapeType="1"/>
          </p:cNvSpPr>
          <p:nvPr/>
        </p:nvSpPr>
        <p:spPr bwMode="auto">
          <a:xfrm flipH="1">
            <a:off x="7315200" y="2952750"/>
            <a:ext cx="3810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1" name="Text Box 9"/>
          <p:cNvSpPr txBox="1">
            <a:spLocks noChangeArrowheads="1"/>
          </p:cNvSpPr>
          <p:nvPr/>
        </p:nvSpPr>
        <p:spPr bwMode="auto">
          <a:xfrm>
            <a:off x="719138" y="677863"/>
            <a:ext cx="7620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spcBef>
                <a:spcPct val="50000"/>
              </a:spcBef>
            </a:pPr>
            <a:r>
              <a:rPr lang="zh-CN" altLang="en-US" sz="3600" b="1">
                <a:latin typeface="Times New Roman" pitchFamily="18" charset="0"/>
                <a:ea typeface="华文新魏" pitchFamily="2" charset="-122"/>
              </a:rPr>
              <a:t>具有不同带权路径长度的扩充二叉树</a:t>
            </a:r>
            <a:endParaRPr lang="zh-CN" altLang="en-US" sz="2000" b="1">
              <a:latin typeface="Times New Roman" pitchFamily="18" charset="0"/>
              <a:ea typeface="华文新魏" pitchFamily="2" charset="-122"/>
            </a:endParaRPr>
          </a:p>
        </p:txBody>
      </p:sp>
      <p:sp>
        <p:nvSpPr>
          <p:cNvPr id="130056" name="Rectangle 10"/>
          <p:cNvSpPr>
            <a:spLocks noChangeArrowheads="1"/>
          </p:cNvSpPr>
          <p:nvPr/>
        </p:nvSpPr>
        <p:spPr bwMode="auto">
          <a:xfrm>
            <a:off x="920750" y="3867150"/>
            <a:ext cx="77724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000" b="1">
                <a:solidFill>
                  <a:schemeClr val="tx2"/>
                </a:solidFill>
                <a:latin typeface="Times New Roman" pitchFamily="18" charset="0"/>
                <a:ea typeface="仿宋_GB2312" pitchFamily="49" charset="-122"/>
              </a:rPr>
              <a:t>WPL = 2*2+       WPL = 2*1+      WPL = 7*1+</a:t>
            </a:r>
          </a:p>
          <a:p>
            <a:r>
              <a:rPr lang="en-US" altLang="zh-CN" sz="3000" b="1">
                <a:solidFill>
                  <a:schemeClr val="tx2"/>
                </a:solidFill>
                <a:latin typeface="Times New Roman" pitchFamily="18" charset="0"/>
                <a:ea typeface="仿宋_GB2312" pitchFamily="49" charset="-122"/>
              </a:rPr>
              <a:t>     4*2+5*2+             4*2+5*3+           5*2+2*3+</a:t>
            </a:r>
          </a:p>
          <a:p>
            <a:r>
              <a:rPr lang="en-US" altLang="zh-CN" sz="3000" b="1">
                <a:solidFill>
                  <a:schemeClr val="tx2"/>
                </a:solidFill>
                <a:latin typeface="Times New Roman" pitchFamily="18" charset="0"/>
                <a:ea typeface="仿宋_GB2312" pitchFamily="49" charset="-122"/>
              </a:rPr>
              <a:t>     7*2 = 36                7*3 = 46             4*3 = 35  </a:t>
            </a:r>
          </a:p>
          <a:p>
            <a:endParaRPr lang="en-US" altLang="zh-CN" sz="1800" b="1">
              <a:solidFill>
                <a:schemeClr val="tx2"/>
              </a:solidFill>
              <a:latin typeface="仿宋_GB2312" pitchFamily="49" charset="-122"/>
              <a:ea typeface="仿宋_GB2312" pitchFamily="49" charset="-122"/>
            </a:endParaRPr>
          </a:p>
          <a:p>
            <a:r>
              <a:rPr lang="en-US" altLang="zh-CN" sz="3200" b="1">
                <a:latin typeface="仿宋_GB2312" pitchFamily="49" charset="-122"/>
                <a:ea typeface="仿宋_GB2312" pitchFamily="49" charset="-122"/>
              </a:rPr>
              <a:t>      </a:t>
            </a:r>
            <a:r>
              <a:rPr lang="zh-CN" altLang="en-US" sz="3200" b="1">
                <a:latin typeface="仿宋_GB2312" pitchFamily="49" charset="-122"/>
                <a:ea typeface="仿宋_GB2312" pitchFamily="49" charset="-122"/>
              </a:rPr>
              <a:t>带权路径长度达到最小</a:t>
            </a:r>
            <a:endParaRPr lang="zh-CN" altLang="en-US" sz="2400">
              <a:latin typeface="仿宋_GB2312" pitchFamily="49" charset="-122"/>
              <a:ea typeface="仿宋_GB2312" pitchFamily="49" charset="-122"/>
            </a:endParaRPr>
          </a:p>
        </p:txBody>
      </p:sp>
      <p:sp>
        <p:nvSpPr>
          <p:cNvPr id="82953" name="Line 18"/>
          <p:cNvSpPr>
            <a:spLocks noChangeShapeType="1"/>
          </p:cNvSpPr>
          <p:nvPr/>
        </p:nvSpPr>
        <p:spPr bwMode="auto">
          <a:xfrm>
            <a:off x="6858000" y="1581150"/>
            <a:ext cx="1295400" cy="18288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54" name="Oval 19"/>
          <p:cNvSpPr>
            <a:spLocks noChangeArrowheads="1"/>
          </p:cNvSpPr>
          <p:nvPr/>
        </p:nvSpPr>
        <p:spPr bwMode="auto">
          <a:xfrm>
            <a:off x="6629400" y="14287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2955" name="Oval 20"/>
          <p:cNvSpPr>
            <a:spLocks noChangeArrowheads="1"/>
          </p:cNvSpPr>
          <p:nvPr/>
        </p:nvSpPr>
        <p:spPr bwMode="auto">
          <a:xfrm>
            <a:off x="75438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2956" name="Oval 21"/>
          <p:cNvSpPr>
            <a:spLocks noChangeArrowheads="1"/>
          </p:cNvSpPr>
          <p:nvPr/>
        </p:nvSpPr>
        <p:spPr bwMode="auto">
          <a:xfrm>
            <a:off x="70866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2957" name="Oval 22"/>
          <p:cNvSpPr>
            <a:spLocks noChangeArrowheads="1"/>
          </p:cNvSpPr>
          <p:nvPr/>
        </p:nvSpPr>
        <p:spPr bwMode="auto">
          <a:xfrm>
            <a:off x="79248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2958" name="Oval 23"/>
          <p:cNvSpPr>
            <a:spLocks noChangeArrowheads="1"/>
          </p:cNvSpPr>
          <p:nvPr/>
        </p:nvSpPr>
        <p:spPr bwMode="auto">
          <a:xfrm>
            <a:off x="6172200" y="20383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2959" name="Oval 24"/>
          <p:cNvSpPr>
            <a:spLocks noChangeArrowheads="1"/>
          </p:cNvSpPr>
          <p:nvPr/>
        </p:nvSpPr>
        <p:spPr bwMode="auto">
          <a:xfrm>
            <a:off x="7086600" y="32575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2960" name="Oval 25"/>
          <p:cNvSpPr>
            <a:spLocks noChangeArrowheads="1"/>
          </p:cNvSpPr>
          <p:nvPr/>
        </p:nvSpPr>
        <p:spPr bwMode="auto">
          <a:xfrm>
            <a:off x="6629400" y="264795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2961" name="Text Box 39"/>
          <p:cNvSpPr txBox="1">
            <a:spLocks noChangeArrowheads="1"/>
          </p:cNvSpPr>
          <p:nvPr/>
        </p:nvSpPr>
        <p:spPr bwMode="auto">
          <a:xfrm>
            <a:off x="7105650" y="318135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2</a:t>
            </a:r>
            <a:endParaRPr lang="en-US" altLang="zh-CN" sz="2400">
              <a:latin typeface="Times New Roman" pitchFamily="18" charset="0"/>
            </a:endParaRPr>
          </a:p>
        </p:txBody>
      </p:sp>
      <p:sp>
        <p:nvSpPr>
          <p:cNvPr id="82962" name="Text Box 42"/>
          <p:cNvSpPr txBox="1">
            <a:spLocks noChangeArrowheads="1"/>
          </p:cNvSpPr>
          <p:nvPr/>
        </p:nvSpPr>
        <p:spPr bwMode="auto">
          <a:xfrm>
            <a:off x="7924800" y="318135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4</a:t>
            </a:r>
            <a:endParaRPr lang="en-US" altLang="zh-CN" sz="2400">
              <a:latin typeface="Times New Roman" pitchFamily="18" charset="0"/>
            </a:endParaRPr>
          </a:p>
        </p:txBody>
      </p:sp>
      <p:sp>
        <p:nvSpPr>
          <p:cNvPr id="82963" name="Text Box 45"/>
          <p:cNvSpPr txBox="1">
            <a:spLocks noChangeArrowheads="1"/>
          </p:cNvSpPr>
          <p:nvPr/>
        </p:nvSpPr>
        <p:spPr bwMode="auto">
          <a:xfrm>
            <a:off x="6648450" y="257175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5</a:t>
            </a:r>
            <a:endParaRPr lang="en-US" altLang="zh-CN" sz="2400">
              <a:latin typeface="Times New Roman" pitchFamily="18" charset="0"/>
            </a:endParaRPr>
          </a:p>
        </p:txBody>
      </p:sp>
      <p:grpSp>
        <p:nvGrpSpPr>
          <p:cNvPr id="82964" name="Group 20"/>
          <p:cNvGrpSpPr>
            <a:grpSpLocks/>
          </p:cNvGrpSpPr>
          <p:nvPr/>
        </p:nvGrpSpPr>
        <p:grpSpPr bwMode="auto">
          <a:xfrm>
            <a:off x="3733800" y="1428750"/>
            <a:ext cx="2133600" cy="2271713"/>
            <a:chOff x="0" y="0"/>
            <a:chExt cx="2133600" cy="2271713"/>
          </a:xfrm>
        </p:grpSpPr>
        <p:sp>
          <p:nvSpPr>
            <p:cNvPr id="82983" name="Line 26"/>
            <p:cNvSpPr>
              <a:spLocks noChangeShapeType="1"/>
            </p:cNvSpPr>
            <p:nvPr/>
          </p:nvSpPr>
          <p:spPr bwMode="auto">
            <a:xfrm flipH="1">
              <a:off x="152400" y="304800"/>
              <a:ext cx="3810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4" name="Line 27"/>
            <p:cNvSpPr>
              <a:spLocks noChangeShapeType="1"/>
            </p:cNvSpPr>
            <p:nvPr/>
          </p:nvSpPr>
          <p:spPr bwMode="auto">
            <a:xfrm flipH="1">
              <a:off x="685800" y="914400"/>
              <a:ext cx="3810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5" name="Line 28"/>
            <p:cNvSpPr>
              <a:spLocks noChangeShapeType="1"/>
            </p:cNvSpPr>
            <p:nvPr/>
          </p:nvSpPr>
          <p:spPr bwMode="auto">
            <a:xfrm flipH="1">
              <a:off x="1143000" y="1524000"/>
              <a:ext cx="3810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6" name="Line 29"/>
            <p:cNvSpPr>
              <a:spLocks noChangeShapeType="1"/>
            </p:cNvSpPr>
            <p:nvPr/>
          </p:nvSpPr>
          <p:spPr bwMode="auto">
            <a:xfrm>
              <a:off x="685800" y="152400"/>
              <a:ext cx="1295400" cy="18288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87" name="Oval 30"/>
            <p:cNvSpPr>
              <a:spLocks noChangeArrowheads="1"/>
            </p:cNvSpPr>
            <p:nvPr/>
          </p:nvSpPr>
          <p:spPr bwMode="auto">
            <a:xfrm>
              <a:off x="457200" y="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2988" name="Oval 31"/>
            <p:cNvSpPr>
              <a:spLocks noChangeArrowheads="1"/>
            </p:cNvSpPr>
            <p:nvPr/>
          </p:nvSpPr>
          <p:spPr bwMode="auto">
            <a:xfrm>
              <a:off x="1371600" y="12192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2989" name="Oval 32"/>
            <p:cNvSpPr>
              <a:spLocks noChangeArrowheads="1"/>
            </p:cNvSpPr>
            <p:nvPr/>
          </p:nvSpPr>
          <p:spPr bwMode="auto">
            <a:xfrm>
              <a:off x="914400" y="6096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2990" name="Oval 33"/>
            <p:cNvSpPr>
              <a:spLocks noChangeArrowheads="1"/>
            </p:cNvSpPr>
            <p:nvPr/>
          </p:nvSpPr>
          <p:spPr bwMode="auto">
            <a:xfrm>
              <a:off x="1752600" y="18288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2991" name="Oval 34"/>
            <p:cNvSpPr>
              <a:spLocks noChangeArrowheads="1"/>
            </p:cNvSpPr>
            <p:nvPr/>
          </p:nvSpPr>
          <p:spPr bwMode="auto">
            <a:xfrm>
              <a:off x="0" y="6096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2992" name="Oval 35"/>
            <p:cNvSpPr>
              <a:spLocks noChangeArrowheads="1"/>
            </p:cNvSpPr>
            <p:nvPr/>
          </p:nvSpPr>
          <p:spPr bwMode="auto">
            <a:xfrm>
              <a:off x="914400" y="18288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2993" name="Oval 36"/>
            <p:cNvSpPr>
              <a:spLocks noChangeArrowheads="1"/>
            </p:cNvSpPr>
            <p:nvPr/>
          </p:nvSpPr>
          <p:spPr bwMode="auto">
            <a:xfrm>
              <a:off x="457200" y="12192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2994" name="Text Box 38"/>
            <p:cNvSpPr txBox="1">
              <a:spLocks noChangeArrowheads="1"/>
            </p:cNvSpPr>
            <p:nvPr/>
          </p:nvSpPr>
          <p:spPr bwMode="auto">
            <a:xfrm>
              <a:off x="19050" y="5334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2</a:t>
              </a:r>
              <a:endParaRPr lang="en-US" altLang="zh-CN" sz="2400">
                <a:latin typeface="Times New Roman" pitchFamily="18" charset="0"/>
              </a:endParaRPr>
            </a:p>
          </p:txBody>
        </p:sp>
        <p:sp>
          <p:nvSpPr>
            <p:cNvPr id="82995" name="Text Box 41"/>
            <p:cNvSpPr txBox="1">
              <a:spLocks noChangeArrowheads="1"/>
            </p:cNvSpPr>
            <p:nvPr/>
          </p:nvSpPr>
          <p:spPr bwMode="auto">
            <a:xfrm>
              <a:off x="476250" y="1143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4</a:t>
              </a:r>
              <a:endParaRPr lang="en-US" altLang="zh-CN" sz="2400">
                <a:latin typeface="Times New Roman" pitchFamily="18" charset="0"/>
              </a:endParaRPr>
            </a:p>
          </p:txBody>
        </p:sp>
        <p:sp>
          <p:nvSpPr>
            <p:cNvPr id="82996" name="Text Box 44"/>
            <p:cNvSpPr txBox="1">
              <a:spLocks noChangeArrowheads="1"/>
            </p:cNvSpPr>
            <p:nvPr/>
          </p:nvSpPr>
          <p:spPr bwMode="auto">
            <a:xfrm>
              <a:off x="933450" y="17526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5</a:t>
              </a:r>
              <a:endParaRPr lang="en-US" altLang="zh-CN" sz="2400">
                <a:latin typeface="Times New Roman" pitchFamily="18" charset="0"/>
              </a:endParaRPr>
            </a:p>
          </p:txBody>
        </p:sp>
        <p:sp>
          <p:nvSpPr>
            <p:cNvPr id="82997" name="Text Box 46"/>
            <p:cNvSpPr txBox="1">
              <a:spLocks noChangeArrowheads="1"/>
            </p:cNvSpPr>
            <p:nvPr/>
          </p:nvSpPr>
          <p:spPr bwMode="auto">
            <a:xfrm>
              <a:off x="1771650" y="17526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7</a:t>
              </a:r>
              <a:endParaRPr lang="en-US" altLang="zh-CN" sz="2400">
                <a:latin typeface="Times New Roman" pitchFamily="18" charset="0"/>
              </a:endParaRPr>
            </a:p>
          </p:txBody>
        </p:sp>
      </p:grpSp>
      <p:sp>
        <p:nvSpPr>
          <p:cNvPr id="82965" name="Text Box 47"/>
          <p:cNvSpPr txBox="1">
            <a:spLocks noChangeArrowheads="1"/>
          </p:cNvSpPr>
          <p:nvPr/>
        </p:nvSpPr>
        <p:spPr bwMode="auto">
          <a:xfrm>
            <a:off x="6191250" y="19764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7</a:t>
            </a:r>
            <a:endParaRPr lang="en-US" altLang="zh-CN" sz="2400">
              <a:latin typeface="Times New Roman" pitchFamily="18" charset="0"/>
            </a:endParaRPr>
          </a:p>
        </p:txBody>
      </p:sp>
      <p:grpSp>
        <p:nvGrpSpPr>
          <p:cNvPr id="82966" name="Group 37"/>
          <p:cNvGrpSpPr>
            <a:grpSpLocks/>
          </p:cNvGrpSpPr>
          <p:nvPr/>
        </p:nvGrpSpPr>
        <p:grpSpPr bwMode="auto">
          <a:xfrm>
            <a:off x="838200" y="1733550"/>
            <a:ext cx="2209800" cy="1662113"/>
            <a:chOff x="0" y="0"/>
            <a:chExt cx="2209800" cy="1662113"/>
          </a:xfrm>
        </p:grpSpPr>
        <p:sp>
          <p:nvSpPr>
            <p:cNvPr id="82968" name="Line 5"/>
            <p:cNvSpPr>
              <a:spLocks noChangeShapeType="1"/>
            </p:cNvSpPr>
            <p:nvPr/>
          </p:nvSpPr>
          <p:spPr bwMode="auto">
            <a:xfrm>
              <a:off x="1143000" y="152400"/>
              <a:ext cx="914400" cy="1219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69" name="Line 6"/>
            <p:cNvSpPr>
              <a:spLocks noChangeShapeType="1"/>
            </p:cNvSpPr>
            <p:nvPr/>
          </p:nvSpPr>
          <p:spPr bwMode="auto">
            <a:xfrm flipH="1">
              <a:off x="1447800" y="914400"/>
              <a:ext cx="152400" cy="3810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0" name="Line 7"/>
            <p:cNvSpPr>
              <a:spLocks noChangeShapeType="1"/>
            </p:cNvSpPr>
            <p:nvPr/>
          </p:nvSpPr>
          <p:spPr bwMode="auto">
            <a:xfrm>
              <a:off x="685800" y="838200"/>
              <a:ext cx="152400" cy="5334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1" name="Line 8"/>
            <p:cNvSpPr>
              <a:spLocks noChangeShapeType="1"/>
            </p:cNvSpPr>
            <p:nvPr/>
          </p:nvSpPr>
          <p:spPr bwMode="auto">
            <a:xfrm flipH="1">
              <a:off x="152400" y="304800"/>
              <a:ext cx="838200" cy="11430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972" name="Oval 11"/>
            <p:cNvSpPr>
              <a:spLocks noChangeArrowheads="1"/>
            </p:cNvSpPr>
            <p:nvPr/>
          </p:nvSpPr>
          <p:spPr bwMode="auto">
            <a:xfrm>
              <a:off x="914400" y="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2973" name="Oval 12"/>
            <p:cNvSpPr>
              <a:spLocks noChangeArrowheads="1"/>
            </p:cNvSpPr>
            <p:nvPr/>
          </p:nvSpPr>
          <p:spPr bwMode="auto">
            <a:xfrm>
              <a:off x="0" y="12192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2974" name="Oval 13"/>
            <p:cNvSpPr>
              <a:spLocks noChangeArrowheads="1"/>
            </p:cNvSpPr>
            <p:nvPr/>
          </p:nvSpPr>
          <p:spPr bwMode="auto">
            <a:xfrm>
              <a:off x="609600" y="12192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2975" name="Oval 14"/>
            <p:cNvSpPr>
              <a:spLocks noChangeArrowheads="1"/>
            </p:cNvSpPr>
            <p:nvPr/>
          </p:nvSpPr>
          <p:spPr bwMode="auto">
            <a:xfrm>
              <a:off x="1219200" y="12192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2976" name="Oval 15"/>
            <p:cNvSpPr>
              <a:spLocks noChangeArrowheads="1"/>
            </p:cNvSpPr>
            <p:nvPr/>
          </p:nvSpPr>
          <p:spPr bwMode="auto">
            <a:xfrm>
              <a:off x="1828800" y="12192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2977" name="Oval 16"/>
            <p:cNvSpPr>
              <a:spLocks noChangeArrowheads="1"/>
            </p:cNvSpPr>
            <p:nvPr/>
          </p:nvSpPr>
          <p:spPr bwMode="auto">
            <a:xfrm>
              <a:off x="457200" y="6096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2978" name="Oval 17"/>
            <p:cNvSpPr>
              <a:spLocks noChangeArrowheads="1"/>
            </p:cNvSpPr>
            <p:nvPr/>
          </p:nvSpPr>
          <p:spPr bwMode="auto">
            <a:xfrm>
              <a:off x="1447800" y="609600"/>
              <a:ext cx="381000" cy="3810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2979" name="Text Box 37"/>
            <p:cNvSpPr txBox="1">
              <a:spLocks noChangeArrowheads="1"/>
            </p:cNvSpPr>
            <p:nvPr/>
          </p:nvSpPr>
          <p:spPr bwMode="auto">
            <a:xfrm>
              <a:off x="0" y="1143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2</a:t>
              </a:r>
              <a:endParaRPr lang="en-US" altLang="zh-CN" sz="2400">
                <a:latin typeface="Times New Roman" pitchFamily="18" charset="0"/>
              </a:endParaRPr>
            </a:p>
          </p:txBody>
        </p:sp>
        <p:sp>
          <p:nvSpPr>
            <p:cNvPr id="82980" name="Text Box 40"/>
            <p:cNvSpPr txBox="1">
              <a:spLocks noChangeArrowheads="1"/>
            </p:cNvSpPr>
            <p:nvPr/>
          </p:nvSpPr>
          <p:spPr bwMode="auto">
            <a:xfrm>
              <a:off x="628650" y="1143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4</a:t>
              </a:r>
              <a:endParaRPr lang="en-US" altLang="zh-CN" sz="2400">
                <a:latin typeface="Times New Roman" pitchFamily="18" charset="0"/>
              </a:endParaRPr>
            </a:p>
          </p:txBody>
        </p:sp>
        <p:sp>
          <p:nvSpPr>
            <p:cNvPr id="82981" name="Text Box 43"/>
            <p:cNvSpPr txBox="1">
              <a:spLocks noChangeArrowheads="1"/>
            </p:cNvSpPr>
            <p:nvPr/>
          </p:nvSpPr>
          <p:spPr bwMode="auto">
            <a:xfrm>
              <a:off x="1238250" y="1143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5</a:t>
              </a:r>
              <a:endParaRPr lang="en-US" altLang="zh-CN" sz="2400">
                <a:latin typeface="Times New Roman" pitchFamily="18" charset="0"/>
              </a:endParaRPr>
            </a:p>
          </p:txBody>
        </p:sp>
        <p:sp>
          <p:nvSpPr>
            <p:cNvPr id="82982" name="Text Box 48"/>
            <p:cNvSpPr txBox="1">
              <a:spLocks noChangeArrowheads="1"/>
            </p:cNvSpPr>
            <p:nvPr/>
          </p:nvSpPr>
          <p:spPr bwMode="auto">
            <a:xfrm>
              <a:off x="1847850" y="11430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7</a:t>
              </a:r>
              <a:endParaRPr lang="en-US" altLang="zh-CN" sz="2400">
                <a:latin typeface="Times New Roman" pitchFamily="18" charset="0"/>
              </a:endParaRPr>
            </a:p>
          </p:txBody>
        </p:sp>
      </p:grpSp>
      <p:sp>
        <p:nvSpPr>
          <p:cNvPr id="130101" name="Line 49"/>
          <p:cNvSpPr>
            <a:spLocks noChangeShapeType="1"/>
          </p:cNvSpPr>
          <p:nvPr/>
        </p:nvSpPr>
        <p:spPr bwMode="auto">
          <a:xfrm flipV="1">
            <a:off x="6099175" y="5141913"/>
            <a:ext cx="757238" cy="396875"/>
          </a:xfrm>
          <a:prstGeom prst="line">
            <a:avLst/>
          </a:prstGeom>
          <a:noFill/>
          <a:ln w="381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0056">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0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10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8CF3B5CF-5B06-402A-8976-14D6E3F7A660}" type="slidenum">
              <a:rPr lang="en-US" altLang="zh-CN" sz="1800" b="1">
                <a:latin typeface="华文新魏" pitchFamily="2" charset="-122"/>
                <a:ea typeface="华文新魏" pitchFamily="2" charset="-122"/>
              </a:rPr>
              <a:pPr algn="r" eaLnBrk="1" hangingPunct="1"/>
              <a:t>78</a:t>
            </a:fld>
            <a:endParaRPr lang="en-US" altLang="zh-CN" sz="1800" b="1">
              <a:latin typeface="华文新魏" pitchFamily="2" charset="-122"/>
              <a:ea typeface="华文新魏" pitchFamily="2" charset="-122"/>
            </a:endParaRPr>
          </a:p>
        </p:txBody>
      </p:sp>
      <p:sp>
        <p:nvSpPr>
          <p:cNvPr id="83971"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19A4A0E3-D762-4F62-A79D-DB8C573C0017}" type="slidenum">
              <a:rPr lang="en-US" altLang="zh-CN" sz="1800" b="1">
                <a:latin typeface="华文新魏" pitchFamily="2" charset="-122"/>
                <a:ea typeface="华文新魏" pitchFamily="2" charset="-122"/>
              </a:rPr>
              <a:pPr algn="r" eaLnBrk="1" hangingPunct="1"/>
              <a:t>78</a:t>
            </a:fld>
            <a:endParaRPr lang="en-US" altLang="zh-CN" sz="1800" b="1">
              <a:latin typeface="华文新魏" pitchFamily="2" charset="-122"/>
              <a:ea typeface="华文新魏" pitchFamily="2" charset="-122"/>
            </a:endParaRPr>
          </a:p>
        </p:txBody>
      </p:sp>
      <p:sp>
        <p:nvSpPr>
          <p:cNvPr id="83972" name="Rectangle 2"/>
          <p:cNvSpPr>
            <a:spLocks noGrp="1" noChangeArrowheads="1"/>
          </p:cNvSpPr>
          <p:nvPr>
            <p:ph type="title" idx="4294967295"/>
          </p:nvPr>
        </p:nvSpPr>
        <p:spPr>
          <a:xfrm>
            <a:off x="3124200" y="549275"/>
            <a:ext cx="2819400" cy="771525"/>
          </a:xfrm>
        </p:spPr>
        <p:txBody>
          <a:bodyPr/>
          <a:lstStyle/>
          <a:p>
            <a:pPr eaLnBrk="1" hangingPunct="1"/>
            <a:r>
              <a:rPr lang="en-US" altLang="zh-CN" sz="4000" b="1" smtClean="0">
                <a:solidFill>
                  <a:schemeClr val="tx2"/>
                </a:solidFill>
                <a:latin typeface="华文新魏" pitchFamily="2" charset="-122"/>
                <a:ea typeface="华文新魏" pitchFamily="2" charset="-122"/>
              </a:rPr>
              <a:t>Huffman</a:t>
            </a:r>
            <a:r>
              <a:rPr lang="zh-CN" altLang="en-US" sz="4000" b="1" smtClean="0">
                <a:solidFill>
                  <a:schemeClr val="tx2"/>
                </a:solidFill>
                <a:latin typeface="华文新魏" pitchFamily="2" charset="-122"/>
                <a:ea typeface="华文新魏" pitchFamily="2" charset="-122"/>
              </a:rPr>
              <a:t>树</a:t>
            </a:r>
          </a:p>
        </p:txBody>
      </p:sp>
      <p:sp>
        <p:nvSpPr>
          <p:cNvPr id="83973" name="Rectangle 3"/>
          <p:cNvSpPr>
            <a:spLocks noGrp="1" noChangeArrowheads="1"/>
          </p:cNvSpPr>
          <p:nvPr>
            <p:ph type="body" idx="4294967295"/>
          </p:nvPr>
        </p:nvSpPr>
        <p:spPr>
          <a:xfrm>
            <a:off x="336550" y="1389063"/>
            <a:ext cx="8267700" cy="1752600"/>
          </a:xfrm>
        </p:spPr>
        <p:txBody>
          <a:bodyPr/>
          <a:lstStyle/>
          <a:p>
            <a:pPr eaLnBrk="1" hangingPunct="1">
              <a:lnSpc>
                <a:spcPct val="105000"/>
              </a:lnSpc>
              <a:spcBef>
                <a:spcPct val="15000"/>
              </a:spcBef>
              <a:buClr>
                <a:srgbClr val="800080"/>
              </a:buClr>
              <a:buSzPct val="50000"/>
            </a:pPr>
            <a:r>
              <a:rPr lang="zh-CN" altLang="en-US" sz="3000" b="1" dirty="0" smtClean="0">
                <a:latin typeface="Times New Roman" pitchFamily="18" charset="0"/>
                <a:ea typeface="仿宋_GB2312" pitchFamily="49" charset="-122"/>
              </a:rPr>
              <a:t>带权路径长度达到最小的扩充二叉树即为</a:t>
            </a:r>
            <a:r>
              <a:rPr lang="en-US" altLang="zh-CN" sz="3000" b="1" dirty="0" smtClean="0">
                <a:latin typeface="Times New Roman" pitchFamily="18" charset="0"/>
                <a:ea typeface="仿宋_GB2312" pitchFamily="49" charset="-122"/>
              </a:rPr>
              <a:t>Huffman</a:t>
            </a:r>
            <a:r>
              <a:rPr lang="zh-CN" altLang="en-US" sz="3000" b="1" dirty="0" smtClean="0">
                <a:latin typeface="Times New Roman" pitchFamily="18" charset="0"/>
                <a:ea typeface="仿宋_GB2312" pitchFamily="49" charset="-122"/>
              </a:rPr>
              <a:t>树。</a:t>
            </a:r>
          </a:p>
          <a:p>
            <a:pPr eaLnBrk="1" hangingPunct="1">
              <a:lnSpc>
                <a:spcPct val="105000"/>
              </a:lnSpc>
              <a:spcBef>
                <a:spcPct val="15000"/>
              </a:spcBef>
              <a:buClr>
                <a:srgbClr val="800080"/>
              </a:buClr>
              <a:buSzPct val="50000"/>
            </a:pPr>
            <a:r>
              <a:rPr lang="zh-CN" altLang="en-US" sz="3000" b="1" dirty="0" smtClean="0">
                <a:latin typeface="Times New Roman" pitchFamily="18" charset="0"/>
                <a:ea typeface="仿宋_GB2312" pitchFamily="49" charset="-122"/>
              </a:rPr>
              <a:t>在</a:t>
            </a:r>
            <a:r>
              <a:rPr lang="en-US" altLang="zh-CN" sz="3000" b="1" dirty="0" smtClean="0">
                <a:latin typeface="Times New Roman" pitchFamily="18" charset="0"/>
                <a:ea typeface="仿宋_GB2312" pitchFamily="49" charset="-122"/>
              </a:rPr>
              <a:t>Huffman</a:t>
            </a:r>
            <a:r>
              <a:rPr lang="zh-CN" altLang="en-US" sz="3000" b="1" dirty="0" smtClean="0">
                <a:latin typeface="Times New Roman" pitchFamily="18" charset="0"/>
                <a:ea typeface="仿宋_GB2312" pitchFamily="49" charset="-122"/>
              </a:rPr>
              <a:t>树中，权值大的结点离根最近。</a:t>
            </a:r>
          </a:p>
        </p:txBody>
      </p:sp>
      <p:sp>
        <p:nvSpPr>
          <p:cNvPr id="131078" name="Text Box 4"/>
          <p:cNvSpPr txBox="1">
            <a:spLocks noChangeArrowheads="1"/>
          </p:cNvSpPr>
          <p:nvPr/>
        </p:nvSpPr>
        <p:spPr bwMode="auto">
          <a:xfrm>
            <a:off x="619125" y="3200400"/>
            <a:ext cx="7985125"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3600" b="1" dirty="0" smtClean="0">
                <a:solidFill>
                  <a:schemeClr val="tx2"/>
                </a:solidFill>
                <a:latin typeface="华文新魏" pitchFamily="2" charset="-122"/>
                <a:ea typeface="华文新魏" pitchFamily="2" charset="-122"/>
              </a:rPr>
              <a:t>Huffman</a:t>
            </a:r>
            <a:r>
              <a:rPr lang="zh-CN" altLang="en-US" sz="3600" b="1" dirty="0" smtClean="0">
                <a:solidFill>
                  <a:schemeClr val="tx2"/>
                </a:solidFill>
                <a:latin typeface="华文新魏" pitchFamily="2" charset="-122"/>
                <a:ea typeface="华文新魏" pitchFamily="2" charset="-122"/>
              </a:rPr>
              <a:t>树的构造算法</a:t>
            </a:r>
          </a:p>
          <a:p>
            <a:pPr eaLnBrk="1" hangingPunct="1">
              <a:defRPr/>
            </a:pPr>
            <a:endParaRPr lang="zh-CN" altLang="en-US" sz="1200" b="1" dirty="0" smtClean="0">
              <a:effectLst>
                <a:outerShdw blurRad="38100" dist="38100" dir="2700000" algn="tl">
                  <a:srgbClr val="000000"/>
                </a:outerShdw>
              </a:effectLst>
              <a:latin typeface="Times New Roman" pitchFamily="18" charset="0"/>
              <a:ea typeface="仿宋_GB2312" pitchFamily="49" charset="-122"/>
            </a:endParaRPr>
          </a:p>
          <a:p>
            <a:pPr eaLnBrk="1" hangingPunct="1">
              <a:lnSpc>
                <a:spcPct val="110000"/>
              </a:lnSpc>
              <a:buFontTx/>
              <a:buAutoNum type="arabicPeriod"/>
              <a:defRPr/>
            </a:pPr>
            <a:r>
              <a:rPr lang="zh-CN" altLang="en-US" sz="3000" b="1" dirty="0" smtClean="0">
                <a:solidFill>
                  <a:srgbClr val="000099"/>
                </a:solidFill>
                <a:latin typeface="Times New Roman" pitchFamily="18" charset="0"/>
                <a:ea typeface="仿宋_GB2312" pitchFamily="49" charset="-122"/>
              </a:rPr>
              <a:t>由给定</a:t>
            </a:r>
            <a:r>
              <a:rPr lang="zh-CN" altLang="en-US" sz="3000" b="1" dirty="0" smtClean="0">
                <a:solidFill>
                  <a:schemeClr val="tx2"/>
                </a:solidFill>
                <a:latin typeface="Times New Roman" pitchFamily="18" charset="0"/>
                <a:ea typeface="仿宋_GB2312" pitchFamily="49" charset="-122"/>
              </a:rPr>
              <a:t> </a:t>
            </a:r>
            <a:r>
              <a:rPr lang="en-US" sz="3000" b="1" i="1" dirty="0" smtClean="0">
                <a:solidFill>
                  <a:schemeClr val="tx2"/>
                </a:solidFill>
                <a:latin typeface="Times New Roman" pitchFamily="18" charset="0"/>
                <a:ea typeface="仿宋_GB2312" pitchFamily="49" charset="-122"/>
              </a:rPr>
              <a:t>n</a:t>
            </a:r>
            <a:r>
              <a:rPr lang="en-US" sz="3000" b="1" i="1" dirty="0" smtClean="0">
                <a:solidFill>
                  <a:schemeClr val="accent2"/>
                </a:solidFill>
                <a:latin typeface="Times New Roman" pitchFamily="18" charset="0"/>
                <a:ea typeface="仿宋_GB2312" pitchFamily="49" charset="-122"/>
              </a:rPr>
              <a:t> </a:t>
            </a:r>
            <a:r>
              <a:rPr lang="zh-CN" altLang="en-US" sz="3000" b="1" dirty="0" smtClean="0">
                <a:solidFill>
                  <a:srgbClr val="000099"/>
                </a:solidFill>
                <a:latin typeface="Times New Roman" pitchFamily="18" charset="0"/>
                <a:ea typeface="仿宋_GB2312" pitchFamily="49" charset="-122"/>
              </a:rPr>
              <a:t>个权值</a:t>
            </a:r>
            <a:r>
              <a:rPr lang="zh-CN" altLang="en-US" sz="3000" b="1" dirty="0" smtClean="0">
                <a:solidFill>
                  <a:schemeClr val="accent2"/>
                </a:solidFill>
                <a:latin typeface="Times New Roman" pitchFamily="18" charset="0"/>
                <a:ea typeface="仿宋_GB2312" pitchFamily="49" charset="-122"/>
              </a:rPr>
              <a:t> </a:t>
            </a:r>
            <a:r>
              <a:rPr lang="en-US" sz="3000" b="1" dirty="0" smtClean="0">
                <a:solidFill>
                  <a:schemeClr val="tx2"/>
                </a:solidFill>
                <a:latin typeface="Times New Roman" pitchFamily="18" charset="0"/>
                <a:ea typeface="仿宋_GB2312" pitchFamily="49" charset="-122"/>
              </a:rPr>
              <a:t>{</a:t>
            </a:r>
            <a:r>
              <a:rPr lang="en-US" sz="3000" b="1" i="1" dirty="0" smtClean="0">
                <a:solidFill>
                  <a:schemeClr val="tx2"/>
                </a:solidFill>
                <a:latin typeface="Times New Roman" pitchFamily="18" charset="0"/>
                <a:ea typeface="仿宋_GB2312" pitchFamily="49" charset="-122"/>
              </a:rPr>
              <a:t>w</a:t>
            </a:r>
            <a:r>
              <a:rPr lang="en-US" sz="3000" b="1" baseline="-25000" dirty="0" smtClean="0">
                <a:solidFill>
                  <a:schemeClr val="tx2"/>
                </a:solidFill>
                <a:latin typeface="Times New Roman" pitchFamily="18" charset="0"/>
                <a:ea typeface="仿宋_GB2312" pitchFamily="49" charset="-122"/>
              </a:rPr>
              <a:t>0</a:t>
            </a:r>
            <a:r>
              <a:rPr lang="en-US" sz="3000" b="1" dirty="0" smtClean="0">
                <a:solidFill>
                  <a:schemeClr val="tx2"/>
                </a:solidFill>
                <a:latin typeface="Times New Roman" pitchFamily="18" charset="0"/>
                <a:ea typeface="仿宋_GB2312" pitchFamily="49" charset="-122"/>
              </a:rPr>
              <a:t>, </a:t>
            </a:r>
            <a:r>
              <a:rPr lang="en-US" sz="3000" b="1" i="1" dirty="0" smtClean="0">
                <a:solidFill>
                  <a:schemeClr val="tx2"/>
                </a:solidFill>
                <a:latin typeface="Times New Roman" pitchFamily="18" charset="0"/>
                <a:ea typeface="仿宋_GB2312" pitchFamily="49" charset="-122"/>
              </a:rPr>
              <a:t>w</a:t>
            </a:r>
            <a:r>
              <a:rPr lang="en-US" sz="3000" b="1" baseline="-25000" dirty="0" smtClean="0">
                <a:solidFill>
                  <a:schemeClr val="tx2"/>
                </a:solidFill>
                <a:latin typeface="Times New Roman" pitchFamily="18" charset="0"/>
                <a:ea typeface="仿宋_GB2312" pitchFamily="49" charset="-122"/>
              </a:rPr>
              <a:t>1</a:t>
            </a:r>
            <a:r>
              <a:rPr lang="en-US" sz="3000" b="1" dirty="0" smtClean="0">
                <a:solidFill>
                  <a:schemeClr val="tx2"/>
                </a:solidFill>
                <a:latin typeface="Times New Roman" pitchFamily="18" charset="0"/>
                <a:ea typeface="仿宋_GB2312" pitchFamily="49" charset="-122"/>
              </a:rPr>
              <a:t>, </a:t>
            </a:r>
            <a:r>
              <a:rPr lang="en-US" sz="3000" b="1" i="1" dirty="0" smtClean="0">
                <a:solidFill>
                  <a:schemeClr val="tx2"/>
                </a:solidFill>
                <a:latin typeface="Times New Roman" pitchFamily="18" charset="0"/>
                <a:ea typeface="仿宋_GB2312" pitchFamily="49" charset="-122"/>
              </a:rPr>
              <a:t>w</a:t>
            </a:r>
            <a:r>
              <a:rPr lang="en-US" sz="3000" b="1" baseline="-25000" dirty="0" smtClean="0">
                <a:solidFill>
                  <a:schemeClr val="tx2"/>
                </a:solidFill>
                <a:latin typeface="Times New Roman" pitchFamily="18" charset="0"/>
                <a:ea typeface="仿宋_GB2312" pitchFamily="49" charset="-122"/>
              </a:rPr>
              <a:t>2</a:t>
            </a:r>
            <a:r>
              <a:rPr lang="en-US" sz="3000" b="1" dirty="0" smtClean="0">
                <a:solidFill>
                  <a:schemeClr val="tx2"/>
                </a:solidFill>
                <a:latin typeface="Times New Roman" pitchFamily="18" charset="0"/>
                <a:ea typeface="仿宋_GB2312" pitchFamily="49" charset="-122"/>
              </a:rPr>
              <a:t>, …, </a:t>
            </a:r>
            <a:r>
              <a:rPr lang="en-US" sz="3000" b="1" i="1" dirty="0" smtClean="0">
                <a:solidFill>
                  <a:schemeClr val="tx2"/>
                </a:solidFill>
                <a:latin typeface="Times New Roman" pitchFamily="18" charset="0"/>
                <a:ea typeface="仿宋_GB2312" pitchFamily="49" charset="-122"/>
              </a:rPr>
              <a:t>w</a:t>
            </a:r>
            <a:r>
              <a:rPr lang="en-US" sz="3000" b="1" i="1" baseline="-25000" dirty="0" smtClean="0">
                <a:solidFill>
                  <a:schemeClr val="tx2"/>
                </a:solidFill>
                <a:latin typeface="Times New Roman" pitchFamily="18" charset="0"/>
                <a:ea typeface="仿宋_GB2312" pitchFamily="49" charset="-122"/>
              </a:rPr>
              <a:t>n</a:t>
            </a:r>
            <a:r>
              <a:rPr lang="en-US" sz="3000" b="1" baseline="-25000" dirty="0" smtClean="0">
                <a:solidFill>
                  <a:schemeClr val="tx2"/>
                </a:solidFill>
                <a:latin typeface="Times New Roman" pitchFamily="18" charset="0"/>
                <a:ea typeface="仿宋_GB2312" pitchFamily="49" charset="-122"/>
              </a:rPr>
              <a:t>-1</a:t>
            </a:r>
            <a:r>
              <a:rPr lang="en-US" sz="3000" b="1" dirty="0" smtClean="0">
                <a:solidFill>
                  <a:schemeClr val="tx2"/>
                </a:solidFill>
                <a:latin typeface="Times New Roman" pitchFamily="18" charset="0"/>
                <a:ea typeface="仿宋_GB2312" pitchFamily="49" charset="-122"/>
              </a:rPr>
              <a:t>}</a:t>
            </a:r>
            <a:r>
              <a:rPr lang="zh-CN" altLang="en-US" sz="3000" b="1" dirty="0" smtClean="0">
                <a:solidFill>
                  <a:schemeClr val="tx2"/>
                </a:solidFill>
                <a:latin typeface="Times New Roman" pitchFamily="18" charset="0"/>
                <a:ea typeface="仿宋_GB2312" pitchFamily="49" charset="-122"/>
              </a:rPr>
              <a:t>，</a:t>
            </a:r>
            <a:r>
              <a:rPr lang="zh-CN" altLang="en-US" sz="3000" b="1" dirty="0" smtClean="0">
                <a:solidFill>
                  <a:srgbClr val="000099"/>
                </a:solidFill>
                <a:latin typeface="Times New Roman" pitchFamily="18" charset="0"/>
                <a:ea typeface="仿宋_GB2312" pitchFamily="49" charset="-122"/>
              </a:rPr>
              <a:t>构造 具有</a:t>
            </a:r>
            <a:r>
              <a:rPr lang="zh-CN" altLang="en-US" sz="3000" b="1" dirty="0" smtClean="0">
                <a:solidFill>
                  <a:schemeClr val="accent2"/>
                </a:solidFill>
                <a:latin typeface="Times New Roman" pitchFamily="18" charset="0"/>
                <a:ea typeface="仿宋_GB2312" pitchFamily="49" charset="-122"/>
              </a:rPr>
              <a:t> </a:t>
            </a:r>
            <a:r>
              <a:rPr lang="en-US" sz="3000" b="1" i="1" dirty="0" smtClean="0">
                <a:solidFill>
                  <a:schemeClr val="tx2"/>
                </a:solidFill>
                <a:latin typeface="Times New Roman" pitchFamily="18" charset="0"/>
                <a:ea typeface="仿宋_GB2312" pitchFamily="49" charset="-122"/>
              </a:rPr>
              <a:t>n</a:t>
            </a:r>
            <a:r>
              <a:rPr lang="en-US" sz="3000" b="1" i="1" dirty="0" smtClean="0">
                <a:solidFill>
                  <a:schemeClr val="accent2"/>
                </a:solidFill>
                <a:latin typeface="Times New Roman" pitchFamily="18" charset="0"/>
                <a:ea typeface="仿宋_GB2312" pitchFamily="49" charset="-122"/>
              </a:rPr>
              <a:t> </a:t>
            </a:r>
            <a:r>
              <a:rPr lang="zh-CN" altLang="en-US" sz="3000" b="1" dirty="0" smtClean="0">
                <a:solidFill>
                  <a:srgbClr val="000099"/>
                </a:solidFill>
                <a:latin typeface="Times New Roman" pitchFamily="18" charset="0"/>
                <a:ea typeface="仿宋_GB2312" pitchFamily="49" charset="-122"/>
              </a:rPr>
              <a:t>棵扩充二叉树的森林</a:t>
            </a:r>
            <a:r>
              <a:rPr lang="zh-CN" altLang="en-US" sz="3000" b="1" i="1" dirty="0" smtClean="0">
                <a:solidFill>
                  <a:schemeClr val="accent2"/>
                </a:solidFill>
                <a:latin typeface="Times New Roman" pitchFamily="18" charset="0"/>
                <a:ea typeface="仿宋_GB2312" pitchFamily="49" charset="-122"/>
              </a:rPr>
              <a:t> </a:t>
            </a:r>
            <a:r>
              <a:rPr lang="en-US" sz="3000" b="1" i="1" dirty="0" smtClean="0">
                <a:solidFill>
                  <a:schemeClr val="tx2"/>
                </a:solidFill>
                <a:latin typeface="Times New Roman" pitchFamily="18" charset="0"/>
                <a:ea typeface="仿宋_GB2312" pitchFamily="49" charset="-122"/>
              </a:rPr>
              <a:t>F</a:t>
            </a:r>
            <a:r>
              <a:rPr lang="en-US" sz="3000" b="1" dirty="0" smtClean="0">
                <a:solidFill>
                  <a:schemeClr val="tx2"/>
                </a:solidFill>
                <a:latin typeface="Times New Roman" pitchFamily="18" charset="0"/>
                <a:ea typeface="仿宋_GB2312" pitchFamily="49" charset="-122"/>
              </a:rPr>
              <a:t> = { </a:t>
            </a:r>
            <a:r>
              <a:rPr lang="en-US" sz="3000" b="1" i="1" dirty="0" smtClean="0">
                <a:solidFill>
                  <a:schemeClr val="tx2"/>
                </a:solidFill>
                <a:latin typeface="Times New Roman" pitchFamily="18" charset="0"/>
                <a:ea typeface="仿宋_GB2312" pitchFamily="49" charset="-122"/>
              </a:rPr>
              <a:t>T</a:t>
            </a:r>
            <a:r>
              <a:rPr lang="en-US" sz="3000" b="1" baseline="-25000" dirty="0" smtClean="0">
                <a:solidFill>
                  <a:schemeClr val="tx2"/>
                </a:solidFill>
                <a:latin typeface="Times New Roman" pitchFamily="18" charset="0"/>
                <a:ea typeface="仿宋_GB2312" pitchFamily="49" charset="-122"/>
              </a:rPr>
              <a:t>0</a:t>
            </a:r>
            <a:r>
              <a:rPr lang="en-US" sz="3000" b="1" dirty="0" smtClean="0">
                <a:solidFill>
                  <a:schemeClr val="tx2"/>
                </a:solidFill>
                <a:latin typeface="Times New Roman" pitchFamily="18" charset="0"/>
                <a:ea typeface="仿宋_GB2312" pitchFamily="49" charset="-122"/>
              </a:rPr>
              <a:t>, </a:t>
            </a:r>
            <a:r>
              <a:rPr lang="en-US" sz="3000" b="1" i="1" dirty="0" smtClean="0">
                <a:solidFill>
                  <a:schemeClr val="tx2"/>
                </a:solidFill>
                <a:latin typeface="Times New Roman" pitchFamily="18" charset="0"/>
                <a:ea typeface="仿宋_GB2312" pitchFamily="49" charset="-122"/>
              </a:rPr>
              <a:t>T</a:t>
            </a:r>
            <a:r>
              <a:rPr lang="en-US" sz="3000" b="1" baseline="-25000" dirty="0" smtClean="0">
                <a:solidFill>
                  <a:schemeClr val="tx2"/>
                </a:solidFill>
                <a:latin typeface="Times New Roman" pitchFamily="18" charset="0"/>
                <a:ea typeface="仿宋_GB2312" pitchFamily="49" charset="-122"/>
              </a:rPr>
              <a:t>1</a:t>
            </a:r>
            <a:r>
              <a:rPr lang="en-US" sz="3000" b="1" dirty="0" smtClean="0">
                <a:solidFill>
                  <a:schemeClr val="tx2"/>
                </a:solidFill>
                <a:latin typeface="Times New Roman" pitchFamily="18" charset="0"/>
                <a:ea typeface="仿宋_GB2312" pitchFamily="49" charset="-122"/>
              </a:rPr>
              <a:t>, </a:t>
            </a:r>
            <a:r>
              <a:rPr lang="en-US" sz="3000" b="1" i="1" dirty="0" smtClean="0">
                <a:solidFill>
                  <a:schemeClr val="tx2"/>
                </a:solidFill>
                <a:latin typeface="Times New Roman" pitchFamily="18" charset="0"/>
                <a:ea typeface="仿宋_GB2312" pitchFamily="49" charset="-122"/>
              </a:rPr>
              <a:t>T</a:t>
            </a:r>
            <a:r>
              <a:rPr lang="en-US" sz="3000" b="1" baseline="-25000" dirty="0" smtClean="0">
                <a:solidFill>
                  <a:schemeClr val="tx2"/>
                </a:solidFill>
                <a:latin typeface="Times New Roman" pitchFamily="18" charset="0"/>
                <a:ea typeface="仿宋_GB2312" pitchFamily="49" charset="-122"/>
              </a:rPr>
              <a:t>2</a:t>
            </a:r>
            <a:r>
              <a:rPr lang="en-US" sz="3000" b="1" dirty="0" smtClean="0">
                <a:solidFill>
                  <a:schemeClr val="tx2"/>
                </a:solidFill>
                <a:latin typeface="Times New Roman" pitchFamily="18" charset="0"/>
                <a:ea typeface="仿宋_GB2312" pitchFamily="49" charset="-122"/>
              </a:rPr>
              <a:t>, </a:t>
            </a:r>
          </a:p>
          <a:p>
            <a:pPr eaLnBrk="1" hangingPunct="1">
              <a:lnSpc>
                <a:spcPct val="110000"/>
              </a:lnSpc>
              <a:defRPr/>
            </a:pPr>
            <a:r>
              <a:rPr lang="en-US" sz="3000" b="1" dirty="0" smtClean="0">
                <a:solidFill>
                  <a:schemeClr val="tx2"/>
                </a:solidFill>
                <a:latin typeface="Times New Roman" pitchFamily="18" charset="0"/>
                <a:ea typeface="仿宋_GB2312" pitchFamily="49" charset="-122"/>
              </a:rPr>
              <a:t>	…, </a:t>
            </a:r>
            <a:r>
              <a:rPr lang="en-US" sz="3000" b="1" i="1" dirty="0" smtClean="0">
                <a:solidFill>
                  <a:schemeClr val="tx2"/>
                </a:solidFill>
                <a:latin typeface="Times New Roman" pitchFamily="18" charset="0"/>
                <a:ea typeface="仿宋_GB2312" pitchFamily="49" charset="-122"/>
              </a:rPr>
              <a:t>T</a:t>
            </a:r>
            <a:r>
              <a:rPr lang="en-US" sz="3000" b="1" i="1" baseline="-25000" dirty="0" smtClean="0">
                <a:solidFill>
                  <a:schemeClr val="tx2"/>
                </a:solidFill>
                <a:latin typeface="Times New Roman" pitchFamily="18" charset="0"/>
                <a:ea typeface="仿宋_GB2312" pitchFamily="49" charset="-122"/>
              </a:rPr>
              <a:t>n</a:t>
            </a:r>
            <a:r>
              <a:rPr lang="en-US" sz="3000" b="1" baseline="-25000" dirty="0" smtClean="0">
                <a:solidFill>
                  <a:schemeClr val="tx2"/>
                </a:solidFill>
                <a:latin typeface="Times New Roman" pitchFamily="18" charset="0"/>
                <a:ea typeface="仿宋_GB2312" pitchFamily="49" charset="-122"/>
              </a:rPr>
              <a:t>-1 </a:t>
            </a:r>
            <a:r>
              <a:rPr lang="en-US" sz="3000" b="1" dirty="0" smtClean="0">
                <a:solidFill>
                  <a:schemeClr val="tx2"/>
                </a:solidFill>
                <a:latin typeface="Times New Roman" pitchFamily="18" charset="0"/>
                <a:ea typeface="仿宋_GB2312" pitchFamily="49" charset="-122"/>
              </a:rPr>
              <a:t>}</a:t>
            </a:r>
            <a:r>
              <a:rPr lang="zh-CN" altLang="en-US" sz="3000" b="1" dirty="0" smtClean="0">
                <a:latin typeface="Times New Roman" pitchFamily="18" charset="0"/>
                <a:ea typeface="仿宋_GB2312" pitchFamily="49" charset="-122"/>
              </a:rPr>
              <a:t>，</a:t>
            </a:r>
            <a:r>
              <a:rPr lang="zh-CN" altLang="en-US" sz="3000" b="1" dirty="0" smtClean="0">
                <a:solidFill>
                  <a:srgbClr val="000099"/>
                </a:solidFill>
                <a:latin typeface="Times New Roman" pitchFamily="18" charset="0"/>
                <a:ea typeface="仿宋_GB2312" pitchFamily="49" charset="-122"/>
              </a:rPr>
              <a:t>其中每棵扩充二叉树</a:t>
            </a:r>
            <a:r>
              <a:rPr lang="zh-CN" altLang="en-US" sz="3000" b="1" dirty="0" smtClean="0">
                <a:solidFill>
                  <a:schemeClr val="accent2"/>
                </a:solidFill>
                <a:latin typeface="Times New Roman" pitchFamily="18" charset="0"/>
                <a:ea typeface="仿宋_GB2312" pitchFamily="49" charset="-122"/>
              </a:rPr>
              <a:t> </a:t>
            </a:r>
            <a:r>
              <a:rPr lang="en-US" sz="3000" b="1" i="1" dirty="0" smtClean="0">
                <a:solidFill>
                  <a:schemeClr val="tx2"/>
                </a:solidFill>
                <a:latin typeface="Times New Roman" pitchFamily="18" charset="0"/>
                <a:ea typeface="仿宋_GB2312" pitchFamily="49" charset="-122"/>
              </a:rPr>
              <a:t>T</a:t>
            </a:r>
            <a:r>
              <a:rPr lang="en-US" sz="3000" b="1" i="1" baseline="-25000" dirty="0" smtClean="0">
                <a:solidFill>
                  <a:schemeClr val="tx2"/>
                </a:solidFill>
                <a:latin typeface="Times New Roman" pitchFamily="18" charset="0"/>
                <a:ea typeface="仿宋_GB2312" pitchFamily="49" charset="-122"/>
              </a:rPr>
              <a:t>i </a:t>
            </a:r>
            <a:r>
              <a:rPr lang="zh-CN" altLang="en-US" sz="3000" b="1" dirty="0" smtClean="0">
                <a:solidFill>
                  <a:srgbClr val="000099"/>
                </a:solidFill>
                <a:latin typeface="Times New Roman" pitchFamily="18" charset="0"/>
                <a:ea typeface="仿宋_GB2312" pitchFamily="49" charset="-122"/>
              </a:rPr>
              <a:t>只有一个带权值</a:t>
            </a:r>
            <a:r>
              <a:rPr lang="zh-CN" altLang="en-US" sz="3000" b="1" dirty="0" smtClean="0">
                <a:solidFill>
                  <a:schemeClr val="accent2"/>
                </a:solidFill>
                <a:latin typeface="Times New Roman" pitchFamily="18" charset="0"/>
                <a:ea typeface="仿宋_GB2312" pitchFamily="49" charset="-122"/>
              </a:rPr>
              <a:t> </a:t>
            </a:r>
            <a:r>
              <a:rPr lang="en-US" sz="3000" b="1" i="1" dirty="0" err="1" smtClean="0">
                <a:solidFill>
                  <a:schemeClr val="tx2"/>
                </a:solidFill>
                <a:latin typeface="Times New Roman" pitchFamily="18" charset="0"/>
                <a:ea typeface="仿宋_GB2312" pitchFamily="49" charset="-122"/>
              </a:rPr>
              <a:t>w</a:t>
            </a:r>
            <a:r>
              <a:rPr lang="en-US" sz="3000" b="1" i="1" baseline="-25000" dirty="0" err="1" smtClean="0">
                <a:solidFill>
                  <a:schemeClr val="tx2"/>
                </a:solidFill>
                <a:latin typeface="Times New Roman" pitchFamily="18" charset="0"/>
                <a:ea typeface="仿宋_GB2312" pitchFamily="49" charset="-122"/>
              </a:rPr>
              <a:t>i</a:t>
            </a:r>
            <a:r>
              <a:rPr lang="en-US" sz="3000" b="1" i="1" baseline="-25000" dirty="0" smtClean="0">
                <a:solidFill>
                  <a:schemeClr val="tx2"/>
                </a:solidFill>
                <a:latin typeface="Times New Roman" pitchFamily="18" charset="0"/>
                <a:ea typeface="仿宋_GB2312" pitchFamily="49" charset="-122"/>
              </a:rPr>
              <a:t> </a:t>
            </a:r>
            <a:r>
              <a:rPr lang="zh-CN" altLang="en-US" sz="3000" b="1" dirty="0" smtClean="0">
                <a:solidFill>
                  <a:srgbClr val="000099"/>
                </a:solidFill>
                <a:latin typeface="Times New Roman" pitchFamily="18" charset="0"/>
                <a:ea typeface="仿宋_GB2312" pitchFamily="49" charset="-122"/>
              </a:rPr>
              <a:t>的根结点</a:t>
            </a:r>
            <a:r>
              <a:rPr lang="en-US" sz="3000" b="1" dirty="0" smtClean="0">
                <a:solidFill>
                  <a:srgbClr val="000099"/>
                </a:solidFill>
                <a:latin typeface="Times New Roman" pitchFamily="18" charset="0"/>
                <a:ea typeface="仿宋_GB2312" pitchFamily="49" charset="-122"/>
              </a:rPr>
              <a:t>, </a:t>
            </a:r>
            <a:r>
              <a:rPr lang="zh-CN" altLang="en-US" sz="3000" b="1" dirty="0" smtClean="0">
                <a:solidFill>
                  <a:srgbClr val="000099"/>
                </a:solidFill>
                <a:latin typeface="Times New Roman" pitchFamily="18" charset="0"/>
                <a:ea typeface="仿宋_GB2312" pitchFamily="49" charset="-122"/>
              </a:rPr>
              <a:t>其左、右子树均为空。</a:t>
            </a:r>
            <a:r>
              <a:rPr lang="zh-CN" altLang="en-US" sz="3200" b="1" dirty="0" smtClean="0">
                <a:effectLst>
                  <a:outerShdw blurRad="38100" dist="38100" dir="2700000" algn="tl">
                    <a:srgbClr val="000000"/>
                  </a:outerShdw>
                </a:effectLst>
                <a:latin typeface="Times New Roman" pitchFamily="18" charset="0"/>
                <a:ea typeface="仿宋_GB2312" pitchFamily="49" charset="-122"/>
              </a:rPr>
              <a:t>    </a:t>
            </a:r>
            <a:endParaRPr lang="zh-CN" altLang="en-US" sz="2400" dirty="0" smtClean="0">
              <a:latin typeface="Times New Roman" pitchFamily="18" charset="0"/>
              <a:ea typeface="仿宋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107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07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107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C5FF9A9B-9B13-4B3C-A144-496D738A0CD4}" type="slidenum">
              <a:rPr lang="en-US" altLang="zh-CN" sz="1800" b="1">
                <a:latin typeface="华文新魏" pitchFamily="2" charset="-122"/>
                <a:ea typeface="华文新魏" pitchFamily="2" charset="-122"/>
              </a:rPr>
              <a:pPr algn="r" eaLnBrk="1" hangingPunct="1"/>
              <a:t>79</a:t>
            </a:fld>
            <a:endParaRPr lang="en-US" altLang="zh-CN" sz="1800" b="1">
              <a:latin typeface="华文新魏" pitchFamily="2" charset="-122"/>
              <a:ea typeface="华文新魏" pitchFamily="2" charset="-122"/>
            </a:endParaRPr>
          </a:p>
        </p:txBody>
      </p:sp>
      <p:sp>
        <p:nvSpPr>
          <p:cNvPr id="84995"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F81549D7-9F35-4AE1-B297-84DAB72311E5}" type="slidenum">
              <a:rPr lang="en-US" altLang="zh-CN" sz="1800" b="1">
                <a:latin typeface="华文新魏" pitchFamily="2" charset="-122"/>
                <a:ea typeface="华文新魏" pitchFamily="2" charset="-122"/>
              </a:rPr>
              <a:pPr algn="r" eaLnBrk="1" hangingPunct="1"/>
              <a:t>79</a:t>
            </a:fld>
            <a:endParaRPr lang="en-US" altLang="zh-CN" sz="1800" b="1">
              <a:latin typeface="华文新魏" pitchFamily="2" charset="-122"/>
              <a:ea typeface="华文新魏" pitchFamily="2" charset="-122"/>
            </a:endParaRPr>
          </a:p>
        </p:txBody>
      </p:sp>
      <p:sp>
        <p:nvSpPr>
          <p:cNvPr id="132100" name="Text Box 2"/>
          <p:cNvSpPr txBox="1">
            <a:spLocks noChangeArrowheads="1"/>
          </p:cNvSpPr>
          <p:nvPr/>
        </p:nvSpPr>
        <p:spPr bwMode="auto">
          <a:xfrm>
            <a:off x="571500" y="800100"/>
            <a:ext cx="7924800" cy="47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4000">
                <a:solidFill>
                  <a:schemeClr val="tx1"/>
                </a:solidFill>
                <a:latin typeface="Arial" pitchFamily="34" charset="0"/>
                <a:ea typeface="宋体" pitchFamily="2" charset="-122"/>
              </a:defRPr>
            </a:lvl1pPr>
            <a:lvl2pPr marL="800100" indent="-34290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eaLnBrk="1" hangingPunct="1">
              <a:lnSpc>
                <a:spcPct val="105000"/>
              </a:lnSpc>
              <a:spcBef>
                <a:spcPct val="10000"/>
              </a:spcBef>
              <a:buClr>
                <a:schemeClr val="tx2"/>
              </a:buClr>
              <a:buFontTx/>
              <a:buAutoNum type="arabicPeriod" startAt="2"/>
              <a:defRPr/>
            </a:pPr>
            <a:r>
              <a:rPr lang="zh-CN" altLang="en-US" sz="3000" b="1" dirty="0" smtClean="0">
                <a:latin typeface="Times New Roman" pitchFamily="18" charset="0"/>
                <a:ea typeface="仿宋_GB2312" pitchFamily="49" charset="-122"/>
              </a:rPr>
              <a:t>重复以下步骤</a:t>
            </a:r>
            <a:r>
              <a:rPr lang="en-US"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直到</a:t>
            </a:r>
            <a:r>
              <a:rPr lang="zh-CN" altLang="en-US" sz="3000" b="1" dirty="0" smtClean="0">
                <a:solidFill>
                  <a:schemeClr val="tx2"/>
                </a:solidFill>
                <a:latin typeface="Times New Roman" pitchFamily="18" charset="0"/>
                <a:ea typeface="仿宋_GB2312" pitchFamily="49" charset="-122"/>
              </a:rPr>
              <a:t> </a:t>
            </a:r>
            <a:r>
              <a:rPr lang="en-US" sz="3000" b="1" i="1" dirty="0" smtClean="0">
                <a:solidFill>
                  <a:schemeClr val="tx2"/>
                </a:solidFill>
                <a:latin typeface="Times New Roman" pitchFamily="18" charset="0"/>
                <a:ea typeface="仿宋_GB2312" pitchFamily="49" charset="-122"/>
              </a:rPr>
              <a:t>F</a:t>
            </a:r>
            <a:r>
              <a:rPr lang="en-US" sz="3000" b="1" i="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中仅剩一棵树为止：</a:t>
            </a:r>
          </a:p>
          <a:p>
            <a:pPr lvl="1" eaLnBrk="1" hangingPunct="1">
              <a:lnSpc>
                <a:spcPct val="105000"/>
              </a:lnSpc>
              <a:spcBef>
                <a:spcPct val="10000"/>
              </a:spcBef>
              <a:buClr>
                <a:schemeClr val="tx2"/>
              </a:buClr>
              <a:buFontTx/>
              <a:buAutoNum type="alphaLcParenR"/>
              <a:defRPr/>
            </a:pPr>
            <a:r>
              <a:rPr lang="zh-CN" altLang="en-US" sz="3000" b="1" dirty="0" smtClean="0">
                <a:latin typeface="Times New Roman" pitchFamily="18" charset="0"/>
                <a:ea typeface="仿宋_GB2312" pitchFamily="49" charset="-122"/>
              </a:rPr>
              <a:t>在 </a:t>
            </a:r>
            <a:r>
              <a:rPr lang="en-US" sz="3000" b="1" i="1" dirty="0" smtClean="0">
                <a:solidFill>
                  <a:schemeClr val="tx2"/>
                </a:solidFill>
                <a:latin typeface="Times New Roman" pitchFamily="18" charset="0"/>
                <a:ea typeface="仿宋_GB2312" pitchFamily="49" charset="-122"/>
              </a:rPr>
              <a:t>F </a:t>
            </a:r>
            <a:r>
              <a:rPr lang="zh-CN" altLang="en-US" sz="3000" b="1" dirty="0" smtClean="0">
                <a:latin typeface="Times New Roman" pitchFamily="18" charset="0"/>
                <a:ea typeface="仿宋_GB2312" pitchFamily="49" charset="-122"/>
              </a:rPr>
              <a:t>中选取两棵根结点的权值最小的扩充二叉树</a:t>
            </a:r>
            <a:r>
              <a:rPr lang="en-US"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做为左、右子树构造一棵新的二叉树。置新的二叉树的根结点的权值为其左、右子树上根结点的权值之和。</a:t>
            </a:r>
          </a:p>
          <a:p>
            <a:pPr lvl="1" eaLnBrk="1" hangingPunct="1">
              <a:lnSpc>
                <a:spcPct val="105000"/>
              </a:lnSpc>
              <a:spcBef>
                <a:spcPct val="10000"/>
              </a:spcBef>
              <a:buClr>
                <a:schemeClr val="tx2"/>
              </a:buClr>
              <a:buFontTx/>
              <a:buAutoNum type="alphaLcParenR"/>
              <a:defRPr/>
            </a:pPr>
            <a:r>
              <a:rPr lang="zh-CN" altLang="en-US" sz="3000" b="1" dirty="0" smtClean="0">
                <a:latin typeface="Times New Roman" pitchFamily="18" charset="0"/>
                <a:ea typeface="仿宋_GB2312" pitchFamily="49" charset="-122"/>
              </a:rPr>
              <a:t>在 </a:t>
            </a:r>
            <a:r>
              <a:rPr lang="en-US" sz="3000" b="1" i="1" dirty="0" smtClean="0">
                <a:latin typeface="Times New Roman" pitchFamily="18" charset="0"/>
                <a:ea typeface="仿宋_GB2312" pitchFamily="49" charset="-122"/>
              </a:rPr>
              <a:t>F </a:t>
            </a:r>
            <a:r>
              <a:rPr lang="zh-CN" altLang="en-US" sz="3000" b="1" dirty="0" smtClean="0">
                <a:latin typeface="Times New Roman" pitchFamily="18" charset="0"/>
                <a:ea typeface="仿宋_GB2312" pitchFamily="49" charset="-122"/>
              </a:rPr>
              <a:t>中删去这两棵二叉树。</a:t>
            </a:r>
          </a:p>
          <a:p>
            <a:pPr lvl="1" eaLnBrk="1" hangingPunct="1">
              <a:lnSpc>
                <a:spcPct val="105000"/>
              </a:lnSpc>
              <a:spcBef>
                <a:spcPct val="10000"/>
              </a:spcBef>
              <a:buClr>
                <a:schemeClr val="tx2"/>
              </a:buClr>
              <a:buFontTx/>
              <a:buAutoNum type="alphaLcParenR"/>
              <a:defRPr/>
            </a:pPr>
            <a:r>
              <a:rPr lang="zh-CN" altLang="en-US" sz="3000" b="1" dirty="0" smtClean="0">
                <a:latin typeface="Times New Roman" pitchFamily="18" charset="0"/>
                <a:ea typeface="仿宋_GB2312" pitchFamily="49" charset="-122"/>
              </a:rPr>
              <a:t>把新的二叉树加入 </a:t>
            </a:r>
            <a:r>
              <a:rPr lang="en-US" sz="3000" b="1" i="1" dirty="0" smtClean="0">
                <a:latin typeface="Times New Roman" pitchFamily="18" charset="0"/>
                <a:ea typeface="仿宋_GB2312" pitchFamily="49" charset="-122"/>
              </a:rPr>
              <a:t>F</a:t>
            </a:r>
            <a:r>
              <a:rPr lang="zh-CN" altLang="en-US" sz="3000" b="1" dirty="0" smtClean="0">
                <a:latin typeface="Times New Roman" pitchFamily="18" charset="0"/>
                <a:ea typeface="仿宋_GB2312" pitchFamily="49" charset="-122"/>
              </a:rPr>
              <a:t>。</a:t>
            </a:r>
          </a:p>
          <a:p>
            <a:pPr eaLnBrk="1" hangingPunct="1">
              <a:lnSpc>
                <a:spcPct val="110000"/>
              </a:lnSpc>
              <a:spcBef>
                <a:spcPct val="10000"/>
              </a:spcBef>
              <a:defRPr/>
            </a:pPr>
            <a:endParaRPr lang="zh-CN" altLang="en-US" sz="3000" b="1" dirty="0" smtClean="0">
              <a:latin typeface="Times New Roman" pitchFamily="18" charset="0"/>
              <a:ea typeface="仿宋_GB2312" pitchFamily="49" charset="-122"/>
            </a:endParaRPr>
          </a:p>
          <a:p>
            <a:pPr eaLnBrk="1" hangingPunct="1">
              <a:lnSpc>
                <a:spcPct val="105000"/>
              </a:lnSpc>
              <a:defRPr/>
            </a:pPr>
            <a:r>
              <a:rPr lang="zh-CN" altLang="en-US" sz="3600" b="1" dirty="0" smtClean="0">
                <a:solidFill>
                  <a:srgbClr val="CC3300"/>
                </a:solidFill>
                <a:effectLst>
                  <a:outerShdw blurRad="38100" dist="38100" dir="2700000" algn="tl">
                    <a:srgbClr val="000000"/>
                  </a:outerShdw>
                </a:effectLst>
                <a:latin typeface="Times New Roman" pitchFamily="18" charset="0"/>
                <a:ea typeface="仿宋_GB2312" pitchFamily="49" charset="-122"/>
              </a:rPr>
              <a:t>              </a:t>
            </a:r>
            <a:r>
              <a:rPr lang="en-US" sz="3600" b="1" dirty="0" smtClean="0">
                <a:solidFill>
                  <a:schemeClr val="tx2"/>
                </a:solidFill>
                <a:latin typeface="华文新魏" pitchFamily="2" charset="-122"/>
                <a:ea typeface="华文新魏" pitchFamily="2" charset="-122"/>
              </a:rPr>
              <a:t>Huffman</a:t>
            </a:r>
            <a:r>
              <a:rPr lang="zh-CN" altLang="en-US" sz="3600" b="1" dirty="0" smtClean="0">
                <a:solidFill>
                  <a:schemeClr val="tx2"/>
                </a:solidFill>
                <a:latin typeface="华文新魏" pitchFamily="2" charset="-122"/>
                <a:ea typeface="华文新魏" pitchFamily="2" charset="-122"/>
              </a:rPr>
              <a:t>树的构造过程</a:t>
            </a:r>
            <a:endParaRPr lang="zh-CN" altLang="en-US" sz="3200" b="1" dirty="0" smtClean="0">
              <a:solidFill>
                <a:schemeClr val="tx2"/>
              </a:solidFill>
              <a:latin typeface="华文新魏" pitchFamily="2" charset="-122"/>
              <a:ea typeface="华文新魏"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10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210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210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210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B6AF456E-6395-4874-B035-570F18B5709E}" type="slidenum">
              <a:rPr lang="en-US" altLang="zh-CN" sz="1800" b="1">
                <a:latin typeface="华文新魏" pitchFamily="2" charset="-122"/>
                <a:ea typeface="华文新魏" pitchFamily="2" charset="-122"/>
              </a:rPr>
              <a:pPr algn="r" eaLnBrk="1" hangingPunct="1"/>
              <a:t>8</a:t>
            </a:fld>
            <a:endParaRPr lang="en-US" altLang="zh-CN" sz="1800" b="1">
              <a:latin typeface="华文新魏" pitchFamily="2" charset="-122"/>
              <a:ea typeface="华文新魏" pitchFamily="2" charset="-122"/>
            </a:endParaRPr>
          </a:p>
        </p:txBody>
      </p:sp>
      <p:sp>
        <p:nvSpPr>
          <p:cNvPr id="14339"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493692D8-33A4-4D80-8DFB-44D6EE27C10E}" type="slidenum">
              <a:rPr lang="en-US" altLang="zh-CN" sz="1800" b="1">
                <a:latin typeface="华文新魏" pitchFamily="2" charset="-122"/>
                <a:ea typeface="华文新魏" pitchFamily="2" charset="-122"/>
              </a:rPr>
              <a:pPr algn="r" eaLnBrk="1" hangingPunct="1"/>
              <a:t>8</a:t>
            </a:fld>
            <a:endParaRPr lang="en-US" altLang="zh-CN" sz="1800" b="1">
              <a:latin typeface="华文新魏" pitchFamily="2" charset="-122"/>
              <a:ea typeface="华文新魏" pitchFamily="2" charset="-122"/>
            </a:endParaRPr>
          </a:p>
        </p:txBody>
      </p:sp>
      <p:sp>
        <p:nvSpPr>
          <p:cNvPr id="14340" name="Rectangle 4"/>
          <p:cNvSpPr>
            <a:spLocks noGrp="1" noChangeArrowheads="1"/>
          </p:cNvSpPr>
          <p:nvPr>
            <p:ph type="title" idx="4294967295"/>
          </p:nvPr>
        </p:nvSpPr>
        <p:spPr>
          <a:xfrm>
            <a:off x="457200" y="457200"/>
            <a:ext cx="8229600" cy="992188"/>
          </a:xfrm>
        </p:spPr>
        <p:txBody>
          <a:bodyPr/>
          <a:lstStyle/>
          <a:p>
            <a:pPr algn="ctr" eaLnBrk="1" hangingPunct="1"/>
            <a:r>
              <a:rPr lang="zh-CN" sz="4000" b="1" smtClean="0">
                <a:solidFill>
                  <a:schemeClr val="tx2"/>
                </a:solidFill>
                <a:ea typeface="华文新魏" pitchFamily="2" charset="-122"/>
              </a:rPr>
              <a:t>二叉树的性质</a:t>
            </a:r>
          </a:p>
        </p:txBody>
      </p:sp>
      <p:sp>
        <p:nvSpPr>
          <p:cNvPr id="22533" name="Rectangle 5"/>
          <p:cNvSpPr>
            <a:spLocks noGrp="1" noChangeArrowheads="1"/>
          </p:cNvSpPr>
          <p:nvPr>
            <p:ph type="body" idx="4294967295"/>
          </p:nvPr>
        </p:nvSpPr>
        <p:spPr>
          <a:xfrm>
            <a:off x="336550" y="1447800"/>
            <a:ext cx="8375650" cy="4860925"/>
          </a:xfrm>
        </p:spPr>
        <p:txBody>
          <a:bodyPr/>
          <a:lstStyle/>
          <a:p>
            <a:pPr eaLnBrk="1" hangingPunct="1">
              <a:lnSpc>
                <a:spcPct val="105000"/>
              </a:lnSpc>
              <a:spcBef>
                <a:spcPct val="10000"/>
              </a:spcBef>
              <a:buClr>
                <a:srgbClr val="800080"/>
              </a:buClr>
              <a:buSzPct val="50000"/>
              <a:buFont typeface="Wingdings" pitchFamily="2" charset="2"/>
              <a:buNone/>
            </a:pPr>
            <a:r>
              <a:rPr lang="zh-CN" altLang="en-US" sz="3000" b="1" u="sng" dirty="0" smtClean="0">
                <a:solidFill>
                  <a:schemeClr val="tx2"/>
                </a:solidFill>
                <a:latin typeface="Times New Roman" pitchFamily="18" charset="0"/>
                <a:ea typeface="仿宋_GB2312" pitchFamily="49" charset="-122"/>
              </a:rPr>
              <a:t>性质</a:t>
            </a:r>
            <a:r>
              <a:rPr lang="en-US" altLang="zh-CN" sz="3000" b="1" u="sng" dirty="0" smtClean="0">
                <a:solidFill>
                  <a:schemeClr val="tx2"/>
                </a:solidFill>
                <a:latin typeface="Times New Roman" pitchFamily="18" charset="0"/>
                <a:ea typeface="仿宋_GB2312" pitchFamily="49" charset="-122"/>
              </a:rPr>
              <a:t>1:</a:t>
            </a:r>
            <a:r>
              <a:rPr lang="en-US" altLang="zh-CN" sz="3000" b="1" dirty="0" smtClean="0">
                <a:solidFill>
                  <a:srgbClr val="008000"/>
                </a:solidFill>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若二叉树结点的层次从 </a:t>
            </a:r>
            <a:r>
              <a:rPr lang="en-US" altLang="zh-CN" sz="3000" b="1" dirty="0" smtClean="0">
                <a:latin typeface="Times New Roman" pitchFamily="18" charset="0"/>
                <a:ea typeface="仿宋_GB2312" pitchFamily="49" charset="-122"/>
              </a:rPr>
              <a:t>1 </a:t>
            </a:r>
            <a:r>
              <a:rPr lang="zh-CN" altLang="en-US" sz="3000" b="1" dirty="0" smtClean="0">
                <a:latin typeface="Times New Roman" pitchFamily="18" charset="0"/>
                <a:ea typeface="仿宋_GB2312" pitchFamily="49" charset="-122"/>
              </a:rPr>
              <a:t>开始</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则在二叉树的第 </a:t>
            </a:r>
            <a:r>
              <a:rPr lang="en-US" altLang="zh-CN" sz="3000" b="1" i="1" dirty="0" err="1" smtClean="0">
                <a:latin typeface="Times New Roman" pitchFamily="18" charset="0"/>
                <a:ea typeface="仿宋_GB2312" pitchFamily="49" charset="-122"/>
              </a:rPr>
              <a:t>i</a:t>
            </a:r>
            <a:r>
              <a:rPr lang="en-US" altLang="zh-CN" sz="3000" b="1" i="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层最多有</a:t>
            </a:r>
            <a:r>
              <a:rPr lang="zh-CN" altLang="en-US" sz="3000" b="1" dirty="0" smtClean="0">
                <a:solidFill>
                  <a:schemeClr val="tx2"/>
                </a:solidFill>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个结点。</a:t>
            </a:r>
            <a:r>
              <a:rPr lang="en-US" altLang="zh-CN" sz="3000" b="1" dirty="0" smtClean="0">
                <a:latin typeface="Times New Roman" pitchFamily="18" charset="0"/>
                <a:ea typeface="仿宋_GB2312" pitchFamily="49" charset="-122"/>
              </a:rPr>
              <a:t>( </a:t>
            </a:r>
            <a:r>
              <a:rPr lang="en-US" altLang="zh-CN" sz="3000" b="1" i="1" dirty="0" smtClean="0">
                <a:latin typeface="Times New Roman" pitchFamily="18" charset="0"/>
                <a:ea typeface="仿宋_GB2312" pitchFamily="49" charset="-122"/>
              </a:rPr>
              <a:t>i</a:t>
            </a:r>
            <a:r>
              <a:rPr lang="en-US" altLang="zh-CN" sz="3000" b="1" dirty="0" smtClean="0">
                <a:latin typeface="宋体" pitchFamily="2" charset="-122"/>
              </a:rPr>
              <a:t>≥</a:t>
            </a:r>
            <a:r>
              <a:rPr lang="en-US" altLang="zh-CN" sz="3000" b="1" dirty="0" smtClean="0">
                <a:latin typeface="Times New Roman" pitchFamily="18" charset="0"/>
                <a:ea typeface="仿宋_GB2312" pitchFamily="49" charset="-122"/>
              </a:rPr>
              <a:t>1)</a:t>
            </a:r>
          </a:p>
          <a:p>
            <a:pPr eaLnBrk="1" hangingPunct="1">
              <a:lnSpc>
                <a:spcPct val="105000"/>
              </a:lnSpc>
              <a:spcBef>
                <a:spcPct val="10000"/>
              </a:spcBef>
              <a:buClr>
                <a:srgbClr val="800080"/>
              </a:buClr>
              <a:buSzPct val="50000"/>
              <a:buFont typeface="Wingdings" pitchFamily="2" charset="2"/>
              <a:buNone/>
            </a:pPr>
            <a:r>
              <a:rPr lang="en-US" altLang="zh-CN" sz="3000" b="1" dirty="0" smtClean="0">
                <a:solidFill>
                  <a:srgbClr val="006600"/>
                </a:solidFill>
                <a:latin typeface="Times New Roman" pitchFamily="18" charset="0"/>
                <a:ea typeface="仿宋_GB2312" pitchFamily="49" charset="-122"/>
              </a:rPr>
              <a:t>[</a:t>
            </a:r>
            <a:r>
              <a:rPr lang="zh-CN" altLang="en-US" sz="3000" b="1" dirty="0" smtClean="0">
                <a:solidFill>
                  <a:srgbClr val="006600"/>
                </a:solidFill>
                <a:latin typeface="Times New Roman" pitchFamily="18" charset="0"/>
                <a:ea typeface="仿宋_GB2312" pitchFamily="49" charset="-122"/>
              </a:rPr>
              <a:t>证明用数学归纳法</a:t>
            </a:r>
            <a:r>
              <a:rPr lang="en-US" altLang="zh-CN" sz="3000" b="1" dirty="0" smtClean="0">
                <a:solidFill>
                  <a:srgbClr val="006600"/>
                </a:solidFill>
                <a:latin typeface="Times New Roman" pitchFamily="18" charset="0"/>
                <a:ea typeface="仿宋_GB2312" pitchFamily="49" charset="-122"/>
              </a:rPr>
              <a:t>]</a:t>
            </a:r>
          </a:p>
          <a:p>
            <a:pPr eaLnBrk="1" hangingPunct="1">
              <a:lnSpc>
                <a:spcPct val="105000"/>
              </a:lnSpc>
              <a:spcBef>
                <a:spcPct val="10000"/>
              </a:spcBef>
              <a:buClr>
                <a:srgbClr val="800080"/>
              </a:buClr>
              <a:buSzPct val="50000"/>
              <a:buFont typeface="Wingdings" pitchFamily="2" charset="2"/>
              <a:buNone/>
            </a:pPr>
            <a:endParaRPr lang="en-US" sz="900" b="1" dirty="0" smtClean="0">
              <a:solidFill>
                <a:srgbClr val="006600"/>
              </a:solidFill>
              <a:latin typeface="Times New Roman" pitchFamily="18" charset="0"/>
              <a:ea typeface="仿宋_GB2312" pitchFamily="49" charset="-122"/>
            </a:endParaRPr>
          </a:p>
          <a:p>
            <a:pPr eaLnBrk="1" hangingPunct="1">
              <a:lnSpc>
                <a:spcPct val="105000"/>
              </a:lnSpc>
              <a:spcBef>
                <a:spcPct val="10000"/>
              </a:spcBef>
              <a:buClr>
                <a:srgbClr val="800080"/>
              </a:buClr>
              <a:buSzPct val="50000"/>
              <a:buFont typeface="Wingdings" pitchFamily="2" charset="2"/>
              <a:buNone/>
            </a:pPr>
            <a:r>
              <a:rPr lang="zh-CN" altLang="en-US" sz="3000" b="1" u="sng" dirty="0" smtClean="0">
                <a:solidFill>
                  <a:schemeClr val="tx2"/>
                </a:solidFill>
                <a:latin typeface="Times New Roman" pitchFamily="18" charset="0"/>
                <a:ea typeface="仿宋_GB2312" pitchFamily="49" charset="-122"/>
              </a:rPr>
              <a:t>性质</a:t>
            </a:r>
            <a:r>
              <a:rPr lang="en-US" altLang="zh-CN" sz="3000" b="1" u="sng" dirty="0" smtClean="0">
                <a:solidFill>
                  <a:schemeClr val="tx2"/>
                </a:solidFill>
                <a:latin typeface="Times New Roman" pitchFamily="18" charset="0"/>
                <a:ea typeface="仿宋_GB2312" pitchFamily="49" charset="-122"/>
              </a:rPr>
              <a:t>2:</a:t>
            </a:r>
            <a:r>
              <a:rPr lang="en-US" altLang="zh-CN" sz="3000" b="1" dirty="0" smtClean="0">
                <a:solidFill>
                  <a:schemeClr val="tx2"/>
                </a:solidFill>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深度为 </a:t>
            </a:r>
            <a:r>
              <a:rPr lang="en-US" altLang="zh-CN" sz="3000" b="1" i="1" dirty="0" smtClean="0">
                <a:latin typeface="Times New Roman" pitchFamily="18" charset="0"/>
                <a:ea typeface="仿宋_GB2312" pitchFamily="49" charset="-122"/>
              </a:rPr>
              <a:t>k</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的二叉树最少有 </a:t>
            </a:r>
            <a:r>
              <a:rPr lang="en-US" altLang="zh-CN" sz="3000" b="1" i="1" dirty="0" smtClean="0">
                <a:solidFill>
                  <a:schemeClr val="tx2"/>
                </a:solidFill>
                <a:latin typeface="Times New Roman" pitchFamily="18" charset="0"/>
                <a:ea typeface="仿宋_GB2312" pitchFamily="49" charset="-122"/>
              </a:rPr>
              <a:t>k</a:t>
            </a:r>
            <a:r>
              <a:rPr lang="en-US" altLang="zh-CN" sz="3000" b="1" i="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个结点，最多有 </a:t>
            </a:r>
            <a:r>
              <a:rPr lang="en-US" altLang="zh-CN" sz="3000" b="1" dirty="0" smtClean="0">
                <a:solidFill>
                  <a:schemeClr val="tx2"/>
                </a:solidFill>
                <a:latin typeface="Times New Roman" pitchFamily="18" charset="0"/>
                <a:ea typeface="仿宋_GB2312" pitchFamily="49" charset="-122"/>
              </a:rPr>
              <a:t>2</a:t>
            </a:r>
            <a:r>
              <a:rPr lang="en-US" altLang="zh-CN" sz="3000" b="1" i="1" baseline="30000" dirty="0" smtClean="0">
                <a:solidFill>
                  <a:schemeClr val="tx2"/>
                </a:solidFill>
                <a:latin typeface="Times New Roman" pitchFamily="18" charset="0"/>
                <a:ea typeface="仿宋_GB2312" pitchFamily="49" charset="-122"/>
              </a:rPr>
              <a:t>k</a:t>
            </a:r>
            <a:r>
              <a:rPr lang="en-US" altLang="zh-CN" sz="3000" b="1" dirty="0" smtClean="0">
                <a:solidFill>
                  <a:schemeClr val="tx2"/>
                </a:solidFill>
                <a:latin typeface="Courier New" pitchFamily="49" charset="0"/>
                <a:ea typeface="仿宋_GB2312" pitchFamily="49" charset="-122"/>
              </a:rPr>
              <a:t>-</a:t>
            </a:r>
            <a:r>
              <a:rPr lang="en-US" altLang="zh-CN" sz="3000" b="1" dirty="0" smtClean="0">
                <a:solidFill>
                  <a:schemeClr val="tx2"/>
                </a:solidFill>
                <a:latin typeface="Times New Roman" pitchFamily="18" charset="0"/>
                <a:ea typeface="仿宋_GB2312" pitchFamily="49" charset="-122"/>
              </a:rPr>
              <a:t>1</a:t>
            </a:r>
            <a:r>
              <a:rPr lang="zh-CN" altLang="en-US" sz="3000" b="1" dirty="0" smtClean="0">
                <a:latin typeface="Times New Roman" pitchFamily="18" charset="0"/>
                <a:ea typeface="仿宋_GB2312" pitchFamily="49" charset="-122"/>
              </a:rPr>
              <a:t>个结点。</a:t>
            </a:r>
            <a:r>
              <a:rPr lang="en-US" altLang="zh-CN" sz="3000" b="1" dirty="0" smtClean="0">
                <a:latin typeface="Times New Roman" pitchFamily="18" charset="0"/>
                <a:ea typeface="仿宋_GB2312" pitchFamily="49" charset="-122"/>
              </a:rPr>
              <a:t>( </a:t>
            </a:r>
            <a:r>
              <a:rPr lang="en-US" altLang="zh-CN" sz="3000" b="1" i="1" dirty="0" smtClean="0">
                <a:latin typeface="Times New Roman" pitchFamily="18" charset="0"/>
                <a:ea typeface="仿宋_GB2312" pitchFamily="49" charset="-122"/>
              </a:rPr>
              <a:t>k</a:t>
            </a:r>
            <a:r>
              <a:rPr lang="en-US" altLang="zh-CN" sz="3000" b="1" dirty="0" smtClean="0">
                <a:latin typeface="宋体" pitchFamily="2" charset="-122"/>
              </a:rPr>
              <a:t>≥</a:t>
            </a:r>
            <a:r>
              <a:rPr lang="en-US" altLang="zh-CN" sz="3000" b="1" dirty="0" smtClean="0">
                <a:latin typeface="Times New Roman" pitchFamily="18" charset="0"/>
                <a:ea typeface="仿宋_GB2312" pitchFamily="49" charset="-122"/>
              </a:rPr>
              <a:t>1 )</a:t>
            </a:r>
          </a:p>
          <a:p>
            <a:pPr eaLnBrk="1" hangingPunct="1">
              <a:lnSpc>
                <a:spcPct val="105000"/>
              </a:lnSpc>
              <a:spcBef>
                <a:spcPct val="10000"/>
              </a:spcBef>
              <a:buClr>
                <a:srgbClr val="800080"/>
              </a:buClr>
              <a:buSzPct val="50000"/>
              <a:buFont typeface="Wingdings" pitchFamily="2" charset="2"/>
              <a:buNone/>
            </a:pPr>
            <a:r>
              <a:rPr lang="zh-CN" altLang="en-US" sz="3000" b="1" dirty="0" smtClean="0">
                <a:latin typeface="Times New Roman" pitchFamily="18" charset="0"/>
                <a:ea typeface="仿宋_GB2312" pitchFamily="49" charset="-122"/>
              </a:rPr>
              <a:t>            每一层最少要有</a:t>
            </a:r>
            <a:r>
              <a:rPr lang="en-US" altLang="zh-CN" sz="3000" b="1" dirty="0" smtClean="0">
                <a:latin typeface="Times New Roman" pitchFamily="18" charset="0"/>
                <a:ea typeface="仿宋_GB2312" pitchFamily="49" charset="-122"/>
              </a:rPr>
              <a:t>1</a:t>
            </a:r>
            <a:r>
              <a:rPr lang="zh-CN" altLang="en-US" sz="3000" b="1" dirty="0" smtClean="0">
                <a:latin typeface="Times New Roman" pitchFamily="18" charset="0"/>
                <a:ea typeface="仿宋_GB2312" pitchFamily="49" charset="-122"/>
              </a:rPr>
              <a:t>个结点，因此，最少结点数为 </a:t>
            </a:r>
            <a:r>
              <a:rPr lang="en-US" altLang="zh-CN" sz="3000" b="1" i="1" dirty="0" smtClean="0">
                <a:latin typeface="Times New Roman" pitchFamily="18" charset="0"/>
                <a:ea typeface="仿宋_GB2312" pitchFamily="49" charset="-122"/>
              </a:rPr>
              <a:t>k</a:t>
            </a:r>
            <a:r>
              <a:rPr lang="zh-CN" altLang="en-US" sz="3000" b="1" dirty="0" smtClean="0">
                <a:latin typeface="Times New Roman" pitchFamily="18" charset="0"/>
                <a:ea typeface="仿宋_GB2312" pitchFamily="49" charset="-122"/>
              </a:rPr>
              <a:t>。</a:t>
            </a:r>
            <a:endParaRPr lang="en-US" sz="3000" b="1" dirty="0" smtClean="0">
              <a:latin typeface="Times New Roman" pitchFamily="18" charset="0"/>
              <a:ea typeface="仿宋_GB2312" pitchFamily="49" charset="-122"/>
            </a:endParaRPr>
          </a:p>
          <a:p>
            <a:pPr marL="342900" lvl="1" indent="-342900" eaLnBrk="1" hangingPunct="1">
              <a:lnSpc>
                <a:spcPct val="105000"/>
              </a:lnSpc>
              <a:spcBef>
                <a:spcPct val="10000"/>
              </a:spcBef>
              <a:buClr>
                <a:srgbClr val="800080"/>
              </a:buClr>
              <a:buSzPct val="50000"/>
              <a:buFont typeface="Wingdings" pitchFamily="2" charset="2"/>
              <a:buNone/>
            </a:pPr>
            <a:r>
              <a:rPr lang="zh-CN" altLang="en-US" sz="3000" b="1" dirty="0" smtClean="0">
                <a:latin typeface="Times New Roman" pitchFamily="18" charset="0"/>
                <a:ea typeface="仿宋_GB2312" pitchFamily="49" charset="-122"/>
              </a:rPr>
              <a:t>           最多结点个数借助性质</a:t>
            </a:r>
            <a:r>
              <a:rPr lang="en-US" altLang="zh-CN" sz="3000" b="1" dirty="0" smtClean="0">
                <a:latin typeface="Times New Roman" pitchFamily="18" charset="0"/>
                <a:ea typeface="仿宋_GB2312" pitchFamily="49" charset="-122"/>
              </a:rPr>
              <a:t>1</a:t>
            </a:r>
            <a:r>
              <a:rPr lang="zh-CN" altLang="en-US" sz="3000" b="1" dirty="0" smtClean="0">
                <a:latin typeface="Times New Roman" pitchFamily="18" charset="0"/>
                <a:ea typeface="仿宋_GB2312" pitchFamily="49" charset="-122"/>
              </a:rPr>
              <a:t>：用求等比级数前</a:t>
            </a:r>
            <a:r>
              <a:rPr lang="en-US" altLang="zh-CN" sz="3000" b="1" i="1" dirty="0" smtClean="0">
                <a:latin typeface="Times New Roman" pitchFamily="18" charset="0"/>
                <a:ea typeface="仿宋_GB2312" pitchFamily="49" charset="-122"/>
              </a:rPr>
              <a:t>k</a:t>
            </a:r>
            <a:r>
              <a:rPr lang="zh-CN" altLang="en-US" sz="3000" b="1" dirty="0" smtClean="0">
                <a:latin typeface="Times New Roman" pitchFamily="18" charset="0"/>
                <a:ea typeface="仿宋_GB2312" pitchFamily="49" charset="-122"/>
              </a:rPr>
              <a:t>项和的公式</a:t>
            </a:r>
            <a:r>
              <a:rPr lang="en-US" altLang="zh-CN" sz="3000" b="1" dirty="0" smtClean="0">
                <a:latin typeface="Times New Roman" pitchFamily="18" charset="0"/>
                <a:ea typeface="仿宋_GB2312" pitchFamily="49" charset="-122"/>
              </a:rPr>
              <a:t>:</a:t>
            </a:r>
            <a:r>
              <a:rPr lang="zh-CN" altLang="en-US" sz="3000" b="1" dirty="0" smtClean="0">
                <a:solidFill>
                  <a:srgbClr val="D60093"/>
                </a:solidFill>
                <a:latin typeface="Times New Roman" pitchFamily="18" charset="0"/>
                <a:ea typeface="仿宋_GB2312" pitchFamily="49" charset="-122"/>
              </a:rPr>
              <a:t>     </a:t>
            </a:r>
            <a:r>
              <a:rPr lang="en-US" altLang="zh-CN" sz="3000" b="1" dirty="0" smtClean="0">
                <a:solidFill>
                  <a:schemeClr val="tx2"/>
                </a:solidFill>
                <a:latin typeface="Times New Roman" pitchFamily="18" charset="0"/>
                <a:ea typeface="仿宋_GB2312" pitchFamily="49" charset="-122"/>
              </a:rPr>
              <a:t>2</a:t>
            </a:r>
            <a:r>
              <a:rPr lang="en-US" altLang="zh-CN" sz="3000" b="1" baseline="30000" dirty="0" smtClean="0">
                <a:solidFill>
                  <a:schemeClr val="tx2"/>
                </a:solidFill>
                <a:latin typeface="Times New Roman" pitchFamily="18" charset="0"/>
                <a:ea typeface="仿宋_GB2312" pitchFamily="49" charset="-122"/>
              </a:rPr>
              <a:t>0 </a:t>
            </a:r>
            <a:r>
              <a:rPr lang="en-US" altLang="zh-CN" sz="3000" b="1" dirty="0" smtClean="0">
                <a:solidFill>
                  <a:schemeClr val="tx2"/>
                </a:solidFill>
                <a:latin typeface="Times New Roman" pitchFamily="18" charset="0"/>
                <a:ea typeface="仿宋_GB2312" pitchFamily="49" charset="-122"/>
              </a:rPr>
              <a:t>+2</a:t>
            </a:r>
            <a:r>
              <a:rPr lang="en-US" altLang="zh-CN" sz="3000" b="1" baseline="30000" dirty="0" smtClean="0">
                <a:solidFill>
                  <a:schemeClr val="tx2"/>
                </a:solidFill>
                <a:latin typeface="Times New Roman" pitchFamily="18" charset="0"/>
                <a:ea typeface="仿宋_GB2312" pitchFamily="49" charset="-122"/>
              </a:rPr>
              <a:t>1 </a:t>
            </a:r>
            <a:r>
              <a:rPr lang="en-US" altLang="zh-CN" sz="3000" b="1" dirty="0" smtClean="0">
                <a:solidFill>
                  <a:schemeClr val="tx2"/>
                </a:solidFill>
                <a:latin typeface="Times New Roman" pitchFamily="18" charset="0"/>
                <a:ea typeface="仿宋_GB2312" pitchFamily="49" charset="-122"/>
              </a:rPr>
              <a:t>+2</a:t>
            </a:r>
            <a:r>
              <a:rPr lang="en-US" altLang="zh-CN" sz="3000" b="1" baseline="30000" dirty="0" smtClean="0">
                <a:solidFill>
                  <a:schemeClr val="tx2"/>
                </a:solidFill>
                <a:latin typeface="Times New Roman" pitchFamily="18" charset="0"/>
                <a:ea typeface="仿宋_GB2312" pitchFamily="49" charset="-122"/>
              </a:rPr>
              <a:t>2 </a:t>
            </a:r>
            <a:r>
              <a:rPr lang="en-US" altLang="zh-CN" sz="3000" b="1" dirty="0" smtClean="0">
                <a:solidFill>
                  <a:schemeClr val="tx2"/>
                </a:solidFill>
                <a:latin typeface="Times New Roman" pitchFamily="18" charset="0"/>
                <a:ea typeface="仿宋_GB2312" pitchFamily="49" charset="-122"/>
              </a:rPr>
              <a:t>+ …+2</a:t>
            </a:r>
            <a:r>
              <a:rPr lang="en-US" altLang="zh-CN" sz="3000" b="1" i="1" baseline="30000" dirty="0" smtClean="0">
                <a:solidFill>
                  <a:schemeClr val="tx2"/>
                </a:solidFill>
                <a:latin typeface="Times New Roman" pitchFamily="18" charset="0"/>
                <a:ea typeface="仿宋_GB2312" pitchFamily="49" charset="-122"/>
              </a:rPr>
              <a:t>k</a:t>
            </a:r>
            <a:r>
              <a:rPr lang="en-US" altLang="zh-CN" sz="3000" b="1" baseline="30000" dirty="0" smtClean="0">
                <a:solidFill>
                  <a:schemeClr val="tx2"/>
                </a:solidFill>
                <a:latin typeface="Courier New" pitchFamily="49" charset="0"/>
                <a:ea typeface="仿宋_GB2312" pitchFamily="49" charset="-122"/>
              </a:rPr>
              <a:t>-</a:t>
            </a:r>
            <a:r>
              <a:rPr lang="en-US" altLang="zh-CN" sz="3000" b="1" baseline="30000" dirty="0" smtClean="0">
                <a:solidFill>
                  <a:schemeClr val="tx2"/>
                </a:solidFill>
                <a:latin typeface="Times New Roman" pitchFamily="18" charset="0"/>
                <a:ea typeface="仿宋_GB2312" pitchFamily="49" charset="-122"/>
              </a:rPr>
              <a:t>1</a:t>
            </a:r>
            <a:r>
              <a:rPr lang="en-US" altLang="zh-CN" sz="3000" b="1" dirty="0" smtClean="0">
                <a:solidFill>
                  <a:schemeClr val="tx2"/>
                </a:solidFill>
                <a:latin typeface="Times New Roman" pitchFamily="18" charset="0"/>
                <a:ea typeface="仿宋_GB2312" pitchFamily="49" charset="-122"/>
              </a:rPr>
              <a:t> = 2</a:t>
            </a:r>
            <a:r>
              <a:rPr lang="en-US" altLang="zh-CN" sz="3000" b="1" i="1" baseline="30000" dirty="0" smtClean="0">
                <a:solidFill>
                  <a:schemeClr val="tx2"/>
                </a:solidFill>
                <a:latin typeface="Times New Roman" pitchFamily="18" charset="0"/>
                <a:ea typeface="仿宋_GB2312" pitchFamily="49" charset="-122"/>
              </a:rPr>
              <a:t>k</a:t>
            </a:r>
            <a:r>
              <a:rPr lang="en-US" altLang="zh-CN" sz="3000" b="1" dirty="0" smtClean="0">
                <a:solidFill>
                  <a:schemeClr val="tx2"/>
                </a:solidFill>
                <a:latin typeface="Courier New" pitchFamily="49" charset="0"/>
                <a:ea typeface="仿宋_GB2312" pitchFamily="49" charset="-122"/>
              </a:rPr>
              <a:t>-</a:t>
            </a:r>
            <a:r>
              <a:rPr lang="en-US" altLang="zh-CN" sz="3000" b="1" dirty="0" smtClean="0">
                <a:solidFill>
                  <a:schemeClr val="tx2"/>
                </a:solidFill>
                <a:latin typeface="Times New Roman" pitchFamily="18" charset="0"/>
                <a:ea typeface="仿宋_GB2312" pitchFamily="49" charset="-122"/>
              </a:rPr>
              <a:t>1</a:t>
            </a:r>
          </a:p>
        </p:txBody>
      </p:sp>
      <p:sp>
        <p:nvSpPr>
          <p:cNvPr id="22534" name="Rectangle 10"/>
          <p:cNvSpPr>
            <a:spLocks noChangeArrowheads="1"/>
          </p:cNvSpPr>
          <p:nvPr/>
        </p:nvSpPr>
        <p:spPr bwMode="auto">
          <a:xfrm>
            <a:off x="3624263" y="2492375"/>
            <a:ext cx="5519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b="1" dirty="0">
                <a:solidFill>
                  <a:srgbClr val="FF3300"/>
                </a:solidFill>
                <a:latin typeface="楷体_GB2312" pitchFamily="49" charset="-122"/>
                <a:ea typeface="楷体_GB2312" pitchFamily="49" charset="-122"/>
              </a:rPr>
              <a:t>问</a:t>
            </a:r>
            <a:r>
              <a:rPr lang="zh-CN" altLang="en-US" sz="2800" b="1" dirty="0">
                <a:latin typeface="楷体_GB2312" pitchFamily="49" charset="-122"/>
                <a:ea typeface="楷体_GB2312" pitchFamily="49" charset="-122"/>
              </a:rPr>
              <a:t>：第</a:t>
            </a:r>
            <a:r>
              <a:rPr lang="en-US" altLang="zh-CN" sz="2800" b="1" dirty="0" err="1">
                <a:latin typeface="楷体_GB2312" pitchFamily="49" charset="-122"/>
                <a:ea typeface="楷体_GB2312" pitchFamily="49" charset="-122"/>
              </a:rPr>
              <a:t>i</a:t>
            </a:r>
            <a:r>
              <a:rPr lang="zh-CN" altLang="en-US" sz="2800" b="1" dirty="0">
                <a:latin typeface="楷体_GB2312" pitchFamily="49" charset="-122"/>
                <a:ea typeface="楷体_GB2312" pitchFamily="49" charset="-122"/>
              </a:rPr>
              <a:t>层上至少有</a:t>
            </a:r>
            <a:r>
              <a:rPr lang="zh-CN" altLang="en-US" sz="2800" b="1" u="sng" dirty="0">
                <a:latin typeface="楷体_GB2312" pitchFamily="49" charset="-122"/>
                <a:ea typeface="楷体_GB2312" pitchFamily="49" charset="-122"/>
              </a:rPr>
              <a:t>     </a:t>
            </a:r>
            <a:r>
              <a:rPr lang="zh-CN" altLang="en-US" sz="2800" b="1" dirty="0">
                <a:latin typeface="楷体_GB2312" pitchFamily="49" charset="-122"/>
                <a:ea typeface="楷体_GB2312" pitchFamily="49" charset="-122"/>
              </a:rPr>
              <a:t>个结点？</a:t>
            </a:r>
          </a:p>
        </p:txBody>
      </p:sp>
      <p:sp>
        <p:nvSpPr>
          <p:cNvPr id="22535" name="Text Box 11"/>
          <p:cNvSpPr txBox="1">
            <a:spLocks noChangeArrowheads="1"/>
          </p:cNvSpPr>
          <p:nvPr/>
        </p:nvSpPr>
        <p:spPr bwMode="auto">
          <a:xfrm>
            <a:off x="7056438" y="2492375"/>
            <a:ext cx="38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2800" dirty="0">
                <a:solidFill>
                  <a:srgbClr val="FF3300"/>
                </a:solidFill>
              </a:rPr>
              <a:t>1</a:t>
            </a:r>
          </a:p>
        </p:txBody>
      </p:sp>
      <p:sp>
        <p:nvSpPr>
          <p:cNvPr id="2" name="矩形 1"/>
          <p:cNvSpPr/>
          <p:nvPr/>
        </p:nvSpPr>
        <p:spPr>
          <a:xfrm>
            <a:off x="3815916" y="1907600"/>
            <a:ext cx="833883" cy="584775"/>
          </a:xfrm>
          <a:prstGeom prst="rect">
            <a:avLst/>
          </a:prstGeom>
        </p:spPr>
        <p:txBody>
          <a:bodyPr wrap="none">
            <a:spAutoFit/>
          </a:bodyPr>
          <a:lstStyle/>
          <a:p>
            <a:r>
              <a:rPr lang="en-US" altLang="zh-CN" sz="3200" b="1" dirty="0">
                <a:solidFill>
                  <a:schemeClr val="tx2"/>
                </a:solidFill>
                <a:latin typeface="Times New Roman" pitchFamily="18" charset="0"/>
                <a:ea typeface="仿宋_GB2312" pitchFamily="49" charset="-122"/>
              </a:rPr>
              <a:t>2</a:t>
            </a:r>
            <a:r>
              <a:rPr lang="en-US" altLang="zh-CN" sz="3200" b="1" i="1" baseline="30000" dirty="0">
                <a:solidFill>
                  <a:schemeClr val="tx2"/>
                </a:solidFill>
                <a:latin typeface="Times New Roman" pitchFamily="18" charset="0"/>
                <a:ea typeface="仿宋_GB2312" pitchFamily="49" charset="-122"/>
              </a:rPr>
              <a:t>i</a:t>
            </a:r>
            <a:r>
              <a:rPr lang="en-US" altLang="zh-CN" sz="3200" baseline="30000" dirty="0">
                <a:solidFill>
                  <a:schemeClr val="tx2"/>
                </a:solidFill>
                <a:latin typeface="Courier New" pitchFamily="49" charset="0"/>
                <a:ea typeface="仿宋_GB2312" pitchFamily="49" charset="-122"/>
              </a:rPr>
              <a:t>-</a:t>
            </a:r>
            <a:r>
              <a:rPr lang="en-US" altLang="zh-CN" sz="3200" b="1" baseline="30000" dirty="0">
                <a:solidFill>
                  <a:schemeClr val="tx2"/>
                </a:solidFill>
                <a:latin typeface="Times New Roman" pitchFamily="18" charset="0"/>
                <a:ea typeface="仿宋_GB2312" pitchFamily="49" charset="-122"/>
              </a:rPr>
              <a:t>1</a:t>
            </a:r>
            <a:r>
              <a:rPr lang="en-US" altLang="zh-CN" sz="3200" b="1" i="1" baseline="30000" dirty="0">
                <a:solidFill>
                  <a:schemeClr val="tx2"/>
                </a:solidFill>
                <a:latin typeface="Times New Roman" pitchFamily="18" charset="0"/>
                <a:ea typeface="仿宋_GB2312" pitchFamily="49" charset="-122"/>
              </a:rPr>
              <a:t> </a:t>
            </a:r>
            <a:endParaRPr lang="zh-CN" altLang="en-US" sz="3200"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2534"/>
                                        </p:tgtEl>
                                        <p:attrNameLst>
                                          <p:attrName>style.visibility</p:attrName>
                                        </p:attrNameLst>
                                      </p:cBhvr>
                                      <p:to>
                                        <p:strVal val="visible"/>
                                      </p:to>
                                    </p:set>
                                    <p:anim calcmode="lin" valueType="num">
                                      <p:cBhvr>
                                        <p:cTn id="12" dur="500" fill="hold"/>
                                        <p:tgtEl>
                                          <p:spTgt spid="22534"/>
                                        </p:tgtEl>
                                        <p:attrNameLst>
                                          <p:attrName>ppt_w</p:attrName>
                                        </p:attrNameLst>
                                      </p:cBhvr>
                                      <p:tavLst>
                                        <p:tav tm="0">
                                          <p:val>
                                            <p:fltVal val="0"/>
                                          </p:val>
                                        </p:tav>
                                        <p:tav tm="100000">
                                          <p:val>
                                            <p:strVal val="#ppt_w"/>
                                          </p:val>
                                        </p:tav>
                                      </p:tavLst>
                                    </p:anim>
                                    <p:anim calcmode="lin" valueType="num">
                                      <p:cBhvr>
                                        <p:cTn id="13" dur="500" fill="hold"/>
                                        <p:tgtEl>
                                          <p:spTgt spid="22534"/>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2535"/>
                                        </p:tgtEl>
                                        <p:attrNameLst>
                                          <p:attrName>style.visibility</p:attrName>
                                        </p:attrNameLst>
                                      </p:cBhvr>
                                      <p:to>
                                        <p:strVal val="visible"/>
                                      </p:to>
                                    </p:set>
                                    <p:animEffect transition="in" filter="slide(fromBottom)">
                                      <p:cBhvr>
                                        <p:cTn id="18" dur="500"/>
                                        <p:tgtEl>
                                          <p:spTgt spid="2253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253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2533">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253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autoUpdateAnimBg="0"/>
      <p:bldP spid="22535" grpId="0" autoUpdateAnimBg="0"/>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5E190ABF-8F37-4639-AE5C-372867E36007}" type="slidenum">
              <a:rPr lang="en-US" altLang="zh-CN" sz="1800" b="1">
                <a:latin typeface="华文新魏" pitchFamily="2" charset="-122"/>
                <a:ea typeface="华文新魏" pitchFamily="2" charset="-122"/>
              </a:rPr>
              <a:pPr algn="r" eaLnBrk="1" hangingPunct="1"/>
              <a:t>80</a:t>
            </a:fld>
            <a:endParaRPr lang="en-US" altLang="zh-CN" sz="1800" b="1">
              <a:latin typeface="华文新魏" pitchFamily="2" charset="-122"/>
              <a:ea typeface="华文新魏" pitchFamily="2" charset="-122"/>
            </a:endParaRPr>
          </a:p>
        </p:txBody>
      </p:sp>
      <p:sp>
        <p:nvSpPr>
          <p:cNvPr id="86019"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05C3A98A-B819-4C5F-8699-210DA97C92F1}" type="slidenum">
              <a:rPr lang="en-US" altLang="zh-CN" sz="1800" b="1">
                <a:latin typeface="华文新魏" pitchFamily="2" charset="-122"/>
                <a:ea typeface="华文新魏" pitchFamily="2" charset="-122"/>
              </a:rPr>
              <a:pPr algn="r" eaLnBrk="1" hangingPunct="1"/>
              <a:t>80</a:t>
            </a:fld>
            <a:endParaRPr lang="en-US" altLang="zh-CN" sz="1800" b="1">
              <a:latin typeface="华文新魏" pitchFamily="2" charset="-122"/>
              <a:ea typeface="华文新魏" pitchFamily="2" charset="-122"/>
            </a:endParaRPr>
          </a:p>
        </p:txBody>
      </p:sp>
      <p:sp>
        <p:nvSpPr>
          <p:cNvPr id="86020" name="Text Box 6"/>
          <p:cNvSpPr txBox="1">
            <a:spLocks noChangeArrowheads="1"/>
          </p:cNvSpPr>
          <p:nvPr/>
        </p:nvSpPr>
        <p:spPr bwMode="auto">
          <a:xfrm>
            <a:off x="152400" y="182563"/>
            <a:ext cx="411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spcBef>
                <a:spcPct val="50000"/>
              </a:spcBef>
            </a:pPr>
            <a:endParaRPr lang="zh-CN" altLang="en-US" sz="2000">
              <a:latin typeface="Times New Roman" pitchFamily="18" charset="0"/>
            </a:endParaRPr>
          </a:p>
        </p:txBody>
      </p:sp>
      <p:sp>
        <p:nvSpPr>
          <p:cNvPr id="86021" name="Text Box 7"/>
          <p:cNvSpPr txBox="1">
            <a:spLocks noChangeArrowheads="1"/>
          </p:cNvSpPr>
          <p:nvPr/>
        </p:nvSpPr>
        <p:spPr bwMode="auto">
          <a:xfrm>
            <a:off x="808038" y="457200"/>
            <a:ext cx="31702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F : {7} {5} {2} {4}</a:t>
            </a:r>
            <a:endParaRPr lang="en-US" altLang="zh-CN" sz="2400">
              <a:latin typeface="Times New Roman" pitchFamily="18" charset="0"/>
            </a:endParaRPr>
          </a:p>
        </p:txBody>
      </p:sp>
      <p:sp>
        <p:nvSpPr>
          <p:cNvPr id="86022" name="Rectangle 8"/>
          <p:cNvSpPr>
            <a:spLocks noChangeArrowheads="1"/>
          </p:cNvSpPr>
          <p:nvPr/>
        </p:nvSpPr>
        <p:spPr bwMode="auto">
          <a:xfrm>
            <a:off x="1265238" y="124936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6023" name="Rectangle 9"/>
          <p:cNvSpPr>
            <a:spLocks noChangeArrowheads="1"/>
          </p:cNvSpPr>
          <p:nvPr/>
        </p:nvSpPr>
        <p:spPr bwMode="auto">
          <a:xfrm>
            <a:off x="1874838" y="124936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6024" name="Rectangle 10"/>
          <p:cNvSpPr>
            <a:spLocks noChangeArrowheads="1"/>
          </p:cNvSpPr>
          <p:nvPr/>
        </p:nvSpPr>
        <p:spPr bwMode="auto">
          <a:xfrm>
            <a:off x="2484438" y="124936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6025" name="Rectangle 11"/>
          <p:cNvSpPr>
            <a:spLocks noChangeArrowheads="1"/>
          </p:cNvSpPr>
          <p:nvPr/>
        </p:nvSpPr>
        <p:spPr bwMode="auto">
          <a:xfrm>
            <a:off x="3094038" y="1249363"/>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6026" name="Text Box 18"/>
          <p:cNvSpPr txBox="1">
            <a:spLocks noChangeArrowheads="1"/>
          </p:cNvSpPr>
          <p:nvPr/>
        </p:nvSpPr>
        <p:spPr bwMode="auto">
          <a:xfrm>
            <a:off x="1265238" y="118745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7</a:t>
            </a:r>
            <a:endParaRPr lang="en-US" altLang="zh-CN" sz="2400">
              <a:latin typeface="Times New Roman" pitchFamily="18" charset="0"/>
            </a:endParaRPr>
          </a:p>
        </p:txBody>
      </p:sp>
      <p:sp>
        <p:nvSpPr>
          <p:cNvPr id="86027" name="Text Box 19"/>
          <p:cNvSpPr txBox="1">
            <a:spLocks noChangeArrowheads="1"/>
          </p:cNvSpPr>
          <p:nvPr/>
        </p:nvSpPr>
        <p:spPr bwMode="auto">
          <a:xfrm>
            <a:off x="1893888" y="11731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5</a:t>
            </a:r>
            <a:endParaRPr lang="en-US" altLang="zh-CN" sz="2400">
              <a:latin typeface="Times New Roman" pitchFamily="18" charset="0"/>
            </a:endParaRPr>
          </a:p>
        </p:txBody>
      </p:sp>
      <p:sp>
        <p:nvSpPr>
          <p:cNvPr id="86028" name="Text Box 20"/>
          <p:cNvSpPr txBox="1">
            <a:spLocks noChangeArrowheads="1"/>
          </p:cNvSpPr>
          <p:nvPr/>
        </p:nvSpPr>
        <p:spPr bwMode="auto">
          <a:xfrm>
            <a:off x="2503488" y="11731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2</a:t>
            </a:r>
            <a:endParaRPr lang="en-US" altLang="zh-CN" sz="2400">
              <a:latin typeface="Times New Roman" pitchFamily="18" charset="0"/>
            </a:endParaRPr>
          </a:p>
        </p:txBody>
      </p:sp>
      <p:sp>
        <p:nvSpPr>
          <p:cNvPr id="86029" name="Text Box 21"/>
          <p:cNvSpPr txBox="1">
            <a:spLocks noChangeArrowheads="1"/>
          </p:cNvSpPr>
          <p:nvPr/>
        </p:nvSpPr>
        <p:spPr bwMode="auto">
          <a:xfrm>
            <a:off x="3113088" y="11731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4</a:t>
            </a:r>
            <a:endParaRPr lang="en-US" altLang="zh-CN" sz="2400">
              <a:latin typeface="Times New Roman" pitchFamily="18" charset="0"/>
            </a:endParaRPr>
          </a:p>
        </p:txBody>
      </p:sp>
      <p:sp>
        <p:nvSpPr>
          <p:cNvPr id="86030" name="Text Box 22"/>
          <p:cNvSpPr txBox="1">
            <a:spLocks noChangeArrowheads="1"/>
          </p:cNvSpPr>
          <p:nvPr/>
        </p:nvSpPr>
        <p:spPr bwMode="auto">
          <a:xfrm>
            <a:off x="1944688" y="1706563"/>
            <a:ext cx="9969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zh-CN" altLang="en-US" sz="3200">
                <a:latin typeface="Times New Roman" pitchFamily="18" charset="0"/>
                <a:ea typeface="隶书" pitchFamily="49" charset="-122"/>
              </a:rPr>
              <a:t>初始</a:t>
            </a:r>
            <a:endParaRPr lang="zh-CN" altLang="en-US" sz="2400">
              <a:latin typeface="Times New Roman" pitchFamily="18" charset="0"/>
            </a:endParaRPr>
          </a:p>
        </p:txBody>
      </p:sp>
      <p:grpSp>
        <p:nvGrpSpPr>
          <p:cNvPr id="133135" name="Group 15"/>
          <p:cNvGrpSpPr>
            <a:grpSpLocks/>
          </p:cNvGrpSpPr>
          <p:nvPr/>
        </p:nvGrpSpPr>
        <p:grpSpPr bwMode="auto">
          <a:xfrm>
            <a:off x="5303838" y="441325"/>
            <a:ext cx="2544762" cy="2408238"/>
            <a:chOff x="0" y="0"/>
            <a:chExt cx="2544762" cy="2408238"/>
          </a:xfrm>
        </p:grpSpPr>
        <p:sp>
          <p:nvSpPr>
            <p:cNvPr id="86074" name="Line 4"/>
            <p:cNvSpPr>
              <a:spLocks noChangeShapeType="1"/>
            </p:cNvSpPr>
            <p:nvPr/>
          </p:nvSpPr>
          <p:spPr bwMode="auto">
            <a:xfrm>
              <a:off x="1905000" y="1112838"/>
              <a:ext cx="2286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75" name="Line 5"/>
            <p:cNvSpPr>
              <a:spLocks noChangeShapeType="1"/>
            </p:cNvSpPr>
            <p:nvPr/>
          </p:nvSpPr>
          <p:spPr bwMode="auto">
            <a:xfrm flipH="1">
              <a:off x="1524000" y="1112838"/>
              <a:ext cx="2286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76" name="Text Box 12"/>
            <p:cNvSpPr txBox="1">
              <a:spLocks noChangeArrowheads="1"/>
            </p:cNvSpPr>
            <p:nvPr/>
          </p:nvSpPr>
          <p:spPr bwMode="auto">
            <a:xfrm>
              <a:off x="0" y="0"/>
              <a:ext cx="25447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F : {7} {5} {6}</a:t>
              </a:r>
              <a:endParaRPr lang="en-US" altLang="zh-CN" sz="2400">
                <a:latin typeface="Times New Roman" pitchFamily="18" charset="0"/>
              </a:endParaRPr>
            </a:p>
          </p:txBody>
        </p:sp>
        <p:sp>
          <p:nvSpPr>
            <p:cNvPr id="86077" name="Rectangle 13"/>
            <p:cNvSpPr>
              <a:spLocks noChangeArrowheads="1"/>
            </p:cNvSpPr>
            <p:nvPr/>
          </p:nvSpPr>
          <p:spPr bwMode="auto">
            <a:xfrm>
              <a:off x="228600" y="80803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6078" name="Rectangle 14"/>
            <p:cNvSpPr>
              <a:spLocks noChangeArrowheads="1"/>
            </p:cNvSpPr>
            <p:nvPr/>
          </p:nvSpPr>
          <p:spPr bwMode="auto">
            <a:xfrm>
              <a:off x="838200" y="80803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6079" name="Rectangle 15"/>
            <p:cNvSpPr>
              <a:spLocks noChangeArrowheads="1"/>
            </p:cNvSpPr>
            <p:nvPr/>
          </p:nvSpPr>
          <p:spPr bwMode="auto">
            <a:xfrm>
              <a:off x="1295400" y="149383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6080" name="Rectangle 16"/>
            <p:cNvSpPr>
              <a:spLocks noChangeArrowheads="1"/>
            </p:cNvSpPr>
            <p:nvPr/>
          </p:nvSpPr>
          <p:spPr bwMode="auto">
            <a:xfrm>
              <a:off x="1981200" y="1493838"/>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6081" name="Oval 17"/>
            <p:cNvSpPr>
              <a:spLocks noChangeArrowheads="1"/>
            </p:cNvSpPr>
            <p:nvPr/>
          </p:nvSpPr>
          <p:spPr bwMode="auto">
            <a:xfrm>
              <a:off x="1600200" y="731838"/>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6082" name="Text Box 23"/>
            <p:cNvSpPr txBox="1">
              <a:spLocks noChangeArrowheads="1"/>
            </p:cNvSpPr>
            <p:nvPr/>
          </p:nvSpPr>
          <p:spPr bwMode="auto">
            <a:xfrm>
              <a:off x="285750" y="1828800"/>
              <a:ext cx="2000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zh-CN" altLang="en-US" sz="3200">
                  <a:latin typeface="Times New Roman" pitchFamily="18" charset="0"/>
                  <a:ea typeface="隶书" pitchFamily="49" charset="-122"/>
                </a:rPr>
                <a:t>合并</a:t>
              </a:r>
              <a:r>
                <a:rPr lang="en-US" altLang="zh-CN" sz="2800" b="1">
                  <a:solidFill>
                    <a:schemeClr val="tx2"/>
                  </a:solidFill>
                  <a:latin typeface="Times New Roman" pitchFamily="18" charset="0"/>
                </a:rPr>
                <a:t>{2} {4}</a:t>
              </a:r>
              <a:endParaRPr lang="en-US" altLang="zh-CN" sz="2400">
                <a:latin typeface="Times New Roman" pitchFamily="18" charset="0"/>
              </a:endParaRPr>
            </a:p>
          </p:txBody>
        </p:sp>
        <p:sp>
          <p:nvSpPr>
            <p:cNvPr id="86083" name="Text Box 33"/>
            <p:cNvSpPr txBox="1">
              <a:spLocks noChangeArrowheads="1"/>
            </p:cNvSpPr>
            <p:nvPr/>
          </p:nvSpPr>
          <p:spPr bwMode="auto">
            <a:xfrm>
              <a:off x="247650" y="7461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7</a:t>
              </a:r>
              <a:endParaRPr lang="en-US" altLang="zh-CN" sz="2400">
                <a:latin typeface="Times New Roman" pitchFamily="18" charset="0"/>
              </a:endParaRPr>
            </a:p>
          </p:txBody>
        </p:sp>
        <p:sp>
          <p:nvSpPr>
            <p:cNvPr id="86084" name="Text Box 34"/>
            <p:cNvSpPr txBox="1">
              <a:spLocks noChangeArrowheads="1"/>
            </p:cNvSpPr>
            <p:nvPr/>
          </p:nvSpPr>
          <p:spPr bwMode="auto">
            <a:xfrm>
              <a:off x="857250" y="731838"/>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5</a:t>
              </a:r>
              <a:endParaRPr lang="en-US" altLang="zh-CN" sz="2400">
                <a:latin typeface="Times New Roman" pitchFamily="18" charset="0"/>
              </a:endParaRPr>
            </a:p>
          </p:txBody>
        </p:sp>
        <p:sp>
          <p:nvSpPr>
            <p:cNvPr id="86085" name="Text Box 35"/>
            <p:cNvSpPr txBox="1">
              <a:spLocks noChangeArrowheads="1"/>
            </p:cNvSpPr>
            <p:nvPr/>
          </p:nvSpPr>
          <p:spPr bwMode="auto">
            <a:xfrm>
              <a:off x="1295400" y="14319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2</a:t>
              </a:r>
              <a:endParaRPr lang="en-US" altLang="zh-CN" sz="2400">
                <a:latin typeface="Times New Roman" pitchFamily="18" charset="0"/>
              </a:endParaRPr>
            </a:p>
          </p:txBody>
        </p:sp>
        <p:sp>
          <p:nvSpPr>
            <p:cNvPr id="86086" name="Text Box 36"/>
            <p:cNvSpPr txBox="1">
              <a:spLocks noChangeArrowheads="1"/>
            </p:cNvSpPr>
            <p:nvPr/>
          </p:nvSpPr>
          <p:spPr bwMode="auto">
            <a:xfrm>
              <a:off x="2000250" y="1431925"/>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4</a:t>
              </a:r>
              <a:endParaRPr lang="en-US" altLang="zh-CN" sz="2400">
                <a:latin typeface="Times New Roman" pitchFamily="18" charset="0"/>
              </a:endParaRPr>
            </a:p>
          </p:txBody>
        </p:sp>
        <p:sp>
          <p:nvSpPr>
            <p:cNvPr id="86087" name="Text Box 41"/>
            <p:cNvSpPr txBox="1">
              <a:spLocks noChangeArrowheads="1"/>
            </p:cNvSpPr>
            <p:nvPr/>
          </p:nvSpPr>
          <p:spPr bwMode="auto">
            <a:xfrm>
              <a:off x="1612900" y="6858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accent2"/>
                  </a:solidFill>
                  <a:latin typeface="Times New Roman" pitchFamily="18" charset="0"/>
                </a:rPr>
                <a:t>6</a:t>
              </a:r>
              <a:endParaRPr lang="en-US" altLang="zh-CN" sz="2400">
                <a:latin typeface="Times New Roman" pitchFamily="18" charset="0"/>
              </a:endParaRPr>
            </a:p>
          </p:txBody>
        </p:sp>
      </p:grpSp>
      <p:grpSp>
        <p:nvGrpSpPr>
          <p:cNvPr id="133150" name="Group 30"/>
          <p:cNvGrpSpPr>
            <a:grpSpLocks/>
          </p:cNvGrpSpPr>
          <p:nvPr/>
        </p:nvGrpSpPr>
        <p:grpSpPr bwMode="auto">
          <a:xfrm>
            <a:off x="1277938" y="2925763"/>
            <a:ext cx="2224087" cy="3124200"/>
            <a:chOff x="0" y="0"/>
            <a:chExt cx="2224087" cy="3124200"/>
          </a:xfrm>
        </p:grpSpPr>
        <p:sp>
          <p:nvSpPr>
            <p:cNvPr id="86056" name="Line 2"/>
            <p:cNvSpPr>
              <a:spLocks noChangeShapeType="1"/>
            </p:cNvSpPr>
            <p:nvPr/>
          </p:nvSpPr>
          <p:spPr bwMode="auto">
            <a:xfrm flipH="1">
              <a:off x="1054100" y="1143000"/>
              <a:ext cx="2286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57" name="Line 3"/>
            <p:cNvSpPr>
              <a:spLocks noChangeShapeType="1"/>
            </p:cNvSpPr>
            <p:nvPr/>
          </p:nvSpPr>
          <p:spPr bwMode="auto">
            <a:xfrm>
              <a:off x="1435100" y="1143000"/>
              <a:ext cx="2286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58" name="Text Box 24"/>
            <p:cNvSpPr txBox="1">
              <a:spLocks noChangeArrowheads="1"/>
            </p:cNvSpPr>
            <p:nvPr/>
          </p:nvSpPr>
          <p:spPr bwMode="auto">
            <a:xfrm>
              <a:off x="0" y="0"/>
              <a:ext cx="22240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F : {7} {11} </a:t>
              </a:r>
              <a:endParaRPr lang="en-US" altLang="zh-CN" sz="2400">
                <a:latin typeface="Times New Roman" pitchFamily="18" charset="0"/>
              </a:endParaRPr>
            </a:p>
          </p:txBody>
        </p:sp>
        <p:sp>
          <p:nvSpPr>
            <p:cNvPr id="86059" name="Line 25"/>
            <p:cNvSpPr>
              <a:spLocks noChangeShapeType="1"/>
            </p:cNvSpPr>
            <p:nvPr/>
          </p:nvSpPr>
          <p:spPr bwMode="auto">
            <a:xfrm>
              <a:off x="1816100" y="1905000"/>
              <a:ext cx="2286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60" name="Line 26"/>
            <p:cNvSpPr>
              <a:spLocks noChangeShapeType="1"/>
            </p:cNvSpPr>
            <p:nvPr/>
          </p:nvSpPr>
          <p:spPr bwMode="auto">
            <a:xfrm flipH="1">
              <a:off x="1435100" y="1814512"/>
              <a:ext cx="2286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61" name="Rectangle 27"/>
            <p:cNvSpPr>
              <a:spLocks noChangeArrowheads="1"/>
            </p:cNvSpPr>
            <p:nvPr/>
          </p:nvSpPr>
          <p:spPr bwMode="auto">
            <a:xfrm>
              <a:off x="139700" y="1447800"/>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6062" name="Rectangle 28"/>
            <p:cNvSpPr>
              <a:spLocks noChangeArrowheads="1"/>
            </p:cNvSpPr>
            <p:nvPr/>
          </p:nvSpPr>
          <p:spPr bwMode="auto">
            <a:xfrm>
              <a:off x="825500" y="1447800"/>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6063" name="Rectangle 29"/>
            <p:cNvSpPr>
              <a:spLocks noChangeArrowheads="1"/>
            </p:cNvSpPr>
            <p:nvPr/>
          </p:nvSpPr>
          <p:spPr bwMode="auto">
            <a:xfrm>
              <a:off x="1206500" y="2195512"/>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6064" name="Rectangle 30"/>
            <p:cNvSpPr>
              <a:spLocks noChangeArrowheads="1"/>
            </p:cNvSpPr>
            <p:nvPr/>
          </p:nvSpPr>
          <p:spPr bwMode="auto">
            <a:xfrm>
              <a:off x="1816100" y="2195512"/>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6065" name="Oval 31"/>
            <p:cNvSpPr>
              <a:spLocks noChangeArrowheads="1"/>
            </p:cNvSpPr>
            <p:nvPr/>
          </p:nvSpPr>
          <p:spPr bwMode="auto">
            <a:xfrm>
              <a:off x="1511300" y="1433512"/>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6066" name="Oval 32"/>
            <p:cNvSpPr>
              <a:spLocks noChangeArrowheads="1"/>
            </p:cNvSpPr>
            <p:nvPr/>
          </p:nvSpPr>
          <p:spPr bwMode="auto">
            <a:xfrm>
              <a:off x="1130300" y="7620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6067" name="Text Box 37"/>
            <p:cNvSpPr txBox="1">
              <a:spLocks noChangeArrowheads="1"/>
            </p:cNvSpPr>
            <p:nvPr/>
          </p:nvSpPr>
          <p:spPr bwMode="auto">
            <a:xfrm>
              <a:off x="158750" y="1370012"/>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7</a:t>
              </a:r>
              <a:endParaRPr lang="en-US" altLang="zh-CN" sz="2400">
                <a:latin typeface="Times New Roman" pitchFamily="18" charset="0"/>
              </a:endParaRPr>
            </a:p>
          </p:txBody>
        </p:sp>
        <p:sp>
          <p:nvSpPr>
            <p:cNvPr id="86068" name="Text Box 38"/>
            <p:cNvSpPr txBox="1">
              <a:spLocks noChangeArrowheads="1"/>
            </p:cNvSpPr>
            <p:nvPr/>
          </p:nvSpPr>
          <p:spPr bwMode="auto">
            <a:xfrm>
              <a:off x="844550" y="1370012"/>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5</a:t>
              </a:r>
              <a:endParaRPr lang="en-US" altLang="zh-CN" sz="2400">
                <a:latin typeface="Times New Roman" pitchFamily="18" charset="0"/>
              </a:endParaRPr>
            </a:p>
          </p:txBody>
        </p:sp>
        <p:sp>
          <p:nvSpPr>
            <p:cNvPr id="86069" name="Text Box 39"/>
            <p:cNvSpPr txBox="1">
              <a:spLocks noChangeArrowheads="1"/>
            </p:cNvSpPr>
            <p:nvPr/>
          </p:nvSpPr>
          <p:spPr bwMode="auto">
            <a:xfrm>
              <a:off x="1206500" y="21336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2</a:t>
              </a:r>
              <a:endParaRPr lang="en-US" altLang="zh-CN" sz="2400">
                <a:latin typeface="Times New Roman" pitchFamily="18" charset="0"/>
              </a:endParaRPr>
            </a:p>
          </p:txBody>
        </p:sp>
        <p:sp>
          <p:nvSpPr>
            <p:cNvPr id="86070" name="Text Box 40"/>
            <p:cNvSpPr txBox="1">
              <a:spLocks noChangeArrowheads="1"/>
            </p:cNvSpPr>
            <p:nvPr/>
          </p:nvSpPr>
          <p:spPr bwMode="auto">
            <a:xfrm>
              <a:off x="1835150" y="21336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4</a:t>
              </a:r>
              <a:endParaRPr lang="en-US" altLang="zh-CN" sz="2400">
                <a:latin typeface="Times New Roman" pitchFamily="18" charset="0"/>
              </a:endParaRPr>
            </a:p>
          </p:txBody>
        </p:sp>
        <p:sp>
          <p:nvSpPr>
            <p:cNvPr id="86071" name="Text Box 42"/>
            <p:cNvSpPr txBox="1">
              <a:spLocks noChangeArrowheads="1"/>
            </p:cNvSpPr>
            <p:nvPr/>
          </p:nvSpPr>
          <p:spPr bwMode="auto">
            <a:xfrm>
              <a:off x="1435100" y="1385887"/>
              <a:ext cx="527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accent2"/>
                  </a:solidFill>
                  <a:latin typeface="Times New Roman" pitchFamily="18" charset="0"/>
                </a:rPr>
                <a:t>6</a:t>
              </a:r>
              <a:endParaRPr lang="en-US" altLang="zh-CN" sz="2400">
                <a:latin typeface="Times New Roman" pitchFamily="18" charset="0"/>
              </a:endParaRPr>
            </a:p>
          </p:txBody>
        </p:sp>
        <p:sp>
          <p:nvSpPr>
            <p:cNvPr id="86072" name="Text Box 43"/>
            <p:cNvSpPr txBox="1">
              <a:spLocks noChangeArrowheads="1"/>
            </p:cNvSpPr>
            <p:nvPr/>
          </p:nvSpPr>
          <p:spPr bwMode="auto">
            <a:xfrm>
              <a:off x="1054100" y="700087"/>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accent2"/>
                  </a:solidFill>
                  <a:latin typeface="Times New Roman" pitchFamily="18" charset="0"/>
                </a:rPr>
                <a:t>11</a:t>
              </a:r>
              <a:endParaRPr lang="en-US" altLang="zh-CN" sz="2400">
                <a:latin typeface="Times New Roman" pitchFamily="18" charset="0"/>
              </a:endParaRPr>
            </a:p>
          </p:txBody>
        </p:sp>
        <p:sp>
          <p:nvSpPr>
            <p:cNvPr id="86073" name="Text Box 44"/>
            <p:cNvSpPr txBox="1">
              <a:spLocks noChangeArrowheads="1"/>
            </p:cNvSpPr>
            <p:nvPr/>
          </p:nvSpPr>
          <p:spPr bwMode="auto">
            <a:xfrm>
              <a:off x="215900" y="2544762"/>
              <a:ext cx="2000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zh-CN" altLang="en-US" sz="3200">
                  <a:latin typeface="Times New Roman" pitchFamily="18" charset="0"/>
                  <a:ea typeface="隶书" pitchFamily="49" charset="-122"/>
                </a:rPr>
                <a:t>合并</a:t>
              </a:r>
              <a:r>
                <a:rPr lang="en-US" altLang="zh-CN" sz="2800" b="1">
                  <a:solidFill>
                    <a:schemeClr val="tx2"/>
                  </a:solidFill>
                  <a:latin typeface="Times New Roman" pitchFamily="18" charset="0"/>
                </a:rPr>
                <a:t>{5} {6}</a:t>
              </a:r>
              <a:endParaRPr lang="en-US" altLang="zh-CN" sz="2400">
                <a:latin typeface="Times New Roman" pitchFamily="18" charset="0"/>
              </a:endParaRPr>
            </a:p>
          </p:txBody>
        </p:sp>
      </p:grpSp>
      <p:grpSp>
        <p:nvGrpSpPr>
          <p:cNvPr id="133169" name="Group 49"/>
          <p:cNvGrpSpPr>
            <a:grpSpLocks/>
          </p:cNvGrpSpPr>
          <p:nvPr/>
        </p:nvGrpSpPr>
        <p:grpSpPr bwMode="auto">
          <a:xfrm>
            <a:off x="4370388" y="2925763"/>
            <a:ext cx="3448050" cy="3352800"/>
            <a:chOff x="0" y="0"/>
            <a:chExt cx="3448050" cy="3352800"/>
          </a:xfrm>
        </p:grpSpPr>
        <p:sp>
          <p:nvSpPr>
            <p:cNvPr id="86034" name="Text Box 45"/>
            <p:cNvSpPr txBox="1">
              <a:spLocks noChangeArrowheads="1"/>
            </p:cNvSpPr>
            <p:nvPr/>
          </p:nvSpPr>
          <p:spPr bwMode="auto">
            <a:xfrm>
              <a:off x="1458912" y="0"/>
              <a:ext cx="15986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3200" b="1">
                  <a:solidFill>
                    <a:schemeClr val="tx2"/>
                  </a:solidFill>
                  <a:latin typeface="Times New Roman" pitchFamily="18" charset="0"/>
                </a:rPr>
                <a:t>F : {18} </a:t>
              </a:r>
              <a:endParaRPr lang="en-US" altLang="zh-CN" sz="2400">
                <a:latin typeface="Times New Roman" pitchFamily="18" charset="0"/>
              </a:endParaRPr>
            </a:p>
          </p:txBody>
        </p:sp>
        <p:sp>
          <p:nvSpPr>
            <p:cNvPr id="86035" name="Line 46"/>
            <p:cNvSpPr>
              <a:spLocks noChangeShapeType="1"/>
            </p:cNvSpPr>
            <p:nvPr/>
          </p:nvSpPr>
          <p:spPr bwMode="auto">
            <a:xfrm flipH="1">
              <a:off x="1847850" y="1143000"/>
              <a:ext cx="2286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6" name="Line 47"/>
            <p:cNvSpPr>
              <a:spLocks noChangeShapeType="1"/>
            </p:cNvSpPr>
            <p:nvPr/>
          </p:nvSpPr>
          <p:spPr bwMode="auto">
            <a:xfrm>
              <a:off x="2228850" y="1066800"/>
              <a:ext cx="2286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7" name="Line 48"/>
            <p:cNvSpPr>
              <a:spLocks noChangeShapeType="1"/>
            </p:cNvSpPr>
            <p:nvPr/>
          </p:nvSpPr>
          <p:spPr bwMode="auto">
            <a:xfrm>
              <a:off x="2609850" y="1828800"/>
              <a:ext cx="2286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8" name="Line 49"/>
            <p:cNvSpPr>
              <a:spLocks noChangeShapeType="1"/>
            </p:cNvSpPr>
            <p:nvPr/>
          </p:nvSpPr>
          <p:spPr bwMode="auto">
            <a:xfrm flipH="1">
              <a:off x="2228850" y="1814512"/>
              <a:ext cx="2286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39" name="Rectangle 50"/>
            <p:cNvSpPr>
              <a:spLocks noChangeArrowheads="1"/>
            </p:cNvSpPr>
            <p:nvPr/>
          </p:nvSpPr>
          <p:spPr bwMode="auto">
            <a:xfrm>
              <a:off x="1619250" y="1447800"/>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6040" name="Rectangle 51"/>
            <p:cNvSpPr>
              <a:spLocks noChangeArrowheads="1"/>
            </p:cNvSpPr>
            <p:nvPr/>
          </p:nvSpPr>
          <p:spPr bwMode="auto">
            <a:xfrm>
              <a:off x="2000250" y="2195512"/>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6041" name="Oval 52"/>
            <p:cNvSpPr>
              <a:spLocks noChangeArrowheads="1"/>
            </p:cNvSpPr>
            <p:nvPr/>
          </p:nvSpPr>
          <p:spPr bwMode="auto">
            <a:xfrm>
              <a:off x="2305050" y="1433512"/>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6042" name="Oval 53"/>
            <p:cNvSpPr>
              <a:spLocks noChangeArrowheads="1"/>
            </p:cNvSpPr>
            <p:nvPr/>
          </p:nvSpPr>
          <p:spPr bwMode="auto">
            <a:xfrm>
              <a:off x="1924050" y="7620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6043" name="Text Box 54"/>
            <p:cNvSpPr txBox="1">
              <a:spLocks noChangeArrowheads="1"/>
            </p:cNvSpPr>
            <p:nvPr/>
          </p:nvSpPr>
          <p:spPr bwMode="auto">
            <a:xfrm>
              <a:off x="2000250" y="21336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5</a:t>
              </a:r>
              <a:endParaRPr lang="en-US" altLang="zh-CN" sz="2400">
                <a:latin typeface="Times New Roman" pitchFamily="18" charset="0"/>
              </a:endParaRPr>
            </a:p>
          </p:txBody>
        </p:sp>
        <p:sp>
          <p:nvSpPr>
            <p:cNvPr id="86044" name="Text Box 55"/>
            <p:cNvSpPr txBox="1">
              <a:spLocks noChangeArrowheads="1"/>
            </p:cNvSpPr>
            <p:nvPr/>
          </p:nvSpPr>
          <p:spPr bwMode="auto">
            <a:xfrm>
              <a:off x="0" y="2544762"/>
              <a:ext cx="21782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zh-CN" altLang="en-US" sz="3200">
                  <a:latin typeface="Times New Roman" pitchFamily="18" charset="0"/>
                  <a:ea typeface="隶书" pitchFamily="49" charset="-122"/>
                </a:rPr>
                <a:t>合并</a:t>
              </a:r>
              <a:r>
                <a:rPr lang="en-US" altLang="zh-CN" sz="2800" b="1">
                  <a:solidFill>
                    <a:schemeClr val="tx2"/>
                  </a:solidFill>
                  <a:latin typeface="Times New Roman" pitchFamily="18" charset="0"/>
                </a:rPr>
                <a:t>{7} {11}</a:t>
              </a:r>
              <a:endParaRPr lang="en-US" altLang="zh-CN" sz="2400">
                <a:latin typeface="Times New Roman" pitchFamily="18" charset="0"/>
              </a:endParaRPr>
            </a:p>
          </p:txBody>
        </p:sp>
        <p:sp>
          <p:nvSpPr>
            <p:cNvPr id="86045" name="Line 56"/>
            <p:cNvSpPr>
              <a:spLocks noChangeShapeType="1"/>
            </p:cNvSpPr>
            <p:nvPr/>
          </p:nvSpPr>
          <p:spPr bwMode="auto">
            <a:xfrm>
              <a:off x="2971800" y="2514600"/>
              <a:ext cx="2286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46" name="Line 57"/>
            <p:cNvSpPr>
              <a:spLocks noChangeShapeType="1"/>
            </p:cNvSpPr>
            <p:nvPr/>
          </p:nvSpPr>
          <p:spPr bwMode="auto">
            <a:xfrm flipH="1">
              <a:off x="2590800" y="2514600"/>
              <a:ext cx="228600" cy="45720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6047" name="Rectangle 58"/>
            <p:cNvSpPr>
              <a:spLocks noChangeArrowheads="1"/>
            </p:cNvSpPr>
            <p:nvPr/>
          </p:nvSpPr>
          <p:spPr bwMode="auto">
            <a:xfrm>
              <a:off x="2362200" y="2895600"/>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6048" name="Rectangle 59"/>
            <p:cNvSpPr>
              <a:spLocks noChangeArrowheads="1"/>
            </p:cNvSpPr>
            <p:nvPr/>
          </p:nvSpPr>
          <p:spPr bwMode="auto">
            <a:xfrm>
              <a:off x="3067050" y="2895600"/>
              <a:ext cx="381000" cy="381000"/>
            </a:xfrm>
            <a:prstGeom prst="rect">
              <a:avLst/>
            </a:prstGeom>
            <a:solidFill>
              <a:srgbClr val="FFFFCC"/>
            </a:solidFill>
            <a:ln w="19050">
              <a:solidFill>
                <a:srgbClr val="009900"/>
              </a:solidFill>
              <a:miter lim="800000"/>
              <a:headEnd/>
              <a:tailEnd/>
            </a:ln>
            <a:effectLst>
              <a:outerShdw dist="35921" dir="2700000" algn="ctr" rotWithShape="0">
                <a:schemeClr val="bg2"/>
              </a:outerShdw>
            </a:effectLst>
          </p:spPr>
          <p:txBody>
            <a:bodyPr wrap="none" anchor="ctr"/>
            <a:lstStyle/>
            <a:p>
              <a:endParaRPr lang="zh-CN" altLang="en-US"/>
            </a:p>
          </p:txBody>
        </p:sp>
        <p:sp>
          <p:nvSpPr>
            <p:cNvPr id="86049" name="Oval 60"/>
            <p:cNvSpPr>
              <a:spLocks noChangeArrowheads="1"/>
            </p:cNvSpPr>
            <p:nvPr/>
          </p:nvSpPr>
          <p:spPr bwMode="auto">
            <a:xfrm>
              <a:off x="2667000" y="2133600"/>
              <a:ext cx="457200" cy="457200"/>
            </a:xfrm>
            <a:prstGeom prst="ellipse">
              <a:avLst/>
            </a:prstGeom>
            <a:solidFill>
              <a:srgbClr val="FFFFCC"/>
            </a:solidFill>
            <a:ln w="19050">
              <a:solidFill>
                <a:srgbClr val="009900"/>
              </a:solidFill>
              <a:round/>
              <a:headEnd/>
              <a:tailEnd/>
            </a:ln>
            <a:effectLst>
              <a:outerShdw dist="35921" dir="2700000" algn="ctr" rotWithShape="0">
                <a:schemeClr val="bg2"/>
              </a:outerShdw>
            </a:effectLst>
          </p:spPr>
          <p:txBody>
            <a:bodyPr wrap="none" anchor="ctr"/>
            <a:lstStyle/>
            <a:p>
              <a:endParaRPr lang="zh-CN" altLang="en-US"/>
            </a:p>
          </p:txBody>
        </p:sp>
        <p:sp>
          <p:nvSpPr>
            <p:cNvPr id="86050" name="Text Box 61"/>
            <p:cNvSpPr txBox="1">
              <a:spLocks noChangeArrowheads="1"/>
            </p:cNvSpPr>
            <p:nvPr/>
          </p:nvSpPr>
          <p:spPr bwMode="auto">
            <a:xfrm>
              <a:off x="2362200" y="2833687"/>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2</a:t>
              </a:r>
              <a:endParaRPr lang="en-US" altLang="zh-CN" sz="2400">
                <a:latin typeface="Times New Roman" pitchFamily="18" charset="0"/>
              </a:endParaRPr>
            </a:p>
          </p:txBody>
        </p:sp>
        <p:sp>
          <p:nvSpPr>
            <p:cNvPr id="86051" name="Text Box 62"/>
            <p:cNvSpPr txBox="1">
              <a:spLocks noChangeArrowheads="1"/>
            </p:cNvSpPr>
            <p:nvPr/>
          </p:nvSpPr>
          <p:spPr bwMode="auto">
            <a:xfrm>
              <a:off x="1619250" y="1371600"/>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7</a:t>
              </a:r>
              <a:endParaRPr lang="en-US" altLang="zh-CN" sz="2400">
                <a:latin typeface="Times New Roman" pitchFamily="18" charset="0"/>
              </a:endParaRPr>
            </a:p>
          </p:txBody>
        </p:sp>
        <p:sp>
          <p:nvSpPr>
            <p:cNvPr id="86052" name="Text Box 63"/>
            <p:cNvSpPr txBox="1">
              <a:spLocks noChangeArrowheads="1"/>
            </p:cNvSpPr>
            <p:nvPr/>
          </p:nvSpPr>
          <p:spPr bwMode="auto">
            <a:xfrm>
              <a:off x="3086100" y="2833687"/>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4</a:t>
              </a:r>
              <a:endParaRPr lang="en-US" altLang="zh-CN" sz="2400">
                <a:latin typeface="Times New Roman" pitchFamily="18" charset="0"/>
              </a:endParaRPr>
            </a:p>
          </p:txBody>
        </p:sp>
        <p:sp>
          <p:nvSpPr>
            <p:cNvPr id="86053" name="Text Box 64"/>
            <p:cNvSpPr txBox="1">
              <a:spLocks noChangeArrowheads="1"/>
            </p:cNvSpPr>
            <p:nvPr/>
          </p:nvSpPr>
          <p:spPr bwMode="auto">
            <a:xfrm>
              <a:off x="2616200" y="2071687"/>
              <a:ext cx="527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accent2"/>
                  </a:solidFill>
                  <a:latin typeface="Times New Roman" pitchFamily="18" charset="0"/>
                </a:rPr>
                <a:t>6</a:t>
              </a:r>
              <a:endParaRPr lang="en-US" altLang="zh-CN" sz="2400">
                <a:latin typeface="Times New Roman" pitchFamily="18" charset="0"/>
              </a:endParaRPr>
            </a:p>
          </p:txBody>
        </p:sp>
        <p:sp>
          <p:nvSpPr>
            <p:cNvPr id="86054" name="Text Box 65"/>
            <p:cNvSpPr txBox="1">
              <a:spLocks noChangeArrowheads="1"/>
            </p:cNvSpPr>
            <p:nvPr/>
          </p:nvSpPr>
          <p:spPr bwMode="auto">
            <a:xfrm>
              <a:off x="2235200" y="1385887"/>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accent2"/>
                  </a:solidFill>
                  <a:latin typeface="Times New Roman" pitchFamily="18" charset="0"/>
                </a:rPr>
                <a:t>11</a:t>
              </a:r>
              <a:endParaRPr lang="en-US" altLang="zh-CN" sz="2400">
                <a:latin typeface="Times New Roman" pitchFamily="18" charset="0"/>
              </a:endParaRPr>
            </a:p>
          </p:txBody>
        </p:sp>
        <p:sp>
          <p:nvSpPr>
            <p:cNvPr id="86055" name="Text Box 66"/>
            <p:cNvSpPr txBox="1">
              <a:spLocks noChangeArrowheads="1"/>
            </p:cNvSpPr>
            <p:nvPr/>
          </p:nvSpPr>
          <p:spPr bwMode="auto">
            <a:xfrm>
              <a:off x="1847850" y="700087"/>
              <a:ext cx="615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accent2"/>
                  </a:solidFill>
                  <a:latin typeface="Times New Roman" pitchFamily="18" charset="0"/>
                </a:rPr>
                <a:t>18</a:t>
              </a:r>
              <a:endParaRPr lang="en-US" altLang="zh-CN" sz="2400">
                <a:latin typeface="Times New Roman" pitchFamily="18"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133169"/>
                                        </p:tgtEl>
                                        <p:attrNameLst>
                                          <p:attrName>style.visibility</p:attrName>
                                        </p:attrNameLst>
                                      </p:cBhvr>
                                      <p:to>
                                        <p:strVal val="visible"/>
                                      </p:to>
                                    </p:set>
                                    <p:animEffect transition="in" filter="wipe(down)">
                                      <p:cBhvr>
                                        <p:cTn id="15" dur="500"/>
                                        <p:tgtEl>
                                          <p:spTgt spid="133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DD752EFC-A1BB-4931-BF05-D69DA02D8103}" type="slidenum">
              <a:rPr lang="en-US" altLang="zh-CN" sz="1800" b="1">
                <a:latin typeface="华文新魏" pitchFamily="2" charset="-122"/>
                <a:ea typeface="华文新魏" pitchFamily="2" charset="-122"/>
              </a:rPr>
              <a:pPr algn="r" eaLnBrk="1" hangingPunct="1"/>
              <a:t>81</a:t>
            </a:fld>
            <a:endParaRPr lang="en-US" altLang="zh-CN" sz="1800" b="1">
              <a:latin typeface="华文新魏" pitchFamily="2" charset="-122"/>
              <a:ea typeface="华文新魏" pitchFamily="2" charset="-122"/>
            </a:endParaRPr>
          </a:p>
        </p:txBody>
      </p:sp>
      <p:sp>
        <p:nvSpPr>
          <p:cNvPr id="87043"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9D95F2AC-1B51-478A-A019-91BC9C7D1A8D}" type="slidenum">
              <a:rPr lang="en-US" altLang="zh-CN" sz="1800" b="1">
                <a:latin typeface="华文新魏" pitchFamily="2" charset="-122"/>
                <a:ea typeface="华文新魏" pitchFamily="2" charset="-122"/>
              </a:rPr>
              <a:pPr algn="r" eaLnBrk="1" hangingPunct="1"/>
              <a:t>81</a:t>
            </a:fld>
            <a:endParaRPr lang="en-US" altLang="zh-CN" sz="1800" b="1">
              <a:latin typeface="华文新魏" pitchFamily="2" charset="-122"/>
              <a:ea typeface="华文新魏" pitchFamily="2" charset="-122"/>
            </a:endParaRPr>
          </a:p>
        </p:txBody>
      </p:sp>
      <p:sp>
        <p:nvSpPr>
          <p:cNvPr id="87044" name="Rectangle 5"/>
          <p:cNvSpPr>
            <a:spLocks noGrp="1" noChangeArrowheads="1"/>
          </p:cNvSpPr>
          <p:nvPr>
            <p:ph type="title" idx="4294967295"/>
          </p:nvPr>
        </p:nvSpPr>
        <p:spPr>
          <a:xfrm>
            <a:off x="519113" y="434975"/>
            <a:ext cx="8229600" cy="971550"/>
          </a:xfrm>
        </p:spPr>
        <p:txBody>
          <a:bodyPr/>
          <a:lstStyle/>
          <a:p>
            <a:pPr algn="ctr" eaLnBrk="1" hangingPunct="1"/>
            <a:r>
              <a:rPr lang="en-US" altLang="zh-CN" sz="4000" b="1" smtClean="0">
                <a:solidFill>
                  <a:schemeClr val="tx2"/>
                </a:solidFill>
                <a:latin typeface="华文新魏" pitchFamily="2" charset="-122"/>
                <a:ea typeface="华文新魏" pitchFamily="2" charset="-122"/>
              </a:rPr>
              <a:t>5.9.4</a:t>
            </a:r>
            <a:r>
              <a:rPr lang="zh-CN" altLang="en-US" sz="4000" b="1" smtClean="0">
                <a:solidFill>
                  <a:schemeClr val="tx2"/>
                </a:solidFill>
                <a:latin typeface="华文新魏" pitchFamily="2" charset="-122"/>
                <a:ea typeface="华文新魏" pitchFamily="2" charset="-122"/>
              </a:rPr>
              <a:t>    </a:t>
            </a:r>
            <a:r>
              <a:rPr lang="en-US" altLang="zh-CN" sz="4000" b="1" smtClean="0">
                <a:solidFill>
                  <a:schemeClr val="tx2"/>
                </a:solidFill>
                <a:latin typeface="华文新魏" pitchFamily="2" charset="-122"/>
                <a:ea typeface="华文新魏" pitchFamily="2" charset="-122"/>
              </a:rPr>
              <a:t>Huffman</a:t>
            </a:r>
            <a:r>
              <a:rPr lang="zh-CN" altLang="en-US" sz="4000" b="1" smtClean="0">
                <a:solidFill>
                  <a:schemeClr val="tx2"/>
                </a:solidFill>
                <a:latin typeface="华文新魏" pitchFamily="2" charset="-122"/>
                <a:ea typeface="华文新魏" pitchFamily="2" charset="-122"/>
              </a:rPr>
              <a:t>编码</a:t>
            </a:r>
          </a:p>
        </p:txBody>
      </p:sp>
      <p:sp>
        <p:nvSpPr>
          <p:cNvPr id="144389" name="Rectangle 6"/>
          <p:cNvSpPr>
            <a:spLocks noGrp="1" noChangeArrowheads="1"/>
          </p:cNvSpPr>
          <p:nvPr>
            <p:ph type="body" idx="4294967295"/>
          </p:nvPr>
        </p:nvSpPr>
        <p:spPr>
          <a:xfrm>
            <a:off x="190500" y="1274763"/>
            <a:ext cx="8953500" cy="5070475"/>
          </a:xfrm>
        </p:spPr>
        <p:txBody>
          <a:bodyPr/>
          <a:lstStyle/>
          <a:p>
            <a:pPr eaLnBrk="1" hangingPunct="1">
              <a:spcBef>
                <a:spcPct val="15000"/>
              </a:spcBef>
              <a:buClr>
                <a:srgbClr val="800080"/>
              </a:buClr>
              <a:buSzPct val="50000"/>
            </a:pPr>
            <a:r>
              <a:rPr lang="zh-CN" altLang="en-US" sz="3000" b="1" dirty="0" smtClean="0">
                <a:latin typeface="Times New Roman" pitchFamily="18" charset="0"/>
                <a:ea typeface="仿宋_GB2312" pitchFamily="49" charset="-122"/>
              </a:rPr>
              <a:t>主要用途是实现数据压缩。</a:t>
            </a:r>
            <a:endParaRPr lang="en-US" sz="3000" b="1" dirty="0" smtClean="0">
              <a:latin typeface="Times New Roman" pitchFamily="18" charset="0"/>
              <a:ea typeface="仿宋_GB2312" pitchFamily="49" charset="-122"/>
            </a:endParaRPr>
          </a:p>
          <a:p>
            <a:pPr eaLnBrk="1" hangingPunct="1">
              <a:spcBef>
                <a:spcPct val="15000"/>
              </a:spcBef>
              <a:buClr>
                <a:srgbClr val="800080"/>
              </a:buClr>
              <a:buSzPct val="50000"/>
            </a:pPr>
            <a:r>
              <a:rPr lang="zh-CN" altLang="en-US" sz="3000" b="1" dirty="0" smtClean="0">
                <a:latin typeface="Times New Roman" pitchFamily="18" charset="0"/>
                <a:ea typeface="仿宋_GB2312" pitchFamily="49" charset="-122"/>
              </a:rPr>
              <a:t>设给出一段报文：</a:t>
            </a:r>
            <a:endParaRPr lang="en-US" sz="3000" b="1" dirty="0" smtClean="0">
              <a:latin typeface="Times New Roman" pitchFamily="18" charset="0"/>
              <a:ea typeface="仿宋_GB2312" pitchFamily="49" charset="-122"/>
            </a:endParaRPr>
          </a:p>
          <a:p>
            <a:pPr eaLnBrk="1" hangingPunct="1">
              <a:spcBef>
                <a:spcPct val="15000"/>
              </a:spcBef>
              <a:buClr>
                <a:srgbClr val="800080"/>
              </a:buClr>
              <a:buSzPct val="50000"/>
              <a:buFont typeface="Wingdings" pitchFamily="2" charset="2"/>
              <a:buNone/>
            </a:pPr>
            <a:r>
              <a:rPr lang="zh-CN" altLang="en-US" sz="3000" b="1" dirty="0" smtClean="0">
                <a:solidFill>
                  <a:schemeClr val="tx2"/>
                </a:solidFill>
                <a:latin typeface="Times New Roman" pitchFamily="18" charset="0"/>
                <a:ea typeface="仿宋_GB2312" pitchFamily="49" charset="-122"/>
              </a:rPr>
              <a:t>                 </a:t>
            </a:r>
            <a:r>
              <a:rPr lang="en-US" altLang="zh-CN" sz="3000" b="1" dirty="0" smtClean="0">
                <a:solidFill>
                  <a:schemeClr val="tx2"/>
                </a:solidFill>
                <a:latin typeface="Times New Roman" pitchFamily="18" charset="0"/>
                <a:ea typeface="仿宋_GB2312" pitchFamily="49" charset="-122"/>
              </a:rPr>
              <a:t>CAST  </a:t>
            </a:r>
            <a:r>
              <a:rPr lang="en-US" altLang="zh-CN" sz="3000" b="1" dirty="0" err="1" smtClean="0">
                <a:solidFill>
                  <a:schemeClr val="tx2"/>
                </a:solidFill>
                <a:latin typeface="Times New Roman" pitchFamily="18" charset="0"/>
                <a:ea typeface="仿宋_GB2312" pitchFamily="49" charset="-122"/>
              </a:rPr>
              <a:t>CAST</a:t>
            </a:r>
            <a:r>
              <a:rPr lang="en-US" altLang="zh-CN" sz="3000" b="1" dirty="0" smtClean="0">
                <a:solidFill>
                  <a:schemeClr val="tx2"/>
                </a:solidFill>
                <a:latin typeface="Times New Roman" pitchFamily="18" charset="0"/>
                <a:ea typeface="仿宋_GB2312" pitchFamily="49" charset="-122"/>
              </a:rPr>
              <a:t>  SAT  AT  A  TASA</a:t>
            </a:r>
          </a:p>
          <a:p>
            <a:pPr eaLnBrk="1" hangingPunct="1">
              <a:spcBef>
                <a:spcPct val="15000"/>
              </a:spcBef>
              <a:buClr>
                <a:srgbClr val="800080"/>
              </a:buClr>
              <a:buSzPct val="50000"/>
            </a:pPr>
            <a:r>
              <a:rPr lang="zh-CN" altLang="en-US" sz="3000" b="1" dirty="0" smtClean="0">
                <a:latin typeface="Times New Roman" pitchFamily="18" charset="0"/>
                <a:ea typeface="仿宋_GB2312" pitchFamily="49" charset="-122"/>
              </a:rPr>
              <a:t>字符集合是 </a:t>
            </a:r>
            <a:r>
              <a:rPr lang="en-US" altLang="zh-CN" sz="3000" b="1" dirty="0" smtClean="0">
                <a:latin typeface="Times New Roman" pitchFamily="18" charset="0"/>
                <a:ea typeface="仿宋_GB2312" pitchFamily="49" charset="-122"/>
              </a:rPr>
              <a:t>{ C, A, S, T }</a:t>
            </a:r>
            <a:r>
              <a:rPr lang="zh-CN" altLang="en-US" sz="3000" b="1" dirty="0" smtClean="0">
                <a:latin typeface="Times New Roman" pitchFamily="18" charset="0"/>
                <a:ea typeface="仿宋_GB2312" pitchFamily="49" charset="-122"/>
              </a:rPr>
              <a:t>，各个字符出现的频度（次数）是 </a:t>
            </a:r>
            <a:r>
              <a:rPr lang="en-US" altLang="zh-CN" sz="3000" b="1" i="1" dirty="0" smtClean="0">
                <a:latin typeface="Times New Roman" pitchFamily="18" charset="0"/>
                <a:ea typeface="仿宋_GB2312" pitchFamily="49" charset="-122"/>
              </a:rPr>
              <a:t>W</a:t>
            </a:r>
            <a:r>
              <a:rPr lang="zh-CN" altLang="en-US" sz="3000" b="1" dirty="0" smtClean="0">
                <a:latin typeface="Times New Roman" pitchFamily="18" charset="0"/>
                <a:ea typeface="仿宋_GB2312" pitchFamily="49" charset="-122"/>
              </a:rPr>
              <a:t>＝</a:t>
            </a:r>
            <a:r>
              <a:rPr lang="en-US" altLang="zh-CN" sz="3000" b="1" dirty="0" smtClean="0">
                <a:latin typeface="Times New Roman" pitchFamily="18" charset="0"/>
                <a:ea typeface="仿宋_GB2312" pitchFamily="49" charset="-122"/>
              </a:rPr>
              <a:t>{ 2, 7, 4, 5 }</a:t>
            </a:r>
            <a:r>
              <a:rPr lang="zh-CN" altLang="en-US" sz="3000" b="1" dirty="0" smtClean="0">
                <a:latin typeface="Times New Roman" pitchFamily="18" charset="0"/>
                <a:ea typeface="仿宋_GB2312" pitchFamily="49" charset="-122"/>
              </a:rPr>
              <a:t>。</a:t>
            </a:r>
          </a:p>
          <a:p>
            <a:pPr eaLnBrk="1" hangingPunct="1">
              <a:spcBef>
                <a:spcPct val="15000"/>
              </a:spcBef>
              <a:buClr>
                <a:srgbClr val="800080"/>
              </a:buClr>
              <a:buSzPct val="50000"/>
            </a:pPr>
            <a:r>
              <a:rPr lang="zh-CN" altLang="en-US" sz="3000" b="1" dirty="0" smtClean="0">
                <a:latin typeface="Times New Roman" pitchFamily="18" charset="0"/>
                <a:ea typeface="仿宋_GB2312" pitchFamily="49" charset="-122"/>
              </a:rPr>
              <a:t>若给每个字符以等长编码（</a:t>
            </a:r>
            <a:r>
              <a:rPr lang="en-US" altLang="zh-CN" sz="3000" b="1" dirty="0" smtClean="0">
                <a:latin typeface="Times New Roman" pitchFamily="18" charset="0"/>
                <a:ea typeface="仿宋_GB2312" pitchFamily="49" charset="-122"/>
              </a:rPr>
              <a:t>2</a:t>
            </a:r>
            <a:r>
              <a:rPr lang="zh-CN" altLang="en-US" sz="3000" b="1" dirty="0" smtClean="0">
                <a:latin typeface="Times New Roman" pitchFamily="18" charset="0"/>
                <a:ea typeface="仿宋_GB2312" pitchFamily="49" charset="-122"/>
              </a:rPr>
              <a:t>位二进制足够）</a:t>
            </a:r>
          </a:p>
          <a:p>
            <a:pPr eaLnBrk="1" hangingPunct="1">
              <a:spcBef>
                <a:spcPct val="15000"/>
              </a:spcBef>
              <a:buClr>
                <a:srgbClr val="800080"/>
              </a:buClr>
              <a:buSzPct val="50000"/>
              <a:buFont typeface="Wingdings" pitchFamily="2" charset="2"/>
              <a:buNone/>
            </a:pPr>
            <a:r>
              <a:rPr lang="zh-CN" altLang="en-US" sz="3000" b="1" dirty="0" smtClean="0">
                <a:latin typeface="Times New Roman" pitchFamily="18" charset="0"/>
                <a:ea typeface="仿宋_GB2312" pitchFamily="49" charset="-122"/>
              </a:rPr>
              <a:t>             </a:t>
            </a:r>
            <a:r>
              <a:rPr lang="en-US" altLang="zh-CN" sz="3000" b="1" dirty="0" smtClean="0">
                <a:solidFill>
                  <a:schemeClr val="tx2"/>
                </a:solidFill>
                <a:latin typeface="Times New Roman" pitchFamily="18" charset="0"/>
                <a:ea typeface="仿宋_GB2312" pitchFamily="49" charset="-122"/>
              </a:rPr>
              <a:t>A</a:t>
            </a:r>
            <a:r>
              <a:rPr lang="en-GB" altLang="en-US" sz="3000" b="1" dirty="0" smtClean="0">
                <a:solidFill>
                  <a:schemeClr val="tx2"/>
                </a:solidFill>
                <a:latin typeface="Times New Roman" pitchFamily="18" charset="0"/>
                <a:ea typeface="仿宋_GB2312" pitchFamily="49" charset="-122"/>
              </a:rPr>
              <a:t> : 00   T : 10    C : 01    S : 11</a:t>
            </a:r>
            <a:endParaRPr lang="en-US" altLang="zh-CN" sz="3000" b="1" dirty="0" smtClean="0">
              <a:solidFill>
                <a:schemeClr val="tx2"/>
              </a:solidFill>
              <a:latin typeface="Times New Roman" pitchFamily="18" charset="0"/>
              <a:ea typeface="仿宋_GB2312" pitchFamily="49" charset="-122"/>
            </a:endParaRPr>
          </a:p>
          <a:p>
            <a:pPr eaLnBrk="1" hangingPunct="1">
              <a:spcBef>
                <a:spcPct val="15000"/>
              </a:spcBef>
              <a:buClr>
                <a:srgbClr val="800080"/>
              </a:buClr>
              <a:buSzPct val="50000"/>
            </a:pPr>
            <a:r>
              <a:rPr lang="zh-CN" altLang="en-US" sz="3000" b="1" dirty="0" smtClean="0">
                <a:latin typeface="Times New Roman" pitchFamily="18" charset="0"/>
                <a:ea typeface="仿宋_GB2312" pitchFamily="49" charset="-122"/>
              </a:rPr>
              <a:t>则总编码长度为 </a:t>
            </a:r>
            <a:r>
              <a:rPr lang="en-US" altLang="zh-CN" sz="3000" b="1" dirty="0" smtClean="0">
                <a:solidFill>
                  <a:srgbClr val="006600"/>
                </a:solidFill>
                <a:latin typeface="Times New Roman" pitchFamily="18" charset="0"/>
                <a:ea typeface="仿宋_GB2312" pitchFamily="49" charset="-122"/>
              </a:rPr>
              <a:t>( 2+7+4+5 ) * 2 = 36</a:t>
            </a:r>
            <a:r>
              <a:rPr lang="zh-CN" altLang="en-US" sz="3000" b="1" dirty="0" smtClean="0">
                <a:latin typeface="Times New Roman" pitchFamily="18" charset="0"/>
                <a:ea typeface="仿宋_GB2312" pitchFamily="49" charset="-122"/>
              </a:rPr>
              <a:t>。</a:t>
            </a:r>
          </a:p>
          <a:p>
            <a:pPr eaLnBrk="1" hangingPunct="1">
              <a:spcBef>
                <a:spcPct val="15000"/>
              </a:spcBef>
              <a:buClr>
                <a:srgbClr val="800080"/>
              </a:buClr>
              <a:buSzPct val="50000"/>
            </a:pPr>
            <a:r>
              <a:rPr lang="zh-CN" altLang="en-US" sz="3000" b="1" dirty="0" smtClean="0">
                <a:latin typeface="Times New Roman" pitchFamily="18" charset="0"/>
                <a:ea typeface="仿宋_GB2312" pitchFamily="49" charset="-122"/>
              </a:rPr>
              <a:t>能否减少总编码长度，使得发出同样报文，可以用最少的二进制代码？</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438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438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4389">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4389">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4438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FAC4B991-4A52-4331-812A-D7F0678AE774}" type="slidenum">
              <a:rPr lang="en-US" altLang="zh-CN" sz="1800" b="1">
                <a:latin typeface="华文新魏" pitchFamily="2" charset="-122"/>
                <a:ea typeface="华文新魏" pitchFamily="2" charset="-122"/>
              </a:rPr>
              <a:pPr algn="r" eaLnBrk="1" hangingPunct="1"/>
              <a:t>82</a:t>
            </a:fld>
            <a:endParaRPr lang="en-US" altLang="zh-CN" sz="1800" b="1">
              <a:latin typeface="华文新魏" pitchFamily="2" charset="-122"/>
              <a:ea typeface="华文新魏" pitchFamily="2" charset="-122"/>
            </a:endParaRPr>
          </a:p>
        </p:txBody>
      </p:sp>
      <p:sp>
        <p:nvSpPr>
          <p:cNvPr id="88067"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3BC0A676-2EC1-4967-909C-2EEC6EFC25F3}" type="slidenum">
              <a:rPr lang="en-US" altLang="zh-CN" sz="1800" b="1">
                <a:latin typeface="华文新魏" pitchFamily="2" charset="-122"/>
                <a:ea typeface="华文新魏" pitchFamily="2" charset="-122"/>
              </a:rPr>
              <a:pPr algn="r" eaLnBrk="1" hangingPunct="1"/>
              <a:t>82</a:t>
            </a:fld>
            <a:endParaRPr lang="en-US" altLang="zh-CN" sz="1800" b="1">
              <a:latin typeface="华文新魏" pitchFamily="2" charset="-122"/>
              <a:ea typeface="华文新魏" pitchFamily="2" charset="-122"/>
            </a:endParaRPr>
          </a:p>
        </p:txBody>
      </p:sp>
      <p:sp>
        <p:nvSpPr>
          <p:cNvPr id="145412" name="Text Box 3"/>
          <p:cNvSpPr txBox="1">
            <a:spLocks noChangeArrowheads="1"/>
          </p:cNvSpPr>
          <p:nvPr/>
        </p:nvSpPr>
        <p:spPr bwMode="auto">
          <a:xfrm>
            <a:off x="708025" y="3055938"/>
            <a:ext cx="8077200"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lnSpc>
                <a:spcPct val="105000"/>
              </a:lnSpc>
              <a:spcBef>
                <a:spcPct val="15000"/>
              </a:spcBef>
              <a:buClr>
                <a:srgbClr val="800080"/>
              </a:buClr>
              <a:buSzPct val="50000"/>
              <a:buFont typeface="Wingdings" pitchFamily="2" charset="2"/>
              <a:buChar char="n"/>
            </a:pPr>
            <a:r>
              <a:rPr lang="zh-CN" altLang="en-US" sz="3000" b="1" dirty="0">
                <a:latin typeface="Times New Roman" pitchFamily="18" charset="0"/>
                <a:ea typeface="仿宋_GB2312" pitchFamily="49" charset="-122"/>
              </a:rPr>
              <a:t>若按各个字符出现的概率不同而给予不等长编码，可望减少总编码长度。</a:t>
            </a:r>
          </a:p>
          <a:p>
            <a:pPr eaLnBrk="1" hangingPunct="1">
              <a:lnSpc>
                <a:spcPct val="105000"/>
              </a:lnSpc>
              <a:spcBef>
                <a:spcPct val="15000"/>
              </a:spcBef>
              <a:buClr>
                <a:srgbClr val="800080"/>
              </a:buClr>
              <a:buSzPct val="50000"/>
              <a:buFont typeface="Wingdings" pitchFamily="2" charset="2"/>
              <a:buChar char="n"/>
            </a:pPr>
            <a:r>
              <a:rPr lang="zh-CN" altLang="en-US" sz="3000" b="1" dirty="0">
                <a:latin typeface="Times New Roman" pitchFamily="18" charset="0"/>
                <a:ea typeface="仿宋_GB2312" pitchFamily="49" charset="-122"/>
              </a:rPr>
              <a:t>各字符出现概率为</a:t>
            </a:r>
            <a:r>
              <a:rPr lang="en-US" altLang="zh-CN" sz="3000" b="1" dirty="0">
                <a:solidFill>
                  <a:schemeClr val="tx2"/>
                </a:solidFill>
                <a:latin typeface="Times New Roman" pitchFamily="18" charset="0"/>
                <a:ea typeface="仿宋_GB2312" pitchFamily="49" charset="-122"/>
              </a:rPr>
              <a:t>{ 2/18, 7/18, 4/18, 5/18</a:t>
            </a:r>
            <a:r>
              <a:rPr lang="en-US" altLang="zh-CN" sz="3000" b="1" dirty="0">
                <a:latin typeface="Times New Roman" pitchFamily="18" charset="0"/>
                <a:ea typeface="仿宋_GB2312" pitchFamily="49" charset="-122"/>
              </a:rPr>
              <a:t> </a:t>
            </a:r>
            <a:r>
              <a:rPr lang="en-US" altLang="zh-CN" sz="3000" b="1" dirty="0">
                <a:solidFill>
                  <a:schemeClr val="tx2"/>
                </a:solidFill>
                <a:latin typeface="Times New Roman" pitchFamily="18" charset="0"/>
                <a:ea typeface="仿宋_GB2312" pitchFamily="49" charset="-122"/>
              </a:rPr>
              <a:t>}</a:t>
            </a:r>
            <a:r>
              <a:rPr lang="en-US" altLang="zh-CN" sz="3000" b="1" dirty="0">
                <a:latin typeface="Times New Roman" pitchFamily="18" charset="0"/>
                <a:ea typeface="仿宋_GB2312" pitchFamily="49" charset="-122"/>
              </a:rPr>
              <a:t>,</a:t>
            </a:r>
            <a:r>
              <a:rPr lang="zh-CN" altLang="en-US" sz="3000" b="1" dirty="0">
                <a:latin typeface="Times New Roman" pitchFamily="18" charset="0"/>
                <a:ea typeface="仿宋_GB2312" pitchFamily="49" charset="-122"/>
              </a:rPr>
              <a:t>化整为 </a:t>
            </a:r>
            <a:r>
              <a:rPr lang="en-US" altLang="zh-CN" sz="3000" b="1" dirty="0">
                <a:solidFill>
                  <a:schemeClr val="tx2"/>
                </a:solidFill>
                <a:latin typeface="Times New Roman" pitchFamily="18" charset="0"/>
                <a:ea typeface="仿宋_GB2312" pitchFamily="49" charset="-122"/>
              </a:rPr>
              <a:t>{ 2, 7, 4</a:t>
            </a:r>
            <a:r>
              <a:rPr lang="zh-CN" altLang="en-US" sz="3000" b="1" dirty="0">
                <a:solidFill>
                  <a:schemeClr val="tx2"/>
                </a:solidFill>
                <a:latin typeface="Times New Roman" pitchFamily="18" charset="0"/>
                <a:ea typeface="仿宋_GB2312" pitchFamily="49" charset="-122"/>
              </a:rPr>
              <a:t>, </a:t>
            </a:r>
            <a:r>
              <a:rPr lang="en-US" altLang="zh-CN" sz="3000" b="1" dirty="0">
                <a:solidFill>
                  <a:schemeClr val="tx2"/>
                </a:solidFill>
                <a:latin typeface="Times New Roman" pitchFamily="18" charset="0"/>
                <a:ea typeface="仿宋_GB2312" pitchFamily="49" charset="-122"/>
              </a:rPr>
              <a:t>5 }</a:t>
            </a:r>
            <a:r>
              <a:rPr lang="zh-CN" altLang="en-US" sz="3000" b="1" dirty="0">
                <a:latin typeface="Times New Roman" pitchFamily="18" charset="0"/>
                <a:ea typeface="仿宋_GB2312" pitchFamily="49" charset="-122"/>
              </a:rPr>
              <a:t>。以它们为各叶结点上的权值</a:t>
            </a:r>
            <a:r>
              <a:rPr lang="en-US" altLang="zh-CN" sz="3000" b="1" dirty="0">
                <a:latin typeface="Times New Roman" pitchFamily="18" charset="0"/>
                <a:ea typeface="仿宋_GB2312" pitchFamily="49" charset="-122"/>
              </a:rPr>
              <a:t>, </a:t>
            </a:r>
            <a:r>
              <a:rPr lang="zh-CN" altLang="en-US" sz="3000" b="1" dirty="0">
                <a:latin typeface="Times New Roman" pitchFamily="18" charset="0"/>
                <a:ea typeface="仿宋_GB2312" pitchFamily="49" charset="-122"/>
              </a:rPr>
              <a:t>建立</a:t>
            </a:r>
            <a:r>
              <a:rPr lang="en-US" altLang="zh-CN" sz="3000" b="1" dirty="0">
                <a:latin typeface="Times New Roman" pitchFamily="18" charset="0"/>
                <a:ea typeface="仿宋_GB2312" pitchFamily="49" charset="-122"/>
              </a:rPr>
              <a:t>Huffman</a:t>
            </a:r>
            <a:r>
              <a:rPr lang="zh-CN" altLang="en-US" sz="3000" b="1" dirty="0">
                <a:latin typeface="Times New Roman" pitchFamily="18" charset="0"/>
                <a:ea typeface="仿宋_GB2312" pitchFamily="49" charset="-122"/>
              </a:rPr>
              <a:t>树。</a:t>
            </a:r>
            <a:r>
              <a:rPr lang="zh-CN" altLang="en-US" sz="3000" b="1" dirty="0">
                <a:solidFill>
                  <a:srgbClr val="FF0000"/>
                </a:solidFill>
                <a:latin typeface="Times New Roman" pitchFamily="18" charset="0"/>
                <a:ea typeface="仿宋_GB2312" pitchFamily="49" charset="-122"/>
              </a:rPr>
              <a:t>左分支</a:t>
            </a:r>
            <a:r>
              <a:rPr lang="zh-CN" altLang="en-US" sz="3000" b="1" dirty="0">
                <a:latin typeface="Times New Roman" pitchFamily="18" charset="0"/>
                <a:ea typeface="仿宋_GB2312" pitchFamily="49" charset="-122"/>
              </a:rPr>
              <a:t>赋</a:t>
            </a:r>
            <a:r>
              <a:rPr lang="zh-CN" altLang="en-US" sz="3000" b="1" dirty="0">
                <a:solidFill>
                  <a:schemeClr val="accent2"/>
                </a:solidFill>
                <a:latin typeface="Times New Roman" pitchFamily="18" charset="0"/>
                <a:ea typeface="仿宋_GB2312" pitchFamily="49" charset="-122"/>
              </a:rPr>
              <a:t> </a:t>
            </a:r>
            <a:r>
              <a:rPr lang="en-US" altLang="zh-CN" sz="3000" b="1" dirty="0">
                <a:solidFill>
                  <a:schemeClr val="tx2"/>
                </a:solidFill>
                <a:latin typeface="Times New Roman" pitchFamily="18" charset="0"/>
                <a:ea typeface="仿宋_GB2312" pitchFamily="49" charset="-122"/>
              </a:rPr>
              <a:t>0</a:t>
            </a:r>
            <a:r>
              <a:rPr lang="zh-CN" altLang="en-US" sz="3000" b="1" dirty="0">
                <a:solidFill>
                  <a:srgbClr val="000099"/>
                </a:solidFill>
                <a:latin typeface="Times New Roman" pitchFamily="18" charset="0"/>
                <a:ea typeface="仿宋_GB2312" pitchFamily="49" charset="-122"/>
              </a:rPr>
              <a:t>，</a:t>
            </a:r>
            <a:r>
              <a:rPr lang="zh-CN" altLang="en-US" sz="3000" b="1" dirty="0">
                <a:solidFill>
                  <a:srgbClr val="FF0000"/>
                </a:solidFill>
                <a:latin typeface="Times New Roman" pitchFamily="18" charset="0"/>
                <a:ea typeface="仿宋_GB2312" pitchFamily="49" charset="-122"/>
              </a:rPr>
              <a:t>右分支</a:t>
            </a:r>
            <a:r>
              <a:rPr lang="zh-CN" altLang="en-US" sz="3000" b="1" dirty="0">
                <a:solidFill>
                  <a:srgbClr val="000099"/>
                </a:solidFill>
                <a:latin typeface="Times New Roman" pitchFamily="18" charset="0"/>
                <a:ea typeface="仿宋_GB2312" pitchFamily="49" charset="-122"/>
              </a:rPr>
              <a:t>赋</a:t>
            </a:r>
            <a:r>
              <a:rPr lang="zh-CN" altLang="en-US" sz="3000" b="1" dirty="0">
                <a:solidFill>
                  <a:schemeClr val="tx2"/>
                </a:solidFill>
                <a:latin typeface="Times New Roman" pitchFamily="18" charset="0"/>
                <a:ea typeface="仿宋_GB2312" pitchFamily="49" charset="-122"/>
              </a:rPr>
              <a:t> </a:t>
            </a:r>
            <a:r>
              <a:rPr lang="en-US" altLang="zh-CN" sz="3000" b="1" dirty="0">
                <a:solidFill>
                  <a:schemeClr val="tx2"/>
                </a:solidFill>
                <a:latin typeface="Times New Roman" pitchFamily="18" charset="0"/>
                <a:ea typeface="仿宋_GB2312" pitchFamily="49" charset="-122"/>
              </a:rPr>
              <a:t>1</a:t>
            </a:r>
            <a:r>
              <a:rPr lang="zh-CN" altLang="en-US" sz="3000" b="1" dirty="0">
                <a:solidFill>
                  <a:srgbClr val="000099"/>
                </a:solidFill>
                <a:latin typeface="Times New Roman" pitchFamily="18" charset="0"/>
                <a:ea typeface="仿宋_GB2312" pitchFamily="49" charset="-122"/>
              </a:rPr>
              <a:t>，</a:t>
            </a:r>
            <a:r>
              <a:rPr lang="zh-CN" altLang="en-US" sz="3000" b="1" dirty="0">
                <a:latin typeface="Times New Roman" pitchFamily="18" charset="0"/>
                <a:ea typeface="仿宋_GB2312" pitchFamily="49" charset="-122"/>
              </a:rPr>
              <a:t>得</a:t>
            </a:r>
            <a:r>
              <a:rPr lang="en-US" altLang="zh-CN" sz="3000" b="1" dirty="0">
                <a:latin typeface="Times New Roman" pitchFamily="18" charset="0"/>
                <a:ea typeface="仿宋_GB2312" pitchFamily="49" charset="-122"/>
              </a:rPr>
              <a:t>Huffman</a:t>
            </a:r>
            <a:r>
              <a:rPr lang="zh-CN" altLang="en-US" sz="3000" b="1" dirty="0">
                <a:latin typeface="Times New Roman" pitchFamily="18" charset="0"/>
                <a:ea typeface="仿宋_GB2312" pitchFamily="49" charset="-122"/>
              </a:rPr>
              <a:t>编码(变长编码)。</a:t>
            </a:r>
          </a:p>
        </p:txBody>
      </p:sp>
      <p:grpSp>
        <p:nvGrpSpPr>
          <p:cNvPr id="88069" name="Group 5"/>
          <p:cNvGrpSpPr>
            <a:grpSpLocks/>
          </p:cNvGrpSpPr>
          <p:nvPr/>
        </p:nvGrpSpPr>
        <p:grpSpPr bwMode="auto">
          <a:xfrm>
            <a:off x="3352800" y="773113"/>
            <a:ext cx="2514600" cy="2212975"/>
            <a:chOff x="0" y="0"/>
            <a:chExt cx="1584" cy="1394"/>
          </a:xfrm>
        </p:grpSpPr>
        <p:sp>
          <p:nvSpPr>
            <p:cNvPr id="88070" name="Line 2"/>
            <p:cNvSpPr>
              <a:spLocks noChangeShapeType="1"/>
            </p:cNvSpPr>
            <p:nvPr/>
          </p:nvSpPr>
          <p:spPr bwMode="auto">
            <a:xfrm flipH="1">
              <a:off x="1008" y="672"/>
              <a:ext cx="96" cy="24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1" name="Line 4"/>
            <p:cNvSpPr>
              <a:spLocks noChangeShapeType="1"/>
            </p:cNvSpPr>
            <p:nvPr/>
          </p:nvSpPr>
          <p:spPr bwMode="auto">
            <a:xfrm>
              <a:off x="816" y="96"/>
              <a:ext cx="576" cy="76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2" name="Line 5"/>
            <p:cNvSpPr>
              <a:spLocks noChangeShapeType="1"/>
            </p:cNvSpPr>
            <p:nvPr/>
          </p:nvSpPr>
          <p:spPr bwMode="auto">
            <a:xfrm>
              <a:off x="528" y="528"/>
              <a:ext cx="96" cy="336"/>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3" name="Line 6"/>
            <p:cNvSpPr>
              <a:spLocks noChangeShapeType="1"/>
            </p:cNvSpPr>
            <p:nvPr/>
          </p:nvSpPr>
          <p:spPr bwMode="auto">
            <a:xfrm flipH="1">
              <a:off x="192" y="192"/>
              <a:ext cx="528" cy="72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4" name="Oval 7"/>
            <p:cNvSpPr>
              <a:spLocks noChangeArrowheads="1"/>
            </p:cNvSpPr>
            <p:nvPr/>
          </p:nvSpPr>
          <p:spPr bwMode="auto">
            <a:xfrm>
              <a:off x="672" y="0"/>
              <a:ext cx="288" cy="288"/>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8075" name="Oval 8"/>
            <p:cNvSpPr>
              <a:spLocks noChangeArrowheads="1"/>
            </p:cNvSpPr>
            <p:nvPr/>
          </p:nvSpPr>
          <p:spPr bwMode="auto">
            <a:xfrm>
              <a:off x="336" y="384"/>
              <a:ext cx="288" cy="288"/>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8076" name="Oval 9"/>
            <p:cNvSpPr>
              <a:spLocks noChangeArrowheads="1"/>
            </p:cNvSpPr>
            <p:nvPr/>
          </p:nvSpPr>
          <p:spPr bwMode="auto">
            <a:xfrm>
              <a:off x="1008" y="384"/>
              <a:ext cx="288" cy="288"/>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8077" name="Rectangle 10"/>
            <p:cNvSpPr>
              <a:spLocks noChangeArrowheads="1"/>
            </p:cNvSpPr>
            <p:nvPr/>
          </p:nvSpPr>
          <p:spPr bwMode="auto">
            <a:xfrm>
              <a:off x="0" y="864"/>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8078" name="Text Box 11"/>
            <p:cNvSpPr txBox="1">
              <a:spLocks noChangeArrowheads="1"/>
            </p:cNvSpPr>
            <p:nvPr/>
          </p:nvSpPr>
          <p:spPr bwMode="auto">
            <a:xfrm>
              <a:off x="48" y="81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7</a:t>
              </a:r>
              <a:endParaRPr lang="en-US" altLang="zh-CN" sz="2400">
                <a:latin typeface="Times New Roman" pitchFamily="18" charset="0"/>
              </a:endParaRPr>
            </a:p>
          </p:txBody>
        </p:sp>
        <p:sp>
          <p:nvSpPr>
            <p:cNvPr id="88079" name="Rectangle 12"/>
            <p:cNvSpPr>
              <a:spLocks noChangeArrowheads="1"/>
            </p:cNvSpPr>
            <p:nvPr/>
          </p:nvSpPr>
          <p:spPr bwMode="auto">
            <a:xfrm>
              <a:off x="432" y="864"/>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8080" name="Rectangle 13"/>
            <p:cNvSpPr>
              <a:spLocks noChangeArrowheads="1"/>
            </p:cNvSpPr>
            <p:nvPr/>
          </p:nvSpPr>
          <p:spPr bwMode="auto">
            <a:xfrm>
              <a:off x="1296" y="864"/>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8081" name="Rectangle 14"/>
            <p:cNvSpPr>
              <a:spLocks noChangeArrowheads="1"/>
            </p:cNvSpPr>
            <p:nvPr/>
          </p:nvSpPr>
          <p:spPr bwMode="auto">
            <a:xfrm>
              <a:off x="864" y="864"/>
              <a:ext cx="288" cy="240"/>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8082" name="Text Box 15"/>
            <p:cNvSpPr txBox="1">
              <a:spLocks noChangeArrowheads="1"/>
            </p:cNvSpPr>
            <p:nvPr/>
          </p:nvSpPr>
          <p:spPr bwMode="auto">
            <a:xfrm>
              <a:off x="444" y="81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2</a:t>
              </a:r>
              <a:endParaRPr lang="en-US" altLang="zh-CN" sz="2400">
                <a:latin typeface="Times New Roman" pitchFamily="18" charset="0"/>
              </a:endParaRPr>
            </a:p>
          </p:txBody>
        </p:sp>
        <p:sp>
          <p:nvSpPr>
            <p:cNvPr id="88083" name="Text Box 16"/>
            <p:cNvSpPr txBox="1">
              <a:spLocks noChangeArrowheads="1"/>
            </p:cNvSpPr>
            <p:nvPr/>
          </p:nvSpPr>
          <p:spPr bwMode="auto">
            <a:xfrm>
              <a:off x="912" y="81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5</a:t>
              </a:r>
              <a:endParaRPr lang="en-US" altLang="zh-CN" sz="2400">
                <a:latin typeface="Times New Roman" pitchFamily="18" charset="0"/>
              </a:endParaRPr>
            </a:p>
          </p:txBody>
        </p:sp>
        <p:sp>
          <p:nvSpPr>
            <p:cNvPr id="88084" name="Text Box 17"/>
            <p:cNvSpPr txBox="1">
              <a:spLocks noChangeArrowheads="1"/>
            </p:cNvSpPr>
            <p:nvPr/>
          </p:nvSpPr>
          <p:spPr bwMode="auto">
            <a:xfrm>
              <a:off x="1308" y="82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4</a:t>
              </a:r>
              <a:endParaRPr lang="en-US" altLang="zh-CN" sz="2400">
                <a:latin typeface="Times New Roman" pitchFamily="18" charset="0"/>
              </a:endParaRPr>
            </a:p>
          </p:txBody>
        </p:sp>
        <p:sp>
          <p:nvSpPr>
            <p:cNvPr id="88085" name="Text Box 18"/>
            <p:cNvSpPr txBox="1">
              <a:spLocks noChangeArrowheads="1"/>
            </p:cNvSpPr>
            <p:nvPr/>
          </p:nvSpPr>
          <p:spPr bwMode="auto">
            <a:xfrm>
              <a:off x="444" y="5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0</a:t>
              </a:r>
              <a:endParaRPr lang="en-US" altLang="zh-CN" sz="2400">
                <a:latin typeface="Times New Roman" pitchFamily="18" charset="0"/>
              </a:endParaRPr>
            </a:p>
          </p:txBody>
        </p:sp>
        <p:sp>
          <p:nvSpPr>
            <p:cNvPr id="88086" name="Text Box 19"/>
            <p:cNvSpPr txBox="1">
              <a:spLocks noChangeArrowheads="1"/>
            </p:cNvSpPr>
            <p:nvPr/>
          </p:nvSpPr>
          <p:spPr bwMode="auto">
            <a:xfrm>
              <a:off x="1020" y="4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1</a:t>
              </a:r>
              <a:endParaRPr lang="en-US" altLang="zh-CN" sz="2400">
                <a:latin typeface="Times New Roman" pitchFamily="18" charset="0"/>
              </a:endParaRPr>
            </a:p>
          </p:txBody>
        </p:sp>
        <p:sp>
          <p:nvSpPr>
            <p:cNvPr id="88087" name="Text Box 20"/>
            <p:cNvSpPr txBox="1">
              <a:spLocks noChangeArrowheads="1"/>
            </p:cNvSpPr>
            <p:nvPr/>
          </p:nvSpPr>
          <p:spPr bwMode="auto">
            <a:xfrm>
              <a:off x="864" y="52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0</a:t>
              </a:r>
              <a:endParaRPr lang="en-US" altLang="zh-CN" sz="2400">
                <a:latin typeface="Times New Roman" pitchFamily="18" charset="0"/>
              </a:endParaRPr>
            </a:p>
          </p:txBody>
        </p:sp>
        <p:sp>
          <p:nvSpPr>
            <p:cNvPr id="88088" name="Text Box 21"/>
            <p:cNvSpPr txBox="1">
              <a:spLocks noChangeArrowheads="1"/>
            </p:cNvSpPr>
            <p:nvPr/>
          </p:nvSpPr>
          <p:spPr bwMode="auto">
            <a:xfrm>
              <a:off x="96" y="52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0</a:t>
              </a:r>
              <a:endParaRPr lang="en-US" altLang="zh-CN" sz="2400">
                <a:latin typeface="Times New Roman" pitchFamily="18" charset="0"/>
              </a:endParaRPr>
            </a:p>
          </p:txBody>
        </p:sp>
        <p:sp>
          <p:nvSpPr>
            <p:cNvPr id="88089" name="Text Box 22"/>
            <p:cNvSpPr txBox="1">
              <a:spLocks noChangeArrowheads="1"/>
            </p:cNvSpPr>
            <p:nvPr/>
          </p:nvSpPr>
          <p:spPr bwMode="auto">
            <a:xfrm>
              <a:off x="1308" y="52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1</a:t>
              </a:r>
              <a:endParaRPr lang="en-US" altLang="zh-CN" sz="2400">
                <a:latin typeface="Times New Roman" pitchFamily="18" charset="0"/>
              </a:endParaRPr>
            </a:p>
          </p:txBody>
        </p:sp>
        <p:sp>
          <p:nvSpPr>
            <p:cNvPr id="88090" name="Text Box 23"/>
            <p:cNvSpPr txBox="1">
              <a:spLocks noChangeArrowheads="1"/>
            </p:cNvSpPr>
            <p:nvPr/>
          </p:nvSpPr>
          <p:spPr bwMode="auto">
            <a:xfrm>
              <a:off x="576" y="52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1</a:t>
              </a:r>
              <a:endParaRPr lang="en-US" altLang="zh-CN" sz="2400">
                <a:latin typeface="Times New Roman" pitchFamily="18" charset="0"/>
              </a:endParaRPr>
            </a:p>
          </p:txBody>
        </p:sp>
        <p:sp>
          <p:nvSpPr>
            <p:cNvPr id="145435" name="Text Box 24"/>
            <p:cNvSpPr txBox="1">
              <a:spLocks noChangeArrowheads="1"/>
            </p:cNvSpPr>
            <p:nvPr/>
          </p:nvSpPr>
          <p:spPr bwMode="auto">
            <a:xfrm>
              <a:off x="48" y="1058"/>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2800" b="1" smtClean="0">
                  <a:solidFill>
                    <a:schemeClr val="tx2"/>
                  </a:solidFill>
                  <a:effectLst>
                    <a:outerShdw blurRad="38100" dist="38100" dir="2700000" algn="tl">
                      <a:srgbClr val="000000"/>
                    </a:outerShdw>
                  </a:effectLst>
                  <a:latin typeface="Times New Roman" pitchFamily="18" charset="0"/>
                </a:rPr>
                <a:t>A</a:t>
              </a:r>
              <a:endParaRPr lang="en-US" sz="2400" smtClean="0">
                <a:latin typeface="Times New Roman" pitchFamily="18" charset="0"/>
              </a:endParaRPr>
            </a:p>
          </p:txBody>
        </p:sp>
        <p:sp>
          <p:nvSpPr>
            <p:cNvPr id="145436" name="Text Box 25"/>
            <p:cNvSpPr txBox="1">
              <a:spLocks noChangeArrowheads="1"/>
            </p:cNvSpPr>
            <p:nvPr/>
          </p:nvSpPr>
          <p:spPr bwMode="auto">
            <a:xfrm>
              <a:off x="432" y="1058"/>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2800" b="1" smtClean="0">
                  <a:solidFill>
                    <a:schemeClr val="tx2"/>
                  </a:solidFill>
                  <a:effectLst>
                    <a:outerShdw blurRad="38100" dist="38100" dir="2700000" algn="tl">
                      <a:srgbClr val="000000"/>
                    </a:outerShdw>
                  </a:effectLst>
                  <a:latin typeface="Times New Roman" pitchFamily="18" charset="0"/>
                </a:rPr>
                <a:t>C</a:t>
              </a:r>
              <a:endParaRPr lang="en-US" sz="2400" smtClean="0">
                <a:latin typeface="Times New Roman" pitchFamily="18" charset="0"/>
              </a:endParaRPr>
            </a:p>
          </p:txBody>
        </p:sp>
        <p:sp>
          <p:nvSpPr>
            <p:cNvPr id="145437" name="Text Box 26"/>
            <p:cNvSpPr txBox="1">
              <a:spLocks noChangeArrowheads="1"/>
            </p:cNvSpPr>
            <p:nvPr/>
          </p:nvSpPr>
          <p:spPr bwMode="auto">
            <a:xfrm>
              <a:off x="880" y="1067"/>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2800" b="1" smtClean="0">
                  <a:solidFill>
                    <a:schemeClr val="tx2"/>
                  </a:solidFill>
                  <a:effectLst>
                    <a:outerShdw blurRad="38100" dist="38100" dir="2700000" algn="tl">
                      <a:srgbClr val="000000"/>
                    </a:outerShdw>
                  </a:effectLst>
                  <a:latin typeface="Times New Roman" pitchFamily="18" charset="0"/>
                </a:rPr>
                <a:t>T</a:t>
              </a:r>
              <a:endParaRPr lang="en-US" sz="2400" smtClean="0">
                <a:latin typeface="Times New Roman" pitchFamily="18" charset="0"/>
              </a:endParaRPr>
            </a:p>
          </p:txBody>
        </p:sp>
        <p:sp>
          <p:nvSpPr>
            <p:cNvPr id="145438" name="Text Box 27"/>
            <p:cNvSpPr txBox="1">
              <a:spLocks noChangeArrowheads="1"/>
            </p:cNvSpPr>
            <p:nvPr/>
          </p:nvSpPr>
          <p:spPr bwMode="auto">
            <a:xfrm>
              <a:off x="1296" y="1058"/>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pitchFamily="34" charset="0"/>
                  <a:ea typeface="宋体" pitchFamily="2" charset="-122"/>
                </a:defRPr>
              </a:lvl1pPr>
              <a:lvl2pPr marL="742950" indent="-285750" eaLnBrk="0" hangingPunct="0">
                <a:defRPr sz="4000">
                  <a:solidFill>
                    <a:schemeClr val="tx1"/>
                  </a:solidFill>
                  <a:latin typeface="Arial" pitchFamily="34" charset="0"/>
                  <a:ea typeface="宋体" pitchFamily="2" charset="-122"/>
                </a:defRPr>
              </a:lvl2pPr>
              <a:lvl3pPr marL="1143000" indent="-228600" eaLnBrk="0" hangingPunct="0">
                <a:defRPr sz="4000">
                  <a:solidFill>
                    <a:schemeClr val="tx1"/>
                  </a:solidFill>
                  <a:latin typeface="Arial" pitchFamily="34" charset="0"/>
                  <a:ea typeface="宋体" pitchFamily="2" charset="-122"/>
                </a:defRPr>
              </a:lvl3pPr>
              <a:lvl4pPr marL="1600200" indent="-228600" eaLnBrk="0" hangingPunct="0">
                <a:defRPr sz="4000">
                  <a:solidFill>
                    <a:schemeClr val="tx1"/>
                  </a:solidFill>
                  <a:latin typeface="Arial" pitchFamily="34" charset="0"/>
                  <a:ea typeface="宋体" pitchFamily="2" charset="-122"/>
                </a:defRPr>
              </a:lvl4pPr>
              <a:lvl5pPr marL="2057400" indent="-228600" eaLnBrk="0" hangingPunct="0">
                <a:defRPr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4000">
                  <a:solidFill>
                    <a:schemeClr val="tx1"/>
                  </a:solidFill>
                  <a:latin typeface="Arial" pitchFamily="34" charset="0"/>
                  <a:ea typeface="宋体" pitchFamily="2" charset="-122"/>
                </a:defRPr>
              </a:lvl9pPr>
            </a:lstStyle>
            <a:p>
              <a:pPr algn="ctr" eaLnBrk="1" hangingPunct="1">
                <a:defRPr/>
              </a:pPr>
              <a:r>
                <a:rPr lang="en-US" sz="2800" b="1" smtClean="0">
                  <a:solidFill>
                    <a:schemeClr val="tx2"/>
                  </a:solidFill>
                  <a:effectLst>
                    <a:outerShdw blurRad="38100" dist="38100" dir="2700000" algn="tl">
                      <a:srgbClr val="000000"/>
                    </a:outerShdw>
                  </a:effectLst>
                  <a:latin typeface="Times New Roman" pitchFamily="18" charset="0"/>
                </a:rPr>
                <a:t>S</a:t>
              </a:r>
              <a:endParaRPr lang="en-US" sz="2400" smtClean="0">
                <a:latin typeface="Times New Roman" pitchFamily="18" charset="0"/>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54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363F5267-A7C2-4DE5-8D80-B10414A4B93B}" type="slidenum">
              <a:rPr lang="en-US" altLang="zh-CN" sz="1800" b="1">
                <a:latin typeface="华文新魏" pitchFamily="2" charset="-122"/>
                <a:ea typeface="华文新魏" pitchFamily="2" charset="-122"/>
              </a:rPr>
              <a:pPr algn="r" eaLnBrk="1" hangingPunct="1"/>
              <a:t>83</a:t>
            </a:fld>
            <a:endParaRPr lang="en-US" altLang="zh-CN" sz="1800" b="1">
              <a:latin typeface="华文新魏" pitchFamily="2" charset="-122"/>
              <a:ea typeface="华文新魏" pitchFamily="2" charset="-122"/>
            </a:endParaRPr>
          </a:p>
        </p:txBody>
      </p:sp>
      <p:sp>
        <p:nvSpPr>
          <p:cNvPr id="89091" name="灯片编号占位符 2"/>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2D51ADDB-5781-4456-A498-33324B5C6ADA}" type="slidenum">
              <a:rPr lang="en-US" altLang="zh-CN" sz="1800" b="1">
                <a:latin typeface="华文新魏" pitchFamily="2" charset="-122"/>
                <a:ea typeface="华文新魏" pitchFamily="2" charset="-122"/>
              </a:rPr>
              <a:pPr algn="r" eaLnBrk="1" hangingPunct="1"/>
              <a:t>83</a:t>
            </a:fld>
            <a:endParaRPr lang="en-US" altLang="zh-CN" sz="1800" b="1">
              <a:latin typeface="华文新魏" pitchFamily="2" charset="-122"/>
              <a:ea typeface="华文新魏" pitchFamily="2" charset="-122"/>
            </a:endParaRPr>
          </a:p>
        </p:txBody>
      </p:sp>
      <p:sp>
        <p:nvSpPr>
          <p:cNvPr id="146436" name="Rectangle 2"/>
          <p:cNvSpPr>
            <a:spLocks noChangeArrowheads="1"/>
          </p:cNvSpPr>
          <p:nvPr/>
        </p:nvSpPr>
        <p:spPr bwMode="auto">
          <a:xfrm>
            <a:off x="576263" y="676275"/>
            <a:ext cx="8001000" cy="522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ct val="15000"/>
              </a:spcBef>
              <a:defRPr/>
            </a:pPr>
            <a:r>
              <a:rPr lang="en-US" sz="3200" b="1" dirty="0">
                <a:effectLst>
                  <a:outerShdw blurRad="38100" dist="38100" dir="2700000" algn="tl">
                    <a:srgbClr val="000000"/>
                  </a:outerShdw>
                </a:effectLst>
                <a:latin typeface="Times New Roman" pitchFamily="18" charset="0"/>
                <a:ea typeface="仿宋_GB2312" pitchFamily="49" charset="-122"/>
              </a:rPr>
              <a:t>         </a:t>
            </a:r>
            <a:r>
              <a:rPr lang="en-US" sz="3200" b="1" dirty="0">
                <a:solidFill>
                  <a:schemeClr val="tx2"/>
                </a:solidFill>
                <a:latin typeface="Times New Roman" pitchFamily="18" charset="0"/>
                <a:ea typeface="仿宋_GB2312" pitchFamily="49" charset="-122"/>
              </a:rPr>
              <a:t>A</a:t>
            </a:r>
            <a:r>
              <a:rPr lang="en-GB" altLang="en-US" sz="3200" b="1" dirty="0">
                <a:solidFill>
                  <a:schemeClr val="tx2"/>
                </a:solidFill>
                <a:latin typeface="Times New Roman" pitchFamily="18" charset="0"/>
                <a:ea typeface="仿宋_GB2312" pitchFamily="49" charset="-122"/>
              </a:rPr>
              <a:t> : 0    T : 10     C : 110    S : 111</a:t>
            </a:r>
          </a:p>
          <a:p>
            <a:pPr marL="342900" indent="-342900">
              <a:spcBef>
                <a:spcPct val="15000"/>
              </a:spcBef>
              <a:buClr>
                <a:srgbClr val="800080"/>
              </a:buClr>
              <a:buSzPct val="50000"/>
              <a:buFont typeface="Wingdings" pitchFamily="2" charset="2"/>
              <a:buChar char="n"/>
              <a:defRPr/>
            </a:pPr>
            <a:r>
              <a:rPr lang="zh-CN" altLang="en-US" sz="3000" b="1" dirty="0">
                <a:latin typeface="Times New Roman" pitchFamily="18" charset="0"/>
                <a:ea typeface="仿宋_GB2312" pitchFamily="49" charset="-122"/>
              </a:rPr>
              <a:t>它的总</a:t>
            </a:r>
            <a:r>
              <a:rPr lang="zh-CN" altLang="en-US" sz="3000" b="1" dirty="0">
                <a:latin typeface="Times New Roman" pitchFamily="18" charset="0"/>
                <a:ea typeface="仿宋_GB2312" pitchFamily="49" charset="-122"/>
                <a:sym typeface="Symbol" pitchFamily="18" charset="2"/>
              </a:rPr>
              <a:t>编码长度：</a:t>
            </a:r>
            <a:r>
              <a:rPr lang="zh-CN" altLang="en-US" sz="3000" b="1" dirty="0">
                <a:solidFill>
                  <a:schemeClr val="tx2"/>
                </a:solidFill>
                <a:latin typeface="Times New Roman" pitchFamily="18" charset="0"/>
                <a:ea typeface="仿宋_GB2312" pitchFamily="49" charset="-122"/>
                <a:sym typeface="Symbol" pitchFamily="18" charset="2"/>
              </a:rPr>
              <a:t>7*1+5*2+</a:t>
            </a:r>
            <a:r>
              <a:rPr lang="en-US" sz="3000" b="1" dirty="0">
                <a:solidFill>
                  <a:schemeClr val="tx2"/>
                </a:solidFill>
                <a:latin typeface="Times New Roman" pitchFamily="18" charset="0"/>
                <a:ea typeface="仿宋_GB2312" pitchFamily="49" charset="-122"/>
                <a:sym typeface="Symbol" pitchFamily="18" charset="2"/>
              </a:rPr>
              <a:t>( 2+4 )*3 = 35</a:t>
            </a:r>
            <a:r>
              <a:rPr lang="zh-CN" altLang="en-US" sz="3000" b="1" dirty="0">
                <a:solidFill>
                  <a:schemeClr val="accent2"/>
                </a:solidFill>
                <a:latin typeface="Times New Roman" pitchFamily="18" charset="0"/>
                <a:ea typeface="仿宋_GB2312" pitchFamily="49" charset="-122"/>
                <a:sym typeface="Symbol" pitchFamily="18" charset="2"/>
              </a:rPr>
              <a:t>。</a:t>
            </a:r>
            <a:r>
              <a:rPr lang="zh-CN" altLang="en-US" sz="3000" b="1" dirty="0">
                <a:latin typeface="Times New Roman" pitchFamily="18" charset="0"/>
                <a:ea typeface="仿宋_GB2312" pitchFamily="49" charset="-122"/>
                <a:sym typeface="Symbol" pitchFamily="18" charset="2"/>
              </a:rPr>
              <a:t>比等长编码的情形要短。</a:t>
            </a:r>
          </a:p>
          <a:p>
            <a:pPr marL="342900" indent="-342900">
              <a:spcBef>
                <a:spcPct val="15000"/>
              </a:spcBef>
              <a:buClr>
                <a:srgbClr val="800080"/>
              </a:buClr>
              <a:buSzPct val="50000"/>
              <a:buFont typeface="Wingdings" pitchFamily="2" charset="2"/>
              <a:buChar char="n"/>
              <a:defRPr/>
            </a:pPr>
            <a:r>
              <a:rPr lang="zh-CN" altLang="en-US" sz="3000" b="1" dirty="0">
                <a:latin typeface="Times New Roman" pitchFamily="18" charset="0"/>
                <a:ea typeface="仿宋_GB2312" pitchFamily="49" charset="-122"/>
                <a:sym typeface="Symbol" pitchFamily="18" charset="2"/>
              </a:rPr>
              <a:t>总编码长度正好等于</a:t>
            </a:r>
            <a:r>
              <a:rPr lang="en-US" sz="3000" b="1" dirty="0">
                <a:latin typeface="Times New Roman" pitchFamily="18" charset="0"/>
                <a:ea typeface="仿宋_GB2312" pitchFamily="49" charset="-122"/>
                <a:sym typeface="Symbol" pitchFamily="18" charset="2"/>
              </a:rPr>
              <a:t>Huffman</a:t>
            </a:r>
            <a:r>
              <a:rPr lang="zh-CN" altLang="en-US" sz="3000" b="1" dirty="0">
                <a:latin typeface="Times New Roman" pitchFamily="18" charset="0"/>
                <a:ea typeface="仿宋_GB2312" pitchFamily="49" charset="-122"/>
                <a:sym typeface="Symbol" pitchFamily="18" charset="2"/>
              </a:rPr>
              <a:t>树的带权路径长度</a:t>
            </a:r>
            <a:r>
              <a:rPr lang="en-US" sz="3000" b="1" dirty="0">
                <a:latin typeface="Times New Roman" pitchFamily="18" charset="0"/>
                <a:ea typeface="仿宋_GB2312" pitchFamily="49" charset="-122"/>
                <a:sym typeface="Symbol" pitchFamily="18" charset="2"/>
              </a:rPr>
              <a:t>WPL</a:t>
            </a:r>
            <a:r>
              <a:rPr lang="zh-CN" altLang="en-US" sz="3000" b="1" dirty="0">
                <a:latin typeface="Times New Roman" pitchFamily="18" charset="0"/>
                <a:ea typeface="仿宋_GB2312" pitchFamily="49" charset="-122"/>
                <a:sym typeface="Symbol" pitchFamily="18" charset="2"/>
              </a:rPr>
              <a:t>。</a:t>
            </a:r>
          </a:p>
          <a:p>
            <a:pPr marL="342900" indent="-342900">
              <a:spcBef>
                <a:spcPct val="15000"/>
              </a:spcBef>
              <a:buClr>
                <a:srgbClr val="800080"/>
              </a:buClr>
              <a:buSzPct val="50000"/>
              <a:buFont typeface="Wingdings" pitchFamily="2" charset="2"/>
              <a:buChar char="n"/>
              <a:defRPr/>
            </a:pPr>
            <a:r>
              <a:rPr lang="en-US" sz="3000" b="1" dirty="0">
                <a:latin typeface="Times New Roman" pitchFamily="18" charset="0"/>
                <a:ea typeface="仿宋_GB2312" pitchFamily="49" charset="-122"/>
                <a:sym typeface="Symbol" pitchFamily="18" charset="2"/>
              </a:rPr>
              <a:t>Huffman</a:t>
            </a:r>
            <a:r>
              <a:rPr lang="zh-CN" altLang="en-US" sz="3000" b="1" dirty="0">
                <a:latin typeface="Times New Roman" pitchFamily="18" charset="0"/>
                <a:ea typeface="仿宋_GB2312" pitchFamily="49" charset="-122"/>
                <a:sym typeface="Symbol" pitchFamily="18" charset="2"/>
              </a:rPr>
              <a:t>编码是一种</a:t>
            </a:r>
          </a:p>
          <a:p>
            <a:pPr marL="342900" indent="-342900">
              <a:spcBef>
                <a:spcPct val="15000"/>
              </a:spcBef>
              <a:buClr>
                <a:srgbClr val="800080"/>
              </a:buClr>
              <a:buSzPct val="50000"/>
              <a:buFont typeface="Wingdings" pitchFamily="2" charset="2"/>
              <a:buNone/>
              <a:defRPr/>
            </a:pPr>
            <a:r>
              <a:rPr lang="zh-CN" altLang="en-US" sz="3000" b="1" dirty="0">
                <a:latin typeface="Times New Roman" pitchFamily="18" charset="0"/>
                <a:ea typeface="仿宋_GB2312" pitchFamily="49" charset="-122"/>
              </a:rPr>
              <a:t>	前缀编码，即任一个</a:t>
            </a:r>
          </a:p>
          <a:p>
            <a:pPr marL="342900" indent="-342900">
              <a:spcBef>
                <a:spcPct val="15000"/>
              </a:spcBef>
              <a:buClr>
                <a:srgbClr val="800080"/>
              </a:buClr>
              <a:buSzPct val="50000"/>
              <a:buFont typeface="Wingdings" pitchFamily="2" charset="2"/>
              <a:buNone/>
              <a:defRPr/>
            </a:pPr>
            <a:r>
              <a:rPr lang="zh-CN" altLang="en-US" sz="3000" b="1" dirty="0">
                <a:latin typeface="Times New Roman" pitchFamily="18" charset="0"/>
                <a:ea typeface="仿宋_GB2312" pitchFamily="49" charset="-122"/>
              </a:rPr>
              <a:t>	二进制编码不是其他</a:t>
            </a:r>
          </a:p>
          <a:p>
            <a:pPr marL="342900" indent="-342900">
              <a:spcBef>
                <a:spcPct val="15000"/>
              </a:spcBef>
              <a:buClr>
                <a:srgbClr val="800080"/>
              </a:buClr>
              <a:buSzPct val="50000"/>
              <a:buFont typeface="Wingdings" pitchFamily="2" charset="2"/>
              <a:buNone/>
              <a:defRPr/>
            </a:pPr>
            <a:r>
              <a:rPr lang="zh-CN" altLang="en-US" sz="3000" b="1" dirty="0">
                <a:latin typeface="Times New Roman" pitchFamily="18" charset="0"/>
                <a:ea typeface="仿宋_GB2312" pitchFamily="49" charset="-122"/>
              </a:rPr>
              <a:t>	二进制编码的前缀。</a:t>
            </a:r>
          </a:p>
          <a:p>
            <a:pPr marL="342900" indent="-342900">
              <a:spcBef>
                <a:spcPct val="15000"/>
              </a:spcBef>
              <a:buClr>
                <a:srgbClr val="800080"/>
              </a:buClr>
              <a:buSzPct val="50000"/>
              <a:buFont typeface="Wingdings" pitchFamily="2" charset="2"/>
              <a:buNone/>
              <a:defRPr/>
            </a:pPr>
            <a:r>
              <a:rPr lang="zh-CN" altLang="en-US" sz="3000" b="1" dirty="0">
                <a:latin typeface="Times New Roman" pitchFamily="18" charset="0"/>
                <a:ea typeface="仿宋_GB2312" pitchFamily="49" charset="-122"/>
              </a:rPr>
              <a:t>	解码时不会混淆。</a:t>
            </a:r>
          </a:p>
        </p:txBody>
      </p:sp>
      <p:grpSp>
        <p:nvGrpSpPr>
          <p:cNvPr id="89093" name="Group 5"/>
          <p:cNvGrpSpPr>
            <a:grpSpLocks/>
          </p:cNvGrpSpPr>
          <p:nvPr/>
        </p:nvGrpSpPr>
        <p:grpSpPr bwMode="auto">
          <a:xfrm>
            <a:off x="5148263" y="2971800"/>
            <a:ext cx="3048000" cy="3200400"/>
            <a:chOff x="0" y="0"/>
            <a:chExt cx="1920" cy="2016"/>
          </a:xfrm>
        </p:grpSpPr>
        <p:sp>
          <p:nvSpPr>
            <p:cNvPr id="89095" name="Text Box 4"/>
            <p:cNvSpPr txBox="1">
              <a:spLocks noChangeArrowheads="1"/>
            </p:cNvSpPr>
            <p:nvPr/>
          </p:nvSpPr>
          <p:spPr bwMode="auto">
            <a:xfrm>
              <a:off x="0" y="1651"/>
              <a:ext cx="19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eaLnBrk="1" hangingPunct="1"/>
              <a:r>
                <a:rPr lang="en-US" altLang="zh-CN" sz="3200" b="1">
                  <a:latin typeface="Times New Roman" pitchFamily="18" charset="0"/>
                  <a:ea typeface="隶书" pitchFamily="49" charset="-122"/>
                </a:rPr>
                <a:t>Huffman</a:t>
              </a:r>
              <a:r>
                <a:rPr lang="zh-CN" altLang="en-US" sz="3200" b="1">
                  <a:latin typeface="Times New Roman" pitchFamily="18" charset="0"/>
                  <a:ea typeface="隶书" pitchFamily="49" charset="-122"/>
                </a:rPr>
                <a:t>编码树</a:t>
              </a:r>
              <a:endParaRPr lang="zh-CN" altLang="en-US" sz="2000">
                <a:latin typeface="Times New Roman" pitchFamily="18" charset="0"/>
                <a:ea typeface="仿宋_GB2312" pitchFamily="49" charset="-122"/>
              </a:endParaRPr>
            </a:p>
          </p:txBody>
        </p:sp>
        <p:sp>
          <p:nvSpPr>
            <p:cNvPr id="89096" name="Line 5"/>
            <p:cNvSpPr>
              <a:spLocks noChangeShapeType="1"/>
            </p:cNvSpPr>
            <p:nvPr/>
          </p:nvSpPr>
          <p:spPr bwMode="auto">
            <a:xfrm flipH="1">
              <a:off x="384" y="249"/>
              <a:ext cx="24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7" name="Line 6"/>
            <p:cNvSpPr>
              <a:spLocks noChangeShapeType="1"/>
            </p:cNvSpPr>
            <p:nvPr/>
          </p:nvSpPr>
          <p:spPr bwMode="auto">
            <a:xfrm flipH="1">
              <a:off x="720" y="633"/>
              <a:ext cx="24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8" name="Line 7"/>
            <p:cNvSpPr>
              <a:spLocks noChangeShapeType="1"/>
            </p:cNvSpPr>
            <p:nvPr/>
          </p:nvSpPr>
          <p:spPr bwMode="auto">
            <a:xfrm flipH="1">
              <a:off x="1008" y="1017"/>
              <a:ext cx="240" cy="288"/>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099" name="Line 8"/>
            <p:cNvSpPr>
              <a:spLocks noChangeShapeType="1"/>
            </p:cNvSpPr>
            <p:nvPr/>
          </p:nvSpPr>
          <p:spPr bwMode="auto">
            <a:xfrm>
              <a:off x="720" y="153"/>
              <a:ext cx="816" cy="1152"/>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0" name="Oval 9"/>
            <p:cNvSpPr>
              <a:spLocks noChangeArrowheads="1"/>
            </p:cNvSpPr>
            <p:nvPr/>
          </p:nvSpPr>
          <p:spPr bwMode="auto">
            <a:xfrm>
              <a:off x="528" y="0"/>
              <a:ext cx="288" cy="297"/>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9101" name="Oval 10"/>
            <p:cNvSpPr>
              <a:spLocks noChangeArrowheads="1"/>
            </p:cNvSpPr>
            <p:nvPr/>
          </p:nvSpPr>
          <p:spPr bwMode="auto">
            <a:xfrm>
              <a:off x="1152" y="873"/>
              <a:ext cx="288" cy="279"/>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9102" name="Oval 11"/>
            <p:cNvSpPr>
              <a:spLocks noChangeArrowheads="1"/>
            </p:cNvSpPr>
            <p:nvPr/>
          </p:nvSpPr>
          <p:spPr bwMode="auto">
            <a:xfrm>
              <a:off x="864" y="441"/>
              <a:ext cx="288" cy="279"/>
            </a:xfrm>
            <a:prstGeom prst="ellipse">
              <a:avLst/>
            </a:prstGeom>
            <a:solidFill>
              <a:schemeClr val="folHlink"/>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9103" name="Text Box 12"/>
            <p:cNvSpPr txBox="1">
              <a:spLocks noChangeArrowheads="1"/>
            </p:cNvSpPr>
            <p:nvPr/>
          </p:nvSpPr>
          <p:spPr bwMode="auto">
            <a:xfrm>
              <a:off x="288" y="10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0</a:t>
              </a:r>
              <a:endParaRPr lang="en-US" altLang="zh-CN" sz="2400">
                <a:latin typeface="Times New Roman" pitchFamily="18" charset="0"/>
              </a:endParaRPr>
            </a:p>
          </p:txBody>
        </p:sp>
        <p:sp>
          <p:nvSpPr>
            <p:cNvPr id="89104" name="Text Box 13"/>
            <p:cNvSpPr txBox="1">
              <a:spLocks noChangeArrowheads="1"/>
            </p:cNvSpPr>
            <p:nvPr/>
          </p:nvSpPr>
          <p:spPr bwMode="auto">
            <a:xfrm>
              <a:off x="636"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0</a:t>
              </a:r>
              <a:endParaRPr lang="en-US" altLang="zh-CN" sz="2400">
                <a:latin typeface="Times New Roman" pitchFamily="18" charset="0"/>
              </a:endParaRPr>
            </a:p>
          </p:txBody>
        </p:sp>
        <p:sp>
          <p:nvSpPr>
            <p:cNvPr id="89105" name="Text Box 14"/>
            <p:cNvSpPr txBox="1">
              <a:spLocks noChangeArrowheads="1"/>
            </p:cNvSpPr>
            <p:nvPr/>
          </p:nvSpPr>
          <p:spPr bwMode="auto">
            <a:xfrm>
              <a:off x="924" y="91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0</a:t>
              </a:r>
              <a:endParaRPr lang="en-US" altLang="zh-CN" sz="2400">
                <a:latin typeface="Times New Roman" pitchFamily="18" charset="0"/>
              </a:endParaRPr>
            </a:p>
          </p:txBody>
        </p:sp>
        <p:sp>
          <p:nvSpPr>
            <p:cNvPr id="89106" name="Text Box 15"/>
            <p:cNvSpPr txBox="1">
              <a:spLocks noChangeArrowheads="1"/>
            </p:cNvSpPr>
            <p:nvPr/>
          </p:nvSpPr>
          <p:spPr bwMode="auto">
            <a:xfrm>
              <a:off x="864" y="9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1</a:t>
              </a:r>
              <a:endParaRPr lang="en-US" altLang="zh-CN" sz="2400">
                <a:latin typeface="Times New Roman" pitchFamily="18" charset="0"/>
              </a:endParaRPr>
            </a:p>
          </p:txBody>
        </p:sp>
        <p:sp>
          <p:nvSpPr>
            <p:cNvPr id="89107" name="Text Box 16"/>
            <p:cNvSpPr txBox="1">
              <a:spLocks noChangeArrowheads="1"/>
            </p:cNvSpPr>
            <p:nvPr/>
          </p:nvSpPr>
          <p:spPr bwMode="auto">
            <a:xfrm>
              <a:off x="1164" y="52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1</a:t>
              </a:r>
              <a:endParaRPr lang="en-US" altLang="zh-CN" sz="2400">
                <a:latin typeface="Times New Roman" pitchFamily="18" charset="0"/>
              </a:endParaRPr>
            </a:p>
          </p:txBody>
        </p:sp>
        <p:sp>
          <p:nvSpPr>
            <p:cNvPr id="89108" name="Text Box 17"/>
            <p:cNvSpPr txBox="1">
              <a:spLocks noChangeArrowheads="1"/>
            </p:cNvSpPr>
            <p:nvPr/>
          </p:nvSpPr>
          <p:spPr bwMode="auto">
            <a:xfrm>
              <a:off x="1392" y="91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latin typeface="Times New Roman" pitchFamily="18" charset="0"/>
                </a:rPr>
                <a:t>1</a:t>
              </a:r>
              <a:endParaRPr lang="en-US" altLang="zh-CN" sz="2400">
                <a:latin typeface="Times New Roman" pitchFamily="18" charset="0"/>
              </a:endParaRPr>
            </a:p>
          </p:txBody>
        </p:sp>
        <p:sp>
          <p:nvSpPr>
            <p:cNvPr id="89109" name="Rectangle 18"/>
            <p:cNvSpPr>
              <a:spLocks noChangeArrowheads="1"/>
            </p:cNvSpPr>
            <p:nvPr/>
          </p:nvSpPr>
          <p:spPr bwMode="auto">
            <a:xfrm>
              <a:off x="240" y="441"/>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9110" name="Rectangle 19"/>
            <p:cNvSpPr>
              <a:spLocks noChangeArrowheads="1"/>
            </p:cNvSpPr>
            <p:nvPr/>
          </p:nvSpPr>
          <p:spPr bwMode="auto">
            <a:xfrm>
              <a:off x="528" y="873"/>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9111" name="Rectangle 20"/>
            <p:cNvSpPr>
              <a:spLocks noChangeArrowheads="1"/>
            </p:cNvSpPr>
            <p:nvPr/>
          </p:nvSpPr>
          <p:spPr bwMode="auto">
            <a:xfrm>
              <a:off x="816" y="1305"/>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9112" name="Rectangle 21"/>
            <p:cNvSpPr>
              <a:spLocks noChangeArrowheads="1"/>
            </p:cNvSpPr>
            <p:nvPr/>
          </p:nvSpPr>
          <p:spPr bwMode="auto">
            <a:xfrm>
              <a:off x="1440" y="1305"/>
              <a:ext cx="288" cy="288"/>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89113" name="Text Box 22"/>
            <p:cNvSpPr txBox="1">
              <a:spLocks noChangeArrowheads="1"/>
            </p:cNvSpPr>
            <p:nvPr/>
          </p:nvSpPr>
          <p:spPr bwMode="auto">
            <a:xfrm>
              <a:off x="864" y="126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2</a:t>
              </a:r>
              <a:endParaRPr lang="en-US" altLang="zh-CN" sz="2800">
                <a:latin typeface="Times New Roman" pitchFamily="18" charset="0"/>
              </a:endParaRPr>
            </a:p>
          </p:txBody>
        </p:sp>
        <p:sp>
          <p:nvSpPr>
            <p:cNvPr id="89114" name="Text Box 23"/>
            <p:cNvSpPr txBox="1">
              <a:spLocks noChangeArrowheads="1"/>
            </p:cNvSpPr>
            <p:nvPr/>
          </p:nvSpPr>
          <p:spPr bwMode="auto">
            <a:xfrm>
              <a:off x="1452" y="126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4</a:t>
              </a:r>
              <a:endParaRPr lang="en-US" altLang="zh-CN" sz="2800">
                <a:latin typeface="Times New Roman" pitchFamily="18" charset="0"/>
              </a:endParaRPr>
            </a:p>
          </p:txBody>
        </p:sp>
        <p:sp>
          <p:nvSpPr>
            <p:cNvPr id="89115" name="Text Box 24"/>
            <p:cNvSpPr txBox="1">
              <a:spLocks noChangeArrowheads="1"/>
            </p:cNvSpPr>
            <p:nvPr/>
          </p:nvSpPr>
          <p:spPr bwMode="auto">
            <a:xfrm>
              <a:off x="588" y="83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5</a:t>
              </a:r>
              <a:endParaRPr lang="en-US" altLang="zh-CN" sz="2800">
                <a:latin typeface="Times New Roman" pitchFamily="18" charset="0"/>
              </a:endParaRPr>
            </a:p>
          </p:txBody>
        </p:sp>
        <p:sp>
          <p:nvSpPr>
            <p:cNvPr id="89116" name="Text Box 25"/>
            <p:cNvSpPr txBox="1">
              <a:spLocks noChangeArrowheads="1"/>
            </p:cNvSpPr>
            <p:nvPr/>
          </p:nvSpPr>
          <p:spPr bwMode="auto">
            <a:xfrm>
              <a:off x="288" y="40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ctr" eaLnBrk="1" hangingPunct="1"/>
              <a:r>
                <a:rPr lang="en-US" altLang="zh-CN" sz="2800" b="1">
                  <a:solidFill>
                    <a:schemeClr val="tx2"/>
                  </a:solidFill>
                  <a:latin typeface="Times New Roman" pitchFamily="18" charset="0"/>
                </a:rPr>
                <a:t>7</a:t>
              </a:r>
              <a:endParaRPr lang="en-US" altLang="zh-CN" sz="2800">
                <a:latin typeface="Times New Roman" pitchFamily="18" charset="0"/>
              </a:endParaRPr>
            </a:p>
          </p:txBody>
        </p:sp>
      </p:grpSp>
      <p:sp>
        <p:nvSpPr>
          <p:cNvPr id="89094" name="AutoShape 26">
            <a:hlinkClick r:id="rId2" action="ppaction://hlinkpres?slideindex=1&amp;slidetitle=第六章  集合与字典 " highlightClick="1"/>
          </p:cNvPr>
          <p:cNvSpPr>
            <a:spLocks noChangeArrowheads="1"/>
          </p:cNvSpPr>
          <p:nvPr/>
        </p:nvSpPr>
        <p:spPr bwMode="auto">
          <a:xfrm>
            <a:off x="576263" y="6200775"/>
            <a:ext cx="574675" cy="368300"/>
          </a:xfrm>
          <a:prstGeom prst="actionButtonEnd">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46436">
                                            <p:txEl>
                                              <p:pRg st="2" end="2"/>
                                            </p:txEl>
                                          </p:spTgt>
                                        </p:tgtEl>
                                        <p:attrNameLst>
                                          <p:attrName>style.visibility</p:attrName>
                                        </p:attrNameLst>
                                      </p:cBhvr>
                                      <p:to>
                                        <p:strVal val="visible"/>
                                      </p:to>
                                    </p:set>
                                    <p:animEffect transition="in" filter="wipe(down)">
                                      <p:cBhvr>
                                        <p:cTn id="7" dur="500"/>
                                        <p:tgtEl>
                                          <p:spTgt spid="14643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46436">
                                            <p:txEl>
                                              <p:pRg st="3" end="3"/>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46436">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46436">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46436">
                                            <p:txEl>
                                              <p:pRg st="6" end="6"/>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4643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2F264DF3-2551-44D8-8B78-FE9E77E9DDCB}" type="slidenum">
              <a:rPr lang="en-US" altLang="zh-CN" sz="1800" b="1">
                <a:latin typeface="华文新魏" pitchFamily="2" charset="-122"/>
                <a:ea typeface="华文新魏" pitchFamily="2" charset="-122"/>
              </a:rPr>
              <a:pPr algn="r" eaLnBrk="1" hangingPunct="1"/>
              <a:t>84</a:t>
            </a:fld>
            <a:endParaRPr lang="en-US" altLang="zh-CN" sz="1800" b="1">
              <a:latin typeface="华文新魏" pitchFamily="2" charset="-122"/>
              <a:ea typeface="华文新魏" pitchFamily="2" charset="-122"/>
            </a:endParaRPr>
          </a:p>
        </p:txBody>
      </p:sp>
      <p:sp>
        <p:nvSpPr>
          <p:cNvPr id="90115" name="Rectangle 2"/>
          <p:cNvSpPr>
            <a:spLocks noGrp="1" noChangeArrowheads="1"/>
          </p:cNvSpPr>
          <p:nvPr>
            <p:ph type="title" idx="4294967295"/>
          </p:nvPr>
        </p:nvSpPr>
        <p:spPr/>
        <p:txBody>
          <a:bodyPr/>
          <a:lstStyle/>
          <a:p>
            <a:r>
              <a:rPr lang="zh-CN" altLang="en-US" smtClean="0"/>
              <a:t>练习</a:t>
            </a:r>
            <a:r>
              <a:rPr lang="en-US" altLang="zh-CN" smtClean="0"/>
              <a:t>:</a:t>
            </a:r>
          </a:p>
        </p:txBody>
      </p:sp>
      <p:sp>
        <p:nvSpPr>
          <p:cNvPr id="90116" name="Rectangle 3"/>
          <p:cNvSpPr>
            <a:spLocks noGrp="1" noChangeArrowheads="1"/>
          </p:cNvSpPr>
          <p:nvPr>
            <p:ph type="body" idx="4294967295"/>
          </p:nvPr>
        </p:nvSpPr>
        <p:spPr/>
        <p:txBody>
          <a:bodyPr/>
          <a:lstStyle/>
          <a:p>
            <a:pPr marL="1588" indent="803275">
              <a:buFont typeface="Wingdings" pitchFamily="2" charset="2"/>
              <a:buNone/>
            </a:pPr>
            <a:r>
              <a:rPr lang="zh-CN" altLang="en-US" smtClean="0"/>
              <a:t>已知某图片中只可能出现八种颜色，其概率分别为</a:t>
            </a:r>
            <a:r>
              <a:rPr lang="en-US" altLang="zh-CN" smtClean="0"/>
              <a:t>0.05</a:t>
            </a:r>
            <a:r>
              <a:rPr lang="zh-CN" altLang="en-US" smtClean="0"/>
              <a:t>，</a:t>
            </a:r>
            <a:r>
              <a:rPr lang="en-US" altLang="zh-CN" smtClean="0"/>
              <a:t>0.29</a:t>
            </a:r>
            <a:r>
              <a:rPr lang="zh-CN" altLang="en-US" smtClean="0"/>
              <a:t>，</a:t>
            </a:r>
            <a:r>
              <a:rPr lang="en-US" altLang="zh-CN" smtClean="0"/>
              <a:t>0.07</a:t>
            </a:r>
            <a:r>
              <a:rPr lang="zh-CN" altLang="en-US" smtClean="0"/>
              <a:t>，</a:t>
            </a:r>
            <a:r>
              <a:rPr lang="en-US" altLang="zh-CN" smtClean="0"/>
              <a:t>0.08</a:t>
            </a:r>
            <a:r>
              <a:rPr lang="zh-CN" altLang="en-US" smtClean="0"/>
              <a:t>，</a:t>
            </a:r>
            <a:r>
              <a:rPr lang="en-US" altLang="zh-CN" smtClean="0"/>
              <a:t>0.14</a:t>
            </a:r>
            <a:r>
              <a:rPr lang="zh-CN" altLang="en-US" smtClean="0"/>
              <a:t>，</a:t>
            </a:r>
            <a:r>
              <a:rPr lang="en-US" altLang="zh-CN" smtClean="0"/>
              <a:t>0.23</a:t>
            </a:r>
            <a:r>
              <a:rPr lang="zh-CN" altLang="en-US" smtClean="0"/>
              <a:t>，</a:t>
            </a:r>
            <a:r>
              <a:rPr lang="en-US" altLang="zh-CN" smtClean="0"/>
              <a:t>0.03</a:t>
            </a:r>
            <a:r>
              <a:rPr lang="zh-CN" altLang="en-US" smtClean="0"/>
              <a:t>，</a:t>
            </a:r>
            <a:r>
              <a:rPr lang="en-US" altLang="zh-CN" smtClean="0"/>
              <a:t>0.11</a:t>
            </a:r>
            <a:r>
              <a:rPr lang="zh-CN" altLang="en-US" smtClean="0"/>
              <a:t>，试设计其赫夫曼编码。</a:t>
            </a:r>
          </a:p>
        </p:txBody>
      </p:sp>
    </p:spTree>
  </p:cSld>
  <p:clrMapOvr>
    <a:masterClrMapping/>
  </p:clrMapOvr>
  <p:transition>
    <p:wipe dir="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idx="4294967295"/>
          </p:nvPr>
        </p:nvSpPr>
        <p:spPr/>
        <p:txBody>
          <a:bodyPr/>
          <a:lstStyle/>
          <a:p>
            <a:r>
              <a:rPr lang="zh-CN" altLang="en-US" smtClean="0"/>
              <a:t>重点</a:t>
            </a:r>
            <a:r>
              <a:rPr lang="zh-CN" smtClean="0"/>
              <a:t>内容：</a:t>
            </a:r>
          </a:p>
        </p:txBody>
      </p:sp>
      <p:sp>
        <p:nvSpPr>
          <p:cNvPr id="91139" name="内容占位符 2"/>
          <p:cNvSpPr>
            <a:spLocks noGrp="1"/>
          </p:cNvSpPr>
          <p:nvPr>
            <p:ph idx="4294967295"/>
          </p:nvPr>
        </p:nvSpPr>
        <p:spPr/>
        <p:txBody>
          <a:bodyPr/>
          <a:lstStyle/>
          <a:p>
            <a:pPr>
              <a:buFont typeface="Wingdings" pitchFamily="2" charset="2"/>
              <a:buNone/>
            </a:pPr>
            <a:r>
              <a:rPr lang="en-US" altLang="zh-CN" dirty="0" smtClean="0"/>
              <a:t>1.</a:t>
            </a:r>
            <a:r>
              <a:rPr lang="zh-CN" altLang="en-US" dirty="0" smtClean="0"/>
              <a:t>写出二叉树类的定义，并实现前序、中序、后序遍历、统计结点个数、求二叉树深度的函数。</a:t>
            </a:r>
            <a:endParaRPr lang="en-US" dirty="0" smtClean="0"/>
          </a:p>
          <a:p>
            <a:pPr>
              <a:buFont typeface="Wingdings" pitchFamily="2" charset="2"/>
              <a:buNone/>
            </a:pPr>
            <a:r>
              <a:rPr lang="en-US" altLang="zh-CN" dirty="0" smtClean="0"/>
              <a:t>2.</a:t>
            </a:r>
            <a:r>
              <a:rPr lang="zh-CN" altLang="en-US" dirty="0" smtClean="0"/>
              <a:t>实现二叉树的前序、中序、后序线索化</a:t>
            </a:r>
            <a:endParaRPr lang="en-US" dirty="0" smtClean="0"/>
          </a:p>
          <a:p>
            <a:pPr>
              <a:buFont typeface="Wingdings" pitchFamily="2" charset="2"/>
              <a:buNone/>
            </a:pPr>
            <a:r>
              <a:rPr lang="en-US" altLang="zh-CN" dirty="0" smtClean="0"/>
              <a:t>3.</a:t>
            </a:r>
            <a:r>
              <a:rPr lang="zh-CN" altLang="en-US" dirty="0" smtClean="0"/>
              <a:t>能够实现树、森林与二叉树的相互转换</a:t>
            </a:r>
            <a:endParaRPr lang="en-US" dirty="0" smtClean="0"/>
          </a:p>
          <a:p>
            <a:pPr>
              <a:buFont typeface="Wingdings" pitchFamily="2" charset="2"/>
              <a:buNone/>
            </a:pPr>
            <a:r>
              <a:rPr lang="en-US" altLang="zh-CN" dirty="0" smtClean="0"/>
              <a:t>4.</a:t>
            </a:r>
            <a:r>
              <a:rPr lang="zh-CN" altLang="en-US" dirty="0" smtClean="0"/>
              <a:t>根据给定的一组权值，能够建立</a:t>
            </a:r>
            <a:r>
              <a:rPr lang="en-US" altLang="zh-CN" b="1" dirty="0" smtClean="0">
                <a:latin typeface="华文新魏" pitchFamily="2" charset="-122"/>
                <a:ea typeface="华文新魏" pitchFamily="2" charset="-122"/>
              </a:rPr>
              <a:t>Huffman</a:t>
            </a:r>
            <a:r>
              <a:rPr lang="zh-CN" altLang="en-US" dirty="0" smtClean="0"/>
              <a:t>树并生成各个权值所对应的</a:t>
            </a:r>
            <a:r>
              <a:rPr lang="en-US" altLang="zh-CN" b="1" dirty="0" smtClean="0">
                <a:latin typeface="华文新魏" pitchFamily="2" charset="-122"/>
                <a:ea typeface="华文新魏" pitchFamily="2" charset="-122"/>
              </a:rPr>
              <a:t>Huffman</a:t>
            </a:r>
            <a:r>
              <a:rPr lang="zh-CN" altLang="en-US" dirty="0" smtClean="0">
                <a:latin typeface="华文宋体" pitchFamily="2" charset="-122"/>
                <a:ea typeface="华文宋体" pitchFamily="2" charset="-122"/>
              </a:rPr>
              <a:t>编码。</a:t>
            </a:r>
          </a:p>
        </p:txBody>
      </p:sp>
      <p:sp>
        <p:nvSpPr>
          <p:cNvPr id="91140" name="灯片编号占位符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A8CDF9BC-0DAB-4B67-B077-0AC1C7369CA2}" type="slidenum">
              <a:rPr lang="en-US" altLang="zh-CN" sz="1800" b="1">
                <a:latin typeface="华文新魏" pitchFamily="2" charset="-122"/>
                <a:ea typeface="华文新魏" pitchFamily="2" charset="-122"/>
              </a:rPr>
              <a:pPr algn="r" eaLnBrk="1" hangingPunct="1"/>
              <a:t>85</a:t>
            </a:fld>
            <a:endParaRPr lang="en-US" altLang="zh-CN" sz="1800" b="1">
              <a:latin typeface="华文新魏" pitchFamily="2" charset="-122"/>
              <a:ea typeface="华文新魏" pitchFamily="2" charset="-122"/>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7BC27857-6EE8-4D3A-B35A-E3EDD0FE94EF}" type="slidenum">
              <a:rPr lang="en-US" altLang="zh-CN" sz="1800" b="1">
                <a:latin typeface="华文新魏" pitchFamily="2" charset="-122"/>
                <a:ea typeface="华文新魏" pitchFamily="2" charset="-122"/>
              </a:rPr>
              <a:pPr algn="r" eaLnBrk="1" hangingPunct="1"/>
              <a:t>9</a:t>
            </a:fld>
            <a:endParaRPr lang="en-US" altLang="zh-CN" sz="1800" b="1">
              <a:latin typeface="华文新魏" pitchFamily="2" charset="-122"/>
              <a:ea typeface="华文新魏" pitchFamily="2" charset="-122"/>
            </a:endParaRPr>
          </a:p>
        </p:txBody>
      </p:sp>
      <p:sp>
        <p:nvSpPr>
          <p:cNvPr id="15363" name="灯片编号占位符 4"/>
          <p:cNvSpPr txBox="1">
            <a:spLocks noGrp="1" noChangeArrowheads="1"/>
          </p:cNvSpPr>
          <p:nvPr/>
        </p:nvSpPr>
        <p:spPr bwMode="auto">
          <a:xfrm>
            <a:off x="6553200" y="620077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4000">
                <a:solidFill>
                  <a:schemeClr val="tx1"/>
                </a:solidFill>
                <a:latin typeface="Arial" charset="0"/>
                <a:ea typeface="宋体" pitchFamily="2" charset="-122"/>
              </a:defRPr>
            </a:lvl1pPr>
            <a:lvl2pPr marL="742950" indent="-285750" eaLnBrk="0" hangingPunct="0">
              <a:defRPr sz="4000">
                <a:solidFill>
                  <a:schemeClr val="tx1"/>
                </a:solidFill>
                <a:latin typeface="Arial" charset="0"/>
                <a:ea typeface="宋体" pitchFamily="2" charset="-122"/>
              </a:defRPr>
            </a:lvl2pPr>
            <a:lvl3pPr marL="1143000" indent="-228600" eaLnBrk="0" hangingPunct="0">
              <a:defRPr sz="4000">
                <a:solidFill>
                  <a:schemeClr val="tx1"/>
                </a:solidFill>
                <a:latin typeface="Arial" charset="0"/>
                <a:ea typeface="宋体" pitchFamily="2" charset="-122"/>
              </a:defRPr>
            </a:lvl3pPr>
            <a:lvl4pPr marL="1600200" indent="-228600" eaLnBrk="0" hangingPunct="0">
              <a:defRPr sz="4000">
                <a:solidFill>
                  <a:schemeClr val="tx1"/>
                </a:solidFill>
                <a:latin typeface="Arial" charset="0"/>
                <a:ea typeface="宋体" pitchFamily="2" charset="-122"/>
              </a:defRPr>
            </a:lvl4pPr>
            <a:lvl5pPr marL="2057400" indent="-228600" eaLnBrk="0" hangingPunct="0">
              <a:defRPr sz="4000">
                <a:solidFill>
                  <a:schemeClr val="tx1"/>
                </a:solidFill>
                <a:latin typeface="Arial" charset="0"/>
                <a:ea typeface="宋体" pitchFamily="2" charset="-122"/>
              </a:defRPr>
            </a:lvl5pPr>
            <a:lvl6pPr marL="2514600" indent="-228600" eaLnBrk="0" fontAlgn="base" hangingPunct="0">
              <a:spcBef>
                <a:spcPct val="0"/>
              </a:spcBef>
              <a:spcAft>
                <a:spcPct val="0"/>
              </a:spcAft>
              <a:defRPr sz="4000">
                <a:solidFill>
                  <a:schemeClr val="tx1"/>
                </a:solidFill>
                <a:latin typeface="Arial" charset="0"/>
                <a:ea typeface="宋体" pitchFamily="2" charset="-122"/>
              </a:defRPr>
            </a:lvl6pPr>
            <a:lvl7pPr marL="2971800" indent="-228600" eaLnBrk="0" fontAlgn="base" hangingPunct="0">
              <a:spcBef>
                <a:spcPct val="0"/>
              </a:spcBef>
              <a:spcAft>
                <a:spcPct val="0"/>
              </a:spcAft>
              <a:defRPr sz="4000">
                <a:solidFill>
                  <a:schemeClr val="tx1"/>
                </a:solidFill>
                <a:latin typeface="Arial" charset="0"/>
                <a:ea typeface="宋体" pitchFamily="2" charset="-122"/>
              </a:defRPr>
            </a:lvl7pPr>
            <a:lvl8pPr marL="3429000" indent="-228600" eaLnBrk="0" fontAlgn="base" hangingPunct="0">
              <a:spcBef>
                <a:spcPct val="0"/>
              </a:spcBef>
              <a:spcAft>
                <a:spcPct val="0"/>
              </a:spcAft>
              <a:defRPr sz="4000">
                <a:solidFill>
                  <a:schemeClr val="tx1"/>
                </a:solidFill>
                <a:latin typeface="Arial" charset="0"/>
                <a:ea typeface="宋体" pitchFamily="2" charset="-122"/>
              </a:defRPr>
            </a:lvl8pPr>
            <a:lvl9pPr marL="3886200" indent="-228600" eaLnBrk="0" fontAlgn="base" hangingPunct="0">
              <a:spcBef>
                <a:spcPct val="0"/>
              </a:spcBef>
              <a:spcAft>
                <a:spcPct val="0"/>
              </a:spcAft>
              <a:defRPr sz="4000">
                <a:solidFill>
                  <a:schemeClr val="tx1"/>
                </a:solidFill>
                <a:latin typeface="Arial" charset="0"/>
                <a:ea typeface="宋体" pitchFamily="2" charset="-122"/>
              </a:defRPr>
            </a:lvl9pPr>
          </a:lstStyle>
          <a:p>
            <a:pPr algn="r" eaLnBrk="1" hangingPunct="1"/>
            <a:fld id="{72BCBEB4-05C2-4C8A-B9B6-E346B036E047}" type="slidenum">
              <a:rPr lang="en-US" altLang="zh-CN" sz="1800" b="1">
                <a:latin typeface="华文新魏" pitchFamily="2" charset="-122"/>
                <a:ea typeface="华文新魏" pitchFamily="2" charset="-122"/>
              </a:rPr>
              <a:pPr algn="r" eaLnBrk="1" hangingPunct="1"/>
              <a:t>9</a:t>
            </a:fld>
            <a:endParaRPr lang="en-US" altLang="zh-CN" sz="1800" b="1">
              <a:latin typeface="华文新魏" pitchFamily="2" charset="-122"/>
              <a:ea typeface="华文新魏" pitchFamily="2" charset="-122"/>
            </a:endParaRPr>
          </a:p>
        </p:txBody>
      </p:sp>
      <p:sp>
        <p:nvSpPr>
          <p:cNvPr id="23556" name="Rectangle 5"/>
          <p:cNvSpPr>
            <a:spLocks noGrp="1" noChangeArrowheads="1"/>
          </p:cNvSpPr>
          <p:nvPr>
            <p:ph type="body" idx="4294967295"/>
          </p:nvPr>
        </p:nvSpPr>
        <p:spPr>
          <a:xfrm>
            <a:off x="431800" y="873125"/>
            <a:ext cx="8712200" cy="5508625"/>
          </a:xfrm>
        </p:spPr>
        <p:txBody>
          <a:bodyPr/>
          <a:lstStyle/>
          <a:p>
            <a:pPr eaLnBrk="1" hangingPunct="1">
              <a:lnSpc>
                <a:spcPct val="105000"/>
              </a:lnSpc>
              <a:spcBef>
                <a:spcPct val="15000"/>
              </a:spcBef>
              <a:buClr>
                <a:srgbClr val="800080"/>
              </a:buClr>
              <a:buSzPct val="50000"/>
              <a:buFont typeface="Wingdings" pitchFamily="2" charset="2"/>
              <a:buNone/>
            </a:pPr>
            <a:r>
              <a:rPr lang="zh-CN" altLang="en-US" sz="3000" b="1" u="sng" dirty="0" smtClean="0">
                <a:solidFill>
                  <a:srgbClr val="FF3300"/>
                </a:solidFill>
                <a:latin typeface="Times New Roman" pitchFamily="18" charset="0"/>
                <a:ea typeface="仿宋_GB2312" pitchFamily="49" charset="-122"/>
              </a:rPr>
              <a:t>性质</a:t>
            </a:r>
            <a:r>
              <a:rPr lang="en-US" altLang="zh-CN" sz="3000" b="1" u="sng" dirty="0" smtClean="0">
                <a:solidFill>
                  <a:srgbClr val="FF3300"/>
                </a:solidFill>
                <a:latin typeface="Times New Roman" pitchFamily="18" charset="0"/>
                <a:ea typeface="仿宋_GB2312" pitchFamily="49" charset="-122"/>
              </a:rPr>
              <a:t>3:</a:t>
            </a:r>
            <a:r>
              <a:rPr lang="en-US" altLang="zh-CN" sz="3000" b="1" dirty="0" smtClean="0">
                <a:solidFill>
                  <a:srgbClr val="008000"/>
                </a:solidFill>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对任何一棵二叉树，如果其叶结点有 </a:t>
            </a:r>
            <a:r>
              <a:rPr lang="en-US" altLang="zh-CN" sz="3000" b="1" i="1" dirty="0" smtClean="0">
                <a:latin typeface="Times New Roman" pitchFamily="18" charset="0"/>
                <a:ea typeface="仿宋_GB2312" pitchFamily="49" charset="-122"/>
              </a:rPr>
              <a:t>n</a:t>
            </a:r>
            <a:r>
              <a:rPr lang="en-US" altLang="zh-CN" sz="3000" b="1" baseline="-25000" dirty="0" smtClean="0">
                <a:latin typeface="Times New Roman" pitchFamily="18" charset="0"/>
                <a:ea typeface="仿宋_GB2312" pitchFamily="49" charset="-122"/>
              </a:rPr>
              <a:t>0 </a:t>
            </a:r>
            <a:r>
              <a:rPr lang="zh-CN" altLang="en-US" sz="3000" b="1" dirty="0" smtClean="0">
                <a:latin typeface="Times New Roman" pitchFamily="18" charset="0"/>
                <a:ea typeface="仿宋_GB2312" pitchFamily="49" charset="-122"/>
              </a:rPr>
              <a:t>个</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度为 </a:t>
            </a:r>
            <a:r>
              <a:rPr lang="en-US" altLang="zh-CN" sz="3000" b="1" dirty="0" smtClean="0">
                <a:latin typeface="Times New Roman" pitchFamily="18" charset="0"/>
                <a:ea typeface="仿宋_GB2312" pitchFamily="49" charset="-122"/>
              </a:rPr>
              <a:t>2 </a:t>
            </a:r>
            <a:r>
              <a:rPr lang="zh-CN" altLang="en-US" sz="3000" b="1" dirty="0" smtClean="0">
                <a:latin typeface="Times New Roman" pitchFamily="18" charset="0"/>
                <a:ea typeface="仿宋_GB2312" pitchFamily="49" charset="-122"/>
              </a:rPr>
              <a:t>的非叶结点有 </a:t>
            </a:r>
            <a:r>
              <a:rPr lang="en-US" altLang="zh-CN" sz="3000" b="1" i="1" dirty="0" smtClean="0">
                <a:latin typeface="Times New Roman" pitchFamily="18" charset="0"/>
                <a:ea typeface="仿宋_GB2312" pitchFamily="49" charset="-122"/>
              </a:rPr>
              <a:t>n</a:t>
            </a:r>
            <a:r>
              <a:rPr lang="en-US" altLang="zh-CN" sz="3000" b="1" baseline="-25000" dirty="0" smtClean="0">
                <a:latin typeface="Times New Roman" pitchFamily="18" charset="0"/>
                <a:ea typeface="仿宋_GB2312" pitchFamily="49" charset="-122"/>
              </a:rPr>
              <a:t>2 </a:t>
            </a:r>
            <a:r>
              <a:rPr lang="zh-CN" altLang="en-US" sz="3000" b="1" dirty="0" smtClean="0">
                <a:latin typeface="Times New Roman" pitchFamily="18" charset="0"/>
                <a:ea typeface="仿宋_GB2312" pitchFamily="49" charset="-122"/>
              </a:rPr>
              <a:t>个</a:t>
            </a:r>
            <a:r>
              <a:rPr lang="en-US" altLang="zh-CN" sz="3000" b="1" dirty="0" smtClean="0">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则有</a:t>
            </a:r>
          </a:p>
          <a:p>
            <a:pPr eaLnBrk="1" hangingPunct="1">
              <a:lnSpc>
                <a:spcPct val="105000"/>
              </a:lnSpc>
              <a:spcBef>
                <a:spcPct val="15000"/>
              </a:spcBef>
              <a:buFont typeface="Wingdings" pitchFamily="2" charset="2"/>
              <a:buNone/>
            </a:pPr>
            <a:r>
              <a:rPr lang="zh-CN" altLang="en-US" sz="3000" b="1" dirty="0" smtClean="0">
                <a:solidFill>
                  <a:srgbClr val="008000"/>
                </a:solidFill>
                <a:latin typeface="Times New Roman" pitchFamily="18" charset="0"/>
                <a:ea typeface="仿宋_GB2312" pitchFamily="49" charset="-122"/>
              </a:rPr>
              <a:t>                         </a:t>
            </a:r>
            <a:r>
              <a:rPr lang="en-US" altLang="zh-CN" sz="3000" b="1" i="1" dirty="0" smtClean="0">
                <a:solidFill>
                  <a:srgbClr val="FF3300"/>
                </a:solidFill>
                <a:latin typeface="Times New Roman" pitchFamily="18" charset="0"/>
                <a:ea typeface="仿宋_GB2312" pitchFamily="49" charset="-122"/>
              </a:rPr>
              <a:t>n</a:t>
            </a:r>
            <a:r>
              <a:rPr lang="en-US" altLang="zh-CN" sz="3000" b="1" baseline="-25000" dirty="0" smtClean="0">
                <a:solidFill>
                  <a:srgbClr val="FF3300"/>
                </a:solidFill>
                <a:latin typeface="Times New Roman" pitchFamily="18" charset="0"/>
                <a:ea typeface="仿宋_GB2312" pitchFamily="49" charset="-122"/>
              </a:rPr>
              <a:t>0</a:t>
            </a:r>
            <a:r>
              <a:rPr lang="zh-CN" altLang="en-US" sz="3000" b="1" dirty="0" smtClean="0">
                <a:solidFill>
                  <a:srgbClr val="FF3300"/>
                </a:solidFill>
                <a:latin typeface="Times New Roman" pitchFamily="18" charset="0"/>
                <a:ea typeface="仿宋_GB2312" pitchFamily="49" charset="-122"/>
              </a:rPr>
              <a:t>＝</a:t>
            </a:r>
            <a:r>
              <a:rPr lang="en-US" altLang="zh-CN" sz="3000" b="1" i="1" dirty="0" smtClean="0">
                <a:solidFill>
                  <a:srgbClr val="FF3300"/>
                </a:solidFill>
                <a:latin typeface="Times New Roman" pitchFamily="18" charset="0"/>
                <a:ea typeface="仿宋_GB2312" pitchFamily="49" charset="-122"/>
              </a:rPr>
              <a:t>n</a:t>
            </a:r>
            <a:r>
              <a:rPr lang="en-US" altLang="zh-CN" sz="3000" b="1" baseline="-25000" dirty="0" smtClean="0">
                <a:solidFill>
                  <a:srgbClr val="FF3300"/>
                </a:solidFill>
                <a:latin typeface="Times New Roman" pitchFamily="18" charset="0"/>
                <a:ea typeface="仿宋_GB2312" pitchFamily="49" charset="-122"/>
              </a:rPr>
              <a:t>2</a:t>
            </a:r>
            <a:r>
              <a:rPr lang="zh-CN" altLang="en-US" sz="3000" b="1" dirty="0" smtClean="0">
                <a:solidFill>
                  <a:srgbClr val="FF3300"/>
                </a:solidFill>
                <a:latin typeface="Times New Roman" pitchFamily="18" charset="0"/>
                <a:ea typeface="仿宋_GB2312" pitchFamily="49" charset="-122"/>
              </a:rPr>
              <a:t>＋</a:t>
            </a:r>
            <a:r>
              <a:rPr lang="en-US" altLang="zh-CN" sz="3000" b="1" dirty="0" smtClean="0">
                <a:solidFill>
                  <a:srgbClr val="FF3300"/>
                </a:solidFill>
                <a:latin typeface="Times New Roman" pitchFamily="18" charset="0"/>
                <a:ea typeface="仿宋_GB2312" pitchFamily="49" charset="-122"/>
              </a:rPr>
              <a:t>1</a:t>
            </a:r>
          </a:p>
          <a:p>
            <a:pPr eaLnBrk="1" hangingPunct="1">
              <a:lnSpc>
                <a:spcPct val="105000"/>
              </a:lnSpc>
              <a:spcBef>
                <a:spcPct val="15000"/>
              </a:spcBef>
              <a:buFont typeface="Wingdings" pitchFamily="2" charset="2"/>
              <a:buNone/>
            </a:pPr>
            <a:endParaRPr lang="en-US" sz="800" b="1" dirty="0" smtClean="0">
              <a:solidFill>
                <a:srgbClr val="000099"/>
              </a:solidFill>
              <a:latin typeface="Times New Roman" pitchFamily="18" charset="0"/>
              <a:ea typeface="仿宋_GB2312" pitchFamily="49" charset="-122"/>
            </a:endParaRPr>
          </a:p>
          <a:p>
            <a:pPr eaLnBrk="1" hangingPunct="1">
              <a:lnSpc>
                <a:spcPct val="105000"/>
              </a:lnSpc>
              <a:spcBef>
                <a:spcPct val="15000"/>
              </a:spcBef>
              <a:buFont typeface="Wingdings" pitchFamily="2" charset="2"/>
              <a:buNone/>
            </a:pPr>
            <a:r>
              <a:rPr lang="en-US" sz="3000" b="1" dirty="0" smtClean="0">
                <a:solidFill>
                  <a:srgbClr val="000099"/>
                </a:solidFill>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若设度为 </a:t>
            </a:r>
            <a:r>
              <a:rPr lang="en-US" altLang="zh-CN" sz="3000" b="1" dirty="0" smtClean="0">
                <a:latin typeface="Times New Roman" pitchFamily="18" charset="0"/>
                <a:ea typeface="仿宋_GB2312" pitchFamily="49" charset="-122"/>
              </a:rPr>
              <a:t>1 </a:t>
            </a:r>
            <a:r>
              <a:rPr lang="zh-CN" altLang="en-US" sz="3000" b="1" dirty="0" smtClean="0">
                <a:latin typeface="Times New Roman" pitchFamily="18" charset="0"/>
                <a:ea typeface="仿宋_GB2312" pitchFamily="49" charset="-122"/>
              </a:rPr>
              <a:t>的结点有 </a:t>
            </a:r>
            <a:r>
              <a:rPr lang="en-US" altLang="zh-CN" sz="3000" b="1" i="1" dirty="0" smtClean="0">
                <a:latin typeface="Times New Roman" pitchFamily="18" charset="0"/>
                <a:ea typeface="仿宋_GB2312" pitchFamily="49" charset="-122"/>
              </a:rPr>
              <a:t>n</a:t>
            </a:r>
            <a:r>
              <a:rPr lang="en-US" altLang="zh-CN" sz="3000" b="1" baseline="-25000" dirty="0" smtClean="0">
                <a:latin typeface="Times New Roman" pitchFamily="18" charset="0"/>
                <a:ea typeface="仿宋_GB2312" pitchFamily="49" charset="-122"/>
              </a:rPr>
              <a:t>1 </a:t>
            </a:r>
            <a:r>
              <a:rPr lang="zh-CN" altLang="en-US" sz="3000" b="1" dirty="0" smtClean="0">
                <a:latin typeface="Times New Roman" pitchFamily="18" charset="0"/>
                <a:ea typeface="仿宋_GB2312" pitchFamily="49" charset="-122"/>
              </a:rPr>
              <a:t>个，总结点数为</a:t>
            </a:r>
            <a:r>
              <a:rPr lang="en-US" altLang="zh-CN" sz="3000" b="1" i="1" dirty="0" smtClean="0">
                <a:latin typeface="Times New Roman" pitchFamily="18" charset="0"/>
                <a:ea typeface="仿宋_GB2312" pitchFamily="49" charset="-122"/>
              </a:rPr>
              <a:t>n</a:t>
            </a:r>
            <a:r>
              <a:rPr lang="zh-CN" altLang="en-US" sz="3000" b="1" dirty="0" smtClean="0">
                <a:latin typeface="Times New Roman" pitchFamily="18" charset="0"/>
                <a:ea typeface="仿宋_GB2312" pitchFamily="49" charset="-122"/>
              </a:rPr>
              <a:t>，</a:t>
            </a:r>
          </a:p>
          <a:p>
            <a:pPr eaLnBrk="1" hangingPunct="1">
              <a:lnSpc>
                <a:spcPct val="105000"/>
              </a:lnSpc>
              <a:spcBef>
                <a:spcPct val="15000"/>
              </a:spcBef>
              <a:buFont typeface="Wingdings" pitchFamily="2" charset="2"/>
              <a:buNone/>
            </a:pPr>
            <a:r>
              <a:rPr lang="zh-CN" altLang="en-US" sz="3000" b="1" dirty="0" smtClean="0">
                <a:latin typeface="Times New Roman" pitchFamily="18" charset="0"/>
                <a:ea typeface="仿宋_GB2312" pitchFamily="49" charset="-122"/>
              </a:rPr>
              <a:t>  	  总边数为</a:t>
            </a:r>
            <a:r>
              <a:rPr lang="en-US" altLang="zh-CN" sz="3000" b="1" i="1" dirty="0" smtClean="0">
                <a:latin typeface="Times New Roman" pitchFamily="18" charset="0"/>
                <a:ea typeface="仿宋_GB2312" pitchFamily="49" charset="-122"/>
              </a:rPr>
              <a:t>e</a:t>
            </a:r>
            <a:r>
              <a:rPr lang="zh-CN" altLang="en-US" sz="3000" b="1" dirty="0" smtClean="0">
                <a:latin typeface="Times New Roman" pitchFamily="18" charset="0"/>
                <a:ea typeface="仿宋_GB2312" pitchFamily="49" charset="-122"/>
              </a:rPr>
              <a:t>，则根据二叉树的定义，</a:t>
            </a:r>
          </a:p>
          <a:p>
            <a:pPr eaLnBrk="1" hangingPunct="1">
              <a:lnSpc>
                <a:spcPct val="105000"/>
              </a:lnSpc>
              <a:spcBef>
                <a:spcPct val="15000"/>
              </a:spcBef>
              <a:buFont typeface="Wingdings" pitchFamily="2" charset="2"/>
              <a:buNone/>
            </a:pPr>
            <a:r>
              <a:rPr lang="zh-CN" altLang="en-US" sz="3000" b="1" dirty="0" smtClean="0">
                <a:solidFill>
                  <a:srgbClr val="006600"/>
                </a:solidFill>
                <a:latin typeface="Times New Roman" pitchFamily="18" charset="0"/>
                <a:ea typeface="仿宋_GB2312" pitchFamily="49" charset="-122"/>
              </a:rPr>
              <a:t>           </a:t>
            </a:r>
            <a:r>
              <a:rPr lang="en-US" altLang="zh-CN" sz="3000" b="1" i="1" dirty="0" smtClean="0">
                <a:latin typeface="Times New Roman" pitchFamily="18" charset="0"/>
                <a:ea typeface="仿宋_GB2312" pitchFamily="49" charset="-122"/>
              </a:rPr>
              <a:t>n</a:t>
            </a:r>
            <a:r>
              <a:rPr lang="en-US" altLang="zh-CN" sz="3000" b="1" dirty="0" smtClean="0">
                <a:latin typeface="Times New Roman" pitchFamily="18" charset="0"/>
                <a:ea typeface="仿宋_GB2312" pitchFamily="49" charset="-122"/>
              </a:rPr>
              <a:t> = </a:t>
            </a:r>
            <a:r>
              <a:rPr lang="en-US" altLang="zh-CN" sz="3000" b="1" i="1" dirty="0" smtClean="0">
                <a:latin typeface="Times New Roman" pitchFamily="18" charset="0"/>
                <a:ea typeface="仿宋_GB2312" pitchFamily="49" charset="-122"/>
              </a:rPr>
              <a:t>n</a:t>
            </a:r>
            <a:r>
              <a:rPr lang="en-US" altLang="zh-CN" sz="3000" b="1" baseline="-25000" dirty="0" smtClean="0">
                <a:latin typeface="Times New Roman" pitchFamily="18" charset="0"/>
                <a:ea typeface="仿宋_GB2312" pitchFamily="49" charset="-122"/>
              </a:rPr>
              <a:t>0</a:t>
            </a:r>
            <a:r>
              <a:rPr lang="en-US" altLang="zh-CN" sz="3000" b="1" dirty="0" smtClean="0">
                <a:latin typeface="Times New Roman" pitchFamily="18" charset="0"/>
                <a:ea typeface="仿宋_GB2312" pitchFamily="49" charset="-122"/>
              </a:rPr>
              <a:t>+</a:t>
            </a:r>
            <a:r>
              <a:rPr lang="en-US" altLang="zh-CN" sz="3000" b="1" i="1" dirty="0" smtClean="0">
                <a:latin typeface="Times New Roman" pitchFamily="18" charset="0"/>
                <a:ea typeface="仿宋_GB2312" pitchFamily="49" charset="-122"/>
              </a:rPr>
              <a:t>n</a:t>
            </a:r>
            <a:r>
              <a:rPr lang="en-US" altLang="zh-CN" sz="3000" b="1" baseline="-25000" dirty="0" smtClean="0">
                <a:latin typeface="Times New Roman" pitchFamily="18" charset="0"/>
                <a:ea typeface="仿宋_GB2312" pitchFamily="49" charset="-122"/>
              </a:rPr>
              <a:t>1</a:t>
            </a:r>
            <a:r>
              <a:rPr lang="en-US" altLang="zh-CN" sz="3000" b="1" dirty="0" smtClean="0">
                <a:latin typeface="Times New Roman" pitchFamily="18" charset="0"/>
                <a:ea typeface="仿宋_GB2312" pitchFamily="49" charset="-122"/>
              </a:rPr>
              <a:t>+</a:t>
            </a:r>
            <a:r>
              <a:rPr lang="en-US" altLang="zh-CN" sz="3000" b="1" i="1" dirty="0" smtClean="0">
                <a:latin typeface="Times New Roman" pitchFamily="18" charset="0"/>
                <a:ea typeface="仿宋_GB2312" pitchFamily="49" charset="-122"/>
              </a:rPr>
              <a:t>n</a:t>
            </a:r>
            <a:r>
              <a:rPr lang="en-US" altLang="zh-CN" sz="3000" b="1" baseline="-25000" dirty="0" smtClean="0">
                <a:latin typeface="Times New Roman" pitchFamily="18" charset="0"/>
                <a:ea typeface="仿宋_GB2312" pitchFamily="49" charset="-122"/>
              </a:rPr>
              <a:t>2</a:t>
            </a:r>
            <a:r>
              <a:rPr lang="en-US" altLang="zh-CN" sz="3000" b="1" dirty="0" smtClean="0">
                <a:latin typeface="Times New Roman" pitchFamily="18" charset="0"/>
                <a:ea typeface="仿宋_GB2312" pitchFamily="49" charset="-122"/>
              </a:rPr>
              <a:t>   </a:t>
            </a:r>
            <a:r>
              <a:rPr lang="en-US" altLang="zh-CN" sz="3000" b="1" dirty="0" smtClean="0">
                <a:solidFill>
                  <a:srgbClr val="006600"/>
                </a:solidFill>
                <a:latin typeface="Times New Roman" pitchFamily="18" charset="0"/>
                <a:ea typeface="仿宋_GB2312" pitchFamily="49" charset="-122"/>
              </a:rPr>
              <a:t>  </a:t>
            </a:r>
            <a:r>
              <a:rPr lang="en-US" altLang="zh-CN" sz="3000" b="1" i="1" dirty="0" smtClean="0">
                <a:solidFill>
                  <a:schemeClr val="tx2"/>
                </a:solidFill>
                <a:latin typeface="Times New Roman" pitchFamily="18" charset="0"/>
                <a:ea typeface="仿宋_GB2312" pitchFamily="49" charset="-122"/>
              </a:rPr>
              <a:t>e</a:t>
            </a:r>
            <a:r>
              <a:rPr lang="en-US" altLang="zh-CN" sz="3000" b="1" dirty="0" smtClean="0">
                <a:solidFill>
                  <a:schemeClr val="tx2"/>
                </a:solidFill>
                <a:latin typeface="Times New Roman" pitchFamily="18" charset="0"/>
                <a:ea typeface="仿宋_GB2312" pitchFamily="49" charset="-122"/>
              </a:rPr>
              <a:t> </a:t>
            </a:r>
            <a:r>
              <a:rPr lang="en-US" altLang="zh-CN" sz="3000" b="1" dirty="0" smtClean="0">
                <a:latin typeface="Times New Roman" pitchFamily="18" charset="0"/>
                <a:ea typeface="仿宋_GB2312" pitchFamily="49" charset="-122"/>
              </a:rPr>
              <a:t>= 2</a:t>
            </a:r>
            <a:r>
              <a:rPr lang="en-US" altLang="zh-CN" sz="3000" b="1" i="1" dirty="0" smtClean="0">
                <a:latin typeface="Times New Roman" pitchFamily="18" charset="0"/>
                <a:ea typeface="仿宋_GB2312" pitchFamily="49" charset="-122"/>
              </a:rPr>
              <a:t>n</a:t>
            </a:r>
            <a:r>
              <a:rPr lang="en-US" altLang="zh-CN" sz="3000" b="1" baseline="-25000" dirty="0" smtClean="0">
                <a:latin typeface="Times New Roman" pitchFamily="18" charset="0"/>
                <a:ea typeface="仿宋_GB2312" pitchFamily="49" charset="-122"/>
              </a:rPr>
              <a:t>2</a:t>
            </a:r>
            <a:r>
              <a:rPr lang="en-US" altLang="zh-CN" sz="3000" b="1" dirty="0" smtClean="0">
                <a:latin typeface="Times New Roman" pitchFamily="18" charset="0"/>
                <a:ea typeface="仿宋_GB2312" pitchFamily="49" charset="-122"/>
              </a:rPr>
              <a:t>+</a:t>
            </a:r>
            <a:r>
              <a:rPr lang="en-US" altLang="zh-CN" sz="3000" b="1" i="1" dirty="0" smtClean="0">
                <a:latin typeface="Times New Roman" pitchFamily="18" charset="0"/>
                <a:ea typeface="仿宋_GB2312" pitchFamily="49" charset="-122"/>
              </a:rPr>
              <a:t>n</a:t>
            </a:r>
            <a:r>
              <a:rPr lang="en-US" altLang="zh-CN" sz="3000" b="1" baseline="-25000" dirty="0" smtClean="0">
                <a:latin typeface="Times New Roman" pitchFamily="18" charset="0"/>
                <a:ea typeface="仿宋_GB2312" pitchFamily="49" charset="-122"/>
              </a:rPr>
              <a:t>1 </a:t>
            </a:r>
            <a:r>
              <a:rPr lang="en-US" altLang="zh-CN" sz="3000" b="1" dirty="0" smtClean="0">
                <a:latin typeface="Times New Roman" pitchFamily="18" charset="0"/>
                <a:ea typeface="仿宋_GB2312" pitchFamily="49" charset="-122"/>
              </a:rPr>
              <a:t>=</a:t>
            </a:r>
            <a:r>
              <a:rPr lang="en-US" altLang="zh-CN" sz="3000" b="1" dirty="0" smtClean="0">
                <a:solidFill>
                  <a:srgbClr val="006600"/>
                </a:solidFill>
                <a:latin typeface="Times New Roman" pitchFamily="18" charset="0"/>
                <a:ea typeface="仿宋_GB2312" pitchFamily="49" charset="-122"/>
              </a:rPr>
              <a:t> </a:t>
            </a:r>
            <a:r>
              <a:rPr lang="en-US" altLang="zh-CN" sz="3000" b="1" i="1" dirty="0" smtClean="0">
                <a:solidFill>
                  <a:schemeClr val="tx2"/>
                </a:solidFill>
                <a:latin typeface="Times New Roman" pitchFamily="18" charset="0"/>
                <a:ea typeface="仿宋_GB2312" pitchFamily="49" charset="-122"/>
              </a:rPr>
              <a:t>n</a:t>
            </a:r>
            <a:r>
              <a:rPr lang="en-US" altLang="zh-CN" sz="3000" b="1" dirty="0" smtClean="0">
                <a:solidFill>
                  <a:schemeClr val="tx2"/>
                </a:solidFill>
                <a:latin typeface="Courier New" pitchFamily="49" charset="0"/>
                <a:ea typeface="仿宋_GB2312" pitchFamily="49" charset="-122"/>
              </a:rPr>
              <a:t>-</a:t>
            </a:r>
            <a:r>
              <a:rPr lang="en-US" altLang="zh-CN" sz="3000" b="1" dirty="0" smtClean="0">
                <a:solidFill>
                  <a:schemeClr val="tx2"/>
                </a:solidFill>
                <a:latin typeface="Times New Roman" pitchFamily="18" charset="0"/>
                <a:ea typeface="仿宋_GB2312" pitchFamily="49" charset="-122"/>
              </a:rPr>
              <a:t>1</a:t>
            </a:r>
          </a:p>
          <a:p>
            <a:pPr eaLnBrk="1" hangingPunct="1">
              <a:lnSpc>
                <a:spcPct val="105000"/>
              </a:lnSpc>
              <a:spcBef>
                <a:spcPct val="15000"/>
              </a:spcBef>
              <a:buFont typeface="Wingdings" pitchFamily="2" charset="2"/>
              <a:buNone/>
            </a:pPr>
            <a:r>
              <a:rPr lang="en-US" altLang="zh-CN" sz="3000" b="1" dirty="0" smtClean="0">
                <a:solidFill>
                  <a:srgbClr val="006600"/>
                </a:solidFill>
                <a:latin typeface="Times New Roman" pitchFamily="18" charset="0"/>
                <a:ea typeface="仿宋_GB2312" pitchFamily="49" charset="-122"/>
              </a:rPr>
              <a:t>	  </a:t>
            </a:r>
            <a:r>
              <a:rPr lang="zh-CN" altLang="en-US" sz="3000" b="1" dirty="0" smtClean="0">
                <a:latin typeface="Times New Roman" pitchFamily="18" charset="0"/>
                <a:ea typeface="仿宋_GB2312" pitchFamily="49" charset="-122"/>
              </a:rPr>
              <a:t>因此，有  </a:t>
            </a:r>
            <a:r>
              <a:rPr lang="en-US" altLang="zh-CN" sz="3000" b="1" dirty="0" smtClean="0">
                <a:latin typeface="Times New Roman" pitchFamily="18" charset="0"/>
                <a:ea typeface="仿宋_GB2312" pitchFamily="49" charset="-122"/>
              </a:rPr>
              <a:t>2</a:t>
            </a:r>
            <a:r>
              <a:rPr lang="en-US" altLang="zh-CN" sz="3000" b="1" i="1" dirty="0" smtClean="0">
                <a:latin typeface="Times New Roman" pitchFamily="18" charset="0"/>
                <a:ea typeface="仿宋_GB2312" pitchFamily="49" charset="-122"/>
              </a:rPr>
              <a:t>n</a:t>
            </a:r>
            <a:r>
              <a:rPr lang="en-US" altLang="zh-CN" sz="3000" b="1" baseline="-25000" dirty="0" smtClean="0">
                <a:latin typeface="Times New Roman" pitchFamily="18" charset="0"/>
                <a:ea typeface="仿宋_GB2312" pitchFamily="49" charset="-122"/>
              </a:rPr>
              <a:t>2</a:t>
            </a:r>
            <a:r>
              <a:rPr lang="en-US" altLang="zh-CN" sz="3000" b="1" dirty="0" smtClean="0">
                <a:latin typeface="Times New Roman" pitchFamily="18" charset="0"/>
                <a:ea typeface="仿宋_GB2312" pitchFamily="49" charset="-122"/>
              </a:rPr>
              <a:t>+</a:t>
            </a:r>
            <a:r>
              <a:rPr lang="en-US" altLang="zh-CN" sz="3000" b="1" i="1" dirty="0" smtClean="0">
                <a:latin typeface="Times New Roman" pitchFamily="18" charset="0"/>
                <a:ea typeface="仿宋_GB2312" pitchFamily="49" charset="-122"/>
              </a:rPr>
              <a:t>n</a:t>
            </a:r>
            <a:r>
              <a:rPr lang="en-US" altLang="zh-CN" sz="3000" b="1" baseline="-25000" dirty="0" smtClean="0">
                <a:latin typeface="Times New Roman" pitchFamily="18" charset="0"/>
                <a:ea typeface="仿宋_GB2312" pitchFamily="49" charset="-122"/>
              </a:rPr>
              <a:t>1 </a:t>
            </a:r>
            <a:r>
              <a:rPr lang="en-US" altLang="zh-CN" sz="3000" b="1" dirty="0" smtClean="0">
                <a:latin typeface="Times New Roman" pitchFamily="18" charset="0"/>
                <a:ea typeface="仿宋_GB2312" pitchFamily="49" charset="-122"/>
              </a:rPr>
              <a:t>= </a:t>
            </a:r>
            <a:r>
              <a:rPr lang="en-US" altLang="zh-CN" sz="3000" b="1" i="1" dirty="0" smtClean="0">
                <a:latin typeface="Times New Roman" pitchFamily="18" charset="0"/>
                <a:ea typeface="仿宋_GB2312" pitchFamily="49" charset="-122"/>
              </a:rPr>
              <a:t>n</a:t>
            </a:r>
            <a:r>
              <a:rPr lang="en-US" altLang="zh-CN" sz="3000" b="1" baseline="-25000" dirty="0" smtClean="0">
                <a:latin typeface="Times New Roman" pitchFamily="18" charset="0"/>
                <a:ea typeface="仿宋_GB2312" pitchFamily="49" charset="-122"/>
              </a:rPr>
              <a:t>0</a:t>
            </a:r>
            <a:r>
              <a:rPr lang="en-US" altLang="zh-CN" sz="3000" b="1" dirty="0" smtClean="0">
                <a:latin typeface="Times New Roman" pitchFamily="18" charset="0"/>
                <a:ea typeface="仿宋_GB2312" pitchFamily="49" charset="-122"/>
              </a:rPr>
              <a:t>+</a:t>
            </a:r>
            <a:r>
              <a:rPr lang="en-US" altLang="zh-CN" sz="3000" b="1" i="1" dirty="0" smtClean="0">
                <a:latin typeface="Times New Roman" pitchFamily="18" charset="0"/>
                <a:ea typeface="仿宋_GB2312" pitchFamily="49" charset="-122"/>
              </a:rPr>
              <a:t>n</a:t>
            </a:r>
            <a:r>
              <a:rPr lang="en-US" altLang="zh-CN" sz="3000" b="1" baseline="-25000" dirty="0" smtClean="0">
                <a:latin typeface="Times New Roman" pitchFamily="18" charset="0"/>
                <a:ea typeface="仿宋_GB2312" pitchFamily="49" charset="-122"/>
              </a:rPr>
              <a:t>1</a:t>
            </a:r>
            <a:r>
              <a:rPr lang="en-US" altLang="zh-CN" sz="3000" b="1" dirty="0" smtClean="0">
                <a:latin typeface="Times New Roman" pitchFamily="18" charset="0"/>
                <a:ea typeface="仿宋_GB2312" pitchFamily="49" charset="-122"/>
              </a:rPr>
              <a:t>+</a:t>
            </a:r>
            <a:r>
              <a:rPr lang="en-US" altLang="zh-CN" sz="3000" b="1" i="1" dirty="0" smtClean="0">
                <a:latin typeface="Times New Roman" pitchFamily="18" charset="0"/>
                <a:ea typeface="仿宋_GB2312" pitchFamily="49" charset="-122"/>
              </a:rPr>
              <a:t>n</a:t>
            </a:r>
            <a:r>
              <a:rPr lang="en-US" altLang="zh-CN" sz="3000" b="1" baseline="-25000" dirty="0" smtClean="0">
                <a:latin typeface="Times New Roman" pitchFamily="18" charset="0"/>
                <a:ea typeface="仿宋_GB2312" pitchFamily="49" charset="-122"/>
              </a:rPr>
              <a:t>2</a:t>
            </a:r>
            <a:r>
              <a:rPr lang="en-US" altLang="zh-CN" sz="3000" b="1" dirty="0" smtClean="0">
                <a:latin typeface="Courier New" pitchFamily="49" charset="0"/>
                <a:ea typeface="仿宋_GB2312" pitchFamily="49" charset="-122"/>
              </a:rPr>
              <a:t>-</a:t>
            </a:r>
            <a:r>
              <a:rPr lang="en-US" altLang="zh-CN" sz="3000" b="1" dirty="0" smtClean="0">
                <a:latin typeface="Times New Roman" pitchFamily="18" charset="0"/>
                <a:ea typeface="仿宋_GB2312" pitchFamily="49" charset="-122"/>
              </a:rPr>
              <a:t>1</a:t>
            </a:r>
          </a:p>
          <a:p>
            <a:pPr eaLnBrk="1" hangingPunct="1">
              <a:lnSpc>
                <a:spcPct val="105000"/>
              </a:lnSpc>
              <a:spcBef>
                <a:spcPct val="15000"/>
              </a:spcBef>
              <a:buFont typeface="Wingdings" pitchFamily="2" charset="2"/>
              <a:buNone/>
            </a:pPr>
            <a:r>
              <a:rPr lang="en-US" altLang="zh-CN" sz="3000" b="1" dirty="0" smtClean="0">
                <a:solidFill>
                  <a:srgbClr val="006600"/>
                </a:solidFill>
                <a:latin typeface="Times New Roman" pitchFamily="18" charset="0"/>
                <a:ea typeface="仿宋_GB2312" pitchFamily="49" charset="-122"/>
              </a:rPr>
              <a:t>          </a:t>
            </a:r>
            <a:r>
              <a:rPr lang="en-US" altLang="zh-CN" sz="3000" b="1" dirty="0" smtClean="0">
                <a:latin typeface="Times New Roman" pitchFamily="18" charset="0"/>
                <a:ea typeface="仿宋_GB2312" pitchFamily="49" charset="-122"/>
              </a:rPr>
              <a:t> </a:t>
            </a:r>
            <a:r>
              <a:rPr lang="en-US" altLang="zh-CN" sz="3000" b="1" i="1" dirty="0" smtClean="0">
                <a:latin typeface="Times New Roman" pitchFamily="18" charset="0"/>
                <a:ea typeface="仿宋_GB2312" pitchFamily="49" charset="-122"/>
              </a:rPr>
              <a:t>n</a:t>
            </a:r>
            <a:r>
              <a:rPr lang="en-US" altLang="zh-CN" sz="3000" b="1" baseline="-25000" dirty="0" smtClean="0">
                <a:latin typeface="Times New Roman" pitchFamily="18" charset="0"/>
                <a:ea typeface="仿宋_GB2312" pitchFamily="49" charset="-122"/>
              </a:rPr>
              <a:t>2</a:t>
            </a:r>
            <a:r>
              <a:rPr lang="en-US" altLang="zh-CN" sz="3000" b="1" dirty="0" smtClean="0">
                <a:latin typeface="Times New Roman" pitchFamily="18" charset="0"/>
                <a:ea typeface="仿宋_GB2312" pitchFamily="49" charset="-122"/>
              </a:rPr>
              <a:t> = </a:t>
            </a:r>
            <a:r>
              <a:rPr lang="en-US" altLang="zh-CN" sz="3000" b="1" i="1" dirty="0" smtClean="0">
                <a:latin typeface="Times New Roman" pitchFamily="18" charset="0"/>
                <a:ea typeface="仿宋_GB2312" pitchFamily="49" charset="-122"/>
              </a:rPr>
              <a:t>n</a:t>
            </a:r>
            <a:r>
              <a:rPr lang="en-US" altLang="zh-CN" sz="3000" b="1" baseline="-25000" dirty="0" smtClean="0">
                <a:latin typeface="Times New Roman" pitchFamily="18" charset="0"/>
                <a:ea typeface="仿宋_GB2312" pitchFamily="49" charset="-122"/>
              </a:rPr>
              <a:t>0</a:t>
            </a:r>
            <a:r>
              <a:rPr lang="en-US" altLang="zh-CN" sz="3000" b="1" dirty="0" smtClean="0">
                <a:latin typeface="Courier New" pitchFamily="49" charset="0"/>
                <a:ea typeface="仿宋_GB2312" pitchFamily="49" charset="-122"/>
              </a:rPr>
              <a:t>-</a:t>
            </a:r>
            <a:r>
              <a:rPr lang="en-US" altLang="zh-CN" sz="3000" b="1" dirty="0" smtClean="0">
                <a:latin typeface="Times New Roman" pitchFamily="18" charset="0"/>
                <a:ea typeface="仿宋_GB2312" pitchFamily="49" charset="-122"/>
              </a:rPr>
              <a:t>1         </a:t>
            </a:r>
            <a:r>
              <a:rPr lang="en-US" altLang="zh-CN" sz="3000" b="1" i="1" dirty="0" smtClean="0">
                <a:latin typeface="Times New Roman" pitchFamily="18" charset="0"/>
                <a:ea typeface="仿宋_GB2312" pitchFamily="49" charset="-122"/>
              </a:rPr>
              <a:t>n</a:t>
            </a:r>
            <a:r>
              <a:rPr lang="en-US" altLang="zh-CN" sz="3000" b="1" baseline="-25000" dirty="0" smtClean="0">
                <a:latin typeface="Times New Roman" pitchFamily="18" charset="0"/>
                <a:ea typeface="仿宋_GB2312" pitchFamily="49" charset="-122"/>
              </a:rPr>
              <a:t>0 </a:t>
            </a:r>
            <a:r>
              <a:rPr lang="en-US" altLang="zh-CN" sz="3000" b="1" dirty="0" smtClean="0">
                <a:latin typeface="Times New Roman" pitchFamily="18" charset="0"/>
                <a:ea typeface="仿宋_GB2312" pitchFamily="49" charset="-122"/>
              </a:rPr>
              <a:t>= </a:t>
            </a:r>
            <a:r>
              <a:rPr lang="en-US" altLang="zh-CN" sz="3000" b="1" i="1" dirty="0" smtClean="0">
                <a:latin typeface="Times New Roman" pitchFamily="18" charset="0"/>
                <a:ea typeface="仿宋_GB2312" pitchFamily="49" charset="-122"/>
              </a:rPr>
              <a:t>n</a:t>
            </a:r>
            <a:r>
              <a:rPr lang="en-US" altLang="zh-CN" sz="3000" b="1" baseline="-25000" dirty="0" smtClean="0">
                <a:latin typeface="Times New Roman" pitchFamily="18" charset="0"/>
                <a:ea typeface="仿宋_GB2312" pitchFamily="49" charset="-122"/>
              </a:rPr>
              <a:t>2</a:t>
            </a:r>
            <a:r>
              <a:rPr lang="en-US" altLang="zh-CN" sz="3000" b="1" dirty="0" smtClean="0">
                <a:latin typeface="Times New Roman" pitchFamily="18" charset="0"/>
                <a:ea typeface="仿宋_GB2312" pitchFamily="49" charset="-122"/>
              </a:rPr>
              <a:t>+1 </a:t>
            </a:r>
          </a:p>
          <a:p>
            <a:pPr eaLnBrk="1" hangingPunct="1">
              <a:lnSpc>
                <a:spcPct val="80000"/>
              </a:lnSpc>
            </a:pPr>
            <a:endParaRPr lang="en-US" altLang="zh-CN" sz="3000" dirty="0" smtClean="0">
              <a:solidFill>
                <a:srgbClr val="006600"/>
              </a:solidFill>
              <a:latin typeface="Times New Roman" pitchFamily="18" charset="0"/>
              <a:ea typeface="仿宋_GB2312" pitchFamily="49" charset="-122"/>
            </a:endParaRPr>
          </a:p>
        </p:txBody>
      </p:sp>
      <p:sp>
        <p:nvSpPr>
          <p:cNvPr id="23557" name="AutoShape 3"/>
          <p:cNvSpPr>
            <a:spLocks noChangeArrowheads="1"/>
          </p:cNvSpPr>
          <p:nvPr/>
        </p:nvSpPr>
        <p:spPr bwMode="auto">
          <a:xfrm>
            <a:off x="3276600" y="4976813"/>
            <a:ext cx="457200" cy="228600"/>
          </a:xfrm>
          <a:prstGeom prst="rightArrow">
            <a:avLst>
              <a:gd name="adj1" fmla="val 50000"/>
              <a:gd name="adj2" fmla="val 50000"/>
            </a:avLst>
          </a:prstGeom>
          <a:solidFill>
            <a:srgbClr val="CC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3558" name="Line 6"/>
          <p:cNvSpPr>
            <a:spLocks noChangeShapeType="1"/>
          </p:cNvSpPr>
          <p:nvPr/>
        </p:nvSpPr>
        <p:spPr bwMode="auto">
          <a:xfrm flipH="1">
            <a:off x="2987675" y="4364038"/>
            <a:ext cx="179388" cy="36036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59" name="Line 7"/>
          <p:cNvSpPr>
            <a:spLocks noChangeShapeType="1"/>
          </p:cNvSpPr>
          <p:nvPr/>
        </p:nvSpPr>
        <p:spPr bwMode="auto">
          <a:xfrm flipH="1">
            <a:off x="5472113" y="4437063"/>
            <a:ext cx="179387" cy="36036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0" name="Line 8"/>
          <p:cNvSpPr>
            <a:spLocks noChangeShapeType="1"/>
          </p:cNvSpPr>
          <p:nvPr/>
        </p:nvSpPr>
        <p:spPr bwMode="auto">
          <a:xfrm flipH="1">
            <a:off x="3600450" y="4365625"/>
            <a:ext cx="215900" cy="395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1" name="Line 9"/>
          <p:cNvSpPr>
            <a:spLocks noChangeShapeType="1"/>
          </p:cNvSpPr>
          <p:nvPr/>
        </p:nvSpPr>
        <p:spPr bwMode="auto">
          <a:xfrm flipH="1">
            <a:off x="4859338" y="4400550"/>
            <a:ext cx="215900" cy="395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6">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6">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32" fill="hold" grpId="0" nodeType="clickEffect">
                                  <p:stCondLst>
                                    <p:cond delay="0"/>
                                  </p:stCondLst>
                                  <p:childTnLst>
                                    <p:set>
                                      <p:cBhvr>
                                        <p:cTn id="18" dur="1" fill="hold">
                                          <p:stCondLst>
                                            <p:cond delay="0"/>
                                          </p:stCondLst>
                                        </p:cTn>
                                        <p:tgtEl>
                                          <p:spTgt spid="23558"/>
                                        </p:tgtEl>
                                        <p:attrNameLst>
                                          <p:attrName>style.visibility</p:attrName>
                                        </p:attrNameLst>
                                      </p:cBhvr>
                                      <p:to>
                                        <p:strVal val="visible"/>
                                      </p:to>
                                    </p:set>
                                    <p:animEffect transition="in" filter="circle(out)">
                                      <p:cBhvr>
                                        <p:cTn id="19" dur="1000"/>
                                        <p:tgtEl>
                                          <p:spTgt spid="23558"/>
                                        </p:tgtEl>
                                      </p:cBhvr>
                                    </p:animEffect>
                                  </p:childTnLst>
                                </p:cTn>
                              </p:par>
                            </p:childTnLst>
                          </p:cTn>
                        </p:par>
                        <p:par>
                          <p:cTn id="20" fill="hold" nodeType="afterGroup">
                            <p:stCondLst>
                              <p:cond delay="1000"/>
                            </p:stCondLst>
                            <p:childTnLst>
                              <p:par>
                                <p:cTn id="21" presetID="6" presetClass="entr" presetSubtype="32" fill="hold" grpId="0" nodeType="afterEffect">
                                  <p:stCondLst>
                                    <p:cond delay="0"/>
                                  </p:stCondLst>
                                  <p:childTnLst>
                                    <p:set>
                                      <p:cBhvr>
                                        <p:cTn id="22" dur="1" fill="hold">
                                          <p:stCondLst>
                                            <p:cond delay="0"/>
                                          </p:stCondLst>
                                        </p:cTn>
                                        <p:tgtEl>
                                          <p:spTgt spid="23559"/>
                                        </p:tgtEl>
                                        <p:attrNameLst>
                                          <p:attrName>style.visibility</p:attrName>
                                        </p:attrNameLst>
                                      </p:cBhvr>
                                      <p:to>
                                        <p:strVal val="visible"/>
                                      </p:to>
                                    </p:set>
                                    <p:animEffect transition="in" filter="circle(out)">
                                      <p:cBhvr>
                                        <p:cTn id="23" dur="1000"/>
                                        <p:tgtEl>
                                          <p:spTgt spid="2355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32" fill="hold" grpId="0" nodeType="clickEffect">
                                  <p:stCondLst>
                                    <p:cond delay="0"/>
                                  </p:stCondLst>
                                  <p:childTnLst>
                                    <p:set>
                                      <p:cBhvr>
                                        <p:cTn id="27" dur="1" fill="hold">
                                          <p:stCondLst>
                                            <p:cond delay="0"/>
                                          </p:stCondLst>
                                        </p:cTn>
                                        <p:tgtEl>
                                          <p:spTgt spid="23560"/>
                                        </p:tgtEl>
                                        <p:attrNameLst>
                                          <p:attrName>style.visibility</p:attrName>
                                        </p:attrNameLst>
                                      </p:cBhvr>
                                      <p:to>
                                        <p:strVal val="visible"/>
                                      </p:to>
                                    </p:set>
                                    <p:animEffect transition="in" filter="circle(out)">
                                      <p:cBhvr>
                                        <p:cTn id="28" dur="1000"/>
                                        <p:tgtEl>
                                          <p:spTgt spid="23560"/>
                                        </p:tgtEl>
                                      </p:cBhvr>
                                    </p:animEffect>
                                  </p:childTnLst>
                                </p:cTn>
                              </p:par>
                            </p:childTnLst>
                          </p:cTn>
                        </p:par>
                        <p:par>
                          <p:cTn id="29" fill="hold" nodeType="afterGroup">
                            <p:stCondLst>
                              <p:cond delay="1000"/>
                            </p:stCondLst>
                            <p:childTnLst>
                              <p:par>
                                <p:cTn id="30" presetID="6" presetClass="entr" presetSubtype="32" fill="hold" grpId="0" nodeType="afterEffect">
                                  <p:stCondLst>
                                    <p:cond delay="0"/>
                                  </p:stCondLst>
                                  <p:childTnLst>
                                    <p:set>
                                      <p:cBhvr>
                                        <p:cTn id="31" dur="1" fill="hold">
                                          <p:stCondLst>
                                            <p:cond delay="0"/>
                                          </p:stCondLst>
                                        </p:cTn>
                                        <p:tgtEl>
                                          <p:spTgt spid="23561"/>
                                        </p:tgtEl>
                                        <p:attrNameLst>
                                          <p:attrName>style.visibility</p:attrName>
                                        </p:attrNameLst>
                                      </p:cBhvr>
                                      <p:to>
                                        <p:strVal val="visible"/>
                                      </p:to>
                                    </p:set>
                                    <p:animEffect transition="in" filter="circle(out)">
                                      <p:cBhvr>
                                        <p:cTn id="32" dur="1000"/>
                                        <p:tgtEl>
                                          <p:spTgt spid="2356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23556">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5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autoUpdateAnimBg="0"/>
      <p:bldP spid="23558" grpId="0" animBg="1"/>
      <p:bldP spid="23559" grpId="0" animBg="1"/>
      <p:bldP spid="23560" grpId="0" animBg="1"/>
      <p:bldP spid="23561" grpId="0" animBg="1"/>
    </p:bldLst>
  </p:timing>
</p:sld>
</file>

<file path=ppt/theme/theme1.xml><?xml version="1.0" encoding="utf-8"?>
<a:theme xmlns:a="http://schemas.openxmlformats.org/drawingml/2006/main" name="Pixel">
  <a:themeElements>
    <a:clrScheme name="">
      <a:dk1>
        <a:srgbClr val="000099"/>
      </a:dk1>
      <a:lt1>
        <a:srgbClr val="FFFFFF"/>
      </a:lt1>
      <a:dk2>
        <a:srgbClr val="CC0000"/>
      </a:dk2>
      <a:lt2>
        <a:srgbClr val="0000CC"/>
      </a:lt2>
      <a:accent1>
        <a:srgbClr val="CCFFCC"/>
      </a:accent1>
      <a:accent2>
        <a:srgbClr val="3366FF"/>
      </a:accent2>
      <a:accent3>
        <a:srgbClr val="FFFFFF"/>
      </a:accent3>
      <a:accent4>
        <a:srgbClr val="000082"/>
      </a:accent4>
      <a:accent5>
        <a:srgbClr val="E2FFE2"/>
      </a:accent5>
      <a:accent6>
        <a:srgbClr val="2D5CE7"/>
      </a:accent6>
      <a:hlink>
        <a:srgbClr val="800000"/>
      </a:hlink>
      <a:folHlink>
        <a:srgbClr val="E1E1E1"/>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99"/>
        </a:dk1>
        <a:lt1>
          <a:srgbClr val="FFFFFF"/>
        </a:lt1>
        <a:dk2>
          <a:srgbClr val="CC0000"/>
        </a:dk2>
        <a:lt2>
          <a:srgbClr val="808080"/>
        </a:lt2>
        <a:accent1>
          <a:srgbClr val="FFCC66"/>
        </a:accent1>
        <a:accent2>
          <a:srgbClr val="CC0000"/>
        </a:accent2>
        <a:accent3>
          <a:srgbClr val="FFFFFF"/>
        </a:accent3>
        <a:accent4>
          <a:srgbClr val="000082"/>
        </a:accent4>
        <a:accent5>
          <a:srgbClr val="FFE2B8"/>
        </a:accent5>
        <a:accent6>
          <a:srgbClr val="B90000"/>
        </a:accent6>
        <a:hlink>
          <a:srgbClr val="0000CC"/>
        </a:hlink>
        <a:folHlink>
          <a:srgbClr val="00CC00"/>
        </a:folHlink>
      </a:clrScheme>
      <a:clrMap bg1="lt1" tx1="dk1" bg2="lt2" tx2="dk2" accent1="accent1" accent2="accent2" accent3="accent3" accent4="accent4" accent5="accent5" accent6="accent6" hlink="hlink" folHlink="folHlink"/>
    </a:extraClrScheme>
    <a:extraClrScheme>
      <a:clrScheme name="Pixel 14">
        <a:dk1>
          <a:srgbClr val="000099"/>
        </a:dk1>
        <a:lt1>
          <a:srgbClr val="FFFFFF"/>
        </a:lt1>
        <a:dk2>
          <a:srgbClr val="CC0000"/>
        </a:dk2>
        <a:lt2>
          <a:srgbClr val="0000CC"/>
        </a:lt2>
        <a:accent1>
          <a:srgbClr val="FFCC66"/>
        </a:accent1>
        <a:accent2>
          <a:srgbClr val="CC0000"/>
        </a:accent2>
        <a:accent3>
          <a:srgbClr val="FFFFFF"/>
        </a:accent3>
        <a:accent4>
          <a:srgbClr val="000082"/>
        </a:accent4>
        <a:accent5>
          <a:srgbClr val="FFE2B8"/>
        </a:accent5>
        <a:accent6>
          <a:srgbClr val="B90000"/>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Pixel 15">
        <a:dk1>
          <a:srgbClr val="000099"/>
        </a:dk1>
        <a:lt1>
          <a:srgbClr val="FFFFFF"/>
        </a:lt1>
        <a:dk2>
          <a:srgbClr val="CC0000"/>
        </a:dk2>
        <a:lt2>
          <a:srgbClr val="0000CC"/>
        </a:lt2>
        <a:accent1>
          <a:srgbClr val="FFCC66"/>
        </a:accent1>
        <a:accent2>
          <a:srgbClr val="99FFCC"/>
        </a:accent2>
        <a:accent3>
          <a:srgbClr val="FFFFFF"/>
        </a:accent3>
        <a:accent4>
          <a:srgbClr val="000082"/>
        </a:accent4>
        <a:accent5>
          <a:srgbClr val="FFE2B8"/>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Pixel 16">
        <a:dk1>
          <a:srgbClr val="000099"/>
        </a:dk1>
        <a:lt1>
          <a:srgbClr val="FFFFFF"/>
        </a:lt1>
        <a:dk2>
          <a:srgbClr val="CC0000"/>
        </a:dk2>
        <a:lt2>
          <a:srgbClr val="0000CC"/>
        </a:lt2>
        <a:accent1>
          <a:srgbClr val="99FFCC"/>
        </a:accent1>
        <a:accent2>
          <a:srgbClr val="99FFCC"/>
        </a:accent2>
        <a:accent3>
          <a:srgbClr val="FFFFFF"/>
        </a:accent3>
        <a:accent4>
          <a:srgbClr val="000082"/>
        </a:accent4>
        <a:accent5>
          <a:srgbClr val="CAFFE2"/>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ixel">
  <a:themeElements>
    <a:clrScheme name="">
      <a:dk1>
        <a:srgbClr val="000099"/>
      </a:dk1>
      <a:lt1>
        <a:srgbClr val="FFFFFF"/>
      </a:lt1>
      <a:dk2>
        <a:srgbClr val="CC0000"/>
      </a:dk2>
      <a:lt2>
        <a:srgbClr val="0000CC"/>
      </a:lt2>
      <a:accent1>
        <a:srgbClr val="CCFFCC"/>
      </a:accent1>
      <a:accent2>
        <a:srgbClr val="3366FF"/>
      </a:accent2>
      <a:accent3>
        <a:srgbClr val="FFFFFF"/>
      </a:accent3>
      <a:accent4>
        <a:srgbClr val="000082"/>
      </a:accent4>
      <a:accent5>
        <a:srgbClr val="E2FFE2"/>
      </a:accent5>
      <a:accent6>
        <a:srgbClr val="2D5CE7"/>
      </a:accent6>
      <a:hlink>
        <a:srgbClr val="800000"/>
      </a:hlink>
      <a:folHlink>
        <a:srgbClr val="E1E1E1"/>
      </a:folHlink>
    </a:clrScheme>
    <a:fontScheme name="1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1_Pixel 13">
        <a:dk1>
          <a:srgbClr val="000099"/>
        </a:dk1>
        <a:lt1>
          <a:srgbClr val="FFFFFF"/>
        </a:lt1>
        <a:dk2>
          <a:srgbClr val="CC0000"/>
        </a:dk2>
        <a:lt2>
          <a:srgbClr val="808080"/>
        </a:lt2>
        <a:accent1>
          <a:srgbClr val="FFCC66"/>
        </a:accent1>
        <a:accent2>
          <a:srgbClr val="CC0000"/>
        </a:accent2>
        <a:accent3>
          <a:srgbClr val="FFFFFF"/>
        </a:accent3>
        <a:accent4>
          <a:srgbClr val="000082"/>
        </a:accent4>
        <a:accent5>
          <a:srgbClr val="FFE2B8"/>
        </a:accent5>
        <a:accent6>
          <a:srgbClr val="B90000"/>
        </a:accent6>
        <a:hlink>
          <a:srgbClr val="0000CC"/>
        </a:hlink>
        <a:folHlink>
          <a:srgbClr val="00CC00"/>
        </a:folHlink>
      </a:clrScheme>
      <a:clrMap bg1="lt1" tx1="dk1" bg2="lt2" tx2="dk2" accent1="accent1" accent2="accent2" accent3="accent3" accent4="accent4" accent5="accent5" accent6="accent6" hlink="hlink" folHlink="folHlink"/>
    </a:extraClrScheme>
    <a:extraClrScheme>
      <a:clrScheme name="1_Pixel 14">
        <a:dk1>
          <a:srgbClr val="000099"/>
        </a:dk1>
        <a:lt1>
          <a:srgbClr val="FFFFFF"/>
        </a:lt1>
        <a:dk2>
          <a:srgbClr val="CC0000"/>
        </a:dk2>
        <a:lt2>
          <a:srgbClr val="0000CC"/>
        </a:lt2>
        <a:accent1>
          <a:srgbClr val="FFCC66"/>
        </a:accent1>
        <a:accent2>
          <a:srgbClr val="CC0000"/>
        </a:accent2>
        <a:accent3>
          <a:srgbClr val="FFFFFF"/>
        </a:accent3>
        <a:accent4>
          <a:srgbClr val="000082"/>
        </a:accent4>
        <a:accent5>
          <a:srgbClr val="FFE2B8"/>
        </a:accent5>
        <a:accent6>
          <a:srgbClr val="B90000"/>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1_Pixel 15">
        <a:dk1>
          <a:srgbClr val="000099"/>
        </a:dk1>
        <a:lt1>
          <a:srgbClr val="FFFFFF"/>
        </a:lt1>
        <a:dk2>
          <a:srgbClr val="CC0000"/>
        </a:dk2>
        <a:lt2>
          <a:srgbClr val="0000CC"/>
        </a:lt2>
        <a:accent1>
          <a:srgbClr val="FFCC66"/>
        </a:accent1>
        <a:accent2>
          <a:srgbClr val="99FFCC"/>
        </a:accent2>
        <a:accent3>
          <a:srgbClr val="FFFFFF"/>
        </a:accent3>
        <a:accent4>
          <a:srgbClr val="000082"/>
        </a:accent4>
        <a:accent5>
          <a:srgbClr val="FFE2B8"/>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
      <a:clrScheme name="1_Pixel 16">
        <a:dk1>
          <a:srgbClr val="000099"/>
        </a:dk1>
        <a:lt1>
          <a:srgbClr val="FFFFFF"/>
        </a:lt1>
        <a:dk2>
          <a:srgbClr val="CC0000"/>
        </a:dk2>
        <a:lt2>
          <a:srgbClr val="0000CC"/>
        </a:lt2>
        <a:accent1>
          <a:srgbClr val="99FFCC"/>
        </a:accent1>
        <a:accent2>
          <a:srgbClr val="99FFCC"/>
        </a:accent2>
        <a:accent3>
          <a:srgbClr val="FFFFFF"/>
        </a:accent3>
        <a:accent4>
          <a:srgbClr val="000082"/>
        </a:accent4>
        <a:accent5>
          <a:srgbClr val="CAFFE2"/>
        </a:accent5>
        <a:accent6>
          <a:srgbClr val="8AE7B9"/>
        </a:accent6>
        <a:hlink>
          <a:srgbClr val="800000"/>
        </a:hlink>
        <a:folHlink>
          <a:srgbClr val="FFCC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1377</TotalTime>
  <Pages>0</Pages>
  <Words>5100</Words>
  <Characters>0</Characters>
  <Application>Microsoft Office PowerPoint</Application>
  <DocSecurity>0</DocSecurity>
  <PresentationFormat>全屏显示(4:3)</PresentationFormat>
  <Lines>0</Lines>
  <Paragraphs>1687</Paragraphs>
  <Slides>85</Slides>
  <Notes>8</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1</vt:i4>
      </vt:variant>
      <vt:variant>
        <vt:lpstr>幻灯片标题</vt:lpstr>
      </vt:variant>
      <vt:variant>
        <vt:i4>85</vt:i4>
      </vt:variant>
    </vt:vector>
  </HeadingPairs>
  <TitlesOfParts>
    <vt:vector size="104" baseType="lpstr">
      <vt:lpstr>仿宋_GB2312</vt:lpstr>
      <vt:lpstr>黑体</vt:lpstr>
      <vt:lpstr>华文彩云</vt:lpstr>
      <vt:lpstr>华文宋体</vt:lpstr>
      <vt:lpstr>华文新魏</vt:lpstr>
      <vt:lpstr>楷体_GB2312</vt:lpstr>
      <vt:lpstr>隶书</vt:lpstr>
      <vt:lpstr>宋体</vt:lpstr>
      <vt:lpstr>新宋体</vt:lpstr>
      <vt:lpstr>Arial</vt:lpstr>
      <vt:lpstr>Arial Black</vt:lpstr>
      <vt:lpstr>Arial Narrow</vt:lpstr>
      <vt:lpstr>Courier New</vt:lpstr>
      <vt:lpstr>Symbol</vt:lpstr>
      <vt:lpstr>Times New Roman</vt:lpstr>
      <vt:lpstr>Wingdings</vt:lpstr>
      <vt:lpstr>Pixel</vt:lpstr>
      <vt:lpstr>1_Pixel</vt:lpstr>
      <vt:lpstr>Microsoft 公式 3.0</vt:lpstr>
      <vt:lpstr>第五章   树与二叉树</vt:lpstr>
      <vt:lpstr>第五章 树与二叉树</vt:lpstr>
      <vt:lpstr>5.1 树的基本概念</vt:lpstr>
      <vt:lpstr>PowerPoint 演示文稿</vt:lpstr>
      <vt:lpstr>PowerPoint 演示文稿</vt:lpstr>
      <vt:lpstr>PowerPoint 演示文稿</vt:lpstr>
      <vt:lpstr>5.2   二叉树 (Binary Tree)</vt:lpstr>
      <vt:lpstr>二叉树的性质</vt:lpstr>
      <vt:lpstr>PowerPoint 演示文稿</vt:lpstr>
      <vt:lpstr>PowerPoint 演示文稿</vt:lpstr>
      <vt:lpstr>PowerPoint 演示文稿</vt:lpstr>
      <vt:lpstr>PowerPoint 演示文稿</vt:lpstr>
      <vt:lpstr>PowerPoint 演示文稿</vt:lpstr>
      <vt:lpstr>讨论：</vt:lpstr>
      <vt:lpstr>PowerPoint 演示文稿</vt:lpstr>
      <vt:lpstr>PowerPoint 演示文稿</vt:lpstr>
      <vt:lpstr>PowerPoint 演示文稿</vt:lpstr>
      <vt:lpstr>5.3.2 二叉树的链表表示（二叉链表）</vt:lpstr>
      <vt:lpstr>PowerPoint 演示文稿</vt:lpstr>
      <vt:lpstr>二叉树的链表表示（三叉链表）</vt:lpstr>
      <vt:lpstr>PowerPoint 演示文稿</vt:lpstr>
      <vt:lpstr>PowerPoint 演示文稿</vt:lpstr>
      <vt:lpstr>二叉树的类定义</vt:lpstr>
      <vt:lpstr>PowerPoint 演示文稿</vt:lpstr>
      <vt:lpstr>PowerPoint 演示文稿</vt:lpstr>
      <vt:lpstr>PowerPoint 演示文稿</vt:lpstr>
      <vt:lpstr>5.4 二叉树遍历</vt:lpstr>
      <vt:lpstr>5.4.1 二叉树遍历的递归算法 ①中序遍历 (Inorder Traversal)</vt:lpstr>
      <vt:lpstr>②前序遍历 (Preorder Traversal)</vt:lpstr>
      <vt:lpstr>③后序遍历 (Postorder Traversal)</vt:lpstr>
      <vt:lpstr>二叉树递归的中序遍历算法</vt:lpstr>
      <vt:lpstr>二叉树递归的前序遍历算法</vt:lpstr>
      <vt:lpstr>二叉树递归的后序遍历算法</vt:lpstr>
      <vt:lpstr>5.4.2 递归算法在树中的应用</vt:lpstr>
      <vt:lpstr>PowerPoint 演示文稿</vt:lpstr>
      <vt:lpstr>PowerPoint 演示文稿</vt:lpstr>
      <vt:lpstr>找双亲节点</vt:lpstr>
      <vt:lpstr>PowerPoint 演示文稿</vt:lpstr>
      <vt:lpstr>PowerPoint 演示文稿</vt:lpstr>
      <vt:lpstr>PowerPoint 演示文稿</vt:lpstr>
      <vt:lpstr>思路：</vt:lpstr>
      <vt:lpstr>前序遍历的非递归算法</vt:lpstr>
      <vt:lpstr>层次序遍历二叉树的算法</vt:lpstr>
      <vt:lpstr>PowerPoint 演示文稿</vt:lpstr>
      <vt:lpstr>PowerPoint 演示文稿</vt:lpstr>
      <vt:lpstr>层次序遍历的（非递归）算法</vt:lpstr>
      <vt:lpstr>PowerPoint 演示文稿</vt:lpstr>
      <vt:lpstr>PowerPoint 演示文稿</vt:lpstr>
      <vt:lpstr>PowerPoint 演示文稿</vt:lpstr>
      <vt:lpstr>PowerPoint 演示文稿</vt:lpstr>
      <vt:lpstr>前序序列 { A B H F D E C K G } 中序序列 { H B D F A E K C G }</vt:lpstr>
      <vt:lpstr>5.5  线索化二叉树  (Threaded Binary Tree)</vt:lpstr>
      <vt:lpstr>线索 (Thread)</vt:lpstr>
      <vt:lpstr>PowerPoint 演示文稿</vt:lpstr>
      <vt:lpstr>线索化二叉树及其链表表示</vt:lpstr>
      <vt:lpstr>PowerPoint 演示文稿</vt:lpstr>
      <vt:lpstr>寻找当前结点在中序 下的前驱</vt:lpstr>
      <vt:lpstr>5.6  树与森林</vt:lpstr>
      <vt:lpstr>PowerPoint 演示文稿</vt:lpstr>
      <vt:lpstr>2.子女(孩子)链表表示：找孩子容易</vt:lpstr>
      <vt:lpstr>3.  孩子-兄弟表示法：找孩子容易</vt:lpstr>
      <vt:lpstr>PowerPoint 演示文稿</vt:lpstr>
      <vt:lpstr>5.7   树的遍历</vt:lpstr>
      <vt:lpstr>树的先根次序遍历</vt:lpstr>
      <vt:lpstr>树的后根次序遍历</vt:lpstr>
      <vt:lpstr>广度优先（层次次序）遍历</vt:lpstr>
      <vt:lpstr>5.6.2   森林与二叉树的转换</vt:lpstr>
      <vt:lpstr>PowerPoint 演示文稿</vt:lpstr>
      <vt:lpstr>2.  二叉树转换为森林</vt:lpstr>
      <vt:lpstr>5.7  森林的遍历</vt:lpstr>
      <vt:lpstr>PowerPoint 演示文稿</vt:lpstr>
      <vt:lpstr>PowerPoint 演示文稿</vt:lpstr>
      <vt:lpstr>广度优先遍历（层次序遍历）</vt:lpstr>
      <vt:lpstr>5.8    Huffman树</vt:lpstr>
      <vt:lpstr>PowerPoint 演示文稿</vt:lpstr>
      <vt:lpstr>PowerPoint 演示文稿</vt:lpstr>
      <vt:lpstr>PowerPoint 演示文稿</vt:lpstr>
      <vt:lpstr>Huffman树</vt:lpstr>
      <vt:lpstr>PowerPoint 演示文稿</vt:lpstr>
      <vt:lpstr>PowerPoint 演示文稿</vt:lpstr>
      <vt:lpstr>5.9.4    Huffman编码</vt:lpstr>
      <vt:lpstr>PowerPoint 演示文稿</vt:lpstr>
      <vt:lpstr>PowerPoint 演示文稿</vt:lpstr>
      <vt:lpstr>练习:</vt:lpstr>
      <vt:lpstr>重点内容：</vt:lpstr>
    </vt:vector>
  </TitlesOfParts>
  <Company>清华大学计算机系</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殷人昆</dc:creator>
  <cp:lastModifiedBy>CuiXR</cp:lastModifiedBy>
  <cp:revision>230</cp:revision>
  <cp:lastPrinted>1899-12-30T00:00:00Z</cp:lastPrinted>
  <dcterms:created xsi:type="dcterms:W3CDTF">2006-02-16T14:22:17Z</dcterms:created>
  <dcterms:modified xsi:type="dcterms:W3CDTF">2017-03-19T15:23:39Z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2052-8.1.0.3238</vt:lpwstr>
  </property>
</Properties>
</file>