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34"/>
  </p:notesMasterIdLst>
  <p:handoutMasterIdLst>
    <p:handoutMasterId r:id="rId35"/>
  </p:handoutMasterIdLst>
  <p:sldIdLst>
    <p:sldId id="386" r:id="rId2"/>
    <p:sldId id="858" r:id="rId3"/>
    <p:sldId id="855" r:id="rId4"/>
    <p:sldId id="856" r:id="rId5"/>
    <p:sldId id="857" r:id="rId6"/>
    <p:sldId id="841" r:id="rId7"/>
    <p:sldId id="825" r:id="rId8"/>
    <p:sldId id="826" r:id="rId9"/>
    <p:sldId id="845" r:id="rId10"/>
    <p:sldId id="827" r:id="rId11"/>
    <p:sldId id="828" r:id="rId12"/>
    <p:sldId id="829" r:id="rId13"/>
    <p:sldId id="830" r:id="rId14"/>
    <p:sldId id="831" r:id="rId15"/>
    <p:sldId id="832" r:id="rId16"/>
    <p:sldId id="833" r:id="rId17"/>
    <p:sldId id="834" r:id="rId18"/>
    <p:sldId id="835" r:id="rId19"/>
    <p:sldId id="836" r:id="rId20"/>
    <p:sldId id="837" r:id="rId21"/>
    <p:sldId id="838" r:id="rId22"/>
    <p:sldId id="842" r:id="rId23"/>
    <p:sldId id="843" r:id="rId24"/>
    <p:sldId id="844" r:id="rId25"/>
    <p:sldId id="846" r:id="rId26"/>
    <p:sldId id="847" r:id="rId27"/>
    <p:sldId id="848" r:id="rId28"/>
    <p:sldId id="853" r:id="rId29"/>
    <p:sldId id="854" r:id="rId30"/>
    <p:sldId id="850" r:id="rId31"/>
    <p:sldId id="851" r:id="rId32"/>
    <p:sldId id="852" r:id="rId3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D9004"/>
    <a:srgbClr val="99FF66"/>
    <a:srgbClr val="FF7C80"/>
    <a:srgbClr val="C0C0C0"/>
    <a:srgbClr val="66FFCC"/>
    <a:srgbClr val="FFFFCC"/>
    <a:srgbClr val="CBE579"/>
    <a:srgbClr val="771D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15" autoAdjust="0"/>
    <p:restoredTop sz="95369" autoAdjust="0"/>
  </p:normalViewPr>
  <p:slideViewPr>
    <p:cSldViewPr>
      <p:cViewPr varScale="1">
        <p:scale>
          <a:sx n="70" d="100"/>
          <a:sy n="70" d="100"/>
        </p:scale>
        <p:origin x="510"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50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zh-CN" altLang="en-US"/>
          </a:p>
        </p:txBody>
      </p:sp>
      <p:sp>
        <p:nvSpPr>
          <p:cNvPr id="34509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ltLang="zh-CN"/>
          </a:p>
        </p:txBody>
      </p:sp>
      <p:sp>
        <p:nvSpPr>
          <p:cNvPr id="34509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zh-CN"/>
          </a:p>
        </p:txBody>
      </p:sp>
      <p:sp>
        <p:nvSpPr>
          <p:cNvPr id="34509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CB25441E-A938-495D-93F1-889BC4C5509A}" type="slidenum">
              <a:rPr lang="zh-CN" altLang="en-US"/>
              <a:pPr/>
              <a:t>‹#›</a:t>
            </a:fld>
            <a:endParaRPr lang="en-US" altLang="zh-CN"/>
          </a:p>
        </p:txBody>
      </p:sp>
    </p:spTree>
    <p:extLst>
      <p:ext uri="{BB962C8B-B14F-4D97-AF65-F5344CB8AC3E}">
        <p14:creationId xmlns:p14="http://schemas.microsoft.com/office/powerpoint/2010/main" val="30027586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zh-CN" altLang="en-US"/>
          </a:p>
        </p:txBody>
      </p:sp>
      <p:sp>
        <p:nvSpPr>
          <p:cNvPr id="1064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ltLang="zh-CN"/>
          </a:p>
        </p:txBody>
      </p:sp>
      <p:sp>
        <p:nvSpPr>
          <p:cNvPr id="1065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065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65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zh-CN"/>
          </a:p>
        </p:txBody>
      </p:sp>
      <p:sp>
        <p:nvSpPr>
          <p:cNvPr id="1065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780D091C-E63B-4B8A-ACB5-1536F0D7A6EE}" type="slidenum">
              <a:rPr lang="zh-CN" altLang="en-US"/>
              <a:pPr/>
              <a:t>‹#›</a:t>
            </a:fld>
            <a:endParaRPr lang="en-US" altLang="zh-CN"/>
          </a:p>
        </p:txBody>
      </p:sp>
    </p:spTree>
    <p:extLst>
      <p:ext uri="{BB962C8B-B14F-4D97-AF65-F5344CB8AC3E}">
        <p14:creationId xmlns:p14="http://schemas.microsoft.com/office/powerpoint/2010/main" val="33841471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宋体" pitchFamily="2" charset="-122"/>
        <a:cs typeface="+mn-cs"/>
      </a:defRPr>
    </a:lvl1pPr>
    <a:lvl2pPr marL="457200" algn="l" rtl="0" fontAlgn="base">
      <a:spcBef>
        <a:spcPct val="30000"/>
      </a:spcBef>
      <a:spcAft>
        <a:spcPct val="0"/>
      </a:spcAft>
      <a:defRPr sz="1200" kern="1200">
        <a:solidFill>
          <a:schemeClr val="tx1"/>
        </a:solidFill>
        <a:latin typeface="Arial" pitchFamily="34" charset="0"/>
        <a:ea typeface="宋体" pitchFamily="2" charset="-122"/>
        <a:cs typeface="+mn-cs"/>
      </a:defRPr>
    </a:lvl2pPr>
    <a:lvl3pPr marL="914400" algn="l" rtl="0" fontAlgn="base">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fontAlgn="base">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fontAlgn="base">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DBB00D-1458-482F-8A21-5AFD711AAC56}" type="slidenum">
              <a:rPr lang="zh-CN" altLang="en-US"/>
              <a:pPr/>
              <a:t>1</a:t>
            </a:fld>
            <a:endParaRPr lang="en-US" altLang="zh-CN"/>
          </a:p>
        </p:txBody>
      </p:sp>
      <p:sp>
        <p:nvSpPr>
          <p:cNvPr id="441346" name="Rectangle 2"/>
          <p:cNvSpPr>
            <a:spLocks noGrp="1" noRot="1" noChangeAspect="1" noChangeArrowheads="1" noTextEdit="1"/>
          </p:cNvSpPr>
          <p:nvPr>
            <p:ph type="sldImg"/>
          </p:nvPr>
        </p:nvSpPr>
        <p:spPr>
          <a:ln/>
        </p:spPr>
      </p:sp>
      <p:sp>
        <p:nvSpPr>
          <p:cNvPr id="44134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88422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770602-CDF9-43D5-AD89-6A6664E139BB}" type="slidenum">
              <a:rPr lang="zh-CN" altLang="en-US"/>
              <a:pPr/>
              <a:t>11</a:t>
            </a:fld>
            <a:endParaRPr lang="en-US" altLang="zh-CN"/>
          </a:p>
        </p:txBody>
      </p:sp>
      <p:sp>
        <p:nvSpPr>
          <p:cNvPr id="1002498" name="Rectangle 2"/>
          <p:cNvSpPr>
            <a:spLocks noGrp="1" noRot="1" noChangeAspect="1" noChangeArrowheads="1" noTextEdit="1"/>
          </p:cNvSpPr>
          <p:nvPr>
            <p:ph type="sldImg"/>
          </p:nvPr>
        </p:nvSpPr>
        <p:spPr>
          <a:ln/>
        </p:spPr>
      </p:sp>
      <p:sp>
        <p:nvSpPr>
          <p:cNvPr id="100249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902054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E3808A-9BDC-4E31-BBC0-3376EC2E97CF}" type="slidenum">
              <a:rPr lang="zh-CN" altLang="en-US"/>
              <a:pPr/>
              <a:t>12</a:t>
            </a:fld>
            <a:endParaRPr lang="en-US" altLang="zh-CN"/>
          </a:p>
        </p:txBody>
      </p:sp>
      <p:sp>
        <p:nvSpPr>
          <p:cNvPr id="1004546" name="Rectangle 2"/>
          <p:cNvSpPr>
            <a:spLocks noGrp="1" noRot="1" noChangeAspect="1" noChangeArrowheads="1" noTextEdit="1"/>
          </p:cNvSpPr>
          <p:nvPr>
            <p:ph type="sldImg"/>
          </p:nvPr>
        </p:nvSpPr>
        <p:spPr>
          <a:ln/>
        </p:spPr>
      </p:sp>
      <p:sp>
        <p:nvSpPr>
          <p:cNvPr id="100454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8447338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B248AD-41FA-46CD-BD2E-A257F5CC4712}" type="slidenum">
              <a:rPr lang="zh-CN" altLang="en-US"/>
              <a:pPr/>
              <a:t>13</a:t>
            </a:fld>
            <a:endParaRPr lang="en-US" altLang="zh-CN"/>
          </a:p>
        </p:txBody>
      </p:sp>
      <p:sp>
        <p:nvSpPr>
          <p:cNvPr id="1006594" name="Rectangle 2"/>
          <p:cNvSpPr>
            <a:spLocks noGrp="1" noRot="1" noChangeAspect="1" noChangeArrowheads="1" noTextEdit="1"/>
          </p:cNvSpPr>
          <p:nvPr>
            <p:ph type="sldImg"/>
          </p:nvPr>
        </p:nvSpPr>
        <p:spPr>
          <a:ln/>
        </p:spPr>
      </p:sp>
      <p:sp>
        <p:nvSpPr>
          <p:cNvPr id="100659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573014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85F224-1493-4037-BCAE-448B3A0FF538}" type="slidenum">
              <a:rPr lang="zh-CN" altLang="en-US"/>
              <a:pPr/>
              <a:t>14</a:t>
            </a:fld>
            <a:endParaRPr lang="en-US" altLang="zh-CN"/>
          </a:p>
        </p:txBody>
      </p:sp>
      <p:sp>
        <p:nvSpPr>
          <p:cNvPr id="1008642" name="Rectangle 2"/>
          <p:cNvSpPr>
            <a:spLocks noGrp="1" noRot="1" noChangeAspect="1" noChangeArrowheads="1" noTextEdit="1"/>
          </p:cNvSpPr>
          <p:nvPr>
            <p:ph type="sldImg"/>
          </p:nvPr>
        </p:nvSpPr>
        <p:spPr>
          <a:ln/>
        </p:spPr>
      </p:sp>
      <p:sp>
        <p:nvSpPr>
          <p:cNvPr id="100864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8783455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121D8E-5192-4905-B043-54B5CECF8A89}" type="slidenum">
              <a:rPr lang="zh-CN" altLang="en-US"/>
              <a:pPr/>
              <a:t>22</a:t>
            </a:fld>
            <a:endParaRPr lang="en-US" altLang="zh-CN"/>
          </a:p>
        </p:txBody>
      </p:sp>
      <p:sp>
        <p:nvSpPr>
          <p:cNvPr id="1037314" name="Rectangle 2"/>
          <p:cNvSpPr>
            <a:spLocks noGrp="1" noRot="1" noChangeAspect="1" noChangeArrowheads="1" noTextEdit="1"/>
          </p:cNvSpPr>
          <p:nvPr>
            <p:ph type="sldImg"/>
          </p:nvPr>
        </p:nvSpPr>
        <p:spPr>
          <a:xfrm>
            <a:off x="650875" y="406400"/>
            <a:ext cx="5556250" cy="4167188"/>
          </a:xfrm>
          <a:ln/>
        </p:spPr>
      </p:sp>
      <p:sp>
        <p:nvSpPr>
          <p:cNvPr id="1037315" name="Rectangle 3"/>
          <p:cNvSpPr>
            <a:spLocks noGrp="1" noChangeArrowheads="1"/>
          </p:cNvSpPr>
          <p:nvPr>
            <p:ph type="body" idx="1"/>
          </p:nvPr>
        </p:nvSpPr>
        <p:spPr>
          <a:xfrm>
            <a:off x="685800" y="4344988"/>
            <a:ext cx="5486400" cy="4113212"/>
          </a:xfrm>
          <a:ln/>
        </p:spPr>
        <p:txBody>
          <a:bodyPr/>
          <a:lstStyle/>
          <a:p>
            <a:endParaRPr lang="zh-CN" altLang="en-US"/>
          </a:p>
        </p:txBody>
      </p:sp>
    </p:spTree>
    <p:extLst>
      <p:ext uri="{BB962C8B-B14F-4D97-AF65-F5344CB8AC3E}">
        <p14:creationId xmlns:p14="http://schemas.microsoft.com/office/powerpoint/2010/main" val="73893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DBC89-2A37-485C-BF0B-D31FA0C848D5}" type="slidenum">
              <a:rPr lang="zh-CN" altLang="en-US"/>
              <a:pPr/>
              <a:t>23</a:t>
            </a:fld>
            <a:endParaRPr lang="en-US" altLang="zh-CN"/>
          </a:p>
        </p:txBody>
      </p:sp>
      <p:sp>
        <p:nvSpPr>
          <p:cNvPr id="1039362" name="Rectangle 2"/>
          <p:cNvSpPr>
            <a:spLocks noGrp="1" noRot="1" noChangeAspect="1" noChangeArrowheads="1" noTextEdit="1"/>
          </p:cNvSpPr>
          <p:nvPr>
            <p:ph type="sldImg"/>
          </p:nvPr>
        </p:nvSpPr>
        <p:spPr>
          <a:xfrm>
            <a:off x="650875" y="406400"/>
            <a:ext cx="5556250" cy="4167188"/>
          </a:xfrm>
          <a:ln/>
        </p:spPr>
      </p:sp>
      <p:sp>
        <p:nvSpPr>
          <p:cNvPr id="1039363" name="Rectangle 3"/>
          <p:cNvSpPr>
            <a:spLocks noGrp="1" noChangeArrowheads="1"/>
          </p:cNvSpPr>
          <p:nvPr>
            <p:ph type="body" idx="1"/>
          </p:nvPr>
        </p:nvSpPr>
        <p:spPr>
          <a:xfrm>
            <a:off x="685800" y="4344988"/>
            <a:ext cx="5486400" cy="4113212"/>
          </a:xfrm>
          <a:ln/>
        </p:spPr>
        <p:txBody>
          <a:bodyPr/>
          <a:lstStyle/>
          <a:p>
            <a:endParaRPr lang="zh-CN" altLang="en-US"/>
          </a:p>
        </p:txBody>
      </p:sp>
    </p:spTree>
    <p:extLst>
      <p:ext uri="{BB962C8B-B14F-4D97-AF65-F5344CB8AC3E}">
        <p14:creationId xmlns:p14="http://schemas.microsoft.com/office/powerpoint/2010/main" val="3327494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ACAD83-DC90-424B-A4C2-7AD164EF5C2C}" type="slidenum">
              <a:rPr lang="zh-CN" altLang="en-US"/>
              <a:pPr/>
              <a:t>24</a:t>
            </a:fld>
            <a:endParaRPr lang="en-US" altLang="zh-CN"/>
          </a:p>
        </p:txBody>
      </p:sp>
      <p:sp>
        <p:nvSpPr>
          <p:cNvPr id="1041410" name="Rectangle 2"/>
          <p:cNvSpPr>
            <a:spLocks noGrp="1" noRot="1" noChangeAspect="1" noChangeArrowheads="1" noTextEdit="1"/>
          </p:cNvSpPr>
          <p:nvPr>
            <p:ph type="sldImg"/>
          </p:nvPr>
        </p:nvSpPr>
        <p:spPr>
          <a:xfrm>
            <a:off x="650875" y="406400"/>
            <a:ext cx="5556250" cy="4167188"/>
          </a:xfrm>
          <a:ln/>
        </p:spPr>
      </p:sp>
      <p:sp>
        <p:nvSpPr>
          <p:cNvPr id="1041411" name="Rectangle 3"/>
          <p:cNvSpPr>
            <a:spLocks noGrp="1" noChangeArrowheads="1"/>
          </p:cNvSpPr>
          <p:nvPr>
            <p:ph type="body" idx="1"/>
          </p:nvPr>
        </p:nvSpPr>
        <p:spPr>
          <a:xfrm>
            <a:off x="685800" y="4344988"/>
            <a:ext cx="5486400" cy="4113212"/>
          </a:xfrm>
          <a:ln/>
        </p:spPr>
        <p:txBody>
          <a:bodyPr/>
          <a:lstStyle/>
          <a:p>
            <a:endParaRPr lang="zh-CN" altLang="en-US"/>
          </a:p>
        </p:txBody>
      </p:sp>
    </p:spTree>
    <p:extLst>
      <p:ext uri="{BB962C8B-B14F-4D97-AF65-F5344CB8AC3E}">
        <p14:creationId xmlns:p14="http://schemas.microsoft.com/office/powerpoint/2010/main" val="7935456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11577198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5027892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376125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73EED3-DAF0-43B0-B5CF-B725A1883D24}" type="slidenum">
              <a:rPr lang="zh-CN" altLang="en-US"/>
              <a:pPr/>
              <a:t>2</a:t>
            </a:fld>
            <a:endParaRPr lang="en-US" altLang="zh-CN"/>
          </a:p>
        </p:txBody>
      </p:sp>
      <p:sp>
        <p:nvSpPr>
          <p:cNvPr id="1018882" name="Rectangle 2"/>
          <p:cNvSpPr>
            <a:spLocks noGrp="1" noRot="1" noChangeAspect="1" noChangeArrowheads="1" noTextEdit="1"/>
          </p:cNvSpPr>
          <p:nvPr>
            <p:ph type="sldImg"/>
          </p:nvPr>
        </p:nvSpPr>
        <p:spPr>
          <a:xfrm>
            <a:off x="650875" y="406400"/>
            <a:ext cx="5556250" cy="4167188"/>
          </a:xfrm>
          <a:ln/>
        </p:spPr>
      </p:sp>
      <p:sp>
        <p:nvSpPr>
          <p:cNvPr id="1018883" name="Rectangle 3"/>
          <p:cNvSpPr>
            <a:spLocks noGrp="1" noChangeArrowheads="1"/>
          </p:cNvSpPr>
          <p:nvPr>
            <p:ph type="body" idx="1"/>
          </p:nvPr>
        </p:nvSpPr>
        <p:spPr>
          <a:xfrm>
            <a:off x="685800" y="4344988"/>
            <a:ext cx="5486400" cy="4113212"/>
          </a:xfrm>
          <a:ln/>
        </p:spPr>
        <p:txBody>
          <a:bodyPr/>
          <a:lstStyle/>
          <a:p>
            <a:endParaRPr lang="zh-CN" altLang="en-US"/>
          </a:p>
        </p:txBody>
      </p:sp>
    </p:spTree>
    <p:extLst>
      <p:ext uri="{BB962C8B-B14F-4D97-AF65-F5344CB8AC3E}">
        <p14:creationId xmlns:p14="http://schemas.microsoft.com/office/powerpoint/2010/main" val="753254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2434785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4259106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Tree>
    <p:extLst>
      <p:ext uri="{BB962C8B-B14F-4D97-AF65-F5344CB8AC3E}">
        <p14:creationId xmlns:p14="http://schemas.microsoft.com/office/powerpoint/2010/main" val="1341807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728AB8-0DD8-4B16-8212-1E5DF5C5622D}" type="slidenum">
              <a:rPr lang="zh-CN" altLang="en-US"/>
              <a:pPr/>
              <a:t>6</a:t>
            </a:fld>
            <a:endParaRPr lang="en-US" altLang="zh-CN"/>
          </a:p>
        </p:txBody>
      </p:sp>
      <p:sp>
        <p:nvSpPr>
          <p:cNvPr id="1020930" name="Rectangle 2"/>
          <p:cNvSpPr>
            <a:spLocks noGrp="1" noRot="1" noChangeAspect="1" noChangeArrowheads="1" noTextEdit="1"/>
          </p:cNvSpPr>
          <p:nvPr>
            <p:ph type="sldImg"/>
          </p:nvPr>
        </p:nvSpPr>
        <p:spPr>
          <a:xfrm>
            <a:off x="650875" y="406400"/>
            <a:ext cx="5556250" cy="4167188"/>
          </a:xfrm>
          <a:ln/>
        </p:spPr>
      </p:sp>
      <p:sp>
        <p:nvSpPr>
          <p:cNvPr id="1020931" name="Rectangle 3"/>
          <p:cNvSpPr>
            <a:spLocks noGrp="1" noChangeArrowheads="1"/>
          </p:cNvSpPr>
          <p:nvPr>
            <p:ph type="body" idx="1"/>
          </p:nvPr>
        </p:nvSpPr>
        <p:spPr>
          <a:xfrm>
            <a:off x="685800" y="4344988"/>
            <a:ext cx="5486400" cy="4113212"/>
          </a:xfrm>
          <a:ln/>
        </p:spPr>
        <p:txBody>
          <a:bodyPr/>
          <a:lstStyle/>
          <a:p>
            <a:endParaRPr lang="zh-CN" altLang="en-US"/>
          </a:p>
        </p:txBody>
      </p:sp>
    </p:spTree>
    <p:extLst>
      <p:ext uri="{BB962C8B-B14F-4D97-AF65-F5344CB8AC3E}">
        <p14:creationId xmlns:p14="http://schemas.microsoft.com/office/powerpoint/2010/main" val="3821606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243944-AF08-469F-BF31-BD645EF72E6B}" type="slidenum">
              <a:rPr lang="zh-CN" altLang="en-US"/>
              <a:pPr/>
              <a:t>7</a:t>
            </a:fld>
            <a:endParaRPr lang="en-US" altLang="zh-CN"/>
          </a:p>
        </p:txBody>
      </p:sp>
      <p:sp>
        <p:nvSpPr>
          <p:cNvPr id="996354" name="Rectangle 2"/>
          <p:cNvSpPr>
            <a:spLocks noGrp="1" noRot="1" noChangeAspect="1" noChangeArrowheads="1" noTextEdit="1"/>
          </p:cNvSpPr>
          <p:nvPr>
            <p:ph type="sldImg"/>
          </p:nvPr>
        </p:nvSpPr>
        <p:spPr>
          <a:ln/>
        </p:spPr>
      </p:sp>
      <p:sp>
        <p:nvSpPr>
          <p:cNvPr id="99635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028742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1C63F5-6105-496F-A283-0FB88F3B5378}" type="slidenum">
              <a:rPr lang="zh-CN" altLang="en-US"/>
              <a:pPr/>
              <a:t>8</a:t>
            </a:fld>
            <a:endParaRPr lang="en-US" altLang="zh-CN"/>
          </a:p>
        </p:txBody>
      </p:sp>
      <p:sp>
        <p:nvSpPr>
          <p:cNvPr id="998402" name="Rectangle 2"/>
          <p:cNvSpPr>
            <a:spLocks noGrp="1" noRot="1" noChangeAspect="1" noChangeArrowheads="1" noTextEdit="1"/>
          </p:cNvSpPr>
          <p:nvPr>
            <p:ph type="sldImg"/>
          </p:nvPr>
        </p:nvSpPr>
        <p:spPr>
          <a:ln/>
        </p:spPr>
      </p:sp>
      <p:sp>
        <p:nvSpPr>
          <p:cNvPr id="99840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228681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9383ED-514F-4676-B92B-52B287FF24C2}" type="slidenum">
              <a:rPr lang="zh-CN" altLang="en-US"/>
              <a:pPr/>
              <a:t>10</a:t>
            </a:fld>
            <a:endParaRPr lang="en-US" altLang="zh-CN"/>
          </a:p>
        </p:txBody>
      </p:sp>
      <p:sp>
        <p:nvSpPr>
          <p:cNvPr id="1000450" name="Rectangle 2"/>
          <p:cNvSpPr>
            <a:spLocks noGrp="1" noRot="1" noChangeAspect="1" noChangeArrowheads="1" noTextEdit="1"/>
          </p:cNvSpPr>
          <p:nvPr>
            <p:ph type="sldImg"/>
          </p:nvPr>
        </p:nvSpPr>
        <p:spPr>
          <a:ln/>
        </p:spPr>
      </p:sp>
      <p:sp>
        <p:nvSpPr>
          <p:cNvPr id="100045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1314443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957442" name="Rectangle 2" descr="a1"/>
          <p:cNvSpPr>
            <a:spLocks noChangeArrowheads="1"/>
          </p:cNvSpPr>
          <p:nvPr/>
        </p:nvSpPr>
        <p:spPr bwMode="gray">
          <a:xfrm>
            <a:off x="2286000" y="0"/>
            <a:ext cx="2286000" cy="3124200"/>
          </a:xfrm>
          <a:prstGeom prst="rect">
            <a:avLst/>
          </a:prstGeom>
          <a:blipFill dpi="0" rotWithShape="1">
            <a:blip r:embed="rId2"/>
            <a:srcRect/>
            <a:stretch>
              <a:fillRect/>
            </a:stretch>
          </a:blipFill>
          <a:ln w="9525">
            <a:noFill/>
            <a:miter lim="800000"/>
            <a:headEnd/>
            <a:tailEnd/>
          </a:ln>
          <a:effectLst/>
        </p:spPr>
        <p:txBody>
          <a:bodyPr wrap="none" anchor="ctr"/>
          <a:lstStyle/>
          <a:p>
            <a:endParaRPr lang="zh-CN" altLang="en-US"/>
          </a:p>
        </p:txBody>
      </p:sp>
      <p:sp>
        <p:nvSpPr>
          <p:cNvPr id="957443" name="Rectangle 3"/>
          <p:cNvSpPr>
            <a:spLocks noChangeArrowheads="1"/>
          </p:cNvSpPr>
          <p:nvPr/>
        </p:nvSpPr>
        <p:spPr bwMode="gray">
          <a:xfrm>
            <a:off x="0" y="0"/>
            <a:ext cx="2209800" cy="3124200"/>
          </a:xfrm>
          <a:prstGeom prst="rect">
            <a:avLst/>
          </a:prstGeom>
          <a:solidFill>
            <a:schemeClr val="accent1"/>
          </a:solidFill>
          <a:ln w="9525">
            <a:noFill/>
            <a:miter lim="800000"/>
            <a:headEnd/>
            <a:tailEnd/>
          </a:ln>
          <a:effectLst/>
        </p:spPr>
        <p:txBody>
          <a:bodyPr wrap="none" anchor="ctr"/>
          <a:lstStyle/>
          <a:p>
            <a:endParaRPr lang="zh-CN" altLang="en-US"/>
          </a:p>
        </p:txBody>
      </p:sp>
      <p:sp>
        <p:nvSpPr>
          <p:cNvPr id="957444" name="Rectangle 4"/>
          <p:cNvSpPr>
            <a:spLocks noChangeArrowheads="1"/>
          </p:cNvSpPr>
          <p:nvPr/>
        </p:nvSpPr>
        <p:spPr bwMode="gray">
          <a:xfrm>
            <a:off x="4648200" y="0"/>
            <a:ext cx="2209800" cy="3124200"/>
          </a:xfrm>
          <a:prstGeom prst="rect">
            <a:avLst/>
          </a:prstGeom>
          <a:solidFill>
            <a:schemeClr val="tx2"/>
          </a:solidFill>
          <a:ln w="9525">
            <a:noFill/>
            <a:miter lim="800000"/>
            <a:headEnd/>
            <a:tailEnd/>
          </a:ln>
          <a:effectLst/>
        </p:spPr>
        <p:txBody>
          <a:bodyPr wrap="none" anchor="ctr"/>
          <a:lstStyle/>
          <a:p>
            <a:endParaRPr lang="zh-CN" altLang="en-US"/>
          </a:p>
        </p:txBody>
      </p:sp>
      <p:sp>
        <p:nvSpPr>
          <p:cNvPr id="957445" name="Rectangle 5" descr="a2"/>
          <p:cNvSpPr>
            <a:spLocks noChangeArrowheads="1"/>
          </p:cNvSpPr>
          <p:nvPr/>
        </p:nvSpPr>
        <p:spPr bwMode="gray">
          <a:xfrm>
            <a:off x="6934200" y="0"/>
            <a:ext cx="2209800" cy="3124200"/>
          </a:xfrm>
          <a:prstGeom prst="rect">
            <a:avLst/>
          </a:prstGeom>
          <a:blipFill dpi="0" rotWithShape="1">
            <a:blip r:embed="rId3"/>
            <a:srcRect/>
            <a:stretch>
              <a:fillRect/>
            </a:stretch>
          </a:blipFill>
          <a:ln w="9525">
            <a:noFill/>
            <a:miter lim="800000"/>
            <a:headEnd/>
            <a:tailEnd/>
          </a:ln>
          <a:effectLst/>
        </p:spPr>
        <p:txBody>
          <a:bodyPr wrap="none" anchor="ctr"/>
          <a:lstStyle/>
          <a:p>
            <a:endParaRPr lang="zh-CN" altLang="en-US"/>
          </a:p>
        </p:txBody>
      </p:sp>
      <p:sp>
        <p:nvSpPr>
          <p:cNvPr id="957446" name="Rectangle 6"/>
          <p:cNvSpPr>
            <a:spLocks noChangeArrowheads="1"/>
          </p:cNvSpPr>
          <p:nvPr/>
        </p:nvSpPr>
        <p:spPr bwMode="gray">
          <a:xfrm>
            <a:off x="2286000" y="3124200"/>
            <a:ext cx="6858000" cy="609600"/>
          </a:xfrm>
          <a:prstGeom prst="rect">
            <a:avLst/>
          </a:prstGeom>
          <a:solidFill>
            <a:schemeClr val="tx1"/>
          </a:solidFill>
          <a:ln w="9525">
            <a:noFill/>
            <a:miter lim="800000"/>
            <a:headEnd/>
            <a:tailEnd/>
          </a:ln>
          <a:effectLst/>
        </p:spPr>
        <p:txBody>
          <a:bodyPr wrap="none" anchor="ctr"/>
          <a:lstStyle/>
          <a:p>
            <a:endParaRPr lang="zh-CN" altLang="en-US"/>
          </a:p>
        </p:txBody>
      </p:sp>
      <p:sp>
        <p:nvSpPr>
          <p:cNvPr id="957447" name="Rectangle 7"/>
          <p:cNvSpPr>
            <a:spLocks noChangeArrowheads="1"/>
          </p:cNvSpPr>
          <p:nvPr/>
        </p:nvSpPr>
        <p:spPr bwMode="gray">
          <a:xfrm>
            <a:off x="0" y="3124200"/>
            <a:ext cx="9144000" cy="152400"/>
          </a:xfrm>
          <a:prstGeom prst="rect">
            <a:avLst/>
          </a:prstGeom>
          <a:solidFill>
            <a:schemeClr val="tx1"/>
          </a:solidFill>
          <a:ln w="9525">
            <a:noFill/>
            <a:miter lim="800000"/>
            <a:headEnd/>
            <a:tailEnd/>
          </a:ln>
          <a:effectLst/>
        </p:spPr>
        <p:txBody>
          <a:bodyPr wrap="none" anchor="ctr"/>
          <a:lstStyle/>
          <a:p>
            <a:endParaRPr lang="zh-CN" altLang="en-US"/>
          </a:p>
        </p:txBody>
      </p:sp>
      <p:sp>
        <p:nvSpPr>
          <p:cNvPr id="957448" name="Rectangle 8"/>
          <p:cNvSpPr>
            <a:spLocks noGrp="1" noChangeArrowheads="1"/>
          </p:cNvSpPr>
          <p:nvPr>
            <p:ph type="ctrTitle"/>
          </p:nvPr>
        </p:nvSpPr>
        <p:spPr>
          <a:xfrm>
            <a:off x="2286000" y="3048000"/>
            <a:ext cx="6705600" cy="685800"/>
          </a:xfrm>
        </p:spPr>
        <p:txBody>
          <a:bodyPr/>
          <a:lstStyle>
            <a:lvl1pPr>
              <a:defRPr/>
            </a:lvl1pPr>
          </a:lstStyle>
          <a:p>
            <a:r>
              <a:rPr lang="zh-CN" altLang="en-US"/>
              <a:t>单击此处编辑母版标题样式</a:t>
            </a:r>
          </a:p>
        </p:txBody>
      </p:sp>
      <p:sp>
        <p:nvSpPr>
          <p:cNvPr id="957449" name="Rectangle 9"/>
          <p:cNvSpPr>
            <a:spLocks noGrp="1" noChangeArrowheads="1"/>
          </p:cNvSpPr>
          <p:nvPr>
            <p:ph type="subTitle" idx="1"/>
          </p:nvPr>
        </p:nvSpPr>
        <p:spPr bwMode="gray">
          <a:xfrm>
            <a:off x="2286000" y="3886200"/>
            <a:ext cx="6719888" cy="381000"/>
          </a:xfrm>
        </p:spPr>
        <p:txBody>
          <a:bodyPr/>
          <a:lstStyle>
            <a:lvl1pPr marL="0" indent="0" algn="ctr">
              <a:buFont typeface="Wingdings" pitchFamily="2" charset="2"/>
              <a:buNone/>
              <a:defRPr/>
            </a:lvl1pPr>
          </a:lstStyle>
          <a:p>
            <a:r>
              <a:rPr lang="zh-CN" altLang="en-US"/>
              <a:t>单击此处编辑母版副标题样式</a:t>
            </a:r>
          </a:p>
        </p:txBody>
      </p:sp>
      <p:sp>
        <p:nvSpPr>
          <p:cNvPr id="957450" name="Rectangle 10"/>
          <p:cNvSpPr>
            <a:spLocks noGrp="1" noChangeArrowheads="1"/>
          </p:cNvSpPr>
          <p:nvPr>
            <p:ph type="dt" sz="half" idx="2"/>
          </p:nvPr>
        </p:nvSpPr>
        <p:spPr bwMode="gray">
          <a:xfrm>
            <a:off x="457200" y="6551613"/>
            <a:ext cx="2133600" cy="169862"/>
          </a:xfrm>
        </p:spPr>
        <p:txBody>
          <a:bodyPr/>
          <a:lstStyle>
            <a:lvl1pPr>
              <a:defRPr>
                <a:effectLst/>
                <a:latin typeface="Arial" pitchFamily="34" charset="0"/>
              </a:defRPr>
            </a:lvl1pPr>
          </a:lstStyle>
          <a:p>
            <a:endParaRPr lang="en-US" altLang="zh-CN"/>
          </a:p>
        </p:txBody>
      </p:sp>
      <p:sp>
        <p:nvSpPr>
          <p:cNvPr id="957451" name="Rectangle 11"/>
          <p:cNvSpPr>
            <a:spLocks noGrp="1" noChangeArrowheads="1"/>
          </p:cNvSpPr>
          <p:nvPr>
            <p:ph type="ftr" sz="quarter" idx="3"/>
          </p:nvPr>
        </p:nvSpPr>
        <p:spPr bwMode="gray">
          <a:xfrm>
            <a:off x="3124200" y="6553200"/>
            <a:ext cx="2895600" cy="168275"/>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eaLnBrk="1" hangingPunct="1">
              <a:defRPr sz="1200">
                <a:ea typeface="宋体" pitchFamily="2" charset="-122"/>
              </a:defRPr>
            </a:lvl1pPr>
          </a:lstStyle>
          <a:p>
            <a:endParaRPr lang="en-US" altLang="zh-CN"/>
          </a:p>
        </p:txBody>
      </p:sp>
      <p:sp>
        <p:nvSpPr>
          <p:cNvPr id="957452" name="Rectangle 12"/>
          <p:cNvSpPr>
            <a:spLocks noGrp="1" noChangeArrowheads="1"/>
          </p:cNvSpPr>
          <p:nvPr>
            <p:ph type="sldNum" sz="quarter" idx="4"/>
          </p:nvPr>
        </p:nvSpPr>
        <p:spPr bwMode="gray">
          <a:xfrm>
            <a:off x="6553200" y="6553200"/>
            <a:ext cx="2133600" cy="168275"/>
          </a:xfrm>
        </p:spPr>
        <p:txBody>
          <a:bodyPr/>
          <a:lstStyle>
            <a:lvl1pPr algn="r">
              <a:defRPr>
                <a:effectLst/>
                <a:latin typeface="Arial" pitchFamily="34" charset="0"/>
              </a:defRPr>
            </a:lvl1pPr>
          </a:lstStyle>
          <a:p>
            <a:fld id="{7A1FEF58-385C-4608-B0D3-60246510B6F6}" type="slidenum">
              <a:rPr lang="zh-CN" altLang="en-US"/>
              <a:pPr/>
              <a:t>‹#›</a:t>
            </a:fld>
            <a:endParaRPr lang="en-US" altLang="zh-CN"/>
          </a:p>
        </p:txBody>
      </p:sp>
      <p:sp>
        <p:nvSpPr>
          <p:cNvPr id="957453" name="Text Box 13"/>
          <p:cNvSpPr txBox="1">
            <a:spLocks noChangeArrowheads="1"/>
          </p:cNvSpPr>
          <p:nvPr/>
        </p:nvSpPr>
        <p:spPr bwMode="auto">
          <a:xfrm>
            <a:off x="444500" y="2514600"/>
            <a:ext cx="1765300" cy="519113"/>
          </a:xfrm>
          <a:prstGeom prst="rect">
            <a:avLst/>
          </a:prstGeom>
          <a:noFill/>
          <a:ln w="9525">
            <a:noFill/>
            <a:miter lim="800000"/>
            <a:headEnd/>
            <a:tailEnd/>
          </a:ln>
          <a:effectLst/>
        </p:spPr>
        <p:txBody>
          <a:bodyPr>
            <a:spAutoFit/>
          </a:bodyPr>
          <a:lstStyle/>
          <a:p>
            <a:pPr eaLnBrk="1" hangingPunct="1"/>
            <a:r>
              <a:rPr lang="en-US" altLang="zh-CN" sz="2800" b="1">
                <a:solidFill>
                  <a:schemeClr val="bg1"/>
                </a:solidFill>
                <a:latin typeface="Arial Black" pitchFamily="34" charset="0"/>
                <a:ea typeface="宋体" pitchFamily="2" charset="-122"/>
              </a:rPr>
              <a:t>SWPU</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F21A0576-98E2-4454-9CCC-E781FB8CE082}" type="slidenum">
              <a:rPr lang="zh-CN" altLang="en-US"/>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31838"/>
            <a:ext cx="2057400" cy="55673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731838"/>
            <a:ext cx="6019800" cy="5567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54DDFD82-121E-41F3-A639-2AAF322EF449}" type="slidenum">
              <a:rPr lang="zh-CN" altLang="en-US"/>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28600" y="228600"/>
            <a:ext cx="7162800" cy="5635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228600" y="838200"/>
            <a:ext cx="7315200" cy="5181600"/>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553200"/>
            <a:ext cx="2895600" cy="244475"/>
          </a:xfrm>
          <a:prstGeom prst="rect">
            <a:avLst/>
          </a:prstGeo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2267445-D507-4DB3-B4F3-AF9A8B987A38}" type="slidenum">
              <a:rPr lang="zh-CN" altLang="en-US"/>
              <a:pPr>
                <a:defRPr/>
              </a:pPr>
              <a:t>‹#›</a:t>
            </a:fld>
            <a:endParaRPr lang="en-US" altLang="zh-CN"/>
          </a:p>
        </p:txBody>
      </p:sp>
    </p:spTree>
    <p:extLst>
      <p:ext uri="{BB962C8B-B14F-4D97-AF65-F5344CB8AC3E}">
        <p14:creationId xmlns:p14="http://schemas.microsoft.com/office/powerpoint/2010/main" val="2585651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2C64843E-9470-45BE-8B72-6154C71EBD9E}" type="slidenum">
              <a:rPr lang="zh-CN" altLang="en-US"/>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灯片编号占位符 4"/>
          <p:cNvSpPr>
            <a:spLocks noGrp="1"/>
          </p:cNvSpPr>
          <p:nvPr>
            <p:ph type="sldNum" sz="quarter" idx="11"/>
          </p:nvPr>
        </p:nvSpPr>
        <p:spPr/>
        <p:txBody>
          <a:bodyPr/>
          <a:lstStyle>
            <a:lvl1pPr>
              <a:defRPr/>
            </a:lvl1pPr>
          </a:lstStyle>
          <a:p>
            <a:fld id="{D2ACC2F1-91B0-41AA-8B23-D59516C7F170}" type="slidenum">
              <a:rPr lang="zh-CN" altLang="en-US"/>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83813310-0F88-4F8D-9A44-8DB3D560DB90}" type="slidenum">
              <a:rPr lang="zh-CN" altLang="en-US"/>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灯片编号占位符 7"/>
          <p:cNvSpPr>
            <a:spLocks noGrp="1"/>
          </p:cNvSpPr>
          <p:nvPr>
            <p:ph type="sldNum" sz="quarter" idx="11"/>
          </p:nvPr>
        </p:nvSpPr>
        <p:spPr/>
        <p:txBody>
          <a:bodyPr/>
          <a:lstStyle>
            <a:lvl1pPr>
              <a:defRPr/>
            </a:lvl1pPr>
          </a:lstStyle>
          <a:p>
            <a:fld id="{61A4FE4B-A07B-43D6-8975-A172C940AF82}" type="slidenum">
              <a:rPr lang="zh-CN" altLang="en-US"/>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灯片编号占位符 3"/>
          <p:cNvSpPr>
            <a:spLocks noGrp="1"/>
          </p:cNvSpPr>
          <p:nvPr>
            <p:ph type="sldNum" sz="quarter" idx="11"/>
          </p:nvPr>
        </p:nvSpPr>
        <p:spPr/>
        <p:txBody>
          <a:bodyPr/>
          <a:lstStyle>
            <a:lvl1pPr>
              <a:defRPr/>
            </a:lvl1pPr>
          </a:lstStyle>
          <a:p>
            <a:fld id="{4BB7C116-2BE6-42ED-9733-E5C8826DB6D1}" type="slidenum">
              <a:rPr lang="zh-CN" altLang="en-US"/>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灯片编号占位符 2"/>
          <p:cNvSpPr>
            <a:spLocks noGrp="1"/>
          </p:cNvSpPr>
          <p:nvPr>
            <p:ph type="sldNum" sz="quarter" idx="11"/>
          </p:nvPr>
        </p:nvSpPr>
        <p:spPr/>
        <p:txBody>
          <a:bodyPr/>
          <a:lstStyle>
            <a:lvl1pPr>
              <a:defRPr/>
            </a:lvl1pPr>
          </a:lstStyle>
          <a:p>
            <a:fld id="{3F9597BF-3167-4143-AFA9-ECFC4F8B0DA8}" type="slidenum">
              <a:rPr lang="zh-CN" altLang="en-US"/>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A904193D-7B6F-4F23-834E-19AF66BF595C}" type="slidenum">
              <a:rPr lang="zh-CN" altLang="en-US"/>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灯片编号占位符 5"/>
          <p:cNvSpPr>
            <a:spLocks noGrp="1"/>
          </p:cNvSpPr>
          <p:nvPr>
            <p:ph type="sldNum" sz="quarter" idx="11"/>
          </p:nvPr>
        </p:nvSpPr>
        <p:spPr/>
        <p:txBody>
          <a:bodyPr/>
          <a:lstStyle>
            <a:lvl1pPr>
              <a:defRPr/>
            </a:lvl1pPr>
          </a:lstStyle>
          <a:p>
            <a:fld id="{047D1C93-683A-49C9-A583-B4302EF0B562}" type="slidenum">
              <a:rPr lang="zh-CN" altLang="en-US"/>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6418" name="Rectangle 2" descr="a1"/>
          <p:cNvSpPr>
            <a:spLocks noChangeArrowheads="1"/>
          </p:cNvSpPr>
          <p:nvPr/>
        </p:nvSpPr>
        <p:spPr bwMode="gray">
          <a:xfrm>
            <a:off x="592138" y="0"/>
            <a:ext cx="2066925" cy="838200"/>
          </a:xfrm>
          <a:prstGeom prst="rect">
            <a:avLst/>
          </a:prstGeom>
          <a:blipFill dpi="0" rotWithShape="1">
            <a:blip r:embed="rId14"/>
            <a:srcRect/>
            <a:stretch>
              <a:fillRect/>
            </a:stretch>
          </a:blipFill>
          <a:ln w="9525">
            <a:noFill/>
            <a:miter lim="800000"/>
            <a:headEnd/>
            <a:tailEnd/>
          </a:ln>
          <a:effectLst/>
        </p:spPr>
        <p:txBody>
          <a:bodyPr wrap="none" anchor="ctr"/>
          <a:lstStyle/>
          <a:p>
            <a:endParaRPr lang="zh-CN" altLang="en-US"/>
          </a:p>
        </p:txBody>
      </p:sp>
      <p:sp>
        <p:nvSpPr>
          <p:cNvPr id="956419" name="Rectangle 3"/>
          <p:cNvSpPr>
            <a:spLocks noChangeArrowheads="1"/>
          </p:cNvSpPr>
          <p:nvPr/>
        </p:nvSpPr>
        <p:spPr bwMode="gray">
          <a:xfrm>
            <a:off x="2730500" y="0"/>
            <a:ext cx="2138363" cy="838200"/>
          </a:xfrm>
          <a:prstGeom prst="rect">
            <a:avLst/>
          </a:prstGeom>
          <a:solidFill>
            <a:schemeClr val="tx2"/>
          </a:solidFill>
          <a:ln w="9525">
            <a:noFill/>
            <a:miter lim="800000"/>
            <a:headEnd/>
            <a:tailEnd/>
          </a:ln>
          <a:effectLst/>
        </p:spPr>
        <p:txBody>
          <a:bodyPr wrap="none" anchor="ctr"/>
          <a:lstStyle/>
          <a:p>
            <a:endParaRPr lang="zh-CN" altLang="en-US"/>
          </a:p>
        </p:txBody>
      </p:sp>
      <p:sp>
        <p:nvSpPr>
          <p:cNvPr id="956420" name="Rectangle 4" descr="a2"/>
          <p:cNvSpPr>
            <a:spLocks noChangeArrowheads="1"/>
          </p:cNvSpPr>
          <p:nvPr/>
        </p:nvSpPr>
        <p:spPr bwMode="gray">
          <a:xfrm>
            <a:off x="4938713" y="0"/>
            <a:ext cx="2066925" cy="838200"/>
          </a:xfrm>
          <a:prstGeom prst="rect">
            <a:avLst/>
          </a:prstGeom>
          <a:blipFill dpi="0" rotWithShape="1">
            <a:blip r:embed="rId15"/>
            <a:srcRect/>
            <a:stretch>
              <a:fillRect/>
            </a:stretch>
          </a:blipFill>
          <a:ln w="9525">
            <a:noFill/>
            <a:miter lim="800000"/>
            <a:headEnd/>
            <a:tailEnd/>
          </a:ln>
          <a:effectLst/>
        </p:spPr>
        <p:txBody>
          <a:bodyPr wrap="none" anchor="ctr"/>
          <a:lstStyle/>
          <a:p>
            <a:endParaRPr lang="zh-CN" altLang="en-US"/>
          </a:p>
        </p:txBody>
      </p:sp>
      <p:sp>
        <p:nvSpPr>
          <p:cNvPr id="956421" name="Rectangle 5"/>
          <p:cNvSpPr>
            <a:spLocks noChangeArrowheads="1"/>
          </p:cNvSpPr>
          <p:nvPr/>
        </p:nvSpPr>
        <p:spPr bwMode="gray">
          <a:xfrm>
            <a:off x="7077075" y="0"/>
            <a:ext cx="2066925" cy="838200"/>
          </a:xfrm>
          <a:prstGeom prst="rect">
            <a:avLst/>
          </a:prstGeom>
          <a:solidFill>
            <a:schemeClr val="accent1"/>
          </a:solidFill>
          <a:ln w="9525">
            <a:noFill/>
            <a:miter lim="800000"/>
            <a:headEnd/>
            <a:tailEnd/>
          </a:ln>
          <a:effectLst/>
        </p:spPr>
        <p:txBody>
          <a:bodyPr wrap="none" anchor="ctr"/>
          <a:lstStyle/>
          <a:p>
            <a:endParaRPr lang="zh-CN" altLang="en-US"/>
          </a:p>
        </p:txBody>
      </p:sp>
      <p:sp>
        <p:nvSpPr>
          <p:cNvPr id="956422" name="Rectangle 6"/>
          <p:cNvSpPr>
            <a:spLocks noChangeArrowheads="1"/>
          </p:cNvSpPr>
          <p:nvPr/>
        </p:nvSpPr>
        <p:spPr bwMode="gray">
          <a:xfrm>
            <a:off x="457200" y="6477000"/>
            <a:ext cx="8686800" cy="381000"/>
          </a:xfrm>
          <a:prstGeom prst="rect">
            <a:avLst/>
          </a:prstGeom>
          <a:solidFill>
            <a:schemeClr val="bg2"/>
          </a:solidFill>
          <a:ln w="9525">
            <a:noFill/>
            <a:miter lim="800000"/>
            <a:headEnd/>
            <a:tailEnd/>
          </a:ln>
          <a:effectLst/>
        </p:spPr>
        <p:txBody>
          <a:bodyPr wrap="none" anchor="ctr"/>
          <a:lstStyle/>
          <a:p>
            <a:endParaRPr lang="zh-CN" altLang="en-US"/>
          </a:p>
        </p:txBody>
      </p:sp>
      <p:grpSp>
        <p:nvGrpSpPr>
          <p:cNvPr id="956423" name="Group 7"/>
          <p:cNvGrpSpPr>
            <a:grpSpLocks/>
          </p:cNvGrpSpPr>
          <p:nvPr/>
        </p:nvGrpSpPr>
        <p:grpSpPr bwMode="auto">
          <a:xfrm>
            <a:off x="0" y="685800"/>
            <a:ext cx="9144000" cy="609600"/>
            <a:chOff x="0" y="432"/>
            <a:chExt cx="5760" cy="384"/>
          </a:xfrm>
        </p:grpSpPr>
        <p:sp>
          <p:nvSpPr>
            <p:cNvPr id="956424" name="Rectangle 8"/>
            <p:cNvSpPr>
              <a:spLocks noChangeArrowheads="1"/>
            </p:cNvSpPr>
            <p:nvPr userDrawn="1"/>
          </p:nvSpPr>
          <p:spPr bwMode="gray">
            <a:xfrm>
              <a:off x="0" y="432"/>
              <a:ext cx="5760" cy="96"/>
            </a:xfrm>
            <a:prstGeom prst="rect">
              <a:avLst/>
            </a:prstGeom>
            <a:solidFill>
              <a:schemeClr val="tx1"/>
            </a:solidFill>
            <a:ln w="9525">
              <a:noFill/>
              <a:miter lim="800000"/>
              <a:headEnd/>
              <a:tailEnd/>
            </a:ln>
            <a:effectLst/>
          </p:spPr>
          <p:txBody>
            <a:bodyPr wrap="none" anchor="ctr"/>
            <a:lstStyle/>
            <a:p>
              <a:endParaRPr lang="zh-CN" altLang="en-US"/>
            </a:p>
          </p:txBody>
        </p:sp>
        <p:sp>
          <p:nvSpPr>
            <p:cNvPr id="956425" name="Rectangle 9"/>
            <p:cNvSpPr>
              <a:spLocks noChangeArrowheads="1"/>
            </p:cNvSpPr>
            <p:nvPr userDrawn="1"/>
          </p:nvSpPr>
          <p:spPr bwMode="gray">
            <a:xfrm>
              <a:off x="362" y="432"/>
              <a:ext cx="5398" cy="384"/>
            </a:xfrm>
            <a:prstGeom prst="rect">
              <a:avLst/>
            </a:prstGeom>
            <a:solidFill>
              <a:schemeClr val="tx1"/>
            </a:solidFill>
            <a:ln w="9525">
              <a:noFill/>
              <a:miter lim="800000"/>
              <a:headEnd/>
              <a:tailEnd/>
            </a:ln>
            <a:effectLst/>
          </p:spPr>
          <p:txBody>
            <a:bodyPr wrap="none" anchor="ctr"/>
            <a:lstStyle/>
            <a:p>
              <a:endParaRPr lang="zh-CN" altLang="en-US"/>
            </a:p>
          </p:txBody>
        </p:sp>
      </p:grpSp>
      <p:sp>
        <p:nvSpPr>
          <p:cNvPr id="956426" name="Rectangle 10"/>
          <p:cNvSpPr>
            <a:spLocks noGrp="1" noChangeArrowheads="1"/>
          </p:cNvSpPr>
          <p:nvPr>
            <p:ph type="body" idx="1"/>
          </p:nvPr>
        </p:nvSpPr>
        <p:spPr bwMode="auto">
          <a:xfrm>
            <a:off x="457200" y="1419225"/>
            <a:ext cx="8229600" cy="48799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56427" name="Rectangle 11"/>
          <p:cNvSpPr>
            <a:spLocks noGrp="1" noChangeArrowheads="1"/>
          </p:cNvSpPr>
          <p:nvPr>
            <p:ph type="dt" sz="half" idx="2"/>
          </p:nvPr>
        </p:nvSpPr>
        <p:spPr bwMode="auto">
          <a:xfrm>
            <a:off x="457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effectLst>
                  <a:outerShdw blurRad="38100" dist="38100" dir="2700000" algn="tl">
                    <a:srgbClr val="C0C0C0"/>
                  </a:outerShdw>
                </a:effectLst>
                <a:latin typeface="Verdana" pitchFamily="34" charset="0"/>
                <a:ea typeface="宋体" pitchFamily="2" charset="-122"/>
              </a:defRPr>
            </a:lvl1pPr>
          </a:lstStyle>
          <a:p>
            <a:endParaRPr lang="en-US" altLang="zh-CN"/>
          </a:p>
        </p:txBody>
      </p:sp>
      <p:sp>
        <p:nvSpPr>
          <p:cNvPr id="956429" name="Rectangle 13"/>
          <p:cNvSpPr>
            <a:spLocks noGrp="1" noChangeArrowheads="1"/>
          </p:cNvSpPr>
          <p:nvPr>
            <p:ph type="sldNum" sz="quarter" idx="4"/>
          </p:nvPr>
        </p:nvSpPr>
        <p:spPr bwMode="auto">
          <a:xfrm>
            <a:off x="3124200" y="64770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effectLst>
                  <a:outerShdw blurRad="38100" dist="38100" dir="2700000" algn="tl">
                    <a:srgbClr val="C0C0C0"/>
                  </a:outerShdw>
                </a:effectLst>
                <a:latin typeface="Verdana" pitchFamily="34" charset="0"/>
                <a:ea typeface="宋体" pitchFamily="2" charset="-122"/>
              </a:defRPr>
            </a:lvl1pPr>
          </a:lstStyle>
          <a:p>
            <a:fld id="{2BECDE8D-D6EE-4C27-8921-61D8FC4FFBC9}" type="slidenum">
              <a:rPr lang="zh-CN" altLang="en-US"/>
              <a:pPr/>
              <a:t>‹#›</a:t>
            </a:fld>
            <a:endParaRPr lang="en-US" altLang="zh-CN"/>
          </a:p>
        </p:txBody>
      </p:sp>
      <p:sp>
        <p:nvSpPr>
          <p:cNvPr id="956430" name="Rectangle 14"/>
          <p:cNvSpPr>
            <a:spLocks noGrp="1" noChangeArrowheads="1"/>
          </p:cNvSpPr>
          <p:nvPr>
            <p:ph type="title"/>
          </p:nvPr>
        </p:nvSpPr>
        <p:spPr bwMode="white">
          <a:xfrm>
            <a:off x="733425" y="731838"/>
            <a:ext cx="7800975"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Lst>
  <p:txStyles>
    <p:titleStyle>
      <a:lvl1pPr algn="l" rtl="0" fontAlgn="base">
        <a:spcBef>
          <a:spcPct val="0"/>
        </a:spcBef>
        <a:spcAft>
          <a:spcPct val="0"/>
        </a:spcAft>
        <a:defRPr sz="3200" b="1">
          <a:solidFill>
            <a:schemeClr val="bg1"/>
          </a:solidFill>
          <a:latin typeface="+mj-lt"/>
          <a:ea typeface="+mj-ea"/>
          <a:cs typeface="+mj-cs"/>
        </a:defRPr>
      </a:lvl1pPr>
      <a:lvl2pPr algn="l" rtl="0" fontAlgn="base">
        <a:spcBef>
          <a:spcPct val="0"/>
        </a:spcBef>
        <a:spcAft>
          <a:spcPct val="0"/>
        </a:spcAft>
        <a:defRPr sz="3200" b="1">
          <a:solidFill>
            <a:schemeClr val="bg1"/>
          </a:solidFill>
          <a:latin typeface="Times New Roman" pitchFamily="18" charset="0"/>
          <a:ea typeface="楷体_GB2312" pitchFamily="49" charset="-122"/>
        </a:defRPr>
      </a:lvl2pPr>
      <a:lvl3pPr algn="l" rtl="0" fontAlgn="base">
        <a:spcBef>
          <a:spcPct val="0"/>
        </a:spcBef>
        <a:spcAft>
          <a:spcPct val="0"/>
        </a:spcAft>
        <a:defRPr sz="3200" b="1">
          <a:solidFill>
            <a:schemeClr val="bg1"/>
          </a:solidFill>
          <a:latin typeface="Times New Roman" pitchFamily="18" charset="0"/>
          <a:ea typeface="楷体_GB2312" pitchFamily="49" charset="-122"/>
        </a:defRPr>
      </a:lvl3pPr>
      <a:lvl4pPr algn="l" rtl="0" fontAlgn="base">
        <a:spcBef>
          <a:spcPct val="0"/>
        </a:spcBef>
        <a:spcAft>
          <a:spcPct val="0"/>
        </a:spcAft>
        <a:defRPr sz="3200" b="1">
          <a:solidFill>
            <a:schemeClr val="bg1"/>
          </a:solidFill>
          <a:latin typeface="Times New Roman" pitchFamily="18" charset="0"/>
          <a:ea typeface="楷体_GB2312" pitchFamily="49" charset="-122"/>
        </a:defRPr>
      </a:lvl4pPr>
      <a:lvl5pPr algn="l" rtl="0" fontAlgn="base">
        <a:spcBef>
          <a:spcPct val="0"/>
        </a:spcBef>
        <a:spcAft>
          <a:spcPct val="0"/>
        </a:spcAft>
        <a:defRPr sz="3200" b="1">
          <a:solidFill>
            <a:schemeClr val="bg1"/>
          </a:solidFill>
          <a:latin typeface="Times New Roman" pitchFamily="18" charset="0"/>
          <a:ea typeface="楷体_GB2312" pitchFamily="49" charset="-122"/>
        </a:defRPr>
      </a:lvl5pPr>
      <a:lvl6pPr marL="457200" algn="l" rtl="0" fontAlgn="base">
        <a:spcBef>
          <a:spcPct val="0"/>
        </a:spcBef>
        <a:spcAft>
          <a:spcPct val="0"/>
        </a:spcAft>
        <a:defRPr sz="3200" b="1">
          <a:solidFill>
            <a:schemeClr val="bg1"/>
          </a:solidFill>
          <a:latin typeface="Times New Roman" pitchFamily="18" charset="0"/>
          <a:ea typeface="楷体_GB2312" pitchFamily="49" charset="-122"/>
        </a:defRPr>
      </a:lvl6pPr>
      <a:lvl7pPr marL="914400" algn="l" rtl="0" fontAlgn="base">
        <a:spcBef>
          <a:spcPct val="0"/>
        </a:spcBef>
        <a:spcAft>
          <a:spcPct val="0"/>
        </a:spcAft>
        <a:defRPr sz="3200" b="1">
          <a:solidFill>
            <a:schemeClr val="bg1"/>
          </a:solidFill>
          <a:latin typeface="Times New Roman" pitchFamily="18" charset="0"/>
          <a:ea typeface="楷体_GB2312" pitchFamily="49" charset="-122"/>
        </a:defRPr>
      </a:lvl7pPr>
      <a:lvl8pPr marL="1371600" algn="l" rtl="0" fontAlgn="base">
        <a:spcBef>
          <a:spcPct val="0"/>
        </a:spcBef>
        <a:spcAft>
          <a:spcPct val="0"/>
        </a:spcAft>
        <a:defRPr sz="3200" b="1">
          <a:solidFill>
            <a:schemeClr val="bg1"/>
          </a:solidFill>
          <a:latin typeface="Times New Roman" pitchFamily="18" charset="0"/>
          <a:ea typeface="楷体_GB2312" pitchFamily="49" charset="-122"/>
        </a:defRPr>
      </a:lvl8pPr>
      <a:lvl9pPr marL="1828800" algn="l" rtl="0" fontAlgn="base">
        <a:spcBef>
          <a:spcPct val="0"/>
        </a:spcBef>
        <a:spcAft>
          <a:spcPct val="0"/>
        </a:spcAft>
        <a:defRPr sz="3200" b="1">
          <a:solidFill>
            <a:schemeClr val="bg1"/>
          </a:solidFill>
          <a:latin typeface="Times New Roman" pitchFamily="18" charset="0"/>
          <a:ea typeface="楷体_GB2312" pitchFamily="49" charset="-122"/>
        </a:defRPr>
      </a:lvl9pPr>
    </p:titleStyle>
    <p:bodyStyle>
      <a:lvl1pPr marL="342900" indent="-342900" algn="l" rtl="0" fontAlgn="base">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itchFamily="2" charset="2"/>
        <a:buChar char="§"/>
        <a:defRPr sz="2600">
          <a:solidFill>
            <a:schemeClr val="tx1"/>
          </a:solidFill>
          <a:latin typeface="+mn-lt"/>
          <a:ea typeface="+mn-ea"/>
        </a:defRPr>
      </a:lvl2pPr>
      <a:lvl3pPr marL="1143000" indent="-228600" algn="l" rtl="0" fontAlgn="base">
        <a:spcBef>
          <a:spcPct val="20000"/>
        </a:spcBef>
        <a:spcAft>
          <a:spcPct val="0"/>
        </a:spcAft>
        <a:buClr>
          <a:schemeClr val="tx1"/>
        </a:buClr>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ltesting.net/html/70/category-catid-470.html"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a:xfrm>
            <a:off x="1128743" y="2928934"/>
            <a:ext cx="7800975" cy="563562"/>
          </a:xfrm>
        </p:spPr>
        <p:txBody>
          <a:bodyPr/>
          <a:lstStyle/>
          <a:p>
            <a:r>
              <a:rPr lang="zh-CN" altLang="en-US" sz="4000" smtClean="0">
                <a:solidFill>
                  <a:schemeClr val="tx1"/>
                </a:solidFill>
              </a:rPr>
              <a:t>黑</a:t>
            </a:r>
            <a:r>
              <a:rPr lang="zh-CN" altLang="en-US" sz="4000">
                <a:solidFill>
                  <a:schemeClr val="tx1"/>
                </a:solidFill>
              </a:rPr>
              <a:t>盒测试方</a:t>
            </a:r>
            <a:r>
              <a:rPr lang="zh-CN" altLang="en-US" sz="4000" smtClean="0">
                <a:solidFill>
                  <a:schemeClr val="tx1"/>
                </a:solidFill>
              </a:rPr>
              <a:t>法</a:t>
            </a:r>
            <a:r>
              <a:rPr lang="en-US" altLang="zh-CN" sz="4000" smtClean="0">
                <a:solidFill>
                  <a:schemeClr val="tx1"/>
                </a:solidFill>
              </a:rPr>
              <a:t>——</a:t>
            </a:r>
            <a:r>
              <a:rPr lang="zh-CN" altLang="en-US" sz="4000" smtClean="0">
                <a:solidFill>
                  <a:schemeClr val="tx1"/>
                </a:solidFill>
              </a:rPr>
              <a:t>正交实验法</a:t>
            </a:r>
            <a:endParaRPr lang="zh-CN" altLang="en-US" sz="4000">
              <a:solidFill>
                <a:schemeClr val="tx1"/>
              </a:solidFill>
            </a:endParaRPr>
          </a:p>
        </p:txBody>
      </p:sp>
      <p:sp>
        <p:nvSpPr>
          <p:cNvPr id="4" name="Rectangle 2"/>
          <p:cNvSpPr txBox="1">
            <a:spLocks noChangeArrowheads="1"/>
          </p:cNvSpPr>
          <p:nvPr/>
        </p:nvSpPr>
        <p:spPr bwMode="auto">
          <a:xfrm>
            <a:off x="381000" y="3787775"/>
            <a:ext cx="8534400" cy="1470025"/>
          </a:xfrm>
          <a:prstGeom prst="rect">
            <a:avLst/>
          </a:prstGeom>
          <a:noFill/>
          <a:ln w="9525">
            <a:noFill/>
            <a:miter lim="800000"/>
            <a:headEnd/>
            <a:tailEnd/>
          </a:ln>
        </p:spPr>
        <p:txBody>
          <a:bodyPr anchor="ctr"/>
          <a:lstStyle/>
          <a:p>
            <a:pPr algn="ctr">
              <a:defRPr/>
            </a:pPr>
            <a:r>
              <a:rPr lang="zh-CN" altLang="en-US" sz="2800" b="1" i="0" kern="0">
                <a:latin typeface="楷体" pitchFamily="49" charset="-122"/>
                <a:ea typeface="楷体" pitchFamily="49" charset="-122"/>
                <a:cs typeface="+mj-cs"/>
              </a:rPr>
              <a:t>软件工程系</a:t>
            </a:r>
            <a:endParaRPr lang="en-US" altLang="zh-CN" sz="2800" b="1" i="0" kern="0">
              <a:latin typeface="楷体" pitchFamily="49" charset="-122"/>
              <a:ea typeface="楷体" pitchFamily="49" charset="-122"/>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426" name="Rectangle 2"/>
          <p:cNvSpPr>
            <a:spLocks noGrp="1" noChangeArrowheads="1"/>
          </p:cNvSpPr>
          <p:nvPr>
            <p:ph type="title"/>
          </p:nvPr>
        </p:nvSpPr>
        <p:spPr/>
        <p:txBody>
          <a:bodyPr/>
          <a:lstStyle/>
          <a:p>
            <a:r>
              <a:rPr lang="zh-CN" altLang="en-US"/>
              <a:t>正交实验法  </a:t>
            </a:r>
          </a:p>
        </p:txBody>
      </p:sp>
      <p:sp>
        <p:nvSpPr>
          <p:cNvPr id="999427" name="Rectangle 3"/>
          <p:cNvSpPr>
            <a:spLocks noChangeArrowheads="1"/>
          </p:cNvSpPr>
          <p:nvPr/>
        </p:nvSpPr>
        <p:spPr bwMode="auto">
          <a:xfrm>
            <a:off x="468313" y="1519238"/>
            <a:ext cx="8459787" cy="2341562"/>
          </a:xfrm>
          <a:prstGeom prst="rect">
            <a:avLst/>
          </a:prstGeom>
          <a:noFill/>
          <a:ln w="9525">
            <a:noFill/>
            <a:miter lim="800000"/>
            <a:headEnd/>
            <a:tailEnd/>
          </a:ln>
          <a:effectLst/>
        </p:spPr>
        <p:txBody>
          <a:bodyPr/>
          <a:lstStyle/>
          <a:p>
            <a:pPr marL="533400" indent="-533400" eaLnBrk="1" hangingPunct="1">
              <a:spcBef>
                <a:spcPct val="20000"/>
              </a:spcBef>
              <a:buClr>
                <a:schemeClr val="hlink"/>
              </a:buClr>
              <a:buFont typeface="Wingdings" pitchFamily="2" charset="2"/>
              <a:buChar char="v"/>
            </a:pPr>
            <a:r>
              <a:rPr lang="zh-CN" altLang="en-US" sz="2400" b="1" dirty="0">
                <a:latin typeface="Times New Roman" pitchFamily="18" charset="0"/>
                <a:ea typeface="楷体_GB2312" pitchFamily="49" charset="-122"/>
              </a:rPr>
              <a:t>示例</a:t>
            </a:r>
          </a:p>
          <a:p>
            <a:pPr marL="914400" lvl="1" indent="-457200" eaLnBrk="1" hangingPunct="1">
              <a:spcBef>
                <a:spcPct val="20000"/>
              </a:spcBef>
              <a:buClr>
                <a:schemeClr val="accent1"/>
              </a:buClr>
              <a:buFont typeface="Wingdings" pitchFamily="2" charset="2"/>
              <a:buChar char="§"/>
            </a:pPr>
            <a:r>
              <a:rPr lang="zh-CN" altLang="en-US" sz="2400" dirty="0">
                <a:latin typeface="Times New Roman" pitchFamily="18" charset="0"/>
                <a:ea typeface="楷体_GB2312" pitchFamily="49" charset="-122"/>
              </a:rPr>
              <a:t>有</a:t>
            </a:r>
            <a:r>
              <a:rPr lang="en-US" altLang="zh-CN" sz="2400" dirty="0">
                <a:latin typeface="Times New Roman" pitchFamily="18" charset="0"/>
                <a:ea typeface="楷体_GB2312" pitchFamily="49" charset="-122"/>
              </a:rPr>
              <a:t>5</a:t>
            </a:r>
            <a:r>
              <a:rPr lang="zh-CN" altLang="en-US" sz="2400" dirty="0">
                <a:latin typeface="Times New Roman" pitchFamily="18" charset="0"/>
                <a:ea typeface="楷体_GB2312" pitchFamily="49" charset="-122"/>
              </a:rPr>
              <a:t>个因子</a:t>
            </a:r>
            <a:r>
              <a:rPr lang="en-US" altLang="zh-CN" sz="2400" dirty="0">
                <a:latin typeface="Times New Roman" pitchFamily="18" charset="0"/>
                <a:ea typeface="楷体_GB2312" pitchFamily="49" charset="-122"/>
              </a:rPr>
              <a:t>A,B,C,D,E,</a:t>
            </a:r>
            <a:r>
              <a:rPr lang="zh-CN" altLang="en-US" sz="2400" dirty="0">
                <a:latin typeface="Times New Roman" pitchFamily="18" charset="0"/>
                <a:ea typeface="楷体_GB2312" pitchFamily="49" charset="-122"/>
              </a:rPr>
              <a:t>其中</a:t>
            </a:r>
          </a:p>
          <a:p>
            <a:pPr marL="1295400" lvl="2" indent="-381000" eaLnBrk="1" hangingPunct="1">
              <a:spcBef>
                <a:spcPct val="20000"/>
              </a:spcBef>
              <a:buClr>
                <a:schemeClr val="tx1"/>
              </a:buClr>
              <a:buFontTx/>
              <a:buChar char="•"/>
            </a:pPr>
            <a:r>
              <a:rPr lang="en-US" altLang="zh-CN" sz="2000" dirty="0">
                <a:latin typeface="Times New Roman" pitchFamily="18" charset="0"/>
                <a:ea typeface="楷体_GB2312" pitchFamily="49" charset="-122"/>
              </a:rPr>
              <a:t>A</a:t>
            </a:r>
            <a:r>
              <a:rPr lang="zh-CN" altLang="en-US" sz="2000" dirty="0">
                <a:latin typeface="Times New Roman" pitchFamily="18" charset="0"/>
                <a:ea typeface="楷体_GB2312" pitchFamily="49" charset="-122"/>
              </a:rPr>
              <a:t>因子的水平数为</a:t>
            </a:r>
            <a:r>
              <a:rPr lang="en-US" altLang="zh-CN" sz="2000" dirty="0">
                <a:latin typeface="Times New Roman" pitchFamily="18" charset="0"/>
                <a:ea typeface="楷体_GB2312" pitchFamily="49" charset="-122"/>
              </a:rPr>
              <a:t>4</a:t>
            </a:r>
            <a:r>
              <a:rPr lang="zh-CN" altLang="en-US" sz="2000" dirty="0">
                <a:latin typeface="Times New Roman" pitchFamily="18" charset="0"/>
                <a:ea typeface="楷体_GB2312" pitchFamily="49" charset="-122"/>
              </a:rPr>
              <a:t>，其水平分别为（</a:t>
            </a:r>
            <a:r>
              <a:rPr lang="en-US" altLang="zh-CN" sz="2000" dirty="0">
                <a:latin typeface="Times New Roman" pitchFamily="18" charset="0"/>
                <a:ea typeface="楷体_GB2312" pitchFamily="49" charset="-122"/>
              </a:rPr>
              <a:t>A1</a:t>
            </a:r>
            <a:r>
              <a:rPr lang="zh-CN" altLang="en-US" sz="2000" dirty="0">
                <a:latin typeface="Times New Roman" pitchFamily="18" charset="0"/>
                <a:ea typeface="楷体_GB2312" pitchFamily="49" charset="-122"/>
              </a:rPr>
              <a:t>、</a:t>
            </a:r>
            <a:r>
              <a:rPr lang="en-US" altLang="zh-CN" sz="2000" dirty="0">
                <a:latin typeface="Times New Roman" pitchFamily="18" charset="0"/>
                <a:ea typeface="楷体_GB2312" pitchFamily="49" charset="-122"/>
              </a:rPr>
              <a:t>A2</a:t>
            </a:r>
            <a:r>
              <a:rPr lang="zh-CN" altLang="en-US" sz="2000" dirty="0">
                <a:latin typeface="Times New Roman" pitchFamily="18" charset="0"/>
                <a:ea typeface="楷体_GB2312" pitchFamily="49" charset="-122"/>
              </a:rPr>
              <a:t>、</a:t>
            </a:r>
            <a:r>
              <a:rPr lang="en-US" altLang="zh-CN" sz="2000" dirty="0">
                <a:latin typeface="Times New Roman" pitchFamily="18" charset="0"/>
                <a:ea typeface="楷体_GB2312" pitchFamily="49" charset="-122"/>
              </a:rPr>
              <a:t>A3</a:t>
            </a:r>
            <a:r>
              <a:rPr lang="zh-CN" altLang="en-US" sz="2000" dirty="0">
                <a:latin typeface="Times New Roman" pitchFamily="18" charset="0"/>
                <a:ea typeface="楷体_GB2312" pitchFamily="49" charset="-122"/>
              </a:rPr>
              <a:t>、</a:t>
            </a:r>
            <a:r>
              <a:rPr lang="en-US" altLang="zh-CN" sz="2000" dirty="0">
                <a:latin typeface="Times New Roman" pitchFamily="18" charset="0"/>
                <a:ea typeface="楷体_GB2312" pitchFamily="49" charset="-122"/>
              </a:rPr>
              <a:t>A4</a:t>
            </a:r>
            <a:r>
              <a:rPr lang="zh-CN" altLang="en-US" sz="2000" dirty="0">
                <a:latin typeface="Times New Roman" pitchFamily="18" charset="0"/>
                <a:ea typeface="楷体_GB2312" pitchFamily="49" charset="-122"/>
              </a:rPr>
              <a:t>）</a:t>
            </a:r>
            <a:r>
              <a:rPr lang="en-US" altLang="zh-CN" sz="2000" dirty="0">
                <a:latin typeface="Times New Roman" pitchFamily="18" charset="0"/>
                <a:ea typeface="楷体_GB2312" pitchFamily="49" charset="-122"/>
              </a:rPr>
              <a:t>,</a:t>
            </a:r>
          </a:p>
          <a:p>
            <a:pPr marL="1295400" lvl="2" indent="-381000" eaLnBrk="1" hangingPunct="1">
              <a:spcBef>
                <a:spcPct val="20000"/>
              </a:spcBef>
              <a:buClr>
                <a:schemeClr val="tx1"/>
              </a:buClr>
              <a:buFontTx/>
              <a:buChar char="•"/>
            </a:pPr>
            <a:r>
              <a:rPr lang="zh-CN" altLang="en-US" sz="2000" dirty="0">
                <a:latin typeface="Times New Roman" pitchFamily="18" charset="0"/>
                <a:ea typeface="楷体_GB2312" pitchFamily="49" charset="-122"/>
              </a:rPr>
              <a:t>另外四个因子的水平数为</a:t>
            </a:r>
            <a:r>
              <a:rPr lang="en-US" altLang="zh-CN" sz="2000" dirty="0">
                <a:latin typeface="Times New Roman" pitchFamily="18" charset="0"/>
                <a:ea typeface="楷体_GB2312" pitchFamily="49" charset="-122"/>
              </a:rPr>
              <a:t>2</a:t>
            </a:r>
            <a:r>
              <a:rPr lang="zh-CN" altLang="en-US" sz="2000" dirty="0">
                <a:latin typeface="Times New Roman" pitchFamily="18" charset="0"/>
                <a:ea typeface="楷体_GB2312" pitchFamily="49" charset="-122"/>
              </a:rPr>
              <a:t>，其中</a:t>
            </a:r>
            <a:r>
              <a:rPr lang="en-US" altLang="zh-CN" sz="2000" dirty="0">
                <a:latin typeface="Times New Roman" pitchFamily="18" charset="0"/>
                <a:ea typeface="楷体_GB2312" pitchFamily="49" charset="-122"/>
              </a:rPr>
              <a:t>B</a:t>
            </a:r>
            <a:r>
              <a:rPr lang="zh-CN" altLang="en-US" sz="2000" dirty="0">
                <a:latin typeface="Times New Roman" pitchFamily="18" charset="0"/>
                <a:ea typeface="楷体_GB2312" pitchFamily="49" charset="-122"/>
              </a:rPr>
              <a:t>因子的水平为（</a:t>
            </a:r>
            <a:r>
              <a:rPr lang="en-US" altLang="zh-CN" sz="2000" dirty="0">
                <a:latin typeface="Times New Roman" pitchFamily="18" charset="0"/>
                <a:ea typeface="楷体_GB2312" pitchFamily="49" charset="-122"/>
              </a:rPr>
              <a:t>B1</a:t>
            </a:r>
            <a:r>
              <a:rPr lang="zh-CN" altLang="en-US" sz="2000" dirty="0">
                <a:latin typeface="Times New Roman" pitchFamily="18" charset="0"/>
                <a:ea typeface="楷体_GB2312" pitchFamily="49" charset="-122"/>
              </a:rPr>
              <a:t>、</a:t>
            </a:r>
            <a:r>
              <a:rPr lang="en-US" altLang="zh-CN" sz="2000" dirty="0">
                <a:latin typeface="Times New Roman" pitchFamily="18" charset="0"/>
                <a:ea typeface="楷体_GB2312" pitchFamily="49" charset="-122"/>
              </a:rPr>
              <a:t>B2</a:t>
            </a:r>
            <a:r>
              <a:rPr lang="zh-CN" altLang="en-US" sz="2000" dirty="0">
                <a:latin typeface="Times New Roman" pitchFamily="18" charset="0"/>
                <a:ea typeface="楷体_GB2312" pitchFamily="49" charset="-122"/>
              </a:rPr>
              <a:t>）， </a:t>
            </a:r>
            <a:r>
              <a:rPr lang="en-US" altLang="zh-CN" sz="2000" dirty="0">
                <a:latin typeface="Times New Roman" pitchFamily="18" charset="0"/>
                <a:ea typeface="楷体_GB2312" pitchFamily="49" charset="-122"/>
              </a:rPr>
              <a:t>C</a:t>
            </a:r>
            <a:r>
              <a:rPr lang="zh-CN" altLang="en-US" sz="2000" dirty="0">
                <a:latin typeface="Times New Roman" pitchFamily="18" charset="0"/>
                <a:ea typeface="楷体_GB2312" pitchFamily="49" charset="-122"/>
              </a:rPr>
              <a:t>因子的水平为（</a:t>
            </a:r>
            <a:r>
              <a:rPr lang="en-US" altLang="zh-CN" sz="2000" dirty="0">
                <a:latin typeface="Times New Roman" pitchFamily="18" charset="0"/>
                <a:ea typeface="楷体_GB2312" pitchFamily="49" charset="-122"/>
              </a:rPr>
              <a:t>C1</a:t>
            </a:r>
            <a:r>
              <a:rPr lang="zh-CN" altLang="en-US" sz="2000" dirty="0">
                <a:latin typeface="Times New Roman" pitchFamily="18" charset="0"/>
                <a:ea typeface="楷体_GB2312" pitchFamily="49" charset="-122"/>
              </a:rPr>
              <a:t>、</a:t>
            </a:r>
            <a:r>
              <a:rPr lang="en-US" altLang="zh-CN" sz="2000" dirty="0">
                <a:latin typeface="Times New Roman" pitchFamily="18" charset="0"/>
                <a:ea typeface="楷体_GB2312" pitchFamily="49" charset="-122"/>
              </a:rPr>
              <a:t>C2</a:t>
            </a:r>
            <a:r>
              <a:rPr lang="zh-CN" altLang="en-US" sz="2000" dirty="0">
                <a:latin typeface="Times New Roman" pitchFamily="18" charset="0"/>
                <a:ea typeface="楷体_GB2312" pitchFamily="49" charset="-122"/>
              </a:rPr>
              <a:t>）， </a:t>
            </a:r>
            <a:r>
              <a:rPr lang="en-US" altLang="zh-CN" sz="2000" dirty="0">
                <a:latin typeface="Times New Roman" pitchFamily="18" charset="0"/>
                <a:ea typeface="楷体_GB2312" pitchFamily="49" charset="-122"/>
              </a:rPr>
              <a:t>D</a:t>
            </a:r>
            <a:r>
              <a:rPr lang="zh-CN" altLang="en-US" sz="2000" dirty="0">
                <a:latin typeface="Times New Roman" pitchFamily="18" charset="0"/>
                <a:ea typeface="楷体_GB2312" pitchFamily="49" charset="-122"/>
              </a:rPr>
              <a:t>因子的水平为（</a:t>
            </a:r>
            <a:r>
              <a:rPr lang="en-US" altLang="zh-CN" sz="2000" dirty="0">
                <a:latin typeface="Times New Roman" pitchFamily="18" charset="0"/>
                <a:ea typeface="楷体_GB2312" pitchFamily="49" charset="-122"/>
              </a:rPr>
              <a:t>D1</a:t>
            </a:r>
            <a:r>
              <a:rPr lang="zh-CN" altLang="en-US" sz="2000" dirty="0">
                <a:latin typeface="Times New Roman" pitchFamily="18" charset="0"/>
                <a:ea typeface="楷体_GB2312" pitchFamily="49" charset="-122"/>
              </a:rPr>
              <a:t>、</a:t>
            </a:r>
            <a:r>
              <a:rPr lang="en-US" altLang="zh-CN" sz="2000" dirty="0">
                <a:latin typeface="Times New Roman" pitchFamily="18" charset="0"/>
                <a:ea typeface="楷体_GB2312" pitchFamily="49" charset="-122"/>
              </a:rPr>
              <a:t>D2</a:t>
            </a:r>
            <a:r>
              <a:rPr lang="zh-CN" altLang="en-US" sz="2000" dirty="0">
                <a:latin typeface="Times New Roman" pitchFamily="18" charset="0"/>
                <a:ea typeface="楷体_GB2312" pitchFamily="49" charset="-122"/>
              </a:rPr>
              <a:t>），</a:t>
            </a:r>
            <a:r>
              <a:rPr lang="en-US" altLang="zh-CN" sz="2000" dirty="0">
                <a:latin typeface="Times New Roman" pitchFamily="18" charset="0"/>
                <a:ea typeface="楷体_GB2312" pitchFamily="49" charset="-122"/>
              </a:rPr>
              <a:t>E</a:t>
            </a:r>
            <a:r>
              <a:rPr lang="zh-CN" altLang="en-US" sz="2000" dirty="0">
                <a:latin typeface="Times New Roman" pitchFamily="18" charset="0"/>
                <a:ea typeface="楷体_GB2312" pitchFamily="49" charset="-122"/>
              </a:rPr>
              <a:t>因子的水平为（</a:t>
            </a:r>
            <a:r>
              <a:rPr lang="en-US" altLang="zh-CN" sz="2000" dirty="0">
                <a:latin typeface="Times New Roman" pitchFamily="18" charset="0"/>
                <a:ea typeface="楷体_GB2312" pitchFamily="49" charset="-122"/>
              </a:rPr>
              <a:t>E1</a:t>
            </a:r>
            <a:r>
              <a:rPr lang="zh-CN" altLang="en-US" sz="2000" dirty="0">
                <a:latin typeface="Times New Roman" pitchFamily="18" charset="0"/>
                <a:ea typeface="楷体_GB2312" pitchFamily="49" charset="-122"/>
              </a:rPr>
              <a:t>、</a:t>
            </a:r>
            <a:r>
              <a:rPr lang="en-US" altLang="zh-CN" sz="2000" dirty="0">
                <a:latin typeface="Times New Roman" pitchFamily="18" charset="0"/>
                <a:ea typeface="楷体_GB2312" pitchFamily="49" charset="-122"/>
              </a:rPr>
              <a:t>E2</a:t>
            </a:r>
            <a:r>
              <a:rPr lang="zh-CN" altLang="en-US" sz="2000" dirty="0">
                <a:latin typeface="Times New Roman" pitchFamily="18" charset="0"/>
                <a:ea typeface="楷体_GB2312" pitchFamily="49" charset="-122"/>
              </a:rPr>
              <a:t>），因此选用正交表为：</a:t>
            </a:r>
            <a:r>
              <a:rPr lang="en-US" altLang="zh-CN" sz="2000" dirty="0">
                <a:latin typeface="Times New Roman" pitchFamily="18" charset="0"/>
                <a:ea typeface="楷体_GB2312" pitchFamily="49" charset="-122"/>
              </a:rPr>
              <a:t>L </a:t>
            </a:r>
            <a:r>
              <a:rPr lang="en-US" altLang="zh-CN" sz="2000" baseline="-25000" dirty="0">
                <a:latin typeface="Times New Roman" pitchFamily="18" charset="0"/>
                <a:ea typeface="楷体_GB2312" pitchFamily="49" charset="-122"/>
              </a:rPr>
              <a:t>8</a:t>
            </a:r>
            <a:r>
              <a:rPr lang="zh-CN" altLang="en-US" sz="2000" dirty="0">
                <a:latin typeface="Times New Roman" pitchFamily="18" charset="0"/>
                <a:ea typeface="楷体_GB2312" pitchFamily="49" charset="-122"/>
              </a:rPr>
              <a:t>（</a:t>
            </a:r>
            <a:r>
              <a:rPr lang="en-US" altLang="zh-CN" sz="2000" dirty="0">
                <a:latin typeface="Times New Roman" pitchFamily="18" charset="0"/>
                <a:ea typeface="楷体_GB2312" pitchFamily="49" charset="-122"/>
              </a:rPr>
              <a:t>4</a:t>
            </a:r>
            <a:r>
              <a:rPr lang="en-US" altLang="zh-CN" sz="2000" baseline="30000" dirty="0">
                <a:latin typeface="Times New Roman" pitchFamily="18" charset="0"/>
                <a:ea typeface="楷体_GB2312" pitchFamily="49" charset="-122"/>
              </a:rPr>
              <a:t>1</a:t>
            </a:r>
            <a:r>
              <a:rPr lang="en-US" altLang="zh-CN" sz="2000" dirty="0">
                <a:latin typeface="Times New Roman" pitchFamily="18" charset="0"/>
                <a:ea typeface="楷体_GB2312" pitchFamily="49" charset="-122"/>
              </a:rPr>
              <a:t>×2</a:t>
            </a:r>
            <a:r>
              <a:rPr lang="en-US" altLang="zh-CN" sz="2000" baseline="30000" dirty="0">
                <a:latin typeface="Times New Roman" pitchFamily="18" charset="0"/>
                <a:ea typeface="楷体_GB2312" pitchFamily="49" charset="-122"/>
              </a:rPr>
              <a:t>4</a:t>
            </a:r>
            <a:r>
              <a:rPr lang="zh-CN" altLang="en-US" sz="2000" dirty="0">
                <a:latin typeface="Times New Roman" pitchFamily="18" charset="0"/>
                <a:ea typeface="楷体_GB2312" pitchFamily="49" charset="-122"/>
              </a:rPr>
              <a:t>）</a:t>
            </a:r>
            <a:endParaRPr lang="ja-JP" altLang="en-US" dirty="0">
              <a:latin typeface="Times New Roman" pitchFamily="18" charset="0"/>
              <a:ea typeface="楷体_GB2312" pitchFamily="49" charset="-122"/>
            </a:endParaRPr>
          </a:p>
          <a:p>
            <a:pPr marL="914400" lvl="1" indent="-457200" eaLnBrk="1" hangingPunct="1">
              <a:spcBef>
                <a:spcPct val="20000"/>
              </a:spcBef>
              <a:buClr>
                <a:schemeClr val="accent1"/>
              </a:buClr>
              <a:buFont typeface="Wingdings" pitchFamily="2" charset="2"/>
              <a:buNone/>
            </a:pPr>
            <a:endParaRPr lang="zh-CN" altLang="en-US" sz="1200" dirty="0">
              <a:latin typeface="Times New Roman" pitchFamily="18" charset="0"/>
              <a:ea typeface="楷体_GB2312" pitchFamily="49" charset="-122"/>
            </a:endParaRPr>
          </a:p>
        </p:txBody>
      </p:sp>
      <p:pic>
        <p:nvPicPr>
          <p:cNvPr id="999428" name="Picture 4"/>
          <p:cNvPicPr>
            <a:picLocks noChangeAspect="1" noChangeArrowheads="1"/>
          </p:cNvPicPr>
          <p:nvPr/>
        </p:nvPicPr>
        <p:blipFill>
          <a:blip r:embed="rId3"/>
          <a:srcRect/>
          <a:stretch>
            <a:fillRect/>
          </a:stretch>
        </p:blipFill>
        <p:spPr bwMode="auto">
          <a:xfrm>
            <a:off x="5086374" y="3933825"/>
            <a:ext cx="2986088" cy="2360613"/>
          </a:xfrm>
          <a:prstGeom prst="rect">
            <a:avLst/>
          </a:prstGeom>
          <a:noFill/>
          <a:ln w="9525" algn="ctr">
            <a:noFill/>
            <a:miter lim="800000"/>
            <a:headEnd/>
            <a:tailEnd/>
          </a:ln>
          <a:effectLst/>
        </p:spPr>
      </p:pic>
      <p:pic>
        <p:nvPicPr>
          <p:cNvPr id="999429" name="Picture 5"/>
          <p:cNvPicPr>
            <a:picLocks noChangeAspect="1" noChangeArrowheads="1"/>
          </p:cNvPicPr>
          <p:nvPr/>
        </p:nvPicPr>
        <p:blipFill>
          <a:blip r:embed="rId4"/>
          <a:srcRect/>
          <a:stretch>
            <a:fillRect/>
          </a:stretch>
        </p:blipFill>
        <p:spPr bwMode="auto">
          <a:xfrm>
            <a:off x="1376387" y="3933825"/>
            <a:ext cx="3060700" cy="2366963"/>
          </a:xfrm>
          <a:prstGeom prst="rect">
            <a:avLst/>
          </a:prstGeom>
          <a:noFill/>
          <a:ln w="9525" algn="ctr">
            <a:noFill/>
            <a:miter lim="800000"/>
            <a:headEnd/>
            <a:tailEnd/>
          </a:ln>
          <a:effectLst/>
        </p:spPr>
      </p:pic>
      <p:sp>
        <p:nvSpPr>
          <p:cNvPr id="999430" name="AutoShape 6"/>
          <p:cNvSpPr>
            <a:spLocks noChangeArrowheads="1"/>
          </p:cNvSpPr>
          <p:nvPr/>
        </p:nvSpPr>
        <p:spPr bwMode="auto">
          <a:xfrm>
            <a:off x="4581549" y="5084763"/>
            <a:ext cx="360363" cy="144462"/>
          </a:xfrm>
          <a:prstGeom prst="rightArrow">
            <a:avLst>
              <a:gd name="adj1" fmla="val 50000"/>
              <a:gd name="adj2" fmla="val 62363"/>
            </a:avLst>
          </a:prstGeom>
          <a:noFill/>
          <a:ln w="9525" algn="ctr">
            <a:solidFill>
              <a:schemeClr val="tx2"/>
            </a:solid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99430"/>
                                        </p:tgtEl>
                                        <p:attrNameLst>
                                          <p:attrName>style.visibility</p:attrName>
                                        </p:attrNameLst>
                                      </p:cBhvr>
                                      <p:to>
                                        <p:strVal val="visible"/>
                                      </p:to>
                                    </p:set>
                                    <p:animEffect transition="in" filter="blinds(horizontal)">
                                      <p:cBhvr>
                                        <p:cTn id="7" dur="500"/>
                                        <p:tgtEl>
                                          <p:spTgt spid="999430"/>
                                        </p:tgtEl>
                                      </p:cBhvr>
                                    </p:animEffect>
                                  </p:childTnLst>
                                </p:cTn>
                              </p:par>
                              <p:par>
                                <p:cTn id="8" presetID="3" presetClass="entr" presetSubtype="10" fill="hold" nodeType="withEffect">
                                  <p:stCondLst>
                                    <p:cond delay="0"/>
                                  </p:stCondLst>
                                  <p:childTnLst>
                                    <p:set>
                                      <p:cBhvr>
                                        <p:cTn id="9" dur="1" fill="hold">
                                          <p:stCondLst>
                                            <p:cond delay="0"/>
                                          </p:stCondLst>
                                        </p:cTn>
                                        <p:tgtEl>
                                          <p:spTgt spid="999428"/>
                                        </p:tgtEl>
                                        <p:attrNameLst>
                                          <p:attrName>style.visibility</p:attrName>
                                        </p:attrNameLst>
                                      </p:cBhvr>
                                      <p:to>
                                        <p:strVal val="visible"/>
                                      </p:to>
                                    </p:set>
                                    <p:animEffect transition="in" filter="blinds(horizontal)">
                                      <p:cBhvr>
                                        <p:cTn id="10" dur="500"/>
                                        <p:tgtEl>
                                          <p:spTgt spid="999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94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474" name="Rectangle 2"/>
          <p:cNvSpPr>
            <a:spLocks noGrp="1" noChangeArrowheads="1"/>
          </p:cNvSpPr>
          <p:nvPr>
            <p:ph type="title"/>
          </p:nvPr>
        </p:nvSpPr>
        <p:spPr/>
        <p:txBody>
          <a:bodyPr/>
          <a:lstStyle/>
          <a:p>
            <a:r>
              <a:rPr lang="zh-CN" altLang="en-US"/>
              <a:t>正交实验法  </a:t>
            </a:r>
          </a:p>
        </p:txBody>
      </p:sp>
      <p:sp>
        <p:nvSpPr>
          <p:cNvPr id="1001475" name="Rectangle 3"/>
          <p:cNvSpPr>
            <a:spLocks noChangeArrowheads="1"/>
          </p:cNvSpPr>
          <p:nvPr/>
        </p:nvSpPr>
        <p:spPr bwMode="auto">
          <a:xfrm>
            <a:off x="457200" y="1524000"/>
            <a:ext cx="8291264" cy="1400175"/>
          </a:xfrm>
          <a:prstGeom prst="rect">
            <a:avLst/>
          </a:prstGeom>
          <a:noFill/>
          <a:ln w="9525">
            <a:noFill/>
            <a:miter lim="800000"/>
            <a:headEnd/>
            <a:tailEnd/>
          </a:ln>
          <a:effectLst/>
        </p:spPr>
        <p:txBody>
          <a:bodyPr/>
          <a:lstStyle/>
          <a:p>
            <a:pPr marL="533400" indent="-533400" eaLnBrk="1" hangingPunct="1">
              <a:spcBef>
                <a:spcPct val="20000"/>
              </a:spcBef>
              <a:buClr>
                <a:schemeClr val="hlink"/>
              </a:buClr>
              <a:buFont typeface="Wingdings" pitchFamily="2" charset="2"/>
              <a:buChar char="v"/>
            </a:pPr>
            <a:r>
              <a:rPr lang="zh-CN" altLang="en-US" sz="2000" b="1" dirty="0">
                <a:latin typeface="Times New Roman" pitchFamily="18" charset="0"/>
                <a:ea typeface="楷体_GB2312" pitchFamily="49" charset="-122"/>
              </a:rPr>
              <a:t>正交表可分为</a:t>
            </a:r>
            <a:endParaRPr lang="zh-CN" altLang="en-US" sz="2400" dirty="0">
              <a:latin typeface="Times New Roman" pitchFamily="18" charset="0"/>
              <a:ea typeface="楷体_GB2312" pitchFamily="49" charset="-122"/>
            </a:endParaRPr>
          </a:p>
          <a:p>
            <a:pPr marL="914400" lvl="1" indent="-457200" eaLnBrk="1" hangingPunct="1">
              <a:spcBef>
                <a:spcPct val="20000"/>
              </a:spcBef>
              <a:buClr>
                <a:schemeClr val="accent1"/>
              </a:buClr>
              <a:buFont typeface="Wingdings" pitchFamily="2" charset="2"/>
              <a:buChar char="§"/>
            </a:pPr>
            <a:r>
              <a:rPr lang="zh-CN" altLang="en-US" sz="2400" dirty="0">
                <a:solidFill>
                  <a:srgbClr val="FF0000"/>
                </a:solidFill>
                <a:latin typeface="Times New Roman" pitchFamily="18" charset="0"/>
                <a:ea typeface="楷体_GB2312" pitchFamily="49" charset="-122"/>
              </a:rPr>
              <a:t>统一水平数正交表</a:t>
            </a:r>
            <a:r>
              <a:rPr lang="zh-CN" altLang="en-US" sz="2400" dirty="0">
                <a:latin typeface="Times New Roman" pitchFamily="18" charset="0"/>
                <a:ea typeface="楷体_GB2312" pitchFamily="49" charset="-122"/>
              </a:rPr>
              <a:t>：表中各个因子的水平数是一样的</a:t>
            </a:r>
          </a:p>
          <a:p>
            <a:pPr marL="914400" lvl="1" indent="-457200" eaLnBrk="1" hangingPunct="1">
              <a:spcBef>
                <a:spcPct val="20000"/>
              </a:spcBef>
              <a:buClr>
                <a:schemeClr val="accent1"/>
              </a:buClr>
              <a:buFont typeface="Wingdings" pitchFamily="2" charset="2"/>
              <a:buChar char="§"/>
            </a:pPr>
            <a:r>
              <a:rPr lang="zh-CN" altLang="en-US" sz="2400" dirty="0">
                <a:solidFill>
                  <a:srgbClr val="FF0000"/>
                </a:solidFill>
                <a:latin typeface="Times New Roman" pitchFamily="18" charset="0"/>
                <a:ea typeface="楷体_GB2312" pitchFamily="49" charset="-122"/>
              </a:rPr>
              <a:t>混合水平数正交表</a:t>
            </a:r>
            <a:r>
              <a:rPr lang="zh-CN" altLang="en-US" sz="2400" dirty="0">
                <a:latin typeface="Times New Roman" pitchFamily="18" charset="0"/>
                <a:ea typeface="楷体_GB2312" pitchFamily="49" charset="-122"/>
              </a:rPr>
              <a:t>：表中的各个因子数的水平数不同</a:t>
            </a:r>
          </a:p>
          <a:p>
            <a:pPr marL="914400" lvl="1" indent="-457200" eaLnBrk="1" hangingPunct="1">
              <a:spcBef>
                <a:spcPct val="20000"/>
              </a:spcBef>
              <a:buClr>
                <a:schemeClr val="accent1"/>
              </a:buClr>
              <a:buFont typeface="Wingdings" pitchFamily="2" charset="2"/>
              <a:buChar char="§"/>
            </a:pPr>
            <a:endParaRPr lang="zh-CN" altLang="en-US" sz="2400" dirty="0">
              <a:latin typeface="Times New Roman" pitchFamily="18" charset="0"/>
              <a:ea typeface="楷体_GB2312" pitchFamily="49" charset="-122"/>
            </a:endParaRPr>
          </a:p>
          <a:p>
            <a:pPr marL="533400" indent="-533400" eaLnBrk="1" hangingPunct="1">
              <a:spcBef>
                <a:spcPct val="20000"/>
              </a:spcBef>
              <a:buClr>
                <a:schemeClr val="hlink"/>
              </a:buClr>
              <a:buFont typeface="Wingdings" pitchFamily="2" charset="2"/>
              <a:buChar char="v"/>
            </a:pPr>
            <a:endParaRPr lang="ja-JP" altLang="en-US" sz="2000" dirty="0">
              <a:latin typeface="Times New Roman" pitchFamily="18" charset="0"/>
              <a:ea typeface="楷体_GB2312" pitchFamily="49" charset="-122"/>
            </a:endParaRPr>
          </a:p>
          <a:p>
            <a:pPr marL="914400" lvl="1" indent="-457200" eaLnBrk="1" hangingPunct="1">
              <a:spcBef>
                <a:spcPct val="20000"/>
              </a:spcBef>
              <a:buClr>
                <a:schemeClr val="accent1"/>
              </a:buClr>
              <a:buFont typeface="Wingdings" pitchFamily="2" charset="2"/>
              <a:buNone/>
            </a:pPr>
            <a:endParaRPr lang="zh-CN" altLang="en-US" sz="1400" dirty="0">
              <a:latin typeface="Times New Roman" pitchFamily="18" charset="0"/>
              <a:ea typeface="楷体_GB2312" pitchFamily="49" charset="-122"/>
            </a:endParaRPr>
          </a:p>
        </p:txBody>
      </p:sp>
      <p:sp>
        <p:nvSpPr>
          <p:cNvPr id="1001476" name="Rectangle 4"/>
          <p:cNvSpPr>
            <a:spLocks noChangeArrowheads="1"/>
          </p:cNvSpPr>
          <p:nvPr/>
        </p:nvSpPr>
        <p:spPr bwMode="auto">
          <a:xfrm>
            <a:off x="228600" y="2286000"/>
            <a:ext cx="4114800" cy="1447800"/>
          </a:xfrm>
          <a:prstGeom prst="rect">
            <a:avLst/>
          </a:prstGeom>
          <a:noFill/>
          <a:ln w="9525">
            <a:noFill/>
            <a:miter lim="800000"/>
            <a:headEnd/>
            <a:tailEnd/>
          </a:ln>
          <a:effectLst/>
        </p:spPr>
        <p:txBody>
          <a:bodyPr/>
          <a:lstStyle/>
          <a:p>
            <a:pPr marL="533400" indent="-533400" eaLnBrk="1" hangingPunct="1">
              <a:spcBef>
                <a:spcPct val="20000"/>
              </a:spcBef>
              <a:buClr>
                <a:schemeClr val="hlink"/>
              </a:buClr>
              <a:buFont typeface="Wingdings" pitchFamily="2" charset="2"/>
              <a:buChar char="v"/>
            </a:pPr>
            <a:endParaRPr lang="zh-CN" altLang="en-US" sz="2000">
              <a:latin typeface="Times New Roman" pitchFamily="18" charset="0"/>
              <a:ea typeface="楷体_GB2312" pitchFamily="49" charset="-122"/>
            </a:endParaRPr>
          </a:p>
        </p:txBody>
      </p:sp>
      <p:sp>
        <p:nvSpPr>
          <p:cNvPr id="1001477" name="Rectangle 5"/>
          <p:cNvSpPr>
            <a:spLocks noChangeArrowheads="1"/>
          </p:cNvSpPr>
          <p:nvPr/>
        </p:nvSpPr>
        <p:spPr bwMode="auto">
          <a:xfrm>
            <a:off x="458788" y="2816225"/>
            <a:ext cx="8001000" cy="3133725"/>
          </a:xfrm>
          <a:prstGeom prst="rect">
            <a:avLst/>
          </a:prstGeom>
          <a:noFill/>
          <a:ln w="9525">
            <a:noFill/>
            <a:miter lim="800000"/>
            <a:headEnd/>
            <a:tailEnd/>
          </a:ln>
          <a:effectLst/>
        </p:spPr>
        <p:txBody>
          <a:bodyPr/>
          <a:lstStyle/>
          <a:p>
            <a:pPr marL="533400" indent="-533400" eaLnBrk="1" hangingPunct="1">
              <a:spcBef>
                <a:spcPct val="20000"/>
              </a:spcBef>
              <a:buClr>
                <a:schemeClr val="hlink"/>
              </a:buClr>
              <a:buFont typeface="Wingdings" pitchFamily="2" charset="2"/>
              <a:buChar char="v"/>
            </a:pPr>
            <a:r>
              <a:rPr lang="zh-CN" altLang="en-US" sz="2000" b="1" dirty="0">
                <a:latin typeface="Times New Roman" pitchFamily="18" charset="0"/>
                <a:ea typeface="楷体_GB2312" pitchFamily="49" charset="-122"/>
              </a:rPr>
              <a:t>测试思想</a:t>
            </a:r>
            <a:endParaRPr lang="zh-CN" altLang="en-US" sz="2400" dirty="0">
              <a:latin typeface="Times New Roman" pitchFamily="18" charset="0"/>
              <a:ea typeface="楷体_GB2312" pitchFamily="49" charset="-122"/>
            </a:endParaRPr>
          </a:p>
          <a:p>
            <a:pPr marL="914400" lvl="1" indent="-457200" eaLnBrk="1" hangingPunct="1">
              <a:spcBef>
                <a:spcPts val="600"/>
              </a:spcBef>
              <a:buClr>
                <a:schemeClr val="accent1"/>
              </a:buClr>
              <a:buFont typeface="Wingdings" pitchFamily="2" charset="2"/>
              <a:buChar char="§"/>
            </a:pPr>
            <a:r>
              <a:rPr lang="zh-CN" altLang="en-US" sz="2400" dirty="0">
                <a:latin typeface="Times New Roman" pitchFamily="18" charset="0"/>
                <a:ea typeface="楷体_GB2312" pitchFamily="49" charset="-122"/>
              </a:rPr>
              <a:t>根据被测软件的规格说明书找出影响其功能实现的操作对象和外部因素，把它们当作</a:t>
            </a:r>
            <a:r>
              <a:rPr lang="zh-CN" altLang="en-US" sz="2400" dirty="0">
                <a:solidFill>
                  <a:srgbClr val="FF0000"/>
                </a:solidFill>
                <a:latin typeface="Times New Roman" pitchFamily="18" charset="0"/>
                <a:ea typeface="楷体_GB2312" pitchFamily="49" charset="-122"/>
              </a:rPr>
              <a:t>因子</a:t>
            </a:r>
            <a:r>
              <a:rPr lang="zh-CN" altLang="en-US" sz="2400" dirty="0">
                <a:latin typeface="Times New Roman" pitchFamily="18" charset="0"/>
                <a:ea typeface="楷体_GB2312" pitchFamily="49" charset="-122"/>
              </a:rPr>
              <a:t>，而把各个因子的取值当作</a:t>
            </a:r>
            <a:r>
              <a:rPr lang="zh-CN" altLang="en-US" sz="2400" dirty="0">
                <a:solidFill>
                  <a:srgbClr val="FF0000"/>
                </a:solidFill>
                <a:latin typeface="Times New Roman" pitchFamily="18" charset="0"/>
                <a:ea typeface="楷体_GB2312" pitchFamily="49" charset="-122"/>
              </a:rPr>
              <a:t>状态</a:t>
            </a:r>
            <a:r>
              <a:rPr lang="zh-CN" altLang="en-US" sz="2400" dirty="0">
                <a:latin typeface="Times New Roman" pitchFamily="18" charset="0"/>
                <a:ea typeface="楷体_GB2312" pitchFamily="49" charset="-122"/>
              </a:rPr>
              <a:t>，构造出二元的因素分析表；然后，利用正交表进行各因子的状态组合，构造有效的测试输入数据集</a:t>
            </a:r>
          </a:p>
          <a:p>
            <a:pPr marL="1295400" lvl="2" indent="-381000" eaLnBrk="1" hangingPunct="1">
              <a:spcBef>
                <a:spcPts val="600"/>
              </a:spcBef>
              <a:buClr>
                <a:schemeClr val="tx1"/>
              </a:buClr>
              <a:buFontTx/>
              <a:buChar char="•"/>
            </a:pPr>
            <a:r>
              <a:rPr lang="zh-CN" altLang="en-US" sz="2400" dirty="0">
                <a:latin typeface="Times New Roman" pitchFamily="18" charset="0"/>
                <a:ea typeface="楷体_GB2312" pitchFamily="49" charset="-122"/>
              </a:rPr>
              <a:t>正交表的因子对应被测对象的测试因素</a:t>
            </a:r>
          </a:p>
          <a:p>
            <a:pPr marL="1295400" lvl="2" indent="-381000" eaLnBrk="1" hangingPunct="1">
              <a:spcBef>
                <a:spcPts val="600"/>
              </a:spcBef>
              <a:buClr>
                <a:schemeClr val="tx1"/>
              </a:buClr>
              <a:buFontTx/>
              <a:buChar char="•"/>
            </a:pPr>
            <a:r>
              <a:rPr lang="zh-CN" altLang="en-US" sz="2400" dirty="0">
                <a:latin typeface="Times New Roman" pitchFamily="18" charset="0"/>
                <a:ea typeface="楷体_GB2312" pitchFamily="49" charset="-122"/>
              </a:rPr>
              <a:t>因子的水平可以看成是各测试因素的取值。</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22" name="Rectangle 2"/>
          <p:cNvSpPr>
            <a:spLocks noGrp="1" noChangeArrowheads="1"/>
          </p:cNvSpPr>
          <p:nvPr>
            <p:ph type="title"/>
          </p:nvPr>
        </p:nvSpPr>
        <p:spPr/>
        <p:txBody>
          <a:bodyPr/>
          <a:lstStyle/>
          <a:p>
            <a:r>
              <a:rPr lang="zh-CN" altLang="en-US"/>
              <a:t>正交实验法  </a:t>
            </a:r>
          </a:p>
        </p:txBody>
      </p:sp>
      <p:sp>
        <p:nvSpPr>
          <p:cNvPr id="1003523" name="Rectangle 3"/>
          <p:cNvSpPr>
            <a:spLocks noChangeArrowheads="1"/>
          </p:cNvSpPr>
          <p:nvPr/>
        </p:nvSpPr>
        <p:spPr bwMode="auto">
          <a:xfrm>
            <a:off x="228600" y="2286000"/>
            <a:ext cx="4114800" cy="1447800"/>
          </a:xfrm>
          <a:prstGeom prst="rect">
            <a:avLst/>
          </a:prstGeom>
          <a:noFill/>
          <a:ln w="9525">
            <a:noFill/>
            <a:miter lim="800000"/>
            <a:headEnd/>
            <a:tailEnd/>
          </a:ln>
          <a:effectLst/>
        </p:spPr>
        <p:txBody>
          <a:bodyPr/>
          <a:lstStyle/>
          <a:p>
            <a:pPr marL="533400" indent="-533400" eaLnBrk="1" hangingPunct="1">
              <a:spcBef>
                <a:spcPct val="20000"/>
              </a:spcBef>
              <a:buClr>
                <a:schemeClr val="hlink"/>
              </a:buClr>
              <a:buFont typeface="Wingdings" pitchFamily="2" charset="2"/>
              <a:buChar char="v"/>
            </a:pPr>
            <a:endParaRPr lang="zh-CN" altLang="en-US" sz="2000">
              <a:latin typeface="Times New Roman" pitchFamily="18" charset="0"/>
              <a:ea typeface="楷体_GB2312" pitchFamily="49" charset="-122"/>
            </a:endParaRPr>
          </a:p>
        </p:txBody>
      </p:sp>
      <p:sp>
        <p:nvSpPr>
          <p:cNvPr id="1003524" name="Rectangle 4"/>
          <p:cNvSpPr>
            <a:spLocks noChangeArrowheads="1"/>
          </p:cNvSpPr>
          <p:nvPr/>
        </p:nvSpPr>
        <p:spPr bwMode="auto">
          <a:xfrm>
            <a:off x="503238" y="1449388"/>
            <a:ext cx="8001000" cy="4716462"/>
          </a:xfrm>
          <a:prstGeom prst="rect">
            <a:avLst/>
          </a:prstGeom>
          <a:noFill/>
          <a:ln w="9525">
            <a:noFill/>
            <a:miter lim="800000"/>
            <a:headEnd/>
            <a:tailEnd/>
          </a:ln>
          <a:effectLst/>
        </p:spPr>
        <p:txBody>
          <a:bodyPr/>
          <a:lstStyle/>
          <a:p>
            <a:pPr marL="533400" indent="-533400" eaLnBrk="1" hangingPunct="1">
              <a:lnSpc>
                <a:spcPct val="150000"/>
              </a:lnSpc>
              <a:spcBef>
                <a:spcPct val="20000"/>
              </a:spcBef>
              <a:buClr>
                <a:schemeClr val="hlink"/>
              </a:buClr>
              <a:buFont typeface="Wingdings" pitchFamily="2" charset="2"/>
              <a:buChar char="v"/>
            </a:pPr>
            <a:r>
              <a:rPr lang="zh-CN" altLang="en-US" sz="2400" b="1" dirty="0">
                <a:latin typeface="Times New Roman" pitchFamily="18" charset="0"/>
                <a:ea typeface="楷体_GB2312" pitchFamily="49" charset="-122"/>
              </a:rPr>
              <a:t>设计步骤</a:t>
            </a:r>
            <a:endParaRPr lang="zh-CN" altLang="en-US" sz="2400" dirty="0">
              <a:latin typeface="Times New Roman" pitchFamily="18" charset="0"/>
              <a:ea typeface="楷体_GB2312" pitchFamily="49" charset="-122"/>
            </a:endParaRPr>
          </a:p>
          <a:p>
            <a:pPr marL="914400" lvl="1" indent="-457200" eaLnBrk="1" hangingPunct="1">
              <a:lnSpc>
                <a:spcPct val="150000"/>
              </a:lnSpc>
              <a:spcBef>
                <a:spcPct val="20000"/>
              </a:spcBef>
              <a:buClr>
                <a:schemeClr val="accent1"/>
              </a:buClr>
              <a:buFont typeface="Wingdings" pitchFamily="2" charset="2"/>
              <a:buAutoNum type="arabicPeriod"/>
            </a:pPr>
            <a:r>
              <a:rPr lang="zh-CN" altLang="en-US" sz="2400" dirty="0">
                <a:latin typeface="Times New Roman" pitchFamily="18" charset="0"/>
                <a:ea typeface="楷体_GB2312" pitchFamily="49" charset="-122"/>
              </a:rPr>
              <a:t>依据被测对象说明构造因子</a:t>
            </a:r>
            <a:r>
              <a:rPr lang="en-US" altLang="zh-CN" sz="2400" dirty="0">
                <a:latin typeface="Times New Roman" pitchFamily="18" charset="0"/>
                <a:ea typeface="楷体_GB2312" pitchFamily="49" charset="-122"/>
              </a:rPr>
              <a:t>—</a:t>
            </a:r>
            <a:r>
              <a:rPr lang="zh-CN" altLang="en-US" sz="2400" dirty="0">
                <a:solidFill>
                  <a:srgbClr val="FF0000"/>
                </a:solidFill>
                <a:latin typeface="Times New Roman" pitchFamily="18" charset="0"/>
                <a:ea typeface="楷体_GB2312" pitchFamily="49" charset="-122"/>
              </a:rPr>
              <a:t>状态表</a:t>
            </a:r>
          </a:p>
          <a:p>
            <a:pPr marL="914400" lvl="1" indent="-457200" eaLnBrk="1" hangingPunct="1">
              <a:lnSpc>
                <a:spcPct val="150000"/>
              </a:lnSpc>
              <a:spcBef>
                <a:spcPct val="20000"/>
              </a:spcBef>
              <a:buClr>
                <a:schemeClr val="accent1"/>
              </a:buClr>
              <a:buFont typeface="Wingdings" pitchFamily="2" charset="2"/>
              <a:buAutoNum type="arabicPeriod"/>
            </a:pPr>
            <a:r>
              <a:rPr lang="zh-CN" altLang="en-US" sz="2400" dirty="0">
                <a:latin typeface="Times New Roman" pitchFamily="18" charset="0"/>
                <a:ea typeface="楷体_GB2312" pitchFamily="49" charset="-122"/>
              </a:rPr>
              <a:t>加权筛选，生成</a:t>
            </a:r>
            <a:r>
              <a:rPr lang="zh-CN" altLang="en-US" sz="2400" dirty="0">
                <a:solidFill>
                  <a:srgbClr val="FF0000"/>
                </a:solidFill>
                <a:latin typeface="Times New Roman" pitchFamily="18" charset="0"/>
                <a:ea typeface="楷体_GB2312" pitchFamily="49" charset="-122"/>
              </a:rPr>
              <a:t>因素分析表</a:t>
            </a:r>
          </a:p>
          <a:p>
            <a:pPr marL="914400" lvl="1" indent="-457200" eaLnBrk="1" hangingPunct="1">
              <a:lnSpc>
                <a:spcPct val="150000"/>
              </a:lnSpc>
              <a:spcBef>
                <a:spcPct val="20000"/>
              </a:spcBef>
              <a:buClr>
                <a:schemeClr val="accent1"/>
              </a:buClr>
              <a:buFont typeface="Wingdings" pitchFamily="2" charset="2"/>
              <a:buAutoNum type="arabicPeriod"/>
            </a:pPr>
            <a:r>
              <a:rPr lang="zh-CN" altLang="en-US" sz="2400" dirty="0">
                <a:latin typeface="Times New Roman" pitchFamily="18" charset="0"/>
                <a:ea typeface="楷体_GB2312" pitchFamily="49" charset="-122"/>
              </a:rPr>
              <a:t>选取合适的正交表，生成</a:t>
            </a:r>
            <a:r>
              <a:rPr lang="zh-CN" altLang="en-US" sz="2400" dirty="0">
                <a:solidFill>
                  <a:srgbClr val="FF0000"/>
                </a:solidFill>
                <a:latin typeface="Times New Roman" pitchFamily="18" charset="0"/>
                <a:ea typeface="楷体_GB2312" pitchFamily="49" charset="-122"/>
              </a:rPr>
              <a:t>测试数据集</a:t>
            </a:r>
          </a:p>
          <a:p>
            <a:pPr marL="914400" lvl="1" indent="-457200" eaLnBrk="1" hangingPunct="1">
              <a:lnSpc>
                <a:spcPct val="150000"/>
              </a:lnSpc>
              <a:spcBef>
                <a:spcPct val="20000"/>
              </a:spcBef>
              <a:buClr>
                <a:schemeClr val="accent1"/>
              </a:buClr>
              <a:buFont typeface="Wingdings" pitchFamily="2" charset="2"/>
              <a:buAutoNum type="arabicPeriod"/>
            </a:pPr>
            <a:r>
              <a:rPr lang="zh-CN" altLang="en-US" sz="2400" dirty="0">
                <a:latin typeface="Times New Roman" pitchFamily="18" charset="0"/>
                <a:ea typeface="楷体_GB2312" pitchFamily="49" charset="-122"/>
              </a:rPr>
              <a:t>根据被测对象的特征，补充由正交表无法得到的测试用例</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70" name="Rectangle 2"/>
          <p:cNvSpPr>
            <a:spLocks noGrp="1" noChangeArrowheads="1"/>
          </p:cNvSpPr>
          <p:nvPr>
            <p:ph type="title"/>
          </p:nvPr>
        </p:nvSpPr>
        <p:spPr/>
        <p:txBody>
          <a:bodyPr/>
          <a:lstStyle/>
          <a:p>
            <a:r>
              <a:rPr lang="zh-CN" altLang="en-US"/>
              <a:t>构造因子</a:t>
            </a:r>
            <a:r>
              <a:rPr lang="en-US" altLang="zh-CN"/>
              <a:t>-</a:t>
            </a:r>
            <a:r>
              <a:rPr lang="zh-CN" altLang="en-US"/>
              <a:t>状态表  </a:t>
            </a:r>
          </a:p>
        </p:txBody>
      </p:sp>
      <p:sp>
        <p:nvSpPr>
          <p:cNvPr id="1005571" name="Rectangle 3"/>
          <p:cNvSpPr>
            <a:spLocks noChangeArrowheads="1"/>
          </p:cNvSpPr>
          <p:nvPr/>
        </p:nvSpPr>
        <p:spPr bwMode="auto">
          <a:xfrm>
            <a:off x="228600" y="2286000"/>
            <a:ext cx="4114800" cy="1447800"/>
          </a:xfrm>
          <a:prstGeom prst="rect">
            <a:avLst/>
          </a:prstGeom>
          <a:noFill/>
          <a:ln w="9525">
            <a:noFill/>
            <a:miter lim="800000"/>
            <a:headEnd/>
            <a:tailEnd/>
          </a:ln>
          <a:effectLst/>
        </p:spPr>
        <p:txBody>
          <a:bodyPr/>
          <a:lstStyle/>
          <a:p>
            <a:pPr marL="533400" indent="-533400" eaLnBrk="1" hangingPunct="1">
              <a:spcBef>
                <a:spcPct val="20000"/>
              </a:spcBef>
              <a:buClr>
                <a:schemeClr val="hlink"/>
              </a:buClr>
              <a:buFont typeface="Wingdings" pitchFamily="2" charset="2"/>
              <a:buChar char="v"/>
            </a:pPr>
            <a:endParaRPr lang="zh-CN" altLang="en-US" sz="2000">
              <a:latin typeface="Times New Roman" pitchFamily="18" charset="0"/>
              <a:ea typeface="楷体_GB2312" pitchFamily="49" charset="-122"/>
            </a:endParaRPr>
          </a:p>
        </p:txBody>
      </p:sp>
      <p:sp>
        <p:nvSpPr>
          <p:cNvPr id="1005572" name="Rectangle 4"/>
          <p:cNvSpPr>
            <a:spLocks noChangeArrowheads="1"/>
          </p:cNvSpPr>
          <p:nvPr/>
        </p:nvSpPr>
        <p:spPr bwMode="auto">
          <a:xfrm>
            <a:off x="503238" y="1449388"/>
            <a:ext cx="8001000" cy="2735262"/>
          </a:xfrm>
          <a:prstGeom prst="rect">
            <a:avLst/>
          </a:prstGeom>
          <a:noFill/>
          <a:ln w="9525">
            <a:noFill/>
            <a:miter lim="800000"/>
            <a:headEnd/>
            <a:tailEnd/>
          </a:ln>
          <a:effectLst/>
        </p:spPr>
        <p:txBody>
          <a:bodyPr/>
          <a:lstStyle/>
          <a:p>
            <a:pPr marL="533400" indent="-533400" eaLnBrk="1" hangingPunct="1">
              <a:lnSpc>
                <a:spcPct val="150000"/>
              </a:lnSpc>
              <a:spcBef>
                <a:spcPct val="20000"/>
              </a:spcBef>
              <a:buClr>
                <a:schemeClr val="hlink"/>
              </a:buClr>
              <a:buFont typeface="Wingdings" pitchFamily="2" charset="2"/>
              <a:buChar char="v"/>
            </a:pPr>
            <a:r>
              <a:rPr lang="zh-CN" altLang="en-US" sz="2000" b="1">
                <a:latin typeface="Times New Roman" pitchFamily="18" charset="0"/>
                <a:ea typeface="楷体_GB2312" pitchFamily="49" charset="-122"/>
              </a:rPr>
              <a:t>案例</a:t>
            </a:r>
            <a:endParaRPr lang="zh-CN" altLang="en-US" sz="2000">
              <a:latin typeface="Times New Roman" pitchFamily="18" charset="0"/>
              <a:ea typeface="楷体_GB2312" pitchFamily="49" charset="-122"/>
            </a:endParaRPr>
          </a:p>
          <a:p>
            <a:pPr marL="914400" lvl="1" indent="-457200" eaLnBrk="1" hangingPunct="1">
              <a:lnSpc>
                <a:spcPct val="150000"/>
              </a:lnSpc>
              <a:spcBef>
                <a:spcPct val="20000"/>
              </a:spcBef>
              <a:buClr>
                <a:schemeClr val="accent1"/>
              </a:buClr>
              <a:buFont typeface="Wingdings" pitchFamily="2" charset="2"/>
              <a:buChar char="§"/>
            </a:pPr>
            <a:r>
              <a:rPr lang="zh-CN" altLang="en-US" sz="2000">
                <a:latin typeface="Times New Roman" pitchFamily="18" charset="0"/>
                <a:ea typeface="楷体_GB2312" pitchFamily="49" charset="-122"/>
              </a:rPr>
              <a:t>某系统的文件查询功能如下描述：某系统文件查询功能面向系统注册用户和非注册用户开放，查询条件有简单查询和高级查询之分，非注册用户只能查询公开文件并且查询结果只能在终端屏幕上显示，系统注册用户可以查询公开文件和授权文件并且查询结果可以输出到指定的文件或在终端上显示。</a:t>
            </a:r>
          </a:p>
        </p:txBody>
      </p:sp>
      <p:pic>
        <p:nvPicPr>
          <p:cNvPr id="1005573" name="Picture 5"/>
          <p:cNvPicPr>
            <a:picLocks noChangeAspect="1" noChangeArrowheads="1"/>
          </p:cNvPicPr>
          <p:nvPr/>
        </p:nvPicPr>
        <p:blipFill>
          <a:blip r:embed="rId3"/>
          <a:srcRect/>
          <a:stretch>
            <a:fillRect/>
          </a:stretch>
        </p:blipFill>
        <p:spPr bwMode="auto">
          <a:xfrm>
            <a:off x="1571604" y="4500570"/>
            <a:ext cx="6943483" cy="1500198"/>
          </a:xfrm>
          <a:prstGeom prst="rect">
            <a:avLst/>
          </a:prstGeom>
          <a:noFill/>
          <a:ln w="9525" algn="ctr">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618" name="Rectangle 2"/>
          <p:cNvSpPr>
            <a:spLocks noGrp="1" noChangeArrowheads="1"/>
          </p:cNvSpPr>
          <p:nvPr>
            <p:ph type="title"/>
          </p:nvPr>
        </p:nvSpPr>
        <p:spPr/>
        <p:txBody>
          <a:bodyPr/>
          <a:lstStyle/>
          <a:p>
            <a:r>
              <a:rPr lang="zh-CN" altLang="en-US"/>
              <a:t>加权筛选  </a:t>
            </a:r>
          </a:p>
        </p:txBody>
      </p:sp>
      <p:sp>
        <p:nvSpPr>
          <p:cNvPr id="1007619" name="Rectangle 3"/>
          <p:cNvSpPr>
            <a:spLocks noChangeArrowheads="1"/>
          </p:cNvSpPr>
          <p:nvPr/>
        </p:nvSpPr>
        <p:spPr bwMode="auto">
          <a:xfrm>
            <a:off x="228600" y="2286000"/>
            <a:ext cx="4114800" cy="1447800"/>
          </a:xfrm>
          <a:prstGeom prst="rect">
            <a:avLst/>
          </a:prstGeom>
          <a:noFill/>
          <a:ln w="9525">
            <a:noFill/>
            <a:miter lim="800000"/>
            <a:headEnd/>
            <a:tailEnd/>
          </a:ln>
          <a:effectLst/>
        </p:spPr>
        <p:txBody>
          <a:bodyPr/>
          <a:lstStyle/>
          <a:p>
            <a:pPr marL="533400" indent="-533400" eaLnBrk="1" hangingPunct="1">
              <a:spcBef>
                <a:spcPct val="20000"/>
              </a:spcBef>
              <a:buClr>
                <a:schemeClr val="hlink"/>
              </a:buClr>
              <a:buFont typeface="Wingdings" pitchFamily="2" charset="2"/>
              <a:buChar char="v"/>
            </a:pPr>
            <a:endParaRPr lang="zh-CN" altLang="en-US" sz="2000">
              <a:latin typeface="Times New Roman" pitchFamily="18" charset="0"/>
              <a:ea typeface="楷体_GB2312" pitchFamily="49" charset="-122"/>
            </a:endParaRPr>
          </a:p>
        </p:txBody>
      </p:sp>
      <p:sp>
        <p:nvSpPr>
          <p:cNvPr id="1007620" name="Rectangle 4"/>
          <p:cNvSpPr>
            <a:spLocks noChangeArrowheads="1"/>
          </p:cNvSpPr>
          <p:nvPr/>
        </p:nvSpPr>
        <p:spPr bwMode="auto">
          <a:xfrm>
            <a:off x="503238" y="1449388"/>
            <a:ext cx="8137525" cy="2735262"/>
          </a:xfrm>
          <a:prstGeom prst="rect">
            <a:avLst/>
          </a:prstGeom>
          <a:noFill/>
          <a:ln w="9525">
            <a:noFill/>
            <a:miter lim="800000"/>
            <a:headEnd/>
            <a:tailEnd/>
          </a:ln>
          <a:effectLst/>
        </p:spPr>
        <p:txBody>
          <a:bodyPr/>
          <a:lstStyle/>
          <a:p>
            <a:pPr marL="533400" indent="-533400" eaLnBrk="1" hangingPunct="1">
              <a:spcBef>
                <a:spcPct val="20000"/>
              </a:spcBef>
              <a:buClr>
                <a:schemeClr val="hlink"/>
              </a:buClr>
              <a:buFont typeface="Wingdings" pitchFamily="2" charset="2"/>
              <a:buChar char="v"/>
            </a:pPr>
            <a:r>
              <a:rPr lang="zh-CN" altLang="en-US" sz="2000" b="1" dirty="0">
                <a:latin typeface="Times New Roman" pitchFamily="18" charset="0"/>
                <a:ea typeface="楷体_GB2312" pitchFamily="49" charset="-122"/>
              </a:rPr>
              <a:t>步骤</a:t>
            </a:r>
            <a:endParaRPr lang="zh-CN" altLang="en-US" sz="2000" dirty="0">
              <a:latin typeface="Times New Roman" pitchFamily="18" charset="0"/>
              <a:ea typeface="楷体_GB2312" pitchFamily="49" charset="-122"/>
            </a:endParaRPr>
          </a:p>
          <a:p>
            <a:pPr marL="914400" lvl="1" indent="-457200" eaLnBrk="1" hangingPunct="1">
              <a:spcBef>
                <a:spcPct val="20000"/>
              </a:spcBef>
              <a:buClr>
                <a:schemeClr val="accent1"/>
              </a:buClr>
              <a:buFont typeface="Wingdings" pitchFamily="2" charset="2"/>
              <a:buAutoNum type="arabicPeriod"/>
            </a:pPr>
            <a:r>
              <a:rPr lang="zh-CN" altLang="en-US" sz="2000" dirty="0">
                <a:latin typeface="Times New Roman" pitchFamily="18" charset="0"/>
                <a:ea typeface="楷体_GB2312" pitchFamily="49" charset="-122"/>
              </a:rPr>
              <a:t>确定各因子</a:t>
            </a:r>
            <a:r>
              <a:rPr lang="en-US" altLang="zh-CN" sz="2000" dirty="0">
                <a:latin typeface="Times New Roman" pitchFamily="18" charset="0"/>
                <a:ea typeface="楷体_GB2312" pitchFamily="49" charset="-122"/>
              </a:rPr>
              <a:t>/</a:t>
            </a:r>
            <a:r>
              <a:rPr lang="zh-CN" altLang="en-US" sz="2000" dirty="0">
                <a:latin typeface="Times New Roman" pitchFamily="18" charset="0"/>
                <a:ea typeface="楷体_GB2312" pitchFamily="49" charset="-122"/>
              </a:rPr>
              <a:t>状态的权值，参见下页权值处理的活动图</a:t>
            </a:r>
          </a:p>
          <a:p>
            <a:pPr marL="914400" lvl="1" indent="-457200" eaLnBrk="1" hangingPunct="1">
              <a:spcBef>
                <a:spcPct val="20000"/>
              </a:spcBef>
              <a:buClr>
                <a:schemeClr val="accent1"/>
              </a:buClr>
              <a:buFont typeface="Wingdings" pitchFamily="2" charset="2"/>
              <a:buAutoNum type="arabicPeriod"/>
            </a:pPr>
            <a:r>
              <a:rPr lang="zh-CN" altLang="en-US" sz="2000" dirty="0">
                <a:latin typeface="Times New Roman" pitchFamily="18" charset="0"/>
                <a:ea typeface="楷体_GB2312" pitchFamily="49" charset="-122"/>
              </a:rPr>
              <a:t>计算权值</a:t>
            </a:r>
          </a:p>
          <a:p>
            <a:pPr marL="1295400" lvl="2" indent="-381000" eaLnBrk="1" hangingPunct="1">
              <a:spcBef>
                <a:spcPct val="20000"/>
              </a:spcBef>
              <a:buClr>
                <a:schemeClr val="tx1"/>
              </a:buClr>
              <a:buFont typeface="Wingdings" pitchFamily="2" charset="2"/>
              <a:buAutoNum type="arabicPeriod"/>
            </a:pPr>
            <a:r>
              <a:rPr lang="zh-CN" altLang="en-US" dirty="0">
                <a:latin typeface="Times New Roman" pitchFamily="18" charset="0"/>
                <a:ea typeface="楷体_GB2312" pitchFamily="49" charset="-122"/>
              </a:rPr>
              <a:t>将各个因子的权值（</a:t>
            </a:r>
            <a:r>
              <a:rPr lang="en-US" altLang="zh-CN" dirty="0">
                <a:latin typeface="Times New Roman" pitchFamily="18" charset="0"/>
                <a:ea typeface="楷体_GB2312" pitchFamily="49" charset="-122"/>
              </a:rPr>
              <a:t>Wi</a:t>
            </a:r>
            <a:r>
              <a:rPr lang="zh-CN" altLang="en-US" dirty="0">
                <a:latin typeface="Times New Roman" pitchFamily="18" charset="0"/>
                <a:ea typeface="楷体_GB2312" pitchFamily="49" charset="-122"/>
              </a:rPr>
              <a:t>）相加，计算权总和（</a:t>
            </a:r>
            <a:r>
              <a:rPr lang="en-US" altLang="zh-CN" dirty="0">
                <a:latin typeface="Times New Roman" pitchFamily="18" charset="0"/>
                <a:ea typeface="楷体_GB2312" pitchFamily="49" charset="-122"/>
              </a:rPr>
              <a:t>SUM</a:t>
            </a:r>
            <a:r>
              <a:rPr lang="zh-CN" altLang="en-US" dirty="0">
                <a:latin typeface="Times New Roman" pitchFamily="18" charset="0"/>
                <a:ea typeface="楷体_GB2312" pitchFamily="49" charset="-122"/>
              </a:rPr>
              <a:t>）</a:t>
            </a:r>
          </a:p>
          <a:p>
            <a:pPr marL="1295400" lvl="2" indent="-381000" eaLnBrk="1" hangingPunct="1">
              <a:spcBef>
                <a:spcPct val="20000"/>
              </a:spcBef>
              <a:buClr>
                <a:schemeClr val="tx1"/>
              </a:buClr>
              <a:buFont typeface="Wingdings" pitchFamily="2" charset="2"/>
              <a:buAutoNum type="arabicPeriod"/>
            </a:pPr>
            <a:r>
              <a:rPr lang="zh-CN" altLang="en-US" dirty="0">
                <a:latin typeface="Times New Roman" pitchFamily="18" charset="0"/>
                <a:ea typeface="楷体_GB2312" pitchFamily="49" charset="-122"/>
              </a:rPr>
              <a:t>将各个因子的权分别除以权总和，得到各因子的权比例</a:t>
            </a:r>
            <a:r>
              <a:rPr lang="en-US" altLang="zh-CN" dirty="0" err="1">
                <a:latin typeface="Times New Roman" pitchFamily="18" charset="0"/>
                <a:ea typeface="楷体_GB2312" pitchFamily="49" charset="-122"/>
              </a:rPr>
              <a:t>ri</a:t>
            </a:r>
            <a:endParaRPr lang="en-US" altLang="zh-CN" dirty="0">
              <a:latin typeface="Times New Roman" pitchFamily="18" charset="0"/>
              <a:ea typeface="楷体_GB2312" pitchFamily="49" charset="-122"/>
            </a:endParaRPr>
          </a:p>
          <a:p>
            <a:pPr marL="1295400" lvl="2" indent="-381000" eaLnBrk="1" hangingPunct="1">
              <a:spcBef>
                <a:spcPct val="20000"/>
              </a:spcBef>
              <a:buClr>
                <a:schemeClr val="tx1"/>
              </a:buClr>
              <a:buFont typeface="Wingdings" pitchFamily="2" charset="2"/>
              <a:buAutoNum type="arabicPeriod"/>
            </a:pPr>
            <a:r>
              <a:rPr lang="zh-CN" altLang="en-US" dirty="0">
                <a:latin typeface="Times New Roman" pitchFamily="18" charset="0"/>
                <a:ea typeface="楷体_GB2312" pitchFamily="49" charset="-122"/>
              </a:rPr>
              <a:t>采用因子数倒数的一半，即</a:t>
            </a:r>
            <a:r>
              <a:rPr lang="en-US" altLang="zh-CN" dirty="0">
                <a:latin typeface="Times New Roman" pitchFamily="18" charset="0"/>
                <a:ea typeface="楷体_GB2312" pitchFamily="49" charset="-122"/>
              </a:rPr>
              <a:t>1/2n</a:t>
            </a:r>
            <a:r>
              <a:rPr lang="zh-CN" altLang="en-US" dirty="0">
                <a:latin typeface="Times New Roman" pitchFamily="18" charset="0"/>
                <a:ea typeface="楷体_GB2312" pitchFamily="49" charset="-122"/>
              </a:rPr>
              <a:t>作为权比例标准值，将各个因子的权比例</a:t>
            </a:r>
            <a:r>
              <a:rPr lang="en-US" altLang="zh-CN" dirty="0" err="1">
                <a:latin typeface="Times New Roman" pitchFamily="18" charset="0"/>
                <a:ea typeface="楷体_GB2312" pitchFamily="49" charset="-122"/>
              </a:rPr>
              <a:t>ri</a:t>
            </a:r>
            <a:r>
              <a:rPr lang="zh-CN" altLang="en-US" dirty="0">
                <a:latin typeface="Times New Roman" pitchFamily="18" charset="0"/>
                <a:ea typeface="楷体_GB2312" pitchFamily="49" charset="-122"/>
              </a:rPr>
              <a:t>与</a:t>
            </a:r>
            <a:r>
              <a:rPr lang="en-US" altLang="zh-CN" dirty="0">
                <a:latin typeface="Times New Roman" pitchFamily="18" charset="0"/>
                <a:ea typeface="楷体_GB2312" pitchFamily="49" charset="-122"/>
              </a:rPr>
              <a:t>1/2n</a:t>
            </a:r>
            <a:r>
              <a:rPr lang="zh-CN" altLang="en-US" dirty="0">
                <a:latin typeface="Times New Roman" pitchFamily="18" charset="0"/>
                <a:ea typeface="楷体_GB2312" pitchFamily="49" charset="-122"/>
              </a:rPr>
              <a:t>比较，若</a:t>
            </a:r>
            <a:r>
              <a:rPr lang="en-US" altLang="zh-CN" dirty="0" err="1">
                <a:latin typeface="Times New Roman" pitchFamily="18" charset="0"/>
                <a:ea typeface="楷体_GB2312" pitchFamily="49" charset="-122"/>
              </a:rPr>
              <a:t>ri</a:t>
            </a:r>
            <a:r>
              <a:rPr lang="en-US" altLang="zh-CN" dirty="0">
                <a:latin typeface="Times New Roman" pitchFamily="18" charset="0"/>
                <a:ea typeface="楷体_GB2312" pitchFamily="49" charset="-122"/>
              </a:rPr>
              <a:t>&gt;1/2n,</a:t>
            </a:r>
            <a:r>
              <a:rPr lang="zh-CN" altLang="en-US" dirty="0">
                <a:latin typeface="Times New Roman" pitchFamily="18" charset="0"/>
                <a:ea typeface="楷体_GB2312" pitchFamily="49" charset="-122"/>
              </a:rPr>
              <a:t>则保留，否则舍去该因子</a:t>
            </a:r>
          </a:p>
        </p:txBody>
      </p:sp>
      <p:pic>
        <p:nvPicPr>
          <p:cNvPr id="1007621" name="Picture 5"/>
          <p:cNvPicPr>
            <a:picLocks noChangeAspect="1" noChangeArrowheads="1"/>
          </p:cNvPicPr>
          <p:nvPr/>
        </p:nvPicPr>
        <p:blipFill>
          <a:blip r:embed="rId3"/>
          <a:srcRect/>
          <a:stretch>
            <a:fillRect/>
          </a:stretch>
        </p:blipFill>
        <p:spPr bwMode="auto">
          <a:xfrm>
            <a:off x="1571604" y="4286256"/>
            <a:ext cx="6182925" cy="1492267"/>
          </a:xfrm>
          <a:prstGeom prst="rect">
            <a:avLst/>
          </a:prstGeom>
          <a:noFill/>
          <a:ln w="9525" algn="ctr">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666" name="Rectangle 2"/>
          <p:cNvSpPr>
            <a:spLocks noGrp="1" noChangeArrowheads="1"/>
          </p:cNvSpPr>
          <p:nvPr>
            <p:ph type="title"/>
          </p:nvPr>
        </p:nvSpPr>
        <p:spPr/>
        <p:txBody>
          <a:bodyPr/>
          <a:lstStyle/>
          <a:p>
            <a:r>
              <a:rPr lang="zh-CN" altLang="en-US"/>
              <a:t>加权筛选</a:t>
            </a:r>
          </a:p>
        </p:txBody>
      </p:sp>
      <p:sp>
        <p:nvSpPr>
          <p:cNvPr id="1009667" name="Oval 3"/>
          <p:cNvSpPr>
            <a:spLocks noChangeArrowheads="1"/>
          </p:cNvSpPr>
          <p:nvPr/>
        </p:nvSpPr>
        <p:spPr bwMode="auto">
          <a:xfrm>
            <a:off x="3957638" y="4597400"/>
            <a:ext cx="196850" cy="182563"/>
          </a:xfrm>
          <a:prstGeom prst="ellipse">
            <a:avLst/>
          </a:prstGeom>
          <a:noFill/>
          <a:ln w="12700" cap="sq" algn="ctr">
            <a:solidFill>
              <a:srgbClr val="FF0000"/>
            </a:solidFill>
            <a:round/>
            <a:headEnd/>
            <a:tailEnd/>
          </a:ln>
          <a:effectLst/>
        </p:spPr>
        <p:txBody>
          <a:bodyPr wrap="none" anchor="ctr"/>
          <a:lstStyle/>
          <a:p>
            <a:endParaRPr lang="zh-CN" altLang="en-US" b="1"/>
          </a:p>
        </p:txBody>
      </p:sp>
      <p:sp>
        <p:nvSpPr>
          <p:cNvPr id="1009668" name="Oval 4"/>
          <p:cNvSpPr>
            <a:spLocks noChangeArrowheads="1"/>
          </p:cNvSpPr>
          <p:nvPr/>
        </p:nvSpPr>
        <p:spPr bwMode="auto">
          <a:xfrm>
            <a:off x="3892550" y="4533900"/>
            <a:ext cx="327025" cy="303213"/>
          </a:xfrm>
          <a:prstGeom prst="ellipse">
            <a:avLst/>
          </a:prstGeom>
          <a:noFill/>
          <a:ln w="12700" cap="sq" algn="ctr">
            <a:solidFill>
              <a:srgbClr val="FF0000"/>
            </a:solidFill>
            <a:round/>
            <a:headEnd/>
            <a:tailEnd/>
          </a:ln>
          <a:effectLst/>
        </p:spPr>
        <p:txBody>
          <a:bodyPr wrap="none" anchor="ctr"/>
          <a:lstStyle/>
          <a:p>
            <a:endParaRPr lang="zh-CN" altLang="en-US" b="1"/>
          </a:p>
        </p:txBody>
      </p:sp>
      <p:sp>
        <p:nvSpPr>
          <p:cNvPr id="1009669" name="Oval 5"/>
          <p:cNvSpPr>
            <a:spLocks noChangeArrowheads="1"/>
          </p:cNvSpPr>
          <p:nvPr/>
        </p:nvSpPr>
        <p:spPr bwMode="auto">
          <a:xfrm>
            <a:off x="919163" y="5938838"/>
            <a:ext cx="196850" cy="182562"/>
          </a:xfrm>
          <a:prstGeom prst="ellipse">
            <a:avLst/>
          </a:prstGeom>
          <a:noFill/>
          <a:ln w="12700" cap="sq" algn="ctr">
            <a:solidFill>
              <a:srgbClr val="FF0000"/>
            </a:solidFill>
            <a:round/>
            <a:headEnd/>
            <a:tailEnd/>
          </a:ln>
          <a:effectLst/>
        </p:spPr>
        <p:txBody>
          <a:bodyPr wrap="none" anchor="ctr"/>
          <a:lstStyle/>
          <a:p>
            <a:endParaRPr lang="zh-CN" altLang="en-US" b="1"/>
          </a:p>
        </p:txBody>
      </p:sp>
      <p:sp>
        <p:nvSpPr>
          <p:cNvPr id="1009670" name="Oval 6"/>
          <p:cNvSpPr>
            <a:spLocks noChangeArrowheads="1"/>
          </p:cNvSpPr>
          <p:nvPr/>
        </p:nvSpPr>
        <p:spPr bwMode="auto">
          <a:xfrm>
            <a:off x="854075" y="5875338"/>
            <a:ext cx="327025" cy="303212"/>
          </a:xfrm>
          <a:prstGeom prst="ellipse">
            <a:avLst/>
          </a:prstGeom>
          <a:noFill/>
          <a:ln w="12700" cap="sq" algn="ctr">
            <a:solidFill>
              <a:srgbClr val="FF0000"/>
            </a:solidFill>
            <a:round/>
            <a:headEnd/>
            <a:tailEnd/>
          </a:ln>
          <a:effectLst/>
        </p:spPr>
        <p:txBody>
          <a:bodyPr wrap="none" anchor="ctr"/>
          <a:lstStyle/>
          <a:p>
            <a:endParaRPr lang="zh-CN" altLang="en-US" b="1"/>
          </a:p>
        </p:txBody>
      </p:sp>
      <p:sp>
        <p:nvSpPr>
          <p:cNvPr id="1009671" name="Oval 7"/>
          <p:cNvSpPr>
            <a:spLocks noChangeArrowheads="1"/>
          </p:cNvSpPr>
          <p:nvPr/>
        </p:nvSpPr>
        <p:spPr bwMode="auto">
          <a:xfrm>
            <a:off x="2463800" y="5913438"/>
            <a:ext cx="196850" cy="182562"/>
          </a:xfrm>
          <a:prstGeom prst="ellipse">
            <a:avLst/>
          </a:prstGeom>
          <a:noFill/>
          <a:ln w="12700" cap="sq" algn="ctr">
            <a:solidFill>
              <a:srgbClr val="FF0000"/>
            </a:solidFill>
            <a:round/>
            <a:headEnd/>
            <a:tailEnd/>
          </a:ln>
          <a:effectLst/>
        </p:spPr>
        <p:txBody>
          <a:bodyPr wrap="none" anchor="ctr"/>
          <a:lstStyle/>
          <a:p>
            <a:endParaRPr lang="zh-CN" altLang="en-US" b="1"/>
          </a:p>
        </p:txBody>
      </p:sp>
      <p:sp>
        <p:nvSpPr>
          <p:cNvPr id="1009672" name="Oval 8"/>
          <p:cNvSpPr>
            <a:spLocks noChangeArrowheads="1"/>
          </p:cNvSpPr>
          <p:nvPr/>
        </p:nvSpPr>
        <p:spPr bwMode="auto">
          <a:xfrm>
            <a:off x="2398713" y="5849938"/>
            <a:ext cx="327025" cy="303212"/>
          </a:xfrm>
          <a:prstGeom prst="ellipse">
            <a:avLst/>
          </a:prstGeom>
          <a:noFill/>
          <a:ln w="12700" cap="sq" algn="ctr">
            <a:solidFill>
              <a:srgbClr val="FF0000"/>
            </a:solidFill>
            <a:round/>
            <a:headEnd/>
            <a:tailEnd/>
          </a:ln>
          <a:effectLst/>
        </p:spPr>
        <p:txBody>
          <a:bodyPr wrap="none" anchor="ctr"/>
          <a:lstStyle/>
          <a:p>
            <a:endParaRPr lang="zh-CN" altLang="en-US" b="1"/>
          </a:p>
        </p:txBody>
      </p:sp>
      <p:sp>
        <p:nvSpPr>
          <p:cNvPr id="1009673" name="Oval 9"/>
          <p:cNvSpPr>
            <a:spLocks noChangeArrowheads="1"/>
          </p:cNvSpPr>
          <p:nvPr/>
        </p:nvSpPr>
        <p:spPr bwMode="auto">
          <a:xfrm>
            <a:off x="5761038" y="4813300"/>
            <a:ext cx="196850" cy="182563"/>
          </a:xfrm>
          <a:prstGeom prst="ellipse">
            <a:avLst/>
          </a:prstGeom>
          <a:noFill/>
          <a:ln w="12700" cap="sq" algn="ctr">
            <a:solidFill>
              <a:srgbClr val="FF0000"/>
            </a:solidFill>
            <a:round/>
            <a:headEnd/>
            <a:tailEnd/>
          </a:ln>
          <a:effectLst/>
        </p:spPr>
        <p:txBody>
          <a:bodyPr wrap="none" anchor="ctr"/>
          <a:lstStyle/>
          <a:p>
            <a:endParaRPr lang="zh-CN" altLang="en-US" b="1"/>
          </a:p>
        </p:txBody>
      </p:sp>
      <p:sp>
        <p:nvSpPr>
          <p:cNvPr id="1009674" name="Oval 10"/>
          <p:cNvSpPr>
            <a:spLocks noChangeArrowheads="1"/>
          </p:cNvSpPr>
          <p:nvPr/>
        </p:nvSpPr>
        <p:spPr bwMode="auto">
          <a:xfrm>
            <a:off x="5695950" y="4749800"/>
            <a:ext cx="327025" cy="303213"/>
          </a:xfrm>
          <a:prstGeom prst="ellipse">
            <a:avLst/>
          </a:prstGeom>
          <a:noFill/>
          <a:ln w="12700" cap="sq" algn="ctr">
            <a:solidFill>
              <a:srgbClr val="FF0000"/>
            </a:solidFill>
            <a:round/>
            <a:headEnd/>
            <a:tailEnd/>
          </a:ln>
          <a:effectLst/>
        </p:spPr>
        <p:txBody>
          <a:bodyPr wrap="none" anchor="ctr"/>
          <a:lstStyle/>
          <a:p>
            <a:endParaRPr lang="zh-CN" altLang="en-US" b="1"/>
          </a:p>
        </p:txBody>
      </p:sp>
      <p:sp>
        <p:nvSpPr>
          <p:cNvPr id="1009675" name="Oval 11"/>
          <p:cNvSpPr>
            <a:spLocks noChangeArrowheads="1"/>
          </p:cNvSpPr>
          <p:nvPr/>
        </p:nvSpPr>
        <p:spPr bwMode="auto">
          <a:xfrm>
            <a:off x="7734300" y="4879975"/>
            <a:ext cx="196850" cy="182563"/>
          </a:xfrm>
          <a:prstGeom prst="ellipse">
            <a:avLst/>
          </a:prstGeom>
          <a:noFill/>
          <a:ln w="12700" cap="sq" algn="ctr">
            <a:solidFill>
              <a:srgbClr val="FF0000"/>
            </a:solidFill>
            <a:round/>
            <a:headEnd/>
            <a:tailEnd/>
          </a:ln>
          <a:effectLst/>
        </p:spPr>
        <p:txBody>
          <a:bodyPr wrap="none" anchor="ctr"/>
          <a:lstStyle/>
          <a:p>
            <a:endParaRPr lang="zh-CN" altLang="en-US" b="1"/>
          </a:p>
        </p:txBody>
      </p:sp>
      <p:sp>
        <p:nvSpPr>
          <p:cNvPr id="1009676" name="Oval 12"/>
          <p:cNvSpPr>
            <a:spLocks noChangeArrowheads="1"/>
          </p:cNvSpPr>
          <p:nvPr/>
        </p:nvSpPr>
        <p:spPr bwMode="auto">
          <a:xfrm>
            <a:off x="7669213" y="4816475"/>
            <a:ext cx="327025" cy="303213"/>
          </a:xfrm>
          <a:prstGeom prst="ellipse">
            <a:avLst/>
          </a:prstGeom>
          <a:noFill/>
          <a:ln w="12700" cap="sq" algn="ctr">
            <a:solidFill>
              <a:srgbClr val="FF0000"/>
            </a:solidFill>
            <a:round/>
            <a:headEnd/>
            <a:tailEnd/>
          </a:ln>
          <a:effectLst/>
        </p:spPr>
        <p:txBody>
          <a:bodyPr wrap="none" anchor="ctr"/>
          <a:lstStyle/>
          <a:p>
            <a:endParaRPr lang="zh-CN" altLang="en-US" b="1"/>
          </a:p>
        </p:txBody>
      </p:sp>
      <p:sp>
        <p:nvSpPr>
          <p:cNvPr id="1009677" name="AutoShape 13"/>
          <p:cNvSpPr>
            <a:spLocks noChangeArrowheads="1"/>
          </p:cNvSpPr>
          <p:nvPr/>
        </p:nvSpPr>
        <p:spPr bwMode="auto">
          <a:xfrm>
            <a:off x="2395538" y="1592263"/>
            <a:ext cx="4465637" cy="392112"/>
          </a:xfrm>
          <a:prstGeom prst="flowChartTerminator">
            <a:avLst/>
          </a:prstGeom>
          <a:noFill/>
          <a:ln w="12700" cap="sq" algn="ctr">
            <a:solidFill>
              <a:srgbClr val="FF0000"/>
            </a:solidFill>
            <a:miter lim="800000"/>
            <a:headEnd/>
            <a:tailEnd/>
          </a:ln>
          <a:effectLst/>
        </p:spPr>
        <p:txBody>
          <a:bodyPr wrap="none" anchor="ctr"/>
          <a:lstStyle/>
          <a:p>
            <a:endParaRPr lang="zh-CN" altLang="en-US" b="1"/>
          </a:p>
        </p:txBody>
      </p:sp>
      <p:sp>
        <p:nvSpPr>
          <p:cNvPr id="1009678" name="Text Box 14"/>
          <p:cNvSpPr txBox="1">
            <a:spLocks noChangeArrowheads="1"/>
          </p:cNvSpPr>
          <p:nvPr/>
        </p:nvSpPr>
        <p:spPr bwMode="auto">
          <a:xfrm>
            <a:off x="2765425" y="1604963"/>
            <a:ext cx="3767138" cy="304800"/>
          </a:xfrm>
          <a:prstGeom prst="rect">
            <a:avLst/>
          </a:prstGeom>
          <a:noFill/>
          <a:ln w="12700" cap="sq" algn="ctr">
            <a:noFill/>
            <a:miter lim="800000"/>
            <a:headEnd/>
            <a:tailEnd/>
          </a:ln>
          <a:effectLst/>
        </p:spPr>
        <p:txBody>
          <a:bodyPr>
            <a:spAutoFit/>
          </a:bodyPr>
          <a:lstStyle/>
          <a:p>
            <a:pPr algn="ctr" eaLnBrk="1" hangingPunct="1">
              <a:spcBef>
                <a:spcPct val="50000"/>
              </a:spcBef>
            </a:pPr>
            <a:r>
              <a:rPr kumimoji="1" lang="zh-CN" altLang="en-US" sz="1400" b="1">
                <a:latin typeface="Times New Roman" pitchFamily="18" charset="0"/>
                <a:ea typeface="宋体" pitchFamily="2" charset="-122"/>
              </a:rPr>
              <a:t>测试者是否曾经给过因子及状态的权值</a:t>
            </a:r>
          </a:p>
        </p:txBody>
      </p:sp>
      <p:sp>
        <p:nvSpPr>
          <p:cNvPr id="1009679" name="AutoShape 15"/>
          <p:cNvSpPr>
            <a:spLocks noChangeArrowheads="1"/>
          </p:cNvSpPr>
          <p:nvPr/>
        </p:nvSpPr>
        <p:spPr bwMode="auto">
          <a:xfrm>
            <a:off x="4475163" y="2259013"/>
            <a:ext cx="333375" cy="192087"/>
          </a:xfrm>
          <a:prstGeom prst="diamond">
            <a:avLst/>
          </a:prstGeom>
          <a:noFill/>
          <a:ln w="12700" cap="sq" algn="ctr">
            <a:solidFill>
              <a:srgbClr val="FF0000"/>
            </a:solidFill>
            <a:miter lim="800000"/>
            <a:headEnd/>
            <a:tailEnd/>
          </a:ln>
          <a:effectLst/>
        </p:spPr>
        <p:txBody>
          <a:bodyPr wrap="none" anchor="ctr"/>
          <a:lstStyle/>
          <a:p>
            <a:endParaRPr lang="zh-CN" altLang="en-US" b="1"/>
          </a:p>
        </p:txBody>
      </p:sp>
      <p:sp>
        <p:nvSpPr>
          <p:cNvPr id="1009680" name="Text Box 16"/>
          <p:cNvSpPr txBox="1">
            <a:spLocks noChangeArrowheads="1"/>
          </p:cNvSpPr>
          <p:nvPr/>
        </p:nvSpPr>
        <p:spPr bwMode="auto">
          <a:xfrm>
            <a:off x="3824288" y="2111375"/>
            <a:ext cx="365125" cy="244475"/>
          </a:xfrm>
          <a:prstGeom prst="rect">
            <a:avLst/>
          </a:prstGeom>
          <a:noFill/>
          <a:ln w="12700" cap="sq" algn="ctr">
            <a:noFill/>
            <a:miter lim="800000"/>
            <a:headEnd/>
            <a:tailEnd/>
          </a:ln>
          <a:effectLst/>
        </p:spPr>
        <p:txBody>
          <a:bodyPr>
            <a:spAutoFit/>
          </a:bodyPr>
          <a:lstStyle/>
          <a:p>
            <a:pPr eaLnBrk="1" hangingPunct="1">
              <a:spcBef>
                <a:spcPct val="50000"/>
              </a:spcBef>
            </a:pPr>
            <a:r>
              <a:rPr kumimoji="1" lang="zh-CN" altLang="en-US" sz="1000" b="1">
                <a:latin typeface="Times New Roman" pitchFamily="18" charset="0"/>
                <a:ea typeface="宋体" pitchFamily="2" charset="-122"/>
              </a:rPr>
              <a:t>是</a:t>
            </a:r>
          </a:p>
        </p:txBody>
      </p:sp>
      <p:sp>
        <p:nvSpPr>
          <p:cNvPr id="1009681" name="Text Box 17"/>
          <p:cNvSpPr txBox="1">
            <a:spLocks noChangeArrowheads="1"/>
          </p:cNvSpPr>
          <p:nvPr/>
        </p:nvSpPr>
        <p:spPr bwMode="auto">
          <a:xfrm>
            <a:off x="5130800" y="2128838"/>
            <a:ext cx="366713" cy="244475"/>
          </a:xfrm>
          <a:prstGeom prst="rect">
            <a:avLst/>
          </a:prstGeom>
          <a:noFill/>
          <a:ln w="12700" cap="sq" algn="ctr">
            <a:noFill/>
            <a:miter lim="800000"/>
            <a:headEnd/>
            <a:tailEnd/>
          </a:ln>
          <a:effectLst/>
        </p:spPr>
        <p:txBody>
          <a:bodyPr>
            <a:spAutoFit/>
          </a:bodyPr>
          <a:lstStyle/>
          <a:p>
            <a:pPr eaLnBrk="1" hangingPunct="1">
              <a:spcBef>
                <a:spcPct val="50000"/>
              </a:spcBef>
            </a:pPr>
            <a:r>
              <a:rPr kumimoji="1" lang="zh-CN" altLang="en-US" sz="1000" b="1">
                <a:latin typeface="Times New Roman" pitchFamily="18" charset="0"/>
                <a:ea typeface="宋体" pitchFamily="2" charset="-122"/>
              </a:rPr>
              <a:t>否</a:t>
            </a:r>
          </a:p>
        </p:txBody>
      </p:sp>
      <p:sp>
        <p:nvSpPr>
          <p:cNvPr id="1009682" name="AutoShape 18"/>
          <p:cNvSpPr>
            <a:spLocks noChangeArrowheads="1"/>
          </p:cNvSpPr>
          <p:nvPr/>
        </p:nvSpPr>
        <p:spPr bwMode="auto">
          <a:xfrm>
            <a:off x="1643063" y="2563813"/>
            <a:ext cx="2197100" cy="368300"/>
          </a:xfrm>
          <a:prstGeom prst="flowChartTerminator">
            <a:avLst/>
          </a:prstGeom>
          <a:noFill/>
          <a:ln w="12700" cap="sq" algn="ctr">
            <a:solidFill>
              <a:srgbClr val="FF0000"/>
            </a:solidFill>
            <a:miter lim="800000"/>
            <a:headEnd/>
            <a:tailEnd/>
          </a:ln>
          <a:effectLst/>
        </p:spPr>
        <p:txBody>
          <a:bodyPr wrap="none" anchor="ctr"/>
          <a:lstStyle/>
          <a:p>
            <a:endParaRPr lang="zh-CN" altLang="en-US" b="1"/>
          </a:p>
        </p:txBody>
      </p:sp>
      <p:sp>
        <p:nvSpPr>
          <p:cNvPr id="1009683" name="Text Box 19"/>
          <p:cNvSpPr txBox="1">
            <a:spLocks noChangeArrowheads="1"/>
          </p:cNvSpPr>
          <p:nvPr/>
        </p:nvSpPr>
        <p:spPr bwMode="auto">
          <a:xfrm>
            <a:off x="1701800" y="2570163"/>
            <a:ext cx="2028825" cy="304800"/>
          </a:xfrm>
          <a:prstGeom prst="rect">
            <a:avLst/>
          </a:prstGeom>
          <a:noFill/>
          <a:ln w="12700" cap="sq" algn="ctr">
            <a:noFill/>
            <a:miter lim="800000"/>
            <a:headEnd/>
            <a:tailEnd/>
          </a:ln>
          <a:effectLst/>
        </p:spPr>
        <p:txBody>
          <a:bodyPr>
            <a:spAutoFit/>
          </a:bodyPr>
          <a:lstStyle/>
          <a:p>
            <a:pPr algn="ctr" eaLnBrk="1" hangingPunct="1">
              <a:spcBef>
                <a:spcPct val="50000"/>
              </a:spcBef>
            </a:pPr>
            <a:r>
              <a:rPr kumimoji="1" lang="zh-CN" altLang="en-US" sz="1400" b="1">
                <a:latin typeface="Times New Roman" pitchFamily="18" charset="0"/>
                <a:ea typeface="宋体" pitchFamily="2" charset="-122"/>
              </a:rPr>
              <a:t>是否需要修改权值</a:t>
            </a:r>
          </a:p>
        </p:txBody>
      </p:sp>
      <p:sp>
        <p:nvSpPr>
          <p:cNvPr id="1009684" name="AutoShape 20"/>
          <p:cNvSpPr>
            <a:spLocks noChangeArrowheads="1"/>
          </p:cNvSpPr>
          <p:nvPr/>
        </p:nvSpPr>
        <p:spPr bwMode="auto">
          <a:xfrm>
            <a:off x="5280025" y="2547938"/>
            <a:ext cx="2422525" cy="400050"/>
          </a:xfrm>
          <a:prstGeom prst="flowChartTerminator">
            <a:avLst/>
          </a:prstGeom>
          <a:noFill/>
          <a:ln w="12700" cap="sq" algn="ctr">
            <a:solidFill>
              <a:srgbClr val="FF0000"/>
            </a:solidFill>
            <a:miter lim="800000"/>
            <a:headEnd/>
            <a:tailEnd/>
          </a:ln>
          <a:effectLst/>
        </p:spPr>
        <p:txBody>
          <a:bodyPr wrap="none" anchor="ctr"/>
          <a:lstStyle/>
          <a:p>
            <a:endParaRPr lang="zh-CN" altLang="en-US" b="1"/>
          </a:p>
        </p:txBody>
      </p:sp>
      <p:sp>
        <p:nvSpPr>
          <p:cNvPr id="1009685" name="Text Box 21"/>
          <p:cNvSpPr txBox="1">
            <a:spLocks noChangeArrowheads="1"/>
          </p:cNvSpPr>
          <p:nvPr/>
        </p:nvSpPr>
        <p:spPr bwMode="auto">
          <a:xfrm>
            <a:off x="5526088" y="2555875"/>
            <a:ext cx="2028825" cy="304800"/>
          </a:xfrm>
          <a:prstGeom prst="rect">
            <a:avLst/>
          </a:prstGeom>
          <a:noFill/>
          <a:ln w="12700" cap="sq" algn="ctr">
            <a:noFill/>
            <a:miter lim="800000"/>
            <a:headEnd/>
            <a:tailEnd/>
          </a:ln>
          <a:effectLst/>
        </p:spPr>
        <p:txBody>
          <a:bodyPr>
            <a:spAutoFit/>
          </a:bodyPr>
          <a:lstStyle/>
          <a:p>
            <a:pPr algn="ctr" eaLnBrk="1" hangingPunct="1">
              <a:spcBef>
                <a:spcPct val="50000"/>
              </a:spcBef>
            </a:pPr>
            <a:r>
              <a:rPr kumimoji="1" lang="zh-CN" altLang="en-US" sz="1400" b="1">
                <a:latin typeface="Times New Roman" pitchFamily="18" charset="0"/>
                <a:ea typeface="宋体" pitchFamily="2" charset="-122"/>
              </a:rPr>
              <a:t>是否需要给出权值</a:t>
            </a:r>
          </a:p>
        </p:txBody>
      </p:sp>
      <p:cxnSp>
        <p:nvCxnSpPr>
          <p:cNvPr id="1009686" name="AutoShape 22"/>
          <p:cNvCxnSpPr>
            <a:cxnSpLocks noChangeShapeType="1"/>
            <a:stCxn id="1009679" idx="3"/>
            <a:endCxn id="1009685" idx="0"/>
          </p:cNvCxnSpPr>
          <p:nvPr/>
        </p:nvCxnSpPr>
        <p:spPr bwMode="auto">
          <a:xfrm>
            <a:off x="4808538" y="2355850"/>
            <a:ext cx="1731962" cy="200025"/>
          </a:xfrm>
          <a:prstGeom prst="bentConnector2">
            <a:avLst/>
          </a:prstGeom>
          <a:noFill/>
          <a:ln w="12700">
            <a:solidFill>
              <a:schemeClr val="tx1"/>
            </a:solidFill>
            <a:miter lim="800000"/>
            <a:headEnd/>
            <a:tailEnd type="triangle" w="med" len="med"/>
          </a:ln>
          <a:effectLst/>
        </p:spPr>
      </p:cxnSp>
      <p:cxnSp>
        <p:nvCxnSpPr>
          <p:cNvPr id="1009687" name="AutoShape 23"/>
          <p:cNvCxnSpPr>
            <a:cxnSpLocks noChangeShapeType="1"/>
            <a:stCxn id="1009679" idx="1"/>
            <a:endCxn id="1009683" idx="0"/>
          </p:cNvCxnSpPr>
          <p:nvPr/>
        </p:nvCxnSpPr>
        <p:spPr bwMode="auto">
          <a:xfrm rot="10800000" flipV="1">
            <a:off x="2716213" y="2355850"/>
            <a:ext cx="1758950" cy="214313"/>
          </a:xfrm>
          <a:prstGeom prst="bentConnector2">
            <a:avLst/>
          </a:prstGeom>
          <a:noFill/>
          <a:ln w="12700">
            <a:solidFill>
              <a:schemeClr val="tx1"/>
            </a:solidFill>
            <a:miter lim="800000"/>
            <a:headEnd/>
            <a:tailEnd type="triangle" w="med" len="med"/>
          </a:ln>
          <a:effectLst/>
        </p:spPr>
      </p:cxnSp>
      <p:cxnSp>
        <p:nvCxnSpPr>
          <p:cNvPr id="1009688" name="AutoShape 24"/>
          <p:cNvCxnSpPr>
            <a:cxnSpLocks noChangeShapeType="1"/>
            <a:stCxn id="1009678" idx="2"/>
            <a:endCxn id="1009679" idx="0"/>
          </p:cNvCxnSpPr>
          <p:nvPr/>
        </p:nvCxnSpPr>
        <p:spPr bwMode="auto">
          <a:xfrm flipH="1">
            <a:off x="4641850" y="1909763"/>
            <a:ext cx="7938" cy="349250"/>
          </a:xfrm>
          <a:prstGeom prst="straightConnector1">
            <a:avLst/>
          </a:prstGeom>
          <a:noFill/>
          <a:ln w="12700">
            <a:solidFill>
              <a:schemeClr val="tx1"/>
            </a:solidFill>
            <a:round/>
            <a:headEnd/>
            <a:tailEnd type="triangle" w="med" len="med"/>
          </a:ln>
          <a:effectLst/>
        </p:spPr>
      </p:cxnSp>
      <p:sp>
        <p:nvSpPr>
          <p:cNvPr id="1009689" name="AutoShape 25"/>
          <p:cNvSpPr>
            <a:spLocks noChangeArrowheads="1"/>
          </p:cNvSpPr>
          <p:nvPr/>
        </p:nvSpPr>
        <p:spPr bwMode="auto">
          <a:xfrm>
            <a:off x="449263" y="3425825"/>
            <a:ext cx="1849437" cy="681038"/>
          </a:xfrm>
          <a:prstGeom prst="flowChartTerminator">
            <a:avLst/>
          </a:prstGeom>
          <a:noFill/>
          <a:ln w="12700" cap="sq" algn="ctr">
            <a:solidFill>
              <a:srgbClr val="FF0000"/>
            </a:solidFill>
            <a:miter lim="800000"/>
            <a:headEnd/>
            <a:tailEnd/>
          </a:ln>
          <a:effectLst/>
        </p:spPr>
        <p:txBody>
          <a:bodyPr wrap="none" anchor="ctr"/>
          <a:lstStyle/>
          <a:p>
            <a:endParaRPr lang="zh-CN" altLang="en-US" b="1"/>
          </a:p>
        </p:txBody>
      </p:sp>
      <p:sp>
        <p:nvSpPr>
          <p:cNvPr id="1009690" name="Text Box 26"/>
          <p:cNvSpPr txBox="1">
            <a:spLocks noChangeArrowheads="1"/>
          </p:cNvSpPr>
          <p:nvPr/>
        </p:nvSpPr>
        <p:spPr bwMode="auto">
          <a:xfrm>
            <a:off x="746125" y="3454400"/>
            <a:ext cx="1301750" cy="523220"/>
          </a:xfrm>
          <a:prstGeom prst="rect">
            <a:avLst/>
          </a:prstGeom>
          <a:noFill/>
          <a:ln w="12700" cap="sq" algn="ctr">
            <a:noFill/>
            <a:miter lim="800000"/>
            <a:headEnd/>
            <a:tailEnd/>
          </a:ln>
          <a:effectLst/>
        </p:spPr>
        <p:txBody>
          <a:bodyPr>
            <a:spAutoFit/>
          </a:bodyPr>
          <a:lstStyle/>
          <a:p>
            <a:pPr algn="ctr" eaLnBrk="1" hangingPunct="1">
              <a:spcBef>
                <a:spcPct val="50000"/>
              </a:spcBef>
            </a:pPr>
            <a:r>
              <a:rPr kumimoji="1" lang="zh-CN" altLang="en-US" sz="1400" b="1">
                <a:latin typeface="Times New Roman" pitchFamily="18" charset="0"/>
                <a:ea typeface="宋体" pitchFamily="2" charset="-122"/>
              </a:rPr>
              <a:t>是否需要修改所有权值</a:t>
            </a:r>
          </a:p>
        </p:txBody>
      </p:sp>
      <p:sp>
        <p:nvSpPr>
          <p:cNvPr id="1009691" name="AutoShape 27"/>
          <p:cNvSpPr>
            <a:spLocks noChangeArrowheads="1"/>
          </p:cNvSpPr>
          <p:nvPr/>
        </p:nvSpPr>
        <p:spPr bwMode="auto">
          <a:xfrm>
            <a:off x="3194050" y="3467100"/>
            <a:ext cx="1706563" cy="712788"/>
          </a:xfrm>
          <a:prstGeom prst="flowChartTerminator">
            <a:avLst/>
          </a:prstGeom>
          <a:noFill/>
          <a:ln w="12700" cap="sq" algn="ctr">
            <a:solidFill>
              <a:srgbClr val="FF0000"/>
            </a:solidFill>
            <a:miter lim="800000"/>
            <a:headEnd/>
            <a:tailEnd/>
          </a:ln>
          <a:effectLst/>
        </p:spPr>
        <p:txBody>
          <a:bodyPr wrap="none" anchor="ctr"/>
          <a:lstStyle/>
          <a:p>
            <a:endParaRPr lang="zh-CN" altLang="en-US" b="1"/>
          </a:p>
        </p:txBody>
      </p:sp>
      <p:sp>
        <p:nvSpPr>
          <p:cNvPr id="1009692" name="Text Box 28"/>
          <p:cNvSpPr txBox="1">
            <a:spLocks noChangeArrowheads="1"/>
          </p:cNvSpPr>
          <p:nvPr/>
        </p:nvSpPr>
        <p:spPr bwMode="auto">
          <a:xfrm>
            <a:off x="3484563" y="3495675"/>
            <a:ext cx="1054100" cy="523220"/>
          </a:xfrm>
          <a:prstGeom prst="rect">
            <a:avLst/>
          </a:prstGeom>
          <a:noFill/>
          <a:ln w="12700" cap="sq" algn="ctr">
            <a:noFill/>
            <a:miter lim="800000"/>
            <a:headEnd/>
            <a:tailEnd/>
          </a:ln>
          <a:effectLst/>
        </p:spPr>
        <p:txBody>
          <a:bodyPr>
            <a:spAutoFit/>
          </a:bodyPr>
          <a:lstStyle/>
          <a:p>
            <a:pPr algn="ctr" eaLnBrk="1" hangingPunct="1">
              <a:spcBef>
                <a:spcPct val="50000"/>
              </a:spcBef>
            </a:pPr>
            <a:r>
              <a:rPr kumimoji="1" lang="zh-CN" altLang="en-US" sz="1400" b="1">
                <a:latin typeface="Times New Roman" pitchFamily="18" charset="0"/>
                <a:ea typeface="宋体" pitchFamily="2" charset="-122"/>
              </a:rPr>
              <a:t>引用前次测试的权</a:t>
            </a:r>
          </a:p>
        </p:txBody>
      </p:sp>
      <p:sp>
        <p:nvSpPr>
          <p:cNvPr id="1009693" name="AutoShape 29"/>
          <p:cNvSpPr>
            <a:spLocks noChangeArrowheads="1"/>
          </p:cNvSpPr>
          <p:nvPr/>
        </p:nvSpPr>
        <p:spPr bwMode="auto">
          <a:xfrm>
            <a:off x="344488" y="4689475"/>
            <a:ext cx="1419225" cy="889000"/>
          </a:xfrm>
          <a:prstGeom prst="flowChartTerminator">
            <a:avLst/>
          </a:prstGeom>
          <a:noFill/>
          <a:ln w="12700" cap="sq" algn="ctr">
            <a:solidFill>
              <a:srgbClr val="FF0000"/>
            </a:solidFill>
            <a:miter lim="800000"/>
            <a:headEnd/>
            <a:tailEnd/>
          </a:ln>
          <a:effectLst/>
        </p:spPr>
        <p:txBody>
          <a:bodyPr wrap="none" anchor="ctr"/>
          <a:lstStyle/>
          <a:p>
            <a:endParaRPr lang="zh-CN" altLang="en-US" b="1"/>
          </a:p>
        </p:txBody>
      </p:sp>
      <p:sp>
        <p:nvSpPr>
          <p:cNvPr id="1009694" name="Text Box 30"/>
          <p:cNvSpPr txBox="1">
            <a:spLocks noChangeArrowheads="1"/>
          </p:cNvSpPr>
          <p:nvPr/>
        </p:nvSpPr>
        <p:spPr bwMode="auto">
          <a:xfrm>
            <a:off x="393700" y="4702175"/>
            <a:ext cx="1230313" cy="738664"/>
          </a:xfrm>
          <a:prstGeom prst="rect">
            <a:avLst/>
          </a:prstGeom>
          <a:noFill/>
          <a:ln w="12700" cap="sq" algn="ctr">
            <a:noFill/>
            <a:miter lim="800000"/>
            <a:headEnd/>
            <a:tailEnd/>
          </a:ln>
          <a:effectLst/>
        </p:spPr>
        <p:txBody>
          <a:bodyPr>
            <a:spAutoFit/>
          </a:bodyPr>
          <a:lstStyle/>
          <a:p>
            <a:pPr algn="ctr" eaLnBrk="1" hangingPunct="1">
              <a:spcBef>
                <a:spcPct val="50000"/>
              </a:spcBef>
            </a:pPr>
            <a:r>
              <a:rPr kumimoji="1" lang="zh-CN" altLang="en-US" sz="1400" b="1">
                <a:latin typeface="Times New Roman" pitchFamily="18" charset="0"/>
                <a:ea typeface="宋体" pitchFamily="2" charset="-122"/>
              </a:rPr>
              <a:t>重新输入所有因子和状态的权值</a:t>
            </a:r>
          </a:p>
        </p:txBody>
      </p:sp>
      <p:sp>
        <p:nvSpPr>
          <p:cNvPr id="1009695" name="AutoShape 31"/>
          <p:cNvSpPr>
            <a:spLocks noChangeArrowheads="1"/>
          </p:cNvSpPr>
          <p:nvPr/>
        </p:nvSpPr>
        <p:spPr bwMode="auto">
          <a:xfrm>
            <a:off x="1865313" y="4730750"/>
            <a:ext cx="1384300" cy="887413"/>
          </a:xfrm>
          <a:prstGeom prst="flowChartTerminator">
            <a:avLst/>
          </a:prstGeom>
          <a:noFill/>
          <a:ln w="12700" cap="sq" algn="ctr">
            <a:solidFill>
              <a:srgbClr val="FF0000"/>
            </a:solidFill>
            <a:miter lim="800000"/>
            <a:headEnd/>
            <a:tailEnd/>
          </a:ln>
          <a:effectLst/>
        </p:spPr>
        <p:txBody>
          <a:bodyPr wrap="none" anchor="ctr"/>
          <a:lstStyle/>
          <a:p>
            <a:endParaRPr lang="zh-CN" altLang="en-US" b="1"/>
          </a:p>
        </p:txBody>
      </p:sp>
      <p:sp>
        <p:nvSpPr>
          <p:cNvPr id="1009696" name="Text Box 32"/>
          <p:cNvSpPr txBox="1">
            <a:spLocks noChangeArrowheads="1"/>
          </p:cNvSpPr>
          <p:nvPr/>
        </p:nvSpPr>
        <p:spPr bwMode="auto">
          <a:xfrm>
            <a:off x="1971675" y="4743450"/>
            <a:ext cx="1173163" cy="738664"/>
          </a:xfrm>
          <a:prstGeom prst="rect">
            <a:avLst/>
          </a:prstGeom>
          <a:noFill/>
          <a:ln w="12700" cap="sq" algn="ctr">
            <a:noFill/>
            <a:miter lim="800000"/>
            <a:headEnd/>
            <a:tailEnd/>
          </a:ln>
          <a:effectLst/>
        </p:spPr>
        <p:txBody>
          <a:bodyPr>
            <a:spAutoFit/>
          </a:bodyPr>
          <a:lstStyle/>
          <a:p>
            <a:pPr algn="ctr" eaLnBrk="1" hangingPunct="1">
              <a:spcBef>
                <a:spcPct val="50000"/>
              </a:spcBef>
            </a:pPr>
            <a:r>
              <a:rPr kumimoji="1" lang="zh-CN" altLang="en-US" sz="1400" b="1">
                <a:latin typeface="Times New Roman" pitchFamily="18" charset="0"/>
                <a:ea typeface="宋体" pitchFamily="2" charset="-122"/>
              </a:rPr>
              <a:t>修改部分因子或状态的权值</a:t>
            </a:r>
          </a:p>
        </p:txBody>
      </p:sp>
      <p:sp>
        <p:nvSpPr>
          <p:cNvPr id="1009697" name="AutoShape 33"/>
          <p:cNvSpPr>
            <a:spLocks noChangeArrowheads="1"/>
          </p:cNvSpPr>
          <p:nvPr/>
        </p:nvSpPr>
        <p:spPr bwMode="auto">
          <a:xfrm>
            <a:off x="5189538" y="3495675"/>
            <a:ext cx="1431925" cy="985838"/>
          </a:xfrm>
          <a:prstGeom prst="flowChartTerminator">
            <a:avLst/>
          </a:prstGeom>
          <a:noFill/>
          <a:ln w="12700" cap="sq" algn="ctr">
            <a:solidFill>
              <a:srgbClr val="FF0000"/>
            </a:solidFill>
            <a:miter lim="800000"/>
            <a:headEnd/>
            <a:tailEnd/>
          </a:ln>
          <a:effectLst/>
        </p:spPr>
        <p:txBody>
          <a:bodyPr wrap="none" anchor="ctr"/>
          <a:lstStyle/>
          <a:p>
            <a:endParaRPr lang="zh-CN" altLang="en-US" b="1"/>
          </a:p>
        </p:txBody>
      </p:sp>
      <p:sp>
        <p:nvSpPr>
          <p:cNvPr id="1009698" name="Text Box 34"/>
          <p:cNvSpPr txBox="1">
            <a:spLocks noChangeArrowheads="1"/>
          </p:cNvSpPr>
          <p:nvPr/>
        </p:nvSpPr>
        <p:spPr bwMode="auto">
          <a:xfrm>
            <a:off x="5326063" y="3621088"/>
            <a:ext cx="1062037" cy="738664"/>
          </a:xfrm>
          <a:prstGeom prst="rect">
            <a:avLst/>
          </a:prstGeom>
          <a:noFill/>
          <a:ln w="12700" cap="sq" algn="ctr">
            <a:noFill/>
            <a:miter lim="800000"/>
            <a:headEnd/>
            <a:tailEnd/>
          </a:ln>
          <a:effectLst/>
        </p:spPr>
        <p:txBody>
          <a:bodyPr>
            <a:spAutoFit/>
          </a:bodyPr>
          <a:lstStyle/>
          <a:p>
            <a:pPr algn="ctr" eaLnBrk="1" hangingPunct="1">
              <a:spcBef>
                <a:spcPct val="50000"/>
              </a:spcBef>
            </a:pPr>
            <a:r>
              <a:rPr kumimoji="1" lang="zh-CN" altLang="en-US" sz="1400" b="1">
                <a:latin typeface="Times New Roman" pitchFamily="18" charset="0"/>
                <a:ea typeface="宋体" pitchFamily="2" charset="-122"/>
              </a:rPr>
              <a:t>输入所有因子和状态的权值</a:t>
            </a:r>
          </a:p>
        </p:txBody>
      </p:sp>
      <p:sp>
        <p:nvSpPr>
          <p:cNvPr id="1009699" name="AutoShape 35"/>
          <p:cNvSpPr>
            <a:spLocks noChangeArrowheads="1"/>
          </p:cNvSpPr>
          <p:nvPr/>
        </p:nvSpPr>
        <p:spPr bwMode="auto">
          <a:xfrm>
            <a:off x="7015163" y="3473450"/>
            <a:ext cx="1625600" cy="1017588"/>
          </a:xfrm>
          <a:prstGeom prst="flowChartTerminator">
            <a:avLst/>
          </a:prstGeom>
          <a:noFill/>
          <a:ln w="12700" cap="sq" algn="ctr">
            <a:solidFill>
              <a:srgbClr val="FF0000"/>
            </a:solidFill>
            <a:miter lim="800000"/>
            <a:headEnd/>
            <a:tailEnd/>
          </a:ln>
          <a:effectLst/>
        </p:spPr>
        <p:txBody>
          <a:bodyPr wrap="none" anchor="ctr"/>
          <a:lstStyle/>
          <a:p>
            <a:endParaRPr lang="zh-CN" altLang="en-US" b="1"/>
          </a:p>
        </p:txBody>
      </p:sp>
      <p:sp>
        <p:nvSpPr>
          <p:cNvPr id="1009700" name="Text Box 36"/>
          <p:cNvSpPr txBox="1">
            <a:spLocks noChangeArrowheads="1"/>
          </p:cNvSpPr>
          <p:nvPr/>
        </p:nvSpPr>
        <p:spPr bwMode="auto">
          <a:xfrm>
            <a:off x="7200900" y="3565525"/>
            <a:ext cx="1238250" cy="738664"/>
          </a:xfrm>
          <a:prstGeom prst="rect">
            <a:avLst/>
          </a:prstGeom>
          <a:noFill/>
          <a:ln w="12700" cap="sq" algn="ctr">
            <a:noFill/>
            <a:miter lim="800000"/>
            <a:headEnd/>
            <a:tailEnd/>
          </a:ln>
          <a:effectLst/>
        </p:spPr>
        <p:txBody>
          <a:bodyPr>
            <a:spAutoFit/>
          </a:bodyPr>
          <a:lstStyle/>
          <a:p>
            <a:pPr algn="ctr" eaLnBrk="1" hangingPunct="1">
              <a:spcBef>
                <a:spcPct val="50000"/>
              </a:spcBef>
            </a:pPr>
            <a:r>
              <a:rPr lang="zh-CN" altLang="en-US" sz="1400" b="1">
                <a:latin typeface="Times New Roman" pitchFamily="18" charset="0"/>
                <a:ea typeface="宋体" pitchFamily="2" charset="-122"/>
              </a:rPr>
              <a:t>用缺省值０作为</a:t>
            </a:r>
            <a:r>
              <a:rPr kumimoji="1" lang="zh-CN" altLang="en-US" sz="1400" b="1">
                <a:latin typeface="Times New Roman" pitchFamily="18" charset="0"/>
                <a:ea typeface="宋体" pitchFamily="2" charset="-122"/>
              </a:rPr>
              <a:t>因子和状态的权值</a:t>
            </a:r>
          </a:p>
        </p:txBody>
      </p:sp>
      <p:sp>
        <p:nvSpPr>
          <p:cNvPr id="1009701" name="AutoShape 37"/>
          <p:cNvSpPr>
            <a:spLocks noChangeArrowheads="1"/>
          </p:cNvSpPr>
          <p:nvPr/>
        </p:nvSpPr>
        <p:spPr bwMode="auto">
          <a:xfrm>
            <a:off x="2540000" y="3148013"/>
            <a:ext cx="333375" cy="192087"/>
          </a:xfrm>
          <a:prstGeom prst="diamond">
            <a:avLst/>
          </a:prstGeom>
          <a:noFill/>
          <a:ln w="12700" cap="sq" algn="ctr">
            <a:solidFill>
              <a:srgbClr val="FF0000"/>
            </a:solidFill>
            <a:miter lim="800000"/>
            <a:headEnd/>
            <a:tailEnd/>
          </a:ln>
          <a:effectLst/>
        </p:spPr>
        <p:txBody>
          <a:bodyPr wrap="none" anchor="ctr"/>
          <a:lstStyle/>
          <a:p>
            <a:endParaRPr lang="zh-CN" altLang="en-US" b="1"/>
          </a:p>
        </p:txBody>
      </p:sp>
      <p:cxnSp>
        <p:nvCxnSpPr>
          <p:cNvPr id="1009702" name="AutoShape 38"/>
          <p:cNvCxnSpPr>
            <a:cxnSpLocks noChangeShapeType="1"/>
            <a:stCxn id="1009683" idx="2"/>
            <a:endCxn id="1009701" idx="0"/>
          </p:cNvCxnSpPr>
          <p:nvPr/>
        </p:nvCxnSpPr>
        <p:spPr bwMode="auto">
          <a:xfrm flipH="1">
            <a:off x="2706688" y="2874963"/>
            <a:ext cx="9525" cy="273050"/>
          </a:xfrm>
          <a:prstGeom prst="straightConnector1">
            <a:avLst/>
          </a:prstGeom>
          <a:noFill/>
          <a:ln w="12700">
            <a:solidFill>
              <a:schemeClr val="tx1"/>
            </a:solidFill>
            <a:round/>
            <a:headEnd/>
            <a:tailEnd type="triangle" w="med" len="med"/>
          </a:ln>
          <a:effectLst/>
        </p:spPr>
      </p:cxnSp>
      <p:cxnSp>
        <p:nvCxnSpPr>
          <p:cNvPr id="1009703" name="AutoShape 39"/>
          <p:cNvCxnSpPr>
            <a:cxnSpLocks noChangeShapeType="1"/>
            <a:stCxn id="1009701" idx="1"/>
            <a:endCxn id="1009690" idx="0"/>
          </p:cNvCxnSpPr>
          <p:nvPr/>
        </p:nvCxnSpPr>
        <p:spPr bwMode="auto">
          <a:xfrm rot="10800000" flipV="1">
            <a:off x="1397000" y="3244056"/>
            <a:ext cx="1143000" cy="210343"/>
          </a:xfrm>
          <a:prstGeom prst="bentConnector2">
            <a:avLst/>
          </a:prstGeom>
          <a:noFill/>
          <a:ln w="12700">
            <a:solidFill>
              <a:schemeClr val="tx1"/>
            </a:solidFill>
            <a:miter lim="800000"/>
            <a:headEnd/>
            <a:tailEnd type="triangle" w="med" len="med"/>
          </a:ln>
          <a:effectLst/>
        </p:spPr>
      </p:cxnSp>
      <p:cxnSp>
        <p:nvCxnSpPr>
          <p:cNvPr id="1009704" name="AutoShape 40"/>
          <p:cNvCxnSpPr>
            <a:cxnSpLocks noChangeShapeType="1"/>
            <a:stCxn id="1009701" idx="3"/>
            <a:endCxn id="1009692" idx="0"/>
          </p:cNvCxnSpPr>
          <p:nvPr/>
        </p:nvCxnSpPr>
        <p:spPr bwMode="auto">
          <a:xfrm>
            <a:off x="2873375" y="3244057"/>
            <a:ext cx="1138238" cy="251618"/>
          </a:xfrm>
          <a:prstGeom prst="bentConnector2">
            <a:avLst/>
          </a:prstGeom>
          <a:noFill/>
          <a:ln w="12700">
            <a:solidFill>
              <a:schemeClr val="tx1"/>
            </a:solidFill>
            <a:miter lim="800000"/>
            <a:headEnd/>
            <a:tailEnd type="triangle" w="med" len="med"/>
          </a:ln>
          <a:effectLst/>
        </p:spPr>
      </p:cxnSp>
      <p:sp>
        <p:nvSpPr>
          <p:cNvPr id="1009705" name="Text Box 41"/>
          <p:cNvSpPr txBox="1">
            <a:spLocks noChangeArrowheads="1"/>
          </p:cNvSpPr>
          <p:nvPr/>
        </p:nvSpPr>
        <p:spPr bwMode="auto">
          <a:xfrm>
            <a:off x="2071688" y="3009900"/>
            <a:ext cx="365125" cy="244475"/>
          </a:xfrm>
          <a:prstGeom prst="rect">
            <a:avLst/>
          </a:prstGeom>
          <a:noFill/>
          <a:ln w="12700" cap="sq" algn="ctr">
            <a:noFill/>
            <a:miter lim="800000"/>
            <a:headEnd/>
            <a:tailEnd/>
          </a:ln>
          <a:effectLst/>
        </p:spPr>
        <p:txBody>
          <a:bodyPr>
            <a:spAutoFit/>
          </a:bodyPr>
          <a:lstStyle/>
          <a:p>
            <a:pPr eaLnBrk="1" hangingPunct="1">
              <a:spcBef>
                <a:spcPct val="50000"/>
              </a:spcBef>
            </a:pPr>
            <a:r>
              <a:rPr kumimoji="1" lang="zh-CN" altLang="en-US" sz="1000" b="1">
                <a:latin typeface="Times New Roman" pitchFamily="18" charset="0"/>
                <a:ea typeface="宋体" pitchFamily="2" charset="-122"/>
              </a:rPr>
              <a:t>是</a:t>
            </a:r>
          </a:p>
        </p:txBody>
      </p:sp>
      <p:sp>
        <p:nvSpPr>
          <p:cNvPr id="1009706" name="Text Box 42"/>
          <p:cNvSpPr txBox="1">
            <a:spLocks noChangeArrowheads="1"/>
          </p:cNvSpPr>
          <p:nvPr/>
        </p:nvSpPr>
        <p:spPr bwMode="auto">
          <a:xfrm>
            <a:off x="2965450" y="2995613"/>
            <a:ext cx="366713" cy="244475"/>
          </a:xfrm>
          <a:prstGeom prst="rect">
            <a:avLst/>
          </a:prstGeom>
          <a:noFill/>
          <a:ln w="12700" cap="sq" algn="ctr">
            <a:noFill/>
            <a:miter lim="800000"/>
            <a:headEnd/>
            <a:tailEnd/>
          </a:ln>
          <a:effectLst/>
        </p:spPr>
        <p:txBody>
          <a:bodyPr>
            <a:spAutoFit/>
          </a:bodyPr>
          <a:lstStyle/>
          <a:p>
            <a:pPr eaLnBrk="1" hangingPunct="1">
              <a:spcBef>
                <a:spcPct val="50000"/>
              </a:spcBef>
            </a:pPr>
            <a:r>
              <a:rPr kumimoji="1" lang="zh-CN" altLang="en-US" sz="1000" b="1">
                <a:latin typeface="Times New Roman" pitchFamily="18" charset="0"/>
                <a:ea typeface="宋体" pitchFamily="2" charset="-122"/>
              </a:rPr>
              <a:t>否</a:t>
            </a:r>
          </a:p>
        </p:txBody>
      </p:sp>
      <p:sp>
        <p:nvSpPr>
          <p:cNvPr id="1009707" name="AutoShape 43"/>
          <p:cNvSpPr>
            <a:spLocks noChangeArrowheads="1"/>
          </p:cNvSpPr>
          <p:nvPr/>
        </p:nvSpPr>
        <p:spPr bwMode="auto">
          <a:xfrm>
            <a:off x="1231900" y="4300538"/>
            <a:ext cx="333375" cy="192087"/>
          </a:xfrm>
          <a:prstGeom prst="diamond">
            <a:avLst/>
          </a:prstGeom>
          <a:noFill/>
          <a:ln w="12700" cap="sq" algn="ctr">
            <a:solidFill>
              <a:srgbClr val="FF0000"/>
            </a:solidFill>
            <a:miter lim="800000"/>
            <a:headEnd/>
            <a:tailEnd/>
          </a:ln>
          <a:effectLst/>
        </p:spPr>
        <p:txBody>
          <a:bodyPr wrap="none" anchor="ctr"/>
          <a:lstStyle/>
          <a:p>
            <a:endParaRPr lang="zh-CN" altLang="en-US" b="1"/>
          </a:p>
        </p:txBody>
      </p:sp>
      <p:cxnSp>
        <p:nvCxnSpPr>
          <p:cNvPr id="1009708" name="AutoShape 44"/>
          <p:cNvCxnSpPr>
            <a:cxnSpLocks noChangeShapeType="1"/>
            <a:stCxn id="1009690" idx="2"/>
            <a:endCxn id="1009707" idx="0"/>
          </p:cNvCxnSpPr>
          <p:nvPr/>
        </p:nvCxnSpPr>
        <p:spPr bwMode="auto">
          <a:xfrm rot="16200000" flipH="1">
            <a:off x="1236335" y="4138285"/>
            <a:ext cx="322918" cy="1588"/>
          </a:xfrm>
          <a:prstGeom prst="straightConnector1">
            <a:avLst/>
          </a:prstGeom>
          <a:noFill/>
          <a:ln w="12700">
            <a:solidFill>
              <a:srgbClr val="FF0000"/>
            </a:solidFill>
            <a:round/>
            <a:headEnd/>
            <a:tailEnd type="triangle" w="med" len="med"/>
          </a:ln>
          <a:effectLst/>
        </p:spPr>
      </p:cxnSp>
      <p:cxnSp>
        <p:nvCxnSpPr>
          <p:cNvPr id="1009709" name="AutoShape 45"/>
          <p:cNvCxnSpPr>
            <a:cxnSpLocks noChangeShapeType="1"/>
            <a:stCxn id="1009707" idx="1"/>
            <a:endCxn id="1009694" idx="0"/>
          </p:cNvCxnSpPr>
          <p:nvPr/>
        </p:nvCxnSpPr>
        <p:spPr bwMode="auto">
          <a:xfrm rot="10800000" flipV="1">
            <a:off x="1008858" y="4396581"/>
            <a:ext cx="223043" cy="305593"/>
          </a:xfrm>
          <a:prstGeom prst="bentConnector2">
            <a:avLst/>
          </a:prstGeom>
          <a:noFill/>
          <a:ln w="12700">
            <a:solidFill>
              <a:schemeClr val="tx1"/>
            </a:solidFill>
            <a:miter lim="800000"/>
            <a:headEnd/>
            <a:tailEnd type="triangle" w="med" len="med"/>
          </a:ln>
          <a:effectLst/>
        </p:spPr>
      </p:cxnSp>
      <p:cxnSp>
        <p:nvCxnSpPr>
          <p:cNvPr id="1009710" name="AutoShape 46"/>
          <p:cNvCxnSpPr>
            <a:cxnSpLocks noChangeShapeType="1"/>
            <a:stCxn id="1009707" idx="3"/>
            <a:endCxn id="1009696" idx="0"/>
          </p:cNvCxnSpPr>
          <p:nvPr/>
        </p:nvCxnSpPr>
        <p:spPr bwMode="auto">
          <a:xfrm>
            <a:off x="1565275" y="4396582"/>
            <a:ext cx="992982" cy="346868"/>
          </a:xfrm>
          <a:prstGeom prst="bentConnector2">
            <a:avLst/>
          </a:prstGeom>
          <a:noFill/>
          <a:ln w="12700">
            <a:solidFill>
              <a:schemeClr val="tx1"/>
            </a:solidFill>
            <a:miter lim="800000"/>
            <a:headEnd/>
            <a:tailEnd type="triangle" w="med" len="med"/>
          </a:ln>
          <a:effectLst/>
        </p:spPr>
      </p:cxnSp>
      <p:sp>
        <p:nvSpPr>
          <p:cNvPr id="1009711" name="Text Box 47"/>
          <p:cNvSpPr txBox="1">
            <a:spLocks noChangeArrowheads="1"/>
          </p:cNvSpPr>
          <p:nvPr/>
        </p:nvSpPr>
        <p:spPr bwMode="auto">
          <a:xfrm>
            <a:off x="922338" y="4162425"/>
            <a:ext cx="365125" cy="244475"/>
          </a:xfrm>
          <a:prstGeom prst="rect">
            <a:avLst/>
          </a:prstGeom>
          <a:noFill/>
          <a:ln w="12700" cap="sq" algn="ctr">
            <a:noFill/>
            <a:miter lim="800000"/>
            <a:headEnd/>
            <a:tailEnd/>
          </a:ln>
          <a:effectLst/>
        </p:spPr>
        <p:txBody>
          <a:bodyPr>
            <a:spAutoFit/>
          </a:bodyPr>
          <a:lstStyle/>
          <a:p>
            <a:pPr eaLnBrk="1" hangingPunct="1">
              <a:spcBef>
                <a:spcPct val="50000"/>
              </a:spcBef>
            </a:pPr>
            <a:r>
              <a:rPr kumimoji="1" lang="zh-CN" altLang="en-US" sz="1000" b="1">
                <a:latin typeface="Times New Roman" pitchFamily="18" charset="0"/>
                <a:ea typeface="宋体" pitchFamily="2" charset="-122"/>
              </a:rPr>
              <a:t>是</a:t>
            </a:r>
          </a:p>
        </p:txBody>
      </p:sp>
      <p:sp>
        <p:nvSpPr>
          <p:cNvPr id="1009712" name="Text Box 48"/>
          <p:cNvSpPr txBox="1">
            <a:spLocks noChangeArrowheads="1"/>
          </p:cNvSpPr>
          <p:nvPr/>
        </p:nvSpPr>
        <p:spPr bwMode="auto">
          <a:xfrm>
            <a:off x="1816100" y="4148138"/>
            <a:ext cx="366713" cy="244475"/>
          </a:xfrm>
          <a:prstGeom prst="rect">
            <a:avLst/>
          </a:prstGeom>
          <a:noFill/>
          <a:ln w="12700" cap="sq" algn="ctr">
            <a:noFill/>
            <a:miter lim="800000"/>
            <a:headEnd/>
            <a:tailEnd/>
          </a:ln>
          <a:effectLst/>
        </p:spPr>
        <p:txBody>
          <a:bodyPr>
            <a:spAutoFit/>
          </a:bodyPr>
          <a:lstStyle/>
          <a:p>
            <a:pPr eaLnBrk="1" hangingPunct="1">
              <a:spcBef>
                <a:spcPct val="50000"/>
              </a:spcBef>
            </a:pPr>
            <a:r>
              <a:rPr kumimoji="1" lang="zh-CN" altLang="en-US" sz="1000" b="1">
                <a:latin typeface="Times New Roman" pitchFamily="18" charset="0"/>
                <a:ea typeface="宋体" pitchFamily="2" charset="-122"/>
              </a:rPr>
              <a:t>否</a:t>
            </a:r>
          </a:p>
        </p:txBody>
      </p:sp>
      <p:sp>
        <p:nvSpPr>
          <p:cNvPr id="1009713" name="AutoShape 49"/>
          <p:cNvSpPr>
            <a:spLocks noChangeArrowheads="1"/>
          </p:cNvSpPr>
          <p:nvPr/>
        </p:nvSpPr>
        <p:spPr bwMode="auto">
          <a:xfrm>
            <a:off x="6375400" y="3155950"/>
            <a:ext cx="333375" cy="192088"/>
          </a:xfrm>
          <a:prstGeom prst="diamond">
            <a:avLst/>
          </a:prstGeom>
          <a:noFill/>
          <a:ln w="12700" cap="sq" algn="ctr">
            <a:solidFill>
              <a:srgbClr val="FF0000"/>
            </a:solidFill>
            <a:miter lim="800000"/>
            <a:headEnd/>
            <a:tailEnd/>
          </a:ln>
          <a:effectLst/>
        </p:spPr>
        <p:txBody>
          <a:bodyPr wrap="none" anchor="ctr"/>
          <a:lstStyle/>
          <a:p>
            <a:endParaRPr lang="zh-CN" altLang="en-US" b="1"/>
          </a:p>
        </p:txBody>
      </p:sp>
      <p:sp>
        <p:nvSpPr>
          <p:cNvPr id="1009714" name="Text Box 50"/>
          <p:cNvSpPr txBox="1">
            <a:spLocks noChangeArrowheads="1"/>
          </p:cNvSpPr>
          <p:nvPr/>
        </p:nvSpPr>
        <p:spPr bwMode="auto">
          <a:xfrm>
            <a:off x="5954713" y="2986088"/>
            <a:ext cx="365125" cy="244475"/>
          </a:xfrm>
          <a:prstGeom prst="rect">
            <a:avLst/>
          </a:prstGeom>
          <a:noFill/>
          <a:ln w="12700" cap="sq" algn="ctr">
            <a:noFill/>
            <a:miter lim="800000"/>
            <a:headEnd/>
            <a:tailEnd/>
          </a:ln>
          <a:effectLst/>
        </p:spPr>
        <p:txBody>
          <a:bodyPr>
            <a:spAutoFit/>
          </a:bodyPr>
          <a:lstStyle/>
          <a:p>
            <a:pPr eaLnBrk="1" hangingPunct="1">
              <a:spcBef>
                <a:spcPct val="50000"/>
              </a:spcBef>
            </a:pPr>
            <a:r>
              <a:rPr kumimoji="1" lang="zh-CN" altLang="en-US" sz="1000" b="1">
                <a:latin typeface="Times New Roman" pitchFamily="18" charset="0"/>
                <a:ea typeface="宋体" pitchFamily="2" charset="-122"/>
              </a:rPr>
              <a:t>是</a:t>
            </a:r>
          </a:p>
        </p:txBody>
      </p:sp>
      <p:sp>
        <p:nvSpPr>
          <p:cNvPr id="1009715" name="Text Box 51"/>
          <p:cNvSpPr txBox="1">
            <a:spLocks noChangeArrowheads="1"/>
          </p:cNvSpPr>
          <p:nvPr/>
        </p:nvSpPr>
        <p:spPr bwMode="auto">
          <a:xfrm>
            <a:off x="6832600" y="3003550"/>
            <a:ext cx="366713" cy="244475"/>
          </a:xfrm>
          <a:prstGeom prst="rect">
            <a:avLst/>
          </a:prstGeom>
          <a:noFill/>
          <a:ln w="12700" cap="sq" algn="ctr">
            <a:noFill/>
            <a:miter lim="800000"/>
            <a:headEnd/>
            <a:tailEnd/>
          </a:ln>
          <a:effectLst/>
        </p:spPr>
        <p:txBody>
          <a:bodyPr>
            <a:spAutoFit/>
          </a:bodyPr>
          <a:lstStyle/>
          <a:p>
            <a:pPr eaLnBrk="1" hangingPunct="1">
              <a:spcBef>
                <a:spcPct val="50000"/>
              </a:spcBef>
            </a:pPr>
            <a:r>
              <a:rPr kumimoji="1" lang="zh-CN" altLang="en-US" sz="1000" b="1">
                <a:latin typeface="Times New Roman" pitchFamily="18" charset="0"/>
                <a:ea typeface="宋体" pitchFamily="2" charset="-122"/>
              </a:rPr>
              <a:t>否</a:t>
            </a:r>
          </a:p>
        </p:txBody>
      </p:sp>
      <p:cxnSp>
        <p:nvCxnSpPr>
          <p:cNvPr id="1009716" name="AutoShape 52"/>
          <p:cNvCxnSpPr>
            <a:cxnSpLocks noChangeShapeType="1"/>
            <a:stCxn id="1009685" idx="2"/>
            <a:endCxn id="1009713" idx="0"/>
          </p:cNvCxnSpPr>
          <p:nvPr/>
        </p:nvCxnSpPr>
        <p:spPr bwMode="auto">
          <a:xfrm>
            <a:off x="6540500" y="2860675"/>
            <a:ext cx="1588" cy="295275"/>
          </a:xfrm>
          <a:prstGeom prst="straightConnector1">
            <a:avLst/>
          </a:prstGeom>
          <a:noFill/>
          <a:ln w="12700">
            <a:solidFill>
              <a:schemeClr val="tx1"/>
            </a:solidFill>
            <a:round/>
            <a:headEnd/>
            <a:tailEnd type="triangle" w="med" len="med"/>
          </a:ln>
          <a:effectLst/>
        </p:spPr>
      </p:cxnSp>
      <p:cxnSp>
        <p:nvCxnSpPr>
          <p:cNvPr id="1009717" name="AutoShape 53"/>
          <p:cNvCxnSpPr>
            <a:cxnSpLocks noChangeShapeType="1"/>
            <a:stCxn id="1009713" idx="1"/>
            <a:endCxn id="1009697" idx="0"/>
          </p:cNvCxnSpPr>
          <p:nvPr/>
        </p:nvCxnSpPr>
        <p:spPr bwMode="auto">
          <a:xfrm rot="10800000" flipV="1">
            <a:off x="5905500" y="3252788"/>
            <a:ext cx="469900" cy="242887"/>
          </a:xfrm>
          <a:prstGeom prst="bentConnector2">
            <a:avLst/>
          </a:prstGeom>
          <a:noFill/>
          <a:ln w="12700">
            <a:solidFill>
              <a:schemeClr val="tx1"/>
            </a:solidFill>
            <a:miter lim="800000"/>
            <a:headEnd/>
            <a:tailEnd type="triangle" w="med" len="med"/>
          </a:ln>
          <a:effectLst/>
        </p:spPr>
      </p:cxnSp>
      <p:cxnSp>
        <p:nvCxnSpPr>
          <p:cNvPr id="1009718" name="AutoShape 54"/>
          <p:cNvCxnSpPr>
            <a:cxnSpLocks noChangeShapeType="1"/>
            <a:stCxn id="1009713" idx="3"/>
            <a:endCxn id="1009699" idx="0"/>
          </p:cNvCxnSpPr>
          <p:nvPr/>
        </p:nvCxnSpPr>
        <p:spPr bwMode="auto">
          <a:xfrm>
            <a:off x="6708775" y="3252788"/>
            <a:ext cx="1119188" cy="220662"/>
          </a:xfrm>
          <a:prstGeom prst="bentConnector2">
            <a:avLst/>
          </a:prstGeom>
          <a:noFill/>
          <a:ln w="12700">
            <a:solidFill>
              <a:schemeClr val="tx1"/>
            </a:solidFill>
            <a:miter lim="800000"/>
            <a:headEnd/>
            <a:tailEnd type="triangle" w="med" len="med"/>
          </a:ln>
          <a:effectLst/>
        </p:spPr>
      </p:cxnSp>
      <p:cxnSp>
        <p:nvCxnSpPr>
          <p:cNvPr id="1009719" name="AutoShape 55"/>
          <p:cNvCxnSpPr>
            <a:cxnSpLocks noChangeShapeType="1"/>
            <a:stCxn id="1009694" idx="2"/>
            <a:endCxn id="1009670" idx="0"/>
          </p:cNvCxnSpPr>
          <p:nvPr/>
        </p:nvCxnSpPr>
        <p:spPr bwMode="auto">
          <a:xfrm rot="16200000" flipH="1">
            <a:off x="795973" y="5653722"/>
            <a:ext cx="434499" cy="8731"/>
          </a:xfrm>
          <a:prstGeom prst="straightConnector1">
            <a:avLst/>
          </a:prstGeom>
          <a:noFill/>
          <a:ln w="12700">
            <a:solidFill>
              <a:schemeClr val="tx1"/>
            </a:solidFill>
            <a:round/>
            <a:headEnd/>
            <a:tailEnd type="triangle" w="med" len="med"/>
          </a:ln>
          <a:effectLst/>
        </p:spPr>
      </p:cxnSp>
      <p:cxnSp>
        <p:nvCxnSpPr>
          <p:cNvPr id="1009720" name="AutoShape 56"/>
          <p:cNvCxnSpPr>
            <a:cxnSpLocks noChangeShapeType="1"/>
            <a:stCxn id="1009696" idx="2"/>
            <a:endCxn id="1009672" idx="0"/>
          </p:cNvCxnSpPr>
          <p:nvPr/>
        </p:nvCxnSpPr>
        <p:spPr bwMode="auto">
          <a:xfrm rot="16200000" flipH="1">
            <a:off x="2376329" y="5664041"/>
            <a:ext cx="367824" cy="3969"/>
          </a:xfrm>
          <a:prstGeom prst="straightConnector1">
            <a:avLst/>
          </a:prstGeom>
          <a:noFill/>
          <a:ln w="12700">
            <a:solidFill>
              <a:schemeClr val="tx1"/>
            </a:solidFill>
            <a:round/>
            <a:headEnd/>
            <a:tailEnd type="triangle" w="med" len="med"/>
          </a:ln>
          <a:effectLst/>
        </p:spPr>
      </p:cxnSp>
      <p:cxnSp>
        <p:nvCxnSpPr>
          <p:cNvPr id="1009721" name="AutoShape 57"/>
          <p:cNvCxnSpPr>
            <a:cxnSpLocks noChangeShapeType="1"/>
            <a:stCxn id="1009691" idx="2"/>
            <a:endCxn id="1009668" idx="0"/>
          </p:cNvCxnSpPr>
          <p:nvPr/>
        </p:nvCxnSpPr>
        <p:spPr bwMode="auto">
          <a:xfrm>
            <a:off x="4048125" y="4179888"/>
            <a:ext cx="7938" cy="354012"/>
          </a:xfrm>
          <a:prstGeom prst="straightConnector1">
            <a:avLst/>
          </a:prstGeom>
          <a:noFill/>
          <a:ln w="12700">
            <a:solidFill>
              <a:schemeClr val="tx1"/>
            </a:solidFill>
            <a:round/>
            <a:headEnd/>
            <a:tailEnd type="triangle" w="med" len="med"/>
          </a:ln>
          <a:effectLst/>
        </p:spPr>
      </p:cxnSp>
      <p:cxnSp>
        <p:nvCxnSpPr>
          <p:cNvPr id="1009722" name="AutoShape 58"/>
          <p:cNvCxnSpPr>
            <a:cxnSpLocks noChangeShapeType="1"/>
            <a:stCxn id="1009698" idx="2"/>
            <a:endCxn id="1009674" idx="0"/>
          </p:cNvCxnSpPr>
          <p:nvPr/>
        </p:nvCxnSpPr>
        <p:spPr bwMode="auto">
          <a:xfrm rot="16200000" flipH="1">
            <a:off x="5663248" y="4553585"/>
            <a:ext cx="390048" cy="2381"/>
          </a:xfrm>
          <a:prstGeom prst="straightConnector1">
            <a:avLst/>
          </a:prstGeom>
          <a:noFill/>
          <a:ln w="12700">
            <a:solidFill>
              <a:schemeClr val="tx1"/>
            </a:solidFill>
            <a:round/>
            <a:headEnd/>
            <a:tailEnd type="triangle" w="med" len="med"/>
          </a:ln>
          <a:effectLst/>
        </p:spPr>
      </p:cxnSp>
      <p:cxnSp>
        <p:nvCxnSpPr>
          <p:cNvPr id="1009723" name="AutoShape 59"/>
          <p:cNvCxnSpPr>
            <a:cxnSpLocks noChangeShapeType="1"/>
            <a:stCxn id="1009699" idx="2"/>
            <a:endCxn id="1009676" idx="0"/>
          </p:cNvCxnSpPr>
          <p:nvPr/>
        </p:nvCxnSpPr>
        <p:spPr bwMode="auto">
          <a:xfrm>
            <a:off x="7827963" y="4491038"/>
            <a:ext cx="4762" cy="325437"/>
          </a:xfrm>
          <a:prstGeom prst="straightConnector1">
            <a:avLst/>
          </a:prstGeom>
          <a:noFill/>
          <a:ln w="12700">
            <a:solidFill>
              <a:schemeClr val="tx1"/>
            </a:solidFill>
            <a:round/>
            <a:headEnd/>
            <a:tailEnd type="triangle" w="med" len="med"/>
          </a:ln>
          <a:effectLst/>
        </p:spPr>
      </p:cxnSp>
      <p:sp>
        <p:nvSpPr>
          <p:cNvPr id="1009724" name="Oval 60"/>
          <p:cNvSpPr>
            <a:spLocks noChangeArrowheads="1"/>
          </p:cNvSpPr>
          <p:nvPr/>
        </p:nvSpPr>
        <p:spPr bwMode="auto">
          <a:xfrm>
            <a:off x="1570038" y="1652588"/>
            <a:ext cx="292100" cy="276225"/>
          </a:xfrm>
          <a:prstGeom prst="ellipse">
            <a:avLst/>
          </a:prstGeom>
          <a:noFill/>
          <a:ln w="12700" cap="sq" algn="ctr">
            <a:solidFill>
              <a:srgbClr val="FF0000"/>
            </a:solidFill>
            <a:round/>
            <a:headEnd/>
            <a:tailEnd/>
          </a:ln>
          <a:effectLst/>
        </p:spPr>
        <p:txBody>
          <a:bodyPr wrap="none" anchor="ctr"/>
          <a:lstStyle/>
          <a:p>
            <a:endParaRPr lang="zh-CN" altLang="en-US" b="1"/>
          </a:p>
        </p:txBody>
      </p:sp>
      <p:cxnSp>
        <p:nvCxnSpPr>
          <p:cNvPr id="1009725" name="AutoShape 61"/>
          <p:cNvCxnSpPr>
            <a:cxnSpLocks noChangeShapeType="1"/>
            <a:stCxn id="1009724" idx="6"/>
            <a:endCxn id="1009677" idx="1"/>
          </p:cNvCxnSpPr>
          <p:nvPr/>
        </p:nvCxnSpPr>
        <p:spPr bwMode="auto">
          <a:xfrm flipV="1">
            <a:off x="1862138" y="1789113"/>
            <a:ext cx="533400" cy="1587"/>
          </a:xfrm>
          <a:prstGeom prst="straightConnector1">
            <a:avLst/>
          </a:prstGeom>
          <a:noFill/>
          <a:ln w="12700">
            <a:solidFill>
              <a:schemeClr val="tx1"/>
            </a:solidFill>
            <a:round/>
            <a:headEnd/>
            <a:tailEnd type="triangle" w="med" len="med"/>
          </a:ln>
          <a:effectLst/>
        </p:spPr>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0" name="Rectangle 2"/>
          <p:cNvSpPr>
            <a:spLocks noGrp="1" noChangeArrowheads="1"/>
          </p:cNvSpPr>
          <p:nvPr>
            <p:ph type="title"/>
          </p:nvPr>
        </p:nvSpPr>
        <p:spPr/>
        <p:txBody>
          <a:bodyPr/>
          <a:lstStyle/>
          <a:p>
            <a:r>
              <a:rPr lang="zh-CN" altLang="en-US"/>
              <a:t>选择正交表</a:t>
            </a:r>
          </a:p>
        </p:txBody>
      </p:sp>
      <p:sp>
        <p:nvSpPr>
          <p:cNvPr id="1010691" name="Rectangle 3"/>
          <p:cNvSpPr>
            <a:spLocks noGrp="1" noChangeArrowheads="1"/>
          </p:cNvSpPr>
          <p:nvPr>
            <p:ph type="body" idx="1"/>
          </p:nvPr>
        </p:nvSpPr>
        <p:spPr>
          <a:xfrm>
            <a:off x="503238" y="1484313"/>
            <a:ext cx="8435975" cy="3276600"/>
          </a:xfrm>
        </p:spPr>
        <p:txBody>
          <a:bodyPr/>
          <a:lstStyle/>
          <a:p>
            <a:pPr marL="533400" indent="-533400">
              <a:lnSpc>
                <a:spcPct val="140000"/>
              </a:lnSpc>
            </a:pPr>
            <a:r>
              <a:rPr lang="zh-CN" altLang="en-US" sz="2000"/>
              <a:t>已经公布了很多正交表，可以从下面的渠道获得正交表</a:t>
            </a:r>
          </a:p>
          <a:p>
            <a:pPr marL="914400" lvl="1" indent="-457200">
              <a:lnSpc>
                <a:spcPct val="140000"/>
              </a:lnSpc>
            </a:pPr>
            <a:r>
              <a:rPr lang="zh-CN" altLang="en-US" sz="2000"/>
              <a:t>因特网</a:t>
            </a:r>
          </a:p>
          <a:p>
            <a:pPr marL="914400" lvl="1" indent="-457200">
              <a:lnSpc>
                <a:spcPct val="140000"/>
              </a:lnSpc>
              <a:buFont typeface="Wingdings" pitchFamily="2" charset="2"/>
              <a:buAutoNum type="arabicPeriod"/>
            </a:pPr>
            <a:r>
              <a:rPr lang="en-US" altLang="zh-CN" sz="2000"/>
              <a:t>http://support.sas.com/techsup/tech note/ts723_Designs.txt </a:t>
            </a:r>
          </a:p>
          <a:p>
            <a:pPr marL="914400" lvl="1" indent="-457200">
              <a:lnSpc>
                <a:spcPct val="140000"/>
              </a:lnSpc>
              <a:buFont typeface="Wingdings" pitchFamily="2" charset="2"/>
              <a:buAutoNum type="arabicPeriod"/>
            </a:pPr>
            <a:r>
              <a:rPr lang="en-US" altLang="zh-CN" sz="2000"/>
              <a:t>http://www.york.ac.uk/depts/maths/ www.york.ac.uk/depts/maths/ tables/orthogonal.htm note/ts723_Designs.</a:t>
            </a:r>
          </a:p>
          <a:p>
            <a:pPr marL="914400" lvl="1" indent="-457200">
              <a:lnSpc>
                <a:spcPct val="140000"/>
              </a:lnSpc>
            </a:pPr>
            <a:r>
              <a:rPr lang="zh-CN" altLang="en-US" sz="2000"/>
              <a:t>数理统计书籍</a:t>
            </a:r>
          </a:p>
          <a:p>
            <a:pPr marL="914400" lvl="1" indent="-457200">
              <a:lnSpc>
                <a:spcPct val="140000"/>
              </a:lnSpc>
            </a:pPr>
            <a:r>
              <a:rPr lang="zh-CN" altLang="en-US" sz="2000"/>
              <a:t>相关软件</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714" name="Rectangle 2"/>
          <p:cNvSpPr>
            <a:spLocks noGrp="1" noChangeArrowheads="1"/>
          </p:cNvSpPr>
          <p:nvPr>
            <p:ph type="title"/>
          </p:nvPr>
        </p:nvSpPr>
        <p:spPr/>
        <p:txBody>
          <a:bodyPr/>
          <a:lstStyle/>
          <a:p>
            <a:r>
              <a:rPr lang="zh-CN" altLang="en-US"/>
              <a:t>选择正交表</a:t>
            </a:r>
          </a:p>
        </p:txBody>
      </p:sp>
      <p:sp>
        <p:nvSpPr>
          <p:cNvPr id="1011715" name="Rectangle 3"/>
          <p:cNvSpPr>
            <a:spLocks noGrp="1" noChangeArrowheads="1"/>
          </p:cNvSpPr>
          <p:nvPr>
            <p:ph type="body" idx="1"/>
          </p:nvPr>
        </p:nvSpPr>
        <p:spPr>
          <a:xfrm>
            <a:off x="457200" y="1519238"/>
            <a:ext cx="8435975" cy="2954337"/>
          </a:xfrm>
        </p:spPr>
        <p:txBody>
          <a:bodyPr/>
          <a:lstStyle/>
          <a:p>
            <a:pPr marL="533400" indent="-533400">
              <a:lnSpc>
                <a:spcPct val="130000"/>
              </a:lnSpc>
            </a:pPr>
            <a:r>
              <a:rPr lang="zh-CN" altLang="en-US" sz="2400" dirty="0"/>
              <a:t>根据前面获得的因子数和状态数选择正交表，选择正交表可能遇到下面的情况</a:t>
            </a:r>
          </a:p>
          <a:p>
            <a:pPr marL="914400" lvl="1" indent="-457200">
              <a:lnSpc>
                <a:spcPct val="130000"/>
              </a:lnSpc>
            </a:pPr>
            <a:r>
              <a:rPr lang="zh-CN" altLang="en-US" sz="2400" dirty="0"/>
              <a:t>因子数和水平数与正交表相吻合</a:t>
            </a:r>
          </a:p>
          <a:p>
            <a:pPr marL="914400" lvl="1" indent="-457200">
              <a:lnSpc>
                <a:spcPct val="130000"/>
              </a:lnSpc>
            </a:pPr>
            <a:r>
              <a:rPr lang="zh-CN" altLang="en-US" sz="2400" dirty="0"/>
              <a:t>因子数和水平数与正交表不吻合，可以遵循下面的原则</a:t>
            </a:r>
          </a:p>
          <a:p>
            <a:pPr marL="1295400" lvl="2" indent="-381000">
              <a:lnSpc>
                <a:spcPct val="130000"/>
              </a:lnSpc>
              <a:buFont typeface="Wingdings" pitchFamily="2" charset="2"/>
              <a:buAutoNum type="arabicPeriod"/>
            </a:pPr>
            <a:r>
              <a:rPr lang="zh-CN" altLang="en-US" dirty="0">
                <a:solidFill>
                  <a:srgbClr val="FF0000"/>
                </a:solidFill>
              </a:rPr>
              <a:t>正交表的列数不能小于因子数；</a:t>
            </a:r>
          </a:p>
          <a:p>
            <a:pPr marL="1295400" lvl="2" indent="-381000">
              <a:lnSpc>
                <a:spcPct val="130000"/>
              </a:lnSpc>
              <a:buFont typeface="Wingdings" pitchFamily="2" charset="2"/>
              <a:buAutoNum type="arabicPeriod"/>
            </a:pPr>
            <a:r>
              <a:rPr lang="zh-CN" altLang="en-US" dirty="0">
                <a:solidFill>
                  <a:srgbClr val="FF0000"/>
                </a:solidFill>
              </a:rPr>
              <a:t>正交表的水平数不能小于因子的最大状态数。</a:t>
            </a:r>
          </a:p>
          <a:p>
            <a:pPr marL="1295400" lvl="2" indent="-381000">
              <a:lnSpc>
                <a:spcPct val="130000"/>
              </a:lnSpc>
              <a:buFont typeface="Wingdings" pitchFamily="2" charset="2"/>
              <a:buAutoNum type="arabicPeriod"/>
            </a:pPr>
            <a:r>
              <a:rPr lang="zh-CN" altLang="en-US" dirty="0">
                <a:solidFill>
                  <a:srgbClr val="FF0000"/>
                </a:solidFill>
              </a:rPr>
              <a:t>正交表的行数取最小值</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2738" name="Rectangle 2"/>
          <p:cNvSpPr>
            <a:spLocks noGrp="1" noChangeArrowheads="1"/>
          </p:cNvSpPr>
          <p:nvPr>
            <p:ph type="title"/>
          </p:nvPr>
        </p:nvSpPr>
        <p:spPr/>
        <p:txBody>
          <a:bodyPr/>
          <a:lstStyle/>
          <a:p>
            <a:r>
              <a:rPr lang="zh-CN" altLang="en-US"/>
              <a:t>选择正交表</a:t>
            </a:r>
          </a:p>
        </p:txBody>
      </p:sp>
      <p:sp>
        <p:nvSpPr>
          <p:cNvPr id="1012739" name="Rectangle 3"/>
          <p:cNvSpPr>
            <a:spLocks noGrp="1" noChangeArrowheads="1"/>
          </p:cNvSpPr>
          <p:nvPr>
            <p:ph type="body" idx="1"/>
          </p:nvPr>
        </p:nvSpPr>
        <p:spPr>
          <a:xfrm>
            <a:off x="395288" y="1520825"/>
            <a:ext cx="8435975" cy="719138"/>
          </a:xfrm>
        </p:spPr>
        <p:txBody>
          <a:bodyPr/>
          <a:lstStyle/>
          <a:p>
            <a:pPr marL="533400" indent="-533400">
              <a:lnSpc>
                <a:spcPct val="140000"/>
              </a:lnSpc>
            </a:pPr>
            <a:r>
              <a:rPr lang="zh-CN" altLang="en-US" sz="2000"/>
              <a:t>对于前面的例题由于有</a:t>
            </a:r>
            <a:r>
              <a:rPr lang="en-US" altLang="zh-CN" sz="2000"/>
              <a:t>3</a:t>
            </a:r>
            <a:r>
              <a:rPr lang="zh-CN" altLang="en-US" sz="2000"/>
              <a:t>个两水平因子，因此可以选用</a:t>
            </a:r>
            <a:r>
              <a:rPr lang="en-US" altLang="zh-CN" sz="2000"/>
              <a:t>L </a:t>
            </a:r>
            <a:r>
              <a:rPr lang="en-US" altLang="zh-CN" sz="2000" baseline="-25000"/>
              <a:t>4</a:t>
            </a:r>
            <a:r>
              <a:rPr lang="zh-CN" altLang="en-US" sz="2000"/>
              <a:t>（</a:t>
            </a:r>
            <a:r>
              <a:rPr lang="en-US" altLang="zh-CN" sz="2000"/>
              <a:t>2</a:t>
            </a:r>
            <a:r>
              <a:rPr lang="en-US" altLang="zh-CN" sz="2000" baseline="30000"/>
              <a:t>3</a:t>
            </a:r>
            <a:r>
              <a:rPr lang="zh-CN" altLang="en-US" sz="2000"/>
              <a:t>）</a:t>
            </a:r>
          </a:p>
        </p:txBody>
      </p:sp>
      <p:pic>
        <p:nvPicPr>
          <p:cNvPr id="1012740" name="Picture 4"/>
          <p:cNvPicPr>
            <a:picLocks noChangeAspect="1" noChangeArrowheads="1"/>
          </p:cNvPicPr>
          <p:nvPr/>
        </p:nvPicPr>
        <p:blipFill>
          <a:blip r:embed="rId2"/>
          <a:srcRect/>
          <a:stretch>
            <a:fillRect/>
          </a:stretch>
        </p:blipFill>
        <p:spPr bwMode="auto">
          <a:xfrm>
            <a:off x="4153756" y="2349500"/>
            <a:ext cx="4335823" cy="1793880"/>
          </a:xfrm>
          <a:prstGeom prst="rect">
            <a:avLst/>
          </a:prstGeom>
          <a:noFill/>
          <a:ln w="9525" algn="ctr">
            <a:noFill/>
            <a:miter lim="800000"/>
            <a:headEnd/>
            <a:tailEnd/>
          </a:ln>
          <a:effectLst/>
        </p:spPr>
      </p:pic>
      <p:sp>
        <p:nvSpPr>
          <p:cNvPr id="1012741" name="AutoShape 5"/>
          <p:cNvSpPr>
            <a:spLocks noChangeArrowheads="1"/>
          </p:cNvSpPr>
          <p:nvPr/>
        </p:nvSpPr>
        <p:spPr bwMode="auto">
          <a:xfrm>
            <a:off x="3643306" y="3143248"/>
            <a:ext cx="360363" cy="144463"/>
          </a:xfrm>
          <a:prstGeom prst="rightArrow">
            <a:avLst>
              <a:gd name="adj1" fmla="val 50000"/>
              <a:gd name="adj2" fmla="val 62363"/>
            </a:avLst>
          </a:prstGeom>
          <a:noFill/>
          <a:ln w="9525" algn="ctr">
            <a:solidFill>
              <a:schemeClr val="tx2"/>
            </a:solidFill>
            <a:miter lim="800000"/>
            <a:headEnd/>
            <a:tailEnd/>
          </a:ln>
          <a:effectLst/>
        </p:spPr>
        <p:txBody>
          <a:bodyPr wrap="none" anchor="ctr"/>
          <a:lstStyle/>
          <a:p>
            <a:endParaRPr lang="zh-CN" altLang="en-US"/>
          </a:p>
        </p:txBody>
      </p:sp>
      <p:pic>
        <p:nvPicPr>
          <p:cNvPr id="1012742" name="Picture 6"/>
          <p:cNvPicPr>
            <a:picLocks noChangeAspect="1" noChangeArrowheads="1"/>
          </p:cNvPicPr>
          <p:nvPr/>
        </p:nvPicPr>
        <p:blipFill>
          <a:blip r:embed="rId3"/>
          <a:srcRect/>
          <a:stretch>
            <a:fillRect/>
          </a:stretch>
        </p:blipFill>
        <p:spPr bwMode="auto">
          <a:xfrm>
            <a:off x="690046" y="2351088"/>
            <a:ext cx="2621480" cy="1792292"/>
          </a:xfrm>
          <a:prstGeom prst="rect">
            <a:avLst/>
          </a:prstGeom>
          <a:noFill/>
          <a:ln w="9525" algn="ctr">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62" name="Rectangle 2"/>
          <p:cNvSpPr>
            <a:spLocks noGrp="1" noChangeArrowheads="1"/>
          </p:cNvSpPr>
          <p:nvPr>
            <p:ph type="title"/>
          </p:nvPr>
        </p:nvSpPr>
        <p:spPr/>
        <p:txBody>
          <a:bodyPr/>
          <a:lstStyle/>
          <a:p>
            <a:r>
              <a:rPr lang="zh-CN" altLang="en-US"/>
              <a:t>选择正交表</a:t>
            </a:r>
          </a:p>
        </p:txBody>
      </p:sp>
      <p:sp>
        <p:nvSpPr>
          <p:cNvPr id="1013763" name="Rectangle 3"/>
          <p:cNvSpPr>
            <a:spLocks noGrp="1" noChangeArrowheads="1"/>
          </p:cNvSpPr>
          <p:nvPr>
            <p:ph type="body" idx="1"/>
          </p:nvPr>
        </p:nvSpPr>
        <p:spPr>
          <a:xfrm>
            <a:off x="323850" y="1268413"/>
            <a:ext cx="8569325" cy="4824412"/>
          </a:xfrm>
        </p:spPr>
        <p:txBody>
          <a:bodyPr/>
          <a:lstStyle/>
          <a:p>
            <a:pPr marL="914400" lvl="1" indent="-457200">
              <a:lnSpc>
                <a:spcPct val="130000"/>
              </a:lnSpc>
            </a:pPr>
            <a:r>
              <a:rPr lang="zh-CN" altLang="en-US" sz="2000"/>
              <a:t>某系统有</a:t>
            </a:r>
            <a:r>
              <a:rPr lang="en-US" altLang="zh-CN" sz="2000"/>
              <a:t>5</a:t>
            </a:r>
            <a:r>
              <a:rPr lang="zh-CN" altLang="en-US" sz="2000"/>
              <a:t>个独立变量（</a:t>
            </a:r>
            <a:r>
              <a:rPr lang="en-US" altLang="zh-CN" sz="2000"/>
              <a:t>A</a:t>
            </a:r>
            <a:r>
              <a:rPr lang="zh-CN" altLang="en-US" sz="2000"/>
              <a:t>，</a:t>
            </a:r>
            <a:r>
              <a:rPr lang="en-US" altLang="zh-CN" sz="2000"/>
              <a:t>B</a:t>
            </a:r>
            <a:r>
              <a:rPr lang="zh-CN" altLang="en-US" sz="2000"/>
              <a:t>， </a:t>
            </a:r>
            <a:r>
              <a:rPr lang="en-US" altLang="zh-CN" sz="2000"/>
              <a:t>C</a:t>
            </a:r>
            <a:r>
              <a:rPr lang="zh-CN" altLang="en-US" sz="2000"/>
              <a:t>，</a:t>
            </a:r>
            <a:r>
              <a:rPr lang="en-US" altLang="zh-CN" sz="2000"/>
              <a:t>D</a:t>
            </a:r>
            <a:r>
              <a:rPr lang="zh-CN" altLang="en-US" sz="2000"/>
              <a:t>，</a:t>
            </a:r>
            <a:r>
              <a:rPr lang="en-US" altLang="zh-CN" sz="2000"/>
              <a:t>E</a:t>
            </a:r>
            <a:r>
              <a:rPr lang="zh-CN" altLang="en-US" sz="2000"/>
              <a:t>）</a:t>
            </a:r>
            <a:r>
              <a:rPr lang="en-US" altLang="zh-CN" sz="2000"/>
              <a:t>,</a:t>
            </a:r>
            <a:r>
              <a:rPr lang="zh-CN" altLang="en-US" sz="2000"/>
              <a:t>变量</a:t>
            </a:r>
            <a:r>
              <a:rPr lang="en-US" altLang="zh-CN" sz="2000"/>
              <a:t>A</a:t>
            </a:r>
            <a:r>
              <a:rPr lang="zh-CN" altLang="en-US" sz="2000"/>
              <a:t>和</a:t>
            </a:r>
            <a:r>
              <a:rPr lang="en-US" altLang="zh-CN" sz="2000"/>
              <a:t>B</a:t>
            </a:r>
            <a:r>
              <a:rPr lang="zh-CN" altLang="en-US" sz="2000"/>
              <a:t>都有两个取值（</a:t>
            </a:r>
            <a:r>
              <a:rPr lang="en-US" altLang="zh-CN" sz="2000"/>
              <a:t>A1</a:t>
            </a:r>
            <a:r>
              <a:rPr lang="zh-CN" altLang="en-US" sz="2000"/>
              <a:t>、</a:t>
            </a:r>
            <a:r>
              <a:rPr lang="en-US" altLang="zh-CN" sz="2000"/>
              <a:t>A2</a:t>
            </a:r>
            <a:r>
              <a:rPr lang="zh-CN" altLang="en-US" sz="2000"/>
              <a:t>）和（</a:t>
            </a:r>
            <a:r>
              <a:rPr lang="en-US" altLang="zh-CN" sz="2000"/>
              <a:t>B1</a:t>
            </a:r>
            <a:r>
              <a:rPr lang="zh-CN" altLang="en-US" sz="2000"/>
              <a:t>、</a:t>
            </a:r>
            <a:r>
              <a:rPr lang="en-US" altLang="zh-CN" sz="2000"/>
              <a:t>B2</a:t>
            </a:r>
            <a:r>
              <a:rPr lang="zh-CN" altLang="en-US" sz="2000"/>
              <a:t>）。变量</a:t>
            </a:r>
            <a:r>
              <a:rPr lang="en-US" altLang="zh-CN" sz="2000"/>
              <a:t>C</a:t>
            </a:r>
            <a:r>
              <a:rPr lang="zh-CN" altLang="en-US" sz="2000"/>
              <a:t>和</a:t>
            </a:r>
            <a:r>
              <a:rPr lang="en-US" altLang="zh-CN" sz="2000"/>
              <a:t>D</a:t>
            </a:r>
            <a:r>
              <a:rPr lang="zh-CN" altLang="en-US" sz="2000"/>
              <a:t>都有三个可能的取值（</a:t>
            </a:r>
            <a:r>
              <a:rPr lang="en-US" altLang="zh-CN" sz="2000"/>
              <a:t>C1</a:t>
            </a:r>
            <a:r>
              <a:rPr lang="zh-CN" altLang="en-US" sz="2000"/>
              <a:t>、 </a:t>
            </a:r>
            <a:r>
              <a:rPr lang="en-US" altLang="zh-CN" sz="2000"/>
              <a:t>C2</a:t>
            </a:r>
            <a:r>
              <a:rPr lang="zh-CN" altLang="en-US" sz="2000"/>
              <a:t>、</a:t>
            </a:r>
            <a:r>
              <a:rPr lang="en-US" altLang="zh-CN" sz="2000"/>
              <a:t>C3</a:t>
            </a:r>
            <a:r>
              <a:rPr lang="zh-CN" altLang="en-US" sz="2000"/>
              <a:t>和</a:t>
            </a:r>
            <a:r>
              <a:rPr lang="en-US" altLang="zh-CN" sz="2000"/>
              <a:t>D1</a:t>
            </a:r>
            <a:r>
              <a:rPr lang="zh-CN" altLang="en-US" sz="2000"/>
              <a:t>、</a:t>
            </a:r>
            <a:r>
              <a:rPr lang="en-US" altLang="zh-CN" sz="2000"/>
              <a:t>D2</a:t>
            </a:r>
            <a:r>
              <a:rPr lang="zh-CN" altLang="en-US" sz="2000"/>
              <a:t>、</a:t>
            </a:r>
            <a:r>
              <a:rPr lang="en-US" altLang="zh-CN" sz="2000"/>
              <a:t>D3</a:t>
            </a:r>
            <a:r>
              <a:rPr lang="zh-CN" altLang="en-US" sz="2000"/>
              <a:t>）变量</a:t>
            </a:r>
            <a:r>
              <a:rPr lang="en-US" altLang="zh-CN" sz="2000"/>
              <a:t>E</a:t>
            </a:r>
            <a:r>
              <a:rPr lang="zh-CN" altLang="en-US" sz="2000"/>
              <a:t>有六个可能的取值（</a:t>
            </a:r>
            <a:r>
              <a:rPr lang="en-US" altLang="zh-CN" sz="2000"/>
              <a:t>E1</a:t>
            </a:r>
            <a:r>
              <a:rPr lang="zh-CN" altLang="en-US" sz="2000"/>
              <a:t>、</a:t>
            </a:r>
            <a:r>
              <a:rPr lang="en-US" altLang="zh-CN" sz="2000"/>
              <a:t>E2</a:t>
            </a:r>
            <a:r>
              <a:rPr lang="zh-CN" altLang="en-US" sz="2000"/>
              <a:t>、</a:t>
            </a:r>
            <a:r>
              <a:rPr lang="en-US" altLang="zh-CN" sz="2000"/>
              <a:t>E3</a:t>
            </a:r>
            <a:r>
              <a:rPr lang="zh-CN" altLang="en-US" sz="2000"/>
              <a:t>、</a:t>
            </a:r>
            <a:r>
              <a:rPr lang="en-US" altLang="zh-CN" sz="2000"/>
              <a:t>E4</a:t>
            </a:r>
            <a:r>
              <a:rPr lang="zh-CN" altLang="en-US" sz="2000"/>
              <a:t>、</a:t>
            </a:r>
            <a:r>
              <a:rPr lang="en-US" altLang="zh-CN" sz="2000"/>
              <a:t>E5</a:t>
            </a:r>
            <a:r>
              <a:rPr lang="zh-CN" altLang="en-US" sz="2000"/>
              <a:t>、</a:t>
            </a:r>
            <a:r>
              <a:rPr lang="en-US" altLang="zh-CN" sz="2000"/>
              <a:t>E6</a:t>
            </a:r>
            <a:r>
              <a:rPr lang="zh-CN" altLang="en-US" sz="2000"/>
              <a:t>）</a:t>
            </a:r>
          </a:p>
          <a:p>
            <a:pPr marL="914400" lvl="1" indent="-457200">
              <a:lnSpc>
                <a:spcPct val="130000"/>
              </a:lnSpc>
            </a:pPr>
            <a:r>
              <a:rPr lang="zh-CN" altLang="en-US" sz="2200"/>
              <a:t>选择的正交表，必须满足表中</a:t>
            </a:r>
          </a:p>
          <a:p>
            <a:pPr marL="1295400" lvl="2" indent="-381000">
              <a:lnSpc>
                <a:spcPct val="130000"/>
              </a:lnSpc>
              <a:buFont typeface="Wingdings" pitchFamily="2" charset="2"/>
              <a:buAutoNum type="arabicPeriod"/>
            </a:pPr>
            <a:r>
              <a:rPr lang="zh-CN" altLang="en-US" sz="2000"/>
              <a:t>因子数</a:t>
            </a:r>
            <a:r>
              <a:rPr lang="en-US" altLang="zh-CN" sz="2000"/>
              <a:t>&gt;=5</a:t>
            </a:r>
          </a:p>
          <a:p>
            <a:pPr marL="1295400" lvl="2" indent="-381000">
              <a:lnSpc>
                <a:spcPct val="130000"/>
              </a:lnSpc>
              <a:buFont typeface="Wingdings" pitchFamily="2" charset="2"/>
              <a:buAutoNum type="arabicPeriod"/>
            </a:pPr>
            <a:r>
              <a:rPr lang="zh-CN" altLang="en-US" sz="2000"/>
              <a:t>水平数</a:t>
            </a:r>
          </a:p>
          <a:p>
            <a:pPr marL="1714500" lvl="3" indent="-342900">
              <a:lnSpc>
                <a:spcPct val="130000"/>
              </a:lnSpc>
            </a:pPr>
            <a:r>
              <a:rPr lang="en-US" altLang="zh-CN" sz="1800"/>
              <a:t>2</a:t>
            </a:r>
            <a:r>
              <a:rPr lang="zh-CN" altLang="en-US" sz="1800"/>
              <a:t>个因子的水平数</a:t>
            </a:r>
            <a:r>
              <a:rPr lang="en-US" altLang="zh-CN" sz="1800"/>
              <a:t>&gt;=2</a:t>
            </a:r>
          </a:p>
          <a:p>
            <a:pPr marL="1714500" lvl="3" indent="-342900">
              <a:lnSpc>
                <a:spcPct val="130000"/>
              </a:lnSpc>
            </a:pPr>
            <a:r>
              <a:rPr lang="en-US" altLang="zh-CN" sz="1800"/>
              <a:t>2</a:t>
            </a:r>
            <a:r>
              <a:rPr lang="zh-CN" altLang="en-US" sz="1800"/>
              <a:t>个因子的水平数</a:t>
            </a:r>
            <a:r>
              <a:rPr lang="en-US" altLang="zh-CN" sz="1800"/>
              <a:t>&gt;=3</a:t>
            </a:r>
          </a:p>
          <a:p>
            <a:pPr marL="1714500" lvl="3" indent="-342900">
              <a:lnSpc>
                <a:spcPct val="130000"/>
              </a:lnSpc>
            </a:pPr>
            <a:r>
              <a:rPr lang="en-US" altLang="zh-CN" sz="1800"/>
              <a:t>1</a:t>
            </a:r>
            <a:r>
              <a:rPr lang="zh-CN" altLang="en-US" sz="1800"/>
              <a:t>个因子的水平数</a:t>
            </a:r>
            <a:r>
              <a:rPr lang="en-US" altLang="zh-CN" sz="1800"/>
              <a:t>&gt;=6</a:t>
            </a:r>
          </a:p>
          <a:p>
            <a:pPr marL="1714500" lvl="3" indent="-342900">
              <a:lnSpc>
                <a:spcPct val="130000"/>
              </a:lnSpc>
            </a:pPr>
            <a:r>
              <a:rPr lang="zh-CN" altLang="en-US" sz="1800"/>
              <a:t>满足上面条件的正交表有两个：</a:t>
            </a:r>
            <a:r>
              <a:rPr lang="en-US" altLang="zh-CN" sz="1800"/>
              <a:t>L</a:t>
            </a:r>
            <a:r>
              <a:rPr lang="en-US" altLang="zh-CN" sz="1800" baseline="-25000"/>
              <a:t>49</a:t>
            </a:r>
            <a:r>
              <a:rPr lang="zh-CN" altLang="en-US" sz="1800"/>
              <a:t>（</a:t>
            </a:r>
            <a:r>
              <a:rPr lang="en-US" altLang="zh-CN" sz="1800"/>
              <a:t>7</a:t>
            </a:r>
            <a:r>
              <a:rPr lang="en-US" altLang="zh-CN" sz="1800" baseline="30000"/>
              <a:t>8</a:t>
            </a:r>
            <a:r>
              <a:rPr lang="zh-CN" altLang="en-US" sz="1800"/>
              <a:t>），</a:t>
            </a:r>
            <a:r>
              <a:rPr lang="en-US" altLang="zh-CN" sz="1800"/>
              <a:t>L</a:t>
            </a:r>
            <a:r>
              <a:rPr lang="en-US" altLang="zh-CN" sz="1800" baseline="-25000"/>
              <a:t>18</a:t>
            </a:r>
            <a:r>
              <a:rPr lang="zh-CN" altLang="en-US" sz="1800"/>
              <a:t>（</a:t>
            </a:r>
            <a:r>
              <a:rPr lang="en-US" altLang="zh-CN" sz="1800"/>
              <a:t>3</a:t>
            </a:r>
            <a:r>
              <a:rPr lang="en-US" altLang="zh-CN" sz="1800" baseline="30000"/>
              <a:t>6</a:t>
            </a:r>
            <a:r>
              <a:rPr lang="en-US" altLang="zh-CN" sz="1800"/>
              <a:t>6</a:t>
            </a:r>
            <a:r>
              <a:rPr lang="en-US" altLang="zh-CN" sz="1800" baseline="30000"/>
              <a:t>1</a:t>
            </a:r>
            <a:r>
              <a:rPr lang="zh-CN" altLang="en-US" sz="1800"/>
              <a:t>）</a:t>
            </a:r>
          </a:p>
          <a:p>
            <a:pPr marL="1295400" lvl="2" indent="-381000">
              <a:lnSpc>
                <a:spcPct val="130000"/>
              </a:lnSpc>
            </a:pPr>
            <a:r>
              <a:rPr lang="zh-CN" altLang="en-US" sz="2000"/>
              <a:t>取行数最小的</a:t>
            </a:r>
            <a:r>
              <a:rPr lang="en-US" altLang="zh-CN" sz="2000"/>
              <a:t>L</a:t>
            </a:r>
            <a:r>
              <a:rPr lang="en-US" altLang="zh-CN" sz="2000" baseline="-25000"/>
              <a:t>18</a:t>
            </a:r>
            <a:r>
              <a:rPr lang="zh-CN" altLang="en-US" sz="2000"/>
              <a:t>（</a:t>
            </a:r>
            <a:r>
              <a:rPr lang="en-US" altLang="zh-CN" sz="2000"/>
              <a:t>3</a:t>
            </a:r>
            <a:r>
              <a:rPr lang="en-US" altLang="zh-CN" sz="2000" baseline="30000"/>
              <a:t>6</a:t>
            </a:r>
            <a:r>
              <a:rPr lang="en-US" altLang="zh-CN" sz="2000"/>
              <a:t>6</a:t>
            </a:r>
            <a:r>
              <a:rPr lang="en-US" altLang="zh-CN" sz="2000" baseline="30000"/>
              <a:t>1</a:t>
            </a:r>
            <a:r>
              <a:rPr lang="zh-CN" altLang="en-US" sz="2000"/>
              <a: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858" name="Rectangle 2"/>
          <p:cNvSpPr>
            <a:spLocks noGrp="1" noChangeArrowheads="1"/>
          </p:cNvSpPr>
          <p:nvPr>
            <p:ph type="title"/>
          </p:nvPr>
        </p:nvSpPr>
        <p:spPr>
          <a:xfrm>
            <a:off x="611188" y="1341438"/>
            <a:ext cx="7800975" cy="563562"/>
          </a:xfrm>
        </p:spPr>
        <p:txBody>
          <a:bodyPr/>
          <a:lstStyle/>
          <a:p>
            <a:r>
              <a:rPr lang="zh-CN" altLang="en-US">
                <a:solidFill>
                  <a:schemeClr val="tx1"/>
                </a:solidFill>
                <a:ea typeface="宋体" pitchFamily="2" charset="-122"/>
              </a:rPr>
              <a:t>为什么要采用正交试验法？</a:t>
            </a:r>
          </a:p>
        </p:txBody>
      </p:sp>
      <p:sp>
        <p:nvSpPr>
          <p:cNvPr id="1017859" name="Rectangle 3"/>
          <p:cNvSpPr>
            <a:spLocks noGrp="1" noChangeArrowheads="1"/>
          </p:cNvSpPr>
          <p:nvPr>
            <p:ph type="body" idx="1"/>
          </p:nvPr>
        </p:nvSpPr>
        <p:spPr>
          <a:xfrm>
            <a:off x="571500" y="3590925"/>
            <a:ext cx="7669213" cy="1901825"/>
          </a:xfrm>
        </p:spPr>
        <p:txBody>
          <a:bodyPr/>
          <a:lstStyle/>
          <a:p>
            <a:r>
              <a:rPr lang="zh-CN" altLang="en-US" sz="2400">
                <a:ea typeface="宋体" pitchFamily="2" charset="-122"/>
              </a:rPr>
              <a:t>打印范围分：全部、当前幻灯片、给定范围</a:t>
            </a:r>
          </a:p>
          <a:p>
            <a:r>
              <a:rPr lang="zh-CN" altLang="en-US" sz="2400">
                <a:ea typeface="宋体" pitchFamily="2" charset="-122"/>
              </a:rPr>
              <a:t>打印内容分：幻灯片、讲义、备注页、大纲视图</a:t>
            </a:r>
          </a:p>
          <a:p>
            <a:r>
              <a:rPr lang="zh-CN" altLang="en-US" sz="2400">
                <a:ea typeface="宋体" pitchFamily="2" charset="-122"/>
              </a:rPr>
              <a:t>打印颜色</a:t>
            </a:r>
            <a:r>
              <a:rPr lang="en-US" altLang="zh-CN" sz="2400">
                <a:ea typeface="宋体" pitchFamily="2" charset="-122"/>
              </a:rPr>
              <a:t>/</a:t>
            </a:r>
            <a:r>
              <a:rPr lang="zh-CN" altLang="en-US" sz="2400">
                <a:ea typeface="宋体" pitchFamily="2" charset="-122"/>
              </a:rPr>
              <a:t>灰度分</a:t>
            </a:r>
            <a:r>
              <a:rPr lang="en-US" altLang="zh-CN" sz="2400">
                <a:ea typeface="宋体" pitchFamily="2" charset="-122"/>
              </a:rPr>
              <a:t>: </a:t>
            </a:r>
            <a:r>
              <a:rPr lang="zh-CN" altLang="en-US" sz="2400">
                <a:ea typeface="宋体" pitchFamily="2" charset="-122"/>
              </a:rPr>
              <a:t>彩色、灰度、黑白</a:t>
            </a:r>
          </a:p>
          <a:p>
            <a:r>
              <a:rPr lang="zh-CN" altLang="en-US" sz="2400">
                <a:ea typeface="宋体" pitchFamily="2" charset="-122"/>
              </a:rPr>
              <a:t>打印效果分：幻灯片加框和幻灯片不加框。</a:t>
            </a:r>
          </a:p>
        </p:txBody>
      </p:sp>
      <p:sp>
        <p:nvSpPr>
          <p:cNvPr id="1017861" name="Rectangle 5"/>
          <p:cNvSpPr>
            <a:spLocks noChangeArrowheads="1"/>
          </p:cNvSpPr>
          <p:nvPr/>
        </p:nvSpPr>
        <p:spPr bwMode="auto">
          <a:xfrm>
            <a:off x="468313" y="1989138"/>
            <a:ext cx="7669212" cy="1460500"/>
          </a:xfrm>
          <a:prstGeom prst="rect">
            <a:avLst/>
          </a:prstGeom>
          <a:noFill/>
          <a:ln w="9525" algn="ctr">
            <a:noFill/>
            <a:miter lim="800000"/>
            <a:headEnd/>
            <a:tailEnd/>
          </a:ln>
          <a:effectLst/>
        </p:spPr>
        <p:txBody>
          <a:bodyPr lIns="0" tIns="0" rIns="0" bIns="0">
            <a:spAutoFit/>
          </a:bodyPr>
          <a:lstStyle/>
          <a:p>
            <a:pPr eaLnBrk="1" hangingPunct="1">
              <a:spcBef>
                <a:spcPct val="50000"/>
              </a:spcBef>
            </a:pPr>
            <a:r>
              <a:rPr lang="zh-CN" altLang="en-US" sz="2400">
                <a:solidFill>
                  <a:srgbClr val="CA351C"/>
                </a:solidFill>
                <a:latin typeface="楷体_GB2312" pitchFamily="49" charset="-122"/>
                <a:ea typeface="楷体_GB2312" pitchFamily="49" charset="-122"/>
              </a:rPr>
              <a:t>在许多应用系统的测试工作中，不会象判断三角形那样简单，输入条件的因素很多，而且每个因素也不能简单用</a:t>
            </a:r>
            <a:r>
              <a:rPr lang="zh-CN" altLang="en-US" sz="2400">
                <a:solidFill>
                  <a:srgbClr val="CA351C"/>
                </a:solidFill>
                <a:latin typeface="Arial"/>
                <a:ea typeface="楷体_GB2312" pitchFamily="49" charset="-122"/>
              </a:rPr>
              <a:t>“</a:t>
            </a:r>
            <a:r>
              <a:rPr lang="zh-CN" altLang="en-US" sz="2400">
                <a:solidFill>
                  <a:srgbClr val="CA351C"/>
                </a:solidFill>
                <a:latin typeface="楷体_GB2312" pitchFamily="49" charset="-122"/>
                <a:ea typeface="楷体_GB2312" pitchFamily="49" charset="-122"/>
              </a:rPr>
              <a:t>是</a:t>
            </a:r>
            <a:r>
              <a:rPr lang="zh-CN" altLang="en-US" sz="2400">
                <a:solidFill>
                  <a:srgbClr val="CA351C"/>
                </a:solidFill>
                <a:latin typeface="Arial"/>
                <a:ea typeface="楷体_GB2312" pitchFamily="49" charset="-122"/>
              </a:rPr>
              <a:t>”</a:t>
            </a:r>
            <a:r>
              <a:rPr lang="zh-CN" altLang="en-US" sz="2400">
                <a:solidFill>
                  <a:srgbClr val="CA351C"/>
                </a:solidFill>
                <a:latin typeface="楷体_GB2312" pitchFamily="49" charset="-122"/>
                <a:ea typeface="楷体_GB2312" pitchFamily="49" charset="-122"/>
              </a:rPr>
              <a:t>和</a:t>
            </a:r>
            <a:r>
              <a:rPr lang="zh-CN" altLang="en-US" sz="2400">
                <a:solidFill>
                  <a:srgbClr val="CA351C"/>
                </a:solidFill>
                <a:latin typeface="Arial"/>
                <a:ea typeface="楷体_GB2312" pitchFamily="49" charset="-122"/>
              </a:rPr>
              <a:t>“</a:t>
            </a:r>
            <a:r>
              <a:rPr lang="zh-CN" altLang="en-US" sz="2400">
                <a:solidFill>
                  <a:srgbClr val="CA351C"/>
                </a:solidFill>
                <a:latin typeface="楷体_GB2312" pitchFamily="49" charset="-122"/>
                <a:ea typeface="楷体_GB2312" pitchFamily="49" charset="-122"/>
              </a:rPr>
              <a:t>否</a:t>
            </a:r>
            <a:r>
              <a:rPr lang="zh-CN" altLang="en-US" sz="2400">
                <a:solidFill>
                  <a:srgbClr val="CA351C"/>
                </a:solidFill>
                <a:latin typeface="Arial"/>
                <a:ea typeface="楷体_GB2312" pitchFamily="49" charset="-122"/>
              </a:rPr>
              <a:t>”</a:t>
            </a:r>
            <a:r>
              <a:rPr lang="zh-CN" altLang="en-US" sz="2400">
                <a:solidFill>
                  <a:srgbClr val="CA351C"/>
                </a:solidFill>
                <a:latin typeface="楷体_GB2312" pitchFamily="49" charset="-122"/>
                <a:ea typeface="楷体_GB2312" pitchFamily="49" charset="-122"/>
              </a:rPr>
              <a:t>来回答。比如，微软</a:t>
            </a:r>
            <a:r>
              <a:rPr lang="en-US" altLang="zh-CN" sz="2400">
                <a:solidFill>
                  <a:srgbClr val="CA351C"/>
                </a:solidFill>
                <a:latin typeface="楷体_GB2312" pitchFamily="49" charset="-122"/>
                <a:ea typeface="楷体_GB2312" pitchFamily="49" charset="-122"/>
              </a:rPr>
              <a:t>Powerpoint</a:t>
            </a:r>
            <a:r>
              <a:rPr lang="zh-CN" altLang="en-US" sz="2400">
                <a:solidFill>
                  <a:srgbClr val="CA351C"/>
                </a:solidFill>
                <a:latin typeface="楷体_GB2312" pitchFamily="49" charset="-122"/>
                <a:ea typeface="楷体_GB2312" pitchFamily="49" charset="-122"/>
              </a:rPr>
              <a:t>程序的打印测试，也需要考虑</a:t>
            </a:r>
            <a:r>
              <a:rPr lang="en-US" altLang="zh-CN" sz="2400">
                <a:solidFill>
                  <a:srgbClr val="CA351C"/>
                </a:solidFill>
                <a:latin typeface="楷体_GB2312" pitchFamily="49" charset="-122"/>
                <a:ea typeface="楷体_GB2312" pitchFamily="49" charset="-122"/>
              </a:rPr>
              <a:t>4</a:t>
            </a:r>
            <a:r>
              <a:rPr lang="zh-CN" altLang="en-US" sz="2400">
                <a:solidFill>
                  <a:srgbClr val="CA351C"/>
                </a:solidFill>
                <a:latin typeface="楷体_GB2312" pitchFamily="49" charset="-122"/>
                <a:ea typeface="楷体_GB2312" pitchFamily="49" charset="-122"/>
              </a:rPr>
              <a:t>个因素，每个因素也有多个选项 </a:t>
            </a:r>
          </a:p>
        </p:txBody>
      </p:sp>
      <p:sp>
        <p:nvSpPr>
          <p:cNvPr id="1017862" name="Rectangle 6"/>
          <p:cNvSpPr>
            <a:spLocks noChangeArrowheads="1"/>
          </p:cNvSpPr>
          <p:nvPr/>
        </p:nvSpPr>
        <p:spPr bwMode="auto">
          <a:xfrm>
            <a:off x="611188" y="5512356"/>
            <a:ext cx="7416800" cy="738664"/>
          </a:xfrm>
          <a:prstGeom prst="rect">
            <a:avLst/>
          </a:prstGeom>
          <a:noFill/>
          <a:ln w="9525" algn="ctr">
            <a:noFill/>
            <a:miter lim="800000"/>
            <a:headEnd/>
            <a:tailEnd/>
          </a:ln>
          <a:effectLst/>
        </p:spPr>
        <p:txBody>
          <a:bodyPr lIns="0" tIns="0" rIns="0" bIns="0" anchor="ctr">
            <a:spAutoFit/>
          </a:bodyPr>
          <a:lstStyle/>
          <a:p>
            <a:pPr eaLnBrk="1" hangingPunct="1"/>
            <a:r>
              <a:rPr lang="zh-CN" altLang="en-US" sz="2400" dirty="0">
                <a:solidFill>
                  <a:srgbClr val="FF0000"/>
                </a:solidFill>
                <a:ea typeface="宋体" pitchFamily="2" charset="-122"/>
              </a:rPr>
              <a:t>测试组合会变得很多，如果按照传统的测试方法，会导致很大的测试工作量</a:t>
            </a:r>
            <a:r>
              <a:rPr lang="zh-CN" altLang="en-US" dirty="0">
                <a:ea typeface="宋体" pitchFamily="2" charset="-122"/>
              </a:rPr>
              <a:t> </a:t>
            </a:r>
          </a:p>
        </p:txBody>
      </p:sp>
      <p:sp>
        <p:nvSpPr>
          <p:cNvPr id="1017863" name="Rectangle 7"/>
          <p:cNvSpPr>
            <a:spLocks noChangeArrowheads="1"/>
          </p:cNvSpPr>
          <p:nvPr/>
        </p:nvSpPr>
        <p:spPr bwMode="white">
          <a:xfrm>
            <a:off x="733425" y="731838"/>
            <a:ext cx="7800975" cy="563562"/>
          </a:xfrm>
          <a:prstGeom prst="rect">
            <a:avLst/>
          </a:prstGeom>
          <a:noFill/>
          <a:ln w="9525">
            <a:noFill/>
            <a:miter lim="800000"/>
            <a:headEnd/>
            <a:tailEnd/>
          </a:ln>
          <a:effectLst/>
        </p:spPr>
        <p:txBody>
          <a:bodyPr anchor="ctr"/>
          <a:lstStyle/>
          <a:p>
            <a:pPr eaLnBrk="1" hangingPunct="1"/>
            <a:r>
              <a:rPr lang="zh-CN" altLang="en-US" sz="3200" smtClean="0">
                <a:solidFill>
                  <a:schemeClr val="bg1"/>
                </a:solidFill>
                <a:latin typeface="Times New Roman" pitchFamily="18" charset="0"/>
                <a:ea typeface="楷体_GB2312" pitchFamily="49" charset="-122"/>
              </a:rPr>
              <a:t>正</a:t>
            </a:r>
            <a:r>
              <a:rPr lang="zh-CN" altLang="en-US" sz="3200">
                <a:solidFill>
                  <a:schemeClr val="bg1"/>
                </a:solidFill>
                <a:latin typeface="Times New Roman" pitchFamily="18" charset="0"/>
                <a:ea typeface="楷体_GB2312" pitchFamily="49" charset="-122"/>
              </a:rPr>
              <a:t>交实验法</a:t>
            </a:r>
          </a:p>
        </p:txBody>
      </p:sp>
    </p:spTree>
    <p:extLst>
      <p:ext uri="{BB962C8B-B14F-4D97-AF65-F5344CB8AC3E}">
        <p14:creationId xmlns:p14="http://schemas.microsoft.com/office/powerpoint/2010/main" val="42075333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786" name="Rectangle 2"/>
          <p:cNvSpPr>
            <a:spLocks noGrp="1" noChangeArrowheads="1"/>
          </p:cNvSpPr>
          <p:nvPr>
            <p:ph type="title"/>
          </p:nvPr>
        </p:nvSpPr>
        <p:spPr/>
        <p:txBody>
          <a:bodyPr/>
          <a:lstStyle/>
          <a:p>
            <a:r>
              <a:rPr lang="zh-CN" altLang="en-US"/>
              <a:t>选择正交表</a:t>
            </a:r>
          </a:p>
        </p:txBody>
      </p:sp>
      <p:sp>
        <p:nvSpPr>
          <p:cNvPr id="1014787" name="Rectangle 3"/>
          <p:cNvSpPr>
            <a:spLocks noGrp="1" noChangeArrowheads="1"/>
          </p:cNvSpPr>
          <p:nvPr>
            <p:ph type="body" idx="1"/>
          </p:nvPr>
        </p:nvSpPr>
        <p:spPr>
          <a:xfrm>
            <a:off x="395288" y="1520825"/>
            <a:ext cx="8353425" cy="503238"/>
          </a:xfrm>
        </p:spPr>
        <p:txBody>
          <a:bodyPr/>
          <a:lstStyle/>
          <a:p>
            <a:pPr marL="533400" indent="-533400">
              <a:lnSpc>
                <a:spcPct val="130000"/>
              </a:lnSpc>
            </a:pPr>
            <a:r>
              <a:rPr lang="en-US" altLang="zh-CN" sz="2000"/>
              <a:t>L</a:t>
            </a:r>
            <a:r>
              <a:rPr lang="en-US" altLang="zh-CN" sz="2000" baseline="-25000"/>
              <a:t>18</a:t>
            </a:r>
            <a:r>
              <a:rPr lang="zh-CN" altLang="en-US" sz="2000"/>
              <a:t>（</a:t>
            </a:r>
            <a:r>
              <a:rPr lang="en-US" altLang="zh-CN" sz="2000"/>
              <a:t>3</a:t>
            </a:r>
            <a:r>
              <a:rPr lang="en-US" altLang="zh-CN" sz="2000" baseline="30000"/>
              <a:t>6</a:t>
            </a:r>
            <a:r>
              <a:rPr lang="en-US" altLang="zh-CN" sz="2000"/>
              <a:t>6</a:t>
            </a:r>
            <a:r>
              <a:rPr lang="en-US" altLang="zh-CN" sz="2000" baseline="30000"/>
              <a:t>1</a:t>
            </a:r>
            <a:r>
              <a:rPr lang="zh-CN" altLang="en-US" sz="2000"/>
              <a:t>）正交表</a:t>
            </a:r>
            <a:endParaRPr lang="zh-CN" altLang="en-US" sz="1800"/>
          </a:p>
        </p:txBody>
      </p:sp>
      <p:pic>
        <p:nvPicPr>
          <p:cNvPr id="1014788" name="Picture 4"/>
          <p:cNvPicPr>
            <a:picLocks noChangeAspect="1" noChangeArrowheads="1"/>
          </p:cNvPicPr>
          <p:nvPr/>
        </p:nvPicPr>
        <p:blipFill>
          <a:blip r:embed="rId2"/>
          <a:srcRect/>
          <a:stretch>
            <a:fillRect/>
          </a:stretch>
        </p:blipFill>
        <p:spPr bwMode="auto">
          <a:xfrm>
            <a:off x="971550" y="2133600"/>
            <a:ext cx="3168650" cy="4032250"/>
          </a:xfrm>
          <a:prstGeom prst="rect">
            <a:avLst/>
          </a:prstGeom>
          <a:noFill/>
          <a:ln w="9525" algn="ctr">
            <a:noFill/>
            <a:miter lim="800000"/>
            <a:headEnd/>
            <a:tailEnd/>
          </a:ln>
          <a:effectLst/>
        </p:spPr>
      </p:pic>
      <p:pic>
        <p:nvPicPr>
          <p:cNvPr id="1014789" name="Picture 5"/>
          <p:cNvPicPr>
            <a:picLocks noChangeAspect="1" noChangeArrowheads="1"/>
          </p:cNvPicPr>
          <p:nvPr/>
        </p:nvPicPr>
        <p:blipFill>
          <a:blip r:embed="rId3"/>
          <a:srcRect/>
          <a:stretch>
            <a:fillRect/>
          </a:stretch>
        </p:blipFill>
        <p:spPr bwMode="auto">
          <a:xfrm>
            <a:off x="4967288" y="2168525"/>
            <a:ext cx="3168650" cy="4032250"/>
          </a:xfrm>
          <a:prstGeom prst="rect">
            <a:avLst/>
          </a:prstGeom>
          <a:noFill/>
          <a:ln w="9525" algn="ctr">
            <a:noFill/>
            <a:miter lim="800000"/>
            <a:headEnd/>
            <a:tailEnd/>
          </a:ln>
          <a:effectLst/>
        </p:spPr>
      </p:pic>
      <p:sp>
        <p:nvSpPr>
          <p:cNvPr id="1014790" name="Line 6"/>
          <p:cNvSpPr>
            <a:spLocks noChangeShapeType="1"/>
          </p:cNvSpPr>
          <p:nvPr/>
        </p:nvSpPr>
        <p:spPr bwMode="auto">
          <a:xfrm>
            <a:off x="7343775" y="2024063"/>
            <a:ext cx="0" cy="4249737"/>
          </a:xfrm>
          <a:prstGeom prst="line">
            <a:avLst/>
          </a:prstGeom>
          <a:noFill/>
          <a:ln w="57150">
            <a:solidFill>
              <a:schemeClr val="tx2"/>
            </a:solidFill>
            <a:round/>
            <a:headEnd/>
            <a:tailEnd/>
          </a:ln>
          <a:effectLst/>
        </p:spPr>
        <p:txBody>
          <a:bodyPr wrap="none" anchor="ctr"/>
          <a:lstStyle/>
          <a:p>
            <a:endParaRPr lang="zh-CN" altLang="en-US"/>
          </a:p>
        </p:txBody>
      </p:sp>
      <p:sp>
        <p:nvSpPr>
          <p:cNvPr id="1014791" name="Line 7"/>
          <p:cNvSpPr>
            <a:spLocks noChangeShapeType="1"/>
          </p:cNvSpPr>
          <p:nvPr/>
        </p:nvSpPr>
        <p:spPr bwMode="auto">
          <a:xfrm>
            <a:off x="7667625" y="2024063"/>
            <a:ext cx="0" cy="4249737"/>
          </a:xfrm>
          <a:prstGeom prst="line">
            <a:avLst/>
          </a:prstGeom>
          <a:noFill/>
          <a:ln w="57150">
            <a:solidFill>
              <a:schemeClr val="tx2"/>
            </a:solidFill>
            <a:round/>
            <a:headEnd/>
            <a:tailEnd/>
          </a:ln>
          <a:effectLst/>
        </p:spPr>
        <p:txBody>
          <a:bodyPr wrap="none" anchor="ctr"/>
          <a:lstStyle/>
          <a:p>
            <a:endParaRPr lang="zh-CN" altLang="en-US"/>
          </a:p>
        </p:txBody>
      </p:sp>
      <p:sp>
        <p:nvSpPr>
          <p:cNvPr id="1014792" name="Line 8"/>
          <p:cNvSpPr>
            <a:spLocks noChangeShapeType="1"/>
          </p:cNvSpPr>
          <p:nvPr/>
        </p:nvSpPr>
        <p:spPr bwMode="auto">
          <a:xfrm flipH="1">
            <a:off x="6048375" y="5019675"/>
            <a:ext cx="0" cy="1181100"/>
          </a:xfrm>
          <a:prstGeom prst="line">
            <a:avLst/>
          </a:prstGeom>
          <a:noFill/>
          <a:ln w="57150">
            <a:solidFill>
              <a:schemeClr val="tx2"/>
            </a:solidFill>
            <a:round/>
            <a:headEnd/>
            <a:tailEnd/>
          </a:ln>
          <a:effectLst/>
        </p:spPr>
        <p:txBody>
          <a:bodyPr wrap="none" anchor="ctr"/>
          <a:lstStyle/>
          <a:p>
            <a:endParaRPr lang="zh-CN" altLang="en-US"/>
          </a:p>
        </p:txBody>
      </p:sp>
      <p:sp>
        <p:nvSpPr>
          <p:cNvPr id="1014793" name="Line 9"/>
          <p:cNvSpPr>
            <a:spLocks noChangeShapeType="1"/>
          </p:cNvSpPr>
          <p:nvPr/>
        </p:nvSpPr>
        <p:spPr bwMode="auto">
          <a:xfrm flipH="1">
            <a:off x="6372225" y="3392488"/>
            <a:ext cx="0" cy="323850"/>
          </a:xfrm>
          <a:prstGeom prst="line">
            <a:avLst/>
          </a:prstGeom>
          <a:noFill/>
          <a:ln w="57150">
            <a:solidFill>
              <a:schemeClr val="tx2"/>
            </a:solidFill>
            <a:round/>
            <a:headEnd/>
            <a:tailEnd/>
          </a:ln>
          <a:effectLst/>
        </p:spPr>
        <p:txBody>
          <a:bodyPr wrap="none" anchor="ctr"/>
          <a:lstStyle/>
          <a:p>
            <a:endParaRPr lang="zh-CN" altLang="en-US"/>
          </a:p>
        </p:txBody>
      </p:sp>
      <p:sp>
        <p:nvSpPr>
          <p:cNvPr id="1014794" name="Line 10"/>
          <p:cNvSpPr>
            <a:spLocks noChangeShapeType="1"/>
          </p:cNvSpPr>
          <p:nvPr/>
        </p:nvSpPr>
        <p:spPr bwMode="auto">
          <a:xfrm flipH="1">
            <a:off x="6372225" y="4618038"/>
            <a:ext cx="0" cy="323850"/>
          </a:xfrm>
          <a:prstGeom prst="line">
            <a:avLst/>
          </a:prstGeom>
          <a:noFill/>
          <a:ln w="57150">
            <a:solidFill>
              <a:schemeClr val="tx2"/>
            </a:solidFill>
            <a:round/>
            <a:headEnd/>
            <a:tailEnd/>
          </a:ln>
          <a:effectLst/>
        </p:spPr>
        <p:txBody>
          <a:bodyPr wrap="none" anchor="ctr"/>
          <a:lstStyle/>
          <a:p>
            <a:endParaRPr lang="zh-CN" altLang="en-US"/>
          </a:p>
        </p:txBody>
      </p:sp>
      <p:sp>
        <p:nvSpPr>
          <p:cNvPr id="1014795" name="Line 11"/>
          <p:cNvSpPr>
            <a:spLocks noChangeShapeType="1"/>
          </p:cNvSpPr>
          <p:nvPr/>
        </p:nvSpPr>
        <p:spPr bwMode="auto">
          <a:xfrm flipH="1">
            <a:off x="6372225" y="5805488"/>
            <a:ext cx="0" cy="323850"/>
          </a:xfrm>
          <a:prstGeom prst="line">
            <a:avLst/>
          </a:prstGeom>
          <a:noFill/>
          <a:ln w="57150">
            <a:solidFill>
              <a:schemeClr val="tx2"/>
            </a:solidFill>
            <a:round/>
            <a:headEnd/>
            <a:tailEnd/>
          </a:ln>
          <a:effectLst/>
        </p:spPr>
        <p:txBody>
          <a:bodyPr wrap="none" anchor="ctr"/>
          <a:lstStyle/>
          <a:p>
            <a:endParaRPr lang="zh-CN" altLang="en-US"/>
          </a:p>
        </p:txBody>
      </p:sp>
      <p:sp>
        <p:nvSpPr>
          <p:cNvPr id="1014796" name="AutoShape 12"/>
          <p:cNvSpPr>
            <a:spLocks noChangeArrowheads="1"/>
          </p:cNvSpPr>
          <p:nvPr/>
        </p:nvSpPr>
        <p:spPr bwMode="auto">
          <a:xfrm>
            <a:off x="4356100" y="4292600"/>
            <a:ext cx="539750" cy="215900"/>
          </a:xfrm>
          <a:prstGeom prst="rightArrow">
            <a:avLst>
              <a:gd name="adj1" fmla="val 50000"/>
              <a:gd name="adj2" fmla="val 62500"/>
            </a:avLst>
          </a:prstGeom>
          <a:noFill/>
          <a:ln w="9525" algn="ctr">
            <a:solidFill>
              <a:schemeClr val="tx2"/>
            </a:solidFill>
            <a:miter lim="800000"/>
            <a:headEnd/>
            <a:tailEnd/>
          </a:ln>
          <a:effec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14790"/>
                                        </p:tgtEl>
                                        <p:attrNameLst>
                                          <p:attrName>style.visibility</p:attrName>
                                        </p:attrNameLst>
                                      </p:cBhvr>
                                      <p:to>
                                        <p:strVal val="visible"/>
                                      </p:to>
                                    </p:set>
                                    <p:animEffect transition="in" filter="blinds(horizontal)">
                                      <p:cBhvr>
                                        <p:cTn id="7" dur="500"/>
                                        <p:tgtEl>
                                          <p:spTgt spid="10147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14791"/>
                                        </p:tgtEl>
                                        <p:attrNameLst>
                                          <p:attrName>style.visibility</p:attrName>
                                        </p:attrNameLst>
                                      </p:cBhvr>
                                      <p:to>
                                        <p:strVal val="visible"/>
                                      </p:to>
                                    </p:set>
                                    <p:animEffect transition="in" filter="blinds(horizontal)">
                                      <p:cBhvr>
                                        <p:cTn id="12" dur="500"/>
                                        <p:tgtEl>
                                          <p:spTgt spid="101479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14792"/>
                                        </p:tgtEl>
                                        <p:attrNameLst>
                                          <p:attrName>style.visibility</p:attrName>
                                        </p:attrNameLst>
                                      </p:cBhvr>
                                      <p:to>
                                        <p:strVal val="visible"/>
                                      </p:to>
                                    </p:set>
                                    <p:animEffect transition="in" filter="blinds(horizontal)">
                                      <p:cBhvr>
                                        <p:cTn id="17" dur="500"/>
                                        <p:tgtEl>
                                          <p:spTgt spid="101479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14793"/>
                                        </p:tgtEl>
                                        <p:attrNameLst>
                                          <p:attrName>style.visibility</p:attrName>
                                        </p:attrNameLst>
                                      </p:cBhvr>
                                      <p:to>
                                        <p:strVal val="visible"/>
                                      </p:to>
                                    </p:set>
                                    <p:animEffect transition="in" filter="blinds(horizontal)">
                                      <p:cBhvr>
                                        <p:cTn id="22" dur="500"/>
                                        <p:tgtEl>
                                          <p:spTgt spid="101479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14794"/>
                                        </p:tgtEl>
                                        <p:attrNameLst>
                                          <p:attrName>style.visibility</p:attrName>
                                        </p:attrNameLst>
                                      </p:cBhvr>
                                      <p:to>
                                        <p:strVal val="visible"/>
                                      </p:to>
                                    </p:set>
                                    <p:animEffect transition="in" filter="blinds(horizontal)">
                                      <p:cBhvr>
                                        <p:cTn id="27" dur="500"/>
                                        <p:tgtEl>
                                          <p:spTgt spid="101479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14795"/>
                                        </p:tgtEl>
                                        <p:attrNameLst>
                                          <p:attrName>style.visibility</p:attrName>
                                        </p:attrNameLst>
                                      </p:cBhvr>
                                      <p:to>
                                        <p:strVal val="visible"/>
                                      </p:to>
                                    </p:set>
                                    <p:animEffect transition="in" filter="blinds(horizontal)">
                                      <p:cBhvr>
                                        <p:cTn id="32" dur="500"/>
                                        <p:tgtEl>
                                          <p:spTgt spid="1014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4790" grpId="0" animBg="1"/>
      <p:bldP spid="1014791" grpId="0" animBg="1"/>
      <p:bldP spid="1014792" grpId="0" animBg="1"/>
      <p:bldP spid="1014793" grpId="0" animBg="1"/>
      <p:bldP spid="1014794" grpId="0" animBg="1"/>
      <p:bldP spid="101479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5810" name="Rectangle 2"/>
          <p:cNvSpPr>
            <a:spLocks noGrp="1" noChangeArrowheads="1"/>
          </p:cNvSpPr>
          <p:nvPr>
            <p:ph type="title"/>
          </p:nvPr>
        </p:nvSpPr>
        <p:spPr/>
        <p:txBody>
          <a:bodyPr/>
          <a:lstStyle/>
          <a:p>
            <a:r>
              <a:rPr lang="zh-CN" altLang="en-US"/>
              <a:t>选择正交表</a:t>
            </a:r>
          </a:p>
        </p:txBody>
      </p:sp>
      <p:sp>
        <p:nvSpPr>
          <p:cNvPr id="1015811" name="Rectangle 3"/>
          <p:cNvSpPr>
            <a:spLocks noGrp="1" noChangeArrowheads="1"/>
          </p:cNvSpPr>
          <p:nvPr>
            <p:ph type="body" idx="1"/>
          </p:nvPr>
        </p:nvSpPr>
        <p:spPr>
          <a:xfrm>
            <a:off x="358775" y="1701800"/>
            <a:ext cx="3960813" cy="3744913"/>
          </a:xfrm>
        </p:spPr>
        <p:txBody>
          <a:bodyPr/>
          <a:lstStyle/>
          <a:p>
            <a:pPr marL="533400" indent="-533400">
              <a:lnSpc>
                <a:spcPct val="140000"/>
              </a:lnSpc>
            </a:pPr>
            <a:r>
              <a:rPr lang="zh-CN" altLang="en-US" sz="2000"/>
              <a:t>最终的结果</a:t>
            </a:r>
          </a:p>
          <a:p>
            <a:pPr marL="914400" lvl="1" indent="-457200">
              <a:lnSpc>
                <a:spcPct val="140000"/>
              </a:lnSpc>
            </a:pPr>
            <a:r>
              <a:rPr lang="en-US" altLang="zh-CN" sz="2000"/>
              <a:t>A:0-&gt;A1,1-&gt;A2</a:t>
            </a:r>
          </a:p>
          <a:p>
            <a:pPr marL="914400" lvl="1" indent="-457200">
              <a:lnSpc>
                <a:spcPct val="140000"/>
              </a:lnSpc>
            </a:pPr>
            <a:r>
              <a:rPr lang="en-US" altLang="zh-CN" sz="2000"/>
              <a:t>B:0-&gt;B1,1-&gt;B2</a:t>
            </a:r>
          </a:p>
          <a:p>
            <a:pPr marL="914400" lvl="1" indent="-457200">
              <a:lnSpc>
                <a:spcPct val="140000"/>
              </a:lnSpc>
            </a:pPr>
            <a:r>
              <a:rPr lang="en-US" altLang="zh-CN" sz="2000"/>
              <a:t>C:0-&gt;C1,1-&gt;C2, 2-&gt;C3</a:t>
            </a:r>
          </a:p>
          <a:p>
            <a:pPr marL="914400" lvl="1" indent="-457200">
              <a:lnSpc>
                <a:spcPct val="140000"/>
              </a:lnSpc>
            </a:pPr>
            <a:r>
              <a:rPr lang="en-US" altLang="zh-CN" sz="2000"/>
              <a:t>D:0-&gt;D1,1-&gt;D2, 2-&gt;D3</a:t>
            </a:r>
          </a:p>
          <a:p>
            <a:pPr marL="914400" lvl="1" indent="-457200">
              <a:lnSpc>
                <a:spcPct val="140000"/>
              </a:lnSpc>
            </a:pPr>
            <a:r>
              <a:rPr lang="en-US" altLang="zh-CN" sz="2000"/>
              <a:t>E:0-&gt;E1,1-&gt;E2, </a:t>
            </a:r>
          </a:p>
          <a:p>
            <a:pPr marL="914400" lvl="1" indent="-457200">
              <a:lnSpc>
                <a:spcPct val="140000"/>
              </a:lnSpc>
              <a:buFont typeface="Wingdings" pitchFamily="2" charset="2"/>
              <a:buNone/>
            </a:pPr>
            <a:r>
              <a:rPr lang="en-US" altLang="zh-CN" sz="2000"/>
              <a:t>        2-&gt;E3,3-&gt;E4,</a:t>
            </a:r>
          </a:p>
          <a:p>
            <a:pPr marL="914400" lvl="1" indent="-457200">
              <a:lnSpc>
                <a:spcPct val="140000"/>
              </a:lnSpc>
              <a:buFont typeface="Wingdings" pitchFamily="2" charset="2"/>
              <a:buNone/>
            </a:pPr>
            <a:r>
              <a:rPr lang="en-US" altLang="zh-CN" sz="2000"/>
              <a:t>        4-&gt;E5,5-&gt;E6</a:t>
            </a:r>
          </a:p>
          <a:p>
            <a:pPr marL="914400" lvl="1" indent="-457200">
              <a:lnSpc>
                <a:spcPct val="140000"/>
              </a:lnSpc>
            </a:pPr>
            <a:endParaRPr lang="zh-CN" altLang="en-US" sz="2000"/>
          </a:p>
        </p:txBody>
      </p:sp>
      <p:pic>
        <p:nvPicPr>
          <p:cNvPr id="1015812" name="Picture 4"/>
          <p:cNvPicPr>
            <a:picLocks noChangeAspect="1" noChangeArrowheads="1"/>
          </p:cNvPicPr>
          <p:nvPr/>
        </p:nvPicPr>
        <p:blipFill>
          <a:blip r:embed="rId2"/>
          <a:srcRect/>
          <a:stretch>
            <a:fillRect/>
          </a:stretch>
        </p:blipFill>
        <p:spPr bwMode="auto">
          <a:xfrm>
            <a:off x="4572000" y="1701800"/>
            <a:ext cx="3779838" cy="3959225"/>
          </a:xfrm>
          <a:prstGeom prst="rect">
            <a:avLst/>
          </a:prstGeom>
          <a:noFill/>
          <a:ln w="9525" algn="ctr">
            <a:noFill/>
            <a:miter lim="800000"/>
            <a:headEnd/>
            <a:tailEnd/>
          </a:ln>
          <a:effectLst/>
        </p:spPr>
      </p:pic>
      <p:sp>
        <p:nvSpPr>
          <p:cNvPr id="1015813" name="Oval 5"/>
          <p:cNvSpPr>
            <a:spLocks noChangeArrowheads="1"/>
          </p:cNvSpPr>
          <p:nvPr/>
        </p:nvSpPr>
        <p:spPr bwMode="auto">
          <a:xfrm>
            <a:off x="5614988" y="4402138"/>
            <a:ext cx="431800" cy="1403350"/>
          </a:xfrm>
          <a:prstGeom prst="ellipse">
            <a:avLst/>
          </a:prstGeom>
          <a:noFill/>
          <a:ln w="9525" algn="ctr">
            <a:solidFill>
              <a:schemeClr val="tx2"/>
            </a:solidFill>
            <a:round/>
            <a:headEnd/>
            <a:tailEnd/>
          </a:ln>
          <a:effectLst/>
        </p:spPr>
        <p:txBody>
          <a:bodyPr wrap="none" anchor="ctr"/>
          <a:lstStyle/>
          <a:p>
            <a:endParaRPr lang="zh-CN" altLang="en-US"/>
          </a:p>
        </p:txBody>
      </p:sp>
      <p:sp>
        <p:nvSpPr>
          <p:cNvPr id="1015814" name="Oval 6"/>
          <p:cNvSpPr>
            <a:spLocks noChangeArrowheads="1"/>
          </p:cNvSpPr>
          <p:nvPr/>
        </p:nvSpPr>
        <p:spPr bwMode="auto">
          <a:xfrm>
            <a:off x="6083300" y="2817813"/>
            <a:ext cx="431800" cy="539750"/>
          </a:xfrm>
          <a:prstGeom prst="ellipse">
            <a:avLst/>
          </a:prstGeom>
          <a:noFill/>
          <a:ln w="9525" algn="ctr">
            <a:solidFill>
              <a:schemeClr val="tx2"/>
            </a:solidFill>
            <a:round/>
            <a:headEnd/>
            <a:tailEnd/>
          </a:ln>
          <a:effectLst/>
        </p:spPr>
        <p:txBody>
          <a:bodyPr wrap="none" anchor="ctr"/>
          <a:lstStyle/>
          <a:p>
            <a:endParaRPr lang="zh-CN" altLang="en-US"/>
          </a:p>
        </p:txBody>
      </p:sp>
      <p:sp>
        <p:nvSpPr>
          <p:cNvPr id="1015815" name="Oval 7"/>
          <p:cNvSpPr>
            <a:spLocks noChangeArrowheads="1"/>
          </p:cNvSpPr>
          <p:nvPr/>
        </p:nvSpPr>
        <p:spPr bwMode="auto">
          <a:xfrm>
            <a:off x="6083300" y="3970338"/>
            <a:ext cx="431800" cy="539750"/>
          </a:xfrm>
          <a:prstGeom prst="ellipse">
            <a:avLst/>
          </a:prstGeom>
          <a:noFill/>
          <a:ln w="9525" algn="ctr">
            <a:solidFill>
              <a:schemeClr val="tx2"/>
            </a:solidFill>
            <a:round/>
            <a:headEnd/>
            <a:tailEnd/>
          </a:ln>
          <a:effectLst/>
        </p:spPr>
        <p:txBody>
          <a:bodyPr wrap="none" anchor="ctr"/>
          <a:lstStyle/>
          <a:p>
            <a:endParaRPr lang="zh-CN" altLang="en-US"/>
          </a:p>
        </p:txBody>
      </p:sp>
      <p:sp>
        <p:nvSpPr>
          <p:cNvPr id="1015816" name="Oval 8"/>
          <p:cNvSpPr>
            <a:spLocks noChangeArrowheads="1"/>
          </p:cNvSpPr>
          <p:nvPr/>
        </p:nvSpPr>
        <p:spPr bwMode="auto">
          <a:xfrm>
            <a:off x="6083300" y="5194300"/>
            <a:ext cx="431800" cy="539750"/>
          </a:xfrm>
          <a:prstGeom prst="ellipse">
            <a:avLst/>
          </a:prstGeom>
          <a:noFill/>
          <a:ln w="9525" algn="ctr">
            <a:solidFill>
              <a:schemeClr val="tx2"/>
            </a:solidFill>
            <a:round/>
            <a:headEnd/>
            <a:tailEnd/>
          </a:ln>
          <a:effec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6290" name="Rectangle 2"/>
          <p:cNvSpPr>
            <a:spLocks noGrp="1" noChangeArrowheads="1"/>
          </p:cNvSpPr>
          <p:nvPr>
            <p:ph type="title"/>
          </p:nvPr>
        </p:nvSpPr>
        <p:spPr/>
        <p:txBody>
          <a:bodyPr/>
          <a:lstStyle/>
          <a:p>
            <a:r>
              <a:rPr lang="zh-CN" altLang="en-US" i="1">
                <a:ea typeface="宋体" pitchFamily="2" charset="-122"/>
              </a:rPr>
              <a:t>实例</a:t>
            </a:r>
            <a:r>
              <a:rPr lang="en-US" altLang="zh-CN" i="1">
                <a:ea typeface="宋体" pitchFamily="2" charset="-122"/>
              </a:rPr>
              <a:t>1</a:t>
            </a:r>
          </a:p>
        </p:txBody>
      </p:sp>
      <p:sp>
        <p:nvSpPr>
          <p:cNvPr id="1036291" name="Rectangle 3"/>
          <p:cNvSpPr>
            <a:spLocks noGrp="1" noChangeArrowheads="1"/>
          </p:cNvSpPr>
          <p:nvPr>
            <p:ph type="body" idx="1"/>
          </p:nvPr>
        </p:nvSpPr>
        <p:spPr>
          <a:xfrm>
            <a:off x="1185863" y="2630488"/>
            <a:ext cx="5064125" cy="1304925"/>
          </a:xfrm>
        </p:spPr>
        <p:txBody>
          <a:bodyPr/>
          <a:lstStyle/>
          <a:p>
            <a:r>
              <a:rPr lang="zh-CN" altLang="en-US" sz="2000">
                <a:ea typeface="宋体" pitchFamily="2" charset="-122"/>
              </a:rPr>
              <a:t>员工号（</a:t>
            </a:r>
            <a:r>
              <a:rPr lang="en-US" altLang="zh-CN" sz="2000">
                <a:ea typeface="宋体" pitchFamily="2" charset="-122"/>
              </a:rPr>
              <a:t>ID</a:t>
            </a:r>
            <a:r>
              <a:rPr lang="zh-CN" altLang="en-US" sz="2000">
                <a:ea typeface="宋体" pitchFamily="2" charset="-122"/>
              </a:rPr>
              <a:t>）。</a:t>
            </a:r>
          </a:p>
          <a:p>
            <a:r>
              <a:rPr lang="zh-CN" altLang="en-US" sz="2000">
                <a:ea typeface="宋体" pitchFamily="2" charset="-122"/>
              </a:rPr>
              <a:t>员工姓名（</a:t>
            </a:r>
            <a:r>
              <a:rPr lang="en-US" altLang="zh-CN" sz="2000">
                <a:ea typeface="宋体" pitchFamily="2" charset="-122"/>
              </a:rPr>
              <a:t>Name</a:t>
            </a:r>
            <a:r>
              <a:rPr lang="zh-CN" altLang="en-US" sz="2000">
                <a:ea typeface="宋体" pitchFamily="2" charset="-122"/>
              </a:rPr>
              <a:t>）。</a:t>
            </a:r>
          </a:p>
          <a:p>
            <a:r>
              <a:rPr lang="zh-CN" altLang="en-US" sz="2000">
                <a:ea typeface="宋体" pitchFamily="2" charset="-122"/>
              </a:rPr>
              <a:t>员工邮件地址（</a:t>
            </a:r>
            <a:r>
              <a:rPr lang="en-US" altLang="zh-CN" sz="2000">
                <a:ea typeface="宋体" pitchFamily="2" charset="-122"/>
              </a:rPr>
              <a:t>Mail Address</a:t>
            </a:r>
            <a:r>
              <a:rPr lang="zh-CN" altLang="en-US" sz="2000">
                <a:ea typeface="宋体" pitchFamily="2" charset="-122"/>
              </a:rPr>
              <a:t>） </a:t>
            </a:r>
          </a:p>
        </p:txBody>
      </p:sp>
      <p:sp>
        <p:nvSpPr>
          <p:cNvPr id="1036292" name="Rectangle 4"/>
          <p:cNvSpPr>
            <a:spLocks noChangeArrowheads="1"/>
          </p:cNvSpPr>
          <p:nvPr/>
        </p:nvSpPr>
        <p:spPr bwMode="auto">
          <a:xfrm>
            <a:off x="539750" y="1556792"/>
            <a:ext cx="8353425" cy="730250"/>
          </a:xfrm>
          <a:prstGeom prst="rect">
            <a:avLst/>
          </a:prstGeom>
          <a:noFill/>
          <a:ln w="9525" algn="ctr">
            <a:noFill/>
            <a:miter lim="800000"/>
            <a:headEnd/>
            <a:tailEnd/>
          </a:ln>
          <a:effectLst/>
        </p:spPr>
        <p:txBody>
          <a:bodyPr lIns="0" tIns="0" rIns="0" bIns="0">
            <a:spAutoFit/>
          </a:bodyPr>
          <a:lstStyle/>
          <a:p>
            <a:pPr eaLnBrk="1" hangingPunct="1">
              <a:spcBef>
                <a:spcPct val="50000"/>
              </a:spcBef>
            </a:pPr>
            <a:r>
              <a:rPr lang="zh-CN" altLang="en-US" sz="2400" dirty="0">
                <a:solidFill>
                  <a:srgbClr val="CA351C"/>
                </a:solidFill>
                <a:latin typeface="楷体_GB2312" pitchFamily="49" charset="-122"/>
                <a:ea typeface="楷体_GB2312" pitchFamily="49" charset="-122"/>
              </a:rPr>
              <a:t>信息系统中，员工信息查询功能是常见的。例如，设有</a:t>
            </a:r>
            <a:r>
              <a:rPr lang="en-US" altLang="zh-CN" sz="2400" dirty="0">
                <a:solidFill>
                  <a:srgbClr val="CA351C"/>
                </a:solidFill>
                <a:latin typeface="楷体_GB2312" pitchFamily="49" charset="-122"/>
                <a:ea typeface="楷体_GB2312" pitchFamily="49" charset="-122"/>
              </a:rPr>
              <a:t>3</a:t>
            </a:r>
            <a:r>
              <a:rPr lang="zh-CN" altLang="en-US" sz="2400" dirty="0">
                <a:solidFill>
                  <a:srgbClr val="CA351C"/>
                </a:solidFill>
                <a:latin typeface="楷体_GB2312" pitchFamily="49" charset="-122"/>
                <a:ea typeface="楷体_GB2312" pitchFamily="49" charset="-122"/>
              </a:rPr>
              <a:t>个独立的查询条件，以获得特定员工的个人信息</a:t>
            </a:r>
          </a:p>
        </p:txBody>
      </p:sp>
      <p:pic>
        <p:nvPicPr>
          <p:cNvPr id="1036293" name="Picture 5" descr="6-12"/>
          <p:cNvPicPr>
            <a:picLocks noChangeAspect="1" noChangeArrowheads="1"/>
          </p:cNvPicPr>
          <p:nvPr/>
        </p:nvPicPr>
        <p:blipFill>
          <a:blip r:embed="rId3"/>
          <a:srcRect/>
          <a:stretch>
            <a:fillRect/>
          </a:stretch>
        </p:blipFill>
        <p:spPr bwMode="auto">
          <a:xfrm>
            <a:off x="576263" y="4221163"/>
            <a:ext cx="7813675" cy="2312987"/>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338" name="Rectangle 2"/>
          <p:cNvSpPr>
            <a:spLocks noGrp="1" noChangeArrowheads="1"/>
          </p:cNvSpPr>
          <p:nvPr>
            <p:ph type="title"/>
          </p:nvPr>
        </p:nvSpPr>
        <p:spPr/>
        <p:txBody>
          <a:bodyPr/>
          <a:lstStyle/>
          <a:p>
            <a:r>
              <a:rPr lang="zh-CN" altLang="en-US" i="1">
                <a:ea typeface="宋体" pitchFamily="2" charset="-122"/>
              </a:rPr>
              <a:t>实例</a:t>
            </a:r>
            <a:r>
              <a:rPr lang="en-US" altLang="zh-CN" i="1">
                <a:ea typeface="宋体" pitchFamily="2" charset="-122"/>
              </a:rPr>
              <a:t>2</a:t>
            </a:r>
          </a:p>
        </p:txBody>
      </p:sp>
      <p:sp>
        <p:nvSpPr>
          <p:cNvPr id="1038339" name="Rectangle 3"/>
          <p:cNvSpPr>
            <a:spLocks noChangeArrowheads="1"/>
          </p:cNvSpPr>
          <p:nvPr/>
        </p:nvSpPr>
        <p:spPr bwMode="auto">
          <a:xfrm>
            <a:off x="539750" y="1916113"/>
            <a:ext cx="8353425" cy="1095375"/>
          </a:xfrm>
          <a:prstGeom prst="rect">
            <a:avLst/>
          </a:prstGeom>
          <a:noFill/>
          <a:ln w="9525" algn="ctr">
            <a:noFill/>
            <a:miter lim="800000"/>
            <a:headEnd/>
            <a:tailEnd/>
          </a:ln>
          <a:effectLst/>
        </p:spPr>
        <p:txBody>
          <a:bodyPr lIns="0" tIns="0" rIns="0" bIns="0">
            <a:spAutoFit/>
          </a:bodyPr>
          <a:lstStyle/>
          <a:p>
            <a:pPr eaLnBrk="1" hangingPunct="1">
              <a:spcBef>
                <a:spcPct val="50000"/>
              </a:spcBef>
            </a:pPr>
            <a:r>
              <a:rPr lang="zh-CN" altLang="en-US" sz="2400">
                <a:solidFill>
                  <a:srgbClr val="CA351C"/>
                </a:solidFill>
                <a:latin typeface="楷体_GB2312" pitchFamily="49" charset="-122"/>
                <a:ea typeface="楷体_GB2312" pitchFamily="49" charset="-122"/>
              </a:rPr>
              <a:t>微软</a:t>
            </a:r>
            <a:r>
              <a:rPr lang="en-US" altLang="zh-CN" sz="2400">
                <a:solidFill>
                  <a:srgbClr val="CA351C"/>
                </a:solidFill>
                <a:latin typeface="楷体_GB2312" pitchFamily="49" charset="-122"/>
                <a:ea typeface="楷体_GB2312" pitchFamily="49" charset="-122"/>
              </a:rPr>
              <a:t>Powerpoint</a:t>
            </a:r>
            <a:r>
              <a:rPr lang="zh-CN" altLang="en-US" sz="2400">
                <a:solidFill>
                  <a:srgbClr val="CA351C"/>
                </a:solidFill>
                <a:latin typeface="楷体_GB2312" pitchFamily="49" charset="-122"/>
                <a:ea typeface="楷体_GB2312" pitchFamily="49" charset="-122"/>
              </a:rPr>
              <a:t>打印测试，有</a:t>
            </a:r>
            <a:r>
              <a:rPr lang="en-US" altLang="zh-CN" sz="2400">
                <a:solidFill>
                  <a:srgbClr val="CA351C"/>
                </a:solidFill>
                <a:latin typeface="楷体_GB2312" pitchFamily="49" charset="-122"/>
                <a:ea typeface="楷体_GB2312" pitchFamily="49" charset="-122"/>
              </a:rPr>
              <a:t>4</a:t>
            </a:r>
            <a:r>
              <a:rPr lang="zh-CN" altLang="en-US" sz="2400">
                <a:solidFill>
                  <a:srgbClr val="CA351C"/>
                </a:solidFill>
                <a:latin typeface="楷体_GB2312" pitchFamily="49" charset="-122"/>
                <a:ea typeface="楷体_GB2312" pitchFamily="49" charset="-122"/>
              </a:rPr>
              <a:t>个因子，水平数（</a:t>
            </a:r>
            <a:r>
              <a:rPr lang="zh-CN" altLang="en-US">
                <a:solidFill>
                  <a:srgbClr val="CA351C"/>
                </a:solidFill>
                <a:ea typeface="宋体" pitchFamily="2" charset="-122"/>
              </a:rPr>
              <a:t>从</a:t>
            </a:r>
            <a:r>
              <a:rPr lang="en-US" altLang="zh-CN">
                <a:solidFill>
                  <a:srgbClr val="CA351C"/>
                </a:solidFill>
                <a:ea typeface="宋体" pitchFamily="2" charset="-122"/>
              </a:rPr>
              <a:t>2</a:t>
            </a:r>
            <a:r>
              <a:rPr lang="zh-CN" altLang="en-US">
                <a:solidFill>
                  <a:srgbClr val="CA351C"/>
                </a:solidFill>
                <a:ea typeface="宋体" pitchFamily="2" charset="-122"/>
              </a:rPr>
              <a:t>到</a:t>
            </a:r>
            <a:r>
              <a:rPr lang="en-US" altLang="zh-CN">
                <a:solidFill>
                  <a:srgbClr val="CA351C"/>
                </a:solidFill>
                <a:ea typeface="宋体" pitchFamily="2" charset="-122"/>
              </a:rPr>
              <a:t>4</a:t>
            </a:r>
            <a:r>
              <a:rPr lang="en-US" altLang="zh-CN">
                <a:ea typeface="宋体" pitchFamily="2" charset="-122"/>
              </a:rPr>
              <a:t> </a:t>
            </a:r>
            <a:r>
              <a:rPr lang="zh-CN" altLang="en-US" sz="2400">
                <a:solidFill>
                  <a:srgbClr val="CA351C"/>
                </a:solidFill>
                <a:latin typeface="楷体_GB2312" pitchFamily="49" charset="-122"/>
                <a:ea typeface="楷体_GB2312" pitchFamily="49" charset="-122"/>
              </a:rPr>
              <a:t>）是不相等的。由于水平数不等，采用包含和组合的方法选取合适的正交表公式</a:t>
            </a:r>
            <a:r>
              <a:rPr lang="zh-CN" altLang="en-US">
                <a:ea typeface="宋体" pitchFamily="2" charset="-122"/>
              </a:rPr>
              <a:t> </a:t>
            </a:r>
          </a:p>
        </p:txBody>
      </p:sp>
      <p:sp>
        <p:nvSpPr>
          <p:cNvPr id="1038340" name="Rectangle 4"/>
          <p:cNvSpPr>
            <a:spLocks noGrp="1" noChangeArrowheads="1"/>
          </p:cNvSpPr>
          <p:nvPr>
            <p:ph type="body" idx="1"/>
          </p:nvPr>
        </p:nvSpPr>
        <p:spPr>
          <a:xfrm>
            <a:off x="1222375" y="3300413"/>
            <a:ext cx="5281613" cy="1193800"/>
          </a:xfrm>
        </p:spPr>
        <p:txBody>
          <a:bodyPr/>
          <a:lstStyle/>
          <a:p>
            <a:pPr marL="533400" indent="-533400">
              <a:lnSpc>
                <a:spcPct val="90000"/>
              </a:lnSpc>
            </a:pPr>
            <a:r>
              <a:rPr lang="zh-CN" altLang="en-US" sz="2400">
                <a:ea typeface="宋体" pitchFamily="2" charset="-122"/>
              </a:rPr>
              <a:t>表中的因子数</a:t>
            </a:r>
            <a:r>
              <a:rPr lang="en-US" altLang="zh-CN" sz="2400">
                <a:ea typeface="宋体" pitchFamily="2" charset="-122"/>
              </a:rPr>
              <a:t>&gt;=4</a:t>
            </a:r>
          </a:p>
          <a:p>
            <a:pPr marL="533400" indent="-533400">
              <a:lnSpc>
                <a:spcPct val="90000"/>
              </a:lnSpc>
            </a:pPr>
            <a:r>
              <a:rPr lang="zh-CN" altLang="en-US" sz="2400">
                <a:ea typeface="宋体" pitchFamily="2" charset="-122"/>
              </a:rPr>
              <a:t>表中至少有</a:t>
            </a:r>
            <a:r>
              <a:rPr lang="en-US" altLang="zh-CN" sz="2400">
                <a:ea typeface="宋体" pitchFamily="2" charset="-122"/>
              </a:rPr>
              <a:t>4</a:t>
            </a:r>
            <a:r>
              <a:rPr lang="zh-CN" altLang="en-US" sz="2400">
                <a:ea typeface="宋体" pitchFamily="2" charset="-122"/>
              </a:rPr>
              <a:t>个因子的水平数</a:t>
            </a:r>
            <a:r>
              <a:rPr lang="en-US" altLang="zh-CN" sz="2400">
                <a:ea typeface="宋体" pitchFamily="2" charset="-122"/>
              </a:rPr>
              <a:t>&gt;=2</a:t>
            </a:r>
          </a:p>
          <a:p>
            <a:pPr marL="533400" indent="-533400">
              <a:lnSpc>
                <a:spcPct val="90000"/>
              </a:lnSpc>
            </a:pPr>
            <a:r>
              <a:rPr lang="zh-CN" altLang="en-US" sz="2400">
                <a:ea typeface="宋体" pitchFamily="2" charset="-122"/>
              </a:rPr>
              <a:t>行数取最少的一</a:t>
            </a:r>
            <a:r>
              <a:rPr lang="zh-CN" altLang="en-US" sz="2000">
                <a:ea typeface="宋体" pitchFamily="2" charset="-122"/>
              </a:rPr>
              <a:t>个</a:t>
            </a:r>
          </a:p>
        </p:txBody>
      </p:sp>
      <p:sp>
        <p:nvSpPr>
          <p:cNvPr id="1038341" name="Rectangle 5"/>
          <p:cNvSpPr>
            <a:spLocks noChangeArrowheads="1"/>
          </p:cNvSpPr>
          <p:nvPr/>
        </p:nvSpPr>
        <p:spPr bwMode="auto">
          <a:xfrm>
            <a:off x="792163" y="4905375"/>
            <a:ext cx="6011862" cy="427038"/>
          </a:xfrm>
          <a:prstGeom prst="rect">
            <a:avLst/>
          </a:prstGeom>
          <a:noFill/>
          <a:ln w="9525" algn="ctr">
            <a:noFill/>
            <a:miter lim="800000"/>
            <a:headEnd/>
            <a:tailEnd/>
          </a:ln>
          <a:effectLst/>
        </p:spPr>
        <p:txBody>
          <a:bodyPr lIns="0" tIns="0" rIns="0" bIns="0" anchor="ctr">
            <a:spAutoFit/>
          </a:bodyPr>
          <a:lstStyle/>
          <a:p>
            <a:pPr eaLnBrk="1" hangingPunct="1"/>
            <a:r>
              <a:rPr lang="zh-CN" altLang="en-US" sz="2800" dirty="0">
                <a:ea typeface="宋体" pitchFamily="2" charset="-122"/>
              </a:rPr>
              <a:t>最后选中正交表公式</a:t>
            </a:r>
            <a:r>
              <a:rPr lang="zh-CN" altLang="en-US" sz="2800" b="1" dirty="0">
                <a:ea typeface="宋体" pitchFamily="2" charset="-122"/>
              </a:rPr>
              <a:t>：</a:t>
            </a:r>
            <a:r>
              <a:rPr lang="en-US" altLang="zh-CN" sz="2800" b="1" dirty="0">
                <a:ea typeface="宋体" pitchFamily="2" charset="-122"/>
              </a:rPr>
              <a:t>L</a:t>
            </a:r>
            <a:r>
              <a:rPr lang="en-US" altLang="zh-CN" sz="2800" b="1" baseline="-25000" dirty="0">
                <a:ea typeface="宋体" pitchFamily="2" charset="-122"/>
              </a:rPr>
              <a:t>16</a:t>
            </a:r>
            <a:r>
              <a:rPr lang="en-US" altLang="zh-CN" sz="2800" b="1" dirty="0">
                <a:ea typeface="宋体" pitchFamily="2" charset="-122"/>
              </a:rPr>
              <a:t>(4</a:t>
            </a:r>
            <a:r>
              <a:rPr lang="en-US" altLang="zh-CN" sz="2800" b="1" baseline="30000" dirty="0">
                <a:ea typeface="宋体" pitchFamily="2" charset="-122"/>
              </a:rPr>
              <a:t>5</a:t>
            </a:r>
            <a:r>
              <a:rPr lang="en-US" altLang="zh-CN" sz="2800" b="1" dirty="0">
                <a:ea typeface="宋体" pitchFamily="2" charset="-122"/>
              </a:rPr>
              <a:t>)</a:t>
            </a:r>
            <a:r>
              <a:rPr lang="en-US" altLang="zh-CN" sz="2800" dirty="0">
                <a:ea typeface="宋体" pitchFamily="2" charset="-122"/>
              </a:rPr>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386" name="Rectangle 2"/>
          <p:cNvSpPr>
            <a:spLocks noGrp="1" noChangeArrowheads="1"/>
          </p:cNvSpPr>
          <p:nvPr>
            <p:ph type="title"/>
          </p:nvPr>
        </p:nvSpPr>
        <p:spPr/>
        <p:txBody>
          <a:bodyPr/>
          <a:lstStyle/>
          <a:p>
            <a:r>
              <a:rPr lang="zh-CN" altLang="en-US">
                <a:ea typeface="宋体" pitchFamily="2" charset="-122"/>
              </a:rPr>
              <a:t>实例</a:t>
            </a:r>
            <a:r>
              <a:rPr lang="en-US" altLang="zh-CN">
                <a:ea typeface="宋体" pitchFamily="2" charset="-122"/>
              </a:rPr>
              <a:t>2</a:t>
            </a:r>
            <a:r>
              <a:rPr lang="zh-CN" altLang="en-US" sz="2400">
                <a:ea typeface="宋体" pitchFamily="2" charset="-122"/>
              </a:rPr>
              <a:t>（续）</a:t>
            </a:r>
          </a:p>
        </p:txBody>
      </p:sp>
      <p:pic>
        <p:nvPicPr>
          <p:cNvPr id="1040387" name="Picture 3" descr="6-13"/>
          <p:cNvPicPr>
            <a:picLocks noChangeAspect="1" noChangeArrowheads="1"/>
          </p:cNvPicPr>
          <p:nvPr/>
        </p:nvPicPr>
        <p:blipFill>
          <a:blip r:embed="rId3"/>
          <a:srcRect/>
          <a:stretch>
            <a:fillRect/>
          </a:stretch>
        </p:blipFill>
        <p:spPr bwMode="auto">
          <a:xfrm>
            <a:off x="1259632" y="1390650"/>
            <a:ext cx="6732588" cy="4233863"/>
          </a:xfrm>
          <a:prstGeom prst="rect">
            <a:avLst/>
          </a:prstGeom>
          <a:noFill/>
        </p:spPr>
      </p:pic>
      <p:sp>
        <p:nvSpPr>
          <p:cNvPr id="1040388" name="AutoShape 4"/>
          <p:cNvSpPr>
            <a:spLocks noChangeArrowheads="1"/>
          </p:cNvSpPr>
          <p:nvPr/>
        </p:nvSpPr>
        <p:spPr bwMode="auto">
          <a:xfrm>
            <a:off x="3492500" y="3249613"/>
            <a:ext cx="576263" cy="539750"/>
          </a:xfrm>
          <a:prstGeom prst="downArrow">
            <a:avLst>
              <a:gd name="adj1" fmla="val 50000"/>
              <a:gd name="adj2" fmla="val 25000"/>
            </a:avLst>
          </a:prstGeom>
          <a:solidFill>
            <a:schemeClr val="accent2"/>
          </a:solidFill>
          <a:ln w="9525" algn="ctr">
            <a:solidFill>
              <a:schemeClr val="tx1"/>
            </a:solidFill>
            <a:miter lim="800000"/>
            <a:headEnd/>
            <a:tailEnd/>
          </a:ln>
          <a:effectLst/>
        </p:spPr>
        <p:txBody>
          <a:bodyPr lIns="0" tIns="0" rIns="0" bIns="0" anchor="ctr">
            <a:spAutoFit/>
          </a:bodyPr>
          <a:lstStyle/>
          <a:p>
            <a:endParaRPr lang="zh-CN" altLang="en-US"/>
          </a:p>
        </p:txBody>
      </p:sp>
      <p:sp>
        <p:nvSpPr>
          <p:cNvPr id="1040389" name="AutoShape 5"/>
          <p:cNvSpPr>
            <a:spLocks noChangeArrowheads="1"/>
          </p:cNvSpPr>
          <p:nvPr/>
        </p:nvSpPr>
        <p:spPr bwMode="auto">
          <a:xfrm>
            <a:off x="3492500" y="5624513"/>
            <a:ext cx="576263" cy="504825"/>
          </a:xfrm>
          <a:prstGeom prst="downArrow">
            <a:avLst>
              <a:gd name="adj1" fmla="val 50000"/>
              <a:gd name="adj2" fmla="val 25000"/>
            </a:avLst>
          </a:prstGeom>
          <a:solidFill>
            <a:schemeClr val="accent2"/>
          </a:solidFill>
          <a:ln w="9525" algn="ctr">
            <a:solidFill>
              <a:schemeClr val="tx1"/>
            </a:solidFill>
            <a:miter lim="800000"/>
            <a:headEnd/>
            <a:tailEnd/>
          </a:ln>
          <a:effectLst/>
        </p:spPr>
        <p:txBody>
          <a:bodyPr wrap="none" lIns="0" tIns="0" rIns="0" bIns="0" anchor="ctr">
            <a:spAutoFit/>
          </a:bodyPr>
          <a:lstStyle/>
          <a:p>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itchFamily="2" charset="-122"/>
              </a:rPr>
              <a:t>L</a:t>
            </a:r>
            <a:r>
              <a:rPr lang="en-US" altLang="zh-CN" baseline="-25000" dirty="0">
                <a:ea typeface="宋体" pitchFamily="2" charset="-122"/>
              </a:rPr>
              <a:t>16</a:t>
            </a:r>
            <a:r>
              <a:rPr lang="en-US" altLang="zh-CN" dirty="0">
                <a:ea typeface="宋体" pitchFamily="2" charset="-122"/>
              </a:rPr>
              <a:t>(4</a:t>
            </a:r>
            <a:r>
              <a:rPr lang="en-US" altLang="zh-CN" baseline="30000" dirty="0">
                <a:ea typeface="宋体" pitchFamily="2" charset="-122"/>
              </a:rPr>
              <a:t>5</a:t>
            </a:r>
            <a:r>
              <a:rPr lang="en-US" altLang="zh-CN" dirty="0">
                <a:ea typeface="宋体" pitchFamily="2" charset="-122"/>
              </a:rPr>
              <a:t>) </a:t>
            </a:r>
            <a:endParaRPr lang="zh-CN" altLang="en-US" dirty="0"/>
          </a:p>
        </p:txBody>
      </p:sp>
      <p:graphicFrame>
        <p:nvGraphicFramePr>
          <p:cNvPr id="4" name="Group 874"/>
          <p:cNvGraphicFramePr>
            <a:graphicFrameLocks noGrp="1"/>
          </p:cNvGraphicFramePr>
          <p:nvPr>
            <p:ph idx="1"/>
            <p:extLst>
              <p:ext uri="{D42A27DB-BD31-4B8C-83A1-F6EECF244321}">
                <p14:modId xmlns:p14="http://schemas.microsoft.com/office/powerpoint/2010/main" val="3368304769"/>
              </p:ext>
            </p:extLst>
          </p:nvPr>
        </p:nvGraphicFramePr>
        <p:xfrm>
          <a:off x="1563960" y="1241248"/>
          <a:ext cx="6248400" cy="5572128"/>
        </p:xfrm>
        <a:graphic>
          <a:graphicData uri="http://schemas.openxmlformats.org/drawingml/2006/table">
            <a:tbl>
              <a:tblPr/>
              <a:tblGrid>
                <a:gridCol w="1066800"/>
                <a:gridCol w="1143000"/>
                <a:gridCol w="1066800"/>
                <a:gridCol w="990600"/>
                <a:gridCol w="1066800"/>
                <a:gridCol w="914400"/>
              </a:tblGrid>
              <a:tr h="323850">
                <a:tc>
                  <a:txBody>
                    <a:bodyPr/>
                    <a:lstStyle>
                      <a:lvl1pPr>
                        <a:defRPr sz="2800">
                          <a:solidFill>
                            <a:srgbClr val="000000"/>
                          </a:solidFill>
                          <a:latin typeface="Arial" charset="0"/>
                        </a:defRPr>
                      </a:lvl1pPr>
                      <a:lvl2pPr>
                        <a:buClr>
                          <a:schemeClr val="accent1"/>
                        </a:buClr>
                        <a:defRPr sz="2400">
                          <a:solidFill>
                            <a:srgbClr val="000000"/>
                          </a:solidFill>
                          <a:latin typeface="Arial" charset="0"/>
                        </a:defRPr>
                      </a:lvl2pPr>
                      <a:lvl3pPr>
                        <a:defRPr sz="2000">
                          <a:solidFill>
                            <a:srgbClr val="000000"/>
                          </a:solidFill>
                          <a:latin typeface="Arial" charset="0"/>
                        </a:defRPr>
                      </a:lvl3pPr>
                      <a:lvl4pPr>
                        <a:defRPr>
                          <a:solidFill>
                            <a:srgbClr val="000000"/>
                          </a:solidFill>
                          <a:latin typeface="Arial" charset="0"/>
                        </a:defRPr>
                      </a:lvl4pPr>
                      <a:lvl5pPr>
                        <a:defRPr>
                          <a:solidFill>
                            <a:srgbClr val="000000"/>
                          </a:solidFill>
                          <a:latin typeface="Arial" charset="0"/>
                        </a:defRPr>
                      </a:lvl5pPr>
                      <a:lvl6pPr eaLnBrk="0" fontAlgn="base" hangingPunct="0">
                        <a:spcBef>
                          <a:spcPct val="20000"/>
                        </a:spcBef>
                        <a:spcAft>
                          <a:spcPct val="0"/>
                        </a:spcAft>
                        <a:defRPr>
                          <a:solidFill>
                            <a:srgbClr val="000000"/>
                          </a:solidFill>
                          <a:latin typeface="Arial" charset="0"/>
                        </a:defRPr>
                      </a:lvl6pPr>
                      <a:lvl7pPr eaLnBrk="0" fontAlgn="base" hangingPunct="0">
                        <a:spcBef>
                          <a:spcPct val="20000"/>
                        </a:spcBef>
                        <a:spcAft>
                          <a:spcPct val="0"/>
                        </a:spcAft>
                        <a:defRPr>
                          <a:solidFill>
                            <a:srgbClr val="000000"/>
                          </a:solidFill>
                          <a:latin typeface="Arial" charset="0"/>
                        </a:defRPr>
                      </a:lvl7pPr>
                      <a:lvl8pPr eaLnBrk="0" fontAlgn="base" hangingPunct="0">
                        <a:spcBef>
                          <a:spcPct val="20000"/>
                        </a:spcBef>
                        <a:spcAft>
                          <a:spcPct val="0"/>
                        </a:spcAft>
                        <a:defRPr>
                          <a:solidFill>
                            <a:srgbClr val="000000"/>
                          </a:solidFill>
                          <a:latin typeface="Arial" charset="0"/>
                        </a:defRPr>
                      </a:lvl8pPr>
                      <a:lvl9pPr eaLnBrk="0" fontAlgn="base" hangingPunct="0">
                        <a:spcBef>
                          <a:spcPct val="20000"/>
                        </a:spcBef>
                        <a:spcAft>
                          <a:spcPct val="0"/>
                        </a:spcAft>
                        <a:defRPr>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115000"/>
                        <a:buFont typeface="Wingdings" pitchFamily="2" charset="2"/>
                        <a:buNone/>
                        <a:tabLst/>
                      </a:pPr>
                      <a:endParaRPr kumimoji="0" lang="zh-CN" altLang="en-US" sz="1400" b="1" i="0" u="none" strike="noStrike" cap="none" normalizeH="0" baseline="0" dirty="0" smtClean="0">
                        <a:ln>
                          <a:noFill/>
                        </a:ln>
                        <a:solidFill>
                          <a:srgbClr val="000000"/>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1</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2</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3</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4</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5</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cap="flat">
                      <a:noFill/>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1</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0</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0</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0</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0</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0</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2</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0</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1</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1</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1</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1</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3</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000000"/>
                          </a:solidFill>
                          <a:effectLst/>
                          <a:latin typeface="宋体" pitchFamily="2" charset="-122"/>
                          <a:ea typeface="宋体" pitchFamily="2" charset="-122"/>
                        </a:rPr>
                        <a:t>0</a:t>
                      </a:r>
                      <a:endParaRPr kumimoji="0" lang="en-US" altLang="zh-CN" sz="14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2</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2</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2</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2</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4</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0</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5</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1</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0</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1</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2</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6</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1</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1</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0</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2</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7</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1</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2</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0</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1</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8</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1</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2</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1</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0</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9</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2</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0</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2</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1</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6713">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10</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2</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1</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2</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0</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6713">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11</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2</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2</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0</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1</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6713">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12</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2</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1</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0</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2</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6713">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13</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0</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1</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2</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6713">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14</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1</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2</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0</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6713">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15</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2</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1</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0</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480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16</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0</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000000"/>
                          </a:solidFill>
                          <a:effectLst/>
                          <a:latin typeface="宋体" pitchFamily="2" charset="-122"/>
                          <a:ea typeface="宋体" pitchFamily="2" charset="-122"/>
                        </a:rPr>
                        <a:t>2</a:t>
                      </a:r>
                      <a:endParaRPr kumimoji="0" lang="en-US" altLang="zh-CN" sz="14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000000"/>
                          </a:solidFill>
                          <a:effectLst/>
                          <a:latin typeface="宋体" pitchFamily="2" charset="-122"/>
                          <a:ea typeface="宋体" pitchFamily="2" charset="-122"/>
                        </a:rPr>
                        <a:t>1</a:t>
                      </a:r>
                      <a:endParaRPr kumimoji="0" lang="en-US" altLang="zh-CN" sz="14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88703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Group 451"/>
          <p:cNvGraphicFramePr>
            <a:graphicFrameLocks noGrp="1"/>
          </p:cNvGraphicFramePr>
          <p:nvPr>
            <p:ph idx="1"/>
            <p:extLst>
              <p:ext uri="{D42A27DB-BD31-4B8C-83A1-F6EECF244321}">
                <p14:modId xmlns:p14="http://schemas.microsoft.com/office/powerpoint/2010/main" val="1811422718"/>
              </p:ext>
            </p:extLst>
          </p:nvPr>
        </p:nvGraphicFramePr>
        <p:xfrm>
          <a:off x="1623392" y="1360188"/>
          <a:ext cx="6477000" cy="5237164"/>
        </p:xfrm>
        <a:graphic>
          <a:graphicData uri="http://schemas.openxmlformats.org/drawingml/2006/table">
            <a:tbl>
              <a:tblPr/>
              <a:tblGrid>
                <a:gridCol w="1066800"/>
                <a:gridCol w="1219200"/>
                <a:gridCol w="990600"/>
                <a:gridCol w="1143000"/>
                <a:gridCol w="990600"/>
                <a:gridCol w="1066800"/>
              </a:tblGrid>
              <a:tr h="304800">
                <a:tc>
                  <a:txBody>
                    <a:bodyPr/>
                    <a:lstStyle>
                      <a:lvl1pPr>
                        <a:defRPr sz="2800">
                          <a:solidFill>
                            <a:srgbClr val="000000"/>
                          </a:solidFill>
                          <a:latin typeface="Arial" charset="0"/>
                        </a:defRPr>
                      </a:lvl1pPr>
                      <a:lvl2pPr>
                        <a:buClr>
                          <a:schemeClr val="accent1"/>
                        </a:buClr>
                        <a:defRPr sz="2400">
                          <a:solidFill>
                            <a:srgbClr val="000000"/>
                          </a:solidFill>
                          <a:latin typeface="Arial" charset="0"/>
                        </a:defRPr>
                      </a:lvl2pPr>
                      <a:lvl3pPr>
                        <a:defRPr sz="2000">
                          <a:solidFill>
                            <a:srgbClr val="000000"/>
                          </a:solidFill>
                          <a:latin typeface="Arial" charset="0"/>
                        </a:defRPr>
                      </a:lvl3pPr>
                      <a:lvl4pPr>
                        <a:defRPr>
                          <a:solidFill>
                            <a:srgbClr val="000000"/>
                          </a:solidFill>
                          <a:latin typeface="Arial" charset="0"/>
                        </a:defRPr>
                      </a:lvl4pPr>
                      <a:lvl5pPr>
                        <a:defRPr>
                          <a:solidFill>
                            <a:srgbClr val="000000"/>
                          </a:solidFill>
                          <a:latin typeface="Arial" charset="0"/>
                        </a:defRPr>
                      </a:lvl5pPr>
                      <a:lvl6pPr eaLnBrk="0" fontAlgn="base" hangingPunct="0">
                        <a:spcBef>
                          <a:spcPct val="20000"/>
                        </a:spcBef>
                        <a:spcAft>
                          <a:spcPct val="0"/>
                        </a:spcAft>
                        <a:defRPr>
                          <a:solidFill>
                            <a:srgbClr val="000000"/>
                          </a:solidFill>
                          <a:latin typeface="Arial" charset="0"/>
                        </a:defRPr>
                      </a:lvl6pPr>
                      <a:lvl7pPr eaLnBrk="0" fontAlgn="base" hangingPunct="0">
                        <a:spcBef>
                          <a:spcPct val="20000"/>
                        </a:spcBef>
                        <a:spcAft>
                          <a:spcPct val="0"/>
                        </a:spcAft>
                        <a:defRPr>
                          <a:solidFill>
                            <a:srgbClr val="000000"/>
                          </a:solidFill>
                          <a:latin typeface="Arial" charset="0"/>
                        </a:defRPr>
                      </a:lvl7pPr>
                      <a:lvl8pPr eaLnBrk="0" fontAlgn="base" hangingPunct="0">
                        <a:spcBef>
                          <a:spcPct val="20000"/>
                        </a:spcBef>
                        <a:spcAft>
                          <a:spcPct val="0"/>
                        </a:spcAft>
                        <a:defRPr>
                          <a:solidFill>
                            <a:srgbClr val="000000"/>
                          </a:solidFill>
                          <a:latin typeface="Arial" charset="0"/>
                        </a:defRPr>
                      </a:lvl8pPr>
                      <a:lvl9pPr eaLnBrk="0" fontAlgn="base" hangingPunct="0">
                        <a:spcBef>
                          <a:spcPct val="20000"/>
                        </a:spcBef>
                        <a:spcAft>
                          <a:spcPct val="0"/>
                        </a:spcAft>
                        <a:defRPr>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115000"/>
                        <a:buFont typeface="Wingdings" pitchFamily="2" charset="2"/>
                        <a:buNone/>
                        <a:tabLst/>
                      </a:pPr>
                      <a:endParaRPr kumimoji="0" lang="zh-CN" altLang="en-US" sz="1400" b="0" i="0" u="none" strike="noStrike" cap="none" normalizeH="0" baseline="0" smtClean="0">
                        <a:ln>
                          <a:noFill/>
                        </a:ln>
                        <a:solidFill>
                          <a:srgbClr val="000000"/>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1</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2</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3</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4</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5</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7975">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1</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A1</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B1</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C1</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D1</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0</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7975">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2</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A1</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B2</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C2</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D2</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1</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9563">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3</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A1</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B3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C3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2</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2</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7975">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4</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A1</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B4</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7975">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5</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A2</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B1</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C2</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2</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7975">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6</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A2</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B2</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C1</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2</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7975">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7</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A2</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B3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D1</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1</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9563">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8</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A2</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B4</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C3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D2</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0</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7975">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9</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A3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B1</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C3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1</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7975">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10</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A3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B2</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2</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0</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7975">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11</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A3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B3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C1</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D2</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7975">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12</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A3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B4</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C2</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D1</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2</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7975">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13</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B1</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D2</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2</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9563">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14</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B2</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C3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D1</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7975">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15</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B3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C2</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0</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7975">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宋体" pitchFamily="2" charset="-122"/>
                          <a:ea typeface="宋体" pitchFamily="2" charset="-122"/>
                        </a:rPr>
                        <a:t>16</a:t>
                      </a:r>
                      <a:endParaRPr kumimoji="0" lang="en-US" altLang="zh-CN" sz="1400" b="1" i="0" u="none" strike="noStrike" cap="none" normalizeH="0" baseline="0" smtClean="0">
                        <a:ln>
                          <a:noFill/>
                        </a:ln>
                        <a:solidFill>
                          <a:srgbClr val="FA8606"/>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3</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B4</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C1</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宋体" pitchFamily="2" charset="-122"/>
                          <a:ea typeface="宋体" pitchFamily="2" charset="-122"/>
                        </a:rPr>
                        <a:t>2</a:t>
                      </a:r>
                      <a:endParaRPr kumimoji="0" lang="en-US" altLang="zh-CN" sz="14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宋体" pitchFamily="2" charset="-122"/>
                          <a:ea typeface="宋体" pitchFamily="2" charset="-122"/>
                        </a:rPr>
                        <a:t>1</a:t>
                      </a:r>
                      <a:endParaRPr kumimoji="0" lang="en-US" altLang="zh-CN" sz="14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1689844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Group 443"/>
          <p:cNvGraphicFramePr>
            <a:graphicFrameLocks noGrp="1"/>
          </p:cNvGraphicFramePr>
          <p:nvPr>
            <p:ph idx="1"/>
            <p:extLst>
              <p:ext uri="{D42A27DB-BD31-4B8C-83A1-F6EECF244321}">
                <p14:modId xmlns:p14="http://schemas.microsoft.com/office/powerpoint/2010/main" val="2198366660"/>
              </p:ext>
            </p:extLst>
          </p:nvPr>
        </p:nvGraphicFramePr>
        <p:xfrm>
          <a:off x="929208" y="1331738"/>
          <a:ext cx="7315200" cy="5481638"/>
        </p:xfrm>
        <a:graphic>
          <a:graphicData uri="http://schemas.openxmlformats.org/drawingml/2006/table">
            <a:tbl>
              <a:tblPr/>
              <a:tblGrid>
                <a:gridCol w="1217613"/>
                <a:gridCol w="1270000"/>
                <a:gridCol w="1271587"/>
                <a:gridCol w="1300163"/>
                <a:gridCol w="1301750"/>
                <a:gridCol w="954087"/>
              </a:tblGrid>
              <a:tr h="604838">
                <a:tc>
                  <a:txBody>
                    <a:bodyPr/>
                    <a:lstStyle>
                      <a:lvl1pPr>
                        <a:defRPr sz="2800">
                          <a:solidFill>
                            <a:srgbClr val="000000"/>
                          </a:solidFill>
                          <a:latin typeface="Arial" charset="0"/>
                        </a:defRPr>
                      </a:lvl1pPr>
                      <a:lvl2pPr>
                        <a:buClr>
                          <a:schemeClr val="accent1"/>
                        </a:buClr>
                        <a:defRPr sz="2400">
                          <a:solidFill>
                            <a:srgbClr val="000000"/>
                          </a:solidFill>
                          <a:latin typeface="Arial" charset="0"/>
                        </a:defRPr>
                      </a:lvl2pPr>
                      <a:lvl3pPr>
                        <a:defRPr sz="2000">
                          <a:solidFill>
                            <a:srgbClr val="000000"/>
                          </a:solidFill>
                          <a:latin typeface="Arial" charset="0"/>
                        </a:defRPr>
                      </a:lvl3pPr>
                      <a:lvl4pPr>
                        <a:defRPr>
                          <a:solidFill>
                            <a:srgbClr val="000000"/>
                          </a:solidFill>
                          <a:latin typeface="Arial" charset="0"/>
                        </a:defRPr>
                      </a:lvl4pPr>
                      <a:lvl5pPr>
                        <a:defRPr>
                          <a:solidFill>
                            <a:srgbClr val="000000"/>
                          </a:solidFill>
                          <a:latin typeface="Arial" charset="0"/>
                        </a:defRPr>
                      </a:lvl5pPr>
                      <a:lvl6pPr eaLnBrk="0" fontAlgn="base" hangingPunct="0">
                        <a:spcBef>
                          <a:spcPct val="20000"/>
                        </a:spcBef>
                        <a:spcAft>
                          <a:spcPct val="0"/>
                        </a:spcAft>
                        <a:defRPr>
                          <a:solidFill>
                            <a:srgbClr val="000000"/>
                          </a:solidFill>
                          <a:latin typeface="Arial" charset="0"/>
                        </a:defRPr>
                      </a:lvl6pPr>
                      <a:lvl7pPr eaLnBrk="0" fontAlgn="base" hangingPunct="0">
                        <a:spcBef>
                          <a:spcPct val="20000"/>
                        </a:spcBef>
                        <a:spcAft>
                          <a:spcPct val="0"/>
                        </a:spcAft>
                        <a:defRPr>
                          <a:solidFill>
                            <a:srgbClr val="000000"/>
                          </a:solidFill>
                          <a:latin typeface="Arial" charset="0"/>
                        </a:defRPr>
                      </a:lvl7pPr>
                      <a:lvl8pPr eaLnBrk="0" fontAlgn="base" hangingPunct="0">
                        <a:spcBef>
                          <a:spcPct val="20000"/>
                        </a:spcBef>
                        <a:spcAft>
                          <a:spcPct val="0"/>
                        </a:spcAft>
                        <a:defRPr>
                          <a:solidFill>
                            <a:srgbClr val="000000"/>
                          </a:solidFill>
                          <a:latin typeface="Arial" charset="0"/>
                        </a:defRPr>
                      </a:lvl8pPr>
                      <a:lvl9pPr eaLnBrk="0" fontAlgn="base" hangingPunct="0">
                        <a:spcBef>
                          <a:spcPct val="20000"/>
                        </a:spcBef>
                        <a:spcAft>
                          <a:spcPct val="0"/>
                        </a:spcAft>
                        <a:defRPr>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115000"/>
                        <a:buFont typeface="Wingdings" pitchFamily="2" charset="2"/>
                        <a:buNone/>
                        <a:tabLst/>
                      </a:pPr>
                      <a:endParaRPr kumimoji="0" lang="zh-CN" altLang="en-US" sz="1400" b="0" i="0" u="none" strike="noStrike" cap="none" normalizeH="0" baseline="0" smtClean="0">
                        <a:ln>
                          <a:noFill/>
                        </a:ln>
                        <a:solidFill>
                          <a:srgbClr val="000000"/>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FA8606"/>
                          </a:solidFill>
                          <a:effectLst/>
                          <a:latin typeface="Arial" charset="0"/>
                          <a:ea typeface="宋体" pitchFamily="2" charset="-122"/>
                          <a:cs typeface="Arial" charset="0"/>
                        </a:rPr>
                        <a:t>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Arial" charset="0"/>
                          <a:ea typeface="宋体" pitchFamily="2" charset="-122"/>
                          <a:cs typeface="Arial" charset="0"/>
                        </a:rPr>
                        <a:t>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Arial" charset="0"/>
                          <a:ea typeface="宋体" pitchFamily="2" charset="-122"/>
                          <a:cs typeface="Arial" charset="0"/>
                        </a:rPr>
                        <a:t>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Arial" charset="0"/>
                          <a:ea typeface="宋体" pitchFamily="2" charset="-122"/>
                          <a:cs typeface="Arial" charset="0"/>
                        </a:rPr>
                        <a:t>4</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Arial" charset="0"/>
                          <a:ea typeface="宋体" pitchFamily="2" charset="-122"/>
                          <a:cs typeface="Arial" charset="0"/>
                        </a:rPr>
                        <a:t>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7338">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黑体" pitchFamily="2" charset="-122"/>
                          <a:ea typeface="黑体" pitchFamily="2" charset="-122"/>
                          <a:cs typeface="Arial" charset="0"/>
                        </a:rPr>
                        <a:t>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A1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B1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C1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D1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575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黑体" pitchFamily="2" charset="-122"/>
                          <a:ea typeface="黑体" pitchFamily="2" charset="-122"/>
                          <a:cs typeface="Arial" charset="0"/>
                        </a:rPr>
                        <a:t>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A1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B2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C2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D2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575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黑体" pitchFamily="2" charset="-122"/>
                          <a:ea typeface="黑体" pitchFamily="2" charset="-122"/>
                          <a:cs typeface="Arial" charset="0"/>
                        </a:rPr>
                        <a:t>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A1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B3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C3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D1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575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黑体" pitchFamily="2" charset="-122"/>
                          <a:ea typeface="黑体" pitchFamily="2" charset="-122"/>
                          <a:cs typeface="Arial" charset="0"/>
                        </a:rPr>
                        <a:t>4</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A1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B4</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C1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D2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575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黑体" pitchFamily="2" charset="-122"/>
                          <a:ea typeface="黑体" pitchFamily="2" charset="-122"/>
                          <a:cs typeface="Arial" charset="0"/>
                        </a:rPr>
                        <a:t>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A2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B1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C2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D1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575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黑体" pitchFamily="2" charset="-122"/>
                          <a:ea typeface="黑体" pitchFamily="2" charset="-122"/>
                          <a:cs typeface="Arial" charset="0"/>
                        </a:rPr>
                        <a:t>6</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A2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B2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C1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D2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7338">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黑体" pitchFamily="2" charset="-122"/>
                          <a:ea typeface="黑体" pitchFamily="2" charset="-122"/>
                          <a:cs typeface="Arial" charset="0"/>
                        </a:rPr>
                        <a:t>7</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A2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B3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C2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D1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575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黑体" pitchFamily="2" charset="-122"/>
                          <a:ea typeface="黑体" pitchFamily="2" charset="-122"/>
                          <a:cs typeface="Arial" charset="0"/>
                        </a:rPr>
                        <a:t>8</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A2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B4</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C3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D2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575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黑体" pitchFamily="2" charset="-122"/>
                          <a:ea typeface="黑体" pitchFamily="2" charset="-122"/>
                          <a:cs typeface="Arial" charset="0"/>
                        </a:rPr>
                        <a:t>9</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A3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B1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C3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D2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575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黑体" pitchFamily="2" charset="-122"/>
                          <a:ea typeface="黑体" pitchFamily="2" charset="-122"/>
                          <a:cs typeface="Arial" charset="0"/>
                        </a:rPr>
                        <a:t>10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A3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B2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C3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D1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575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黑体" pitchFamily="2" charset="-122"/>
                          <a:ea typeface="黑体" pitchFamily="2" charset="-122"/>
                          <a:cs typeface="Arial" charset="0"/>
                        </a:rPr>
                        <a:t>11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A3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B3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C1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D2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575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黑体" pitchFamily="2" charset="-122"/>
                          <a:ea typeface="黑体" pitchFamily="2" charset="-122"/>
                          <a:cs typeface="Arial" charset="0"/>
                        </a:rPr>
                        <a:t>12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A3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B4</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C2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D1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7338">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黑体" pitchFamily="2" charset="-122"/>
                          <a:ea typeface="黑体" pitchFamily="2" charset="-122"/>
                          <a:cs typeface="Arial" charset="0"/>
                        </a:rPr>
                        <a:t>13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A1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B1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C1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D2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575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黑体" pitchFamily="2" charset="-122"/>
                          <a:ea typeface="黑体" pitchFamily="2" charset="-122"/>
                          <a:cs typeface="Arial" charset="0"/>
                        </a:rPr>
                        <a:t>14</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A2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B2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C3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D1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575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黑体" pitchFamily="2" charset="-122"/>
                          <a:ea typeface="黑体" pitchFamily="2" charset="-122"/>
                          <a:cs typeface="Arial" charset="0"/>
                        </a:rPr>
                        <a:t>15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A3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B3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C2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D2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575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黑体" pitchFamily="2" charset="-122"/>
                          <a:ea typeface="黑体" pitchFamily="2" charset="-122"/>
                          <a:cs typeface="Arial" charset="0"/>
                        </a:rPr>
                        <a:t>16</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A1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B4</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C1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D1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Arial" charset="0"/>
                          <a:ea typeface="宋体" pitchFamily="2" charset="-122"/>
                          <a:cs typeface="Arial" charset="0"/>
                        </a:rPr>
                        <a:t>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889726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ea typeface="PMingLiU" pitchFamily="18" charset="-120"/>
              </a:rPr>
              <a:t>第五列去掉没有意义。通过分析，由于四个因素里有三个的水平值小于</a:t>
            </a:r>
            <a:r>
              <a:rPr lang="en-US" altLang="zh-CN" dirty="0">
                <a:ea typeface="PMingLiU" pitchFamily="18" charset="-120"/>
              </a:rPr>
              <a:t>3</a:t>
            </a:r>
            <a:r>
              <a:rPr lang="zh-CN" altLang="en-US" dirty="0">
                <a:ea typeface="PMingLiU" pitchFamily="18" charset="-120"/>
              </a:rPr>
              <a:t>，所以从第</a:t>
            </a:r>
            <a:r>
              <a:rPr lang="en-US" altLang="zh-CN" dirty="0">
                <a:ea typeface="PMingLiU" pitchFamily="18" charset="-120"/>
              </a:rPr>
              <a:t>13</a:t>
            </a:r>
            <a:r>
              <a:rPr lang="zh-CN" altLang="en-US" dirty="0">
                <a:ea typeface="PMingLiU" pitchFamily="18" charset="-120"/>
              </a:rPr>
              <a:t>行到</a:t>
            </a:r>
            <a:r>
              <a:rPr lang="en-US" altLang="zh-CN" dirty="0">
                <a:ea typeface="PMingLiU" pitchFamily="18" charset="-120"/>
              </a:rPr>
              <a:t>16</a:t>
            </a:r>
            <a:r>
              <a:rPr lang="zh-CN" altLang="en-US" dirty="0">
                <a:ea typeface="PMingLiU" pitchFamily="18" charset="-120"/>
              </a:rPr>
              <a:t>行的测试用例可以忽略。</a:t>
            </a:r>
          </a:p>
          <a:p>
            <a:endParaRPr lang="zh-CN" altLang="en-US" dirty="0"/>
          </a:p>
        </p:txBody>
      </p:sp>
    </p:spTree>
    <p:extLst>
      <p:ext uri="{BB962C8B-B14F-4D97-AF65-F5344CB8AC3E}">
        <p14:creationId xmlns:p14="http://schemas.microsoft.com/office/powerpoint/2010/main" val="32691274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Group 443"/>
          <p:cNvGraphicFramePr>
            <a:graphicFrameLocks noGrp="1"/>
          </p:cNvGraphicFramePr>
          <p:nvPr>
            <p:ph idx="1"/>
            <p:extLst>
              <p:ext uri="{D42A27DB-BD31-4B8C-83A1-F6EECF244321}">
                <p14:modId xmlns:p14="http://schemas.microsoft.com/office/powerpoint/2010/main" val="154139095"/>
              </p:ext>
            </p:extLst>
          </p:nvPr>
        </p:nvGraphicFramePr>
        <p:xfrm>
          <a:off x="1115616" y="2276872"/>
          <a:ext cx="6361113" cy="4262438"/>
        </p:xfrm>
        <a:graphic>
          <a:graphicData uri="http://schemas.openxmlformats.org/drawingml/2006/table">
            <a:tbl>
              <a:tblPr/>
              <a:tblGrid>
                <a:gridCol w="1217613"/>
                <a:gridCol w="1270000"/>
                <a:gridCol w="1271587"/>
                <a:gridCol w="1300163"/>
                <a:gridCol w="1301750"/>
              </a:tblGrid>
              <a:tr h="604838">
                <a:tc>
                  <a:txBody>
                    <a:bodyPr/>
                    <a:lstStyle>
                      <a:lvl1pPr>
                        <a:defRPr sz="2800">
                          <a:solidFill>
                            <a:srgbClr val="000000"/>
                          </a:solidFill>
                          <a:latin typeface="Arial" charset="0"/>
                        </a:defRPr>
                      </a:lvl1pPr>
                      <a:lvl2pPr>
                        <a:buClr>
                          <a:schemeClr val="accent1"/>
                        </a:buClr>
                        <a:defRPr sz="2400">
                          <a:solidFill>
                            <a:srgbClr val="000000"/>
                          </a:solidFill>
                          <a:latin typeface="Arial" charset="0"/>
                        </a:defRPr>
                      </a:lvl2pPr>
                      <a:lvl3pPr>
                        <a:defRPr sz="2000">
                          <a:solidFill>
                            <a:srgbClr val="000000"/>
                          </a:solidFill>
                          <a:latin typeface="Arial" charset="0"/>
                        </a:defRPr>
                      </a:lvl3pPr>
                      <a:lvl4pPr>
                        <a:defRPr>
                          <a:solidFill>
                            <a:srgbClr val="000000"/>
                          </a:solidFill>
                          <a:latin typeface="Arial" charset="0"/>
                        </a:defRPr>
                      </a:lvl4pPr>
                      <a:lvl5pPr>
                        <a:defRPr>
                          <a:solidFill>
                            <a:srgbClr val="000000"/>
                          </a:solidFill>
                          <a:latin typeface="Arial" charset="0"/>
                        </a:defRPr>
                      </a:lvl5pPr>
                      <a:lvl6pPr eaLnBrk="0" fontAlgn="base" hangingPunct="0">
                        <a:spcBef>
                          <a:spcPct val="20000"/>
                        </a:spcBef>
                        <a:spcAft>
                          <a:spcPct val="0"/>
                        </a:spcAft>
                        <a:defRPr>
                          <a:solidFill>
                            <a:srgbClr val="000000"/>
                          </a:solidFill>
                          <a:latin typeface="Arial" charset="0"/>
                        </a:defRPr>
                      </a:lvl6pPr>
                      <a:lvl7pPr eaLnBrk="0" fontAlgn="base" hangingPunct="0">
                        <a:spcBef>
                          <a:spcPct val="20000"/>
                        </a:spcBef>
                        <a:spcAft>
                          <a:spcPct val="0"/>
                        </a:spcAft>
                        <a:defRPr>
                          <a:solidFill>
                            <a:srgbClr val="000000"/>
                          </a:solidFill>
                          <a:latin typeface="Arial" charset="0"/>
                        </a:defRPr>
                      </a:lvl7pPr>
                      <a:lvl8pPr eaLnBrk="0" fontAlgn="base" hangingPunct="0">
                        <a:spcBef>
                          <a:spcPct val="20000"/>
                        </a:spcBef>
                        <a:spcAft>
                          <a:spcPct val="0"/>
                        </a:spcAft>
                        <a:defRPr>
                          <a:solidFill>
                            <a:srgbClr val="000000"/>
                          </a:solidFill>
                          <a:latin typeface="Arial" charset="0"/>
                        </a:defRPr>
                      </a:lvl8pPr>
                      <a:lvl9pPr eaLnBrk="0" fontAlgn="base" hangingPunct="0">
                        <a:spcBef>
                          <a:spcPct val="20000"/>
                        </a:spcBef>
                        <a:spcAft>
                          <a:spcPct val="0"/>
                        </a:spcAft>
                        <a:defRPr>
                          <a:solidFill>
                            <a:srgbClr val="000000"/>
                          </a:solidFill>
                          <a:latin typeface="Arial" charset="0"/>
                        </a:defRPr>
                      </a:lvl9pPr>
                    </a:lstStyle>
                    <a:p>
                      <a:pPr marL="0" marR="0" lvl="0" indent="0" algn="l" defTabSz="914400" rtl="0" eaLnBrk="0" fontAlgn="base" latinLnBrk="0" hangingPunct="0">
                        <a:lnSpc>
                          <a:spcPct val="100000"/>
                        </a:lnSpc>
                        <a:spcBef>
                          <a:spcPct val="20000"/>
                        </a:spcBef>
                        <a:spcAft>
                          <a:spcPct val="0"/>
                        </a:spcAft>
                        <a:buClr>
                          <a:schemeClr val="tx2"/>
                        </a:buClr>
                        <a:buSzPct val="115000"/>
                        <a:buFont typeface="Wingdings" pitchFamily="2" charset="2"/>
                        <a:buNone/>
                        <a:tabLst/>
                      </a:pPr>
                      <a:endParaRPr kumimoji="0" lang="zh-CN" altLang="en-US" sz="1400" b="0" i="0" u="none" strike="noStrike" cap="none" normalizeH="0" baseline="0" dirty="0" smtClean="0">
                        <a:ln>
                          <a:noFill/>
                        </a:ln>
                        <a:solidFill>
                          <a:srgbClr val="000000"/>
                        </a:solidFill>
                        <a:effectLst/>
                        <a:latin typeface="Arial" charset="0"/>
                        <a:ea typeface="宋体" pitchFamily="2" charset="-122"/>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rgbClr val="FA8606"/>
                          </a:solidFill>
                          <a:effectLst/>
                          <a:latin typeface="Arial" charset="0"/>
                          <a:ea typeface="宋体" pitchFamily="2" charset="-122"/>
                          <a:cs typeface="Arial" charset="0"/>
                        </a:rPr>
                        <a:t>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Arial" charset="0"/>
                          <a:ea typeface="宋体" pitchFamily="2" charset="-122"/>
                          <a:cs typeface="Arial" charset="0"/>
                        </a:rPr>
                        <a:t>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Arial" charset="0"/>
                          <a:ea typeface="宋体" pitchFamily="2" charset="-122"/>
                          <a:cs typeface="Arial" charset="0"/>
                        </a:rPr>
                        <a:t>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Arial" charset="0"/>
                          <a:ea typeface="宋体" pitchFamily="2" charset="-122"/>
                          <a:cs typeface="Arial" charset="0"/>
                        </a:rPr>
                        <a:t>4</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7338">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黑体" pitchFamily="2" charset="-122"/>
                          <a:ea typeface="黑体" pitchFamily="2" charset="-122"/>
                          <a:cs typeface="Arial" charset="0"/>
                        </a:rPr>
                        <a:t>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A1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B1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C1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D1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575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黑体" pitchFamily="2" charset="-122"/>
                          <a:ea typeface="黑体" pitchFamily="2" charset="-122"/>
                          <a:cs typeface="Arial" charset="0"/>
                        </a:rPr>
                        <a:t>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A1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B2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C2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D2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575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黑体" pitchFamily="2" charset="-122"/>
                          <a:ea typeface="黑体" pitchFamily="2" charset="-122"/>
                          <a:cs typeface="Arial" charset="0"/>
                        </a:rPr>
                        <a:t>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A1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B3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C3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D1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575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黑体" pitchFamily="2" charset="-122"/>
                          <a:ea typeface="黑体" pitchFamily="2" charset="-122"/>
                          <a:cs typeface="Arial" charset="0"/>
                        </a:rPr>
                        <a:t>4</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A1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Arial" charset="0"/>
                          <a:ea typeface="宋体" pitchFamily="2" charset="-122"/>
                          <a:cs typeface="Arial" charset="0"/>
                        </a:rPr>
                        <a:t>B4</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C1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D2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575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黑体" pitchFamily="2" charset="-122"/>
                          <a:ea typeface="黑体" pitchFamily="2" charset="-122"/>
                          <a:cs typeface="Arial" charset="0"/>
                        </a:rPr>
                        <a:t>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A2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B1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C2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D1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575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黑体" pitchFamily="2" charset="-122"/>
                          <a:ea typeface="黑体" pitchFamily="2" charset="-122"/>
                          <a:cs typeface="Arial" charset="0"/>
                        </a:rPr>
                        <a:t>6</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A2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B2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C1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D2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7338">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黑体" pitchFamily="2" charset="-122"/>
                          <a:ea typeface="黑体" pitchFamily="2" charset="-122"/>
                          <a:cs typeface="Arial" charset="0"/>
                        </a:rPr>
                        <a:t>7</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A2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B3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C2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D1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575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黑体" pitchFamily="2" charset="-122"/>
                          <a:ea typeface="黑体" pitchFamily="2" charset="-122"/>
                          <a:cs typeface="Arial" charset="0"/>
                        </a:rPr>
                        <a:t>8</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A2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B4</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C3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D2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575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黑体" pitchFamily="2" charset="-122"/>
                          <a:ea typeface="黑体" pitchFamily="2" charset="-122"/>
                          <a:cs typeface="Arial" charset="0"/>
                        </a:rPr>
                        <a:t>9</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A3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B1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C3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D2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575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黑体" pitchFamily="2" charset="-122"/>
                          <a:ea typeface="黑体" pitchFamily="2" charset="-122"/>
                          <a:cs typeface="Arial" charset="0"/>
                        </a:rPr>
                        <a:t>10</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A3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B2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C3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D1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575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黑体" pitchFamily="2" charset="-122"/>
                          <a:ea typeface="黑体" pitchFamily="2" charset="-122"/>
                          <a:cs typeface="Arial" charset="0"/>
                        </a:rPr>
                        <a:t>11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A3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B3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C1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D2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575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1" i="0" u="none" strike="noStrike" cap="none" normalizeH="0" baseline="0" smtClean="0">
                          <a:ln>
                            <a:noFill/>
                          </a:ln>
                          <a:solidFill>
                            <a:srgbClr val="FA8606"/>
                          </a:solidFill>
                          <a:effectLst/>
                          <a:latin typeface="黑体" pitchFamily="2" charset="-122"/>
                          <a:ea typeface="黑体" pitchFamily="2" charset="-122"/>
                          <a:cs typeface="Arial" charset="0"/>
                        </a:rPr>
                        <a:t>12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A3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B4</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宋体" pitchFamily="2" charset="-122"/>
                          <a:cs typeface="Arial" charset="0"/>
                        </a:rPr>
                        <a:t>C2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ctr" defTabSz="914400" rtl="0" eaLnBrk="0" fontAlgn="b"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rgbClr val="000000"/>
                          </a:solidFill>
                          <a:effectLst/>
                          <a:latin typeface="Arial" charset="0"/>
                          <a:ea typeface="宋体" pitchFamily="2" charset="-122"/>
                          <a:cs typeface="Arial" charset="0"/>
                        </a:rPr>
                        <a:t>D1</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88640"/>
            <a:ext cx="7146707" cy="1916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1535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539552" y="692696"/>
            <a:ext cx="7162800" cy="563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4400" b="0" dirty="0" smtClean="0">
                <a:effectLst/>
              </a:rPr>
              <a:t>一、正交表的由来</a:t>
            </a:r>
            <a:r>
              <a:rPr lang="zh-CN" altLang="en-US" sz="4400" dirty="0" smtClean="0">
                <a:effectLst/>
              </a:rPr>
              <a:t> </a:t>
            </a:r>
          </a:p>
        </p:txBody>
      </p:sp>
      <p:sp>
        <p:nvSpPr>
          <p:cNvPr id="5123" name="Rectangle 3"/>
          <p:cNvSpPr>
            <a:spLocks noGrp="1" noChangeArrowheads="1"/>
          </p:cNvSpPr>
          <p:nvPr>
            <p:ph type="body" idx="1"/>
          </p:nvPr>
        </p:nvSpPr>
        <p:spPr>
          <a:xfrm>
            <a:off x="228600" y="1436712"/>
            <a:ext cx="8382000" cy="4800600"/>
          </a:xfrm>
        </p:spPr>
        <p:txBody>
          <a:bodyPr/>
          <a:lstStyle/>
          <a:p>
            <a:r>
              <a:rPr lang="zh-CN" altLang="en-US" b="1" dirty="0" smtClean="0">
                <a:ea typeface="宋体" charset="-122"/>
              </a:rPr>
              <a:t>拉丁方名称的由来 </a:t>
            </a:r>
          </a:p>
          <a:p>
            <a:pPr lvl="1"/>
            <a:r>
              <a:rPr lang="zh-CN" altLang="en-US" b="1" dirty="0" smtClean="0">
                <a:ea typeface="宋体" charset="-122"/>
              </a:rPr>
              <a:t>古希腊是一个多民族的国家，国王在检阅臣民时要求每个方队中每行有一个民族代表，每列也要有一个民族的代表。</a:t>
            </a:r>
          </a:p>
          <a:p>
            <a:pPr lvl="1"/>
            <a:r>
              <a:rPr lang="zh-CN" altLang="en-US" b="1" dirty="0" smtClean="0">
                <a:ea typeface="宋体" charset="-122"/>
              </a:rPr>
              <a:t>数学家在设计方阵时，以每一个拉丁字母表示一个民族，所以设计的方阵称为</a:t>
            </a:r>
            <a:r>
              <a:rPr lang="zh-CN" altLang="en-US" b="1" dirty="0" smtClean="0">
                <a:solidFill>
                  <a:srgbClr val="FF0000"/>
                </a:solidFill>
                <a:ea typeface="宋体" charset="-122"/>
              </a:rPr>
              <a:t>拉丁方</a:t>
            </a:r>
            <a:r>
              <a:rPr lang="zh-CN" altLang="en-US" b="1" dirty="0" smtClean="0">
                <a:ea typeface="宋体" charset="-122"/>
              </a:rPr>
              <a:t>。</a:t>
            </a:r>
          </a:p>
        </p:txBody>
      </p:sp>
    </p:spTree>
    <p:extLst>
      <p:ext uri="{BB962C8B-B14F-4D97-AF65-F5344CB8AC3E}">
        <p14:creationId xmlns:p14="http://schemas.microsoft.com/office/powerpoint/2010/main" val="921962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4000" smtClean="0">
                <a:effectLst/>
              </a:rPr>
              <a:t>测试用例</a:t>
            </a:r>
            <a:r>
              <a:rPr lang="en-US" altLang="zh-CN" sz="4000" smtClean="0">
                <a:effectLst/>
              </a:rPr>
              <a:t>1</a:t>
            </a:r>
          </a:p>
        </p:txBody>
      </p:sp>
      <p:graphicFrame>
        <p:nvGraphicFramePr>
          <p:cNvPr id="204890" name="Group 90"/>
          <p:cNvGraphicFramePr>
            <a:graphicFrameLocks noGrp="1"/>
          </p:cNvGraphicFramePr>
          <p:nvPr>
            <p:ph idx="1"/>
            <p:extLst>
              <p:ext uri="{D42A27DB-BD31-4B8C-83A1-F6EECF244321}">
                <p14:modId xmlns:p14="http://schemas.microsoft.com/office/powerpoint/2010/main" val="2650010025"/>
              </p:ext>
            </p:extLst>
          </p:nvPr>
        </p:nvGraphicFramePr>
        <p:xfrm>
          <a:off x="502096" y="1318788"/>
          <a:ext cx="8534400" cy="5062540"/>
        </p:xfrm>
        <a:graphic>
          <a:graphicData uri="http://schemas.openxmlformats.org/drawingml/2006/table">
            <a:tbl>
              <a:tblPr/>
              <a:tblGrid>
                <a:gridCol w="1801813"/>
                <a:gridCol w="6732587"/>
              </a:tblGrid>
              <a:tr h="646113">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rPr>
                        <a:t>测试用例编号</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PPT</a:t>
                      </a:r>
                      <a:r>
                        <a:rPr kumimoji="0" lang="en-US" altLang="zh-CN" sz="1600" b="1" i="0" u="none" strike="noStrike" cap="none" normalizeH="0" baseline="0" smtClean="0">
                          <a:ln>
                            <a:noFill/>
                          </a:ln>
                          <a:solidFill>
                            <a:srgbClr val="000000"/>
                          </a:solidFill>
                          <a:effectLst/>
                          <a:latin typeface="Arial"/>
                          <a:ea typeface="宋体" pitchFamily="2" charset="-122"/>
                          <a:cs typeface="Times New Roman" pitchFamily="18" charset="0"/>
                        </a:rPr>
                        <a:t>—</a:t>
                      </a:r>
                      <a:r>
                        <a:rPr kumimoji="0" lang="en-US" altLang="zh-CN" sz="16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ST</a:t>
                      </a:r>
                      <a:r>
                        <a:rPr kumimoji="0" lang="en-US" altLang="zh-CN" sz="1600" b="1" i="0" u="none" strike="noStrike" cap="none" normalizeH="0" baseline="0" smtClean="0">
                          <a:ln>
                            <a:noFill/>
                          </a:ln>
                          <a:solidFill>
                            <a:srgbClr val="000000"/>
                          </a:solidFill>
                          <a:effectLst/>
                          <a:latin typeface="Arial"/>
                          <a:ea typeface="宋体" pitchFamily="2" charset="-122"/>
                          <a:cs typeface="Times New Roman" pitchFamily="18" charset="0"/>
                        </a:rPr>
                        <a:t>—</a:t>
                      </a:r>
                      <a:r>
                        <a:rPr kumimoji="0" lang="en-US" altLang="zh-CN" sz="16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FUNCTION</a:t>
                      </a:r>
                      <a:r>
                        <a:rPr kumimoji="0" lang="en-US" altLang="zh-CN" sz="1600" b="1" i="0" u="none" strike="noStrike" cap="none" normalizeH="0" baseline="0" smtClean="0">
                          <a:ln>
                            <a:noFill/>
                          </a:ln>
                          <a:solidFill>
                            <a:srgbClr val="000000"/>
                          </a:solidFill>
                          <a:effectLst/>
                          <a:latin typeface="Arial"/>
                          <a:ea typeface="宋体" pitchFamily="2" charset="-122"/>
                          <a:cs typeface="Times New Roman" pitchFamily="18" charset="0"/>
                        </a:rPr>
                        <a:t>—</a:t>
                      </a:r>
                      <a:r>
                        <a:rPr kumimoji="0" lang="en-US" altLang="zh-CN" sz="16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PRINT</a:t>
                      </a:r>
                      <a:r>
                        <a:rPr kumimoji="0" lang="en-US" altLang="zh-CN" sz="1600" b="1" i="0" u="none" strike="noStrike" cap="none" normalizeH="0" baseline="0" smtClean="0">
                          <a:ln>
                            <a:noFill/>
                          </a:ln>
                          <a:solidFill>
                            <a:srgbClr val="000000"/>
                          </a:solidFill>
                          <a:effectLst/>
                          <a:latin typeface="Arial"/>
                          <a:ea typeface="宋体" pitchFamily="2" charset="-122"/>
                          <a:cs typeface="Times New Roman" pitchFamily="18" charset="0"/>
                        </a:rPr>
                        <a:t>—</a:t>
                      </a:r>
                      <a:r>
                        <a:rPr kumimoji="0" lang="en-US" altLang="zh-CN" sz="16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001</a:t>
                      </a:r>
                      <a:endParaRPr kumimoji="0" lang="en-US" altLang="zh-CN"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anchor="ct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r>
              <a:tr h="385763">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测试项目</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测试</a:t>
                      </a:r>
                      <a:r>
                        <a:rPr kumimoji="0" lang="en-US" altLang="zh-CN" sz="16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powerpoint</a:t>
                      </a: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打印功能</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r>
              <a:tr h="646113">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测试标题</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打印</a:t>
                      </a:r>
                      <a:r>
                        <a:rPr kumimoji="0" lang="en-US" altLang="zh-CN" sz="16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PowerPoint</a:t>
                      </a: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文件</a:t>
                      </a:r>
                      <a:r>
                        <a:rPr kumimoji="0" lang="en-US" altLang="zh-CN" sz="1600" b="1" i="0" u="none" strike="noStrike" cap="none" normalizeH="0" baseline="0" smtClean="0">
                          <a:ln>
                            <a:noFill/>
                          </a:ln>
                          <a:solidFill>
                            <a:srgbClr val="000000"/>
                          </a:solidFill>
                          <a:effectLst/>
                          <a:latin typeface="Times New Roman" pitchFamily="18" charset="0"/>
                          <a:ea typeface="宋体" pitchFamily="2" charset="-122"/>
                        </a:rPr>
                        <a:t>A</a:t>
                      </a:r>
                      <a:r>
                        <a:rPr kumimoji="0" lang="zh-CN" altLang="en-US" sz="1600" b="1" i="0" u="none" strike="noStrike" cap="none" normalizeH="0" baseline="0" smtClean="0">
                          <a:ln>
                            <a:noFill/>
                          </a:ln>
                          <a:solidFill>
                            <a:srgbClr val="000000"/>
                          </a:solidFill>
                          <a:effectLst/>
                          <a:latin typeface="宋体" pitchFamily="2" charset="-122"/>
                          <a:ea typeface="宋体" pitchFamily="2" charset="-122"/>
                        </a:rPr>
                        <a:t>全部的幻灯片，有颜色，加框</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r>
              <a:tr h="385763">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重要级别</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rPr>
                        <a:t>高</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r>
              <a:tr h="527050">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预置条件</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PowerPoint</a:t>
                      </a:r>
                      <a:r>
                        <a:rPr kumimoji="0" lang="zh-CN" altLang="en-US" sz="16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文件</a:t>
                      </a:r>
                      <a:r>
                        <a:rPr kumimoji="0" lang="en-US" altLang="zh-CN" sz="16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a:t>
                      </a:r>
                      <a:r>
                        <a:rPr kumimoji="0" lang="zh-CN" altLang="en-US" sz="16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已被打开，电脑主机已连接有效打印机</a:t>
                      </a:r>
                      <a:endParaRPr kumimoji="0" lang="zh-CN" altLang="en-US" sz="16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r>
              <a:tr h="385763">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输入</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文件</a:t>
                      </a:r>
                      <a:r>
                        <a:rPr kumimoji="0" lang="en-US" altLang="zh-CN" sz="16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a:t>
                      </a:r>
                      <a:r>
                        <a:rPr kumimoji="0" lang="zh-CN" altLang="en-US" sz="1600" b="1" i="0" u="none" strike="noStrike" cap="none" normalizeH="0" baseline="0" smtClean="0">
                          <a:ln>
                            <a:noFill/>
                          </a:ln>
                          <a:solidFill>
                            <a:srgbClr val="000000"/>
                          </a:solidFill>
                          <a:effectLst/>
                          <a:latin typeface="宋体" pitchFamily="2" charset="-122"/>
                          <a:ea typeface="宋体" pitchFamily="2" charset="-122"/>
                        </a:rPr>
                        <a:t>：</a:t>
                      </a:r>
                      <a:r>
                        <a:rPr kumimoji="0" lang="en-US" altLang="zh-CN" sz="1600" b="1" i="0" u="none" strike="noStrike" cap="none" normalizeH="0" baseline="0" smtClean="0">
                          <a:ln>
                            <a:noFill/>
                          </a:ln>
                          <a:solidFill>
                            <a:srgbClr val="000000"/>
                          </a:solidFill>
                          <a:effectLst/>
                          <a:latin typeface="Times New Roman" pitchFamily="18" charset="0"/>
                          <a:ea typeface="宋体" pitchFamily="2" charset="-122"/>
                        </a:rPr>
                        <a:t>D:\</a:t>
                      </a:r>
                      <a:r>
                        <a:rPr kumimoji="0" lang="zh-CN" altLang="en-US" sz="1600" b="1" i="0" u="none" strike="noStrike" cap="none" normalizeH="0" baseline="0" smtClean="0">
                          <a:ln>
                            <a:noFill/>
                          </a:ln>
                          <a:solidFill>
                            <a:srgbClr val="000000"/>
                          </a:solidFill>
                          <a:effectLst/>
                          <a:latin typeface="宋体" pitchFamily="2" charset="-122"/>
                          <a:ea typeface="宋体" pitchFamily="2" charset="-122"/>
                          <a:hlinkClick r:id="rId3"/>
                        </a:rPr>
                        <a:t>系统测试</a:t>
                      </a:r>
                      <a:r>
                        <a:rPr kumimoji="0" lang="en-US" altLang="zh-CN" sz="1600" b="1" i="0" u="none" strike="noStrike" cap="none" normalizeH="0" baseline="0" smtClean="0">
                          <a:ln>
                            <a:noFill/>
                          </a:ln>
                          <a:solidFill>
                            <a:srgbClr val="000000"/>
                          </a:solidFill>
                          <a:effectLst/>
                          <a:latin typeface="Times New Roman" pitchFamily="18" charset="0"/>
                          <a:ea typeface="宋体" pitchFamily="2" charset="-122"/>
                        </a:rPr>
                        <a:t>.ppt</a:t>
                      </a:r>
                      <a:endParaRPr kumimoji="0" lang="en-US" altLang="zh-CN"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r>
              <a:tr h="1700212">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操作步骤</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1</a:t>
                      </a: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、打开打印界面；</a:t>
                      </a:r>
                      <a:endParaRPr kumimoji="0" lang="zh-CN" altLang="en-US" sz="1600" b="1" i="0" u="none" strike="noStrike" cap="none" normalizeH="0" baseline="0" dirty="0" smtClean="0">
                        <a:ln>
                          <a:noFill/>
                        </a:ln>
                        <a:solidFill>
                          <a:srgbClr val="656D77"/>
                        </a:solidFill>
                        <a:effectLst/>
                        <a:latin typeface="Arial"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2</a:t>
                      </a: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、打印范围选择</a:t>
                      </a:r>
                      <a:r>
                        <a:rPr kumimoji="0" lang="zh-CN" altLang="en-US" sz="1600" b="1" i="0" u="none" strike="noStrike" cap="none" normalizeH="0" baseline="0" dirty="0" smtClean="0">
                          <a:ln>
                            <a:noFill/>
                          </a:ln>
                          <a:solidFill>
                            <a:srgbClr val="000000"/>
                          </a:solidFill>
                          <a:effectLst/>
                          <a:latin typeface="Arial"/>
                          <a:ea typeface="宋体" pitchFamily="2" charset="-122"/>
                          <a:cs typeface="Times New Roman" pitchFamily="18" charset="0"/>
                        </a:rPr>
                        <a:t>“</a:t>
                      </a: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全部</a:t>
                      </a:r>
                      <a:r>
                        <a:rPr kumimoji="0" lang="zh-CN" altLang="en-US" sz="1600" b="1" i="0" u="none" strike="noStrike" cap="none" normalizeH="0" baseline="0" dirty="0" smtClean="0">
                          <a:ln>
                            <a:noFill/>
                          </a:ln>
                          <a:solidFill>
                            <a:srgbClr val="000000"/>
                          </a:solidFill>
                          <a:effectLst/>
                          <a:latin typeface="Arial"/>
                          <a:ea typeface="宋体" pitchFamily="2" charset="-122"/>
                          <a:cs typeface="Times New Roman" pitchFamily="18" charset="0"/>
                        </a:rPr>
                        <a:t>”</a:t>
                      </a: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a:t>
                      </a:r>
                      <a:endParaRPr kumimoji="0" lang="zh-CN" altLang="en-US" sz="1600" b="1" i="0" u="none" strike="noStrike" cap="none" normalizeH="0" baseline="0" dirty="0" smtClean="0">
                        <a:ln>
                          <a:noFill/>
                        </a:ln>
                        <a:solidFill>
                          <a:srgbClr val="656D77"/>
                        </a:solidFill>
                        <a:effectLst/>
                        <a:latin typeface="Arial"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3</a:t>
                      </a: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、打印内容选择</a:t>
                      </a:r>
                      <a:r>
                        <a:rPr kumimoji="0" lang="zh-CN" altLang="en-US" sz="1600" b="1" i="0" u="none" strike="noStrike" cap="none" normalizeH="0" baseline="0" dirty="0" smtClean="0">
                          <a:ln>
                            <a:noFill/>
                          </a:ln>
                          <a:solidFill>
                            <a:srgbClr val="000000"/>
                          </a:solidFill>
                          <a:effectLst/>
                          <a:latin typeface="Arial"/>
                          <a:ea typeface="宋体" pitchFamily="2" charset="-122"/>
                          <a:cs typeface="Times New Roman" pitchFamily="18" charset="0"/>
                        </a:rPr>
                        <a:t>“</a:t>
                      </a: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幻灯片</a:t>
                      </a:r>
                      <a:r>
                        <a:rPr kumimoji="0" lang="zh-CN" altLang="en-US" sz="1600" b="1" i="0" u="none" strike="noStrike" cap="none" normalizeH="0" baseline="0" dirty="0" smtClean="0">
                          <a:ln>
                            <a:noFill/>
                          </a:ln>
                          <a:solidFill>
                            <a:srgbClr val="000000"/>
                          </a:solidFill>
                          <a:effectLst/>
                          <a:latin typeface="Arial"/>
                          <a:ea typeface="宋体" pitchFamily="2" charset="-122"/>
                          <a:cs typeface="Times New Roman" pitchFamily="18" charset="0"/>
                        </a:rPr>
                        <a:t>”</a:t>
                      </a: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a:t>
                      </a:r>
                      <a:endParaRPr kumimoji="0" lang="zh-CN" altLang="en-US" sz="1600" b="1" i="0" u="none" strike="noStrike" cap="none" normalizeH="0" baseline="0" dirty="0" smtClean="0">
                        <a:ln>
                          <a:noFill/>
                        </a:ln>
                        <a:solidFill>
                          <a:srgbClr val="656D77"/>
                        </a:solidFill>
                        <a:effectLst/>
                        <a:latin typeface="Arial"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4</a:t>
                      </a: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、颜色</a:t>
                      </a:r>
                      <a:r>
                        <a:rPr kumimoji="0" lang="en-US" altLang="zh-CN" sz="16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t>
                      </a: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灰度选择</a:t>
                      </a:r>
                      <a:r>
                        <a:rPr kumimoji="0" lang="zh-CN" altLang="en-US" sz="1600" b="1" i="0" u="none" strike="noStrike" cap="none" normalizeH="0" baseline="0" dirty="0" smtClean="0">
                          <a:ln>
                            <a:noFill/>
                          </a:ln>
                          <a:solidFill>
                            <a:srgbClr val="000000"/>
                          </a:solidFill>
                          <a:effectLst/>
                          <a:latin typeface="Arial"/>
                          <a:ea typeface="宋体" pitchFamily="2" charset="-122"/>
                          <a:cs typeface="Times New Roman" pitchFamily="18" charset="0"/>
                        </a:rPr>
                        <a:t>“</a:t>
                      </a: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颜色</a:t>
                      </a:r>
                      <a:r>
                        <a:rPr kumimoji="0" lang="zh-CN" altLang="en-US" sz="1600" b="1" i="0" u="none" strike="noStrike" cap="none" normalizeH="0" baseline="0" dirty="0" smtClean="0">
                          <a:ln>
                            <a:noFill/>
                          </a:ln>
                          <a:solidFill>
                            <a:srgbClr val="000000"/>
                          </a:solidFill>
                          <a:effectLst/>
                          <a:latin typeface="Arial"/>
                          <a:ea typeface="宋体" pitchFamily="2" charset="-122"/>
                          <a:cs typeface="Times New Roman" pitchFamily="18" charset="0"/>
                        </a:rPr>
                        <a:t>”</a:t>
                      </a: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a:t>
                      </a:r>
                      <a:endParaRPr kumimoji="0" lang="zh-CN" altLang="en-US" sz="1600" b="1" i="0" u="none" strike="noStrike" cap="none" normalizeH="0" baseline="0" dirty="0" smtClean="0">
                        <a:ln>
                          <a:noFill/>
                        </a:ln>
                        <a:solidFill>
                          <a:srgbClr val="656D77"/>
                        </a:solidFill>
                        <a:effectLst/>
                        <a:latin typeface="Arial"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5</a:t>
                      </a: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、在</a:t>
                      </a:r>
                      <a:r>
                        <a:rPr kumimoji="0" lang="zh-CN" altLang="en-US" sz="1600" b="1" i="0" u="none" strike="noStrike" cap="none" normalizeH="0" baseline="0" dirty="0" smtClean="0">
                          <a:ln>
                            <a:noFill/>
                          </a:ln>
                          <a:solidFill>
                            <a:srgbClr val="000000"/>
                          </a:solidFill>
                          <a:effectLst/>
                          <a:latin typeface="Arial"/>
                          <a:ea typeface="宋体" pitchFamily="2" charset="-122"/>
                          <a:cs typeface="Times New Roman" pitchFamily="18" charset="0"/>
                        </a:rPr>
                        <a:t>“</a:t>
                      </a: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幻灯片加框</a:t>
                      </a:r>
                      <a:r>
                        <a:rPr kumimoji="0" lang="zh-CN" altLang="en-US" sz="1600" b="1" i="0" u="none" strike="noStrike" cap="none" normalizeH="0" baseline="0" dirty="0" smtClean="0">
                          <a:ln>
                            <a:noFill/>
                          </a:ln>
                          <a:solidFill>
                            <a:srgbClr val="000000"/>
                          </a:solidFill>
                          <a:effectLst/>
                          <a:latin typeface="Arial"/>
                          <a:ea typeface="宋体" pitchFamily="2" charset="-122"/>
                          <a:cs typeface="Times New Roman" pitchFamily="18" charset="0"/>
                        </a:rPr>
                        <a:t>”</a:t>
                      </a: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前打勾；</a:t>
                      </a:r>
                      <a:endParaRPr kumimoji="0" lang="zh-CN" altLang="en-US" sz="1600" b="1" i="0" u="none" strike="noStrike" cap="none" normalizeH="0" baseline="0" dirty="0" smtClean="0">
                        <a:ln>
                          <a:noFill/>
                        </a:ln>
                        <a:solidFill>
                          <a:srgbClr val="656D77"/>
                        </a:solidFill>
                        <a:effectLst/>
                        <a:latin typeface="Arial"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6</a:t>
                      </a: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、点击</a:t>
                      </a:r>
                      <a:r>
                        <a:rPr kumimoji="0" lang="zh-CN" altLang="en-US" sz="1600" b="1" i="0" u="none" strike="noStrike" cap="none" normalizeH="0" baseline="0" dirty="0" smtClean="0">
                          <a:ln>
                            <a:noFill/>
                          </a:ln>
                          <a:solidFill>
                            <a:srgbClr val="000000"/>
                          </a:solidFill>
                          <a:effectLst/>
                          <a:latin typeface="Arial"/>
                          <a:ea typeface="宋体" pitchFamily="2" charset="-122"/>
                          <a:cs typeface="Times New Roman" pitchFamily="18" charset="0"/>
                        </a:rPr>
                        <a:t>“</a:t>
                      </a: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确定</a:t>
                      </a:r>
                      <a:r>
                        <a:rPr kumimoji="0" lang="zh-CN" altLang="en-US" sz="1600" b="1" i="0" u="none" strike="noStrike" cap="none" normalizeH="0" baseline="0" dirty="0" smtClean="0">
                          <a:ln>
                            <a:noFill/>
                          </a:ln>
                          <a:solidFill>
                            <a:srgbClr val="000000"/>
                          </a:solidFill>
                          <a:effectLst/>
                          <a:latin typeface="Arial"/>
                          <a:ea typeface="宋体" pitchFamily="2" charset="-122"/>
                          <a:cs typeface="Times New Roman" pitchFamily="18" charset="0"/>
                        </a:rPr>
                        <a:t>”</a:t>
                      </a: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a:t>
                      </a:r>
                      <a:r>
                        <a:rPr kumimoji="0" lang="zh-CN" altLang="en-US" sz="1600" b="1" i="0" u="none" strike="noStrike" cap="none" normalizeH="0" baseline="0" dirty="0" smtClean="0">
                          <a:ln>
                            <a:noFill/>
                          </a:ln>
                          <a:solidFill>
                            <a:srgbClr val="000000"/>
                          </a:solidFill>
                          <a:effectLst/>
                          <a:latin typeface="Arial"/>
                          <a:ea typeface="宋体" pitchFamily="2" charset="-122"/>
                          <a:cs typeface="Times New Roman" pitchFamily="18" charset="0"/>
                        </a:rPr>
                        <a:t>                        </a:t>
                      </a:r>
                      <a:r>
                        <a:rPr kumimoji="0" lang="zh-CN" altLang="en-US" sz="16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 </a:t>
                      </a:r>
                      <a:endParaRPr kumimoji="0" lang="zh-CN" altLang="en-US" sz="1600" b="0" i="0" u="none" strike="noStrike" cap="none" normalizeH="0" baseline="0" dirty="0" smtClean="0">
                        <a:ln>
                          <a:noFill/>
                        </a:ln>
                        <a:solidFill>
                          <a:schemeClr val="tx1"/>
                        </a:solidFill>
                        <a:effectLst/>
                        <a:latin typeface="Arial" charset="0"/>
                        <a:ea typeface="宋体" pitchFamily="2" charset="-122"/>
                        <a:cs typeface="Times New Roman" pitchFamily="18" charset="0"/>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r>
              <a:tr h="385763">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rPr>
                        <a:t>预期输出</a:t>
                      </a:r>
                      <a:endParaRPr kumimoji="0" lang="zh-CN" altLang="en-US" sz="16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rPr>
                        <a:t>打印出全部幻灯片，有颜色且已加框。</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330741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28600" y="228600"/>
            <a:ext cx="7162800" cy="5635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4000" smtClean="0">
                <a:effectLst/>
              </a:rPr>
              <a:t>测试用例</a:t>
            </a:r>
            <a:r>
              <a:rPr lang="en-US" altLang="zh-CN" sz="4000" smtClean="0">
                <a:effectLst/>
              </a:rPr>
              <a:t>2</a:t>
            </a:r>
            <a:endParaRPr lang="zh-CN" altLang="en-US" sz="4000" smtClean="0">
              <a:effectLst/>
            </a:endParaRPr>
          </a:p>
        </p:txBody>
      </p:sp>
      <p:sp>
        <p:nvSpPr>
          <p:cNvPr id="39939" name="Rectangle 4"/>
          <p:cNvSpPr>
            <a:spLocks noChangeArrowheads="1"/>
          </p:cNvSpPr>
          <p:nvPr/>
        </p:nvSpPr>
        <p:spPr bwMode="auto">
          <a:xfrm>
            <a:off x="0" y="143033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aphicFrame>
        <p:nvGraphicFramePr>
          <p:cNvPr id="207963" name="Group 91"/>
          <p:cNvGraphicFramePr>
            <a:graphicFrameLocks noGrp="1"/>
          </p:cNvGraphicFramePr>
          <p:nvPr>
            <p:extLst>
              <p:ext uri="{D42A27DB-BD31-4B8C-83A1-F6EECF244321}">
                <p14:modId xmlns:p14="http://schemas.microsoft.com/office/powerpoint/2010/main" val="1208764182"/>
              </p:ext>
            </p:extLst>
          </p:nvPr>
        </p:nvGraphicFramePr>
        <p:xfrm>
          <a:off x="734888" y="1360511"/>
          <a:ext cx="8229600" cy="4876801"/>
        </p:xfrm>
        <a:graphic>
          <a:graphicData uri="http://schemas.openxmlformats.org/drawingml/2006/table">
            <a:tbl>
              <a:tblPr/>
              <a:tblGrid>
                <a:gridCol w="1736725"/>
                <a:gridCol w="6492875"/>
              </a:tblGrid>
              <a:tr h="454025">
                <a:tc>
                  <a:txBody>
                    <a:bodyPr/>
                    <a:lstStyle>
                      <a:lvl1pPr>
                        <a:defRPr sz="2800">
                          <a:solidFill>
                            <a:srgbClr val="000000"/>
                          </a:solidFill>
                          <a:latin typeface="Arial" charset="0"/>
                        </a:defRPr>
                      </a:lvl1pPr>
                      <a:lvl2pPr>
                        <a:buClr>
                          <a:schemeClr val="accent1"/>
                        </a:buClr>
                        <a:defRPr sz="2400">
                          <a:solidFill>
                            <a:srgbClr val="000000"/>
                          </a:solidFill>
                          <a:latin typeface="Arial" charset="0"/>
                        </a:defRPr>
                      </a:lvl2pPr>
                      <a:lvl3pPr>
                        <a:defRPr sz="2000">
                          <a:solidFill>
                            <a:srgbClr val="000000"/>
                          </a:solidFill>
                          <a:latin typeface="Arial" charset="0"/>
                        </a:defRPr>
                      </a:lvl3pPr>
                      <a:lvl4pPr>
                        <a:defRPr>
                          <a:solidFill>
                            <a:srgbClr val="000000"/>
                          </a:solidFill>
                          <a:latin typeface="Arial" charset="0"/>
                        </a:defRPr>
                      </a:lvl4pPr>
                      <a:lvl5pPr>
                        <a:defRPr>
                          <a:solidFill>
                            <a:srgbClr val="000000"/>
                          </a:solidFill>
                          <a:latin typeface="Arial" charset="0"/>
                        </a:defRPr>
                      </a:lvl5pPr>
                      <a:lvl6pPr eaLnBrk="0" fontAlgn="base" hangingPunct="0">
                        <a:spcBef>
                          <a:spcPct val="20000"/>
                        </a:spcBef>
                        <a:spcAft>
                          <a:spcPct val="0"/>
                        </a:spcAft>
                        <a:defRPr>
                          <a:solidFill>
                            <a:srgbClr val="000000"/>
                          </a:solidFill>
                          <a:latin typeface="Arial" charset="0"/>
                        </a:defRPr>
                      </a:lvl6pPr>
                      <a:lvl7pPr eaLnBrk="0" fontAlgn="base" hangingPunct="0">
                        <a:spcBef>
                          <a:spcPct val="20000"/>
                        </a:spcBef>
                        <a:spcAft>
                          <a:spcPct val="0"/>
                        </a:spcAft>
                        <a:defRPr>
                          <a:solidFill>
                            <a:srgbClr val="000000"/>
                          </a:solidFill>
                          <a:latin typeface="Arial" charset="0"/>
                        </a:defRPr>
                      </a:lvl7pPr>
                      <a:lvl8pPr eaLnBrk="0" fontAlgn="base" hangingPunct="0">
                        <a:spcBef>
                          <a:spcPct val="20000"/>
                        </a:spcBef>
                        <a:spcAft>
                          <a:spcPct val="0"/>
                        </a:spcAft>
                        <a:defRPr>
                          <a:solidFill>
                            <a:srgbClr val="000000"/>
                          </a:solidFill>
                          <a:latin typeface="Arial" charset="0"/>
                        </a:defRPr>
                      </a:lvl8pPr>
                      <a:lvl9pPr eaLnBrk="0" fontAlgn="base" hangingPunct="0">
                        <a:spcBef>
                          <a:spcPct val="20000"/>
                        </a:spcBef>
                        <a:spcAft>
                          <a:spcPct val="0"/>
                        </a:spcAft>
                        <a:defRPr>
                          <a:solidFill>
                            <a:srgbClr val="000000"/>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宋体" pitchFamily="2" charset="-122"/>
                          <a:ea typeface="宋体" pitchFamily="2" charset="-122"/>
                        </a:rPr>
                        <a:t>测试用例编号</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c>
                  <a:txBody>
                    <a:bodyPr/>
                    <a:lstStyle>
                      <a:lvl1pPr>
                        <a:defRPr sz="2800">
                          <a:solidFill>
                            <a:srgbClr val="000000"/>
                          </a:solidFill>
                          <a:latin typeface="Arial" charset="0"/>
                        </a:defRPr>
                      </a:lvl1pPr>
                      <a:lvl2pPr>
                        <a:buClr>
                          <a:schemeClr val="accent1"/>
                        </a:buClr>
                        <a:defRPr sz="2400">
                          <a:solidFill>
                            <a:srgbClr val="000000"/>
                          </a:solidFill>
                          <a:latin typeface="Arial" charset="0"/>
                        </a:defRPr>
                      </a:lvl2pPr>
                      <a:lvl3pPr>
                        <a:defRPr sz="2000">
                          <a:solidFill>
                            <a:srgbClr val="000000"/>
                          </a:solidFill>
                          <a:latin typeface="Arial" charset="0"/>
                        </a:defRPr>
                      </a:lvl3pPr>
                      <a:lvl4pPr>
                        <a:defRPr>
                          <a:solidFill>
                            <a:srgbClr val="000000"/>
                          </a:solidFill>
                          <a:latin typeface="Arial" charset="0"/>
                        </a:defRPr>
                      </a:lvl4pPr>
                      <a:lvl5pPr>
                        <a:defRPr>
                          <a:solidFill>
                            <a:srgbClr val="000000"/>
                          </a:solidFill>
                          <a:latin typeface="Arial" charset="0"/>
                        </a:defRPr>
                      </a:lvl5pPr>
                      <a:lvl6pPr eaLnBrk="0" fontAlgn="base" hangingPunct="0">
                        <a:spcBef>
                          <a:spcPct val="20000"/>
                        </a:spcBef>
                        <a:spcAft>
                          <a:spcPct val="0"/>
                        </a:spcAft>
                        <a:defRPr>
                          <a:solidFill>
                            <a:srgbClr val="000000"/>
                          </a:solidFill>
                          <a:latin typeface="Arial" charset="0"/>
                        </a:defRPr>
                      </a:lvl6pPr>
                      <a:lvl7pPr eaLnBrk="0" fontAlgn="base" hangingPunct="0">
                        <a:spcBef>
                          <a:spcPct val="20000"/>
                        </a:spcBef>
                        <a:spcAft>
                          <a:spcPct val="0"/>
                        </a:spcAft>
                        <a:defRPr>
                          <a:solidFill>
                            <a:srgbClr val="000000"/>
                          </a:solidFill>
                          <a:latin typeface="Arial" charset="0"/>
                        </a:defRPr>
                      </a:lvl7pPr>
                      <a:lvl8pPr eaLnBrk="0" fontAlgn="base" hangingPunct="0">
                        <a:spcBef>
                          <a:spcPct val="20000"/>
                        </a:spcBef>
                        <a:spcAft>
                          <a:spcPct val="0"/>
                        </a:spcAft>
                        <a:defRPr>
                          <a:solidFill>
                            <a:srgbClr val="000000"/>
                          </a:solidFill>
                          <a:latin typeface="Arial" charset="0"/>
                        </a:defRPr>
                      </a:lvl8pPr>
                      <a:lvl9pPr eaLnBrk="0" fontAlgn="base" hangingPunct="0">
                        <a:spcBef>
                          <a:spcPct val="20000"/>
                        </a:spcBef>
                        <a:spcAft>
                          <a:spcPct val="0"/>
                        </a:spcAft>
                        <a:defRPr>
                          <a:solidFill>
                            <a:srgbClr val="000000"/>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PPT</a:t>
                      </a:r>
                      <a:r>
                        <a:rPr kumimoji="0" lang="en-US" altLang="zh-CN" sz="1800" b="1" i="0" u="none" strike="noStrike" cap="none" normalizeH="0" baseline="0" smtClean="0">
                          <a:ln>
                            <a:noFill/>
                          </a:ln>
                          <a:solidFill>
                            <a:srgbClr val="000000"/>
                          </a:solidFill>
                          <a:effectLst/>
                          <a:latin typeface="Arial"/>
                          <a:ea typeface="宋体" pitchFamily="2" charset="-122"/>
                          <a:cs typeface="Times New Roman" pitchFamily="18" charset="0"/>
                        </a:rPr>
                        <a:t>—</a:t>
                      </a: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ST</a:t>
                      </a:r>
                      <a:r>
                        <a:rPr kumimoji="0" lang="en-US" altLang="zh-CN" sz="1800" b="1" i="0" u="none" strike="noStrike" cap="none" normalizeH="0" baseline="0" smtClean="0">
                          <a:ln>
                            <a:noFill/>
                          </a:ln>
                          <a:solidFill>
                            <a:srgbClr val="000000"/>
                          </a:solidFill>
                          <a:effectLst/>
                          <a:latin typeface="Arial"/>
                          <a:ea typeface="宋体" pitchFamily="2" charset="-122"/>
                        </a:rPr>
                        <a:t>—</a:t>
                      </a: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rPr>
                        <a:t> FUNCTION</a:t>
                      </a:r>
                      <a:r>
                        <a:rPr kumimoji="0" lang="en-US" altLang="zh-CN" sz="1800" b="1" i="0" u="none" strike="noStrike" cap="none" normalizeH="0" baseline="0" smtClean="0">
                          <a:ln>
                            <a:noFill/>
                          </a:ln>
                          <a:solidFill>
                            <a:srgbClr val="000000"/>
                          </a:solidFill>
                          <a:effectLst/>
                          <a:latin typeface="Arial"/>
                          <a:ea typeface="宋体" pitchFamily="2" charset="-122"/>
                        </a:rPr>
                        <a:t>—</a:t>
                      </a: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rPr>
                        <a:t>PRINT</a:t>
                      </a:r>
                      <a:r>
                        <a:rPr kumimoji="0" lang="en-US" altLang="zh-CN" sz="1800" b="1" i="0" u="none" strike="noStrike" cap="none" normalizeH="0" baseline="0" smtClean="0">
                          <a:ln>
                            <a:noFill/>
                          </a:ln>
                          <a:solidFill>
                            <a:srgbClr val="000000"/>
                          </a:solidFill>
                          <a:effectLst/>
                          <a:latin typeface="Arial"/>
                          <a:ea typeface="宋体" pitchFamily="2" charset="-122"/>
                        </a:rPr>
                        <a:t>—</a:t>
                      </a: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rPr>
                        <a:t>002</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r>
              <a:tr h="454025">
                <a:tc>
                  <a:txBody>
                    <a:bodyPr/>
                    <a:lstStyle>
                      <a:lvl1pPr>
                        <a:defRPr sz="2800">
                          <a:solidFill>
                            <a:srgbClr val="000000"/>
                          </a:solidFill>
                          <a:latin typeface="Arial" charset="0"/>
                        </a:defRPr>
                      </a:lvl1pPr>
                      <a:lvl2pPr>
                        <a:buClr>
                          <a:schemeClr val="accent1"/>
                        </a:buClr>
                        <a:defRPr sz="2400">
                          <a:solidFill>
                            <a:srgbClr val="000000"/>
                          </a:solidFill>
                          <a:latin typeface="Arial" charset="0"/>
                        </a:defRPr>
                      </a:lvl2pPr>
                      <a:lvl3pPr>
                        <a:defRPr sz="2000">
                          <a:solidFill>
                            <a:srgbClr val="000000"/>
                          </a:solidFill>
                          <a:latin typeface="Arial" charset="0"/>
                        </a:defRPr>
                      </a:lvl3pPr>
                      <a:lvl4pPr>
                        <a:defRPr>
                          <a:solidFill>
                            <a:srgbClr val="000000"/>
                          </a:solidFill>
                          <a:latin typeface="Arial" charset="0"/>
                        </a:defRPr>
                      </a:lvl4pPr>
                      <a:lvl5pPr>
                        <a:defRPr>
                          <a:solidFill>
                            <a:srgbClr val="000000"/>
                          </a:solidFill>
                          <a:latin typeface="Arial" charset="0"/>
                        </a:defRPr>
                      </a:lvl5pPr>
                      <a:lvl6pPr eaLnBrk="0" fontAlgn="base" hangingPunct="0">
                        <a:spcBef>
                          <a:spcPct val="20000"/>
                        </a:spcBef>
                        <a:spcAft>
                          <a:spcPct val="0"/>
                        </a:spcAft>
                        <a:defRPr>
                          <a:solidFill>
                            <a:srgbClr val="000000"/>
                          </a:solidFill>
                          <a:latin typeface="Arial" charset="0"/>
                        </a:defRPr>
                      </a:lvl6pPr>
                      <a:lvl7pPr eaLnBrk="0" fontAlgn="base" hangingPunct="0">
                        <a:spcBef>
                          <a:spcPct val="20000"/>
                        </a:spcBef>
                        <a:spcAft>
                          <a:spcPct val="0"/>
                        </a:spcAft>
                        <a:defRPr>
                          <a:solidFill>
                            <a:srgbClr val="000000"/>
                          </a:solidFill>
                          <a:latin typeface="Arial" charset="0"/>
                        </a:defRPr>
                      </a:lvl7pPr>
                      <a:lvl8pPr eaLnBrk="0" fontAlgn="base" hangingPunct="0">
                        <a:spcBef>
                          <a:spcPct val="20000"/>
                        </a:spcBef>
                        <a:spcAft>
                          <a:spcPct val="0"/>
                        </a:spcAft>
                        <a:defRPr>
                          <a:solidFill>
                            <a:srgbClr val="000000"/>
                          </a:solidFill>
                          <a:latin typeface="Arial" charset="0"/>
                        </a:defRPr>
                      </a:lvl8pPr>
                      <a:lvl9pPr eaLnBrk="0" fontAlgn="base" hangingPunct="0">
                        <a:spcBef>
                          <a:spcPct val="20000"/>
                        </a:spcBef>
                        <a:spcAft>
                          <a:spcPct val="0"/>
                        </a:spcAft>
                        <a:defRPr>
                          <a:solidFill>
                            <a:srgbClr val="000000"/>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宋体" pitchFamily="2" charset="-122"/>
                          <a:ea typeface="宋体" pitchFamily="2" charset="-122"/>
                        </a:rPr>
                        <a:t>测试项目</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c>
                  <a:txBody>
                    <a:bodyPr/>
                    <a:lstStyle>
                      <a:lvl1pPr>
                        <a:defRPr sz="2800">
                          <a:solidFill>
                            <a:srgbClr val="000000"/>
                          </a:solidFill>
                          <a:latin typeface="Arial" charset="0"/>
                        </a:defRPr>
                      </a:lvl1pPr>
                      <a:lvl2pPr>
                        <a:buClr>
                          <a:schemeClr val="accent1"/>
                        </a:buClr>
                        <a:defRPr sz="2400">
                          <a:solidFill>
                            <a:srgbClr val="000000"/>
                          </a:solidFill>
                          <a:latin typeface="Arial" charset="0"/>
                        </a:defRPr>
                      </a:lvl2pPr>
                      <a:lvl3pPr>
                        <a:defRPr sz="2000">
                          <a:solidFill>
                            <a:srgbClr val="000000"/>
                          </a:solidFill>
                          <a:latin typeface="Arial" charset="0"/>
                        </a:defRPr>
                      </a:lvl3pPr>
                      <a:lvl4pPr>
                        <a:defRPr>
                          <a:solidFill>
                            <a:srgbClr val="000000"/>
                          </a:solidFill>
                          <a:latin typeface="Arial" charset="0"/>
                        </a:defRPr>
                      </a:lvl4pPr>
                      <a:lvl5pPr>
                        <a:defRPr>
                          <a:solidFill>
                            <a:srgbClr val="000000"/>
                          </a:solidFill>
                          <a:latin typeface="Arial" charset="0"/>
                        </a:defRPr>
                      </a:lvl5pPr>
                      <a:lvl6pPr eaLnBrk="0" fontAlgn="base" hangingPunct="0">
                        <a:spcBef>
                          <a:spcPct val="20000"/>
                        </a:spcBef>
                        <a:spcAft>
                          <a:spcPct val="0"/>
                        </a:spcAft>
                        <a:defRPr>
                          <a:solidFill>
                            <a:srgbClr val="000000"/>
                          </a:solidFill>
                          <a:latin typeface="Arial" charset="0"/>
                        </a:defRPr>
                      </a:lvl6pPr>
                      <a:lvl7pPr eaLnBrk="0" fontAlgn="base" hangingPunct="0">
                        <a:spcBef>
                          <a:spcPct val="20000"/>
                        </a:spcBef>
                        <a:spcAft>
                          <a:spcPct val="0"/>
                        </a:spcAft>
                        <a:defRPr>
                          <a:solidFill>
                            <a:srgbClr val="000000"/>
                          </a:solidFill>
                          <a:latin typeface="Arial" charset="0"/>
                        </a:defRPr>
                      </a:lvl7pPr>
                      <a:lvl8pPr eaLnBrk="0" fontAlgn="base" hangingPunct="0">
                        <a:spcBef>
                          <a:spcPct val="20000"/>
                        </a:spcBef>
                        <a:spcAft>
                          <a:spcPct val="0"/>
                        </a:spcAft>
                        <a:defRPr>
                          <a:solidFill>
                            <a:srgbClr val="000000"/>
                          </a:solidFill>
                          <a:latin typeface="Arial" charset="0"/>
                        </a:defRPr>
                      </a:lvl8pPr>
                      <a:lvl9pPr eaLnBrk="0" fontAlgn="base" hangingPunct="0">
                        <a:spcBef>
                          <a:spcPct val="20000"/>
                        </a:spcBef>
                        <a:spcAft>
                          <a:spcPct val="0"/>
                        </a:spcAft>
                        <a:defRPr>
                          <a:solidFill>
                            <a:srgbClr val="000000"/>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宋体" pitchFamily="2" charset="-122"/>
                          <a:ea typeface="宋体" pitchFamily="2" charset="-122"/>
                        </a:rPr>
                        <a:t>测试</a:t>
                      </a: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powerpoint</a:t>
                      </a:r>
                      <a:r>
                        <a:rPr kumimoji="0" lang="zh-CN" altLang="en-US" sz="1800" b="1" i="0" u="none" strike="noStrike" cap="none" normalizeH="0" baseline="0" smtClean="0">
                          <a:ln>
                            <a:noFill/>
                          </a:ln>
                          <a:solidFill>
                            <a:srgbClr val="000000"/>
                          </a:solidFill>
                          <a:effectLst/>
                          <a:latin typeface="宋体" pitchFamily="2" charset="-122"/>
                          <a:ea typeface="宋体" pitchFamily="2" charset="-122"/>
                        </a:rPr>
                        <a:t>打印功能</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r>
              <a:tr h="455613">
                <a:tc>
                  <a:txBody>
                    <a:bodyPr/>
                    <a:lstStyle>
                      <a:lvl1pPr>
                        <a:defRPr sz="2800">
                          <a:solidFill>
                            <a:srgbClr val="000000"/>
                          </a:solidFill>
                          <a:latin typeface="Arial" charset="0"/>
                        </a:defRPr>
                      </a:lvl1pPr>
                      <a:lvl2pPr>
                        <a:buClr>
                          <a:schemeClr val="accent1"/>
                        </a:buClr>
                        <a:defRPr sz="2400">
                          <a:solidFill>
                            <a:srgbClr val="000000"/>
                          </a:solidFill>
                          <a:latin typeface="Arial" charset="0"/>
                        </a:defRPr>
                      </a:lvl2pPr>
                      <a:lvl3pPr>
                        <a:defRPr sz="2000">
                          <a:solidFill>
                            <a:srgbClr val="000000"/>
                          </a:solidFill>
                          <a:latin typeface="Arial" charset="0"/>
                        </a:defRPr>
                      </a:lvl3pPr>
                      <a:lvl4pPr>
                        <a:defRPr>
                          <a:solidFill>
                            <a:srgbClr val="000000"/>
                          </a:solidFill>
                          <a:latin typeface="Arial" charset="0"/>
                        </a:defRPr>
                      </a:lvl4pPr>
                      <a:lvl5pPr>
                        <a:defRPr>
                          <a:solidFill>
                            <a:srgbClr val="000000"/>
                          </a:solidFill>
                          <a:latin typeface="Arial" charset="0"/>
                        </a:defRPr>
                      </a:lvl5pPr>
                      <a:lvl6pPr eaLnBrk="0" fontAlgn="base" hangingPunct="0">
                        <a:spcBef>
                          <a:spcPct val="20000"/>
                        </a:spcBef>
                        <a:spcAft>
                          <a:spcPct val="0"/>
                        </a:spcAft>
                        <a:defRPr>
                          <a:solidFill>
                            <a:srgbClr val="000000"/>
                          </a:solidFill>
                          <a:latin typeface="Arial" charset="0"/>
                        </a:defRPr>
                      </a:lvl6pPr>
                      <a:lvl7pPr eaLnBrk="0" fontAlgn="base" hangingPunct="0">
                        <a:spcBef>
                          <a:spcPct val="20000"/>
                        </a:spcBef>
                        <a:spcAft>
                          <a:spcPct val="0"/>
                        </a:spcAft>
                        <a:defRPr>
                          <a:solidFill>
                            <a:srgbClr val="000000"/>
                          </a:solidFill>
                          <a:latin typeface="Arial" charset="0"/>
                        </a:defRPr>
                      </a:lvl7pPr>
                      <a:lvl8pPr eaLnBrk="0" fontAlgn="base" hangingPunct="0">
                        <a:spcBef>
                          <a:spcPct val="20000"/>
                        </a:spcBef>
                        <a:spcAft>
                          <a:spcPct val="0"/>
                        </a:spcAft>
                        <a:defRPr>
                          <a:solidFill>
                            <a:srgbClr val="000000"/>
                          </a:solidFill>
                          <a:latin typeface="Arial" charset="0"/>
                        </a:defRPr>
                      </a:lvl8pPr>
                      <a:lvl9pPr eaLnBrk="0" fontAlgn="base" hangingPunct="0">
                        <a:spcBef>
                          <a:spcPct val="20000"/>
                        </a:spcBef>
                        <a:spcAft>
                          <a:spcPct val="0"/>
                        </a:spcAft>
                        <a:defRPr>
                          <a:solidFill>
                            <a:srgbClr val="000000"/>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宋体" pitchFamily="2" charset="-122"/>
                          <a:ea typeface="宋体" pitchFamily="2" charset="-122"/>
                        </a:rPr>
                        <a:t>测试标题</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c>
                  <a:txBody>
                    <a:bodyPr/>
                    <a:lstStyle>
                      <a:lvl1pPr>
                        <a:defRPr sz="2800">
                          <a:solidFill>
                            <a:srgbClr val="000000"/>
                          </a:solidFill>
                          <a:latin typeface="Arial" charset="0"/>
                        </a:defRPr>
                      </a:lvl1pPr>
                      <a:lvl2pPr>
                        <a:buClr>
                          <a:schemeClr val="accent1"/>
                        </a:buClr>
                        <a:defRPr sz="2400">
                          <a:solidFill>
                            <a:srgbClr val="000000"/>
                          </a:solidFill>
                          <a:latin typeface="Arial" charset="0"/>
                        </a:defRPr>
                      </a:lvl2pPr>
                      <a:lvl3pPr>
                        <a:defRPr sz="2000">
                          <a:solidFill>
                            <a:srgbClr val="000000"/>
                          </a:solidFill>
                          <a:latin typeface="Arial" charset="0"/>
                        </a:defRPr>
                      </a:lvl3pPr>
                      <a:lvl4pPr>
                        <a:defRPr>
                          <a:solidFill>
                            <a:srgbClr val="000000"/>
                          </a:solidFill>
                          <a:latin typeface="Arial" charset="0"/>
                        </a:defRPr>
                      </a:lvl4pPr>
                      <a:lvl5pPr>
                        <a:defRPr>
                          <a:solidFill>
                            <a:srgbClr val="000000"/>
                          </a:solidFill>
                          <a:latin typeface="Arial" charset="0"/>
                        </a:defRPr>
                      </a:lvl5pPr>
                      <a:lvl6pPr eaLnBrk="0" fontAlgn="base" hangingPunct="0">
                        <a:spcBef>
                          <a:spcPct val="20000"/>
                        </a:spcBef>
                        <a:spcAft>
                          <a:spcPct val="0"/>
                        </a:spcAft>
                        <a:defRPr>
                          <a:solidFill>
                            <a:srgbClr val="000000"/>
                          </a:solidFill>
                          <a:latin typeface="Arial" charset="0"/>
                        </a:defRPr>
                      </a:lvl6pPr>
                      <a:lvl7pPr eaLnBrk="0" fontAlgn="base" hangingPunct="0">
                        <a:spcBef>
                          <a:spcPct val="20000"/>
                        </a:spcBef>
                        <a:spcAft>
                          <a:spcPct val="0"/>
                        </a:spcAft>
                        <a:defRPr>
                          <a:solidFill>
                            <a:srgbClr val="000000"/>
                          </a:solidFill>
                          <a:latin typeface="Arial" charset="0"/>
                        </a:defRPr>
                      </a:lvl7pPr>
                      <a:lvl8pPr eaLnBrk="0" fontAlgn="base" hangingPunct="0">
                        <a:spcBef>
                          <a:spcPct val="20000"/>
                        </a:spcBef>
                        <a:spcAft>
                          <a:spcPct val="0"/>
                        </a:spcAft>
                        <a:defRPr>
                          <a:solidFill>
                            <a:srgbClr val="000000"/>
                          </a:solidFill>
                          <a:latin typeface="Arial" charset="0"/>
                        </a:defRPr>
                      </a:lvl8pPr>
                      <a:lvl9pPr eaLnBrk="0" fontAlgn="base" hangingPunct="0">
                        <a:spcBef>
                          <a:spcPct val="20000"/>
                        </a:spcBef>
                        <a:spcAft>
                          <a:spcPct val="0"/>
                        </a:spcAft>
                        <a:defRPr>
                          <a:solidFill>
                            <a:srgbClr val="000000"/>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宋体" pitchFamily="2" charset="-122"/>
                          <a:ea typeface="宋体" pitchFamily="2" charset="-122"/>
                        </a:rPr>
                        <a:t>打印</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PowerPoint</a:t>
                      </a:r>
                      <a:r>
                        <a:rPr kumimoji="0" lang="zh-CN" altLang="en-US" sz="1800" b="1" i="0" u="none" strike="noStrike" cap="none" normalizeH="0" baseline="0" dirty="0" smtClean="0">
                          <a:ln>
                            <a:noFill/>
                          </a:ln>
                          <a:solidFill>
                            <a:srgbClr val="000000"/>
                          </a:solidFill>
                          <a:effectLst/>
                          <a:latin typeface="宋体" pitchFamily="2" charset="-122"/>
                          <a:ea typeface="宋体" pitchFamily="2" charset="-122"/>
                        </a:rPr>
                        <a:t>文件</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rPr>
                        <a:t>A</a:t>
                      </a:r>
                      <a:r>
                        <a:rPr kumimoji="0" lang="zh-CN" altLang="en-US" sz="1800" b="1" i="0" u="none" strike="noStrike" cap="none" normalizeH="0" baseline="0" dirty="0" smtClean="0">
                          <a:ln>
                            <a:noFill/>
                          </a:ln>
                          <a:solidFill>
                            <a:srgbClr val="000000"/>
                          </a:solidFill>
                          <a:effectLst/>
                          <a:latin typeface="宋体" pitchFamily="2" charset="-122"/>
                          <a:ea typeface="宋体" pitchFamily="2" charset="-122"/>
                        </a:rPr>
                        <a:t>全部的幻灯片为讲义，灰度，不加框</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r>
              <a:tr h="454025">
                <a:tc>
                  <a:txBody>
                    <a:bodyPr/>
                    <a:lstStyle>
                      <a:lvl1pPr>
                        <a:defRPr sz="2800">
                          <a:solidFill>
                            <a:srgbClr val="000000"/>
                          </a:solidFill>
                          <a:latin typeface="Arial" charset="0"/>
                        </a:defRPr>
                      </a:lvl1pPr>
                      <a:lvl2pPr>
                        <a:buClr>
                          <a:schemeClr val="accent1"/>
                        </a:buClr>
                        <a:defRPr sz="2400">
                          <a:solidFill>
                            <a:srgbClr val="000000"/>
                          </a:solidFill>
                          <a:latin typeface="Arial" charset="0"/>
                        </a:defRPr>
                      </a:lvl2pPr>
                      <a:lvl3pPr>
                        <a:defRPr sz="2000">
                          <a:solidFill>
                            <a:srgbClr val="000000"/>
                          </a:solidFill>
                          <a:latin typeface="Arial" charset="0"/>
                        </a:defRPr>
                      </a:lvl3pPr>
                      <a:lvl4pPr>
                        <a:defRPr>
                          <a:solidFill>
                            <a:srgbClr val="000000"/>
                          </a:solidFill>
                          <a:latin typeface="Arial" charset="0"/>
                        </a:defRPr>
                      </a:lvl4pPr>
                      <a:lvl5pPr>
                        <a:defRPr>
                          <a:solidFill>
                            <a:srgbClr val="000000"/>
                          </a:solidFill>
                          <a:latin typeface="Arial" charset="0"/>
                        </a:defRPr>
                      </a:lvl5pPr>
                      <a:lvl6pPr eaLnBrk="0" fontAlgn="base" hangingPunct="0">
                        <a:spcBef>
                          <a:spcPct val="20000"/>
                        </a:spcBef>
                        <a:spcAft>
                          <a:spcPct val="0"/>
                        </a:spcAft>
                        <a:defRPr>
                          <a:solidFill>
                            <a:srgbClr val="000000"/>
                          </a:solidFill>
                          <a:latin typeface="Arial" charset="0"/>
                        </a:defRPr>
                      </a:lvl6pPr>
                      <a:lvl7pPr eaLnBrk="0" fontAlgn="base" hangingPunct="0">
                        <a:spcBef>
                          <a:spcPct val="20000"/>
                        </a:spcBef>
                        <a:spcAft>
                          <a:spcPct val="0"/>
                        </a:spcAft>
                        <a:defRPr>
                          <a:solidFill>
                            <a:srgbClr val="000000"/>
                          </a:solidFill>
                          <a:latin typeface="Arial" charset="0"/>
                        </a:defRPr>
                      </a:lvl7pPr>
                      <a:lvl8pPr eaLnBrk="0" fontAlgn="base" hangingPunct="0">
                        <a:spcBef>
                          <a:spcPct val="20000"/>
                        </a:spcBef>
                        <a:spcAft>
                          <a:spcPct val="0"/>
                        </a:spcAft>
                        <a:defRPr>
                          <a:solidFill>
                            <a:srgbClr val="000000"/>
                          </a:solidFill>
                          <a:latin typeface="Arial" charset="0"/>
                        </a:defRPr>
                      </a:lvl8pPr>
                      <a:lvl9pPr eaLnBrk="0" fontAlgn="base" hangingPunct="0">
                        <a:spcBef>
                          <a:spcPct val="20000"/>
                        </a:spcBef>
                        <a:spcAft>
                          <a:spcPct val="0"/>
                        </a:spcAft>
                        <a:defRPr>
                          <a:solidFill>
                            <a:srgbClr val="000000"/>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宋体" pitchFamily="2" charset="-122"/>
                          <a:ea typeface="宋体" pitchFamily="2" charset="-122"/>
                        </a:rPr>
                        <a:t>重要级别</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c>
                  <a:txBody>
                    <a:bodyPr/>
                    <a:lstStyle>
                      <a:lvl1pPr>
                        <a:defRPr sz="2800">
                          <a:solidFill>
                            <a:srgbClr val="000000"/>
                          </a:solidFill>
                          <a:latin typeface="Arial" charset="0"/>
                        </a:defRPr>
                      </a:lvl1pPr>
                      <a:lvl2pPr>
                        <a:buClr>
                          <a:schemeClr val="accent1"/>
                        </a:buClr>
                        <a:defRPr sz="2400">
                          <a:solidFill>
                            <a:srgbClr val="000000"/>
                          </a:solidFill>
                          <a:latin typeface="Arial" charset="0"/>
                        </a:defRPr>
                      </a:lvl2pPr>
                      <a:lvl3pPr>
                        <a:defRPr sz="2000">
                          <a:solidFill>
                            <a:srgbClr val="000000"/>
                          </a:solidFill>
                          <a:latin typeface="Arial" charset="0"/>
                        </a:defRPr>
                      </a:lvl3pPr>
                      <a:lvl4pPr>
                        <a:defRPr>
                          <a:solidFill>
                            <a:srgbClr val="000000"/>
                          </a:solidFill>
                          <a:latin typeface="Arial" charset="0"/>
                        </a:defRPr>
                      </a:lvl4pPr>
                      <a:lvl5pPr>
                        <a:defRPr>
                          <a:solidFill>
                            <a:srgbClr val="000000"/>
                          </a:solidFill>
                          <a:latin typeface="Arial" charset="0"/>
                        </a:defRPr>
                      </a:lvl5pPr>
                      <a:lvl6pPr eaLnBrk="0" fontAlgn="base" hangingPunct="0">
                        <a:spcBef>
                          <a:spcPct val="20000"/>
                        </a:spcBef>
                        <a:spcAft>
                          <a:spcPct val="0"/>
                        </a:spcAft>
                        <a:defRPr>
                          <a:solidFill>
                            <a:srgbClr val="000000"/>
                          </a:solidFill>
                          <a:latin typeface="Arial" charset="0"/>
                        </a:defRPr>
                      </a:lvl6pPr>
                      <a:lvl7pPr eaLnBrk="0" fontAlgn="base" hangingPunct="0">
                        <a:spcBef>
                          <a:spcPct val="20000"/>
                        </a:spcBef>
                        <a:spcAft>
                          <a:spcPct val="0"/>
                        </a:spcAft>
                        <a:defRPr>
                          <a:solidFill>
                            <a:srgbClr val="000000"/>
                          </a:solidFill>
                          <a:latin typeface="Arial" charset="0"/>
                        </a:defRPr>
                      </a:lvl7pPr>
                      <a:lvl8pPr eaLnBrk="0" fontAlgn="base" hangingPunct="0">
                        <a:spcBef>
                          <a:spcPct val="20000"/>
                        </a:spcBef>
                        <a:spcAft>
                          <a:spcPct val="0"/>
                        </a:spcAft>
                        <a:defRPr>
                          <a:solidFill>
                            <a:srgbClr val="000000"/>
                          </a:solidFill>
                          <a:latin typeface="Arial" charset="0"/>
                        </a:defRPr>
                      </a:lvl8pPr>
                      <a:lvl9pPr eaLnBrk="0" fontAlgn="base" hangingPunct="0">
                        <a:spcBef>
                          <a:spcPct val="20000"/>
                        </a:spcBef>
                        <a:spcAft>
                          <a:spcPct val="0"/>
                        </a:spcAft>
                        <a:defRPr>
                          <a:solidFill>
                            <a:srgbClr val="000000"/>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宋体" pitchFamily="2" charset="-122"/>
                          <a:ea typeface="宋体" pitchFamily="2" charset="-122"/>
                        </a:rPr>
                        <a:t>中</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r>
              <a:tr h="454025">
                <a:tc>
                  <a:txBody>
                    <a:bodyPr/>
                    <a:lstStyle>
                      <a:lvl1pPr>
                        <a:defRPr sz="2800">
                          <a:solidFill>
                            <a:srgbClr val="000000"/>
                          </a:solidFill>
                          <a:latin typeface="Arial" charset="0"/>
                        </a:defRPr>
                      </a:lvl1pPr>
                      <a:lvl2pPr>
                        <a:buClr>
                          <a:schemeClr val="accent1"/>
                        </a:buClr>
                        <a:defRPr sz="2400">
                          <a:solidFill>
                            <a:srgbClr val="000000"/>
                          </a:solidFill>
                          <a:latin typeface="Arial" charset="0"/>
                        </a:defRPr>
                      </a:lvl2pPr>
                      <a:lvl3pPr>
                        <a:defRPr sz="2000">
                          <a:solidFill>
                            <a:srgbClr val="000000"/>
                          </a:solidFill>
                          <a:latin typeface="Arial" charset="0"/>
                        </a:defRPr>
                      </a:lvl3pPr>
                      <a:lvl4pPr>
                        <a:defRPr>
                          <a:solidFill>
                            <a:srgbClr val="000000"/>
                          </a:solidFill>
                          <a:latin typeface="Arial" charset="0"/>
                        </a:defRPr>
                      </a:lvl4pPr>
                      <a:lvl5pPr>
                        <a:defRPr>
                          <a:solidFill>
                            <a:srgbClr val="000000"/>
                          </a:solidFill>
                          <a:latin typeface="Arial" charset="0"/>
                        </a:defRPr>
                      </a:lvl5pPr>
                      <a:lvl6pPr eaLnBrk="0" fontAlgn="base" hangingPunct="0">
                        <a:spcBef>
                          <a:spcPct val="20000"/>
                        </a:spcBef>
                        <a:spcAft>
                          <a:spcPct val="0"/>
                        </a:spcAft>
                        <a:defRPr>
                          <a:solidFill>
                            <a:srgbClr val="000000"/>
                          </a:solidFill>
                          <a:latin typeface="Arial" charset="0"/>
                        </a:defRPr>
                      </a:lvl6pPr>
                      <a:lvl7pPr eaLnBrk="0" fontAlgn="base" hangingPunct="0">
                        <a:spcBef>
                          <a:spcPct val="20000"/>
                        </a:spcBef>
                        <a:spcAft>
                          <a:spcPct val="0"/>
                        </a:spcAft>
                        <a:defRPr>
                          <a:solidFill>
                            <a:srgbClr val="000000"/>
                          </a:solidFill>
                          <a:latin typeface="Arial" charset="0"/>
                        </a:defRPr>
                      </a:lvl7pPr>
                      <a:lvl8pPr eaLnBrk="0" fontAlgn="base" hangingPunct="0">
                        <a:spcBef>
                          <a:spcPct val="20000"/>
                        </a:spcBef>
                        <a:spcAft>
                          <a:spcPct val="0"/>
                        </a:spcAft>
                        <a:defRPr>
                          <a:solidFill>
                            <a:srgbClr val="000000"/>
                          </a:solidFill>
                          <a:latin typeface="Arial" charset="0"/>
                        </a:defRPr>
                      </a:lvl8pPr>
                      <a:lvl9pPr eaLnBrk="0" fontAlgn="base" hangingPunct="0">
                        <a:spcBef>
                          <a:spcPct val="20000"/>
                        </a:spcBef>
                        <a:spcAft>
                          <a:spcPct val="0"/>
                        </a:spcAft>
                        <a:defRPr>
                          <a:solidFill>
                            <a:srgbClr val="000000"/>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宋体" pitchFamily="2" charset="-122"/>
                          <a:ea typeface="宋体" pitchFamily="2" charset="-122"/>
                        </a:rPr>
                        <a:t>预置条件</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c>
                  <a:txBody>
                    <a:bodyPr/>
                    <a:lstStyle>
                      <a:lvl1pPr>
                        <a:defRPr sz="2800">
                          <a:solidFill>
                            <a:srgbClr val="000000"/>
                          </a:solidFill>
                          <a:latin typeface="Arial" charset="0"/>
                        </a:defRPr>
                      </a:lvl1pPr>
                      <a:lvl2pPr>
                        <a:buClr>
                          <a:schemeClr val="accent1"/>
                        </a:buClr>
                        <a:defRPr sz="2400">
                          <a:solidFill>
                            <a:srgbClr val="000000"/>
                          </a:solidFill>
                          <a:latin typeface="Arial" charset="0"/>
                        </a:defRPr>
                      </a:lvl2pPr>
                      <a:lvl3pPr>
                        <a:defRPr sz="2000">
                          <a:solidFill>
                            <a:srgbClr val="000000"/>
                          </a:solidFill>
                          <a:latin typeface="Arial" charset="0"/>
                        </a:defRPr>
                      </a:lvl3pPr>
                      <a:lvl4pPr>
                        <a:defRPr>
                          <a:solidFill>
                            <a:srgbClr val="000000"/>
                          </a:solidFill>
                          <a:latin typeface="Arial" charset="0"/>
                        </a:defRPr>
                      </a:lvl4pPr>
                      <a:lvl5pPr>
                        <a:defRPr>
                          <a:solidFill>
                            <a:srgbClr val="000000"/>
                          </a:solidFill>
                          <a:latin typeface="Arial" charset="0"/>
                        </a:defRPr>
                      </a:lvl5pPr>
                      <a:lvl6pPr eaLnBrk="0" fontAlgn="base" hangingPunct="0">
                        <a:spcBef>
                          <a:spcPct val="20000"/>
                        </a:spcBef>
                        <a:spcAft>
                          <a:spcPct val="0"/>
                        </a:spcAft>
                        <a:defRPr>
                          <a:solidFill>
                            <a:srgbClr val="000000"/>
                          </a:solidFill>
                          <a:latin typeface="Arial" charset="0"/>
                        </a:defRPr>
                      </a:lvl6pPr>
                      <a:lvl7pPr eaLnBrk="0" fontAlgn="base" hangingPunct="0">
                        <a:spcBef>
                          <a:spcPct val="20000"/>
                        </a:spcBef>
                        <a:spcAft>
                          <a:spcPct val="0"/>
                        </a:spcAft>
                        <a:defRPr>
                          <a:solidFill>
                            <a:srgbClr val="000000"/>
                          </a:solidFill>
                          <a:latin typeface="Arial" charset="0"/>
                        </a:defRPr>
                      </a:lvl7pPr>
                      <a:lvl8pPr eaLnBrk="0" fontAlgn="base" hangingPunct="0">
                        <a:spcBef>
                          <a:spcPct val="20000"/>
                        </a:spcBef>
                        <a:spcAft>
                          <a:spcPct val="0"/>
                        </a:spcAft>
                        <a:defRPr>
                          <a:solidFill>
                            <a:srgbClr val="000000"/>
                          </a:solidFill>
                          <a:latin typeface="Arial" charset="0"/>
                        </a:defRPr>
                      </a:lvl8pPr>
                      <a:lvl9pPr eaLnBrk="0" fontAlgn="base" hangingPunct="0">
                        <a:spcBef>
                          <a:spcPct val="20000"/>
                        </a:spcBef>
                        <a:spcAft>
                          <a:spcPct val="0"/>
                        </a:spcAft>
                        <a:defRPr>
                          <a:solidFill>
                            <a:srgbClr val="000000"/>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PowerPoint</a:t>
                      </a:r>
                      <a:r>
                        <a:rPr kumimoji="0" lang="zh-CN" altLang="en-US" sz="18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文件</a:t>
                      </a: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a:t>
                      </a:r>
                      <a:r>
                        <a:rPr kumimoji="0" lang="zh-CN" altLang="en-US" sz="1800" b="1" i="0" u="none" strike="noStrike" cap="none" normalizeH="0" baseline="0" smtClean="0">
                          <a:ln>
                            <a:noFill/>
                          </a:ln>
                          <a:solidFill>
                            <a:srgbClr val="000000"/>
                          </a:solidFill>
                          <a:effectLst/>
                          <a:latin typeface="宋体" pitchFamily="2" charset="-122"/>
                          <a:ea typeface="宋体" pitchFamily="2" charset="-122"/>
                        </a:rPr>
                        <a:t>已被打开，电脑主机已连接有效打印机</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r>
              <a:tr h="454025">
                <a:tc>
                  <a:txBody>
                    <a:bodyPr/>
                    <a:lstStyle>
                      <a:lvl1pPr>
                        <a:defRPr sz="2800">
                          <a:solidFill>
                            <a:srgbClr val="000000"/>
                          </a:solidFill>
                          <a:latin typeface="Arial" charset="0"/>
                        </a:defRPr>
                      </a:lvl1pPr>
                      <a:lvl2pPr>
                        <a:buClr>
                          <a:schemeClr val="accent1"/>
                        </a:buClr>
                        <a:defRPr sz="2400">
                          <a:solidFill>
                            <a:srgbClr val="000000"/>
                          </a:solidFill>
                          <a:latin typeface="Arial" charset="0"/>
                        </a:defRPr>
                      </a:lvl2pPr>
                      <a:lvl3pPr>
                        <a:defRPr sz="2000">
                          <a:solidFill>
                            <a:srgbClr val="000000"/>
                          </a:solidFill>
                          <a:latin typeface="Arial" charset="0"/>
                        </a:defRPr>
                      </a:lvl3pPr>
                      <a:lvl4pPr>
                        <a:defRPr>
                          <a:solidFill>
                            <a:srgbClr val="000000"/>
                          </a:solidFill>
                          <a:latin typeface="Arial" charset="0"/>
                        </a:defRPr>
                      </a:lvl4pPr>
                      <a:lvl5pPr>
                        <a:defRPr>
                          <a:solidFill>
                            <a:srgbClr val="000000"/>
                          </a:solidFill>
                          <a:latin typeface="Arial" charset="0"/>
                        </a:defRPr>
                      </a:lvl5pPr>
                      <a:lvl6pPr eaLnBrk="0" fontAlgn="base" hangingPunct="0">
                        <a:spcBef>
                          <a:spcPct val="20000"/>
                        </a:spcBef>
                        <a:spcAft>
                          <a:spcPct val="0"/>
                        </a:spcAft>
                        <a:defRPr>
                          <a:solidFill>
                            <a:srgbClr val="000000"/>
                          </a:solidFill>
                          <a:latin typeface="Arial" charset="0"/>
                        </a:defRPr>
                      </a:lvl6pPr>
                      <a:lvl7pPr eaLnBrk="0" fontAlgn="base" hangingPunct="0">
                        <a:spcBef>
                          <a:spcPct val="20000"/>
                        </a:spcBef>
                        <a:spcAft>
                          <a:spcPct val="0"/>
                        </a:spcAft>
                        <a:defRPr>
                          <a:solidFill>
                            <a:srgbClr val="000000"/>
                          </a:solidFill>
                          <a:latin typeface="Arial" charset="0"/>
                        </a:defRPr>
                      </a:lvl7pPr>
                      <a:lvl8pPr eaLnBrk="0" fontAlgn="base" hangingPunct="0">
                        <a:spcBef>
                          <a:spcPct val="20000"/>
                        </a:spcBef>
                        <a:spcAft>
                          <a:spcPct val="0"/>
                        </a:spcAft>
                        <a:defRPr>
                          <a:solidFill>
                            <a:srgbClr val="000000"/>
                          </a:solidFill>
                          <a:latin typeface="Arial" charset="0"/>
                        </a:defRPr>
                      </a:lvl8pPr>
                      <a:lvl9pPr eaLnBrk="0" fontAlgn="base" hangingPunct="0">
                        <a:spcBef>
                          <a:spcPct val="20000"/>
                        </a:spcBef>
                        <a:spcAft>
                          <a:spcPct val="0"/>
                        </a:spcAft>
                        <a:defRPr>
                          <a:solidFill>
                            <a:srgbClr val="000000"/>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宋体" pitchFamily="2" charset="-122"/>
                          <a:ea typeface="宋体" pitchFamily="2" charset="-122"/>
                        </a:rPr>
                        <a:t>输入</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c>
                  <a:txBody>
                    <a:bodyPr/>
                    <a:lstStyle>
                      <a:lvl1pPr>
                        <a:defRPr sz="2800">
                          <a:solidFill>
                            <a:srgbClr val="000000"/>
                          </a:solidFill>
                          <a:latin typeface="Arial" charset="0"/>
                        </a:defRPr>
                      </a:lvl1pPr>
                      <a:lvl2pPr>
                        <a:buClr>
                          <a:schemeClr val="accent1"/>
                        </a:buClr>
                        <a:defRPr sz="2400">
                          <a:solidFill>
                            <a:srgbClr val="000000"/>
                          </a:solidFill>
                          <a:latin typeface="Arial" charset="0"/>
                        </a:defRPr>
                      </a:lvl2pPr>
                      <a:lvl3pPr>
                        <a:defRPr sz="2000">
                          <a:solidFill>
                            <a:srgbClr val="000000"/>
                          </a:solidFill>
                          <a:latin typeface="Arial" charset="0"/>
                        </a:defRPr>
                      </a:lvl3pPr>
                      <a:lvl4pPr>
                        <a:defRPr>
                          <a:solidFill>
                            <a:srgbClr val="000000"/>
                          </a:solidFill>
                          <a:latin typeface="Arial" charset="0"/>
                        </a:defRPr>
                      </a:lvl4pPr>
                      <a:lvl5pPr>
                        <a:defRPr>
                          <a:solidFill>
                            <a:srgbClr val="000000"/>
                          </a:solidFill>
                          <a:latin typeface="Arial" charset="0"/>
                        </a:defRPr>
                      </a:lvl5pPr>
                      <a:lvl6pPr eaLnBrk="0" fontAlgn="base" hangingPunct="0">
                        <a:spcBef>
                          <a:spcPct val="20000"/>
                        </a:spcBef>
                        <a:spcAft>
                          <a:spcPct val="0"/>
                        </a:spcAft>
                        <a:defRPr>
                          <a:solidFill>
                            <a:srgbClr val="000000"/>
                          </a:solidFill>
                          <a:latin typeface="Arial" charset="0"/>
                        </a:defRPr>
                      </a:lvl6pPr>
                      <a:lvl7pPr eaLnBrk="0" fontAlgn="base" hangingPunct="0">
                        <a:spcBef>
                          <a:spcPct val="20000"/>
                        </a:spcBef>
                        <a:spcAft>
                          <a:spcPct val="0"/>
                        </a:spcAft>
                        <a:defRPr>
                          <a:solidFill>
                            <a:srgbClr val="000000"/>
                          </a:solidFill>
                          <a:latin typeface="Arial" charset="0"/>
                        </a:defRPr>
                      </a:lvl7pPr>
                      <a:lvl8pPr eaLnBrk="0" fontAlgn="base" hangingPunct="0">
                        <a:spcBef>
                          <a:spcPct val="20000"/>
                        </a:spcBef>
                        <a:spcAft>
                          <a:spcPct val="0"/>
                        </a:spcAft>
                        <a:defRPr>
                          <a:solidFill>
                            <a:srgbClr val="000000"/>
                          </a:solidFill>
                          <a:latin typeface="Arial" charset="0"/>
                        </a:defRPr>
                      </a:lvl8pPr>
                      <a:lvl9pPr eaLnBrk="0" fontAlgn="base" hangingPunct="0">
                        <a:spcBef>
                          <a:spcPct val="20000"/>
                        </a:spcBef>
                        <a:spcAft>
                          <a:spcPct val="0"/>
                        </a:spcAft>
                        <a:defRPr>
                          <a:solidFill>
                            <a:srgbClr val="000000"/>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宋体" pitchFamily="2" charset="-122"/>
                          <a:ea typeface="宋体" pitchFamily="2" charset="-122"/>
                        </a:rPr>
                        <a:t>文件</a:t>
                      </a: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a:t>
                      </a:r>
                      <a:r>
                        <a:rPr kumimoji="0" lang="zh-CN" altLang="en-US" sz="1800" b="1" i="0" u="none" strike="noStrike" cap="none" normalizeH="0" baseline="0" smtClean="0">
                          <a:ln>
                            <a:noFill/>
                          </a:ln>
                          <a:solidFill>
                            <a:srgbClr val="000000"/>
                          </a:solidFill>
                          <a:effectLst/>
                          <a:latin typeface="宋体" pitchFamily="2" charset="-122"/>
                          <a:ea typeface="宋体" pitchFamily="2" charset="-122"/>
                        </a:rPr>
                        <a:t>：</a:t>
                      </a: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rPr>
                        <a:t>D:\</a:t>
                      </a:r>
                      <a:r>
                        <a:rPr kumimoji="0" lang="zh-CN" altLang="en-US" sz="1800" b="1" i="0" u="none" strike="noStrike" cap="none" normalizeH="0" baseline="0" smtClean="0">
                          <a:ln>
                            <a:noFill/>
                          </a:ln>
                          <a:solidFill>
                            <a:srgbClr val="000000"/>
                          </a:solidFill>
                          <a:effectLst/>
                          <a:latin typeface="宋体" pitchFamily="2" charset="-122"/>
                          <a:ea typeface="宋体" pitchFamily="2" charset="-122"/>
                        </a:rPr>
                        <a:t>系统测试</a:t>
                      </a: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rPr>
                        <a:t>.ppt</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r>
              <a:tr h="1697038">
                <a:tc>
                  <a:txBody>
                    <a:bodyPr/>
                    <a:lstStyle>
                      <a:lvl1pPr>
                        <a:defRPr sz="2800">
                          <a:solidFill>
                            <a:srgbClr val="000000"/>
                          </a:solidFill>
                          <a:latin typeface="Arial" charset="0"/>
                        </a:defRPr>
                      </a:lvl1pPr>
                      <a:lvl2pPr>
                        <a:buClr>
                          <a:schemeClr val="accent1"/>
                        </a:buClr>
                        <a:defRPr sz="2400">
                          <a:solidFill>
                            <a:srgbClr val="000000"/>
                          </a:solidFill>
                          <a:latin typeface="Arial" charset="0"/>
                        </a:defRPr>
                      </a:lvl2pPr>
                      <a:lvl3pPr>
                        <a:defRPr sz="2000">
                          <a:solidFill>
                            <a:srgbClr val="000000"/>
                          </a:solidFill>
                          <a:latin typeface="Arial" charset="0"/>
                        </a:defRPr>
                      </a:lvl3pPr>
                      <a:lvl4pPr>
                        <a:defRPr>
                          <a:solidFill>
                            <a:srgbClr val="000000"/>
                          </a:solidFill>
                          <a:latin typeface="Arial" charset="0"/>
                        </a:defRPr>
                      </a:lvl4pPr>
                      <a:lvl5pPr>
                        <a:defRPr>
                          <a:solidFill>
                            <a:srgbClr val="000000"/>
                          </a:solidFill>
                          <a:latin typeface="Arial" charset="0"/>
                        </a:defRPr>
                      </a:lvl5pPr>
                      <a:lvl6pPr eaLnBrk="0" fontAlgn="base" hangingPunct="0">
                        <a:spcBef>
                          <a:spcPct val="20000"/>
                        </a:spcBef>
                        <a:spcAft>
                          <a:spcPct val="0"/>
                        </a:spcAft>
                        <a:defRPr>
                          <a:solidFill>
                            <a:srgbClr val="000000"/>
                          </a:solidFill>
                          <a:latin typeface="Arial" charset="0"/>
                        </a:defRPr>
                      </a:lvl6pPr>
                      <a:lvl7pPr eaLnBrk="0" fontAlgn="base" hangingPunct="0">
                        <a:spcBef>
                          <a:spcPct val="20000"/>
                        </a:spcBef>
                        <a:spcAft>
                          <a:spcPct val="0"/>
                        </a:spcAft>
                        <a:defRPr>
                          <a:solidFill>
                            <a:srgbClr val="000000"/>
                          </a:solidFill>
                          <a:latin typeface="Arial" charset="0"/>
                        </a:defRPr>
                      </a:lvl7pPr>
                      <a:lvl8pPr eaLnBrk="0" fontAlgn="base" hangingPunct="0">
                        <a:spcBef>
                          <a:spcPct val="20000"/>
                        </a:spcBef>
                        <a:spcAft>
                          <a:spcPct val="0"/>
                        </a:spcAft>
                        <a:defRPr>
                          <a:solidFill>
                            <a:srgbClr val="000000"/>
                          </a:solidFill>
                          <a:latin typeface="Arial" charset="0"/>
                        </a:defRPr>
                      </a:lvl8pPr>
                      <a:lvl9pPr eaLnBrk="0" fontAlgn="base" hangingPunct="0">
                        <a:spcBef>
                          <a:spcPct val="20000"/>
                        </a:spcBef>
                        <a:spcAft>
                          <a:spcPct val="0"/>
                        </a:spcAft>
                        <a:defRPr>
                          <a:solidFill>
                            <a:srgbClr val="000000"/>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宋体" pitchFamily="2" charset="-122"/>
                          <a:ea typeface="宋体" pitchFamily="2" charset="-122"/>
                        </a:rPr>
                        <a:t>操作步骤</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c>
                  <a:txBody>
                    <a:bodyPr/>
                    <a:lstStyle>
                      <a:lvl1pPr>
                        <a:defRPr sz="2800">
                          <a:solidFill>
                            <a:srgbClr val="000000"/>
                          </a:solidFill>
                          <a:latin typeface="Arial" charset="0"/>
                        </a:defRPr>
                      </a:lvl1pPr>
                      <a:lvl2pPr>
                        <a:buClr>
                          <a:schemeClr val="accent1"/>
                        </a:buClr>
                        <a:defRPr sz="2400">
                          <a:solidFill>
                            <a:srgbClr val="000000"/>
                          </a:solidFill>
                          <a:latin typeface="Arial" charset="0"/>
                        </a:defRPr>
                      </a:lvl2pPr>
                      <a:lvl3pPr>
                        <a:defRPr sz="2000">
                          <a:solidFill>
                            <a:srgbClr val="000000"/>
                          </a:solidFill>
                          <a:latin typeface="Arial" charset="0"/>
                        </a:defRPr>
                      </a:lvl3pPr>
                      <a:lvl4pPr>
                        <a:defRPr>
                          <a:solidFill>
                            <a:srgbClr val="000000"/>
                          </a:solidFill>
                          <a:latin typeface="Arial" charset="0"/>
                        </a:defRPr>
                      </a:lvl4pPr>
                      <a:lvl5pPr>
                        <a:defRPr>
                          <a:solidFill>
                            <a:srgbClr val="000000"/>
                          </a:solidFill>
                          <a:latin typeface="Arial" charset="0"/>
                        </a:defRPr>
                      </a:lvl5pPr>
                      <a:lvl6pPr eaLnBrk="0" fontAlgn="base" hangingPunct="0">
                        <a:spcBef>
                          <a:spcPct val="20000"/>
                        </a:spcBef>
                        <a:spcAft>
                          <a:spcPct val="0"/>
                        </a:spcAft>
                        <a:defRPr>
                          <a:solidFill>
                            <a:srgbClr val="000000"/>
                          </a:solidFill>
                          <a:latin typeface="Arial" charset="0"/>
                        </a:defRPr>
                      </a:lvl6pPr>
                      <a:lvl7pPr eaLnBrk="0" fontAlgn="base" hangingPunct="0">
                        <a:spcBef>
                          <a:spcPct val="20000"/>
                        </a:spcBef>
                        <a:spcAft>
                          <a:spcPct val="0"/>
                        </a:spcAft>
                        <a:defRPr>
                          <a:solidFill>
                            <a:srgbClr val="000000"/>
                          </a:solidFill>
                          <a:latin typeface="Arial" charset="0"/>
                        </a:defRPr>
                      </a:lvl7pPr>
                      <a:lvl8pPr eaLnBrk="0" fontAlgn="base" hangingPunct="0">
                        <a:spcBef>
                          <a:spcPct val="20000"/>
                        </a:spcBef>
                        <a:spcAft>
                          <a:spcPct val="0"/>
                        </a:spcAft>
                        <a:defRPr>
                          <a:solidFill>
                            <a:srgbClr val="000000"/>
                          </a:solidFill>
                          <a:latin typeface="Arial" charset="0"/>
                        </a:defRPr>
                      </a:lvl8pPr>
                      <a:lvl9pPr eaLnBrk="0" fontAlgn="base" hangingPunct="0">
                        <a:spcBef>
                          <a:spcPct val="20000"/>
                        </a:spcBef>
                        <a:spcAft>
                          <a:spcPct val="0"/>
                        </a:spcAft>
                        <a:defRPr>
                          <a:solidFill>
                            <a:srgbClr val="000000"/>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r>
                        <a:rPr kumimoji="0" lang="zh-CN" altLang="en-US" sz="18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、打开打印界面；</a:t>
                      </a:r>
                      <a:endParaRPr kumimoji="0" lang="zh-CN" altLang="en-US" sz="1800" b="1" i="0" u="none" strike="noStrike" cap="none" normalizeH="0" baseline="0" smtClean="0">
                        <a:ln>
                          <a:noFill/>
                        </a:ln>
                        <a:solidFill>
                          <a:srgbClr val="656D77"/>
                        </a:solidFill>
                        <a:effectLst/>
                        <a:latin typeface="Arial"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2</a:t>
                      </a:r>
                      <a:r>
                        <a:rPr kumimoji="0" lang="zh-CN" altLang="en-US" sz="1800" b="1" i="0" u="none" strike="noStrike" cap="none" normalizeH="0" baseline="0" smtClean="0">
                          <a:ln>
                            <a:noFill/>
                          </a:ln>
                          <a:solidFill>
                            <a:srgbClr val="000000"/>
                          </a:solidFill>
                          <a:effectLst/>
                          <a:latin typeface="宋体" pitchFamily="2" charset="-122"/>
                          <a:ea typeface="宋体" pitchFamily="2" charset="-122"/>
                        </a:rPr>
                        <a:t>、打印范围选择</a:t>
                      </a:r>
                      <a:r>
                        <a:rPr kumimoji="0" lang="zh-CN" altLang="en-US" sz="1800" b="1" i="0" u="none" strike="noStrike" cap="none" normalizeH="0" baseline="0" smtClean="0">
                          <a:ln>
                            <a:noFill/>
                          </a:ln>
                          <a:solidFill>
                            <a:srgbClr val="000000"/>
                          </a:solidFill>
                          <a:effectLst/>
                          <a:latin typeface="Arial"/>
                          <a:ea typeface="宋体" pitchFamily="2" charset="-122"/>
                        </a:rPr>
                        <a:t>“</a:t>
                      </a:r>
                      <a:r>
                        <a:rPr kumimoji="0" lang="zh-CN" altLang="en-US" sz="1800" b="1" i="0" u="none" strike="noStrike" cap="none" normalizeH="0" baseline="0" smtClean="0">
                          <a:ln>
                            <a:noFill/>
                          </a:ln>
                          <a:solidFill>
                            <a:srgbClr val="000000"/>
                          </a:solidFill>
                          <a:effectLst/>
                          <a:latin typeface="宋体" pitchFamily="2" charset="-122"/>
                          <a:ea typeface="宋体" pitchFamily="2" charset="-122"/>
                        </a:rPr>
                        <a:t>全部</a:t>
                      </a:r>
                      <a:r>
                        <a:rPr kumimoji="0" lang="zh-CN" altLang="en-US" sz="1800" b="1" i="0" u="none" strike="noStrike" cap="none" normalizeH="0" baseline="0" smtClean="0">
                          <a:ln>
                            <a:noFill/>
                          </a:ln>
                          <a:solidFill>
                            <a:srgbClr val="000000"/>
                          </a:solidFill>
                          <a:effectLst/>
                          <a:latin typeface="Arial"/>
                          <a:ea typeface="宋体" pitchFamily="2" charset="-122"/>
                        </a:rPr>
                        <a:t>”</a:t>
                      </a:r>
                      <a:r>
                        <a:rPr kumimoji="0" lang="zh-CN" altLang="en-US" sz="1800" b="1" i="0" u="none" strike="noStrike" cap="none" normalizeH="0" baseline="0" smtClean="0">
                          <a:ln>
                            <a:noFill/>
                          </a:ln>
                          <a:solidFill>
                            <a:srgbClr val="000000"/>
                          </a:solidFill>
                          <a:effectLst/>
                          <a:latin typeface="宋体" pitchFamily="2" charset="-122"/>
                          <a:ea typeface="宋体" pitchFamily="2" charset="-122"/>
                        </a:rPr>
                        <a:t>；</a:t>
                      </a:r>
                      <a:endParaRPr kumimoji="0" lang="zh-CN" altLang="en-US" sz="1800" b="1" i="0" u="none" strike="noStrike" cap="none" normalizeH="0" baseline="0" smtClean="0">
                        <a:ln>
                          <a:noFill/>
                        </a:ln>
                        <a:solidFill>
                          <a:srgbClr val="656D77"/>
                        </a:solidFill>
                        <a:effectLst/>
                        <a:latin typeface="Arial"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rPr>
                        <a:t>3</a:t>
                      </a:r>
                      <a:r>
                        <a:rPr kumimoji="0" lang="zh-CN" altLang="en-US" sz="1800" b="1" i="0" u="none" strike="noStrike" cap="none" normalizeH="0" baseline="0" smtClean="0">
                          <a:ln>
                            <a:noFill/>
                          </a:ln>
                          <a:solidFill>
                            <a:srgbClr val="000000"/>
                          </a:solidFill>
                          <a:effectLst/>
                          <a:latin typeface="宋体" pitchFamily="2" charset="-122"/>
                          <a:ea typeface="宋体" pitchFamily="2" charset="-122"/>
                        </a:rPr>
                        <a:t>、打印内容选择</a:t>
                      </a:r>
                      <a:r>
                        <a:rPr kumimoji="0" lang="zh-CN" altLang="en-US" sz="1800" b="1" i="0" u="none" strike="noStrike" cap="none" normalizeH="0" baseline="0" smtClean="0">
                          <a:ln>
                            <a:noFill/>
                          </a:ln>
                          <a:solidFill>
                            <a:srgbClr val="000000"/>
                          </a:solidFill>
                          <a:effectLst/>
                          <a:latin typeface="Arial"/>
                          <a:ea typeface="宋体" pitchFamily="2" charset="-122"/>
                        </a:rPr>
                        <a:t>“</a:t>
                      </a:r>
                      <a:r>
                        <a:rPr kumimoji="0" lang="zh-CN" altLang="en-US" sz="1800" b="1" i="0" u="none" strike="noStrike" cap="none" normalizeH="0" baseline="0" smtClean="0">
                          <a:ln>
                            <a:noFill/>
                          </a:ln>
                          <a:solidFill>
                            <a:srgbClr val="000000"/>
                          </a:solidFill>
                          <a:effectLst/>
                          <a:latin typeface="宋体" pitchFamily="2" charset="-122"/>
                          <a:ea typeface="宋体" pitchFamily="2" charset="-122"/>
                        </a:rPr>
                        <a:t>讲义</a:t>
                      </a:r>
                      <a:r>
                        <a:rPr kumimoji="0" lang="zh-CN" altLang="en-US" sz="1800" b="1" i="0" u="none" strike="noStrike" cap="none" normalizeH="0" baseline="0" smtClean="0">
                          <a:ln>
                            <a:noFill/>
                          </a:ln>
                          <a:solidFill>
                            <a:srgbClr val="000000"/>
                          </a:solidFill>
                          <a:effectLst/>
                          <a:latin typeface="Arial"/>
                          <a:ea typeface="宋体" pitchFamily="2" charset="-122"/>
                        </a:rPr>
                        <a:t>”</a:t>
                      </a:r>
                      <a:r>
                        <a:rPr kumimoji="0" lang="zh-CN" altLang="en-US" sz="1800" b="1" i="0" u="none" strike="noStrike" cap="none" normalizeH="0" baseline="0" smtClean="0">
                          <a:ln>
                            <a:noFill/>
                          </a:ln>
                          <a:solidFill>
                            <a:srgbClr val="000000"/>
                          </a:solidFill>
                          <a:effectLst/>
                          <a:latin typeface="宋体" pitchFamily="2" charset="-122"/>
                          <a:ea typeface="宋体" pitchFamily="2" charset="-122"/>
                        </a:rPr>
                        <a:t>；</a:t>
                      </a:r>
                      <a:endParaRPr kumimoji="0" lang="zh-CN" altLang="en-US" sz="1800" b="1" i="0" u="none" strike="noStrike" cap="none" normalizeH="0" baseline="0" smtClean="0">
                        <a:ln>
                          <a:noFill/>
                        </a:ln>
                        <a:solidFill>
                          <a:srgbClr val="656D77"/>
                        </a:solidFill>
                        <a:effectLst/>
                        <a:latin typeface="Arial"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rPr>
                        <a:t>4</a:t>
                      </a:r>
                      <a:r>
                        <a:rPr kumimoji="0" lang="zh-CN" altLang="en-US" sz="1800" b="1" i="0" u="none" strike="noStrike" cap="none" normalizeH="0" baseline="0" smtClean="0">
                          <a:ln>
                            <a:noFill/>
                          </a:ln>
                          <a:solidFill>
                            <a:srgbClr val="000000"/>
                          </a:solidFill>
                          <a:effectLst/>
                          <a:latin typeface="宋体" pitchFamily="2" charset="-122"/>
                          <a:ea typeface="宋体" pitchFamily="2" charset="-122"/>
                        </a:rPr>
                        <a:t>、颜色</a:t>
                      </a: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rPr>
                        <a:t>/</a:t>
                      </a:r>
                      <a:r>
                        <a:rPr kumimoji="0" lang="zh-CN" altLang="en-US" sz="1800" b="1" i="0" u="none" strike="noStrike" cap="none" normalizeH="0" baseline="0" smtClean="0">
                          <a:ln>
                            <a:noFill/>
                          </a:ln>
                          <a:solidFill>
                            <a:srgbClr val="000000"/>
                          </a:solidFill>
                          <a:effectLst/>
                          <a:latin typeface="宋体" pitchFamily="2" charset="-122"/>
                          <a:ea typeface="宋体" pitchFamily="2" charset="-122"/>
                        </a:rPr>
                        <a:t>灰度选择</a:t>
                      </a:r>
                      <a:r>
                        <a:rPr kumimoji="0" lang="zh-CN" altLang="en-US" sz="1800" b="1" i="0" u="none" strike="noStrike" cap="none" normalizeH="0" baseline="0" smtClean="0">
                          <a:ln>
                            <a:noFill/>
                          </a:ln>
                          <a:solidFill>
                            <a:srgbClr val="000000"/>
                          </a:solidFill>
                          <a:effectLst/>
                          <a:latin typeface="Arial"/>
                          <a:ea typeface="宋体" pitchFamily="2" charset="-122"/>
                        </a:rPr>
                        <a:t>“</a:t>
                      </a:r>
                      <a:r>
                        <a:rPr kumimoji="0" lang="zh-CN" altLang="en-US" sz="1800" b="1" i="0" u="none" strike="noStrike" cap="none" normalizeH="0" baseline="0" smtClean="0">
                          <a:ln>
                            <a:noFill/>
                          </a:ln>
                          <a:solidFill>
                            <a:srgbClr val="000000"/>
                          </a:solidFill>
                          <a:effectLst/>
                          <a:latin typeface="宋体" pitchFamily="2" charset="-122"/>
                          <a:ea typeface="宋体" pitchFamily="2" charset="-122"/>
                        </a:rPr>
                        <a:t>灰度</a:t>
                      </a:r>
                      <a:r>
                        <a:rPr kumimoji="0" lang="zh-CN" altLang="en-US" sz="1800" b="1" i="0" u="none" strike="noStrike" cap="none" normalizeH="0" baseline="0" smtClean="0">
                          <a:ln>
                            <a:noFill/>
                          </a:ln>
                          <a:solidFill>
                            <a:srgbClr val="000000"/>
                          </a:solidFill>
                          <a:effectLst/>
                          <a:latin typeface="Arial"/>
                          <a:ea typeface="宋体" pitchFamily="2" charset="-122"/>
                        </a:rPr>
                        <a:t>”</a:t>
                      </a:r>
                      <a:r>
                        <a:rPr kumimoji="0" lang="zh-CN" altLang="en-US" sz="1800" b="1" i="0" u="none" strike="noStrike" cap="none" normalizeH="0" baseline="0" smtClean="0">
                          <a:ln>
                            <a:noFill/>
                          </a:ln>
                          <a:solidFill>
                            <a:srgbClr val="000000"/>
                          </a:solidFill>
                          <a:effectLst/>
                          <a:latin typeface="宋体" pitchFamily="2" charset="-122"/>
                          <a:ea typeface="宋体" pitchFamily="2" charset="-122"/>
                        </a:rPr>
                        <a:t>；</a:t>
                      </a:r>
                      <a:endParaRPr kumimoji="0" lang="zh-CN" altLang="en-US" sz="1800" b="1" i="0" u="none" strike="noStrike" cap="none" normalizeH="0" baseline="0" smtClean="0">
                        <a:ln>
                          <a:noFill/>
                        </a:ln>
                        <a:solidFill>
                          <a:srgbClr val="656D77"/>
                        </a:solidFill>
                        <a:effectLst/>
                        <a:latin typeface="Arial" charset="0"/>
                        <a:ea typeface="宋体"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rPr>
                        <a:t>5</a:t>
                      </a:r>
                      <a:r>
                        <a:rPr kumimoji="0" lang="zh-CN" altLang="en-US" sz="1800" b="1" i="0" u="none" strike="noStrike" cap="none" normalizeH="0" baseline="0" smtClean="0">
                          <a:ln>
                            <a:noFill/>
                          </a:ln>
                          <a:solidFill>
                            <a:srgbClr val="000000"/>
                          </a:solidFill>
                          <a:effectLst/>
                          <a:latin typeface="宋体" pitchFamily="2" charset="-122"/>
                          <a:ea typeface="宋体" pitchFamily="2" charset="-122"/>
                        </a:rPr>
                        <a:t>、点击</a:t>
                      </a:r>
                      <a:r>
                        <a:rPr kumimoji="0" lang="zh-CN" altLang="en-US" sz="1800" b="1" i="0" u="none" strike="noStrike" cap="none" normalizeH="0" baseline="0" smtClean="0">
                          <a:ln>
                            <a:noFill/>
                          </a:ln>
                          <a:solidFill>
                            <a:srgbClr val="000000"/>
                          </a:solidFill>
                          <a:effectLst/>
                          <a:latin typeface="Arial"/>
                          <a:ea typeface="宋体" pitchFamily="2" charset="-122"/>
                        </a:rPr>
                        <a:t>“</a:t>
                      </a:r>
                      <a:r>
                        <a:rPr kumimoji="0" lang="zh-CN" altLang="en-US" sz="1800" b="1" i="0" u="none" strike="noStrike" cap="none" normalizeH="0" baseline="0" smtClean="0">
                          <a:ln>
                            <a:noFill/>
                          </a:ln>
                          <a:solidFill>
                            <a:srgbClr val="000000"/>
                          </a:solidFill>
                          <a:effectLst/>
                          <a:latin typeface="宋体" pitchFamily="2" charset="-122"/>
                          <a:ea typeface="宋体" pitchFamily="2" charset="-122"/>
                        </a:rPr>
                        <a:t>确定</a:t>
                      </a:r>
                      <a:r>
                        <a:rPr kumimoji="0" lang="zh-CN" altLang="en-US" sz="1800" b="1" i="0" u="none" strike="noStrike" cap="none" normalizeH="0" baseline="0" smtClean="0">
                          <a:ln>
                            <a:noFill/>
                          </a:ln>
                          <a:solidFill>
                            <a:srgbClr val="000000"/>
                          </a:solidFill>
                          <a:effectLst/>
                          <a:latin typeface="Arial"/>
                          <a:ea typeface="宋体" pitchFamily="2" charset="-122"/>
                        </a:rPr>
                        <a:t>”</a:t>
                      </a:r>
                      <a:r>
                        <a:rPr kumimoji="0" lang="zh-CN" altLang="en-US" sz="1800" b="1" i="0" u="none" strike="noStrike" cap="none" normalizeH="0" baseline="0" smtClean="0">
                          <a:ln>
                            <a:noFill/>
                          </a:ln>
                          <a:solidFill>
                            <a:srgbClr val="000000"/>
                          </a:solidFill>
                          <a:effectLst/>
                          <a:latin typeface="宋体" pitchFamily="2" charset="-122"/>
                          <a:ea typeface="宋体" pitchFamily="2" charset="-122"/>
                        </a:rPr>
                        <a:t>。</a:t>
                      </a:r>
                      <a:r>
                        <a:rPr kumimoji="0" lang="zh-CN" altLang="en-US" sz="1800" b="1" i="0" u="none" strike="noStrike" cap="none" normalizeH="0" baseline="0" smtClean="0">
                          <a:ln>
                            <a:noFill/>
                          </a:ln>
                          <a:solidFill>
                            <a:srgbClr val="000000"/>
                          </a:solidFill>
                          <a:effectLst/>
                          <a:latin typeface="Arial"/>
                          <a:ea typeface="宋体" pitchFamily="2" charset="-122"/>
                        </a:rPr>
                        <a:t>      </a:t>
                      </a:r>
                      <a:r>
                        <a:rPr kumimoji="0" lang="zh-CN" altLang="en-US" sz="1800" b="1" i="0" u="none" strike="noStrike" cap="none" normalizeH="0" baseline="0" smtClean="0">
                          <a:ln>
                            <a:noFill/>
                          </a:ln>
                          <a:solidFill>
                            <a:srgbClr val="000000"/>
                          </a:solidFill>
                          <a:effectLst/>
                          <a:latin typeface="Times New Roman" pitchFamily="18" charset="0"/>
                          <a:ea typeface="宋体" pitchFamily="2" charset="-122"/>
                        </a:rPr>
                        <a:t> </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r>
              <a:tr h="454025">
                <a:tc>
                  <a:txBody>
                    <a:bodyPr/>
                    <a:lstStyle>
                      <a:lvl1pPr>
                        <a:defRPr sz="2800">
                          <a:solidFill>
                            <a:srgbClr val="000000"/>
                          </a:solidFill>
                          <a:latin typeface="Arial" charset="0"/>
                        </a:defRPr>
                      </a:lvl1pPr>
                      <a:lvl2pPr>
                        <a:buClr>
                          <a:schemeClr val="accent1"/>
                        </a:buClr>
                        <a:defRPr sz="2400">
                          <a:solidFill>
                            <a:srgbClr val="000000"/>
                          </a:solidFill>
                          <a:latin typeface="Arial" charset="0"/>
                        </a:defRPr>
                      </a:lvl2pPr>
                      <a:lvl3pPr>
                        <a:defRPr sz="2000">
                          <a:solidFill>
                            <a:srgbClr val="000000"/>
                          </a:solidFill>
                          <a:latin typeface="Arial" charset="0"/>
                        </a:defRPr>
                      </a:lvl3pPr>
                      <a:lvl4pPr>
                        <a:defRPr>
                          <a:solidFill>
                            <a:srgbClr val="000000"/>
                          </a:solidFill>
                          <a:latin typeface="Arial" charset="0"/>
                        </a:defRPr>
                      </a:lvl4pPr>
                      <a:lvl5pPr>
                        <a:defRPr>
                          <a:solidFill>
                            <a:srgbClr val="000000"/>
                          </a:solidFill>
                          <a:latin typeface="Arial" charset="0"/>
                        </a:defRPr>
                      </a:lvl5pPr>
                      <a:lvl6pPr eaLnBrk="0" fontAlgn="base" hangingPunct="0">
                        <a:spcBef>
                          <a:spcPct val="20000"/>
                        </a:spcBef>
                        <a:spcAft>
                          <a:spcPct val="0"/>
                        </a:spcAft>
                        <a:defRPr>
                          <a:solidFill>
                            <a:srgbClr val="000000"/>
                          </a:solidFill>
                          <a:latin typeface="Arial" charset="0"/>
                        </a:defRPr>
                      </a:lvl6pPr>
                      <a:lvl7pPr eaLnBrk="0" fontAlgn="base" hangingPunct="0">
                        <a:spcBef>
                          <a:spcPct val="20000"/>
                        </a:spcBef>
                        <a:spcAft>
                          <a:spcPct val="0"/>
                        </a:spcAft>
                        <a:defRPr>
                          <a:solidFill>
                            <a:srgbClr val="000000"/>
                          </a:solidFill>
                          <a:latin typeface="Arial" charset="0"/>
                        </a:defRPr>
                      </a:lvl7pPr>
                      <a:lvl8pPr eaLnBrk="0" fontAlgn="base" hangingPunct="0">
                        <a:spcBef>
                          <a:spcPct val="20000"/>
                        </a:spcBef>
                        <a:spcAft>
                          <a:spcPct val="0"/>
                        </a:spcAft>
                        <a:defRPr>
                          <a:solidFill>
                            <a:srgbClr val="000000"/>
                          </a:solidFill>
                          <a:latin typeface="Arial" charset="0"/>
                        </a:defRPr>
                      </a:lvl8pPr>
                      <a:lvl9pPr eaLnBrk="0" fontAlgn="base" hangingPunct="0">
                        <a:spcBef>
                          <a:spcPct val="20000"/>
                        </a:spcBef>
                        <a:spcAft>
                          <a:spcPct val="0"/>
                        </a:spcAft>
                        <a:defRPr>
                          <a:solidFill>
                            <a:srgbClr val="000000"/>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宋体" pitchFamily="2" charset="-122"/>
                          <a:ea typeface="宋体" pitchFamily="2" charset="-122"/>
                        </a:rPr>
                        <a:t>预期输出</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defRPr sz="2800">
                          <a:solidFill>
                            <a:srgbClr val="000000"/>
                          </a:solidFill>
                          <a:latin typeface="Arial" charset="0"/>
                        </a:defRPr>
                      </a:lvl1pPr>
                      <a:lvl2pPr>
                        <a:buClr>
                          <a:schemeClr val="accent1"/>
                        </a:buClr>
                        <a:defRPr sz="2400">
                          <a:solidFill>
                            <a:srgbClr val="000000"/>
                          </a:solidFill>
                          <a:latin typeface="Arial" charset="0"/>
                        </a:defRPr>
                      </a:lvl2pPr>
                      <a:lvl3pPr>
                        <a:defRPr sz="2000">
                          <a:solidFill>
                            <a:srgbClr val="000000"/>
                          </a:solidFill>
                          <a:latin typeface="Arial" charset="0"/>
                        </a:defRPr>
                      </a:lvl3pPr>
                      <a:lvl4pPr>
                        <a:defRPr>
                          <a:solidFill>
                            <a:srgbClr val="000000"/>
                          </a:solidFill>
                          <a:latin typeface="Arial" charset="0"/>
                        </a:defRPr>
                      </a:lvl4pPr>
                      <a:lvl5pPr>
                        <a:defRPr>
                          <a:solidFill>
                            <a:srgbClr val="000000"/>
                          </a:solidFill>
                          <a:latin typeface="Arial" charset="0"/>
                        </a:defRPr>
                      </a:lvl5pPr>
                      <a:lvl6pPr eaLnBrk="0" fontAlgn="base" hangingPunct="0">
                        <a:spcBef>
                          <a:spcPct val="20000"/>
                        </a:spcBef>
                        <a:spcAft>
                          <a:spcPct val="0"/>
                        </a:spcAft>
                        <a:defRPr>
                          <a:solidFill>
                            <a:srgbClr val="000000"/>
                          </a:solidFill>
                          <a:latin typeface="Arial" charset="0"/>
                        </a:defRPr>
                      </a:lvl6pPr>
                      <a:lvl7pPr eaLnBrk="0" fontAlgn="base" hangingPunct="0">
                        <a:spcBef>
                          <a:spcPct val="20000"/>
                        </a:spcBef>
                        <a:spcAft>
                          <a:spcPct val="0"/>
                        </a:spcAft>
                        <a:defRPr>
                          <a:solidFill>
                            <a:srgbClr val="000000"/>
                          </a:solidFill>
                          <a:latin typeface="Arial" charset="0"/>
                        </a:defRPr>
                      </a:lvl7pPr>
                      <a:lvl8pPr eaLnBrk="0" fontAlgn="base" hangingPunct="0">
                        <a:spcBef>
                          <a:spcPct val="20000"/>
                        </a:spcBef>
                        <a:spcAft>
                          <a:spcPct val="0"/>
                        </a:spcAft>
                        <a:defRPr>
                          <a:solidFill>
                            <a:srgbClr val="000000"/>
                          </a:solidFill>
                          <a:latin typeface="Arial" charset="0"/>
                        </a:defRPr>
                      </a:lvl8pPr>
                      <a:lvl9pPr eaLnBrk="0" fontAlgn="base" hangingPunct="0">
                        <a:spcBef>
                          <a:spcPct val="20000"/>
                        </a:spcBef>
                        <a:spcAft>
                          <a:spcPct val="0"/>
                        </a:spcAft>
                        <a:defRPr>
                          <a:solidFill>
                            <a:srgbClr val="000000"/>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宋体" pitchFamily="2" charset="-122"/>
                          <a:ea typeface="宋体" pitchFamily="2" charset="-122"/>
                        </a:rPr>
                        <a:t>打印出全部幻灯片为讲义，灰度且不加框。</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587691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4000" smtClean="0">
                <a:effectLst/>
              </a:rPr>
              <a:t>测试用例</a:t>
            </a:r>
            <a:r>
              <a:rPr lang="en-US" altLang="zh-CN" sz="4000" smtClean="0">
                <a:effectLst/>
              </a:rPr>
              <a:t>3</a:t>
            </a:r>
            <a:endParaRPr lang="zh-CN" altLang="en-US" sz="4000" smtClean="0">
              <a:effectLst/>
            </a:endParaRPr>
          </a:p>
        </p:txBody>
      </p:sp>
      <p:graphicFrame>
        <p:nvGraphicFramePr>
          <p:cNvPr id="210010" name="Group 90"/>
          <p:cNvGraphicFramePr>
            <a:graphicFrameLocks noGrp="1"/>
          </p:cNvGraphicFramePr>
          <p:nvPr>
            <p:ph idx="1"/>
            <p:extLst>
              <p:ext uri="{D42A27DB-BD31-4B8C-83A1-F6EECF244321}">
                <p14:modId xmlns:p14="http://schemas.microsoft.com/office/powerpoint/2010/main" val="2399785527"/>
              </p:ext>
            </p:extLst>
          </p:nvPr>
        </p:nvGraphicFramePr>
        <p:xfrm>
          <a:off x="582488" y="1235022"/>
          <a:ext cx="8382000" cy="5218314"/>
        </p:xfrm>
        <a:graphic>
          <a:graphicData uri="http://schemas.openxmlformats.org/drawingml/2006/table">
            <a:tbl>
              <a:tblPr/>
              <a:tblGrid>
                <a:gridCol w="1768475"/>
                <a:gridCol w="6613525"/>
              </a:tblGrid>
              <a:tr h="646034">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宋体" pitchFamily="2" charset="-122"/>
                          <a:ea typeface="宋体" pitchFamily="2" charset="-122"/>
                        </a:rPr>
                        <a:t>测试用例编号</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PPT</a:t>
                      </a:r>
                      <a:r>
                        <a:rPr kumimoji="0" lang="en-US" altLang="zh-CN" sz="1800" b="1" i="0" u="none" strike="noStrike" cap="none" normalizeH="0" baseline="0" smtClean="0">
                          <a:ln>
                            <a:noFill/>
                          </a:ln>
                          <a:solidFill>
                            <a:srgbClr val="000000"/>
                          </a:solidFill>
                          <a:effectLst/>
                          <a:latin typeface="Arial"/>
                          <a:ea typeface="宋体" pitchFamily="2" charset="-122"/>
                          <a:cs typeface="Times New Roman" pitchFamily="18" charset="0"/>
                        </a:rPr>
                        <a:t>—</a:t>
                      </a: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ST</a:t>
                      </a:r>
                      <a:r>
                        <a:rPr kumimoji="0" lang="en-US" altLang="zh-CN" sz="1800" b="1" i="0" u="none" strike="noStrike" cap="none" normalizeH="0" baseline="0" smtClean="0">
                          <a:ln>
                            <a:noFill/>
                          </a:ln>
                          <a:solidFill>
                            <a:srgbClr val="000000"/>
                          </a:solidFill>
                          <a:effectLst/>
                          <a:latin typeface="Arial"/>
                          <a:ea typeface="宋体" pitchFamily="2" charset="-122"/>
                          <a:cs typeface="Times New Roman" pitchFamily="18" charset="0"/>
                        </a:rPr>
                        <a:t>—</a:t>
                      </a: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FUNCTION</a:t>
                      </a:r>
                      <a:r>
                        <a:rPr kumimoji="0" lang="en-US" altLang="zh-CN" sz="1800" b="1" i="0" u="none" strike="noStrike" cap="none" normalizeH="0" baseline="0" smtClean="0">
                          <a:ln>
                            <a:noFill/>
                          </a:ln>
                          <a:solidFill>
                            <a:srgbClr val="000000"/>
                          </a:solidFill>
                          <a:effectLst/>
                          <a:latin typeface="Arial"/>
                          <a:ea typeface="宋体" pitchFamily="2" charset="-122"/>
                          <a:cs typeface="Times New Roman" pitchFamily="18" charset="0"/>
                        </a:rPr>
                        <a:t>—</a:t>
                      </a: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PRINT</a:t>
                      </a:r>
                      <a:r>
                        <a:rPr kumimoji="0" lang="en-US" altLang="zh-CN" sz="1800" b="1" i="0" u="none" strike="noStrike" cap="none" normalizeH="0" baseline="0" smtClean="0">
                          <a:ln>
                            <a:noFill/>
                          </a:ln>
                          <a:solidFill>
                            <a:srgbClr val="000000"/>
                          </a:solidFill>
                          <a:effectLst/>
                          <a:latin typeface="Arial"/>
                          <a:ea typeface="宋体" pitchFamily="2" charset="-122"/>
                          <a:cs typeface="Times New Roman" pitchFamily="18" charset="0"/>
                        </a:rPr>
                        <a:t>—</a:t>
                      </a: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003</a:t>
                      </a:r>
                      <a:endParaRPr kumimoji="0" lang="en-US" altLang="zh-CN"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14" marB="45714" anchor="ct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r>
              <a:tr h="385716">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宋体" pitchFamily="2" charset="-122"/>
                          <a:ea typeface="宋体" pitchFamily="2" charset="-122"/>
                        </a:rPr>
                        <a:t>测试项目</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宋体" pitchFamily="2" charset="-122"/>
                          <a:ea typeface="宋体" pitchFamily="2" charset="-122"/>
                        </a:rPr>
                        <a:t>测试</a:t>
                      </a: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powerpoint</a:t>
                      </a:r>
                      <a:r>
                        <a:rPr kumimoji="0" lang="zh-CN" altLang="en-US" sz="1800" b="1" i="0" u="none" strike="noStrike" cap="none" normalizeH="0" baseline="0" smtClean="0">
                          <a:ln>
                            <a:noFill/>
                          </a:ln>
                          <a:solidFill>
                            <a:srgbClr val="000000"/>
                          </a:solidFill>
                          <a:effectLst/>
                          <a:latin typeface="宋体" pitchFamily="2" charset="-122"/>
                          <a:ea typeface="宋体" pitchFamily="2" charset="-122"/>
                        </a:rPr>
                        <a:t>打印功能</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marT="45714" marB="45714"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r>
              <a:tr h="646034">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宋体" pitchFamily="2" charset="-122"/>
                          <a:ea typeface="宋体" pitchFamily="2" charset="-122"/>
                        </a:rPr>
                        <a:t>测试标题</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宋体" pitchFamily="2" charset="-122"/>
                          <a:ea typeface="宋体" pitchFamily="2" charset="-122"/>
                        </a:rPr>
                        <a:t>打印</a:t>
                      </a: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PowerPoint</a:t>
                      </a:r>
                      <a:r>
                        <a:rPr kumimoji="0" lang="zh-CN" altLang="en-US" sz="1800" b="1" i="0" u="none" strike="noStrike" cap="none" normalizeH="0" baseline="0" smtClean="0">
                          <a:ln>
                            <a:noFill/>
                          </a:ln>
                          <a:solidFill>
                            <a:srgbClr val="000000"/>
                          </a:solidFill>
                          <a:effectLst/>
                          <a:latin typeface="宋体" pitchFamily="2" charset="-122"/>
                          <a:ea typeface="宋体" pitchFamily="2" charset="-122"/>
                        </a:rPr>
                        <a:t>文件</a:t>
                      </a: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rPr>
                        <a:t>A</a:t>
                      </a:r>
                      <a:r>
                        <a:rPr kumimoji="0" lang="zh-CN" altLang="en-US" sz="1800" b="1" i="0" u="none" strike="noStrike" cap="none" normalizeH="0" baseline="0" smtClean="0">
                          <a:ln>
                            <a:noFill/>
                          </a:ln>
                          <a:solidFill>
                            <a:srgbClr val="000000"/>
                          </a:solidFill>
                          <a:effectLst/>
                          <a:latin typeface="宋体" pitchFamily="2" charset="-122"/>
                          <a:ea typeface="宋体" pitchFamily="2" charset="-122"/>
                        </a:rPr>
                        <a:t>全部的备注页，黑白，加框</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marT="45714" marB="45714" anchor="ctr"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r>
              <a:tr h="385716">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宋体" pitchFamily="2" charset="-122"/>
                          <a:ea typeface="宋体" pitchFamily="2" charset="-122"/>
                        </a:rPr>
                        <a:t>重要级别</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宋体" pitchFamily="2" charset="-122"/>
                          <a:ea typeface="宋体" pitchFamily="2" charset="-122"/>
                        </a:rPr>
                        <a:t>中</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marT="45714" marB="45714"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r>
              <a:tr h="646034">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宋体" pitchFamily="2" charset="-122"/>
                          <a:ea typeface="宋体" pitchFamily="2" charset="-122"/>
                        </a:rPr>
                        <a:t>预置条件</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PowerPoint</a:t>
                      </a:r>
                      <a:r>
                        <a:rPr kumimoji="0" lang="zh-CN" altLang="en-US" sz="18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文件</a:t>
                      </a: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a:t>
                      </a:r>
                      <a:r>
                        <a:rPr kumimoji="0" lang="zh-CN" altLang="en-US" sz="18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已被打开，电脑主机已连接有效打印机</a:t>
                      </a:r>
                      <a:endPar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14" marB="45714"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r>
              <a:tr h="385716">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宋体" pitchFamily="2" charset="-122"/>
                          <a:ea typeface="宋体" pitchFamily="2" charset="-122"/>
                        </a:rPr>
                        <a:t>输入</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宋体" pitchFamily="2" charset="-122"/>
                          <a:ea typeface="宋体" pitchFamily="2" charset="-122"/>
                        </a:rPr>
                        <a:t>文件</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cs typeface="Times New Roman" pitchFamily="18" charset="0"/>
                        </a:rPr>
                        <a:t>A</a:t>
                      </a:r>
                      <a:r>
                        <a:rPr kumimoji="0" lang="zh-CN" altLang="en-US" sz="1800" b="1" i="0" u="none" strike="noStrike" cap="none" normalizeH="0" baseline="0" dirty="0" smtClean="0">
                          <a:ln>
                            <a:noFill/>
                          </a:ln>
                          <a:solidFill>
                            <a:srgbClr val="000000"/>
                          </a:solidFill>
                          <a:effectLst/>
                          <a:latin typeface="宋体" pitchFamily="2" charset="-122"/>
                          <a:ea typeface="宋体" pitchFamily="2" charset="-122"/>
                        </a:rPr>
                        <a:t>：</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rPr>
                        <a:t>D:\</a:t>
                      </a:r>
                      <a:r>
                        <a:rPr kumimoji="0" lang="zh-CN" altLang="en-US" sz="1800" b="1" i="0" u="none" strike="noStrike" cap="none" normalizeH="0" baseline="0" dirty="0" smtClean="0">
                          <a:ln>
                            <a:noFill/>
                          </a:ln>
                          <a:solidFill>
                            <a:srgbClr val="000000"/>
                          </a:solidFill>
                          <a:effectLst/>
                          <a:latin typeface="宋体" pitchFamily="2" charset="-122"/>
                          <a:ea typeface="宋体" pitchFamily="2" charset="-122"/>
                        </a:rPr>
                        <a:t>系统测试</a:t>
                      </a:r>
                      <a:r>
                        <a:rPr kumimoji="0" lang="en-US" altLang="zh-CN" sz="1800" b="1" i="0" u="none" strike="noStrike" cap="none" normalizeH="0" baseline="0" dirty="0" smtClean="0">
                          <a:ln>
                            <a:noFill/>
                          </a:ln>
                          <a:solidFill>
                            <a:srgbClr val="000000"/>
                          </a:solidFill>
                          <a:effectLst/>
                          <a:latin typeface="Times New Roman" pitchFamily="18" charset="0"/>
                          <a:ea typeface="宋体" pitchFamily="2" charset="-122"/>
                        </a:rPr>
                        <a:t>.</a:t>
                      </a:r>
                      <a:r>
                        <a:rPr kumimoji="0" lang="en-US" altLang="zh-CN" sz="1800" b="1" i="0" u="none" strike="noStrike" cap="none" normalizeH="0" baseline="0" dirty="0" err="1" smtClean="0">
                          <a:ln>
                            <a:noFill/>
                          </a:ln>
                          <a:solidFill>
                            <a:srgbClr val="000000"/>
                          </a:solidFill>
                          <a:effectLst/>
                          <a:latin typeface="Times New Roman" pitchFamily="18" charset="0"/>
                          <a:ea typeface="宋体" pitchFamily="2" charset="-122"/>
                        </a:rPr>
                        <a:t>ppt</a:t>
                      </a:r>
                      <a:endParaRPr kumimoji="0" lang="en-US" altLang="zh-CN" sz="1800" b="0" i="0" u="none" strike="noStrike" cap="none" normalizeH="0" baseline="0" dirty="0" smtClean="0">
                        <a:ln>
                          <a:noFill/>
                        </a:ln>
                        <a:solidFill>
                          <a:schemeClr val="tx1"/>
                        </a:solidFill>
                        <a:effectLst/>
                        <a:latin typeface="Arial" charset="0"/>
                        <a:ea typeface="宋体" pitchFamily="2" charset="-122"/>
                      </a:endParaRPr>
                    </a:p>
                  </a:txBody>
                  <a:tcPr marT="45714" marB="45714"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r>
              <a:tr h="1737148">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宋体" pitchFamily="2" charset="-122"/>
                          <a:ea typeface="宋体" pitchFamily="2" charset="-122"/>
                        </a:rPr>
                        <a:t>操作步骤</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1</a:t>
                      </a:r>
                      <a:r>
                        <a:rPr kumimoji="0" lang="zh-CN" altLang="en-US" sz="18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、打开打印界面；</a:t>
                      </a:r>
                      <a:endParaRPr kumimoji="0" lang="zh-CN" altLang="en-US" sz="1800" b="1" i="0" u="none" strike="noStrike" cap="none" normalizeH="0" baseline="0" smtClean="0">
                        <a:ln>
                          <a:noFill/>
                        </a:ln>
                        <a:solidFill>
                          <a:srgbClr val="656D77"/>
                        </a:solidFill>
                        <a:effectLst/>
                        <a:latin typeface="Arial"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2</a:t>
                      </a:r>
                      <a:r>
                        <a:rPr kumimoji="0" lang="zh-CN" altLang="en-US" sz="18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、打印范围选择</a:t>
                      </a:r>
                      <a:r>
                        <a:rPr kumimoji="0" lang="zh-CN" altLang="en-US" sz="1800" b="1" i="0" u="none" strike="noStrike" cap="none" normalizeH="0" baseline="0" smtClean="0">
                          <a:ln>
                            <a:noFill/>
                          </a:ln>
                          <a:solidFill>
                            <a:srgbClr val="000000"/>
                          </a:solidFill>
                          <a:effectLst/>
                          <a:latin typeface="Arial"/>
                          <a:ea typeface="宋体" pitchFamily="2" charset="-122"/>
                          <a:cs typeface="Times New Roman" pitchFamily="18" charset="0"/>
                        </a:rPr>
                        <a:t>“</a:t>
                      </a:r>
                      <a:r>
                        <a:rPr kumimoji="0" lang="zh-CN" altLang="en-US" sz="18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全部</a:t>
                      </a:r>
                      <a:r>
                        <a:rPr kumimoji="0" lang="zh-CN" altLang="en-US" sz="1800" b="1" i="0" u="none" strike="noStrike" cap="none" normalizeH="0" baseline="0" smtClean="0">
                          <a:ln>
                            <a:noFill/>
                          </a:ln>
                          <a:solidFill>
                            <a:srgbClr val="000000"/>
                          </a:solidFill>
                          <a:effectLst/>
                          <a:latin typeface="Arial"/>
                          <a:ea typeface="宋体" pitchFamily="2" charset="-122"/>
                          <a:cs typeface="Times New Roman" pitchFamily="18" charset="0"/>
                        </a:rPr>
                        <a:t>”</a:t>
                      </a:r>
                      <a:r>
                        <a:rPr kumimoji="0" lang="zh-CN" altLang="en-US" sz="18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a:t>
                      </a:r>
                      <a:endParaRPr kumimoji="0" lang="zh-CN" altLang="en-US" sz="1800" b="1" i="0" u="none" strike="noStrike" cap="none" normalizeH="0" baseline="0" smtClean="0">
                        <a:ln>
                          <a:noFill/>
                        </a:ln>
                        <a:solidFill>
                          <a:srgbClr val="656D77"/>
                        </a:solidFill>
                        <a:effectLst/>
                        <a:latin typeface="Arial"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3</a:t>
                      </a:r>
                      <a:r>
                        <a:rPr kumimoji="0" lang="zh-CN" altLang="en-US" sz="18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、打印内容选择</a:t>
                      </a:r>
                      <a:r>
                        <a:rPr kumimoji="0" lang="zh-CN" altLang="en-US" sz="1800" b="1" i="0" u="none" strike="noStrike" cap="none" normalizeH="0" baseline="0" smtClean="0">
                          <a:ln>
                            <a:noFill/>
                          </a:ln>
                          <a:solidFill>
                            <a:srgbClr val="000000"/>
                          </a:solidFill>
                          <a:effectLst/>
                          <a:latin typeface="Arial"/>
                          <a:ea typeface="宋体" pitchFamily="2" charset="-122"/>
                          <a:cs typeface="Times New Roman" pitchFamily="18" charset="0"/>
                        </a:rPr>
                        <a:t>“</a:t>
                      </a:r>
                      <a:r>
                        <a:rPr kumimoji="0" lang="zh-CN" altLang="en-US" sz="18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备注页</a:t>
                      </a:r>
                      <a:r>
                        <a:rPr kumimoji="0" lang="zh-CN" altLang="en-US" sz="1800" b="1" i="0" u="none" strike="noStrike" cap="none" normalizeH="0" baseline="0" smtClean="0">
                          <a:ln>
                            <a:noFill/>
                          </a:ln>
                          <a:solidFill>
                            <a:srgbClr val="000000"/>
                          </a:solidFill>
                          <a:effectLst/>
                          <a:latin typeface="Arial"/>
                          <a:ea typeface="宋体" pitchFamily="2" charset="-122"/>
                          <a:cs typeface="Times New Roman" pitchFamily="18" charset="0"/>
                        </a:rPr>
                        <a:t>”</a:t>
                      </a:r>
                      <a:r>
                        <a:rPr kumimoji="0" lang="zh-CN" altLang="en-US" sz="18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a:t>
                      </a:r>
                      <a:endParaRPr kumimoji="0" lang="zh-CN" altLang="en-US" sz="1800" b="1" i="0" u="none" strike="noStrike" cap="none" normalizeH="0" baseline="0" smtClean="0">
                        <a:ln>
                          <a:noFill/>
                        </a:ln>
                        <a:solidFill>
                          <a:srgbClr val="656D77"/>
                        </a:solidFill>
                        <a:effectLst/>
                        <a:latin typeface="Arial"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4</a:t>
                      </a:r>
                      <a:r>
                        <a:rPr kumimoji="0" lang="zh-CN" altLang="en-US" sz="18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、颜色</a:t>
                      </a: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a:t>
                      </a:r>
                      <a:r>
                        <a:rPr kumimoji="0" lang="zh-CN" altLang="en-US" sz="18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灰度选择</a:t>
                      </a:r>
                      <a:r>
                        <a:rPr kumimoji="0" lang="zh-CN" altLang="en-US" sz="1800" b="1" i="0" u="none" strike="noStrike" cap="none" normalizeH="0" baseline="0" smtClean="0">
                          <a:ln>
                            <a:noFill/>
                          </a:ln>
                          <a:solidFill>
                            <a:srgbClr val="000000"/>
                          </a:solidFill>
                          <a:effectLst/>
                          <a:latin typeface="Arial"/>
                          <a:ea typeface="宋体" pitchFamily="2" charset="-122"/>
                          <a:cs typeface="Times New Roman" pitchFamily="18" charset="0"/>
                        </a:rPr>
                        <a:t>“</a:t>
                      </a:r>
                      <a:r>
                        <a:rPr kumimoji="0" lang="zh-CN" altLang="en-US" sz="18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黑白</a:t>
                      </a:r>
                      <a:r>
                        <a:rPr kumimoji="0" lang="zh-CN" altLang="en-US" sz="1800" b="1" i="0" u="none" strike="noStrike" cap="none" normalizeH="0" baseline="0" smtClean="0">
                          <a:ln>
                            <a:noFill/>
                          </a:ln>
                          <a:solidFill>
                            <a:srgbClr val="000000"/>
                          </a:solidFill>
                          <a:effectLst/>
                          <a:latin typeface="Arial"/>
                          <a:ea typeface="宋体" pitchFamily="2" charset="-122"/>
                          <a:cs typeface="Times New Roman" pitchFamily="18" charset="0"/>
                        </a:rPr>
                        <a:t>”</a:t>
                      </a:r>
                      <a:r>
                        <a:rPr kumimoji="0" lang="zh-CN" altLang="en-US" sz="18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a:t>
                      </a:r>
                      <a:endParaRPr kumimoji="0" lang="zh-CN" altLang="en-US" sz="1800" b="1" i="0" u="none" strike="noStrike" cap="none" normalizeH="0" baseline="0" smtClean="0">
                        <a:ln>
                          <a:noFill/>
                        </a:ln>
                        <a:solidFill>
                          <a:srgbClr val="656D77"/>
                        </a:solidFill>
                        <a:effectLst/>
                        <a:latin typeface="Arial"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5</a:t>
                      </a:r>
                      <a:r>
                        <a:rPr kumimoji="0" lang="zh-CN" altLang="en-US" sz="18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、在</a:t>
                      </a:r>
                      <a:r>
                        <a:rPr kumimoji="0" lang="zh-CN" altLang="en-US" sz="1800" b="1" i="0" u="none" strike="noStrike" cap="none" normalizeH="0" baseline="0" smtClean="0">
                          <a:ln>
                            <a:noFill/>
                          </a:ln>
                          <a:solidFill>
                            <a:srgbClr val="000000"/>
                          </a:solidFill>
                          <a:effectLst/>
                          <a:latin typeface="Arial"/>
                          <a:ea typeface="宋体" pitchFamily="2" charset="-122"/>
                          <a:cs typeface="Times New Roman" pitchFamily="18" charset="0"/>
                        </a:rPr>
                        <a:t>“</a:t>
                      </a:r>
                      <a:r>
                        <a:rPr kumimoji="0" lang="zh-CN" altLang="en-US" sz="18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幻灯片加框</a:t>
                      </a:r>
                      <a:r>
                        <a:rPr kumimoji="0" lang="zh-CN" altLang="en-US" sz="1800" b="1" i="0" u="none" strike="noStrike" cap="none" normalizeH="0" baseline="0" smtClean="0">
                          <a:ln>
                            <a:noFill/>
                          </a:ln>
                          <a:solidFill>
                            <a:srgbClr val="000000"/>
                          </a:solidFill>
                          <a:effectLst/>
                          <a:latin typeface="Arial"/>
                          <a:ea typeface="宋体" pitchFamily="2" charset="-122"/>
                          <a:cs typeface="Times New Roman" pitchFamily="18" charset="0"/>
                        </a:rPr>
                        <a:t>”</a:t>
                      </a:r>
                      <a:r>
                        <a:rPr kumimoji="0" lang="zh-CN" altLang="en-US" sz="18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前打勾；</a:t>
                      </a:r>
                      <a:endParaRPr kumimoji="0" lang="zh-CN" altLang="en-US" sz="1800" b="1" i="0" u="none" strike="noStrike" cap="none" normalizeH="0" baseline="0" smtClean="0">
                        <a:ln>
                          <a:noFill/>
                        </a:ln>
                        <a:solidFill>
                          <a:srgbClr val="656D77"/>
                        </a:solidFill>
                        <a:effectLst/>
                        <a:latin typeface="Arial" charset="0"/>
                        <a:ea typeface="宋体" pitchFamily="2" charset="-122"/>
                        <a:cs typeface="Times New Roman"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6</a:t>
                      </a:r>
                      <a:r>
                        <a:rPr kumimoji="0" lang="zh-CN" altLang="en-US" sz="18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、点击</a:t>
                      </a:r>
                      <a:r>
                        <a:rPr kumimoji="0" lang="zh-CN" altLang="en-US" sz="1800" b="1" i="0" u="none" strike="noStrike" cap="none" normalizeH="0" baseline="0" smtClean="0">
                          <a:ln>
                            <a:noFill/>
                          </a:ln>
                          <a:solidFill>
                            <a:srgbClr val="000000"/>
                          </a:solidFill>
                          <a:effectLst/>
                          <a:latin typeface="Arial"/>
                          <a:ea typeface="宋体" pitchFamily="2" charset="-122"/>
                          <a:cs typeface="Times New Roman" pitchFamily="18" charset="0"/>
                        </a:rPr>
                        <a:t>“</a:t>
                      </a:r>
                      <a:r>
                        <a:rPr kumimoji="0" lang="zh-CN" altLang="en-US" sz="18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确定</a:t>
                      </a:r>
                      <a:r>
                        <a:rPr kumimoji="0" lang="zh-CN" altLang="en-US" sz="1800" b="1" i="0" u="none" strike="noStrike" cap="none" normalizeH="0" baseline="0" smtClean="0">
                          <a:ln>
                            <a:noFill/>
                          </a:ln>
                          <a:solidFill>
                            <a:srgbClr val="000000"/>
                          </a:solidFill>
                          <a:effectLst/>
                          <a:latin typeface="Arial"/>
                          <a:ea typeface="宋体" pitchFamily="2" charset="-122"/>
                          <a:cs typeface="Times New Roman" pitchFamily="18" charset="0"/>
                        </a:rPr>
                        <a:t>”</a:t>
                      </a:r>
                      <a:r>
                        <a:rPr kumimoji="0" lang="zh-CN" altLang="en-US" sz="18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a:t>
                      </a:r>
                      <a:r>
                        <a:rPr kumimoji="0" lang="zh-CN" altLang="en-US" sz="1800" b="1" i="0" u="none" strike="noStrike" cap="none" normalizeH="0" baseline="0" smtClean="0">
                          <a:ln>
                            <a:noFill/>
                          </a:ln>
                          <a:solidFill>
                            <a:srgbClr val="000000"/>
                          </a:solidFill>
                          <a:effectLst/>
                          <a:latin typeface="Arial"/>
                          <a:ea typeface="宋体" pitchFamily="2" charset="-122"/>
                          <a:cs typeface="Times New Roman" pitchFamily="18" charset="0"/>
                        </a:rPr>
                        <a:t>                        </a:t>
                      </a:r>
                      <a:r>
                        <a:rPr kumimoji="0" lang="zh-CN" altLang="en-US" sz="1800" b="1" i="0" u="none" strike="noStrike" cap="none" normalizeH="0" baseline="0" smtClean="0">
                          <a:ln>
                            <a:noFill/>
                          </a:ln>
                          <a:solidFill>
                            <a:srgbClr val="000000"/>
                          </a:solidFill>
                          <a:effectLst/>
                          <a:latin typeface="Times New Roman" pitchFamily="18" charset="0"/>
                          <a:ea typeface="宋体" pitchFamily="2" charset="-122"/>
                          <a:cs typeface="Times New Roman" pitchFamily="18" charset="0"/>
                        </a:rPr>
                        <a:t> </a:t>
                      </a:r>
                      <a:endParaRPr kumimoji="0" lang="zh-CN" altLang="en-US" sz="1800" b="0" i="0" u="none" strike="noStrike" cap="none" normalizeH="0" baseline="0" smtClean="0">
                        <a:ln>
                          <a:noFill/>
                        </a:ln>
                        <a:solidFill>
                          <a:schemeClr val="tx1"/>
                        </a:solidFill>
                        <a:effectLst/>
                        <a:latin typeface="Arial" charset="0"/>
                        <a:ea typeface="宋体" pitchFamily="2" charset="-122"/>
                        <a:cs typeface="Times New Roman" pitchFamily="18" charset="0"/>
                      </a:endParaRPr>
                    </a:p>
                  </a:txBody>
                  <a:tcPr marT="45714" marB="45714"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ECE9D8"/>
                      </a:solidFill>
                      <a:prstDash val="solid"/>
                      <a:round/>
                      <a:headEnd type="none" w="med" len="med"/>
                      <a:tailEnd type="none" w="med" len="med"/>
                    </a:lnB>
                    <a:lnTlToBr>
                      <a:noFill/>
                    </a:lnTlToBr>
                    <a:lnBlToTr>
                      <a:noFill/>
                    </a:lnBlToTr>
                    <a:noFill/>
                  </a:tcPr>
                </a:tc>
              </a:tr>
              <a:tr h="385716">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smtClean="0">
                          <a:ln>
                            <a:noFill/>
                          </a:ln>
                          <a:solidFill>
                            <a:srgbClr val="000000"/>
                          </a:solidFill>
                          <a:effectLst/>
                          <a:latin typeface="宋体" pitchFamily="2" charset="-122"/>
                          <a:ea typeface="宋体" pitchFamily="2" charset="-122"/>
                        </a:rPr>
                        <a:t>预期输出</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ECE9D8"/>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defRPr sz="2800">
                          <a:solidFill>
                            <a:srgbClr val="000000"/>
                          </a:solidFill>
                          <a:latin typeface="Arial" charset="0"/>
                        </a:defRPr>
                      </a:lvl1pPr>
                      <a:lvl2pPr marL="742950" indent="-285750">
                        <a:buClr>
                          <a:schemeClr val="accent1"/>
                        </a:buClr>
                        <a:defRPr sz="2400">
                          <a:solidFill>
                            <a:srgbClr val="000000"/>
                          </a:solidFill>
                          <a:latin typeface="Arial" charset="0"/>
                        </a:defRPr>
                      </a:lvl2pPr>
                      <a:lvl3pPr marL="1143000" indent="-228600">
                        <a:defRPr sz="2000">
                          <a:solidFill>
                            <a:srgbClr val="000000"/>
                          </a:solidFill>
                          <a:latin typeface="Arial" charset="0"/>
                        </a:defRPr>
                      </a:lvl3pPr>
                      <a:lvl4pPr marL="1600200" indent="-228600">
                        <a:defRPr>
                          <a:solidFill>
                            <a:srgbClr val="000000"/>
                          </a:solidFill>
                          <a:latin typeface="Arial" charset="0"/>
                        </a:defRPr>
                      </a:lvl4pPr>
                      <a:lvl5pPr marL="2057400" indent="-228600">
                        <a:defRPr>
                          <a:solidFill>
                            <a:srgbClr val="000000"/>
                          </a:solidFill>
                          <a:latin typeface="Arial" charset="0"/>
                        </a:defRPr>
                      </a:lvl5pPr>
                      <a:lvl6pPr marL="2514600" indent="-228600" eaLnBrk="0" fontAlgn="base" hangingPunct="0">
                        <a:spcBef>
                          <a:spcPct val="20000"/>
                        </a:spcBef>
                        <a:spcAft>
                          <a:spcPct val="0"/>
                        </a:spcAft>
                        <a:defRPr>
                          <a:solidFill>
                            <a:srgbClr val="000000"/>
                          </a:solidFill>
                          <a:latin typeface="Arial" charset="0"/>
                        </a:defRPr>
                      </a:lvl6pPr>
                      <a:lvl7pPr marL="2971800" indent="-228600" eaLnBrk="0" fontAlgn="base" hangingPunct="0">
                        <a:spcBef>
                          <a:spcPct val="20000"/>
                        </a:spcBef>
                        <a:spcAft>
                          <a:spcPct val="0"/>
                        </a:spcAft>
                        <a:defRPr>
                          <a:solidFill>
                            <a:srgbClr val="000000"/>
                          </a:solidFill>
                          <a:latin typeface="Arial" charset="0"/>
                        </a:defRPr>
                      </a:lvl7pPr>
                      <a:lvl8pPr marL="3429000" indent="-228600" eaLnBrk="0" fontAlgn="base" hangingPunct="0">
                        <a:spcBef>
                          <a:spcPct val="20000"/>
                        </a:spcBef>
                        <a:spcAft>
                          <a:spcPct val="0"/>
                        </a:spcAft>
                        <a:defRPr>
                          <a:solidFill>
                            <a:srgbClr val="000000"/>
                          </a:solidFill>
                          <a:latin typeface="Arial" charset="0"/>
                        </a:defRPr>
                      </a:lvl8pPr>
                      <a:lvl9pPr marL="3886200" indent="-228600" eaLnBrk="0" fontAlgn="base" hangingPunct="0">
                        <a:spcBef>
                          <a:spcPct val="20000"/>
                        </a:spcBef>
                        <a:spcAft>
                          <a:spcPct val="0"/>
                        </a:spcAft>
                        <a:defRPr>
                          <a:solidFill>
                            <a:srgbClr val="000000"/>
                          </a:solidFill>
                          <a:latin typeface="Arial" charset="0"/>
                        </a:defRPr>
                      </a:lvl9p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0000"/>
                          </a:solidFill>
                          <a:effectLst/>
                          <a:latin typeface="宋体" pitchFamily="2" charset="-122"/>
                          <a:ea typeface="宋体" pitchFamily="2" charset="-122"/>
                        </a:rPr>
                        <a:t>打印出全部备注页，黑白且已加框。</a:t>
                      </a:r>
                      <a:endParaRPr kumimoji="0" lang="zh-CN" altLang="en-US" sz="1800" b="0" i="0" u="none" strike="noStrike" cap="none" normalizeH="0" baseline="0" dirty="0" smtClean="0">
                        <a:ln>
                          <a:noFill/>
                        </a:ln>
                        <a:solidFill>
                          <a:schemeClr val="tx1"/>
                        </a:solidFill>
                        <a:effectLst/>
                        <a:latin typeface="Arial" charset="0"/>
                        <a:ea typeface="宋体" pitchFamily="2" charset="-122"/>
                      </a:endParaRPr>
                    </a:p>
                  </a:txBody>
                  <a:tcPr marT="45714" marB="45714" horzOverflow="overflow">
                    <a:lnL w="12700" cap="flat" cmpd="sng" algn="ctr">
                      <a:solidFill>
                        <a:srgbClr val="ECE9D8"/>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ECE9D8"/>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4284098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228600" y="838200"/>
            <a:ext cx="8458200" cy="5181600"/>
          </a:xfrm>
        </p:spPr>
        <p:txBody>
          <a:bodyPr/>
          <a:lstStyle/>
          <a:p>
            <a:r>
              <a:rPr lang="zh-CN" altLang="en-US" b="1" dirty="0" smtClean="0">
                <a:ea typeface="宋体" charset="-122"/>
              </a:rPr>
              <a:t>什么是</a:t>
            </a:r>
            <a:r>
              <a:rPr lang="en-US" altLang="zh-CN" b="1" dirty="0" smtClean="0">
                <a:ea typeface="宋体" charset="-122"/>
              </a:rPr>
              <a:t>n</a:t>
            </a:r>
            <a:r>
              <a:rPr lang="zh-CN" altLang="en-US" b="1" dirty="0" smtClean="0">
                <a:ea typeface="宋体" charset="-122"/>
              </a:rPr>
              <a:t>阶拉丁方？</a:t>
            </a:r>
          </a:p>
          <a:p>
            <a:pPr lvl="1"/>
            <a:r>
              <a:rPr lang="zh-CN" altLang="en-US" b="1" dirty="0" smtClean="0">
                <a:ea typeface="宋体" charset="-122"/>
              </a:rPr>
              <a:t>用</a:t>
            </a:r>
            <a:r>
              <a:rPr lang="en-US" altLang="zh-CN" b="1" dirty="0" smtClean="0">
                <a:ea typeface="宋体" charset="-122"/>
              </a:rPr>
              <a:t>n</a:t>
            </a:r>
            <a:r>
              <a:rPr lang="zh-CN" altLang="en-US" b="1" dirty="0" smtClean="0">
                <a:ea typeface="宋体" charset="-122"/>
              </a:rPr>
              <a:t>个不同的拉丁字母排成一个</a:t>
            </a:r>
            <a:r>
              <a:rPr lang="en-US" altLang="zh-CN" b="1" dirty="0" smtClean="0">
                <a:ea typeface="宋体" charset="-122"/>
              </a:rPr>
              <a:t>n</a:t>
            </a:r>
            <a:r>
              <a:rPr lang="zh-CN" altLang="en-US" b="1" dirty="0" smtClean="0">
                <a:ea typeface="宋体" charset="-122"/>
              </a:rPr>
              <a:t>阶方阵（</a:t>
            </a:r>
            <a:r>
              <a:rPr lang="en-US" altLang="zh-CN" b="1" dirty="0" smtClean="0">
                <a:ea typeface="宋体" charset="-122"/>
              </a:rPr>
              <a:t>n&lt;26 </a:t>
            </a:r>
            <a:r>
              <a:rPr lang="zh-CN" altLang="en-US" b="1" dirty="0" smtClean="0">
                <a:ea typeface="宋体" charset="-122"/>
              </a:rPr>
              <a:t>），如果每行的</a:t>
            </a:r>
            <a:r>
              <a:rPr lang="en-US" altLang="zh-CN" b="1" dirty="0" smtClean="0">
                <a:ea typeface="宋体" charset="-122"/>
              </a:rPr>
              <a:t>n</a:t>
            </a:r>
            <a:r>
              <a:rPr lang="zh-CN" altLang="en-US" b="1" dirty="0" smtClean="0">
                <a:ea typeface="宋体" charset="-122"/>
              </a:rPr>
              <a:t>个字母均不相同，每列的</a:t>
            </a:r>
            <a:r>
              <a:rPr lang="en-US" altLang="zh-CN" b="1" dirty="0" smtClean="0">
                <a:ea typeface="宋体" charset="-122"/>
              </a:rPr>
              <a:t>n</a:t>
            </a:r>
            <a:r>
              <a:rPr lang="zh-CN" altLang="en-US" b="1" dirty="0" smtClean="0">
                <a:ea typeface="宋体" charset="-122"/>
              </a:rPr>
              <a:t>个字母均不相同，则称这种方阵为</a:t>
            </a:r>
            <a:r>
              <a:rPr lang="en-US" altLang="zh-CN" b="1" dirty="0" smtClean="0">
                <a:solidFill>
                  <a:srgbClr val="C00000"/>
                </a:solidFill>
                <a:ea typeface="宋体" charset="-122"/>
              </a:rPr>
              <a:t>n*n</a:t>
            </a:r>
            <a:r>
              <a:rPr lang="zh-CN" altLang="en-US" b="1" dirty="0" smtClean="0">
                <a:solidFill>
                  <a:srgbClr val="C00000"/>
                </a:solidFill>
                <a:ea typeface="宋体" charset="-122"/>
              </a:rPr>
              <a:t>拉丁方或</a:t>
            </a:r>
            <a:r>
              <a:rPr lang="en-US" altLang="zh-CN" b="1" dirty="0" smtClean="0">
                <a:solidFill>
                  <a:srgbClr val="C00000"/>
                </a:solidFill>
                <a:ea typeface="宋体" charset="-122"/>
              </a:rPr>
              <a:t>n</a:t>
            </a:r>
            <a:r>
              <a:rPr lang="zh-CN" altLang="en-US" b="1" dirty="0" smtClean="0">
                <a:solidFill>
                  <a:srgbClr val="C00000"/>
                </a:solidFill>
                <a:ea typeface="宋体" charset="-122"/>
              </a:rPr>
              <a:t>阶拉丁方</a:t>
            </a:r>
            <a:r>
              <a:rPr lang="zh-CN" altLang="en-US" b="1" dirty="0" smtClean="0">
                <a:ea typeface="宋体" charset="-122"/>
              </a:rPr>
              <a:t>。每个字母在任一行、任一列中只出现一次</a:t>
            </a:r>
            <a:r>
              <a:rPr lang="zh-CN" altLang="en-US" b="1" dirty="0" smtClean="0">
                <a:ea typeface="宋体" charset="-122"/>
              </a:rPr>
              <a:t>。</a:t>
            </a:r>
            <a:endParaRPr lang="en-US" altLang="zh-CN" b="1" dirty="0" smtClean="0">
              <a:ea typeface="宋体" charset="-122"/>
            </a:endParaRPr>
          </a:p>
          <a:p>
            <a:pPr lvl="1"/>
            <a:endParaRPr lang="zh-CN" altLang="en-US" b="1" dirty="0" smtClean="0">
              <a:ea typeface="宋体" charset="-122"/>
            </a:endParaRPr>
          </a:p>
          <a:p>
            <a:r>
              <a:rPr lang="zh-CN" altLang="en-US" b="1" dirty="0" smtClean="0">
                <a:ea typeface="宋体" charset="-122"/>
              </a:rPr>
              <a:t>什么是正交拉丁方？ </a:t>
            </a:r>
          </a:p>
          <a:p>
            <a:pPr lvl="1"/>
            <a:r>
              <a:rPr lang="zh-CN" altLang="en-US" b="1" dirty="0" smtClean="0">
                <a:ea typeface="宋体" charset="-122"/>
              </a:rPr>
              <a:t>设有两个</a:t>
            </a:r>
            <a:r>
              <a:rPr lang="en-US" altLang="zh-CN" b="1" dirty="0" smtClean="0">
                <a:ea typeface="宋体" charset="-122"/>
              </a:rPr>
              <a:t>n</a:t>
            </a:r>
            <a:r>
              <a:rPr lang="zh-CN" altLang="en-US" b="1" dirty="0" smtClean="0">
                <a:ea typeface="宋体" charset="-122"/>
              </a:rPr>
              <a:t>阶的拉丁方，如果将它们叠合在一起，恰好出现</a:t>
            </a:r>
            <a:r>
              <a:rPr lang="en-US" altLang="zh-CN" b="1" dirty="0" smtClean="0">
                <a:ea typeface="宋体" charset="-122"/>
              </a:rPr>
              <a:t>n</a:t>
            </a:r>
            <a:r>
              <a:rPr lang="en-US" altLang="zh-CN" b="1" baseline="30000" dirty="0" smtClean="0">
                <a:ea typeface="宋体" charset="-122"/>
              </a:rPr>
              <a:t>2</a:t>
            </a:r>
            <a:r>
              <a:rPr lang="zh-CN" altLang="en-US" b="1" dirty="0" smtClean="0">
                <a:ea typeface="宋体" charset="-122"/>
              </a:rPr>
              <a:t>个不同的有序数对，则称为这两个拉丁方为互相正交的拉丁方，简称正交拉丁方。</a:t>
            </a:r>
          </a:p>
        </p:txBody>
      </p:sp>
    </p:spTree>
    <p:extLst>
      <p:ext uri="{BB962C8B-B14F-4D97-AF65-F5344CB8AC3E}">
        <p14:creationId xmlns:p14="http://schemas.microsoft.com/office/powerpoint/2010/main" val="13147677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a:xfrm>
            <a:off x="228600" y="838200"/>
            <a:ext cx="7315200" cy="5181600"/>
          </a:xfrm>
        </p:spPr>
        <p:txBody>
          <a:bodyPr/>
          <a:lstStyle/>
          <a:p>
            <a:r>
              <a:rPr lang="zh-CN" altLang="en-US" b="1" dirty="0" smtClean="0">
                <a:ea typeface="宋体" charset="-122"/>
              </a:rPr>
              <a:t>如：</a:t>
            </a:r>
            <a:r>
              <a:rPr lang="en-US" altLang="zh-CN" b="1" dirty="0" smtClean="0">
                <a:ea typeface="宋体" charset="-122"/>
              </a:rPr>
              <a:t>3</a:t>
            </a:r>
            <a:r>
              <a:rPr lang="zh-CN" altLang="en-US" b="1" dirty="0" smtClean="0">
                <a:ea typeface="宋体" charset="-122"/>
              </a:rPr>
              <a:t>阶拉丁方</a:t>
            </a:r>
          </a:p>
          <a:p>
            <a:pPr lvl="1"/>
            <a:r>
              <a:rPr lang="zh-CN" altLang="en-US" b="1" dirty="0" smtClean="0">
                <a:ea typeface="宋体" charset="-122"/>
              </a:rPr>
              <a:t> </a:t>
            </a:r>
          </a:p>
          <a:p>
            <a:endParaRPr lang="zh-CN" altLang="en-US" b="1" dirty="0" smtClean="0">
              <a:ea typeface="宋体" charset="-122"/>
            </a:endParaRPr>
          </a:p>
          <a:p>
            <a:endParaRPr lang="zh-CN" altLang="en-US" b="1" dirty="0" smtClean="0">
              <a:ea typeface="宋体" charset="-122"/>
            </a:endParaRPr>
          </a:p>
          <a:p>
            <a:r>
              <a:rPr lang="zh-CN" altLang="en-US" b="1" dirty="0" smtClean="0">
                <a:ea typeface="宋体" charset="-122"/>
              </a:rPr>
              <a:t>用数字替代拉丁字母：</a:t>
            </a:r>
          </a:p>
          <a:p>
            <a:pPr lvl="1"/>
            <a:r>
              <a:rPr lang="zh-CN" altLang="en-US" dirty="0" smtClean="0">
                <a:ea typeface="宋体" charset="-122"/>
              </a:rPr>
              <a:t> </a:t>
            </a:r>
          </a:p>
        </p:txBody>
      </p:sp>
      <p:pic>
        <p:nvPicPr>
          <p:cNvPr id="7172" name="Picture 5" descr="ghdfgert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447800"/>
            <a:ext cx="58674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7" descr="ghdfgert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886200"/>
            <a:ext cx="7620000" cy="172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91651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9907" name="Rectangle 3"/>
          <p:cNvSpPr>
            <a:spLocks noGrp="1" noChangeArrowheads="1"/>
          </p:cNvSpPr>
          <p:nvPr>
            <p:ph type="body" idx="1"/>
          </p:nvPr>
        </p:nvSpPr>
        <p:spPr>
          <a:xfrm>
            <a:off x="395288" y="1412875"/>
            <a:ext cx="8191500" cy="1728788"/>
          </a:xfrm>
        </p:spPr>
        <p:txBody>
          <a:bodyPr/>
          <a:lstStyle/>
          <a:p>
            <a:r>
              <a:rPr lang="zh-CN" altLang="en-US" sz="2400" dirty="0">
                <a:solidFill>
                  <a:srgbClr val="CA351C"/>
                </a:solidFill>
                <a:latin typeface="楷体_GB2312" pitchFamily="49" charset="-122"/>
              </a:rPr>
              <a:t>依据</a:t>
            </a:r>
            <a:r>
              <a:rPr lang="en-US" altLang="zh-CN" sz="2400" dirty="0">
                <a:solidFill>
                  <a:srgbClr val="CA351C"/>
                </a:solidFill>
                <a:latin typeface="楷体_GB2312" pitchFamily="49" charset="-122"/>
              </a:rPr>
              <a:t>Galois</a:t>
            </a:r>
            <a:r>
              <a:rPr lang="zh-CN" altLang="en-US" sz="2400" dirty="0">
                <a:solidFill>
                  <a:srgbClr val="CA351C"/>
                </a:solidFill>
                <a:latin typeface="楷体_GB2312" pitchFamily="49" charset="-122"/>
              </a:rPr>
              <a:t>理论，从大量的（实验）数据（测试例）中挑选</a:t>
            </a:r>
            <a:r>
              <a:rPr lang="zh-CN" altLang="en-US" sz="2400" b="1" dirty="0">
                <a:solidFill>
                  <a:srgbClr val="002060"/>
                </a:solidFill>
                <a:latin typeface="楷体_GB2312" pitchFamily="49" charset="-122"/>
              </a:rPr>
              <a:t>适量的、有代表性</a:t>
            </a:r>
            <a:r>
              <a:rPr lang="zh-CN" altLang="en-US" sz="2400" dirty="0">
                <a:solidFill>
                  <a:srgbClr val="CA351C"/>
                </a:solidFill>
                <a:latin typeface="楷体_GB2312" pitchFamily="49" charset="-122"/>
              </a:rPr>
              <a:t>的点（条件组合），从而合理地安排实验（测试）的一种科学实验设计方法。就是从全面测试（完全组合）优化为有代表性的测试（正交组合）。</a:t>
            </a:r>
          </a:p>
        </p:txBody>
      </p:sp>
      <p:pic>
        <p:nvPicPr>
          <p:cNvPr id="1019909" name="Picture 5" descr="6-11"/>
          <p:cNvPicPr>
            <a:picLocks noChangeAspect="1" noChangeArrowheads="1"/>
          </p:cNvPicPr>
          <p:nvPr/>
        </p:nvPicPr>
        <p:blipFill>
          <a:blip r:embed="rId3"/>
          <a:srcRect/>
          <a:stretch>
            <a:fillRect/>
          </a:stretch>
        </p:blipFill>
        <p:spPr bwMode="auto">
          <a:xfrm>
            <a:off x="684213" y="3141663"/>
            <a:ext cx="7596187" cy="3279775"/>
          </a:xfrm>
          <a:prstGeom prst="rect">
            <a:avLst/>
          </a:prstGeom>
          <a:noFill/>
        </p:spPr>
      </p:pic>
      <p:sp>
        <p:nvSpPr>
          <p:cNvPr id="1019911" name="Rectangle 7"/>
          <p:cNvSpPr>
            <a:spLocks noGrp="1" noChangeArrowheads="1"/>
          </p:cNvSpPr>
          <p:nvPr>
            <p:ph type="title"/>
          </p:nvPr>
        </p:nvSpPr>
        <p:spPr>
          <a:noFill/>
          <a:ln/>
        </p:spPr>
        <p:txBody>
          <a:bodyPr/>
          <a:lstStyle/>
          <a:p>
            <a:r>
              <a:rPr lang="zh-CN" altLang="en-US" b="0"/>
              <a:t>正交实验法</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5331" name="Rectangle 3"/>
          <p:cNvSpPr>
            <a:spLocks noChangeArrowheads="1"/>
          </p:cNvSpPr>
          <p:nvPr/>
        </p:nvSpPr>
        <p:spPr bwMode="auto">
          <a:xfrm>
            <a:off x="457200" y="1524000"/>
            <a:ext cx="8001000" cy="4460875"/>
          </a:xfrm>
          <a:prstGeom prst="rect">
            <a:avLst/>
          </a:prstGeom>
          <a:noFill/>
          <a:ln w="9525">
            <a:noFill/>
            <a:miter lim="800000"/>
            <a:headEnd/>
            <a:tailEnd/>
          </a:ln>
          <a:effectLst/>
        </p:spPr>
        <p:txBody>
          <a:bodyPr/>
          <a:lstStyle/>
          <a:p>
            <a:pPr marL="533400" indent="-533400" eaLnBrk="1" hangingPunct="1">
              <a:spcBef>
                <a:spcPct val="20000"/>
              </a:spcBef>
              <a:buClr>
                <a:schemeClr val="hlink"/>
              </a:buClr>
              <a:buFont typeface="Wingdings" pitchFamily="2" charset="2"/>
              <a:buChar char="v"/>
            </a:pPr>
            <a:r>
              <a:rPr lang="zh-CN" altLang="en-US" sz="2400" b="1" dirty="0">
                <a:latin typeface="Times New Roman" pitchFamily="18" charset="0"/>
                <a:ea typeface="楷体_GB2312" pitchFamily="49" charset="-122"/>
              </a:rPr>
              <a:t>正交实验</a:t>
            </a:r>
          </a:p>
          <a:p>
            <a:pPr marL="914400" lvl="1" indent="-457200" eaLnBrk="1" hangingPunct="1">
              <a:spcBef>
                <a:spcPct val="20000"/>
              </a:spcBef>
              <a:buClr>
                <a:schemeClr val="accent1"/>
              </a:buClr>
              <a:buFont typeface="Wingdings" pitchFamily="2" charset="2"/>
              <a:buChar char="§"/>
            </a:pPr>
            <a:r>
              <a:rPr lang="zh-CN" altLang="zh-CN" sz="2400" dirty="0">
                <a:latin typeface="Times New Roman" pitchFamily="18" charset="0"/>
                <a:ea typeface="楷体_GB2312" pitchFamily="49" charset="-122"/>
              </a:rPr>
              <a:t>从大量的实验点中挑选出适量的、有代表性的点，依据相应的正交表，合理地安排实验的一种科学的实验设计方法</a:t>
            </a:r>
            <a:endParaRPr lang="zh-CN" altLang="en-US" sz="2400" dirty="0">
              <a:latin typeface="Times New Roman" pitchFamily="18" charset="0"/>
              <a:ea typeface="楷体_GB2312" pitchFamily="49" charset="-122"/>
            </a:endParaRPr>
          </a:p>
          <a:p>
            <a:pPr marL="914400" lvl="1" indent="-457200" eaLnBrk="1" hangingPunct="1">
              <a:spcBef>
                <a:spcPct val="20000"/>
              </a:spcBef>
              <a:buClr>
                <a:schemeClr val="accent1"/>
              </a:buClr>
              <a:buFont typeface="Wingdings" pitchFamily="2" charset="2"/>
              <a:buChar char="§"/>
            </a:pPr>
            <a:r>
              <a:rPr lang="zh-CN" altLang="en-US" sz="2400" dirty="0">
                <a:latin typeface="Times New Roman" pitchFamily="18" charset="0"/>
                <a:ea typeface="楷体_GB2312" pitchFamily="49" charset="-122"/>
              </a:rPr>
              <a:t>有效地、合理地减少需进行的实验数量 </a:t>
            </a:r>
          </a:p>
          <a:p>
            <a:pPr marL="914400" lvl="1" indent="-457200" eaLnBrk="1" hangingPunct="1">
              <a:spcBef>
                <a:spcPct val="20000"/>
              </a:spcBef>
              <a:buClr>
                <a:schemeClr val="accent1"/>
              </a:buClr>
              <a:buFont typeface="Wingdings" pitchFamily="2" charset="2"/>
              <a:buChar char="§"/>
            </a:pPr>
            <a:r>
              <a:rPr lang="zh-CN" altLang="en-US" sz="2400" dirty="0">
                <a:latin typeface="Times New Roman" pitchFamily="18" charset="0"/>
                <a:ea typeface="楷体_GB2312" pitchFamily="49" charset="-122"/>
              </a:rPr>
              <a:t>相关概念：</a:t>
            </a:r>
          </a:p>
          <a:p>
            <a:pPr marL="1295400" lvl="2" indent="-381000" eaLnBrk="1" hangingPunct="1">
              <a:spcBef>
                <a:spcPct val="20000"/>
              </a:spcBef>
              <a:buClr>
                <a:schemeClr val="tx1"/>
              </a:buClr>
              <a:buFontTx/>
              <a:buChar char="•"/>
            </a:pPr>
            <a:r>
              <a:rPr lang="zh-CN" altLang="en-US" sz="2400" dirty="0">
                <a:solidFill>
                  <a:srgbClr val="FF0000"/>
                </a:solidFill>
                <a:latin typeface="Times New Roman" pitchFamily="18" charset="0"/>
                <a:ea typeface="楷体_GB2312" pitchFamily="49" charset="-122"/>
              </a:rPr>
              <a:t>因子</a:t>
            </a:r>
            <a:r>
              <a:rPr lang="zh-CN" altLang="en-US" sz="2400" dirty="0">
                <a:latin typeface="Times New Roman" pitchFamily="18" charset="0"/>
                <a:ea typeface="楷体_GB2312" pitchFamily="49" charset="-122"/>
              </a:rPr>
              <a:t>：有可能影响实验指标的条件</a:t>
            </a:r>
          </a:p>
          <a:p>
            <a:pPr marL="1295400" lvl="2" indent="-381000" eaLnBrk="1" hangingPunct="1">
              <a:spcBef>
                <a:spcPct val="20000"/>
              </a:spcBef>
              <a:buClr>
                <a:schemeClr val="tx1"/>
              </a:buClr>
              <a:buFontTx/>
              <a:buChar char="•"/>
            </a:pPr>
            <a:r>
              <a:rPr lang="zh-CN" altLang="en-US" sz="2400" dirty="0">
                <a:solidFill>
                  <a:srgbClr val="FF0000"/>
                </a:solidFill>
                <a:latin typeface="Times New Roman" pitchFamily="18" charset="0"/>
                <a:ea typeface="楷体_GB2312" pitchFamily="49" charset="-122"/>
              </a:rPr>
              <a:t>因子的水平（或状态）</a:t>
            </a:r>
            <a:r>
              <a:rPr lang="zh-CN" altLang="en-US" sz="2400" dirty="0">
                <a:latin typeface="Times New Roman" pitchFamily="18" charset="0"/>
                <a:ea typeface="楷体_GB2312" pitchFamily="49" charset="-122"/>
              </a:rPr>
              <a:t>：影响实验因子的因素</a:t>
            </a:r>
          </a:p>
          <a:p>
            <a:pPr marL="1295400" lvl="2" indent="-381000" eaLnBrk="1" hangingPunct="1">
              <a:spcBef>
                <a:spcPct val="20000"/>
              </a:spcBef>
              <a:buClr>
                <a:schemeClr val="tx1"/>
              </a:buClr>
              <a:buFontTx/>
              <a:buChar char="•"/>
            </a:pPr>
            <a:r>
              <a:rPr lang="zh-CN" altLang="en-US" sz="2400" dirty="0">
                <a:solidFill>
                  <a:srgbClr val="FF0000"/>
                </a:solidFill>
                <a:latin typeface="Times New Roman" pitchFamily="18" charset="0"/>
                <a:ea typeface="楷体_GB2312" pitchFamily="49" charset="-122"/>
              </a:rPr>
              <a:t>正交表</a:t>
            </a:r>
            <a:r>
              <a:rPr lang="zh-CN" altLang="en-US" sz="2400" dirty="0">
                <a:latin typeface="Times New Roman" pitchFamily="18" charset="0"/>
                <a:ea typeface="楷体_GB2312" pitchFamily="49" charset="-122"/>
              </a:rPr>
              <a:t>：记为</a:t>
            </a:r>
            <a:r>
              <a:rPr lang="en-US" altLang="zh-CN" sz="2400" dirty="0">
                <a:latin typeface="Times New Roman" pitchFamily="18" charset="0"/>
                <a:ea typeface="楷体_GB2312" pitchFamily="49" charset="-122"/>
              </a:rPr>
              <a:t>L </a:t>
            </a:r>
            <a:r>
              <a:rPr lang="zh-CN" altLang="en-US" sz="2400" baseline="-25000" dirty="0">
                <a:latin typeface="Times New Roman" pitchFamily="18" charset="0"/>
                <a:ea typeface="楷体_GB2312" pitchFamily="49" charset="-122"/>
              </a:rPr>
              <a:t>次数</a:t>
            </a:r>
            <a:r>
              <a:rPr lang="zh-CN" altLang="en-US" sz="2400" dirty="0">
                <a:latin typeface="Times New Roman" pitchFamily="18" charset="0"/>
                <a:ea typeface="楷体_GB2312" pitchFamily="49" charset="-122"/>
              </a:rPr>
              <a:t>（水平数</a:t>
            </a:r>
            <a:r>
              <a:rPr lang="zh-CN" altLang="en-US" sz="2400" baseline="30000" dirty="0">
                <a:latin typeface="Times New Roman" pitchFamily="18" charset="0"/>
                <a:ea typeface="楷体_GB2312" pitchFamily="49" charset="-122"/>
              </a:rPr>
              <a:t>因子数</a:t>
            </a:r>
            <a:r>
              <a:rPr lang="zh-CN" altLang="en-US" sz="2400" dirty="0">
                <a:latin typeface="Times New Roman" pitchFamily="18" charset="0"/>
                <a:ea typeface="楷体_GB2312" pitchFamily="49" charset="-122"/>
              </a:rPr>
              <a:t>）， 例如</a:t>
            </a:r>
            <a:r>
              <a:rPr lang="en-US" altLang="zh-CN" sz="2400" dirty="0">
                <a:latin typeface="Times New Roman" pitchFamily="18" charset="0"/>
                <a:ea typeface="楷体_GB2312" pitchFamily="49" charset="-122"/>
              </a:rPr>
              <a:t>L </a:t>
            </a:r>
            <a:r>
              <a:rPr lang="en-US" altLang="zh-CN" sz="2400" baseline="-25000" dirty="0">
                <a:latin typeface="Times New Roman" pitchFamily="18" charset="0"/>
                <a:ea typeface="楷体_GB2312" pitchFamily="49" charset="-122"/>
              </a:rPr>
              <a:t>8</a:t>
            </a:r>
            <a:r>
              <a:rPr lang="zh-CN" altLang="en-US" sz="2400" dirty="0">
                <a:latin typeface="Times New Roman" pitchFamily="18" charset="0"/>
                <a:ea typeface="楷体_GB2312" pitchFamily="49" charset="-122"/>
              </a:rPr>
              <a:t>（</a:t>
            </a:r>
            <a:r>
              <a:rPr lang="en-US" altLang="zh-CN" sz="2400" dirty="0">
                <a:latin typeface="Times New Roman" pitchFamily="18" charset="0"/>
                <a:ea typeface="楷体_GB2312" pitchFamily="49" charset="-122"/>
              </a:rPr>
              <a:t>4</a:t>
            </a:r>
            <a:r>
              <a:rPr lang="en-US" altLang="zh-CN" sz="2400" baseline="30000" dirty="0">
                <a:latin typeface="Times New Roman" pitchFamily="18" charset="0"/>
                <a:ea typeface="楷体_GB2312" pitchFamily="49" charset="-122"/>
              </a:rPr>
              <a:t>1</a:t>
            </a:r>
            <a:r>
              <a:rPr lang="en-US" altLang="zh-CN" sz="2400" dirty="0">
                <a:latin typeface="Times New Roman" pitchFamily="18" charset="0"/>
                <a:ea typeface="楷体_GB2312" pitchFamily="49" charset="-122"/>
              </a:rPr>
              <a:t>×2</a:t>
            </a:r>
            <a:r>
              <a:rPr lang="en-US" altLang="zh-CN" sz="2400" baseline="30000" dirty="0">
                <a:latin typeface="Times New Roman" pitchFamily="18" charset="0"/>
                <a:ea typeface="楷体_GB2312" pitchFamily="49" charset="-122"/>
              </a:rPr>
              <a:t>4</a:t>
            </a:r>
            <a:r>
              <a:rPr lang="zh-CN" altLang="en-US" sz="2400" dirty="0">
                <a:latin typeface="Times New Roman" pitchFamily="18" charset="0"/>
                <a:ea typeface="楷体_GB2312" pitchFamily="49" charset="-122"/>
              </a:rPr>
              <a:t>）表示实验次数为</a:t>
            </a:r>
            <a:r>
              <a:rPr lang="en-US" altLang="zh-CN" sz="2400" dirty="0">
                <a:latin typeface="Times New Roman" pitchFamily="18" charset="0"/>
                <a:ea typeface="楷体_GB2312" pitchFamily="49" charset="-122"/>
              </a:rPr>
              <a:t>8</a:t>
            </a:r>
            <a:r>
              <a:rPr lang="zh-CN" altLang="en-US" sz="2400" dirty="0">
                <a:latin typeface="Times New Roman" pitchFamily="18" charset="0"/>
                <a:ea typeface="楷体_GB2312" pitchFamily="49" charset="-122"/>
              </a:rPr>
              <a:t>，</a:t>
            </a:r>
            <a:r>
              <a:rPr lang="en-US" altLang="zh-CN" sz="2400" dirty="0">
                <a:latin typeface="Times New Roman" pitchFamily="18" charset="0"/>
                <a:ea typeface="楷体_GB2312" pitchFamily="49" charset="-122"/>
              </a:rPr>
              <a:t>1</a:t>
            </a:r>
            <a:r>
              <a:rPr lang="zh-CN" altLang="en-US" sz="2400" dirty="0">
                <a:latin typeface="Times New Roman" pitchFamily="18" charset="0"/>
                <a:ea typeface="楷体_GB2312" pitchFamily="49" charset="-122"/>
              </a:rPr>
              <a:t>个</a:t>
            </a:r>
            <a:r>
              <a:rPr lang="en-US" altLang="zh-CN" sz="2400" dirty="0">
                <a:latin typeface="Times New Roman" pitchFamily="18" charset="0"/>
                <a:ea typeface="楷体_GB2312" pitchFamily="49" charset="-122"/>
              </a:rPr>
              <a:t>4</a:t>
            </a:r>
            <a:r>
              <a:rPr lang="zh-CN" altLang="en-US" sz="2400" dirty="0">
                <a:latin typeface="Times New Roman" pitchFamily="18" charset="0"/>
                <a:ea typeface="楷体_GB2312" pitchFamily="49" charset="-122"/>
              </a:rPr>
              <a:t>水平的因子，</a:t>
            </a:r>
            <a:r>
              <a:rPr lang="en-US" altLang="zh-CN" sz="2400" dirty="0">
                <a:latin typeface="Times New Roman" pitchFamily="18" charset="0"/>
                <a:ea typeface="楷体_GB2312" pitchFamily="49" charset="-122"/>
              </a:rPr>
              <a:t>4</a:t>
            </a:r>
            <a:r>
              <a:rPr lang="zh-CN" altLang="en-US" sz="2400" dirty="0">
                <a:latin typeface="Times New Roman" pitchFamily="18" charset="0"/>
                <a:ea typeface="楷体_GB2312" pitchFamily="49" charset="-122"/>
              </a:rPr>
              <a:t>个</a:t>
            </a:r>
            <a:r>
              <a:rPr lang="en-US" altLang="zh-CN" sz="2400" dirty="0">
                <a:latin typeface="Times New Roman" pitchFamily="18" charset="0"/>
                <a:ea typeface="楷体_GB2312" pitchFamily="49" charset="-122"/>
              </a:rPr>
              <a:t>2</a:t>
            </a:r>
            <a:r>
              <a:rPr lang="zh-CN" altLang="en-US" sz="2400" dirty="0">
                <a:latin typeface="Times New Roman" pitchFamily="18" charset="0"/>
                <a:ea typeface="楷体_GB2312" pitchFamily="49" charset="-122"/>
              </a:rPr>
              <a:t>水平的因子。</a:t>
            </a:r>
          </a:p>
          <a:p>
            <a:pPr marL="1295400" lvl="2" indent="-381000" eaLnBrk="1" hangingPunct="1">
              <a:spcBef>
                <a:spcPct val="20000"/>
              </a:spcBef>
              <a:buClr>
                <a:schemeClr val="tx1"/>
              </a:buClr>
              <a:buFontTx/>
              <a:buChar char="•"/>
            </a:pPr>
            <a:r>
              <a:rPr lang="zh-CN" altLang="en-US" sz="2400" b="1" dirty="0">
                <a:solidFill>
                  <a:srgbClr val="771D37"/>
                </a:solidFill>
                <a:latin typeface="Times New Roman" pitchFamily="18" charset="0"/>
                <a:ea typeface="楷体_GB2312" pitchFamily="49" charset="-122"/>
              </a:rPr>
              <a:t>常用的正交表如此表</a:t>
            </a:r>
            <a:endParaRPr lang="en-US" altLang="zh-CN" sz="2400" b="1" dirty="0">
              <a:solidFill>
                <a:srgbClr val="771D37"/>
              </a:solidFill>
              <a:latin typeface="Times New Roman" pitchFamily="18" charset="0"/>
              <a:ea typeface="楷体_GB2312" pitchFamily="49" charset="-122"/>
            </a:endParaRPr>
          </a:p>
          <a:p>
            <a:pPr marL="533400" indent="-533400" eaLnBrk="1" hangingPunct="1">
              <a:spcBef>
                <a:spcPct val="20000"/>
              </a:spcBef>
              <a:buClr>
                <a:schemeClr val="hlink"/>
              </a:buClr>
              <a:buFont typeface="Wingdings" pitchFamily="2" charset="2"/>
              <a:buChar char="v"/>
            </a:pPr>
            <a:endParaRPr lang="ja-JP" altLang="en-US" sz="2000" b="1" dirty="0">
              <a:solidFill>
                <a:srgbClr val="771D37"/>
              </a:solidFill>
              <a:latin typeface="Times New Roman" pitchFamily="18" charset="0"/>
              <a:ea typeface="楷体_GB2312" pitchFamily="49" charset="-122"/>
            </a:endParaRPr>
          </a:p>
          <a:p>
            <a:pPr marL="914400" lvl="1" indent="-457200" eaLnBrk="1" hangingPunct="1">
              <a:spcBef>
                <a:spcPct val="20000"/>
              </a:spcBef>
              <a:buClr>
                <a:schemeClr val="accent1"/>
              </a:buClr>
              <a:buFont typeface="Wingdings" pitchFamily="2" charset="2"/>
              <a:buNone/>
            </a:pPr>
            <a:endParaRPr lang="zh-CN" altLang="en-US" sz="1400" dirty="0">
              <a:latin typeface="Times New Roman" pitchFamily="18" charset="0"/>
              <a:ea typeface="楷体_GB2312" pitchFamily="49" charset="-122"/>
            </a:endParaRPr>
          </a:p>
        </p:txBody>
      </p:sp>
      <p:sp>
        <p:nvSpPr>
          <p:cNvPr id="995332" name="Rectangle 4"/>
          <p:cNvSpPr>
            <a:spLocks noChangeArrowheads="1"/>
          </p:cNvSpPr>
          <p:nvPr/>
        </p:nvSpPr>
        <p:spPr bwMode="auto">
          <a:xfrm>
            <a:off x="228600" y="2286000"/>
            <a:ext cx="4114800" cy="1447800"/>
          </a:xfrm>
          <a:prstGeom prst="rect">
            <a:avLst/>
          </a:prstGeom>
          <a:noFill/>
          <a:ln w="9525">
            <a:noFill/>
            <a:miter lim="800000"/>
            <a:headEnd/>
            <a:tailEnd/>
          </a:ln>
          <a:effectLst/>
        </p:spPr>
        <p:txBody>
          <a:bodyPr/>
          <a:lstStyle/>
          <a:p>
            <a:pPr marL="533400" indent="-533400" eaLnBrk="1" hangingPunct="1">
              <a:spcBef>
                <a:spcPct val="20000"/>
              </a:spcBef>
              <a:buClr>
                <a:schemeClr val="hlink"/>
              </a:buClr>
              <a:buFont typeface="Wingdings" pitchFamily="2" charset="2"/>
              <a:buChar char="v"/>
            </a:pPr>
            <a:endParaRPr lang="zh-CN" altLang="en-US" sz="2000">
              <a:latin typeface="Times New Roman" pitchFamily="18" charset="0"/>
              <a:ea typeface="楷体_GB2312" pitchFamily="49" charset="-122"/>
            </a:endParaRPr>
          </a:p>
        </p:txBody>
      </p:sp>
      <p:sp>
        <p:nvSpPr>
          <p:cNvPr id="995334" name="Rectangle 6"/>
          <p:cNvSpPr>
            <a:spLocks noGrp="1" noChangeArrowheads="1"/>
          </p:cNvSpPr>
          <p:nvPr>
            <p:ph type="title"/>
          </p:nvPr>
        </p:nvSpPr>
        <p:spPr>
          <a:noFill/>
          <a:ln/>
        </p:spPr>
        <p:txBody>
          <a:bodyPr/>
          <a:lstStyle/>
          <a:p>
            <a:r>
              <a:rPr lang="zh-CN" altLang="en-US" b="0"/>
              <a:t>正交实验法</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378" name="Rectangle 2"/>
          <p:cNvSpPr>
            <a:spLocks noGrp="1" noChangeArrowheads="1"/>
          </p:cNvSpPr>
          <p:nvPr>
            <p:ph type="title"/>
          </p:nvPr>
        </p:nvSpPr>
        <p:spPr/>
        <p:txBody>
          <a:bodyPr/>
          <a:lstStyle/>
          <a:p>
            <a:r>
              <a:rPr lang="zh-CN" altLang="en-US"/>
              <a:t>正交实验法  </a:t>
            </a:r>
          </a:p>
        </p:txBody>
      </p:sp>
      <p:sp>
        <p:nvSpPr>
          <p:cNvPr id="997379" name="Rectangle 3"/>
          <p:cNvSpPr>
            <a:spLocks noChangeArrowheads="1"/>
          </p:cNvSpPr>
          <p:nvPr/>
        </p:nvSpPr>
        <p:spPr bwMode="auto">
          <a:xfrm>
            <a:off x="458788" y="1484313"/>
            <a:ext cx="8001000" cy="644525"/>
          </a:xfrm>
          <a:prstGeom prst="rect">
            <a:avLst/>
          </a:prstGeom>
          <a:noFill/>
          <a:ln w="9525">
            <a:noFill/>
            <a:miter lim="800000"/>
            <a:headEnd/>
            <a:tailEnd/>
          </a:ln>
          <a:effectLst/>
        </p:spPr>
        <p:txBody>
          <a:bodyPr/>
          <a:lstStyle/>
          <a:p>
            <a:pPr marL="533400" indent="-533400" eaLnBrk="1" hangingPunct="1">
              <a:spcBef>
                <a:spcPct val="20000"/>
              </a:spcBef>
              <a:buClr>
                <a:schemeClr val="hlink"/>
              </a:buClr>
              <a:buFont typeface="Wingdings" pitchFamily="2" charset="2"/>
              <a:buChar char="v"/>
            </a:pPr>
            <a:r>
              <a:rPr lang="zh-CN" altLang="en-US" b="1">
                <a:latin typeface="Times New Roman" pitchFamily="18" charset="0"/>
                <a:ea typeface="楷体_GB2312" pitchFamily="49" charset="-122"/>
              </a:rPr>
              <a:t>几个常用的正交表</a:t>
            </a:r>
          </a:p>
          <a:p>
            <a:pPr marL="533400" indent="-533400" eaLnBrk="1" hangingPunct="1">
              <a:spcBef>
                <a:spcPct val="20000"/>
              </a:spcBef>
              <a:buClr>
                <a:schemeClr val="hlink"/>
              </a:buClr>
              <a:buFont typeface="Wingdings" pitchFamily="2" charset="2"/>
              <a:buChar char="v"/>
            </a:pPr>
            <a:endParaRPr lang="ja-JP" altLang="en-US">
              <a:latin typeface="Times New Roman" pitchFamily="18" charset="0"/>
              <a:ea typeface="楷体_GB2312" pitchFamily="49" charset="-122"/>
            </a:endParaRPr>
          </a:p>
          <a:p>
            <a:pPr marL="914400" lvl="1" indent="-457200" eaLnBrk="1" hangingPunct="1">
              <a:spcBef>
                <a:spcPct val="20000"/>
              </a:spcBef>
              <a:buClr>
                <a:schemeClr val="accent1"/>
              </a:buClr>
              <a:buFont typeface="Wingdings" pitchFamily="2" charset="2"/>
              <a:buNone/>
            </a:pPr>
            <a:endParaRPr lang="zh-CN" altLang="en-US" sz="1300">
              <a:latin typeface="Times New Roman" pitchFamily="18" charset="0"/>
              <a:ea typeface="楷体_GB2312" pitchFamily="49" charset="-122"/>
            </a:endParaRPr>
          </a:p>
        </p:txBody>
      </p:sp>
      <p:pic>
        <p:nvPicPr>
          <p:cNvPr id="997380" name="Picture 4"/>
          <p:cNvPicPr>
            <a:picLocks noChangeAspect="1" noChangeArrowheads="1"/>
          </p:cNvPicPr>
          <p:nvPr/>
        </p:nvPicPr>
        <p:blipFill>
          <a:blip r:embed="rId3"/>
          <a:srcRect/>
          <a:stretch>
            <a:fillRect/>
          </a:stretch>
        </p:blipFill>
        <p:spPr bwMode="auto">
          <a:xfrm>
            <a:off x="4714874" y="2278018"/>
            <a:ext cx="3571901" cy="2762295"/>
          </a:xfrm>
          <a:prstGeom prst="rect">
            <a:avLst/>
          </a:prstGeom>
          <a:noFill/>
          <a:ln w="9525" algn="ctr">
            <a:noFill/>
            <a:miter lim="800000"/>
            <a:headEnd/>
            <a:tailEnd/>
          </a:ln>
          <a:effectLst/>
        </p:spPr>
      </p:pic>
      <p:pic>
        <p:nvPicPr>
          <p:cNvPr id="997381" name="Picture 5"/>
          <p:cNvPicPr>
            <a:picLocks noChangeAspect="1" noChangeArrowheads="1"/>
          </p:cNvPicPr>
          <p:nvPr/>
        </p:nvPicPr>
        <p:blipFill>
          <a:blip r:embed="rId4"/>
          <a:srcRect/>
          <a:stretch>
            <a:fillRect/>
          </a:stretch>
        </p:blipFill>
        <p:spPr bwMode="auto">
          <a:xfrm>
            <a:off x="1079500" y="2738438"/>
            <a:ext cx="2268538" cy="1550987"/>
          </a:xfrm>
          <a:prstGeom prst="rect">
            <a:avLst/>
          </a:prstGeom>
          <a:noFill/>
          <a:ln w="9525" algn="ctr">
            <a:noFill/>
            <a:miter lim="800000"/>
            <a:headEnd/>
            <a:tailEnd/>
          </a:ln>
          <a:effectLst/>
        </p:spPr>
      </p:pic>
      <p:sp>
        <p:nvSpPr>
          <p:cNvPr id="997382" name="Rectangle 6"/>
          <p:cNvSpPr>
            <a:spLocks noChangeArrowheads="1"/>
          </p:cNvSpPr>
          <p:nvPr/>
        </p:nvSpPr>
        <p:spPr bwMode="auto">
          <a:xfrm>
            <a:off x="5397500" y="5084763"/>
            <a:ext cx="2174896" cy="400110"/>
          </a:xfrm>
          <a:prstGeom prst="rect">
            <a:avLst/>
          </a:prstGeom>
          <a:noFill/>
          <a:ln w="9525" algn="ctr">
            <a:noFill/>
            <a:miter lim="800000"/>
            <a:headEnd/>
            <a:tailEnd/>
          </a:ln>
          <a:effectLst/>
        </p:spPr>
        <p:txBody>
          <a:bodyPr wrap="square">
            <a:spAutoFit/>
          </a:bodyPr>
          <a:lstStyle/>
          <a:p>
            <a:pPr algn="ctr" eaLnBrk="1" hangingPunct="1"/>
            <a:r>
              <a:rPr lang="en-US" altLang="zh-CN" sz="2000">
                <a:latin typeface="Verdana" pitchFamily="34" charset="0"/>
                <a:ea typeface="宋体" pitchFamily="2" charset="-122"/>
              </a:rPr>
              <a:t>L </a:t>
            </a:r>
            <a:r>
              <a:rPr lang="en-US" altLang="zh-CN" sz="2000" baseline="-25000">
                <a:latin typeface="Verdana" pitchFamily="34" charset="0"/>
                <a:ea typeface="宋体" pitchFamily="2" charset="-122"/>
              </a:rPr>
              <a:t>8</a:t>
            </a:r>
            <a:r>
              <a:rPr lang="zh-CN" altLang="en-US" sz="2000">
                <a:latin typeface="Verdana" pitchFamily="34" charset="0"/>
                <a:ea typeface="宋体" pitchFamily="2" charset="-122"/>
              </a:rPr>
              <a:t>（</a:t>
            </a:r>
            <a:r>
              <a:rPr lang="en-US" altLang="zh-CN" sz="2000">
                <a:latin typeface="Verdana" pitchFamily="34" charset="0"/>
                <a:ea typeface="宋体" pitchFamily="2" charset="-122"/>
              </a:rPr>
              <a:t>4</a:t>
            </a:r>
            <a:r>
              <a:rPr lang="en-US" altLang="zh-CN" sz="2000" baseline="30000">
                <a:latin typeface="Verdana" pitchFamily="34" charset="0"/>
                <a:ea typeface="宋体" pitchFamily="2" charset="-122"/>
              </a:rPr>
              <a:t>1</a:t>
            </a:r>
            <a:r>
              <a:rPr lang="en-US" altLang="zh-CN" sz="2000">
                <a:latin typeface="Verdana" pitchFamily="34" charset="0"/>
                <a:ea typeface="宋体" pitchFamily="2" charset="-122"/>
              </a:rPr>
              <a:t>×2</a:t>
            </a:r>
            <a:r>
              <a:rPr lang="en-US" altLang="zh-CN" sz="2000" baseline="30000">
                <a:latin typeface="Verdana" pitchFamily="34" charset="0"/>
                <a:ea typeface="宋体" pitchFamily="2" charset="-122"/>
              </a:rPr>
              <a:t>4</a:t>
            </a:r>
            <a:r>
              <a:rPr lang="zh-CN" altLang="en-US" sz="2000">
                <a:latin typeface="Verdana" pitchFamily="34" charset="0"/>
                <a:ea typeface="宋体" pitchFamily="2" charset="-122"/>
              </a:rPr>
              <a:t>）</a:t>
            </a:r>
          </a:p>
        </p:txBody>
      </p:sp>
      <p:sp>
        <p:nvSpPr>
          <p:cNvPr id="997383" name="Rectangle 7"/>
          <p:cNvSpPr>
            <a:spLocks noChangeArrowheads="1"/>
          </p:cNvSpPr>
          <p:nvPr/>
        </p:nvSpPr>
        <p:spPr bwMode="auto">
          <a:xfrm>
            <a:off x="1747838" y="4430713"/>
            <a:ext cx="1257075" cy="369332"/>
          </a:xfrm>
          <a:prstGeom prst="rect">
            <a:avLst/>
          </a:prstGeom>
          <a:noFill/>
          <a:ln w="9525" algn="ctr">
            <a:noFill/>
            <a:miter lim="800000"/>
            <a:headEnd/>
            <a:tailEnd/>
          </a:ln>
          <a:effectLst/>
        </p:spPr>
        <p:txBody>
          <a:bodyPr wrap="none">
            <a:spAutoFit/>
          </a:bodyPr>
          <a:lstStyle/>
          <a:p>
            <a:pPr algn="ctr" eaLnBrk="1" hangingPunct="1"/>
            <a:r>
              <a:rPr lang="en-US" altLang="zh-CN" b="1">
                <a:latin typeface="Verdana" pitchFamily="34" charset="0"/>
                <a:ea typeface="宋体" pitchFamily="2" charset="-122"/>
              </a:rPr>
              <a:t>L </a:t>
            </a:r>
            <a:r>
              <a:rPr lang="en-US" altLang="zh-CN" b="1" baseline="-25000">
                <a:latin typeface="Verdana" pitchFamily="34" charset="0"/>
                <a:ea typeface="宋体" pitchFamily="2" charset="-122"/>
              </a:rPr>
              <a:t>4</a:t>
            </a:r>
            <a:r>
              <a:rPr lang="zh-CN" altLang="en-US" b="1">
                <a:latin typeface="Verdana" pitchFamily="34" charset="0"/>
                <a:ea typeface="宋体" pitchFamily="2" charset="-122"/>
              </a:rPr>
              <a:t>（</a:t>
            </a:r>
            <a:r>
              <a:rPr lang="en-US" altLang="zh-CN" b="1">
                <a:latin typeface="Verdana" pitchFamily="34" charset="0"/>
                <a:ea typeface="宋体" pitchFamily="2" charset="-122"/>
              </a:rPr>
              <a:t>2</a:t>
            </a:r>
            <a:r>
              <a:rPr lang="en-US" altLang="zh-CN" b="1" baseline="30000">
                <a:latin typeface="Verdana" pitchFamily="34" charset="0"/>
                <a:ea typeface="宋体" pitchFamily="2" charset="-122"/>
              </a:rPr>
              <a:t>3</a:t>
            </a:r>
            <a:r>
              <a:rPr lang="zh-CN" altLang="en-US" b="1">
                <a:latin typeface="Verdana" pitchFamily="34" charset="0"/>
                <a:ea typeface="宋体" pitchFamily="2" charset="-122"/>
              </a:rPr>
              <a:t>）</a:t>
            </a:r>
          </a:p>
        </p:txBody>
      </p:sp>
      <p:sp>
        <p:nvSpPr>
          <p:cNvPr id="997384" name="Oval 8"/>
          <p:cNvSpPr>
            <a:spLocks noChangeArrowheads="1"/>
          </p:cNvSpPr>
          <p:nvPr/>
        </p:nvSpPr>
        <p:spPr bwMode="auto">
          <a:xfrm>
            <a:off x="2087563" y="2774950"/>
            <a:ext cx="1368425" cy="431800"/>
          </a:xfrm>
          <a:prstGeom prst="ellipse">
            <a:avLst/>
          </a:prstGeom>
          <a:noFill/>
          <a:ln w="9525" algn="ctr">
            <a:solidFill>
              <a:schemeClr val="tx2"/>
            </a:solidFill>
            <a:round/>
            <a:headEnd/>
            <a:tailEnd/>
          </a:ln>
          <a:effectLst/>
        </p:spPr>
        <p:txBody>
          <a:bodyPr wrap="none" anchor="ctr"/>
          <a:lstStyle/>
          <a:p>
            <a:endParaRPr lang="zh-CN" altLang="en-US" b="1"/>
          </a:p>
        </p:txBody>
      </p:sp>
      <p:sp>
        <p:nvSpPr>
          <p:cNvPr id="997385" name="AutoShape 9"/>
          <p:cNvSpPr>
            <a:spLocks/>
          </p:cNvSpPr>
          <p:nvPr/>
        </p:nvSpPr>
        <p:spPr bwMode="auto">
          <a:xfrm>
            <a:off x="3492500" y="2133600"/>
            <a:ext cx="914400" cy="373063"/>
          </a:xfrm>
          <a:prstGeom prst="accentCallout1">
            <a:avLst>
              <a:gd name="adj1" fmla="val 30639"/>
              <a:gd name="adj2" fmla="val -8333"/>
              <a:gd name="adj3" fmla="val 181278"/>
              <a:gd name="adj4" fmla="val -35593"/>
            </a:avLst>
          </a:prstGeom>
          <a:noFill/>
          <a:ln w="9525">
            <a:solidFill>
              <a:schemeClr val="tx2"/>
            </a:solidFill>
            <a:miter lim="800000"/>
            <a:headEnd/>
            <a:tailEnd/>
          </a:ln>
          <a:effectLst/>
        </p:spPr>
        <p:txBody>
          <a:bodyPr anchor="ctr"/>
          <a:lstStyle/>
          <a:p>
            <a:pPr eaLnBrk="1" hangingPunct="1"/>
            <a:r>
              <a:rPr lang="zh-CN" altLang="en-US" sz="1600" b="1">
                <a:latin typeface="Verdana" pitchFamily="34" charset="0"/>
                <a:ea typeface="宋体" pitchFamily="2" charset="-122"/>
              </a:rPr>
              <a:t>因子</a:t>
            </a:r>
          </a:p>
        </p:txBody>
      </p:sp>
      <p:sp>
        <p:nvSpPr>
          <p:cNvPr id="997386" name="AutoShape 10"/>
          <p:cNvSpPr>
            <a:spLocks/>
          </p:cNvSpPr>
          <p:nvPr/>
        </p:nvSpPr>
        <p:spPr bwMode="auto">
          <a:xfrm>
            <a:off x="2987675" y="4473575"/>
            <a:ext cx="1419225" cy="373063"/>
          </a:xfrm>
          <a:prstGeom prst="accentCallout1">
            <a:avLst>
              <a:gd name="adj1" fmla="val 30639"/>
              <a:gd name="adj2" fmla="val -5370"/>
              <a:gd name="adj3" fmla="val -203403"/>
              <a:gd name="adj4" fmla="val -37134"/>
            </a:avLst>
          </a:prstGeom>
          <a:noFill/>
          <a:ln w="9525">
            <a:solidFill>
              <a:schemeClr val="tx2"/>
            </a:solidFill>
            <a:miter lim="800000"/>
            <a:headEnd/>
            <a:tailEnd/>
          </a:ln>
          <a:effectLst/>
        </p:spPr>
        <p:txBody>
          <a:bodyPr anchor="ctr"/>
          <a:lstStyle/>
          <a:p>
            <a:pPr eaLnBrk="1" hangingPunct="1"/>
            <a:r>
              <a:rPr lang="zh-CN" altLang="en-US" sz="1600" b="1">
                <a:latin typeface="Verdana" pitchFamily="34" charset="0"/>
                <a:ea typeface="宋体" pitchFamily="2" charset="-122"/>
              </a:rPr>
              <a:t>因子的状态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97384"/>
                                        </p:tgtEl>
                                        <p:attrNameLst>
                                          <p:attrName>style.visibility</p:attrName>
                                        </p:attrNameLst>
                                      </p:cBhvr>
                                      <p:to>
                                        <p:strVal val="visible"/>
                                      </p:to>
                                    </p:set>
                                    <p:animEffect transition="in" filter="blinds(horizontal)">
                                      <p:cBhvr>
                                        <p:cTn id="7" dur="500"/>
                                        <p:tgtEl>
                                          <p:spTgt spid="99738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97385"/>
                                        </p:tgtEl>
                                        <p:attrNameLst>
                                          <p:attrName>style.visibility</p:attrName>
                                        </p:attrNameLst>
                                      </p:cBhvr>
                                      <p:to>
                                        <p:strVal val="visible"/>
                                      </p:to>
                                    </p:set>
                                    <p:animEffect transition="in" filter="blinds(horizontal)">
                                      <p:cBhvr>
                                        <p:cTn id="10" dur="500"/>
                                        <p:tgtEl>
                                          <p:spTgt spid="99738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97386"/>
                                        </p:tgtEl>
                                        <p:attrNameLst>
                                          <p:attrName>style.visibility</p:attrName>
                                        </p:attrNameLst>
                                      </p:cBhvr>
                                      <p:to>
                                        <p:strVal val="visible"/>
                                      </p:to>
                                    </p:set>
                                    <p:animEffect transition="in" filter="blinds(horizontal)">
                                      <p:cBhvr>
                                        <p:cTn id="15" dur="500"/>
                                        <p:tgtEl>
                                          <p:spTgt spid="997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7384" grpId="0" animBg="1"/>
      <p:bldP spid="997385" grpId="0" animBg="1"/>
      <p:bldP spid="99738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正交表特点</a:t>
            </a:r>
            <a:endParaRPr lang="zh-CN" altLang="en-US"/>
          </a:p>
        </p:txBody>
      </p:sp>
      <p:sp>
        <p:nvSpPr>
          <p:cNvPr id="3" name="内容占位符 2"/>
          <p:cNvSpPr>
            <a:spLocks noGrp="1"/>
          </p:cNvSpPr>
          <p:nvPr>
            <p:ph idx="1"/>
          </p:nvPr>
        </p:nvSpPr>
        <p:spPr>
          <a:xfrm>
            <a:off x="4286248" y="1419225"/>
            <a:ext cx="4400552" cy="4879975"/>
          </a:xfrm>
        </p:spPr>
        <p:txBody>
          <a:bodyPr/>
          <a:lstStyle/>
          <a:p>
            <a:r>
              <a:rPr lang="zh-CN" altLang="en-US" b="1" dirty="0" smtClean="0"/>
              <a:t>正交表的性质</a:t>
            </a:r>
            <a:endParaRPr lang="en-US" altLang="zh-CN" b="1" dirty="0" smtClean="0"/>
          </a:p>
          <a:p>
            <a:pPr lvl="1"/>
            <a:r>
              <a:rPr lang="zh-CN" altLang="en-US" b="1" dirty="0" smtClean="0"/>
              <a:t>每一列中，不同的数字出现的次数相等</a:t>
            </a:r>
            <a:endParaRPr lang="en-US" altLang="zh-CN" b="1" dirty="0" smtClean="0"/>
          </a:p>
          <a:p>
            <a:pPr lvl="1"/>
            <a:r>
              <a:rPr lang="zh-CN" altLang="en-US" b="1" dirty="0" smtClean="0"/>
              <a:t>任意两列中数字的排列方式齐全而且均衡</a:t>
            </a:r>
            <a:endParaRPr lang="zh-CN" altLang="en-US" b="1" dirty="0"/>
          </a:p>
        </p:txBody>
      </p:sp>
      <p:pic>
        <p:nvPicPr>
          <p:cNvPr id="4" name="Picture 4"/>
          <p:cNvPicPr>
            <a:picLocks noChangeAspect="1" noChangeArrowheads="1"/>
          </p:cNvPicPr>
          <p:nvPr/>
        </p:nvPicPr>
        <p:blipFill>
          <a:blip r:embed="rId2"/>
          <a:srcRect/>
          <a:stretch>
            <a:fillRect/>
          </a:stretch>
        </p:blipFill>
        <p:spPr bwMode="auto">
          <a:xfrm>
            <a:off x="214281" y="1857364"/>
            <a:ext cx="4266980" cy="3299828"/>
          </a:xfrm>
          <a:prstGeom prst="rect">
            <a:avLst/>
          </a:prstGeom>
          <a:noFill/>
          <a:ln w="9525" algn="ctr">
            <a:noFill/>
            <a:miter lim="800000"/>
            <a:headEnd/>
            <a:tailEnd/>
          </a:ln>
          <a:effectLst/>
        </p:spPr>
      </p:pic>
      <p:sp>
        <p:nvSpPr>
          <p:cNvPr id="5" name="Rectangle 6"/>
          <p:cNvSpPr>
            <a:spLocks noChangeArrowheads="1"/>
          </p:cNvSpPr>
          <p:nvPr/>
        </p:nvSpPr>
        <p:spPr bwMode="auto">
          <a:xfrm>
            <a:off x="928662" y="5343599"/>
            <a:ext cx="2643206" cy="461665"/>
          </a:xfrm>
          <a:prstGeom prst="rect">
            <a:avLst/>
          </a:prstGeom>
          <a:noFill/>
          <a:ln w="9525" algn="ctr">
            <a:noFill/>
            <a:miter lim="800000"/>
            <a:headEnd/>
            <a:tailEnd/>
          </a:ln>
          <a:effectLst/>
        </p:spPr>
        <p:txBody>
          <a:bodyPr wrap="square">
            <a:spAutoFit/>
          </a:bodyPr>
          <a:lstStyle/>
          <a:p>
            <a:pPr algn="ctr" eaLnBrk="1" hangingPunct="1"/>
            <a:r>
              <a:rPr lang="en-US" altLang="zh-CN" sz="2400" dirty="0">
                <a:latin typeface="Verdana" pitchFamily="34" charset="0"/>
                <a:ea typeface="宋体" pitchFamily="2" charset="-122"/>
              </a:rPr>
              <a:t>L </a:t>
            </a:r>
            <a:r>
              <a:rPr lang="en-US" altLang="zh-CN" sz="2400" baseline="-25000" dirty="0">
                <a:latin typeface="Verdana" pitchFamily="34" charset="0"/>
                <a:ea typeface="宋体" pitchFamily="2" charset="-122"/>
              </a:rPr>
              <a:t>8</a:t>
            </a:r>
            <a:r>
              <a:rPr lang="zh-CN" altLang="en-US" sz="2400" dirty="0">
                <a:latin typeface="Verdana" pitchFamily="34" charset="0"/>
                <a:ea typeface="宋体" pitchFamily="2" charset="-122"/>
              </a:rPr>
              <a:t>（</a:t>
            </a:r>
            <a:r>
              <a:rPr lang="en-US" altLang="zh-CN" sz="2400" dirty="0">
                <a:latin typeface="Verdana" pitchFamily="34" charset="0"/>
                <a:ea typeface="宋体" pitchFamily="2" charset="-122"/>
              </a:rPr>
              <a:t>4</a:t>
            </a:r>
            <a:r>
              <a:rPr lang="en-US" altLang="zh-CN" sz="2400" baseline="30000" dirty="0">
                <a:latin typeface="Verdana" pitchFamily="34" charset="0"/>
                <a:ea typeface="宋体" pitchFamily="2" charset="-122"/>
              </a:rPr>
              <a:t>1</a:t>
            </a:r>
            <a:r>
              <a:rPr lang="en-US" altLang="zh-CN" sz="2400" dirty="0">
                <a:latin typeface="Verdana" pitchFamily="34" charset="0"/>
                <a:ea typeface="宋体" pitchFamily="2" charset="-122"/>
              </a:rPr>
              <a:t>×2</a:t>
            </a:r>
            <a:r>
              <a:rPr lang="en-US" altLang="zh-CN" sz="2400" baseline="30000" dirty="0">
                <a:latin typeface="Verdana" pitchFamily="34" charset="0"/>
                <a:ea typeface="宋体" pitchFamily="2" charset="-122"/>
              </a:rPr>
              <a:t>4</a:t>
            </a:r>
            <a:r>
              <a:rPr lang="zh-CN" altLang="en-US" sz="2400" dirty="0">
                <a:latin typeface="Verdana" pitchFamily="34" charset="0"/>
                <a:ea typeface="宋体" pitchFamily="2" charset="-122"/>
              </a:rPr>
              <a:t>）</a:t>
            </a:r>
          </a:p>
        </p:txBody>
      </p:sp>
      <p:sp>
        <p:nvSpPr>
          <p:cNvPr id="7" name="云形标注 6"/>
          <p:cNvSpPr/>
          <p:nvPr/>
        </p:nvSpPr>
        <p:spPr bwMode="auto">
          <a:xfrm>
            <a:off x="5429256" y="4714884"/>
            <a:ext cx="2714644" cy="1214446"/>
          </a:xfrm>
          <a:prstGeom prst="cloudCallout">
            <a:avLst>
              <a:gd name="adj1" fmla="val -46995"/>
              <a:gd name="adj2" fmla="val -10068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1" compatLnSpc="1">
            <a:prstTxWarp prst="textNoShape">
              <a:avLst/>
            </a:prstTxWarp>
          </a:bodyPr>
          <a:lstStyle/>
          <a:p>
            <a:r>
              <a:rPr lang="zh-CN" altLang="en-US" sz="2400" b="1" smtClean="0">
                <a:solidFill>
                  <a:srgbClr val="FFFF00"/>
                </a:solidFill>
              </a:rPr>
              <a:t>均匀分散</a:t>
            </a:r>
            <a:endParaRPr lang="en-US" altLang="zh-CN" sz="2400" b="1" smtClean="0">
              <a:solidFill>
                <a:srgbClr val="FFFF00"/>
              </a:solidFill>
            </a:endParaRPr>
          </a:p>
          <a:p>
            <a:r>
              <a:rPr lang="zh-CN" altLang="en-US" sz="2400" b="1" smtClean="0">
                <a:solidFill>
                  <a:srgbClr val="FFFF00"/>
                </a:solidFill>
              </a:rPr>
              <a:t>整齐可比</a:t>
            </a:r>
            <a:endParaRPr kumimoji="0" lang="zh-CN" altLang="en-US" sz="2400" b="1" i="0" u="none" strike="noStrike" cap="none" normalizeH="0" baseline="0" smtClean="0">
              <a:ln>
                <a:noFill/>
              </a:ln>
              <a:solidFill>
                <a:srgbClr val="FFFF00"/>
              </a:solidFill>
              <a:effectLs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商务型PPT模板">
  <a:themeElements>
    <a:clrScheme name="商务型PPT模板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商务型PPT模板">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商务型PPT模板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商务型PPT模板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商务型PPT模板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4769</TotalTime>
  <Words>2294</Words>
  <Application>Microsoft Office PowerPoint</Application>
  <PresentationFormat>全屏显示(4:3)</PresentationFormat>
  <Paragraphs>593</Paragraphs>
  <Slides>32</Slides>
  <Notes>19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32</vt:i4>
      </vt:variant>
    </vt:vector>
  </HeadingPairs>
  <TitlesOfParts>
    <vt:vector size="43" baseType="lpstr">
      <vt:lpstr>PMingLiU</vt:lpstr>
      <vt:lpstr>黑体</vt:lpstr>
      <vt:lpstr>楷体</vt:lpstr>
      <vt:lpstr>楷体_GB2312</vt:lpstr>
      <vt:lpstr>宋体</vt:lpstr>
      <vt:lpstr>Arial</vt:lpstr>
      <vt:lpstr>Arial Black</vt:lpstr>
      <vt:lpstr>Times New Roman</vt:lpstr>
      <vt:lpstr>Verdana</vt:lpstr>
      <vt:lpstr>Wingdings</vt:lpstr>
      <vt:lpstr>商务型PPT模板</vt:lpstr>
      <vt:lpstr>黑盒测试方法——正交实验法</vt:lpstr>
      <vt:lpstr>为什么要采用正交试验法？</vt:lpstr>
      <vt:lpstr>一、正交表的由来 </vt:lpstr>
      <vt:lpstr>PowerPoint 演示文稿</vt:lpstr>
      <vt:lpstr>PowerPoint 演示文稿</vt:lpstr>
      <vt:lpstr>正交实验法</vt:lpstr>
      <vt:lpstr>正交实验法</vt:lpstr>
      <vt:lpstr>正交实验法  </vt:lpstr>
      <vt:lpstr>正交表特点</vt:lpstr>
      <vt:lpstr>正交实验法  </vt:lpstr>
      <vt:lpstr>正交实验法  </vt:lpstr>
      <vt:lpstr>正交实验法  </vt:lpstr>
      <vt:lpstr>构造因子-状态表  </vt:lpstr>
      <vt:lpstr>加权筛选  </vt:lpstr>
      <vt:lpstr>加权筛选</vt:lpstr>
      <vt:lpstr>选择正交表</vt:lpstr>
      <vt:lpstr>选择正交表</vt:lpstr>
      <vt:lpstr>选择正交表</vt:lpstr>
      <vt:lpstr>选择正交表</vt:lpstr>
      <vt:lpstr>选择正交表</vt:lpstr>
      <vt:lpstr>选择正交表</vt:lpstr>
      <vt:lpstr>实例1</vt:lpstr>
      <vt:lpstr>实例2</vt:lpstr>
      <vt:lpstr>实例2（续）</vt:lpstr>
      <vt:lpstr>L16(45) </vt:lpstr>
      <vt:lpstr>PowerPoint 演示文稿</vt:lpstr>
      <vt:lpstr>PowerPoint 演示文稿</vt:lpstr>
      <vt:lpstr>PowerPoint 演示文稿</vt:lpstr>
      <vt:lpstr>PowerPoint 演示文稿</vt:lpstr>
      <vt:lpstr>测试用例1</vt:lpstr>
      <vt:lpstr>测试用例2</vt:lpstr>
      <vt:lpstr>测试用例3</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LXY</dc:creator>
  <cp:lastModifiedBy>jtqstj</cp:lastModifiedBy>
  <cp:revision>320</cp:revision>
  <dcterms:created xsi:type="dcterms:W3CDTF">2008-02-24T14:25:15Z</dcterms:created>
  <dcterms:modified xsi:type="dcterms:W3CDTF">2016-05-19T00:53:49Z</dcterms:modified>
</cp:coreProperties>
</file>