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5"/>
  </p:notesMasterIdLst>
  <p:handoutMasterIdLst>
    <p:handoutMasterId r:id="rId56"/>
  </p:handoutMasterIdLst>
  <p:sldIdLst>
    <p:sldId id="257" r:id="rId2"/>
    <p:sldId id="267" r:id="rId3"/>
    <p:sldId id="307" r:id="rId4"/>
    <p:sldId id="308" r:id="rId5"/>
    <p:sldId id="309" r:id="rId6"/>
    <p:sldId id="310" r:id="rId7"/>
    <p:sldId id="280" r:id="rId8"/>
    <p:sldId id="268" r:id="rId9"/>
    <p:sldId id="324" r:id="rId10"/>
    <p:sldId id="281" r:id="rId11"/>
    <p:sldId id="311" r:id="rId12"/>
    <p:sldId id="325" r:id="rId13"/>
    <p:sldId id="270" r:id="rId14"/>
    <p:sldId id="271" r:id="rId15"/>
    <p:sldId id="327" r:id="rId16"/>
    <p:sldId id="326" r:id="rId17"/>
    <p:sldId id="282" r:id="rId18"/>
    <p:sldId id="283" r:id="rId19"/>
    <p:sldId id="285" r:id="rId20"/>
    <p:sldId id="264" r:id="rId21"/>
    <p:sldId id="266" r:id="rId22"/>
    <p:sldId id="322" r:id="rId23"/>
    <p:sldId id="275" r:id="rId24"/>
    <p:sldId id="276" r:id="rId25"/>
    <p:sldId id="277" r:id="rId26"/>
    <p:sldId id="278" r:id="rId27"/>
    <p:sldId id="306" r:id="rId28"/>
    <p:sldId id="262" r:id="rId29"/>
    <p:sldId id="263" r:id="rId30"/>
    <p:sldId id="265" r:id="rId31"/>
    <p:sldId id="305" r:id="rId32"/>
    <p:sldId id="300" r:id="rId33"/>
    <p:sldId id="301" r:id="rId34"/>
    <p:sldId id="298" r:id="rId35"/>
    <p:sldId id="303" r:id="rId36"/>
    <p:sldId id="304" r:id="rId37"/>
    <p:sldId id="302" r:id="rId38"/>
    <p:sldId id="261" r:id="rId39"/>
    <p:sldId id="321" r:id="rId40"/>
    <p:sldId id="295" r:id="rId41"/>
    <p:sldId id="323" r:id="rId42"/>
    <p:sldId id="296" r:id="rId43"/>
    <p:sldId id="297" r:id="rId44"/>
    <p:sldId id="312" r:id="rId45"/>
    <p:sldId id="313" r:id="rId46"/>
    <p:sldId id="314" r:id="rId47"/>
    <p:sldId id="315" r:id="rId48"/>
    <p:sldId id="316" r:id="rId49"/>
    <p:sldId id="317" r:id="rId50"/>
    <p:sldId id="318" r:id="rId51"/>
    <p:sldId id="319" r:id="rId52"/>
    <p:sldId id="320" r:id="rId53"/>
    <p:sldId id="328" r:id="rId54"/>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charset="-122"/>
        <a:cs typeface="+mn-cs"/>
      </a:defRPr>
    </a:lvl1pPr>
    <a:lvl2pPr marL="457200" algn="l" rtl="0" fontAlgn="base">
      <a:spcBef>
        <a:spcPct val="0"/>
      </a:spcBef>
      <a:spcAft>
        <a:spcPct val="0"/>
      </a:spcAft>
      <a:defRPr i="1" kern="1200">
        <a:solidFill>
          <a:schemeClr val="tx1"/>
        </a:solidFill>
        <a:latin typeface="Arial" charset="0"/>
        <a:ea typeface="宋体" charset="-122"/>
        <a:cs typeface="+mn-cs"/>
      </a:defRPr>
    </a:lvl2pPr>
    <a:lvl3pPr marL="914400" algn="l" rtl="0" fontAlgn="base">
      <a:spcBef>
        <a:spcPct val="0"/>
      </a:spcBef>
      <a:spcAft>
        <a:spcPct val="0"/>
      </a:spcAft>
      <a:defRPr i="1" kern="1200">
        <a:solidFill>
          <a:schemeClr val="tx1"/>
        </a:solidFill>
        <a:latin typeface="Arial" charset="0"/>
        <a:ea typeface="宋体" charset="-122"/>
        <a:cs typeface="+mn-cs"/>
      </a:defRPr>
    </a:lvl3pPr>
    <a:lvl4pPr marL="1371600" algn="l" rtl="0" fontAlgn="base">
      <a:spcBef>
        <a:spcPct val="0"/>
      </a:spcBef>
      <a:spcAft>
        <a:spcPct val="0"/>
      </a:spcAft>
      <a:defRPr i="1" kern="1200">
        <a:solidFill>
          <a:schemeClr val="tx1"/>
        </a:solidFill>
        <a:latin typeface="Arial" charset="0"/>
        <a:ea typeface="宋体" charset="-122"/>
        <a:cs typeface="+mn-cs"/>
      </a:defRPr>
    </a:lvl4pPr>
    <a:lvl5pPr marL="1828800" algn="l" rtl="0" fontAlgn="base">
      <a:spcBef>
        <a:spcPct val="0"/>
      </a:spcBef>
      <a:spcAft>
        <a:spcPct val="0"/>
      </a:spcAft>
      <a:defRPr i="1" kern="1200">
        <a:solidFill>
          <a:schemeClr val="tx1"/>
        </a:solidFill>
        <a:latin typeface="Arial" charset="0"/>
        <a:ea typeface="宋体" charset="-122"/>
        <a:cs typeface="+mn-cs"/>
      </a:defRPr>
    </a:lvl5pPr>
    <a:lvl6pPr marL="2286000" algn="l" defTabSz="914400" rtl="0" eaLnBrk="1" latinLnBrk="0" hangingPunct="1">
      <a:defRPr i="1" kern="1200">
        <a:solidFill>
          <a:schemeClr val="tx1"/>
        </a:solidFill>
        <a:latin typeface="Arial" charset="0"/>
        <a:ea typeface="宋体" charset="-122"/>
        <a:cs typeface="+mn-cs"/>
      </a:defRPr>
    </a:lvl6pPr>
    <a:lvl7pPr marL="2743200" algn="l" defTabSz="914400" rtl="0" eaLnBrk="1" latinLnBrk="0" hangingPunct="1">
      <a:defRPr i="1" kern="1200">
        <a:solidFill>
          <a:schemeClr val="tx1"/>
        </a:solidFill>
        <a:latin typeface="Arial" charset="0"/>
        <a:ea typeface="宋体" charset="-122"/>
        <a:cs typeface="+mn-cs"/>
      </a:defRPr>
    </a:lvl7pPr>
    <a:lvl8pPr marL="3200400" algn="l" defTabSz="914400" rtl="0" eaLnBrk="1" latinLnBrk="0" hangingPunct="1">
      <a:defRPr i="1" kern="1200">
        <a:solidFill>
          <a:schemeClr val="tx1"/>
        </a:solidFill>
        <a:latin typeface="Arial" charset="0"/>
        <a:ea typeface="宋体" charset="-122"/>
        <a:cs typeface="+mn-cs"/>
      </a:defRPr>
    </a:lvl8pPr>
    <a:lvl9pPr marL="3657600" algn="l" defTabSz="914400" rtl="0" eaLnBrk="1" latinLnBrk="0" hangingPunct="1">
      <a:defRPr i="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FFFF99"/>
    <a:srgbClr val="FFFF00"/>
    <a:srgbClr val="FFFFFF"/>
    <a:srgbClr val="FF0000"/>
    <a:srgbClr val="CC00CC"/>
    <a:srgbClr val="008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9" autoAdjust="0"/>
    <p:restoredTop sz="89268" autoAdjust="0"/>
  </p:normalViewPr>
  <p:slideViewPr>
    <p:cSldViewPr>
      <p:cViewPr varScale="1">
        <p:scale>
          <a:sx n="127" d="100"/>
          <a:sy n="127" d="100"/>
        </p:scale>
        <p:origin x="1144" y="1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026F5-1DA7-4E08-B88C-19E4A871807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179F76D3-5938-404A-BBDA-13D4714099EE}">
      <dgm:prSet phldrT="[文本]"/>
      <dgm:spPr>
        <a:solidFill>
          <a:srgbClr val="0070C0"/>
        </a:solidFill>
      </dgm:spPr>
      <dgm:t>
        <a:bodyPr/>
        <a:lstStyle/>
        <a:p>
          <a:r>
            <a:rPr lang="zh-CN" altLang="en-US" dirty="0"/>
            <a:t>开发经理</a:t>
          </a:r>
        </a:p>
      </dgm:t>
    </dgm:pt>
    <dgm:pt modelId="{BCA7B989-19D2-417D-8157-A020F8A50D1C}" type="parTrans" cxnId="{FC4A5446-AA57-4F41-A877-2032AD0FD212}">
      <dgm:prSet/>
      <dgm:spPr/>
      <dgm:t>
        <a:bodyPr/>
        <a:lstStyle/>
        <a:p>
          <a:endParaRPr lang="zh-CN" altLang="en-US"/>
        </a:p>
      </dgm:t>
    </dgm:pt>
    <dgm:pt modelId="{E52E8C37-AEA9-4800-A78B-210BEE2BD5F6}" type="sibTrans" cxnId="{FC4A5446-AA57-4F41-A877-2032AD0FD212}">
      <dgm:prSet/>
      <dgm:spPr/>
      <dgm:t>
        <a:bodyPr/>
        <a:lstStyle/>
        <a:p>
          <a:endParaRPr lang="zh-CN" altLang="en-US"/>
        </a:p>
      </dgm:t>
    </dgm:pt>
    <dgm:pt modelId="{557536C7-92F3-4CF4-9E14-310BE71FD2ED}">
      <dgm:prSet phldrT="[文本]"/>
      <dgm:spPr>
        <a:solidFill>
          <a:schemeClr val="bg1">
            <a:lumMod val="50000"/>
          </a:schemeClr>
        </a:solidFill>
      </dgm:spPr>
      <dgm:t>
        <a:bodyPr/>
        <a:lstStyle/>
        <a:p>
          <a:r>
            <a:rPr lang="zh-CN" altLang="en-US" dirty="0"/>
            <a:t>测试人员</a:t>
          </a:r>
        </a:p>
      </dgm:t>
    </dgm:pt>
    <dgm:pt modelId="{31B3D74F-BBA5-4B01-9EBD-2FC607609F2F}" type="parTrans" cxnId="{A11EE546-AD48-45CC-BC80-275F694E2B3F}">
      <dgm:prSet/>
      <dgm:spPr/>
      <dgm:t>
        <a:bodyPr/>
        <a:lstStyle/>
        <a:p>
          <a:endParaRPr lang="zh-CN" altLang="en-US"/>
        </a:p>
      </dgm:t>
    </dgm:pt>
    <dgm:pt modelId="{B1F273EB-1910-4110-812E-63562387BE78}" type="sibTrans" cxnId="{A11EE546-AD48-45CC-BC80-275F694E2B3F}">
      <dgm:prSet/>
      <dgm:spPr/>
      <dgm:t>
        <a:bodyPr/>
        <a:lstStyle/>
        <a:p>
          <a:endParaRPr lang="zh-CN" altLang="en-US"/>
        </a:p>
      </dgm:t>
    </dgm:pt>
    <dgm:pt modelId="{5C56915F-01DB-4B05-840C-49415F79BA8F}">
      <dgm:prSet phldrT="[文本]"/>
      <dgm:spPr>
        <a:solidFill>
          <a:schemeClr val="bg1">
            <a:lumMod val="50000"/>
          </a:schemeClr>
        </a:solidFill>
      </dgm:spPr>
      <dgm:t>
        <a:bodyPr/>
        <a:lstStyle/>
        <a:p>
          <a:r>
            <a:rPr lang="zh-CN" altLang="en-US" dirty="0"/>
            <a:t>开发人员</a:t>
          </a:r>
        </a:p>
      </dgm:t>
    </dgm:pt>
    <dgm:pt modelId="{BADDB768-DE6F-44DF-9E7E-64EBA96E5B2F}" type="parTrans" cxnId="{3372A8F7-5B42-4248-BD80-6B37E96DA57D}">
      <dgm:prSet/>
      <dgm:spPr/>
      <dgm:t>
        <a:bodyPr/>
        <a:lstStyle/>
        <a:p>
          <a:endParaRPr lang="zh-CN" altLang="en-US"/>
        </a:p>
      </dgm:t>
    </dgm:pt>
    <dgm:pt modelId="{12626368-F061-40C8-9A16-EBE32733E061}" type="sibTrans" cxnId="{3372A8F7-5B42-4248-BD80-6B37E96DA57D}">
      <dgm:prSet/>
      <dgm:spPr/>
      <dgm:t>
        <a:bodyPr/>
        <a:lstStyle/>
        <a:p>
          <a:endParaRPr lang="zh-CN" altLang="en-US"/>
        </a:p>
      </dgm:t>
    </dgm:pt>
    <dgm:pt modelId="{F0017358-C674-479D-9043-D8CF4106B47B}">
      <dgm:prSet phldrT="[文本]"/>
      <dgm:spPr>
        <a:solidFill>
          <a:schemeClr val="bg1">
            <a:lumMod val="50000"/>
          </a:schemeClr>
        </a:solidFill>
      </dgm:spPr>
      <dgm:t>
        <a:bodyPr/>
        <a:lstStyle/>
        <a:p>
          <a:r>
            <a:rPr lang="zh-CN" altLang="en-US" dirty="0"/>
            <a:t>文档人员</a:t>
          </a:r>
        </a:p>
      </dgm:t>
    </dgm:pt>
    <dgm:pt modelId="{5657A951-2069-4A87-AFCA-A2C7EB9C4A77}" type="parTrans" cxnId="{431F3547-CEA5-4394-B39A-E256C406040D}">
      <dgm:prSet/>
      <dgm:spPr/>
      <dgm:t>
        <a:bodyPr/>
        <a:lstStyle/>
        <a:p>
          <a:endParaRPr lang="zh-CN" altLang="en-US"/>
        </a:p>
      </dgm:t>
    </dgm:pt>
    <dgm:pt modelId="{A8EFF640-86D8-428C-A875-607FDD2FFC0C}" type="sibTrans" cxnId="{431F3547-CEA5-4394-B39A-E256C406040D}">
      <dgm:prSet/>
      <dgm:spPr/>
      <dgm:t>
        <a:bodyPr/>
        <a:lstStyle/>
        <a:p>
          <a:endParaRPr lang="zh-CN" altLang="en-US"/>
        </a:p>
      </dgm:t>
    </dgm:pt>
    <dgm:pt modelId="{5E53BFD8-FC90-4CE3-8975-2B8A330F7267}">
      <dgm:prSet/>
      <dgm:spPr>
        <a:solidFill>
          <a:schemeClr val="bg1">
            <a:lumMod val="50000"/>
          </a:schemeClr>
        </a:solidFill>
      </dgm:spPr>
      <dgm:t>
        <a:bodyPr/>
        <a:lstStyle/>
        <a:p>
          <a:r>
            <a:rPr lang="zh-CN" altLang="en-US" dirty="0"/>
            <a:t>管理人员</a:t>
          </a:r>
        </a:p>
      </dgm:t>
    </dgm:pt>
    <dgm:pt modelId="{BAA1AD80-C7B7-4F26-A10E-032B7CD730A8}" type="parTrans" cxnId="{D643E5A6-460E-4545-A4EE-2661CC8106B9}">
      <dgm:prSet/>
      <dgm:spPr/>
      <dgm:t>
        <a:bodyPr/>
        <a:lstStyle/>
        <a:p>
          <a:endParaRPr lang="zh-CN" altLang="en-US"/>
        </a:p>
      </dgm:t>
    </dgm:pt>
    <dgm:pt modelId="{7714587C-B012-4638-8623-075EDDDA1280}" type="sibTrans" cxnId="{D643E5A6-460E-4545-A4EE-2661CC8106B9}">
      <dgm:prSet/>
      <dgm:spPr/>
      <dgm:t>
        <a:bodyPr/>
        <a:lstStyle/>
        <a:p>
          <a:endParaRPr lang="zh-CN" altLang="en-US"/>
        </a:p>
      </dgm:t>
    </dgm:pt>
    <dgm:pt modelId="{B2305AB5-FE22-463A-9B79-47C5FCB46A47}" type="pres">
      <dgm:prSet presAssocID="{E83026F5-1DA7-4E08-B88C-19E4A8718076}" presName="hierChild1" presStyleCnt="0">
        <dgm:presLayoutVars>
          <dgm:orgChart val="1"/>
          <dgm:chPref val="1"/>
          <dgm:dir/>
          <dgm:animOne val="branch"/>
          <dgm:animLvl val="lvl"/>
          <dgm:resizeHandles/>
        </dgm:presLayoutVars>
      </dgm:prSet>
      <dgm:spPr/>
    </dgm:pt>
    <dgm:pt modelId="{FA4E31FE-D2AA-4EC0-9EAC-2A1E916CE246}" type="pres">
      <dgm:prSet presAssocID="{179F76D3-5938-404A-BBDA-13D4714099EE}" presName="hierRoot1" presStyleCnt="0">
        <dgm:presLayoutVars>
          <dgm:hierBranch val="init"/>
        </dgm:presLayoutVars>
      </dgm:prSet>
      <dgm:spPr/>
    </dgm:pt>
    <dgm:pt modelId="{D282DD46-D686-476A-BAFC-E8E3D37C5BD3}" type="pres">
      <dgm:prSet presAssocID="{179F76D3-5938-404A-BBDA-13D4714099EE}" presName="rootComposite1" presStyleCnt="0"/>
      <dgm:spPr/>
    </dgm:pt>
    <dgm:pt modelId="{DED4A116-5DE3-45B7-AE41-89224EA70F82}" type="pres">
      <dgm:prSet presAssocID="{179F76D3-5938-404A-BBDA-13D4714099EE}" presName="rootText1" presStyleLbl="node0" presStyleIdx="0" presStyleCnt="1">
        <dgm:presLayoutVars>
          <dgm:chPref val="3"/>
        </dgm:presLayoutVars>
      </dgm:prSet>
      <dgm:spPr/>
    </dgm:pt>
    <dgm:pt modelId="{6364C408-C401-4345-A5F9-7818B3D83D3A}" type="pres">
      <dgm:prSet presAssocID="{179F76D3-5938-404A-BBDA-13D4714099EE}" presName="rootConnector1" presStyleLbl="node1" presStyleIdx="0" presStyleCnt="0"/>
      <dgm:spPr/>
    </dgm:pt>
    <dgm:pt modelId="{92CC41FE-3B48-4A29-98A4-BCF8C6081C42}" type="pres">
      <dgm:prSet presAssocID="{179F76D3-5938-404A-BBDA-13D4714099EE}" presName="hierChild2" presStyleCnt="0"/>
      <dgm:spPr/>
    </dgm:pt>
    <dgm:pt modelId="{E90A6CE3-3372-4006-A2D6-3708B27231C5}" type="pres">
      <dgm:prSet presAssocID="{31B3D74F-BBA5-4B01-9EBD-2FC607609F2F}" presName="Name37" presStyleLbl="parChTrans1D2" presStyleIdx="0" presStyleCnt="4"/>
      <dgm:spPr/>
    </dgm:pt>
    <dgm:pt modelId="{AC4F5114-758B-4189-9026-DD8D30068203}" type="pres">
      <dgm:prSet presAssocID="{557536C7-92F3-4CF4-9E14-310BE71FD2ED}" presName="hierRoot2" presStyleCnt="0">
        <dgm:presLayoutVars>
          <dgm:hierBranch val="init"/>
        </dgm:presLayoutVars>
      </dgm:prSet>
      <dgm:spPr/>
    </dgm:pt>
    <dgm:pt modelId="{DA34C493-16C2-459F-9CAD-FFC82B66C8DE}" type="pres">
      <dgm:prSet presAssocID="{557536C7-92F3-4CF4-9E14-310BE71FD2ED}" presName="rootComposite" presStyleCnt="0"/>
      <dgm:spPr/>
    </dgm:pt>
    <dgm:pt modelId="{F8F7EA17-B1BF-42A2-B0A1-B76497C3B258}" type="pres">
      <dgm:prSet presAssocID="{557536C7-92F3-4CF4-9E14-310BE71FD2ED}" presName="rootText" presStyleLbl="node2" presStyleIdx="0" presStyleCnt="4">
        <dgm:presLayoutVars>
          <dgm:chPref val="3"/>
        </dgm:presLayoutVars>
      </dgm:prSet>
      <dgm:spPr/>
    </dgm:pt>
    <dgm:pt modelId="{51F61900-54A2-463F-8D4E-F014AD3204C3}" type="pres">
      <dgm:prSet presAssocID="{557536C7-92F3-4CF4-9E14-310BE71FD2ED}" presName="rootConnector" presStyleLbl="node2" presStyleIdx="0" presStyleCnt="4"/>
      <dgm:spPr/>
    </dgm:pt>
    <dgm:pt modelId="{C5209749-FA31-4E17-8EF5-32BBDB4517F2}" type="pres">
      <dgm:prSet presAssocID="{557536C7-92F3-4CF4-9E14-310BE71FD2ED}" presName="hierChild4" presStyleCnt="0"/>
      <dgm:spPr/>
    </dgm:pt>
    <dgm:pt modelId="{6CB84DCB-9088-4F7E-A720-8AEC694684A5}" type="pres">
      <dgm:prSet presAssocID="{557536C7-92F3-4CF4-9E14-310BE71FD2ED}" presName="hierChild5" presStyleCnt="0"/>
      <dgm:spPr/>
    </dgm:pt>
    <dgm:pt modelId="{8489631E-0ECA-477E-AE27-DF582D334400}" type="pres">
      <dgm:prSet presAssocID="{BADDB768-DE6F-44DF-9E7E-64EBA96E5B2F}" presName="Name37" presStyleLbl="parChTrans1D2" presStyleIdx="1" presStyleCnt="4"/>
      <dgm:spPr/>
    </dgm:pt>
    <dgm:pt modelId="{4A451C94-DB4E-4B73-AB50-7FC21DD56D73}" type="pres">
      <dgm:prSet presAssocID="{5C56915F-01DB-4B05-840C-49415F79BA8F}" presName="hierRoot2" presStyleCnt="0">
        <dgm:presLayoutVars>
          <dgm:hierBranch val="init"/>
        </dgm:presLayoutVars>
      </dgm:prSet>
      <dgm:spPr/>
    </dgm:pt>
    <dgm:pt modelId="{85B9100D-543C-43D5-99C4-6F69AAE8C9A8}" type="pres">
      <dgm:prSet presAssocID="{5C56915F-01DB-4B05-840C-49415F79BA8F}" presName="rootComposite" presStyleCnt="0"/>
      <dgm:spPr/>
    </dgm:pt>
    <dgm:pt modelId="{82FC25AB-C2FD-4153-A365-05C72C57B49C}" type="pres">
      <dgm:prSet presAssocID="{5C56915F-01DB-4B05-840C-49415F79BA8F}" presName="rootText" presStyleLbl="node2" presStyleIdx="1" presStyleCnt="4">
        <dgm:presLayoutVars>
          <dgm:chPref val="3"/>
        </dgm:presLayoutVars>
      </dgm:prSet>
      <dgm:spPr/>
    </dgm:pt>
    <dgm:pt modelId="{650B2066-91F7-49BD-9980-2A3D2AF05165}" type="pres">
      <dgm:prSet presAssocID="{5C56915F-01DB-4B05-840C-49415F79BA8F}" presName="rootConnector" presStyleLbl="node2" presStyleIdx="1" presStyleCnt="4"/>
      <dgm:spPr/>
    </dgm:pt>
    <dgm:pt modelId="{ADE5CD1C-D971-4EB7-A514-E45CFD4C2064}" type="pres">
      <dgm:prSet presAssocID="{5C56915F-01DB-4B05-840C-49415F79BA8F}" presName="hierChild4" presStyleCnt="0"/>
      <dgm:spPr/>
    </dgm:pt>
    <dgm:pt modelId="{C6ED94BF-77F9-4269-A94C-F17B67C89633}" type="pres">
      <dgm:prSet presAssocID="{5C56915F-01DB-4B05-840C-49415F79BA8F}" presName="hierChild5" presStyleCnt="0"/>
      <dgm:spPr/>
    </dgm:pt>
    <dgm:pt modelId="{A72377E6-7F75-4656-92FF-3FAECD57DFC9}" type="pres">
      <dgm:prSet presAssocID="{5657A951-2069-4A87-AFCA-A2C7EB9C4A77}" presName="Name37" presStyleLbl="parChTrans1D2" presStyleIdx="2" presStyleCnt="4"/>
      <dgm:spPr/>
    </dgm:pt>
    <dgm:pt modelId="{8A491CBC-DB97-4CE7-9B7C-46B8A5BBD84C}" type="pres">
      <dgm:prSet presAssocID="{F0017358-C674-479D-9043-D8CF4106B47B}" presName="hierRoot2" presStyleCnt="0">
        <dgm:presLayoutVars>
          <dgm:hierBranch val="init"/>
        </dgm:presLayoutVars>
      </dgm:prSet>
      <dgm:spPr/>
    </dgm:pt>
    <dgm:pt modelId="{B5E346B3-4716-4078-B6DF-ACF8011EE2C4}" type="pres">
      <dgm:prSet presAssocID="{F0017358-C674-479D-9043-D8CF4106B47B}" presName="rootComposite" presStyleCnt="0"/>
      <dgm:spPr/>
    </dgm:pt>
    <dgm:pt modelId="{4BB365E4-9E34-429A-9ACC-C9F0E34D170E}" type="pres">
      <dgm:prSet presAssocID="{F0017358-C674-479D-9043-D8CF4106B47B}" presName="rootText" presStyleLbl="node2" presStyleIdx="2" presStyleCnt="4">
        <dgm:presLayoutVars>
          <dgm:chPref val="3"/>
        </dgm:presLayoutVars>
      </dgm:prSet>
      <dgm:spPr/>
    </dgm:pt>
    <dgm:pt modelId="{022975E9-7DA9-407E-B61B-97DCDF7DB7E5}" type="pres">
      <dgm:prSet presAssocID="{F0017358-C674-479D-9043-D8CF4106B47B}" presName="rootConnector" presStyleLbl="node2" presStyleIdx="2" presStyleCnt="4"/>
      <dgm:spPr/>
    </dgm:pt>
    <dgm:pt modelId="{0D12A271-58AB-4A68-8C49-23B0ADCB46DF}" type="pres">
      <dgm:prSet presAssocID="{F0017358-C674-479D-9043-D8CF4106B47B}" presName="hierChild4" presStyleCnt="0"/>
      <dgm:spPr/>
    </dgm:pt>
    <dgm:pt modelId="{A83DE634-0E43-460F-9B8F-AD12A4E982FC}" type="pres">
      <dgm:prSet presAssocID="{F0017358-C674-479D-9043-D8CF4106B47B}" presName="hierChild5" presStyleCnt="0"/>
      <dgm:spPr/>
    </dgm:pt>
    <dgm:pt modelId="{1088ABDF-E499-4DFD-B7F3-28FF3D78DFFA}" type="pres">
      <dgm:prSet presAssocID="{BAA1AD80-C7B7-4F26-A10E-032B7CD730A8}" presName="Name37" presStyleLbl="parChTrans1D2" presStyleIdx="3" presStyleCnt="4"/>
      <dgm:spPr/>
    </dgm:pt>
    <dgm:pt modelId="{E76B6797-4165-417C-82E2-9896A9530141}" type="pres">
      <dgm:prSet presAssocID="{5E53BFD8-FC90-4CE3-8975-2B8A330F7267}" presName="hierRoot2" presStyleCnt="0">
        <dgm:presLayoutVars>
          <dgm:hierBranch val="init"/>
        </dgm:presLayoutVars>
      </dgm:prSet>
      <dgm:spPr/>
    </dgm:pt>
    <dgm:pt modelId="{241C65FE-9187-4533-88BC-93DBEB007AB7}" type="pres">
      <dgm:prSet presAssocID="{5E53BFD8-FC90-4CE3-8975-2B8A330F7267}" presName="rootComposite" presStyleCnt="0"/>
      <dgm:spPr/>
    </dgm:pt>
    <dgm:pt modelId="{CD583588-5AF9-4313-9565-A817D47420C3}" type="pres">
      <dgm:prSet presAssocID="{5E53BFD8-FC90-4CE3-8975-2B8A330F7267}" presName="rootText" presStyleLbl="node2" presStyleIdx="3" presStyleCnt="4">
        <dgm:presLayoutVars>
          <dgm:chPref val="3"/>
        </dgm:presLayoutVars>
      </dgm:prSet>
      <dgm:spPr/>
    </dgm:pt>
    <dgm:pt modelId="{254D816D-8FE1-4051-A8D1-C2ABED02EFF5}" type="pres">
      <dgm:prSet presAssocID="{5E53BFD8-FC90-4CE3-8975-2B8A330F7267}" presName="rootConnector" presStyleLbl="node2" presStyleIdx="3" presStyleCnt="4"/>
      <dgm:spPr/>
    </dgm:pt>
    <dgm:pt modelId="{EB2918D0-53AB-4550-94CC-E092C6C75B4B}" type="pres">
      <dgm:prSet presAssocID="{5E53BFD8-FC90-4CE3-8975-2B8A330F7267}" presName="hierChild4" presStyleCnt="0"/>
      <dgm:spPr/>
    </dgm:pt>
    <dgm:pt modelId="{565BF578-BBAD-4E4B-98D8-6C0713ED0A67}" type="pres">
      <dgm:prSet presAssocID="{5E53BFD8-FC90-4CE3-8975-2B8A330F7267}" presName="hierChild5" presStyleCnt="0"/>
      <dgm:spPr/>
    </dgm:pt>
    <dgm:pt modelId="{0DDAD254-CA82-41E4-871D-DD4D074C4F8D}" type="pres">
      <dgm:prSet presAssocID="{179F76D3-5938-404A-BBDA-13D4714099EE}" presName="hierChild3" presStyleCnt="0"/>
      <dgm:spPr/>
    </dgm:pt>
  </dgm:ptLst>
  <dgm:cxnLst>
    <dgm:cxn modelId="{DBF2010C-60E8-4B37-A6B7-9DD880CFDF65}" type="presOf" srcId="{31B3D74F-BBA5-4B01-9EBD-2FC607609F2F}" destId="{E90A6CE3-3372-4006-A2D6-3708B27231C5}" srcOrd="0" destOrd="0" presId="urn:microsoft.com/office/officeart/2005/8/layout/orgChart1"/>
    <dgm:cxn modelId="{87149010-38D0-4E7D-A5B1-C4E6A69A97FE}" type="presOf" srcId="{5E53BFD8-FC90-4CE3-8975-2B8A330F7267}" destId="{254D816D-8FE1-4051-A8D1-C2ABED02EFF5}" srcOrd="1" destOrd="0" presId="urn:microsoft.com/office/officeart/2005/8/layout/orgChart1"/>
    <dgm:cxn modelId="{8F2E7B13-C3E1-4EE8-BFA7-DF7A182D45D7}" type="presOf" srcId="{179F76D3-5938-404A-BBDA-13D4714099EE}" destId="{6364C408-C401-4345-A5F9-7818B3D83D3A}" srcOrd="1" destOrd="0" presId="urn:microsoft.com/office/officeart/2005/8/layout/orgChart1"/>
    <dgm:cxn modelId="{55DE021D-246F-4113-80C4-836656E48937}" type="presOf" srcId="{557536C7-92F3-4CF4-9E14-310BE71FD2ED}" destId="{51F61900-54A2-463F-8D4E-F014AD3204C3}" srcOrd="1" destOrd="0" presId="urn:microsoft.com/office/officeart/2005/8/layout/orgChart1"/>
    <dgm:cxn modelId="{69CD5F27-5CBB-4B80-8147-25D134438BF3}" type="presOf" srcId="{179F76D3-5938-404A-BBDA-13D4714099EE}" destId="{DED4A116-5DE3-45B7-AE41-89224EA70F82}" srcOrd="0" destOrd="0" presId="urn:microsoft.com/office/officeart/2005/8/layout/orgChart1"/>
    <dgm:cxn modelId="{FC4A5446-AA57-4F41-A877-2032AD0FD212}" srcId="{E83026F5-1DA7-4E08-B88C-19E4A8718076}" destId="{179F76D3-5938-404A-BBDA-13D4714099EE}" srcOrd="0" destOrd="0" parTransId="{BCA7B989-19D2-417D-8157-A020F8A50D1C}" sibTransId="{E52E8C37-AEA9-4800-A78B-210BEE2BD5F6}"/>
    <dgm:cxn modelId="{A11EE546-AD48-45CC-BC80-275F694E2B3F}" srcId="{179F76D3-5938-404A-BBDA-13D4714099EE}" destId="{557536C7-92F3-4CF4-9E14-310BE71FD2ED}" srcOrd="0" destOrd="0" parTransId="{31B3D74F-BBA5-4B01-9EBD-2FC607609F2F}" sibTransId="{B1F273EB-1910-4110-812E-63562387BE78}"/>
    <dgm:cxn modelId="{431F3547-CEA5-4394-B39A-E256C406040D}" srcId="{179F76D3-5938-404A-BBDA-13D4714099EE}" destId="{F0017358-C674-479D-9043-D8CF4106B47B}" srcOrd="2" destOrd="0" parTransId="{5657A951-2069-4A87-AFCA-A2C7EB9C4A77}" sibTransId="{A8EFF640-86D8-428C-A875-607FDD2FFC0C}"/>
    <dgm:cxn modelId="{6902465B-A097-48E1-8BE2-AB359675DD11}" type="presOf" srcId="{5657A951-2069-4A87-AFCA-A2C7EB9C4A77}" destId="{A72377E6-7F75-4656-92FF-3FAECD57DFC9}" srcOrd="0" destOrd="0" presId="urn:microsoft.com/office/officeart/2005/8/layout/orgChart1"/>
    <dgm:cxn modelId="{46BA586F-7594-4472-B5AF-C829F468B669}" type="presOf" srcId="{5E53BFD8-FC90-4CE3-8975-2B8A330F7267}" destId="{CD583588-5AF9-4313-9565-A817D47420C3}" srcOrd="0" destOrd="0" presId="urn:microsoft.com/office/officeart/2005/8/layout/orgChart1"/>
    <dgm:cxn modelId="{2BA03780-0C8D-4953-AA22-6620C70BEF2F}" type="presOf" srcId="{F0017358-C674-479D-9043-D8CF4106B47B}" destId="{022975E9-7DA9-407E-B61B-97DCDF7DB7E5}" srcOrd="1" destOrd="0" presId="urn:microsoft.com/office/officeart/2005/8/layout/orgChart1"/>
    <dgm:cxn modelId="{D9CE9E80-03CF-4EDE-AD7E-72ED995B5E0C}" type="presOf" srcId="{5C56915F-01DB-4B05-840C-49415F79BA8F}" destId="{82FC25AB-C2FD-4153-A365-05C72C57B49C}" srcOrd="0" destOrd="0" presId="urn:microsoft.com/office/officeart/2005/8/layout/orgChart1"/>
    <dgm:cxn modelId="{71E0C684-CEFC-4E47-BC88-BBFA164F252C}" type="presOf" srcId="{5C56915F-01DB-4B05-840C-49415F79BA8F}" destId="{650B2066-91F7-49BD-9980-2A3D2AF05165}" srcOrd="1" destOrd="0" presId="urn:microsoft.com/office/officeart/2005/8/layout/orgChart1"/>
    <dgm:cxn modelId="{D643E5A6-460E-4545-A4EE-2661CC8106B9}" srcId="{179F76D3-5938-404A-BBDA-13D4714099EE}" destId="{5E53BFD8-FC90-4CE3-8975-2B8A330F7267}" srcOrd="3" destOrd="0" parTransId="{BAA1AD80-C7B7-4F26-A10E-032B7CD730A8}" sibTransId="{7714587C-B012-4638-8623-075EDDDA1280}"/>
    <dgm:cxn modelId="{0E92C6AF-CDCB-4AFC-9E76-7DD202AB0C5C}" type="presOf" srcId="{E83026F5-1DA7-4E08-B88C-19E4A8718076}" destId="{B2305AB5-FE22-463A-9B79-47C5FCB46A47}" srcOrd="0" destOrd="0" presId="urn:microsoft.com/office/officeart/2005/8/layout/orgChart1"/>
    <dgm:cxn modelId="{52009FC3-D06B-4F86-A2CD-735646F6DE12}" type="presOf" srcId="{BADDB768-DE6F-44DF-9E7E-64EBA96E5B2F}" destId="{8489631E-0ECA-477E-AE27-DF582D334400}" srcOrd="0" destOrd="0" presId="urn:microsoft.com/office/officeart/2005/8/layout/orgChart1"/>
    <dgm:cxn modelId="{B6FC29D8-241F-4D93-9D4E-5D680D9CDA9D}" type="presOf" srcId="{557536C7-92F3-4CF4-9E14-310BE71FD2ED}" destId="{F8F7EA17-B1BF-42A2-B0A1-B76497C3B258}" srcOrd="0" destOrd="0" presId="urn:microsoft.com/office/officeart/2005/8/layout/orgChart1"/>
    <dgm:cxn modelId="{0610B4E2-63FC-4B97-A34C-3F52769929D8}" type="presOf" srcId="{BAA1AD80-C7B7-4F26-A10E-032B7CD730A8}" destId="{1088ABDF-E499-4DFD-B7F3-28FF3D78DFFA}" srcOrd="0" destOrd="0" presId="urn:microsoft.com/office/officeart/2005/8/layout/orgChart1"/>
    <dgm:cxn modelId="{078911F6-AB52-418F-B5FF-C3A99BF577C7}" type="presOf" srcId="{F0017358-C674-479D-9043-D8CF4106B47B}" destId="{4BB365E4-9E34-429A-9ACC-C9F0E34D170E}" srcOrd="0" destOrd="0" presId="urn:microsoft.com/office/officeart/2005/8/layout/orgChart1"/>
    <dgm:cxn modelId="{3372A8F7-5B42-4248-BD80-6B37E96DA57D}" srcId="{179F76D3-5938-404A-BBDA-13D4714099EE}" destId="{5C56915F-01DB-4B05-840C-49415F79BA8F}" srcOrd="1" destOrd="0" parTransId="{BADDB768-DE6F-44DF-9E7E-64EBA96E5B2F}" sibTransId="{12626368-F061-40C8-9A16-EBE32733E061}"/>
    <dgm:cxn modelId="{9BCA7CF7-76BE-4D77-A6A4-5402699BACE8}" type="presParOf" srcId="{B2305AB5-FE22-463A-9B79-47C5FCB46A47}" destId="{FA4E31FE-D2AA-4EC0-9EAC-2A1E916CE246}" srcOrd="0" destOrd="0" presId="urn:microsoft.com/office/officeart/2005/8/layout/orgChart1"/>
    <dgm:cxn modelId="{7085C0A3-FA65-4754-B29B-19DB287EB743}" type="presParOf" srcId="{FA4E31FE-D2AA-4EC0-9EAC-2A1E916CE246}" destId="{D282DD46-D686-476A-BAFC-E8E3D37C5BD3}" srcOrd="0" destOrd="0" presId="urn:microsoft.com/office/officeart/2005/8/layout/orgChart1"/>
    <dgm:cxn modelId="{D42D075F-41B2-4AD8-9093-E0EC5ED3E403}" type="presParOf" srcId="{D282DD46-D686-476A-BAFC-E8E3D37C5BD3}" destId="{DED4A116-5DE3-45B7-AE41-89224EA70F82}" srcOrd="0" destOrd="0" presId="urn:microsoft.com/office/officeart/2005/8/layout/orgChart1"/>
    <dgm:cxn modelId="{E4C207CF-60B4-4534-9253-9F80B717DF48}" type="presParOf" srcId="{D282DD46-D686-476A-BAFC-E8E3D37C5BD3}" destId="{6364C408-C401-4345-A5F9-7818B3D83D3A}" srcOrd="1" destOrd="0" presId="urn:microsoft.com/office/officeart/2005/8/layout/orgChart1"/>
    <dgm:cxn modelId="{D1BCE243-B91C-4817-80E5-E333E43706B5}" type="presParOf" srcId="{FA4E31FE-D2AA-4EC0-9EAC-2A1E916CE246}" destId="{92CC41FE-3B48-4A29-98A4-BCF8C6081C42}" srcOrd="1" destOrd="0" presId="urn:microsoft.com/office/officeart/2005/8/layout/orgChart1"/>
    <dgm:cxn modelId="{F203E2C0-EF50-4FB3-B25E-ECC747372EAB}" type="presParOf" srcId="{92CC41FE-3B48-4A29-98A4-BCF8C6081C42}" destId="{E90A6CE3-3372-4006-A2D6-3708B27231C5}" srcOrd="0" destOrd="0" presId="urn:microsoft.com/office/officeart/2005/8/layout/orgChart1"/>
    <dgm:cxn modelId="{E28439DC-6824-493F-9E11-204CEC02F6A1}" type="presParOf" srcId="{92CC41FE-3B48-4A29-98A4-BCF8C6081C42}" destId="{AC4F5114-758B-4189-9026-DD8D30068203}" srcOrd="1" destOrd="0" presId="urn:microsoft.com/office/officeart/2005/8/layout/orgChart1"/>
    <dgm:cxn modelId="{8450F1C3-2953-403E-BC85-21206E4AD8D3}" type="presParOf" srcId="{AC4F5114-758B-4189-9026-DD8D30068203}" destId="{DA34C493-16C2-459F-9CAD-FFC82B66C8DE}" srcOrd="0" destOrd="0" presId="urn:microsoft.com/office/officeart/2005/8/layout/orgChart1"/>
    <dgm:cxn modelId="{9FB1D19C-08C7-41D3-8FD0-B43B23870B22}" type="presParOf" srcId="{DA34C493-16C2-459F-9CAD-FFC82B66C8DE}" destId="{F8F7EA17-B1BF-42A2-B0A1-B76497C3B258}" srcOrd="0" destOrd="0" presId="urn:microsoft.com/office/officeart/2005/8/layout/orgChart1"/>
    <dgm:cxn modelId="{D7726706-7571-486E-AD54-6185B82DDBAC}" type="presParOf" srcId="{DA34C493-16C2-459F-9CAD-FFC82B66C8DE}" destId="{51F61900-54A2-463F-8D4E-F014AD3204C3}" srcOrd="1" destOrd="0" presId="urn:microsoft.com/office/officeart/2005/8/layout/orgChart1"/>
    <dgm:cxn modelId="{877BE42C-AF8B-49D9-88DF-5B5DE5D627C6}" type="presParOf" srcId="{AC4F5114-758B-4189-9026-DD8D30068203}" destId="{C5209749-FA31-4E17-8EF5-32BBDB4517F2}" srcOrd="1" destOrd="0" presId="urn:microsoft.com/office/officeart/2005/8/layout/orgChart1"/>
    <dgm:cxn modelId="{07291D6D-7B5B-4ECE-8E0E-D8DAAA43C571}" type="presParOf" srcId="{AC4F5114-758B-4189-9026-DD8D30068203}" destId="{6CB84DCB-9088-4F7E-A720-8AEC694684A5}" srcOrd="2" destOrd="0" presId="urn:microsoft.com/office/officeart/2005/8/layout/orgChart1"/>
    <dgm:cxn modelId="{BC7F0A49-D364-432D-90A2-640140E88933}" type="presParOf" srcId="{92CC41FE-3B48-4A29-98A4-BCF8C6081C42}" destId="{8489631E-0ECA-477E-AE27-DF582D334400}" srcOrd="2" destOrd="0" presId="urn:microsoft.com/office/officeart/2005/8/layout/orgChart1"/>
    <dgm:cxn modelId="{C7CA636F-21B1-42D0-94B4-47DBEC948DC8}" type="presParOf" srcId="{92CC41FE-3B48-4A29-98A4-BCF8C6081C42}" destId="{4A451C94-DB4E-4B73-AB50-7FC21DD56D73}" srcOrd="3" destOrd="0" presId="urn:microsoft.com/office/officeart/2005/8/layout/orgChart1"/>
    <dgm:cxn modelId="{1F74869A-BFF8-4216-8EDC-C9E37F56E739}" type="presParOf" srcId="{4A451C94-DB4E-4B73-AB50-7FC21DD56D73}" destId="{85B9100D-543C-43D5-99C4-6F69AAE8C9A8}" srcOrd="0" destOrd="0" presId="urn:microsoft.com/office/officeart/2005/8/layout/orgChart1"/>
    <dgm:cxn modelId="{5FC426F5-6A04-44FF-B7DB-82665AA40FCF}" type="presParOf" srcId="{85B9100D-543C-43D5-99C4-6F69AAE8C9A8}" destId="{82FC25AB-C2FD-4153-A365-05C72C57B49C}" srcOrd="0" destOrd="0" presId="urn:microsoft.com/office/officeart/2005/8/layout/orgChart1"/>
    <dgm:cxn modelId="{C90318F8-23B5-420F-9429-F189DFA87E01}" type="presParOf" srcId="{85B9100D-543C-43D5-99C4-6F69AAE8C9A8}" destId="{650B2066-91F7-49BD-9980-2A3D2AF05165}" srcOrd="1" destOrd="0" presId="urn:microsoft.com/office/officeart/2005/8/layout/orgChart1"/>
    <dgm:cxn modelId="{7EBEC455-C265-4624-8941-67D8E3D0CF1B}" type="presParOf" srcId="{4A451C94-DB4E-4B73-AB50-7FC21DD56D73}" destId="{ADE5CD1C-D971-4EB7-A514-E45CFD4C2064}" srcOrd="1" destOrd="0" presId="urn:microsoft.com/office/officeart/2005/8/layout/orgChart1"/>
    <dgm:cxn modelId="{DA28E124-CC27-43B9-BFBB-438A5A3BBDA6}" type="presParOf" srcId="{4A451C94-DB4E-4B73-AB50-7FC21DD56D73}" destId="{C6ED94BF-77F9-4269-A94C-F17B67C89633}" srcOrd="2" destOrd="0" presId="urn:microsoft.com/office/officeart/2005/8/layout/orgChart1"/>
    <dgm:cxn modelId="{3A085A75-04D0-49FD-A596-092699C9E298}" type="presParOf" srcId="{92CC41FE-3B48-4A29-98A4-BCF8C6081C42}" destId="{A72377E6-7F75-4656-92FF-3FAECD57DFC9}" srcOrd="4" destOrd="0" presId="urn:microsoft.com/office/officeart/2005/8/layout/orgChart1"/>
    <dgm:cxn modelId="{9BCA4965-49DB-41E1-967C-37EBEB50F0D3}" type="presParOf" srcId="{92CC41FE-3B48-4A29-98A4-BCF8C6081C42}" destId="{8A491CBC-DB97-4CE7-9B7C-46B8A5BBD84C}" srcOrd="5" destOrd="0" presId="urn:microsoft.com/office/officeart/2005/8/layout/orgChart1"/>
    <dgm:cxn modelId="{F3C5A947-6659-4820-914D-D39C1EFF5937}" type="presParOf" srcId="{8A491CBC-DB97-4CE7-9B7C-46B8A5BBD84C}" destId="{B5E346B3-4716-4078-B6DF-ACF8011EE2C4}" srcOrd="0" destOrd="0" presId="urn:microsoft.com/office/officeart/2005/8/layout/orgChart1"/>
    <dgm:cxn modelId="{C119875F-8922-4051-97E5-5C921D6E37BF}" type="presParOf" srcId="{B5E346B3-4716-4078-B6DF-ACF8011EE2C4}" destId="{4BB365E4-9E34-429A-9ACC-C9F0E34D170E}" srcOrd="0" destOrd="0" presId="urn:microsoft.com/office/officeart/2005/8/layout/orgChart1"/>
    <dgm:cxn modelId="{44391773-A62A-426A-A8C8-D5DDCE95AA9B}" type="presParOf" srcId="{B5E346B3-4716-4078-B6DF-ACF8011EE2C4}" destId="{022975E9-7DA9-407E-B61B-97DCDF7DB7E5}" srcOrd="1" destOrd="0" presId="urn:microsoft.com/office/officeart/2005/8/layout/orgChart1"/>
    <dgm:cxn modelId="{3D6FA822-7E9C-4AE1-8615-6C6A41189742}" type="presParOf" srcId="{8A491CBC-DB97-4CE7-9B7C-46B8A5BBD84C}" destId="{0D12A271-58AB-4A68-8C49-23B0ADCB46DF}" srcOrd="1" destOrd="0" presId="urn:microsoft.com/office/officeart/2005/8/layout/orgChart1"/>
    <dgm:cxn modelId="{4AF351AF-15E9-4200-AECC-A9792C534EB4}" type="presParOf" srcId="{8A491CBC-DB97-4CE7-9B7C-46B8A5BBD84C}" destId="{A83DE634-0E43-460F-9B8F-AD12A4E982FC}" srcOrd="2" destOrd="0" presId="urn:microsoft.com/office/officeart/2005/8/layout/orgChart1"/>
    <dgm:cxn modelId="{FBD701ED-F0CC-4E62-AD45-614F1D57167E}" type="presParOf" srcId="{92CC41FE-3B48-4A29-98A4-BCF8C6081C42}" destId="{1088ABDF-E499-4DFD-B7F3-28FF3D78DFFA}" srcOrd="6" destOrd="0" presId="urn:microsoft.com/office/officeart/2005/8/layout/orgChart1"/>
    <dgm:cxn modelId="{EEDA7232-E2FD-49B8-A288-01FA410EF150}" type="presParOf" srcId="{92CC41FE-3B48-4A29-98A4-BCF8C6081C42}" destId="{E76B6797-4165-417C-82E2-9896A9530141}" srcOrd="7" destOrd="0" presId="urn:microsoft.com/office/officeart/2005/8/layout/orgChart1"/>
    <dgm:cxn modelId="{26B5A382-AA26-4C97-8870-F4F5A8E47A54}" type="presParOf" srcId="{E76B6797-4165-417C-82E2-9896A9530141}" destId="{241C65FE-9187-4533-88BC-93DBEB007AB7}" srcOrd="0" destOrd="0" presId="urn:microsoft.com/office/officeart/2005/8/layout/orgChart1"/>
    <dgm:cxn modelId="{1EC038CB-6783-4E6E-ABD3-5DE0423194C1}" type="presParOf" srcId="{241C65FE-9187-4533-88BC-93DBEB007AB7}" destId="{CD583588-5AF9-4313-9565-A817D47420C3}" srcOrd="0" destOrd="0" presId="urn:microsoft.com/office/officeart/2005/8/layout/orgChart1"/>
    <dgm:cxn modelId="{245A5C33-1F55-4D52-B5C8-DF93F0CB8439}" type="presParOf" srcId="{241C65FE-9187-4533-88BC-93DBEB007AB7}" destId="{254D816D-8FE1-4051-A8D1-C2ABED02EFF5}" srcOrd="1" destOrd="0" presId="urn:microsoft.com/office/officeart/2005/8/layout/orgChart1"/>
    <dgm:cxn modelId="{D78FE63F-73B0-4383-B168-62CA56975C23}" type="presParOf" srcId="{E76B6797-4165-417C-82E2-9896A9530141}" destId="{EB2918D0-53AB-4550-94CC-E092C6C75B4B}" srcOrd="1" destOrd="0" presId="urn:microsoft.com/office/officeart/2005/8/layout/orgChart1"/>
    <dgm:cxn modelId="{33CA90CD-8CE3-4C1C-9B66-99089B0D34CB}" type="presParOf" srcId="{E76B6797-4165-417C-82E2-9896A9530141}" destId="{565BF578-BBAD-4E4B-98D8-6C0713ED0A67}" srcOrd="2" destOrd="0" presId="urn:microsoft.com/office/officeart/2005/8/layout/orgChart1"/>
    <dgm:cxn modelId="{68A6045F-F3F0-4F96-8F8F-469DE1B5F121}" type="presParOf" srcId="{FA4E31FE-D2AA-4EC0-9EAC-2A1E916CE246}" destId="{0DDAD254-CA82-41E4-871D-DD4D074C4F8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026F5-1DA7-4E08-B88C-19E4A871807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179F76D3-5938-404A-BBDA-13D4714099EE}">
      <dgm:prSet phldrT="[文本]"/>
      <dgm:spPr>
        <a:solidFill>
          <a:srgbClr val="0070C0"/>
        </a:solidFill>
      </dgm:spPr>
      <dgm:t>
        <a:bodyPr/>
        <a:lstStyle/>
        <a:p>
          <a:r>
            <a:rPr lang="zh-CN" altLang="en-US" dirty="0"/>
            <a:t>项目经理</a:t>
          </a:r>
        </a:p>
      </dgm:t>
    </dgm:pt>
    <dgm:pt modelId="{BCA7B989-19D2-417D-8157-A020F8A50D1C}" type="parTrans" cxnId="{FC4A5446-AA57-4F41-A877-2032AD0FD212}">
      <dgm:prSet/>
      <dgm:spPr/>
      <dgm:t>
        <a:bodyPr/>
        <a:lstStyle/>
        <a:p>
          <a:endParaRPr lang="zh-CN" altLang="en-US"/>
        </a:p>
      </dgm:t>
    </dgm:pt>
    <dgm:pt modelId="{E52E8C37-AEA9-4800-A78B-210BEE2BD5F6}" type="sibTrans" cxnId="{FC4A5446-AA57-4F41-A877-2032AD0FD212}">
      <dgm:prSet/>
      <dgm:spPr/>
      <dgm:t>
        <a:bodyPr/>
        <a:lstStyle/>
        <a:p>
          <a:endParaRPr lang="zh-CN" altLang="en-US"/>
        </a:p>
      </dgm:t>
    </dgm:pt>
    <dgm:pt modelId="{557536C7-92F3-4CF4-9E14-310BE71FD2ED}">
      <dgm:prSet phldrT="[文本]"/>
      <dgm:spPr>
        <a:solidFill>
          <a:schemeClr val="bg1">
            <a:lumMod val="50000"/>
          </a:schemeClr>
        </a:solidFill>
      </dgm:spPr>
      <dgm:t>
        <a:bodyPr/>
        <a:lstStyle/>
        <a:p>
          <a:r>
            <a:rPr lang="zh-CN" altLang="en-US" dirty="0"/>
            <a:t>测试组长</a:t>
          </a:r>
        </a:p>
      </dgm:t>
    </dgm:pt>
    <dgm:pt modelId="{31B3D74F-BBA5-4B01-9EBD-2FC607609F2F}" type="parTrans" cxnId="{A11EE546-AD48-45CC-BC80-275F694E2B3F}">
      <dgm:prSet/>
      <dgm:spPr/>
      <dgm:t>
        <a:bodyPr/>
        <a:lstStyle/>
        <a:p>
          <a:endParaRPr lang="zh-CN" altLang="en-US"/>
        </a:p>
      </dgm:t>
    </dgm:pt>
    <dgm:pt modelId="{B1F273EB-1910-4110-812E-63562387BE78}" type="sibTrans" cxnId="{A11EE546-AD48-45CC-BC80-275F694E2B3F}">
      <dgm:prSet/>
      <dgm:spPr/>
      <dgm:t>
        <a:bodyPr/>
        <a:lstStyle/>
        <a:p>
          <a:endParaRPr lang="zh-CN" altLang="en-US"/>
        </a:p>
      </dgm:t>
    </dgm:pt>
    <dgm:pt modelId="{5C56915F-01DB-4B05-840C-49415F79BA8F}">
      <dgm:prSet phldrT="[文本]"/>
      <dgm:spPr>
        <a:solidFill>
          <a:schemeClr val="bg1">
            <a:lumMod val="50000"/>
          </a:schemeClr>
        </a:solidFill>
      </dgm:spPr>
      <dgm:t>
        <a:bodyPr/>
        <a:lstStyle/>
        <a:p>
          <a:r>
            <a:rPr lang="zh-CN" altLang="en-US" dirty="0"/>
            <a:t>开发组长</a:t>
          </a:r>
        </a:p>
      </dgm:t>
    </dgm:pt>
    <dgm:pt modelId="{BADDB768-DE6F-44DF-9E7E-64EBA96E5B2F}" type="parTrans" cxnId="{3372A8F7-5B42-4248-BD80-6B37E96DA57D}">
      <dgm:prSet/>
      <dgm:spPr/>
      <dgm:t>
        <a:bodyPr/>
        <a:lstStyle/>
        <a:p>
          <a:endParaRPr lang="zh-CN" altLang="en-US"/>
        </a:p>
      </dgm:t>
    </dgm:pt>
    <dgm:pt modelId="{12626368-F061-40C8-9A16-EBE32733E061}" type="sibTrans" cxnId="{3372A8F7-5B42-4248-BD80-6B37E96DA57D}">
      <dgm:prSet/>
      <dgm:spPr/>
      <dgm:t>
        <a:bodyPr/>
        <a:lstStyle/>
        <a:p>
          <a:endParaRPr lang="zh-CN" altLang="en-US"/>
        </a:p>
      </dgm:t>
    </dgm:pt>
    <dgm:pt modelId="{F0017358-C674-479D-9043-D8CF4106B47B}">
      <dgm:prSet phldrT="[文本]"/>
      <dgm:spPr>
        <a:solidFill>
          <a:schemeClr val="bg1">
            <a:lumMod val="50000"/>
          </a:schemeClr>
        </a:solidFill>
      </dgm:spPr>
      <dgm:t>
        <a:bodyPr/>
        <a:lstStyle/>
        <a:p>
          <a:r>
            <a:rPr lang="zh-CN" altLang="en-US" dirty="0"/>
            <a:t>文档人员</a:t>
          </a:r>
        </a:p>
      </dgm:t>
    </dgm:pt>
    <dgm:pt modelId="{5657A951-2069-4A87-AFCA-A2C7EB9C4A77}" type="parTrans" cxnId="{431F3547-CEA5-4394-B39A-E256C406040D}">
      <dgm:prSet/>
      <dgm:spPr/>
      <dgm:t>
        <a:bodyPr/>
        <a:lstStyle/>
        <a:p>
          <a:endParaRPr lang="zh-CN" altLang="en-US"/>
        </a:p>
      </dgm:t>
    </dgm:pt>
    <dgm:pt modelId="{A8EFF640-86D8-428C-A875-607FDD2FFC0C}" type="sibTrans" cxnId="{431F3547-CEA5-4394-B39A-E256C406040D}">
      <dgm:prSet/>
      <dgm:spPr/>
      <dgm:t>
        <a:bodyPr/>
        <a:lstStyle/>
        <a:p>
          <a:endParaRPr lang="zh-CN" altLang="en-US"/>
        </a:p>
      </dgm:t>
    </dgm:pt>
    <dgm:pt modelId="{2BCB2A38-0BF4-4914-A07F-112E4821E646}">
      <dgm:prSet/>
      <dgm:spPr>
        <a:solidFill>
          <a:srgbClr val="00B050"/>
        </a:solidFill>
      </dgm:spPr>
      <dgm:t>
        <a:bodyPr/>
        <a:lstStyle/>
        <a:p>
          <a:r>
            <a:rPr lang="zh-CN" altLang="en-US" dirty="0"/>
            <a:t>测试人员</a:t>
          </a:r>
        </a:p>
      </dgm:t>
    </dgm:pt>
    <dgm:pt modelId="{64372162-1514-426B-B459-FB56E57423E3}" type="parTrans" cxnId="{2E860604-7E9B-47B6-BC8F-875B3F6CD12E}">
      <dgm:prSet/>
      <dgm:spPr/>
      <dgm:t>
        <a:bodyPr/>
        <a:lstStyle/>
        <a:p>
          <a:endParaRPr lang="zh-CN" altLang="en-US"/>
        </a:p>
      </dgm:t>
    </dgm:pt>
    <dgm:pt modelId="{4446E58A-1F10-4EFA-B542-6BD92B785701}" type="sibTrans" cxnId="{2E860604-7E9B-47B6-BC8F-875B3F6CD12E}">
      <dgm:prSet/>
      <dgm:spPr/>
      <dgm:t>
        <a:bodyPr/>
        <a:lstStyle/>
        <a:p>
          <a:endParaRPr lang="zh-CN" altLang="en-US"/>
        </a:p>
      </dgm:t>
    </dgm:pt>
    <dgm:pt modelId="{BB1F1777-6799-4A46-9056-2EAF8F4F0715}">
      <dgm:prSet/>
      <dgm:spPr>
        <a:solidFill>
          <a:srgbClr val="00B050"/>
        </a:solidFill>
      </dgm:spPr>
      <dgm:t>
        <a:bodyPr/>
        <a:lstStyle/>
        <a:p>
          <a:r>
            <a:rPr lang="zh-CN" altLang="en-US" dirty="0"/>
            <a:t>测试人员</a:t>
          </a:r>
        </a:p>
      </dgm:t>
    </dgm:pt>
    <dgm:pt modelId="{0AF0A17C-756D-4A54-A58D-90C794691615}" type="parTrans" cxnId="{E277E589-9EC6-44AE-9543-D410A7586C8E}">
      <dgm:prSet/>
      <dgm:spPr/>
      <dgm:t>
        <a:bodyPr/>
        <a:lstStyle/>
        <a:p>
          <a:endParaRPr lang="zh-CN" altLang="en-US"/>
        </a:p>
      </dgm:t>
    </dgm:pt>
    <dgm:pt modelId="{84774F06-0317-4FB0-A909-4EE769068D85}" type="sibTrans" cxnId="{E277E589-9EC6-44AE-9543-D410A7586C8E}">
      <dgm:prSet/>
      <dgm:spPr/>
      <dgm:t>
        <a:bodyPr/>
        <a:lstStyle/>
        <a:p>
          <a:endParaRPr lang="zh-CN" altLang="en-US"/>
        </a:p>
      </dgm:t>
    </dgm:pt>
    <dgm:pt modelId="{EA877DDF-EEA1-4876-90FA-E3C917DAB6B1}">
      <dgm:prSet/>
      <dgm:spPr>
        <a:solidFill>
          <a:srgbClr val="00B050"/>
        </a:solidFill>
      </dgm:spPr>
      <dgm:t>
        <a:bodyPr/>
        <a:lstStyle/>
        <a:p>
          <a:r>
            <a:rPr lang="zh-CN" altLang="en-US" dirty="0"/>
            <a:t>开发人员</a:t>
          </a:r>
        </a:p>
      </dgm:t>
    </dgm:pt>
    <dgm:pt modelId="{EFCA40F3-4C0C-4164-ADEC-93B9010DBA94}" type="parTrans" cxnId="{0A437AB0-BB2C-4C4D-90F0-F29D4B6EB54C}">
      <dgm:prSet/>
      <dgm:spPr/>
      <dgm:t>
        <a:bodyPr/>
        <a:lstStyle/>
        <a:p>
          <a:endParaRPr lang="zh-CN" altLang="en-US"/>
        </a:p>
      </dgm:t>
    </dgm:pt>
    <dgm:pt modelId="{C5BFCEA0-968D-4BBE-86ED-7205B6711225}" type="sibTrans" cxnId="{0A437AB0-BB2C-4C4D-90F0-F29D4B6EB54C}">
      <dgm:prSet/>
      <dgm:spPr/>
      <dgm:t>
        <a:bodyPr/>
        <a:lstStyle/>
        <a:p>
          <a:endParaRPr lang="zh-CN" altLang="en-US"/>
        </a:p>
      </dgm:t>
    </dgm:pt>
    <dgm:pt modelId="{EDF966E8-F8B3-4404-BE73-BBAEB8319292}">
      <dgm:prSet/>
      <dgm:spPr>
        <a:solidFill>
          <a:srgbClr val="00B050"/>
        </a:solidFill>
      </dgm:spPr>
      <dgm:t>
        <a:bodyPr/>
        <a:lstStyle/>
        <a:p>
          <a:r>
            <a:rPr lang="zh-CN" altLang="en-US" dirty="0"/>
            <a:t>开发人员</a:t>
          </a:r>
        </a:p>
      </dgm:t>
    </dgm:pt>
    <dgm:pt modelId="{E7DB56A7-30CA-4EBA-B46B-229A7246F532}" type="parTrans" cxnId="{9291A0B9-50B1-4864-AF3B-01576C95F57A}">
      <dgm:prSet/>
      <dgm:spPr/>
      <dgm:t>
        <a:bodyPr/>
        <a:lstStyle/>
        <a:p>
          <a:endParaRPr lang="zh-CN" altLang="en-US"/>
        </a:p>
      </dgm:t>
    </dgm:pt>
    <dgm:pt modelId="{674F1609-DC4A-43EA-A3AE-1A5501C7FF47}" type="sibTrans" cxnId="{9291A0B9-50B1-4864-AF3B-01576C95F57A}">
      <dgm:prSet/>
      <dgm:spPr/>
      <dgm:t>
        <a:bodyPr/>
        <a:lstStyle/>
        <a:p>
          <a:endParaRPr lang="zh-CN" altLang="en-US"/>
        </a:p>
      </dgm:t>
    </dgm:pt>
    <dgm:pt modelId="{B2305AB5-FE22-463A-9B79-47C5FCB46A47}" type="pres">
      <dgm:prSet presAssocID="{E83026F5-1DA7-4E08-B88C-19E4A8718076}" presName="hierChild1" presStyleCnt="0">
        <dgm:presLayoutVars>
          <dgm:orgChart val="1"/>
          <dgm:chPref val="1"/>
          <dgm:dir/>
          <dgm:animOne val="branch"/>
          <dgm:animLvl val="lvl"/>
          <dgm:resizeHandles/>
        </dgm:presLayoutVars>
      </dgm:prSet>
      <dgm:spPr/>
    </dgm:pt>
    <dgm:pt modelId="{FA4E31FE-D2AA-4EC0-9EAC-2A1E916CE246}" type="pres">
      <dgm:prSet presAssocID="{179F76D3-5938-404A-BBDA-13D4714099EE}" presName="hierRoot1" presStyleCnt="0">
        <dgm:presLayoutVars>
          <dgm:hierBranch val="init"/>
        </dgm:presLayoutVars>
      </dgm:prSet>
      <dgm:spPr/>
    </dgm:pt>
    <dgm:pt modelId="{D282DD46-D686-476A-BAFC-E8E3D37C5BD3}" type="pres">
      <dgm:prSet presAssocID="{179F76D3-5938-404A-BBDA-13D4714099EE}" presName="rootComposite1" presStyleCnt="0"/>
      <dgm:spPr/>
    </dgm:pt>
    <dgm:pt modelId="{DED4A116-5DE3-45B7-AE41-89224EA70F82}" type="pres">
      <dgm:prSet presAssocID="{179F76D3-5938-404A-BBDA-13D4714099EE}" presName="rootText1" presStyleLbl="node0" presStyleIdx="0" presStyleCnt="1" custScaleY="56456" custLinFactNeighborX="-1497" custLinFactNeighborY="-78104">
        <dgm:presLayoutVars>
          <dgm:chPref val="3"/>
        </dgm:presLayoutVars>
      </dgm:prSet>
      <dgm:spPr/>
    </dgm:pt>
    <dgm:pt modelId="{6364C408-C401-4345-A5F9-7818B3D83D3A}" type="pres">
      <dgm:prSet presAssocID="{179F76D3-5938-404A-BBDA-13D4714099EE}" presName="rootConnector1" presStyleLbl="node1" presStyleIdx="0" presStyleCnt="0"/>
      <dgm:spPr/>
    </dgm:pt>
    <dgm:pt modelId="{92CC41FE-3B48-4A29-98A4-BCF8C6081C42}" type="pres">
      <dgm:prSet presAssocID="{179F76D3-5938-404A-BBDA-13D4714099EE}" presName="hierChild2" presStyleCnt="0"/>
      <dgm:spPr/>
    </dgm:pt>
    <dgm:pt modelId="{E90A6CE3-3372-4006-A2D6-3708B27231C5}" type="pres">
      <dgm:prSet presAssocID="{31B3D74F-BBA5-4B01-9EBD-2FC607609F2F}" presName="Name37" presStyleLbl="parChTrans1D2" presStyleIdx="0" presStyleCnt="3"/>
      <dgm:spPr/>
    </dgm:pt>
    <dgm:pt modelId="{AC4F5114-758B-4189-9026-DD8D30068203}" type="pres">
      <dgm:prSet presAssocID="{557536C7-92F3-4CF4-9E14-310BE71FD2ED}" presName="hierRoot2" presStyleCnt="0">
        <dgm:presLayoutVars>
          <dgm:hierBranch val="init"/>
        </dgm:presLayoutVars>
      </dgm:prSet>
      <dgm:spPr/>
    </dgm:pt>
    <dgm:pt modelId="{DA34C493-16C2-459F-9CAD-FFC82B66C8DE}" type="pres">
      <dgm:prSet presAssocID="{557536C7-92F3-4CF4-9E14-310BE71FD2ED}" presName="rootComposite" presStyleCnt="0"/>
      <dgm:spPr/>
    </dgm:pt>
    <dgm:pt modelId="{F8F7EA17-B1BF-42A2-B0A1-B76497C3B258}" type="pres">
      <dgm:prSet presAssocID="{557536C7-92F3-4CF4-9E14-310BE71FD2ED}" presName="rootText" presStyleLbl="node2" presStyleIdx="0" presStyleCnt="3" custScaleY="49512" custLinFactNeighborY="16210">
        <dgm:presLayoutVars>
          <dgm:chPref val="3"/>
        </dgm:presLayoutVars>
      </dgm:prSet>
      <dgm:spPr/>
    </dgm:pt>
    <dgm:pt modelId="{51F61900-54A2-463F-8D4E-F014AD3204C3}" type="pres">
      <dgm:prSet presAssocID="{557536C7-92F3-4CF4-9E14-310BE71FD2ED}" presName="rootConnector" presStyleLbl="node2" presStyleIdx="0" presStyleCnt="3"/>
      <dgm:spPr/>
    </dgm:pt>
    <dgm:pt modelId="{C5209749-FA31-4E17-8EF5-32BBDB4517F2}" type="pres">
      <dgm:prSet presAssocID="{557536C7-92F3-4CF4-9E14-310BE71FD2ED}" presName="hierChild4" presStyleCnt="0"/>
      <dgm:spPr/>
    </dgm:pt>
    <dgm:pt modelId="{2514EB4A-27BF-448F-889F-75AE1BB6459E}" type="pres">
      <dgm:prSet presAssocID="{64372162-1514-426B-B459-FB56E57423E3}" presName="Name37" presStyleLbl="parChTrans1D3" presStyleIdx="0" presStyleCnt="4"/>
      <dgm:spPr/>
    </dgm:pt>
    <dgm:pt modelId="{BB183E9F-CDFD-497D-92DC-02C060A5CCFF}" type="pres">
      <dgm:prSet presAssocID="{2BCB2A38-0BF4-4914-A07F-112E4821E646}" presName="hierRoot2" presStyleCnt="0">
        <dgm:presLayoutVars>
          <dgm:hierBranch val="init"/>
        </dgm:presLayoutVars>
      </dgm:prSet>
      <dgm:spPr/>
    </dgm:pt>
    <dgm:pt modelId="{40F31159-441B-4B41-ABDF-19CBE8DAC4EE}" type="pres">
      <dgm:prSet presAssocID="{2BCB2A38-0BF4-4914-A07F-112E4821E646}" presName="rootComposite" presStyleCnt="0"/>
      <dgm:spPr/>
    </dgm:pt>
    <dgm:pt modelId="{EB42A203-426C-4D79-BC89-EC4A7022C760}" type="pres">
      <dgm:prSet presAssocID="{2BCB2A38-0BF4-4914-A07F-112E4821E646}" presName="rootText" presStyleLbl="node3" presStyleIdx="0" presStyleCnt="4" custScaleX="82638" custScaleY="62855">
        <dgm:presLayoutVars>
          <dgm:chPref val="3"/>
        </dgm:presLayoutVars>
      </dgm:prSet>
      <dgm:spPr/>
    </dgm:pt>
    <dgm:pt modelId="{C43CE5F8-E72B-4BFC-81A1-7E03ACDD64F1}" type="pres">
      <dgm:prSet presAssocID="{2BCB2A38-0BF4-4914-A07F-112E4821E646}" presName="rootConnector" presStyleLbl="node3" presStyleIdx="0" presStyleCnt="4"/>
      <dgm:spPr/>
    </dgm:pt>
    <dgm:pt modelId="{D4C2108A-844A-43D4-AEF3-A25BCCF658BE}" type="pres">
      <dgm:prSet presAssocID="{2BCB2A38-0BF4-4914-A07F-112E4821E646}" presName="hierChild4" presStyleCnt="0"/>
      <dgm:spPr/>
    </dgm:pt>
    <dgm:pt modelId="{5B4D8947-0B87-40FE-834C-47AD15EA3973}" type="pres">
      <dgm:prSet presAssocID="{2BCB2A38-0BF4-4914-A07F-112E4821E646}" presName="hierChild5" presStyleCnt="0"/>
      <dgm:spPr/>
    </dgm:pt>
    <dgm:pt modelId="{FE1FA57A-70B8-49D7-B51E-719CD190A58F}" type="pres">
      <dgm:prSet presAssocID="{0AF0A17C-756D-4A54-A58D-90C794691615}" presName="Name37" presStyleLbl="parChTrans1D3" presStyleIdx="1" presStyleCnt="4"/>
      <dgm:spPr/>
    </dgm:pt>
    <dgm:pt modelId="{A4EAA536-C8B7-49FF-9514-DEA198989B4B}" type="pres">
      <dgm:prSet presAssocID="{BB1F1777-6799-4A46-9056-2EAF8F4F0715}" presName="hierRoot2" presStyleCnt="0">
        <dgm:presLayoutVars>
          <dgm:hierBranch val="init"/>
        </dgm:presLayoutVars>
      </dgm:prSet>
      <dgm:spPr/>
    </dgm:pt>
    <dgm:pt modelId="{E27C1C21-10F3-4176-ADF4-65BE7A5D9832}" type="pres">
      <dgm:prSet presAssocID="{BB1F1777-6799-4A46-9056-2EAF8F4F0715}" presName="rootComposite" presStyleCnt="0"/>
      <dgm:spPr/>
    </dgm:pt>
    <dgm:pt modelId="{0375257F-E7D1-491E-BC2D-A28C6CD1D357}" type="pres">
      <dgm:prSet presAssocID="{BB1F1777-6799-4A46-9056-2EAF8F4F0715}" presName="rootText" presStyleLbl="node3" presStyleIdx="1" presStyleCnt="4" custScaleX="79147" custScaleY="48021">
        <dgm:presLayoutVars>
          <dgm:chPref val="3"/>
        </dgm:presLayoutVars>
      </dgm:prSet>
      <dgm:spPr/>
    </dgm:pt>
    <dgm:pt modelId="{79D43D1A-F412-488B-931E-43539B42DC04}" type="pres">
      <dgm:prSet presAssocID="{BB1F1777-6799-4A46-9056-2EAF8F4F0715}" presName="rootConnector" presStyleLbl="node3" presStyleIdx="1" presStyleCnt="4"/>
      <dgm:spPr/>
    </dgm:pt>
    <dgm:pt modelId="{72D61883-C34E-4C80-9ABC-FD357BD14922}" type="pres">
      <dgm:prSet presAssocID="{BB1F1777-6799-4A46-9056-2EAF8F4F0715}" presName="hierChild4" presStyleCnt="0"/>
      <dgm:spPr/>
    </dgm:pt>
    <dgm:pt modelId="{70224A02-5687-4ADA-90E6-A1633081249E}" type="pres">
      <dgm:prSet presAssocID="{BB1F1777-6799-4A46-9056-2EAF8F4F0715}" presName="hierChild5" presStyleCnt="0"/>
      <dgm:spPr/>
    </dgm:pt>
    <dgm:pt modelId="{6CB84DCB-9088-4F7E-A720-8AEC694684A5}" type="pres">
      <dgm:prSet presAssocID="{557536C7-92F3-4CF4-9E14-310BE71FD2ED}" presName="hierChild5" presStyleCnt="0"/>
      <dgm:spPr/>
    </dgm:pt>
    <dgm:pt modelId="{8489631E-0ECA-477E-AE27-DF582D334400}" type="pres">
      <dgm:prSet presAssocID="{BADDB768-DE6F-44DF-9E7E-64EBA96E5B2F}" presName="Name37" presStyleLbl="parChTrans1D2" presStyleIdx="1" presStyleCnt="3"/>
      <dgm:spPr/>
    </dgm:pt>
    <dgm:pt modelId="{4A451C94-DB4E-4B73-AB50-7FC21DD56D73}" type="pres">
      <dgm:prSet presAssocID="{5C56915F-01DB-4B05-840C-49415F79BA8F}" presName="hierRoot2" presStyleCnt="0">
        <dgm:presLayoutVars>
          <dgm:hierBranch val="init"/>
        </dgm:presLayoutVars>
      </dgm:prSet>
      <dgm:spPr/>
    </dgm:pt>
    <dgm:pt modelId="{85B9100D-543C-43D5-99C4-6F69AAE8C9A8}" type="pres">
      <dgm:prSet presAssocID="{5C56915F-01DB-4B05-840C-49415F79BA8F}" presName="rootComposite" presStyleCnt="0"/>
      <dgm:spPr/>
    </dgm:pt>
    <dgm:pt modelId="{82FC25AB-C2FD-4153-A365-05C72C57B49C}" type="pres">
      <dgm:prSet presAssocID="{5C56915F-01DB-4B05-840C-49415F79BA8F}" presName="rootText" presStyleLbl="node2" presStyleIdx="1" presStyleCnt="3" custScaleY="50027" custLinFactNeighborY="16210">
        <dgm:presLayoutVars>
          <dgm:chPref val="3"/>
        </dgm:presLayoutVars>
      </dgm:prSet>
      <dgm:spPr/>
    </dgm:pt>
    <dgm:pt modelId="{650B2066-91F7-49BD-9980-2A3D2AF05165}" type="pres">
      <dgm:prSet presAssocID="{5C56915F-01DB-4B05-840C-49415F79BA8F}" presName="rootConnector" presStyleLbl="node2" presStyleIdx="1" presStyleCnt="3"/>
      <dgm:spPr/>
    </dgm:pt>
    <dgm:pt modelId="{ADE5CD1C-D971-4EB7-A514-E45CFD4C2064}" type="pres">
      <dgm:prSet presAssocID="{5C56915F-01DB-4B05-840C-49415F79BA8F}" presName="hierChild4" presStyleCnt="0"/>
      <dgm:spPr/>
    </dgm:pt>
    <dgm:pt modelId="{BE8BDAFB-40FB-4E2F-B29A-B725DA240B25}" type="pres">
      <dgm:prSet presAssocID="{EFCA40F3-4C0C-4164-ADEC-93B9010DBA94}" presName="Name37" presStyleLbl="parChTrans1D3" presStyleIdx="2" presStyleCnt="4"/>
      <dgm:spPr/>
    </dgm:pt>
    <dgm:pt modelId="{139EAD1D-6947-48BA-85B7-61A30D5A7EF7}" type="pres">
      <dgm:prSet presAssocID="{EA877DDF-EEA1-4876-90FA-E3C917DAB6B1}" presName="hierRoot2" presStyleCnt="0">
        <dgm:presLayoutVars>
          <dgm:hierBranch val="init"/>
        </dgm:presLayoutVars>
      </dgm:prSet>
      <dgm:spPr/>
    </dgm:pt>
    <dgm:pt modelId="{49F55A8A-E48C-465E-85B0-5ACBCE5DFCA1}" type="pres">
      <dgm:prSet presAssocID="{EA877DDF-EEA1-4876-90FA-E3C917DAB6B1}" presName="rootComposite" presStyleCnt="0"/>
      <dgm:spPr/>
    </dgm:pt>
    <dgm:pt modelId="{B2B5D6F4-EC63-4FD7-AA45-F1DC1DCD6138}" type="pres">
      <dgm:prSet presAssocID="{EA877DDF-EEA1-4876-90FA-E3C917DAB6B1}" presName="rootText" presStyleLbl="node3" presStyleIdx="2" presStyleCnt="4" custScaleX="80214" custScaleY="54230">
        <dgm:presLayoutVars>
          <dgm:chPref val="3"/>
        </dgm:presLayoutVars>
      </dgm:prSet>
      <dgm:spPr/>
    </dgm:pt>
    <dgm:pt modelId="{C892C572-A5D9-4332-8FD4-4F9250E4FFED}" type="pres">
      <dgm:prSet presAssocID="{EA877DDF-EEA1-4876-90FA-E3C917DAB6B1}" presName="rootConnector" presStyleLbl="node3" presStyleIdx="2" presStyleCnt="4"/>
      <dgm:spPr/>
    </dgm:pt>
    <dgm:pt modelId="{4BA42D8E-EB33-4662-B487-BEA350678CA9}" type="pres">
      <dgm:prSet presAssocID="{EA877DDF-EEA1-4876-90FA-E3C917DAB6B1}" presName="hierChild4" presStyleCnt="0"/>
      <dgm:spPr/>
    </dgm:pt>
    <dgm:pt modelId="{AE25B3A8-A6EB-4F73-9805-325C398DAE85}" type="pres">
      <dgm:prSet presAssocID="{EA877DDF-EEA1-4876-90FA-E3C917DAB6B1}" presName="hierChild5" presStyleCnt="0"/>
      <dgm:spPr/>
    </dgm:pt>
    <dgm:pt modelId="{D882F34A-4D9D-4046-BAAE-5C78B800E63A}" type="pres">
      <dgm:prSet presAssocID="{E7DB56A7-30CA-4EBA-B46B-229A7246F532}" presName="Name37" presStyleLbl="parChTrans1D3" presStyleIdx="3" presStyleCnt="4"/>
      <dgm:spPr/>
    </dgm:pt>
    <dgm:pt modelId="{3268E0D8-4614-424A-94BE-44C6CA827CEB}" type="pres">
      <dgm:prSet presAssocID="{EDF966E8-F8B3-4404-BE73-BBAEB8319292}" presName="hierRoot2" presStyleCnt="0">
        <dgm:presLayoutVars>
          <dgm:hierBranch val="init"/>
        </dgm:presLayoutVars>
      </dgm:prSet>
      <dgm:spPr/>
    </dgm:pt>
    <dgm:pt modelId="{D6EF475E-2981-4C36-B9E9-54E6F6781583}" type="pres">
      <dgm:prSet presAssocID="{EDF966E8-F8B3-4404-BE73-BBAEB8319292}" presName="rootComposite" presStyleCnt="0"/>
      <dgm:spPr/>
    </dgm:pt>
    <dgm:pt modelId="{AA45F56C-CE31-4F96-8A1F-B3C28DC86D2D}" type="pres">
      <dgm:prSet presAssocID="{EDF966E8-F8B3-4404-BE73-BBAEB8319292}" presName="rootText" presStyleLbl="node3" presStyleIdx="3" presStyleCnt="4" custScaleX="76901" custScaleY="59167">
        <dgm:presLayoutVars>
          <dgm:chPref val="3"/>
        </dgm:presLayoutVars>
      </dgm:prSet>
      <dgm:spPr/>
    </dgm:pt>
    <dgm:pt modelId="{C121A787-40C7-4071-9417-144C9E4B11EC}" type="pres">
      <dgm:prSet presAssocID="{EDF966E8-F8B3-4404-BE73-BBAEB8319292}" presName="rootConnector" presStyleLbl="node3" presStyleIdx="3" presStyleCnt="4"/>
      <dgm:spPr/>
    </dgm:pt>
    <dgm:pt modelId="{B1C305C0-0C3C-4DB1-899A-85DAEF355078}" type="pres">
      <dgm:prSet presAssocID="{EDF966E8-F8B3-4404-BE73-BBAEB8319292}" presName="hierChild4" presStyleCnt="0"/>
      <dgm:spPr/>
    </dgm:pt>
    <dgm:pt modelId="{D5D80B6C-C590-4FA8-BD45-AE6997A8E639}" type="pres">
      <dgm:prSet presAssocID="{EDF966E8-F8B3-4404-BE73-BBAEB8319292}" presName="hierChild5" presStyleCnt="0"/>
      <dgm:spPr/>
    </dgm:pt>
    <dgm:pt modelId="{C6ED94BF-77F9-4269-A94C-F17B67C89633}" type="pres">
      <dgm:prSet presAssocID="{5C56915F-01DB-4B05-840C-49415F79BA8F}" presName="hierChild5" presStyleCnt="0"/>
      <dgm:spPr/>
    </dgm:pt>
    <dgm:pt modelId="{A72377E6-7F75-4656-92FF-3FAECD57DFC9}" type="pres">
      <dgm:prSet presAssocID="{5657A951-2069-4A87-AFCA-A2C7EB9C4A77}" presName="Name37" presStyleLbl="parChTrans1D2" presStyleIdx="2" presStyleCnt="3"/>
      <dgm:spPr/>
    </dgm:pt>
    <dgm:pt modelId="{8A491CBC-DB97-4CE7-9B7C-46B8A5BBD84C}" type="pres">
      <dgm:prSet presAssocID="{F0017358-C674-479D-9043-D8CF4106B47B}" presName="hierRoot2" presStyleCnt="0">
        <dgm:presLayoutVars>
          <dgm:hierBranch val="init"/>
        </dgm:presLayoutVars>
      </dgm:prSet>
      <dgm:spPr/>
    </dgm:pt>
    <dgm:pt modelId="{B5E346B3-4716-4078-B6DF-ACF8011EE2C4}" type="pres">
      <dgm:prSet presAssocID="{F0017358-C674-479D-9043-D8CF4106B47B}" presName="rootComposite" presStyleCnt="0"/>
      <dgm:spPr/>
    </dgm:pt>
    <dgm:pt modelId="{4BB365E4-9E34-429A-9ACC-C9F0E34D170E}" type="pres">
      <dgm:prSet presAssocID="{F0017358-C674-479D-9043-D8CF4106B47B}" presName="rootText" presStyleLbl="node2" presStyleIdx="2" presStyleCnt="3" custScaleY="51271" custLinFactNeighborY="16210">
        <dgm:presLayoutVars>
          <dgm:chPref val="3"/>
        </dgm:presLayoutVars>
      </dgm:prSet>
      <dgm:spPr/>
    </dgm:pt>
    <dgm:pt modelId="{022975E9-7DA9-407E-B61B-97DCDF7DB7E5}" type="pres">
      <dgm:prSet presAssocID="{F0017358-C674-479D-9043-D8CF4106B47B}" presName="rootConnector" presStyleLbl="node2" presStyleIdx="2" presStyleCnt="3"/>
      <dgm:spPr/>
    </dgm:pt>
    <dgm:pt modelId="{0D12A271-58AB-4A68-8C49-23B0ADCB46DF}" type="pres">
      <dgm:prSet presAssocID="{F0017358-C674-479D-9043-D8CF4106B47B}" presName="hierChild4" presStyleCnt="0"/>
      <dgm:spPr/>
    </dgm:pt>
    <dgm:pt modelId="{A83DE634-0E43-460F-9B8F-AD12A4E982FC}" type="pres">
      <dgm:prSet presAssocID="{F0017358-C674-479D-9043-D8CF4106B47B}" presName="hierChild5" presStyleCnt="0"/>
      <dgm:spPr/>
    </dgm:pt>
    <dgm:pt modelId="{0DDAD254-CA82-41E4-871D-DD4D074C4F8D}" type="pres">
      <dgm:prSet presAssocID="{179F76D3-5938-404A-BBDA-13D4714099EE}" presName="hierChild3" presStyleCnt="0"/>
      <dgm:spPr/>
    </dgm:pt>
  </dgm:ptLst>
  <dgm:cxnLst>
    <dgm:cxn modelId="{498A1701-3CC1-48E1-882F-22D0B33D695F}" type="presOf" srcId="{BADDB768-DE6F-44DF-9E7E-64EBA96E5B2F}" destId="{8489631E-0ECA-477E-AE27-DF582D334400}" srcOrd="0" destOrd="0" presId="urn:microsoft.com/office/officeart/2005/8/layout/orgChart1"/>
    <dgm:cxn modelId="{44739F01-FC1F-45E4-99A9-84398A4CEAD3}" type="presOf" srcId="{BB1F1777-6799-4A46-9056-2EAF8F4F0715}" destId="{79D43D1A-F412-488B-931E-43539B42DC04}" srcOrd="1" destOrd="0" presId="urn:microsoft.com/office/officeart/2005/8/layout/orgChart1"/>
    <dgm:cxn modelId="{2E860604-7E9B-47B6-BC8F-875B3F6CD12E}" srcId="{557536C7-92F3-4CF4-9E14-310BE71FD2ED}" destId="{2BCB2A38-0BF4-4914-A07F-112E4821E646}" srcOrd="0" destOrd="0" parTransId="{64372162-1514-426B-B459-FB56E57423E3}" sibTransId="{4446E58A-1F10-4EFA-B542-6BD92B785701}"/>
    <dgm:cxn modelId="{304D6F14-4173-4809-A518-EE66365B6AF0}" type="presOf" srcId="{EFCA40F3-4C0C-4164-ADEC-93B9010DBA94}" destId="{BE8BDAFB-40FB-4E2F-B29A-B725DA240B25}" srcOrd="0" destOrd="0" presId="urn:microsoft.com/office/officeart/2005/8/layout/orgChart1"/>
    <dgm:cxn modelId="{068F9816-549E-4DE5-B24E-3EB50CA025DF}" type="presOf" srcId="{179F76D3-5938-404A-BBDA-13D4714099EE}" destId="{DED4A116-5DE3-45B7-AE41-89224EA70F82}" srcOrd="0" destOrd="0" presId="urn:microsoft.com/office/officeart/2005/8/layout/orgChart1"/>
    <dgm:cxn modelId="{3A782A2A-7421-4A7F-B6C0-AEBECDFD8C4C}" type="presOf" srcId="{64372162-1514-426B-B459-FB56E57423E3}" destId="{2514EB4A-27BF-448F-889F-75AE1BB6459E}" srcOrd="0" destOrd="0" presId="urn:microsoft.com/office/officeart/2005/8/layout/orgChart1"/>
    <dgm:cxn modelId="{A6AEC73E-D36F-4F35-89D3-F6A93A0A8C47}" type="presOf" srcId="{2BCB2A38-0BF4-4914-A07F-112E4821E646}" destId="{EB42A203-426C-4D79-BC89-EC4A7022C760}" srcOrd="0" destOrd="0" presId="urn:microsoft.com/office/officeart/2005/8/layout/orgChart1"/>
    <dgm:cxn modelId="{FC4A5446-AA57-4F41-A877-2032AD0FD212}" srcId="{E83026F5-1DA7-4E08-B88C-19E4A8718076}" destId="{179F76D3-5938-404A-BBDA-13D4714099EE}" srcOrd="0" destOrd="0" parTransId="{BCA7B989-19D2-417D-8157-A020F8A50D1C}" sibTransId="{E52E8C37-AEA9-4800-A78B-210BEE2BD5F6}"/>
    <dgm:cxn modelId="{A11EE546-AD48-45CC-BC80-275F694E2B3F}" srcId="{179F76D3-5938-404A-BBDA-13D4714099EE}" destId="{557536C7-92F3-4CF4-9E14-310BE71FD2ED}" srcOrd="0" destOrd="0" parTransId="{31B3D74F-BBA5-4B01-9EBD-2FC607609F2F}" sibTransId="{B1F273EB-1910-4110-812E-63562387BE78}"/>
    <dgm:cxn modelId="{431F3547-CEA5-4394-B39A-E256C406040D}" srcId="{179F76D3-5938-404A-BBDA-13D4714099EE}" destId="{F0017358-C674-479D-9043-D8CF4106B47B}" srcOrd="2" destOrd="0" parTransId="{5657A951-2069-4A87-AFCA-A2C7EB9C4A77}" sibTransId="{A8EFF640-86D8-428C-A875-607FDD2FFC0C}"/>
    <dgm:cxn modelId="{5CBD1661-67E2-492C-B7B1-1FF12832CF72}" type="presOf" srcId="{EDF966E8-F8B3-4404-BE73-BBAEB8319292}" destId="{C121A787-40C7-4071-9417-144C9E4B11EC}" srcOrd="1" destOrd="0" presId="urn:microsoft.com/office/officeart/2005/8/layout/orgChart1"/>
    <dgm:cxn modelId="{A22AAC61-6B79-410E-98D2-9DF1686F9853}" type="presOf" srcId="{F0017358-C674-479D-9043-D8CF4106B47B}" destId="{022975E9-7DA9-407E-B61B-97DCDF7DB7E5}" srcOrd="1" destOrd="0" presId="urn:microsoft.com/office/officeart/2005/8/layout/orgChart1"/>
    <dgm:cxn modelId="{0E53DF67-10EC-49EE-946E-9FFF22A22F20}" type="presOf" srcId="{2BCB2A38-0BF4-4914-A07F-112E4821E646}" destId="{C43CE5F8-E72B-4BFC-81A1-7E03ACDD64F1}" srcOrd="1" destOrd="0" presId="urn:microsoft.com/office/officeart/2005/8/layout/orgChart1"/>
    <dgm:cxn modelId="{7CAAAB77-7533-446F-A524-EA87F3C2FC67}" type="presOf" srcId="{31B3D74F-BBA5-4B01-9EBD-2FC607609F2F}" destId="{E90A6CE3-3372-4006-A2D6-3708B27231C5}" srcOrd="0" destOrd="0" presId="urn:microsoft.com/office/officeart/2005/8/layout/orgChart1"/>
    <dgm:cxn modelId="{2C2EB07A-9B5F-4393-BE1C-8A8F4AB8161F}" type="presOf" srcId="{5C56915F-01DB-4B05-840C-49415F79BA8F}" destId="{82FC25AB-C2FD-4153-A365-05C72C57B49C}" srcOrd="0" destOrd="0" presId="urn:microsoft.com/office/officeart/2005/8/layout/orgChart1"/>
    <dgm:cxn modelId="{7903107B-2F4E-4F50-B63D-A1BE307C5BC2}" type="presOf" srcId="{EDF966E8-F8B3-4404-BE73-BBAEB8319292}" destId="{AA45F56C-CE31-4F96-8A1F-B3C28DC86D2D}" srcOrd="0" destOrd="0" presId="urn:microsoft.com/office/officeart/2005/8/layout/orgChart1"/>
    <dgm:cxn modelId="{E277E589-9EC6-44AE-9543-D410A7586C8E}" srcId="{557536C7-92F3-4CF4-9E14-310BE71FD2ED}" destId="{BB1F1777-6799-4A46-9056-2EAF8F4F0715}" srcOrd="1" destOrd="0" parTransId="{0AF0A17C-756D-4A54-A58D-90C794691615}" sibTransId="{84774F06-0317-4FB0-A909-4EE769068D85}"/>
    <dgm:cxn modelId="{2A10828B-F062-4A7E-ACEF-24D11C1CCE45}" type="presOf" srcId="{557536C7-92F3-4CF4-9E14-310BE71FD2ED}" destId="{F8F7EA17-B1BF-42A2-B0A1-B76497C3B258}" srcOrd="0" destOrd="0" presId="urn:microsoft.com/office/officeart/2005/8/layout/orgChart1"/>
    <dgm:cxn modelId="{A6C7C88C-861C-4F51-A228-45E74F04B0C7}" type="presOf" srcId="{BB1F1777-6799-4A46-9056-2EAF8F4F0715}" destId="{0375257F-E7D1-491E-BC2D-A28C6CD1D357}" srcOrd="0" destOrd="0" presId="urn:microsoft.com/office/officeart/2005/8/layout/orgChart1"/>
    <dgm:cxn modelId="{2ED2EE8C-045C-4373-B846-E0BD0302FCB5}" type="presOf" srcId="{EA877DDF-EEA1-4876-90FA-E3C917DAB6B1}" destId="{B2B5D6F4-EC63-4FD7-AA45-F1DC1DCD6138}" srcOrd="0" destOrd="0" presId="urn:microsoft.com/office/officeart/2005/8/layout/orgChart1"/>
    <dgm:cxn modelId="{0A437AB0-BB2C-4C4D-90F0-F29D4B6EB54C}" srcId="{5C56915F-01DB-4B05-840C-49415F79BA8F}" destId="{EA877DDF-EEA1-4876-90FA-E3C917DAB6B1}" srcOrd="0" destOrd="0" parTransId="{EFCA40F3-4C0C-4164-ADEC-93B9010DBA94}" sibTransId="{C5BFCEA0-968D-4BBE-86ED-7205B6711225}"/>
    <dgm:cxn modelId="{263410B1-61A5-4E40-A952-4BC0DAF61DE7}" type="presOf" srcId="{EA877DDF-EEA1-4876-90FA-E3C917DAB6B1}" destId="{C892C572-A5D9-4332-8FD4-4F9250E4FFED}" srcOrd="1" destOrd="0" presId="urn:microsoft.com/office/officeart/2005/8/layout/orgChart1"/>
    <dgm:cxn modelId="{07624CB1-82F9-496B-8217-805BBBC9477F}" type="presOf" srcId="{F0017358-C674-479D-9043-D8CF4106B47B}" destId="{4BB365E4-9E34-429A-9ACC-C9F0E34D170E}" srcOrd="0" destOrd="0" presId="urn:microsoft.com/office/officeart/2005/8/layout/orgChart1"/>
    <dgm:cxn modelId="{9291A0B9-50B1-4864-AF3B-01576C95F57A}" srcId="{5C56915F-01DB-4B05-840C-49415F79BA8F}" destId="{EDF966E8-F8B3-4404-BE73-BBAEB8319292}" srcOrd="1" destOrd="0" parTransId="{E7DB56A7-30CA-4EBA-B46B-229A7246F532}" sibTransId="{674F1609-DC4A-43EA-A3AE-1A5501C7FF47}"/>
    <dgm:cxn modelId="{28333CBD-3AD2-4CD2-897E-F270A8A9A11E}" type="presOf" srcId="{5657A951-2069-4A87-AFCA-A2C7EB9C4A77}" destId="{A72377E6-7F75-4656-92FF-3FAECD57DFC9}" srcOrd="0" destOrd="0" presId="urn:microsoft.com/office/officeart/2005/8/layout/orgChart1"/>
    <dgm:cxn modelId="{A07B8BC4-C447-484F-863B-9E520DA46574}" type="presOf" srcId="{557536C7-92F3-4CF4-9E14-310BE71FD2ED}" destId="{51F61900-54A2-463F-8D4E-F014AD3204C3}" srcOrd="1" destOrd="0" presId="urn:microsoft.com/office/officeart/2005/8/layout/orgChart1"/>
    <dgm:cxn modelId="{DA5173CA-4A09-4109-9CE2-4919DFDC69F6}" type="presOf" srcId="{5C56915F-01DB-4B05-840C-49415F79BA8F}" destId="{650B2066-91F7-49BD-9980-2A3D2AF05165}" srcOrd="1" destOrd="0" presId="urn:microsoft.com/office/officeart/2005/8/layout/orgChart1"/>
    <dgm:cxn modelId="{931B31D1-66CB-4AF5-89A2-E73C49770E5E}" type="presOf" srcId="{E7DB56A7-30CA-4EBA-B46B-229A7246F532}" destId="{D882F34A-4D9D-4046-BAAE-5C78B800E63A}" srcOrd="0" destOrd="0" presId="urn:microsoft.com/office/officeart/2005/8/layout/orgChart1"/>
    <dgm:cxn modelId="{F54B2EE2-BF89-4EDC-A335-C806EB7E97C3}" type="presOf" srcId="{0AF0A17C-756D-4A54-A58D-90C794691615}" destId="{FE1FA57A-70B8-49D7-B51E-719CD190A58F}" srcOrd="0" destOrd="0" presId="urn:microsoft.com/office/officeart/2005/8/layout/orgChart1"/>
    <dgm:cxn modelId="{3C1544EF-7805-43A4-940C-5D4D3CD63D8D}" type="presOf" srcId="{179F76D3-5938-404A-BBDA-13D4714099EE}" destId="{6364C408-C401-4345-A5F9-7818B3D83D3A}" srcOrd="1" destOrd="0" presId="urn:microsoft.com/office/officeart/2005/8/layout/orgChart1"/>
    <dgm:cxn modelId="{5E3F3BF4-104F-413C-91A7-6254D08088DC}" type="presOf" srcId="{E83026F5-1DA7-4E08-B88C-19E4A8718076}" destId="{B2305AB5-FE22-463A-9B79-47C5FCB46A47}" srcOrd="0" destOrd="0" presId="urn:microsoft.com/office/officeart/2005/8/layout/orgChart1"/>
    <dgm:cxn modelId="{3372A8F7-5B42-4248-BD80-6B37E96DA57D}" srcId="{179F76D3-5938-404A-BBDA-13D4714099EE}" destId="{5C56915F-01DB-4B05-840C-49415F79BA8F}" srcOrd="1" destOrd="0" parTransId="{BADDB768-DE6F-44DF-9E7E-64EBA96E5B2F}" sibTransId="{12626368-F061-40C8-9A16-EBE32733E061}"/>
    <dgm:cxn modelId="{8C0EB523-88F8-4EBC-A34A-0A204D61A01E}" type="presParOf" srcId="{B2305AB5-FE22-463A-9B79-47C5FCB46A47}" destId="{FA4E31FE-D2AA-4EC0-9EAC-2A1E916CE246}" srcOrd="0" destOrd="0" presId="urn:microsoft.com/office/officeart/2005/8/layout/orgChart1"/>
    <dgm:cxn modelId="{10A1047F-32EB-413E-A28E-13DD87940900}" type="presParOf" srcId="{FA4E31FE-D2AA-4EC0-9EAC-2A1E916CE246}" destId="{D282DD46-D686-476A-BAFC-E8E3D37C5BD3}" srcOrd="0" destOrd="0" presId="urn:microsoft.com/office/officeart/2005/8/layout/orgChart1"/>
    <dgm:cxn modelId="{E5CEB7D8-BDA2-414A-A08A-FEDE0408DBF1}" type="presParOf" srcId="{D282DD46-D686-476A-BAFC-E8E3D37C5BD3}" destId="{DED4A116-5DE3-45B7-AE41-89224EA70F82}" srcOrd="0" destOrd="0" presId="urn:microsoft.com/office/officeart/2005/8/layout/orgChart1"/>
    <dgm:cxn modelId="{EBCD650A-348D-41B3-ABE5-35F829B29F1A}" type="presParOf" srcId="{D282DD46-D686-476A-BAFC-E8E3D37C5BD3}" destId="{6364C408-C401-4345-A5F9-7818B3D83D3A}" srcOrd="1" destOrd="0" presId="urn:microsoft.com/office/officeart/2005/8/layout/orgChart1"/>
    <dgm:cxn modelId="{C25A96E0-F3EC-4EF1-8B20-8B217F973FE3}" type="presParOf" srcId="{FA4E31FE-D2AA-4EC0-9EAC-2A1E916CE246}" destId="{92CC41FE-3B48-4A29-98A4-BCF8C6081C42}" srcOrd="1" destOrd="0" presId="urn:microsoft.com/office/officeart/2005/8/layout/orgChart1"/>
    <dgm:cxn modelId="{28BD266D-69D1-4DD7-8611-AC0B4BD509CA}" type="presParOf" srcId="{92CC41FE-3B48-4A29-98A4-BCF8C6081C42}" destId="{E90A6CE3-3372-4006-A2D6-3708B27231C5}" srcOrd="0" destOrd="0" presId="urn:microsoft.com/office/officeart/2005/8/layout/orgChart1"/>
    <dgm:cxn modelId="{3E0EFB93-C240-4D01-822A-52FE035B42FF}" type="presParOf" srcId="{92CC41FE-3B48-4A29-98A4-BCF8C6081C42}" destId="{AC4F5114-758B-4189-9026-DD8D30068203}" srcOrd="1" destOrd="0" presId="urn:microsoft.com/office/officeart/2005/8/layout/orgChart1"/>
    <dgm:cxn modelId="{1C2F658D-91D7-4C06-974E-56B9B6AA8A45}" type="presParOf" srcId="{AC4F5114-758B-4189-9026-DD8D30068203}" destId="{DA34C493-16C2-459F-9CAD-FFC82B66C8DE}" srcOrd="0" destOrd="0" presId="urn:microsoft.com/office/officeart/2005/8/layout/orgChart1"/>
    <dgm:cxn modelId="{6496370B-68B3-47D1-9002-6328BEEA3490}" type="presParOf" srcId="{DA34C493-16C2-459F-9CAD-FFC82B66C8DE}" destId="{F8F7EA17-B1BF-42A2-B0A1-B76497C3B258}" srcOrd="0" destOrd="0" presId="urn:microsoft.com/office/officeart/2005/8/layout/orgChart1"/>
    <dgm:cxn modelId="{F9912C73-AF56-4A78-BA59-BE6DE9005E93}" type="presParOf" srcId="{DA34C493-16C2-459F-9CAD-FFC82B66C8DE}" destId="{51F61900-54A2-463F-8D4E-F014AD3204C3}" srcOrd="1" destOrd="0" presId="urn:microsoft.com/office/officeart/2005/8/layout/orgChart1"/>
    <dgm:cxn modelId="{094AA136-4749-490E-858B-90C3915DA2E7}" type="presParOf" srcId="{AC4F5114-758B-4189-9026-DD8D30068203}" destId="{C5209749-FA31-4E17-8EF5-32BBDB4517F2}" srcOrd="1" destOrd="0" presId="urn:microsoft.com/office/officeart/2005/8/layout/orgChart1"/>
    <dgm:cxn modelId="{65842F33-82CC-4D59-BBE8-E0007B3EBF43}" type="presParOf" srcId="{C5209749-FA31-4E17-8EF5-32BBDB4517F2}" destId="{2514EB4A-27BF-448F-889F-75AE1BB6459E}" srcOrd="0" destOrd="0" presId="urn:microsoft.com/office/officeart/2005/8/layout/orgChart1"/>
    <dgm:cxn modelId="{A3D15F51-C878-4353-898D-52151D2E513B}" type="presParOf" srcId="{C5209749-FA31-4E17-8EF5-32BBDB4517F2}" destId="{BB183E9F-CDFD-497D-92DC-02C060A5CCFF}" srcOrd="1" destOrd="0" presId="urn:microsoft.com/office/officeart/2005/8/layout/orgChart1"/>
    <dgm:cxn modelId="{65F00B38-2A69-49D1-89A6-3230FB501C60}" type="presParOf" srcId="{BB183E9F-CDFD-497D-92DC-02C060A5CCFF}" destId="{40F31159-441B-4B41-ABDF-19CBE8DAC4EE}" srcOrd="0" destOrd="0" presId="urn:microsoft.com/office/officeart/2005/8/layout/orgChart1"/>
    <dgm:cxn modelId="{A436C872-5C96-41AC-A061-CDA1BF870F41}" type="presParOf" srcId="{40F31159-441B-4B41-ABDF-19CBE8DAC4EE}" destId="{EB42A203-426C-4D79-BC89-EC4A7022C760}" srcOrd="0" destOrd="0" presId="urn:microsoft.com/office/officeart/2005/8/layout/orgChart1"/>
    <dgm:cxn modelId="{EFFB9131-759E-4436-A37F-1FB685A59606}" type="presParOf" srcId="{40F31159-441B-4B41-ABDF-19CBE8DAC4EE}" destId="{C43CE5F8-E72B-4BFC-81A1-7E03ACDD64F1}" srcOrd="1" destOrd="0" presId="urn:microsoft.com/office/officeart/2005/8/layout/orgChart1"/>
    <dgm:cxn modelId="{AEAA309A-0629-49E0-93F9-3FE3499586C7}" type="presParOf" srcId="{BB183E9F-CDFD-497D-92DC-02C060A5CCFF}" destId="{D4C2108A-844A-43D4-AEF3-A25BCCF658BE}" srcOrd="1" destOrd="0" presId="urn:microsoft.com/office/officeart/2005/8/layout/orgChart1"/>
    <dgm:cxn modelId="{42B0AC16-6109-4F48-9E45-ECA397568795}" type="presParOf" srcId="{BB183E9F-CDFD-497D-92DC-02C060A5CCFF}" destId="{5B4D8947-0B87-40FE-834C-47AD15EA3973}" srcOrd="2" destOrd="0" presId="urn:microsoft.com/office/officeart/2005/8/layout/orgChart1"/>
    <dgm:cxn modelId="{460E582D-45CE-463E-92EB-91E123D695CD}" type="presParOf" srcId="{C5209749-FA31-4E17-8EF5-32BBDB4517F2}" destId="{FE1FA57A-70B8-49D7-B51E-719CD190A58F}" srcOrd="2" destOrd="0" presId="urn:microsoft.com/office/officeart/2005/8/layout/orgChart1"/>
    <dgm:cxn modelId="{19CB8ADC-9C12-4924-951C-F57BBCAAB748}" type="presParOf" srcId="{C5209749-FA31-4E17-8EF5-32BBDB4517F2}" destId="{A4EAA536-C8B7-49FF-9514-DEA198989B4B}" srcOrd="3" destOrd="0" presId="urn:microsoft.com/office/officeart/2005/8/layout/orgChart1"/>
    <dgm:cxn modelId="{11D1B6FE-CD9B-4465-B7A0-55FBD7A26990}" type="presParOf" srcId="{A4EAA536-C8B7-49FF-9514-DEA198989B4B}" destId="{E27C1C21-10F3-4176-ADF4-65BE7A5D9832}" srcOrd="0" destOrd="0" presId="urn:microsoft.com/office/officeart/2005/8/layout/orgChart1"/>
    <dgm:cxn modelId="{C7DBC477-0C0E-4CE0-9A81-242E6E9976C3}" type="presParOf" srcId="{E27C1C21-10F3-4176-ADF4-65BE7A5D9832}" destId="{0375257F-E7D1-491E-BC2D-A28C6CD1D357}" srcOrd="0" destOrd="0" presId="urn:microsoft.com/office/officeart/2005/8/layout/orgChart1"/>
    <dgm:cxn modelId="{3D5E84EE-F294-4857-AD0B-D4F5F151FA9C}" type="presParOf" srcId="{E27C1C21-10F3-4176-ADF4-65BE7A5D9832}" destId="{79D43D1A-F412-488B-931E-43539B42DC04}" srcOrd="1" destOrd="0" presId="urn:microsoft.com/office/officeart/2005/8/layout/orgChart1"/>
    <dgm:cxn modelId="{5749A2A8-0105-4D00-B03E-3AF66EAA59F7}" type="presParOf" srcId="{A4EAA536-C8B7-49FF-9514-DEA198989B4B}" destId="{72D61883-C34E-4C80-9ABC-FD357BD14922}" srcOrd="1" destOrd="0" presId="urn:microsoft.com/office/officeart/2005/8/layout/orgChart1"/>
    <dgm:cxn modelId="{D206DB4E-FD78-4CEA-A02A-4C36AECF88E5}" type="presParOf" srcId="{A4EAA536-C8B7-49FF-9514-DEA198989B4B}" destId="{70224A02-5687-4ADA-90E6-A1633081249E}" srcOrd="2" destOrd="0" presId="urn:microsoft.com/office/officeart/2005/8/layout/orgChart1"/>
    <dgm:cxn modelId="{0493279C-06C3-40FB-A57F-1087FEB54397}" type="presParOf" srcId="{AC4F5114-758B-4189-9026-DD8D30068203}" destId="{6CB84DCB-9088-4F7E-A720-8AEC694684A5}" srcOrd="2" destOrd="0" presId="urn:microsoft.com/office/officeart/2005/8/layout/orgChart1"/>
    <dgm:cxn modelId="{BDF51FDA-8D40-412D-AAA3-7941F33E26EC}" type="presParOf" srcId="{92CC41FE-3B48-4A29-98A4-BCF8C6081C42}" destId="{8489631E-0ECA-477E-AE27-DF582D334400}" srcOrd="2" destOrd="0" presId="urn:microsoft.com/office/officeart/2005/8/layout/orgChart1"/>
    <dgm:cxn modelId="{2BA00E02-AEA0-4B32-BDC7-0B0753BACFA7}" type="presParOf" srcId="{92CC41FE-3B48-4A29-98A4-BCF8C6081C42}" destId="{4A451C94-DB4E-4B73-AB50-7FC21DD56D73}" srcOrd="3" destOrd="0" presId="urn:microsoft.com/office/officeart/2005/8/layout/orgChart1"/>
    <dgm:cxn modelId="{C2978EED-C6A6-4054-832C-6745471DE6B1}" type="presParOf" srcId="{4A451C94-DB4E-4B73-AB50-7FC21DD56D73}" destId="{85B9100D-543C-43D5-99C4-6F69AAE8C9A8}" srcOrd="0" destOrd="0" presId="urn:microsoft.com/office/officeart/2005/8/layout/orgChart1"/>
    <dgm:cxn modelId="{C8A40DD7-06C8-455C-B063-36058E9A1201}" type="presParOf" srcId="{85B9100D-543C-43D5-99C4-6F69AAE8C9A8}" destId="{82FC25AB-C2FD-4153-A365-05C72C57B49C}" srcOrd="0" destOrd="0" presId="urn:microsoft.com/office/officeart/2005/8/layout/orgChart1"/>
    <dgm:cxn modelId="{64BAE198-91E6-4A05-A422-FC51FB4D1B18}" type="presParOf" srcId="{85B9100D-543C-43D5-99C4-6F69AAE8C9A8}" destId="{650B2066-91F7-49BD-9980-2A3D2AF05165}" srcOrd="1" destOrd="0" presId="urn:microsoft.com/office/officeart/2005/8/layout/orgChart1"/>
    <dgm:cxn modelId="{C792A551-226D-4A91-8862-E1455716FA5F}" type="presParOf" srcId="{4A451C94-DB4E-4B73-AB50-7FC21DD56D73}" destId="{ADE5CD1C-D971-4EB7-A514-E45CFD4C2064}" srcOrd="1" destOrd="0" presId="urn:microsoft.com/office/officeart/2005/8/layout/orgChart1"/>
    <dgm:cxn modelId="{0BBC4C2A-B218-44FB-BF55-6B0643759918}" type="presParOf" srcId="{ADE5CD1C-D971-4EB7-A514-E45CFD4C2064}" destId="{BE8BDAFB-40FB-4E2F-B29A-B725DA240B25}" srcOrd="0" destOrd="0" presId="urn:microsoft.com/office/officeart/2005/8/layout/orgChart1"/>
    <dgm:cxn modelId="{9FBCAA72-A126-4459-BBA3-76B994E35120}" type="presParOf" srcId="{ADE5CD1C-D971-4EB7-A514-E45CFD4C2064}" destId="{139EAD1D-6947-48BA-85B7-61A30D5A7EF7}" srcOrd="1" destOrd="0" presId="urn:microsoft.com/office/officeart/2005/8/layout/orgChart1"/>
    <dgm:cxn modelId="{1A45C141-56D9-48EF-B20C-8E6E3A2EED43}" type="presParOf" srcId="{139EAD1D-6947-48BA-85B7-61A30D5A7EF7}" destId="{49F55A8A-E48C-465E-85B0-5ACBCE5DFCA1}" srcOrd="0" destOrd="0" presId="urn:microsoft.com/office/officeart/2005/8/layout/orgChart1"/>
    <dgm:cxn modelId="{CC7DE274-3DCB-40E8-B55E-64FF7E2BD79F}" type="presParOf" srcId="{49F55A8A-E48C-465E-85B0-5ACBCE5DFCA1}" destId="{B2B5D6F4-EC63-4FD7-AA45-F1DC1DCD6138}" srcOrd="0" destOrd="0" presId="urn:microsoft.com/office/officeart/2005/8/layout/orgChart1"/>
    <dgm:cxn modelId="{D236DB7D-7D2D-4433-87F6-35F3300F6386}" type="presParOf" srcId="{49F55A8A-E48C-465E-85B0-5ACBCE5DFCA1}" destId="{C892C572-A5D9-4332-8FD4-4F9250E4FFED}" srcOrd="1" destOrd="0" presId="urn:microsoft.com/office/officeart/2005/8/layout/orgChart1"/>
    <dgm:cxn modelId="{CFFFA669-6173-4D2A-9677-D4AA7B97DB9F}" type="presParOf" srcId="{139EAD1D-6947-48BA-85B7-61A30D5A7EF7}" destId="{4BA42D8E-EB33-4662-B487-BEA350678CA9}" srcOrd="1" destOrd="0" presId="urn:microsoft.com/office/officeart/2005/8/layout/orgChart1"/>
    <dgm:cxn modelId="{0963B79E-F8C6-477A-9CAD-66B4907A8E34}" type="presParOf" srcId="{139EAD1D-6947-48BA-85B7-61A30D5A7EF7}" destId="{AE25B3A8-A6EB-4F73-9805-325C398DAE85}" srcOrd="2" destOrd="0" presId="urn:microsoft.com/office/officeart/2005/8/layout/orgChart1"/>
    <dgm:cxn modelId="{38CFC516-293E-4037-BAAE-FF1358C59D43}" type="presParOf" srcId="{ADE5CD1C-D971-4EB7-A514-E45CFD4C2064}" destId="{D882F34A-4D9D-4046-BAAE-5C78B800E63A}" srcOrd="2" destOrd="0" presId="urn:microsoft.com/office/officeart/2005/8/layout/orgChart1"/>
    <dgm:cxn modelId="{4C2C5397-9F7F-4516-8F9F-E8044695BB25}" type="presParOf" srcId="{ADE5CD1C-D971-4EB7-A514-E45CFD4C2064}" destId="{3268E0D8-4614-424A-94BE-44C6CA827CEB}" srcOrd="3" destOrd="0" presId="urn:microsoft.com/office/officeart/2005/8/layout/orgChart1"/>
    <dgm:cxn modelId="{4A7B9E0D-AA77-4A21-B6DF-941808905886}" type="presParOf" srcId="{3268E0D8-4614-424A-94BE-44C6CA827CEB}" destId="{D6EF475E-2981-4C36-B9E9-54E6F6781583}" srcOrd="0" destOrd="0" presId="urn:microsoft.com/office/officeart/2005/8/layout/orgChart1"/>
    <dgm:cxn modelId="{429AB558-5C70-4A28-83DE-2726E5E988A4}" type="presParOf" srcId="{D6EF475E-2981-4C36-B9E9-54E6F6781583}" destId="{AA45F56C-CE31-4F96-8A1F-B3C28DC86D2D}" srcOrd="0" destOrd="0" presId="urn:microsoft.com/office/officeart/2005/8/layout/orgChart1"/>
    <dgm:cxn modelId="{690B700A-22AE-4CF4-803A-D7C57CAA8E1E}" type="presParOf" srcId="{D6EF475E-2981-4C36-B9E9-54E6F6781583}" destId="{C121A787-40C7-4071-9417-144C9E4B11EC}" srcOrd="1" destOrd="0" presId="urn:microsoft.com/office/officeart/2005/8/layout/orgChart1"/>
    <dgm:cxn modelId="{DB168EA0-2B97-4F24-9E51-98EB914EC02A}" type="presParOf" srcId="{3268E0D8-4614-424A-94BE-44C6CA827CEB}" destId="{B1C305C0-0C3C-4DB1-899A-85DAEF355078}" srcOrd="1" destOrd="0" presId="urn:microsoft.com/office/officeart/2005/8/layout/orgChart1"/>
    <dgm:cxn modelId="{2620E1E1-17C6-4161-96A7-BCEC18F32A40}" type="presParOf" srcId="{3268E0D8-4614-424A-94BE-44C6CA827CEB}" destId="{D5D80B6C-C590-4FA8-BD45-AE6997A8E639}" srcOrd="2" destOrd="0" presId="urn:microsoft.com/office/officeart/2005/8/layout/orgChart1"/>
    <dgm:cxn modelId="{0AE80221-CD95-4281-9263-C658C273607F}" type="presParOf" srcId="{4A451C94-DB4E-4B73-AB50-7FC21DD56D73}" destId="{C6ED94BF-77F9-4269-A94C-F17B67C89633}" srcOrd="2" destOrd="0" presId="urn:microsoft.com/office/officeart/2005/8/layout/orgChart1"/>
    <dgm:cxn modelId="{CC3F3528-417D-4970-A68F-05FBEEEE72C9}" type="presParOf" srcId="{92CC41FE-3B48-4A29-98A4-BCF8C6081C42}" destId="{A72377E6-7F75-4656-92FF-3FAECD57DFC9}" srcOrd="4" destOrd="0" presId="urn:microsoft.com/office/officeart/2005/8/layout/orgChart1"/>
    <dgm:cxn modelId="{5C0423DA-E180-4257-B0FA-9F6B25F6FA9D}" type="presParOf" srcId="{92CC41FE-3B48-4A29-98A4-BCF8C6081C42}" destId="{8A491CBC-DB97-4CE7-9B7C-46B8A5BBD84C}" srcOrd="5" destOrd="0" presId="urn:microsoft.com/office/officeart/2005/8/layout/orgChart1"/>
    <dgm:cxn modelId="{1B85E2B0-4ECC-4256-A2C0-4A5C44CA478E}" type="presParOf" srcId="{8A491CBC-DB97-4CE7-9B7C-46B8A5BBD84C}" destId="{B5E346B3-4716-4078-B6DF-ACF8011EE2C4}" srcOrd="0" destOrd="0" presId="urn:microsoft.com/office/officeart/2005/8/layout/orgChart1"/>
    <dgm:cxn modelId="{CD266478-9779-4717-AC9A-407A33C508A5}" type="presParOf" srcId="{B5E346B3-4716-4078-B6DF-ACF8011EE2C4}" destId="{4BB365E4-9E34-429A-9ACC-C9F0E34D170E}" srcOrd="0" destOrd="0" presId="urn:microsoft.com/office/officeart/2005/8/layout/orgChart1"/>
    <dgm:cxn modelId="{47CB1D7B-465B-4F5E-A63A-18C225BCF6F2}" type="presParOf" srcId="{B5E346B3-4716-4078-B6DF-ACF8011EE2C4}" destId="{022975E9-7DA9-407E-B61B-97DCDF7DB7E5}" srcOrd="1" destOrd="0" presId="urn:microsoft.com/office/officeart/2005/8/layout/orgChart1"/>
    <dgm:cxn modelId="{A116763E-C250-4C8C-BDE9-9E13424D2696}" type="presParOf" srcId="{8A491CBC-DB97-4CE7-9B7C-46B8A5BBD84C}" destId="{0D12A271-58AB-4A68-8C49-23B0ADCB46DF}" srcOrd="1" destOrd="0" presId="urn:microsoft.com/office/officeart/2005/8/layout/orgChart1"/>
    <dgm:cxn modelId="{2C9E39F1-9FD4-4FEF-B7B5-B3535B974C5B}" type="presParOf" srcId="{8A491CBC-DB97-4CE7-9B7C-46B8A5BBD84C}" destId="{A83DE634-0E43-460F-9B8F-AD12A4E982FC}" srcOrd="2" destOrd="0" presId="urn:microsoft.com/office/officeart/2005/8/layout/orgChart1"/>
    <dgm:cxn modelId="{45C7953E-25BC-4033-B858-A887311E77A9}" type="presParOf" srcId="{FA4E31FE-D2AA-4EC0-9EAC-2A1E916CE246}" destId="{0DDAD254-CA82-41E4-871D-DD4D074C4F8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8ABDF-E499-4DFD-B7F3-28FF3D78DFFA}">
      <dsp:nvSpPr>
        <dsp:cNvPr id="0" name=""/>
        <dsp:cNvSpPr/>
      </dsp:nvSpPr>
      <dsp:spPr>
        <a:xfrm>
          <a:off x="4114800" y="1589179"/>
          <a:ext cx="3222736" cy="372878"/>
        </a:xfrm>
        <a:custGeom>
          <a:avLst/>
          <a:gdLst/>
          <a:ahLst/>
          <a:cxnLst/>
          <a:rect l="0" t="0" r="0" b="0"/>
          <a:pathLst>
            <a:path>
              <a:moveTo>
                <a:pt x="0" y="0"/>
              </a:moveTo>
              <a:lnTo>
                <a:pt x="0" y="186439"/>
              </a:lnTo>
              <a:lnTo>
                <a:pt x="3222736" y="186439"/>
              </a:lnTo>
              <a:lnTo>
                <a:pt x="3222736" y="372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2377E6-7F75-4656-92FF-3FAECD57DFC9}">
      <dsp:nvSpPr>
        <dsp:cNvPr id="0" name=""/>
        <dsp:cNvSpPr/>
      </dsp:nvSpPr>
      <dsp:spPr>
        <a:xfrm>
          <a:off x="4114800" y="1589179"/>
          <a:ext cx="1074245" cy="372878"/>
        </a:xfrm>
        <a:custGeom>
          <a:avLst/>
          <a:gdLst/>
          <a:ahLst/>
          <a:cxnLst/>
          <a:rect l="0" t="0" r="0" b="0"/>
          <a:pathLst>
            <a:path>
              <a:moveTo>
                <a:pt x="0" y="0"/>
              </a:moveTo>
              <a:lnTo>
                <a:pt x="0" y="186439"/>
              </a:lnTo>
              <a:lnTo>
                <a:pt x="1074245" y="186439"/>
              </a:lnTo>
              <a:lnTo>
                <a:pt x="1074245" y="372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89631E-0ECA-477E-AE27-DF582D334400}">
      <dsp:nvSpPr>
        <dsp:cNvPr id="0" name=""/>
        <dsp:cNvSpPr/>
      </dsp:nvSpPr>
      <dsp:spPr>
        <a:xfrm>
          <a:off x="3040554" y="1589179"/>
          <a:ext cx="1074245" cy="372878"/>
        </a:xfrm>
        <a:custGeom>
          <a:avLst/>
          <a:gdLst/>
          <a:ahLst/>
          <a:cxnLst/>
          <a:rect l="0" t="0" r="0" b="0"/>
          <a:pathLst>
            <a:path>
              <a:moveTo>
                <a:pt x="1074245" y="0"/>
              </a:moveTo>
              <a:lnTo>
                <a:pt x="1074245" y="186439"/>
              </a:lnTo>
              <a:lnTo>
                <a:pt x="0" y="186439"/>
              </a:lnTo>
              <a:lnTo>
                <a:pt x="0" y="372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0A6CE3-3372-4006-A2D6-3708B27231C5}">
      <dsp:nvSpPr>
        <dsp:cNvPr id="0" name=""/>
        <dsp:cNvSpPr/>
      </dsp:nvSpPr>
      <dsp:spPr>
        <a:xfrm>
          <a:off x="892063" y="1589179"/>
          <a:ext cx="3222736" cy="372878"/>
        </a:xfrm>
        <a:custGeom>
          <a:avLst/>
          <a:gdLst/>
          <a:ahLst/>
          <a:cxnLst/>
          <a:rect l="0" t="0" r="0" b="0"/>
          <a:pathLst>
            <a:path>
              <a:moveTo>
                <a:pt x="3222736" y="0"/>
              </a:moveTo>
              <a:lnTo>
                <a:pt x="3222736" y="186439"/>
              </a:lnTo>
              <a:lnTo>
                <a:pt x="0" y="186439"/>
              </a:lnTo>
              <a:lnTo>
                <a:pt x="0" y="3728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D4A116-5DE3-45B7-AE41-89224EA70F82}">
      <dsp:nvSpPr>
        <dsp:cNvPr id="0" name=""/>
        <dsp:cNvSpPr/>
      </dsp:nvSpPr>
      <dsp:spPr>
        <a:xfrm>
          <a:off x="3226993" y="701372"/>
          <a:ext cx="1775612" cy="887806"/>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开发经理</a:t>
          </a:r>
        </a:p>
      </dsp:txBody>
      <dsp:txXfrm>
        <a:off x="3226993" y="701372"/>
        <a:ext cx="1775612" cy="887806"/>
      </dsp:txXfrm>
    </dsp:sp>
    <dsp:sp modelId="{F8F7EA17-B1BF-42A2-B0A1-B76497C3B258}">
      <dsp:nvSpPr>
        <dsp:cNvPr id="0" name=""/>
        <dsp:cNvSpPr/>
      </dsp:nvSpPr>
      <dsp:spPr>
        <a:xfrm>
          <a:off x="4256" y="1962057"/>
          <a:ext cx="1775612" cy="887806"/>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测试人员</a:t>
          </a:r>
        </a:p>
      </dsp:txBody>
      <dsp:txXfrm>
        <a:off x="4256" y="1962057"/>
        <a:ext cx="1775612" cy="887806"/>
      </dsp:txXfrm>
    </dsp:sp>
    <dsp:sp modelId="{82FC25AB-C2FD-4153-A365-05C72C57B49C}">
      <dsp:nvSpPr>
        <dsp:cNvPr id="0" name=""/>
        <dsp:cNvSpPr/>
      </dsp:nvSpPr>
      <dsp:spPr>
        <a:xfrm>
          <a:off x="2152748" y="1962057"/>
          <a:ext cx="1775612" cy="887806"/>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开发人员</a:t>
          </a:r>
        </a:p>
      </dsp:txBody>
      <dsp:txXfrm>
        <a:off x="2152748" y="1962057"/>
        <a:ext cx="1775612" cy="887806"/>
      </dsp:txXfrm>
    </dsp:sp>
    <dsp:sp modelId="{4BB365E4-9E34-429A-9ACC-C9F0E34D170E}">
      <dsp:nvSpPr>
        <dsp:cNvPr id="0" name=""/>
        <dsp:cNvSpPr/>
      </dsp:nvSpPr>
      <dsp:spPr>
        <a:xfrm>
          <a:off x="4301239" y="1962057"/>
          <a:ext cx="1775612" cy="887806"/>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文档人员</a:t>
          </a:r>
        </a:p>
      </dsp:txBody>
      <dsp:txXfrm>
        <a:off x="4301239" y="1962057"/>
        <a:ext cx="1775612" cy="887806"/>
      </dsp:txXfrm>
    </dsp:sp>
    <dsp:sp modelId="{CD583588-5AF9-4313-9565-A817D47420C3}">
      <dsp:nvSpPr>
        <dsp:cNvPr id="0" name=""/>
        <dsp:cNvSpPr/>
      </dsp:nvSpPr>
      <dsp:spPr>
        <a:xfrm>
          <a:off x="6449730" y="1962057"/>
          <a:ext cx="1775612" cy="887806"/>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管理人员</a:t>
          </a:r>
        </a:p>
      </dsp:txBody>
      <dsp:txXfrm>
        <a:off x="6449730" y="1962057"/>
        <a:ext cx="1775612" cy="887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377E6-7F75-4656-92FF-3FAECD57DFC9}">
      <dsp:nvSpPr>
        <dsp:cNvPr id="0" name=""/>
        <dsp:cNvSpPr/>
      </dsp:nvSpPr>
      <dsp:spPr>
        <a:xfrm>
          <a:off x="3512337" y="584844"/>
          <a:ext cx="2537963" cy="739454"/>
        </a:xfrm>
        <a:custGeom>
          <a:avLst/>
          <a:gdLst/>
          <a:ahLst/>
          <a:cxnLst/>
          <a:rect l="0" t="0" r="0" b="0"/>
          <a:pathLst>
            <a:path>
              <a:moveTo>
                <a:pt x="0" y="0"/>
              </a:moveTo>
              <a:lnTo>
                <a:pt x="0" y="521909"/>
              </a:lnTo>
              <a:lnTo>
                <a:pt x="2537963" y="521909"/>
              </a:lnTo>
              <a:lnTo>
                <a:pt x="2537963" y="7394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2F34A-4D9D-4046-BAAE-5C78B800E63A}">
      <dsp:nvSpPr>
        <dsp:cNvPr id="0" name=""/>
        <dsp:cNvSpPr/>
      </dsp:nvSpPr>
      <dsp:spPr>
        <a:xfrm>
          <a:off x="2714609" y="1842542"/>
          <a:ext cx="310778" cy="1570504"/>
        </a:xfrm>
        <a:custGeom>
          <a:avLst/>
          <a:gdLst/>
          <a:ahLst/>
          <a:cxnLst/>
          <a:rect l="0" t="0" r="0" b="0"/>
          <a:pathLst>
            <a:path>
              <a:moveTo>
                <a:pt x="0" y="0"/>
              </a:moveTo>
              <a:lnTo>
                <a:pt x="0" y="1570504"/>
              </a:lnTo>
              <a:lnTo>
                <a:pt x="310778" y="157050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8BDAFB-40FB-4E2F-B29A-B725DA240B25}">
      <dsp:nvSpPr>
        <dsp:cNvPr id="0" name=""/>
        <dsp:cNvSpPr/>
      </dsp:nvSpPr>
      <dsp:spPr>
        <a:xfrm>
          <a:off x="2714609" y="1842542"/>
          <a:ext cx="310778" cy="548058"/>
        </a:xfrm>
        <a:custGeom>
          <a:avLst/>
          <a:gdLst/>
          <a:ahLst/>
          <a:cxnLst/>
          <a:rect l="0" t="0" r="0" b="0"/>
          <a:pathLst>
            <a:path>
              <a:moveTo>
                <a:pt x="0" y="0"/>
              </a:moveTo>
              <a:lnTo>
                <a:pt x="0" y="548058"/>
              </a:lnTo>
              <a:lnTo>
                <a:pt x="310778" y="5480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89631E-0ECA-477E-AE27-DF582D334400}">
      <dsp:nvSpPr>
        <dsp:cNvPr id="0" name=""/>
        <dsp:cNvSpPr/>
      </dsp:nvSpPr>
      <dsp:spPr>
        <a:xfrm>
          <a:off x="3466617" y="584844"/>
          <a:ext cx="91440" cy="739454"/>
        </a:xfrm>
        <a:custGeom>
          <a:avLst/>
          <a:gdLst/>
          <a:ahLst/>
          <a:cxnLst/>
          <a:rect l="0" t="0" r="0" b="0"/>
          <a:pathLst>
            <a:path>
              <a:moveTo>
                <a:pt x="45720" y="0"/>
              </a:moveTo>
              <a:lnTo>
                <a:pt x="45720" y="521909"/>
              </a:lnTo>
              <a:lnTo>
                <a:pt x="76735" y="521909"/>
              </a:lnTo>
              <a:lnTo>
                <a:pt x="76735" y="7394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1FA57A-70B8-49D7-B51E-719CD190A58F}">
      <dsp:nvSpPr>
        <dsp:cNvPr id="0" name=""/>
        <dsp:cNvSpPr/>
      </dsp:nvSpPr>
      <dsp:spPr>
        <a:xfrm>
          <a:off x="207661" y="1837207"/>
          <a:ext cx="310778" cy="1602121"/>
        </a:xfrm>
        <a:custGeom>
          <a:avLst/>
          <a:gdLst/>
          <a:ahLst/>
          <a:cxnLst/>
          <a:rect l="0" t="0" r="0" b="0"/>
          <a:pathLst>
            <a:path>
              <a:moveTo>
                <a:pt x="0" y="0"/>
              </a:moveTo>
              <a:lnTo>
                <a:pt x="0" y="1602121"/>
              </a:lnTo>
              <a:lnTo>
                <a:pt x="310778" y="16021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14EB4A-27BF-448F-889F-75AE1BB6459E}">
      <dsp:nvSpPr>
        <dsp:cNvPr id="0" name=""/>
        <dsp:cNvSpPr/>
      </dsp:nvSpPr>
      <dsp:spPr>
        <a:xfrm>
          <a:off x="207661" y="1837207"/>
          <a:ext cx="310778" cy="592732"/>
        </a:xfrm>
        <a:custGeom>
          <a:avLst/>
          <a:gdLst/>
          <a:ahLst/>
          <a:cxnLst/>
          <a:rect l="0" t="0" r="0" b="0"/>
          <a:pathLst>
            <a:path>
              <a:moveTo>
                <a:pt x="0" y="0"/>
              </a:moveTo>
              <a:lnTo>
                <a:pt x="0" y="592732"/>
              </a:lnTo>
              <a:lnTo>
                <a:pt x="310778" y="5927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0A6CE3-3372-4006-A2D6-3708B27231C5}">
      <dsp:nvSpPr>
        <dsp:cNvPr id="0" name=""/>
        <dsp:cNvSpPr/>
      </dsp:nvSpPr>
      <dsp:spPr>
        <a:xfrm>
          <a:off x="1036404" y="584844"/>
          <a:ext cx="2475932" cy="739454"/>
        </a:xfrm>
        <a:custGeom>
          <a:avLst/>
          <a:gdLst/>
          <a:ahLst/>
          <a:cxnLst/>
          <a:rect l="0" t="0" r="0" b="0"/>
          <a:pathLst>
            <a:path>
              <a:moveTo>
                <a:pt x="2475932" y="0"/>
              </a:moveTo>
              <a:lnTo>
                <a:pt x="2475932" y="521909"/>
              </a:lnTo>
              <a:lnTo>
                <a:pt x="0" y="521909"/>
              </a:lnTo>
              <a:lnTo>
                <a:pt x="0" y="7394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D4A116-5DE3-45B7-AE41-89224EA70F82}">
      <dsp:nvSpPr>
        <dsp:cNvPr id="0" name=""/>
        <dsp:cNvSpPr/>
      </dsp:nvSpPr>
      <dsp:spPr>
        <a:xfrm>
          <a:off x="2476408" y="0"/>
          <a:ext cx="2071858" cy="584844"/>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项目经理</a:t>
          </a:r>
        </a:p>
      </dsp:txBody>
      <dsp:txXfrm>
        <a:off x="2476408" y="0"/>
        <a:ext cx="2071858" cy="584844"/>
      </dsp:txXfrm>
    </dsp:sp>
    <dsp:sp modelId="{F8F7EA17-B1BF-42A2-B0A1-B76497C3B258}">
      <dsp:nvSpPr>
        <dsp:cNvPr id="0" name=""/>
        <dsp:cNvSpPr/>
      </dsp:nvSpPr>
      <dsp:spPr>
        <a:xfrm>
          <a:off x="475" y="1324298"/>
          <a:ext cx="2071858" cy="512909"/>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测试组长</a:t>
          </a:r>
        </a:p>
      </dsp:txBody>
      <dsp:txXfrm>
        <a:off x="475" y="1324298"/>
        <a:ext cx="2071858" cy="512909"/>
      </dsp:txXfrm>
    </dsp:sp>
    <dsp:sp modelId="{EB42A203-426C-4D79-BC89-EC4A7022C760}">
      <dsp:nvSpPr>
        <dsp:cNvPr id="0" name=""/>
        <dsp:cNvSpPr/>
      </dsp:nvSpPr>
      <dsp:spPr>
        <a:xfrm>
          <a:off x="518440" y="2104373"/>
          <a:ext cx="1712142" cy="651133"/>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测试人员</a:t>
          </a:r>
        </a:p>
      </dsp:txBody>
      <dsp:txXfrm>
        <a:off x="518440" y="2104373"/>
        <a:ext cx="1712142" cy="651133"/>
      </dsp:txXfrm>
    </dsp:sp>
    <dsp:sp modelId="{0375257F-E7D1-491E-BC2D-A28C6CD1D357}">
      <dsp:nvSpPr>
        <dsp:cNvPr id="0" name=""/>
        <dsp:cNvSpPr/>
      </dsp:nvSpPr>
      <dsp:spPr>
        <a:xfrm>
          <a:off x="518440" y="3190596"/>
          <a:ext cx="1639813" cy="497463"/>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测试人员</a:t>
          </a:r>
        </a:p>
      </dsp:txBody>
      <dsp:txXfrm>
        <a:off x="518440" y="3190596"/>
        <a:ext cx="1639813" cy="497463"/>
      </dsp:txXfrm>
    </dsp:sp>
    <dsp:sp modelId="{82FC25AB-C2FD-4153-A365-05C72C57B49C}">
      <dsp:nvSpPr>
        <dsp:cNvPr id="0" name=""/>
        <dsp:cNvSpPr/>
      </dsp:nvSpPr>
      <dsp:spPr>
        <a:xfrm>
          <a:off x="2507423" y="1324298"/>
          <a:ext cx="2071858" cy="518244"/>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开发组长</a:t>
          </a:r>
        </a:p>
      </dsp:txBody>
      <dsp:txXfrm>
        <a:off x="2507423" y="1324298"/>
        <a:ext cx="2071858" cy="518244"/>
      </dsp:txXfrm>
    </dsp:sp>
    <dsp:sp modelId="{B2B5D6F4-EC63-4FD7-AA45-F1DC1DCD6138}">
      <dsp:nvSpPr>
        <dsp:cNvPr id="0" name=""/>
        <dsp:cNvSpPr/>
      </dsp:nvSpPr>
      <dsp:spPr>
        <a:xfrm>
          <a:off x="3025388" y="2109708"/>
          <a:ext cx="1661920" cy="561784"/>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开发人员</a:t>
          </a:r>
        </a:p>
      </dsp:txBody>
      <dsp:txXfrm>
        <a:off x="3025388" y="2109708"/>
        <a:ext cx="1661920" cy="561784"/>
      </dsp:txXfrm>
    </dsp:sp>
    <dsp:sp modelId="{AA45F56C-CE31-4F96-8A1F-B3C28DC86D2D}">
      <dsp:nvSpPr>
        <dsp:cNvPr id="0" name=""/>
        <dsp:cNvSpPr/>
      </dsp:nvSpPr>
      <dsp:spPr>
        <a:xfrm>
          <a:off x="3025388" y="3106583"/>
          <a:ext cx="1593279" cy="612928"/>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开发人员</a:t>
          </a:r>
        </a:p>
      </dsp:txBody>
      <dsp:txXfrm>
        <a:off x="3025388" y="3106583"/>
        <a:ext cx="1593279" cy="612928"/>
      </dsp:txXfrm>
    </dsp:sp>
    <dsp:sp modelId="{4BB365E4-9E34-429A-9ACC-C9F0E34D170E}">
      <dsp:nvSpPr>
        <dsp:cNvPr id="0" name=""/>
        <dsp:cNvSpPr/>
      </dsp:nvSpPr>
      <dsp:spPr>
        <a:xfrm>
          <a:off x="5014372" y="1324298"/>
          <a:ext cx="2071858" cy="531131"/>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文档人员</a:t>
          </a:r>
        </a:p>
      </dsp:txBody>
      <dsp:txXfrm>
        <a:off x="5014372" y="1324298"/>
        <a:ext cx="2071858" cy="53113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ea typeface="宋体" pitchFamily="2" charset="-122"/>
              </a:defRPr>
            </a:lvl1pPr>
          </a:lstStyle>
          <a:p>
            <a:pPr>
              <a:defRPr/>
            </a:pPr>
            <a:endParaRPr lang="en-US" altLang="zh-CN"/>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ea typeface="宋体" pitchFamily="2" charset="-122"/>
              </a:defRPr>
            </a:lvl1pPr>
          </a:lstStyle>
          <a:p>
            <a:pPr>
              <a:defRPr/>
            </a:pPr>
            <a:fld id="{2BF850F6-ABFB-40D7-A702-6D20B9D49C35}" type="slidenum">
              <a:rPr lang="en-US" altLang="zh-CN"/>
              <a:pPr>
                <a:defRPr/>
              </a:pPr>
              <a:t>‹#›</a:t>
            </a:fld>
            <a:endParaRPr lang="en-US" altLang="zh-CN"/>
          </a:p>
        </p:txBody>
      </p:sp>
    </p:spTree>
    <p:extLst>
      <p:ext uri="{BB962C8B-B14F-4D97-AF65-F5344CB8AC3E}">
        <p14:creationId xmlns:p14="http://schemas.microsoft.com/office/powerpoint/2010/main" val="27689457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ea typeface="宋体" pitchFamily="2" charset="-122"/>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ea typeface="宋体" pitchFamily="2" charset="-122"/>
              </a:defRPr>
            </a:lvl1pPr>
          </a:lstStyle>
          <a:p>
            <a:pPr>
              <a:defRPr/>
            </a:pPr>
            <a:fld id="{24877483-96E2-4273-8DC0-BE8605D05A0D}" type="slidenum">
              <a:rPr lang="en-US" altLang="zh-CN"/>
              <a:pPr>
                <a:defRPr/>
              </a:pPr>
              <a:t>‹#›</a:t>
            </a:fld>
            <a:endParaRPr lang="en-US" altLang="zh-CN"/>
          </a:p>
        </p:txBody>
      </p:sp>
    </p:spTree>
    <p:extLst>
      <p:ext uri="{BB962C8B-B14F-4D97-AF65-F5344CB8AC3E}">
        <p14:creationId xmlns:p14="http://schemas.microsoft.com/office/powerpoint/2010/main" val="2522641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9BA1D496-F8C0-4324-B85F-5398BD20B2B6}" type="slidenum">
              <a:rPr lang="en-US" altLang="zh-CN" smtClean="0">
                <a:ea typeface="宋体" charset="-122"/>
              </a:rPr>
              <a:pPr/>
              <a:t>1</a:t>
            </a:fld>
            <a:endParaRPr lang="en-US" altLang="zh-CN">
              <a:ea typeface="宋体" charset="-122"/>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16540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p:spPr>
      </p:sp>
      <p:sp>
        <p:nvSpPr>
          <p:cNvPr id="583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5837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E602B3F-F0D2-49E4-9A97-197E22A8D5DA}" type="slidenum">
              <a:rPr lang="zh-CN" altLang="en-US" smtClean="0"/>
              <a:pPr/>
              <a:t>25</a:t>
            </a:fld>
            <a:endParaRPr lang="zh-CN" altLang="en-US"/>
          </a:p>
        </p:txBody>
      </p:sp>
    </p:spTree>
    <p:extLst>
      <p:ext uri="{BB962C8B-B14F-4D97-AF65-F5344CB8AC3E}">
        <p14:creationId xmlns:p14="http://schemas.microsoft.com/office/powerpoint/2010/main" val="3924103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a:t>测试团队具有独立的、权威的地位</a:t>
            </a:r>
          </a:p>
        </p:txBody>
      </p:sp>
      <p:sp>
        <p:nvSpPr>
          <p:cNvPr id="5939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20FD36B-AF7D-41BF-88E2-9F18D86A356B}" type="slidenum">
              <a:rPr lang="zh-CN" altLang="en-US" smtClean="0"/>
              <a:pPr/>
              <a:t>26</a:t>
            </a:fld>
            <a:endParaRPr lang="zh-CN" altLang="en-US"/>
          </a:p>
        </p:txBody>
      </p:sp>
    </p:spTree>
    <p:extLst>
      <p:ext uri="{BB962C8B-B14F-4D97-AF65-F5344CB8AC3E}">
        <p14:creationId xmlns:p14="http://schemas.microsoft.com/office/powerpoint/2010/main" val="1274148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5445125"/>
          </a:xfrm>
          <a:prstGeom prst="rect">
            <a:avLst/>
          </a:prstGeom>
          <a:noFill/>
          <a:ln w="9525">
            <a:noFill/>
            <a:miter lim="800000"/>
            <a:headEnd/>
            <a:tailEnd/>
          </a:ln>
          <a:effectLst/>
        </p:spPr>
        <p:txBody>
          <a:bodyPr wrap="none" anchor="ctr"/>
          <a:lstStyle/>
          <a:p>
            <a:pPr>
              <a:defRPr/>
            </a:pPr>
            <a:endParaRPr lang="zh-CN" altLang="en-US">
              <a:ea typeface="宋体" pitchFamily="2" charset="-122"/>
            </a:endParaRPr>
          </a:p>
        </p:txBody>
      </p:sp>
      <p:sp>
        <p:nvSpPr>
          <p:cNvPr id="4" name="Rectangle 5"/>
          <p:cNvSpPr>
            <a:spLocks noChangeArrowheads="1"/>
          </p:cNvSpPr>
          <p:nvPr/>
        </p:nvSpPr>
        <p:spPr bwMode="auto">
          <a:xfrm>
            <a:off x="0" y="6165850"/>
            <a:ext cx="9144000" cy="647700"/>
          </a:xfrm>
          <a:prstGeom prst="rect">
            <a:avLst/>
          </a:prstGeom>
          <a:solidFill>
            <a:schemeClr val="accent1">
              <a:alpha val="10001"/>
            </a:schemeClr>
          </a:solidFill>
          <a:ln w="9525">
            <a:noFill/>
            <a:miter lim="800000"/>
            <a:headEnd/>
            <a:tailEnd/>
          </a:ln>
          <a:effectLst/>
        </p:spPr>
        <p:txBody>
          <a:bodyPr wrap="none" anchor="ctr"/>
          <a:lstStyle/>
          <a:p>
            <a:pPr>
              <a:defRPr/>
            </a:pPr>
            <a:endParaRPr lang="zh-CN" altLang="en-US">
              <a:ea typeface="宋体" pitchFamily="2" charset="-122"/>
            </a:endParaRPr>
          </a:p>
        </p:txBody>
      </p:sp>
      <p:sp>
        <p:nvSpPr>
          <p:cNvPr id="5" name="Rectangle 6"/>
          <p:cNvSpPr>
            <a:spLocks noChangeArrowheads="1"/>
          </p:cNvSpPr>
          <p:nvPr/>
        </p:nvSpPr>
        <p:spPr bwMode="auto">
          <a:xfrm>
            <a:off x="0" y="6021388"/>
            <a:ext cx="9144000" cy="142875"/>
          </a:xfrm>
          <a:prstGeom prst="rect">
            <a:avLst/>
          </a:prstGeom>
          <a:solidFill>
            <a:srgbClr val="09E733">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6" name="Rectangle 7"/>
          <p:cNvSpPr>
            <a:spLocks noChangeArrowheads="1"/>
          </p:cNvSpPr>
          <p:nvPr/>
        </p:nvSpPr>
        <p:spPr bwMode="auto">
          <a:xfrm>
            <a:off x="3175" y="6099175"/>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ea typeface="宋体" pitchFamily="2" charset="-122"/>
            </a:endParaRPr>
          </a:p>
        </p:txBody>
      </p:sp>
      <p:sp>
        <p:nvSpPr>
          <p:cNvPr id="7" name="Rectangle 9"/>
          <p:cNvSpPr>
            <a:spLocks noChangeArrowheads="1"/>
          </p:cNvSpPr>
          <p:nvPr/>
        </p:nvSpPr>
        <p:spPr bwMode="auto">
          <a:xfrm>
            <a:off x="0" y="0"/>
            <a:ext cx="9144000" cy="6021388"/>
          </a:xfrm>
          <a:prstGeom prst="rect">
            <a:avLst/>
          </a:prstGeom>
          <a:gradFill rotWithShape="1">
            <a:gsLst>
              <a:gs pos="0">
                <a:schemeClr val="bg1">
                  <a:alpha val="32001"/>
                </a:schemeClr>
              </a:gs>
              <a:gs pos="100000">
                <a:srgbClr val="09E733">
                  <a:alpha val="20000"/>
                </a:srgb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 name="Rectangle 10"/>
          <p:cNvSpPr>
            <a:spLocks noChangeArrowheads="1"/>
          </p:cNvSpPr>
          <p:nvPr/>
        </p:nvSpPr>
        <p:spPr bwMode="auto">
          <a:xfrm>
            <a:off x="0" y="908050"/>
            <a:ext cx="9144000" cy="287338"/>
          </a:xfrm>
          <a:prstGeom prst="rect">
            <a:avLst/>
          </a:prstGeom>
          <a:gradFill rotWithShape="1">
            <a:gsLst>
              <a:gs pos="0">
                <a:schemeClr val="bg1">
                  <a:alpha val="39999"/>
                </a:schemeClr>
              </a:gs>
              <a:gs pos="100000">
                <a:srgbClr val="008000">
                  <a:alpha val="80000"/>
                </a:srgb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9" name="Picture 13" descr="logo"/>
          <p:cNvPicPr>
            <a:picLocks noChangeAspect="1" noChangeArrowheads="1"/>
          </p:cNvPicPr>
          <p:nvPr userDrawn="1"/>
        </p:nvPicPr>
        <p:blipFill>
          <a:blip r:embed="rId2"/>
          <a:srcRect/>
          <a:stretch>
            <a:fillRect/>
          </a:stretch>
        </p:blipFill>
        <p:spPr bwMode="auto">
          <a:xfrm>
            <a:off x="0" y="0"/>
            <a:ext cx="3476625" cy="876300"/>
          </a:xfrm>
          <a:prstGeom prst="rect">
            <a:avLst/>
          </a:prstGeom>
          <a:noFill/>
          <a:ln w="9525">
            <a:noFill/>
            <a:miter lim="800000"/>
            <a:headEnd/>
            <a:tailEnd/>
          </a:ln>
        </p:spPr>
      </p:pic>
      <p:sp>
        <p:nvSpPr>
          <p:cNvPr id="10" name="Text Box 15"/>
          <p:cNvSpPr txBox="1">
            <a:spLocks noChangeArrowheads="1"/>
          </p:cNvSpPr>
          <p:nvPr userDrawn="1"/>
        </p:nvSpPr>
        <p:spPr bwMode="auto">
          <a:xfrm>
            <a:off x="6477000" y="6302375"/>
            <a:ext cx="23209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ea typeface="宋体" pitchFamily="2" charset="-122"/>
              </a:rPr>
              <a:t>软件测试</a:t>
            </a:r>
            <a:endParaRPr lang="zh-CN" altLang="en-US" sz="2400" b="1" i="0" dirty="0">
              <a:solidFill>
                <a:srgbClr val="008000"/>
              </a:solidFill>
              <a:latin typeface="Bodoni MT Black" pitchFamily="18" charset="0"/>
              <a:ea typeface="华文中宋" pitchFamily="2" charset="-122"/>
            </a:endParaRPr>
          </a:p>
        </p:txBody>
      </p:sp>
      <p:sp>
        <p:nvSpPr>
          <p:cNvPr id="9218" name="Rectangle 2"/>
          <p:cNvSpPr>
            <a:spLocks noGrp="1" noChangeArrowheads="1"/>
          </p:cNvSpPr>
          <p:nvPr>
            <p:ph type="ctrTitle"/>
          </p:nvPr>
        </p:nvSpPr>
        <p:spPr>
          <a:xfrm>
            <a:off x="827088" y="1412875"/>
            <a:ext cx="7772400" cy="2043113"/>
          </a:xfrm>
        </p:spPr>
        <p:txBody>
          <a:bodyPr/>
          <a:lstStyle>
            <a:lvl1pPr algn="ctr">
              <a:defRPr sz="4400">
                <a:solidFill>
                  <a:schemeClr val="tx1"/>
                </a:solidFill>
              </a:defRPr>
            </a:lvl1pPr>
          </a:lstStyle>
          <a:p>
            <a:r>
              <a:rPr lang="zh-CN" altLang="en-US"/>
              <a:t>单击此处编辑母版标题样式</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ftr" sz="quarter" idx="10"/>
          </p:nvPr>
        </p:nvSpPr>
        <p:spPr>
          <a:ln/>
        </p:spPr>
        <p:txBody>
          <a:bodyPr/>
          <a:lstStyle>
            <a:lvl1pPr>
              <a:defRPr/>
            </a:lvl1pPr>
          </a:lstStyle>
          <a:p>
            <a:pPr>
              <a:defRPr/>
            </a:pPr>
            <a:fld id="{075B2F27-AD00-469B-9BD8-7F51967198A8}" type="slidenum">
              <a:rPr lang="en-US" altLang="zh-CN"/>
              <a:pPr>
                <a:defRPr/>
              </a:pPr>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7038" y="228600"/>
            <a:ext cx="2138362"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58775" y="228600"/>
            <a:ext cx="6265863"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5"/>
          <p:cNvSpPr>
            <a:spLocks noGrp="1" noChangeArrowheads="1"/>
          </p:cNvSpPr>
          <p:nvPr>
            <p:ph type="ftr" sz="quarter" idx="10"/>
          </p:nvPr>
        </p:nvSpPr>
        <p:spPr>
          <a:ln/>
        </p:spPr>
        <p:txBody>
          <a:bodyPr/>
          <a:lstStyle>
            <a:lvl1pPr>
              <a:defRPr/>
            </a:lvl1pPr>
          </a:lstStyle>
          <a:p>
            <a:pPr>
              <a:defRPr/>
            </a:pPr>
            <a:fld id="{5A94F47D-43E8-4F87-8EA1-1DC492252303}" type="slidenum">
              <a:rPr lang="en-US" altLang="zh-CN"/>
              <a:pPr>
                <a:defRPr/>
              </a:pPr>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0" y="228600"/>
            <a:ext cx="6372225"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358775" y="1187450"/>
            <a:ext cx="4202113" cy="4908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3288" y="1187450"/>
            <a:ext cx="4202112" cy="4908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ftr" sz="quarter" idx="10"/>
          </p:nvPr>
        </p:nvSpPr>
        <p:spPr>
          <a:ln/>
        </p:spPr>
        <p:txBody>
          <a:bodyPr/>
          <a:lstStyle>
            <a:lvl1pPr>
              <a:defRPr/>
            </a:lvl1pPr>
          </a:lstStyle>
          <a:p>
            <a:pPr>
              <a:defRPr/>
            </a:pPr>
            <a:fld id="{F938D7B7-C977-4E8A-8BE1-3C7A10404E92}" type="slidenum">
              <a:rPr lang="en-US" altLang="zh-CN"/>
              <a:pPr>
                <a:defRPr/>
              </a:pPr>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60000">
              <a:spcBef>
                <a:spcPts val="600"/>
              </a:spcBef>
              <a:spcAft>
                <a:spcPts val="600"/>
              </a:spcAft>
              <a:defRPr>
                <a:latin typeface="黑体" pitchFamily="49" charset="-122"/>
                <a:ea typeface="黑体" pitchFamily="49" charset="-122"/>
              </a:defRPr>
            </a:lvl1pPr>
            <a:lvl2pPr>
              <a:spcBef>
                <a:spcPts val="600"/>
              </a:spcBef>
              <a:spcAft>
                <a:spcPts val="600"/>
              </a:spcAft>
              <a:defRPr b="0">
                <a:solidFill>
                  <a:schemeClr val="tx1"/>
                </a:solidFill>
                <a:latin typeface="楷体" pitchFamily="49" charset="-122"/>
                <a:ea typeface="楷体" pitchFamily="49" charset="-122"/>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5"/>
          <p:cNvSpPr>
            <a:spLocks noGrp="1" noChangeArrowheads="1"/>
          </p:cNvSpPr>
          <p:nvPr>
            <p:ph type="ftr" sz="quarter" idx="10"/>
          </p:nvPr>
        </p:nvSpPr>
        <p:spPr>
          <a:ln/>
        </p:spPr>
        <p:txBody>
          <a:bodyPr/>
          <a:lstStyle>
            <a:lvl1pPr>
              <a:defRPr/>
            </a:lvl1pPr>
          </a:lstStyle>
          <a:p>
            <a:pPr>
              <a:defRPr/>
            </a:pPr>
            <a:fld id="{20580D4C-95C4-4783-8D7F-011FC5A7F80E}" type="slidenum">
              <a:rPr lang="en-US" altLang="zh-CN"/>
              <a:pPr>
                <a:defRPr/>
              </a:pPr>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5"/>
          <p:cNvSpPr>
            <a:spLocks noGrp="1" noChangeArrowheads="1"/>
          </p:cNvSpPr>
          <p:nvPr>
            <p:ph type="ftr" sz="quarter" idx="10"/>
          </p:nvPr>
        </p:nvSpPr>
        <p:spPr>
          <a:ln/>
        </p:spPr>
        <p:txBody>
          <a:bodyPr/>
          <a:lstStyle>
            <a:lvl1pPr>
              <a:defRPr/>
            </a:lvl1pPr>
          </a:lstStyle>
          <a:p>
            <a:pPr>
              <a:defRPr/>
            </a:pPr>
            <a:fld id="{56920F92-2D6D-422A-8FE7-5384B0631851}" type="slidenum">
              <a:rPr lang="en-US" altLang="zh-CN"/>
              <a:pPr>
                <a:defRPr/>
              </a:pPr>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8775" y="1187450"/>
            <a:ext cx="420211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3288" y="1187450"/>
            <a:ext cx="4202112"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5"/>
          <p:cNvSpPr>
            <a:spLocks noGrp="1" noChangeArrowheads="1"/>
          </p:cNvSpPr>
          <p:nvPr>
            <p:ph type="ftr" sz="quarter" idx="10"/>
          </p:nvPr>
        </p:nvSpPr>
        <p:spPr>
          <a:ln/>
        </p:spPr>
        <p:txBody>
          <a:bodyPr/>
          <a:lstStyle>
            <a:lvl1pPr>
              <a:defRPr/>
            </a:lvl1pPr>
          </a:lstStyle>
          <a:p>
            <a:pPr>
              <a:defRPr/>
            </a:pPr>
            <a:fld id="{57916E1E-20A1-4238-94E4-C8D3BA7E0318}" type="slidenum">
              <a:rPr lang="en-US" altLang="zh-CN"/>
              <a:pPr>
                <a:defRPr/>
              </a:pPr>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5"/>
          <p:cNvSpPr>
            <a:spLocks noGrp="1" noChangeArrowheads="1"/>
          </p:cNvSpPr>
          <p:nvPr>
            <p:ph type="ftr" sz="quarter" idx="10"/>
          </p:nvPr>
        </p:nvSpPr>
        <p:spPr>
          <a:ln/>
        </p:spPr>
        <p:txBody>
          <a:bodyPr/>
          <a:lstStyle>
            <a:lvl1pPr>
              <a:defRPr/>
            </a:lvl1pPr>
          </a:lstStyle>
          <a:p>
            <a:pPr>
              <a:defRPr/>
            </a:pPr>
            <a:fld id="{E9A88D9F-C2C1-4F78-96C8-0E9C6271813F}" type="slidenum">
              <a:rPr lang="en-US" altLang="zh-CN"/>
              <a:pPr>
                <a:defRPr/>
              </a:pPr>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5"/>
          <p:cNvSpPr>
            <a:spLocks noGrp="1" noChangeArrowheads="1"/>
          </p:cNvSpPr>
          <p:nvPr>
            <p:ph type="ftr" sz="quarter" idx="10"/>
          </p:nvPr>
        </p:nvSpPr>
        <p:spPr>
          <a:ln/>
        </p:spPr>
        <p:txBody>
          <a:bodyPr/>
          <a:lstStyle>
            <a:lvl1pPr>
              <a:defRPr/>
            </a:lvl1pPr>
          </a:lstStyle>
          <a:p>
            <a:pPr>
              <a:defRPr/>
            </a:pPr>
            <a:fld id="{D6C6F8CF-BFB2-4B9A-AD3C-806DFCD500BC}" type="slidenum">
              <a:rPr lang="en-US" altLang="zh-CN"/>
              <a:pPr>
                <a:defRPr/>
              </a:pPr>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fld id="{84C57387-7152-4C59-96E8-1C584F183F95}" type="slidenum">
              <a:rPr lang="en-US" altLang="zh-CN"/>
              <a:pPr>
                <a:defRPr/>
              </a:pPr>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68D2CC2D-877D-4167-8325-FE462CC20344}" type="slidenum">
              <a:rPr lang="en-US" altLang="zh-CN"/>
              <a:pPr>
                <a:defRPr/>
              </a:pPr>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21BCD15F-9DF3-4574-8812-668D0C15059D}" type="slidenum">
              <a:rPr lang="en-US" altLang="zh-CN"/>
              <a:pPr>
                <a:defRPr/>
              </a:pPr>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6248400"/>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ea typeface="宋体" pitchFamily="2" charset="-122"/>
            </a:endParaRPr>
          </a:p>
        </p:txBody>
      </p:sp>
      <p:sp>
        <p:nvSpPr>
          <p:cNvPr id="8197" name="Rectangle 5"/>
          <p:cNvSpPr>
            <a:spLocks noChangeArrowheads="1"/>
          </p:cNvSpPr>
          <p:nvPr/>
        </p:nvSpPr>
        <p:spPr bwMode="auto">
          <a:xfrm>
            <a:off x="0" y="6248400"/>
            <a:ext cx="9144000" cy="100013"/>
          </a:xfrm>
          <a:prstGeom prst="rect">
            <a:avLst/>
          </a:prstGeom>
          <a:solidFill>
            <a:srgbClr val="339966">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8198" name="Rectangle 6"/>
          <p:cNvSpPr>
            <a:spLocks noChangeArrowheads="1"/>
          </p:cNvSpPr>
          <p:nvPr/>
        </p:nvSpPr>
        <p:spPr bwMode="auto">
          <a:xfrm>
            <a:off x="0" y="838200"/>
            <a:ext cx="9144000" cy="5486400"/>
          </a:xfrm>
          <a:prstGeom prst="rect">
            <a:avLst/>
          </a:prstGeom>
          <a:solidFill>
            <a:srgbClr val="FFF0F5">
              <a:alpha val="30000"/>
            </a:srgbClr>
          </a:solidFill>
          <a:ln w="9525">
            <a:noFill/>
            <a:miter lim="800000"/>
            <a:headEnd/>
            <a:tailEnd/>
          </a:ln>
          <a:effectLst/>
        </p:spPr>
        <p:txBody>
          <a:bodyPr wrap="none" anchor="ctr"/>
          <a:lstStyle/>
          <a:p>
            <a:pPr>
              <a:defRPr/>
            </a:pPr>
            <a:endParaRPr lang="zh-CN" altLang="en-US">
              <a:ea typeface="宋体" pitchFamily="2" charset="-122"/>
            </a:endParaRPr>
          </a:p>
        </p:txBody>
      </p:sp>
      <p:sp>
        <p:nvSpPr>
          <p:cNvPr id="1029" name="Rectangle 7"/>
          <p:cNvSpPr>
            <a:spLocks noGrp="1" noChangeArrowheads="1"/>
          </p:cNvSpPr>
          <p:nvPr>
            <p:ph type="body" idx="1"/>
          </p:nvPr>
        </p:nvSpPr>
        <p:spPr bwMode="auto">
          <a:xfrm>
            <a:off x="358775" y="990600"/>
            <a:ext cx="8556625"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8201" name="Text Box 9"/>
          <p:cNvSpPr txBox="1">
            <a:spLocks noChangeArrowheads="1"/>
          </p:cNvSpPr>
          <p:nvPr/>
        </p:nvSpPr>
        <p:spPr bwMode="auto">
          <a:xfrm>
            <a:off x="6629400" y="6400800"/>
            <a:ext cx="21685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ea typeface="宋体" pitchFamily="2" charset="-122"/>
              </a:rPr>
              <a:t>软件测试</a:t>
            </a:r>
            <a:endParaRPr lang="zh-CN" altLang="en-US" sz="2400" b="1" i="0" dirty="0">
              <a:solidFill>
                <a:srgbClr val="008000"/>
              </a:solidFill>
              <a:latin typeface="Bodoni MT Black" pitchFamily="18" charset="0"/>
              <a:ea typeface="华文中宋" pitchFamily="2" charset="-122"/>
            </a:endParaRPr>
          </a:p>
        </p:txBody>
      </p:sp>
      <p:sp>
        <p:nvSpPr>
          <p:cNvPr id="8202" name="Rectangle 10"/>
          <p:cNvSpPr>
            <a:spLocks noChangeArrowheads="1"/>
          </p:cNvSpPr>
          <p:nvPr/>
        </p:nvSpPr>
        <p:spPr bwMode="auto">
          <a:xfrm rot="10800000">
            <a:off x="0" y="0"/>
            <a:ext cx="9136063" cy="762000"/>
          </a:xfrm>
          <a:prstGeom prst="rect">
            <a:avLst/>
          </a:prstGeom>
          <a:gradFill rotWithShape="1">
            <a:gsLst>
              <a:gs pos="0">
                <a:schemeClr val="bg1">
                  <a:alpha val="10001"/>
                </a:schemeClr>
              </a:gs>
              <a:gs pos="100000">
                <a:srgbClr val="09E733">
                  <a:alpha val="21001"/>
                </a:srgb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032" name="Rectangle 11"/>
          <p:cNvSpPr>
            <a:spLocks noGrp="1" noChangeArrowheads="1"/>
          </p:cNvSpPr>
          <p:nvPr>
            <p:ph type="title"/>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204" name="Rectangle 12"/>
          <p:cNvSpPr>
            <a:spLocks noChangeArrowheads="1"/>
          </p:cNvSpPr>
          <p:nvPr/>
        </p:nvSpPr>
        <p:spPr bwMode="auto">
          <a:xfrm rot="10800000">
            <a:off x="0" y="762000"/>
            <a:ext cx="9144000" cy="46038"/>
          </a:xfrm>
          <a:prstGeom prst="rect">
            <a:avLst/>
          </a:prstGeom>
          <a:gradFill rotWithShape="1">
            <a:gsLst>
              <a:gs pos="0">
                <a:srgbClr val="00CC00">
                  <a:alpha val="35001"/>
                </a:srgbClr>
              </a:gs>
              <a:gs pos="100000">
                <a:srgbClr val="00CC00">
                  <a:gamma/>
                  <a:shade val="46275"/>
                  <a:invGamma/>
                </a:srgb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207" name="Rectangle 15"/>
          <p:cNvSpPr>
            <a:spLocks noGrp="1" noChangeArrowheads="1"/>
          </p:cNvSpPr>
          <p:nvPr>
            <p:ph type="ftr" sz="quarter" idx="3"/>
          </p:nvPr>
        </p:nvSpPr>
        <p:spPr bwMode="auto">
          <a:xfrm>
            <a:off x="25146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atin typeface="Arial" charset="0"/>
                <a:ea typeface="宋体" pitchFamily="2" charset="-122"/>
              </a:defRPr>
            </a:lvl1pPr>
          </a:lstStyle>
          <a:p>
            <a:pPr>
              <a:defRPr/>
            </a:pPr>
            <a:fld id="{05A19BE5-9C03-414B-917E-5F2DCBA2485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86"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Lst>
  <p:transition spd="med"/>
  <p:hf sldNum="0" hdr="0" dt="0"/>
  <p:txStyles>
    <p:titleStyle>
      <a:lvl1pPr algn="l" rtl="0" eaLnBrk="0" fontAlgn="base" hangingPunct="0">
        <a:spcBef>
          <a:spcPct val="0"/>
        </a:spcBef>
        <a:spcAft>
          <a:spcPct val="0"/>
        </a:spcAft>
        <a:defRPr sz="3600" b="1">
          <a:solidFill>
            <a:schemeClr val="accent2"/>
          </a:solidFill>
          <a:latin typeface="+mj-lt"/>
          <a:ea typeface="+mj-ea"/>
          <a:cs typeface="+mj-cs"/>
        </a:defRPr>
      </a:lvl1pPr>
      <a:lvl2pPr algn="l" rtl="0" eaLnBrk="0" fontAlgn="base" hangingPunct="0">
        <a:spcBef>
          <a:spcPct val="0"/>
        </a:spcBef>
        <a:spcAft>
          <a:spcPct val="0"/>
        </a:spcAft>
        <a:defRPr sz="3600" b="1">
          <a:solidFill>
            <a:schemeClr val="accent2"/>
          </a:solidFill>
          <a:latin typeface="Arial" charset="0"/>
          <a:ea typeface="宋体" pitchFamily="2" charset="-122"/>
        </a:defRPr>
      </a:lvl2pPr>
      <a:lvl3pPr algn="l" rtl="0" eaLnBrk="0" fontAlgn="base" hangingPunct="0">
        <a:spcBef>
          <a:spcPct val="0"/>
        </a:spcBef>
        <a:spcAft>
          <a:spcPct val="0"/>
        </a:spcAft>
        <a:defRPr sz="3600" b="1">
          <a:solidFill>
            <a:schemeClr val="accent2"/>
          </a:solidFill>
          <a:latin typeface="Arial" charset="0"/>
          <a:ea typeface="宋体" pitchFamily="2" charset="-122"/>
        </a:defRPr>
      </a:lvl3pPr>
      <a:lvl4pPr algn="l" rtl="0" eaLnBrk="0" fontAlgn="base" hangingPunct="0">
        <a:spcBef>
          <a:spcPct val="0"/>
        </a:spcBef>
        <a:spcAft>
          <a:spcPct val="0"/>
        </a:spcAft>
        <a:defRPr sz="3600" b="1">
          <a:solidFill>
            <a:schemeClr val="accent2"/>
          </a:solidFill>
          <a:latin typeface="Arial" charset="0"/>
          <a:ea typeface="宋体" pitchFamily="2" charset="-122"/>
        </a:defRPr>
      </a:lvl4pPr>
      <a:lvl5pPr algn="l" rtl="0" eaLnBrk="0" fontAlgn="base" hangingPunct="0">
        <a:spcBef>
          <a:spcPct val="0"/>
        </a:spcBef>
        <a:spcAft>
          <a:spcPct val="0"/>
        </a:spcAft>
        <a:defRPr sz="3600" b="1">
          <a:solidFill>
            <a:schemeClr val="accent2"/>
          </a:solidFill>
          <a:latin typeface="Arial" charset="0"/>
          <a:ea typeface="宋体" pitchFamily="2" charset="-122"/>
        </a:defRPr>
      </a:lvl5pPr>
      <a:lvl6pPr marL="457200" algn="l" rtl="0" fontAlgn="base">
        <a:spcBef>
          <a:spcPct val="0"/>
        </a:spcBef>
        <a:spcAft>
          <a:spcPct val="0"/>
        </a:spcAft>
        <a:defRPr sz="4000" b="1">
          <a:solidFill>
            <a:schemeClr val="accent2"/>
          </a:solidFill>
          <a:latin typeface="Arial" charset="0"/>
          <a:ea typeface="宋体" pitchFamily="2" charset="-122"/>
        </a:defRPr>
      </a:lvl6pPr>
      <a:lvl7pPr marL="914400" algn="l" rtl="0" fontAlgn="base">
        <a:spcBef>
          <a:spcPct val="0"/>
        </a:spcBef>
        <a:spcAft>
          <a:spcPct val="0"/>
        </a:spcAft>
        <a:defRPr sz="4000" b="1">
          <a:solidFill>
            <a:schemeClr val="accent2"/>
          </a:solidFill>
          <a:latin typeface="Arial" charset="0"/>
          <a:ea typeface="宋体" pitchFamily="2" charset="-122"/>
        </a:defRPr>
      </a:lvl7pPr>
      <a:lvl8pPr marL="1371600" algn="l" rtl="0" fontAlgn="base">
        <a:spcBef>
          <a:spcPct val="0"/>
        </a:spcBef>
        <a:spcAft>
          <a:spcPct val="0"/>
        </a:spcAft>
        <a:defRPr sz="4000" b="1">
          <a:solidFill>
            <a:schemeClr val="accent2"/>
          </a:solidFill>
          <a:latin typeface="Arial" charset="0"/>
          <a:ea typeface="宋体" pitchFamily="2" charset="-122"/>
        </a:defRPr>
      </a:lvl8pPr>
      <a:lvl9pPr marL="1828800" algn="l" rtl="0" fontAlgn="base">
        <a:spcBef>
          <a:spcPct val="0"/>
        </a:spcBef>
        <a:spcAft>
          <a:spcPct val="0"/>
        </a:spcAft>
        <a:defRPr sz="4000" b="1">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006600"/>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8000"/>
        </a:buClr>
        <a:buSzPct val="70000"/>
        <a:buFont typeface="Wingdings" pitchFamily="2" charset="2"/>
        <a:buChar char="Ø"/>
        <a:defRPr sz="2400" b="1">
          <a:solidFill>
            <a:schemeClr val="accent2"/>
          </a:solidFill>
          <a:latin typeface="+mn-lt"/>
          <a:ea typeface="楷体_GB2312" pitchFamily="49" charset="-122"/>
          <a:cs typeface="楷体_GB2312"/>
        </a:defRPr>
      </a:lvl2pPr>
      <a:lvl3pPr marL="1143000" indent="-228600" algn="l" rtl="0" eaLnBrk="0" fontAlgn="base" hangingPunct="0">
        <a:spcBef>
          <a:spcPct val="20000"/>
        </a:spcBef>
        <a:spcAft>
          <a:spcPct val="0"/>
        </a:spcAft>
        <a:buClr>
          <a:srgbClr val="008000"/>
        </a:buClr>
        <a:buFont typeface="Wingdings" pitchFamily="2" charset="2"/>
        <a:buChar char="ü"/>
        <a:defRPr sz="2400" b="1">
          <a:solidFill>
            <a:schemeClr val="tx1"/>
          </a:solidFill>
          <a:latin typeface="+mn-lt"/>
          <a:ea typeface="+mn-ea"/>
          <a:cs typeface="楷体_GB2312"/>
        </a:defRPr>
      </a:lvl3pPr>
      <a:lvl4pPr marL="1600200" indent="-228600" algn="l" rtl="0" eaLnBrk="0" fontAlgn="base" hangingPunct="0">
        <a:spcBef>
          <a:spcPct val="20000"/>
        </a:spcBef>
        <a:spcAft>
          <a:spcPct val="0"/>
        </a:spcAft>
        <a:buClr>
          <a:srgbClr val="008000"/>
        </a:buClr>
        <a:buFont typeface="Arial" charset="0"/>
        <a:buChar char="–"/>
        <a:defRPr sz="2000">
          <a:solidFill>
            <a:schemeClr val="tx1"/>
          </a:solidFill>
          <a:latin typeface="+mn-lt"/>
          <a:ea typeface="+mj-ea"/>
          <a:cs typeface="楷体_GB2312"/>
        </a:defRPr>
      </a:lvl4pPr>
      <a:lvl5pPr marL="2057400" indent="-228600" algn="l" rtl="0" eaLnBrk="0" fontAlgn="base" hangingPunct="0">
        <a:spcBef>
          <a:spcPct val="20000"/>
        </a:spcBef>
        <a:spcAft>
          <a:spcPct val="0"/>
        </a:spcAft>
        <a:buChar char="»"/>
        <a:defRPr sz="2000">
          <a:solidFill>
            <a:schemeClr val="tx1"/>
          </a:solidFill>
          <a:latin typeface="+mn-lt"/>
          <a:ea typeface="+mj-ea"/>
          <a:cs typeface="楷体_GB2312"/>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2035175"/>
            <a:ext cx="8534400" cy="1470025"/>
          </a:xfrm>
        </p:spPr>
        <p:txBody>
          <a:bodyPr/>
          <a:lstStyle/>
          <a:p>
            <a:pPr eaLnBrk="1" hangingPunct="1"/>
            <a:r>
              <a:rPr lang="zh-CN" altLang="en-US" sz="4000" dirty="0"/>
              <a:t>第</a:t>
            </a:r>
            <a:r>
              <a:rPr lang="en-US" altLang="zh-CN" sz="4000" dirty="0"/>
              <a:t>2</a:t>
            </a:r>
            <a:r>
              <a:rPr lang="zh-CN" altLang="en-US" sz="4000" dirty="0"/>
              <a:t>章 软件测试管理</a:t>
            </a:r>
            <a:endParaRPr lang="en-US" altLang="zh-CN" sz="3200" dirty="0"/>
          </a:p>
        </p:txBody>
      </p:sp>
      <p:sp>
        <p:nvSpPr>
          <p:cNvPr id="2" name="文本框 1">
            <a:extLst>
              <a:ext uri="{FF2B5EF4-FFF2-40B4-BE49-F238E27FC236}">
                <a16:creationId xmlns:a16="http://schemas.microsoft.com/office/drawing/2014/main" id="{7324C5FA-238D-D641-A965-B7BC046A9DA3}"/>
              </a:ext>
            </a:extLst>
          </p:cNvPr>
          <p:cNvSpPr txBox="1"/>
          <p:nvPr/>
        </p:nvSpPr>
        <p:spPr>
          <a:xfrm>
            <a:off x="381000" y="4876800"/>
            <a:ext cx="7641836" cy="799899"/>
          </a:xfrm>
          <a:prstGeom prst="rect">
            <a:avLst/>
          </a:prstGeom>
          <a:noFill/>
        </p:spPr>
        <p:txBody>
          <a:bodyPr wrap="none" rtlCol="0">
            <a:spAutoFit/>
          </a:bodyPr>
          <a:lstStyle/>
          <a:p>
            <a:pPr>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管理需要考虑的方面：</a:t>
            </a:r>
            <a:endParaRPr kumimoji="1" lang="en-US" altLang="zh-CN" sz="2000" i="0" dirty="0">
              <a:solidFill>
                <a:srgbClr val="006600"/>
              </a:solidFill>
              <a:latin typeface="Source Han Sans SC" panose="020B0500000000000000" pitchFamily="34" charset="-128"/>
              <a:ea typeface="Source Han Sans SC" panose="020B0500000000000000" pitchFamily="34" charset="-128"/>
            </a:endParaRPr>
          </a:p>
          <a:p>
            <a:pPr>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成本（工作量大小的计算）、人员、风险、文档（配置）、进度</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软件测试管理内容</a:t>
            </a:r>
          </a:p>
        </p:txBody>
      </p:sp>
      <p:sp>
        <p:nvSpPr>
          <p:cNvPr id="3" name="内容占位符 2"/>
          <p:cNvSpPr>
            <a:spLocks noGrp="1"/>
          </p:cNvSpPr>
          <p:nvPr>
            <p:ph idx="1"/>
          </p:nvPr>
        </p:nvSpPr>
        <p:spPr/>
        <p:txBody>
          <a:bodyPr/>
          <a:lstStyle/>
          <a:p>
            <a:r>
              <a:rPr lang="zh-CN" altLang="en-US" dirty="0"/>
              <a:t>四类管理内容：</a:t>
            </a:r>
            <a:endParaRPr lang="en-US" altLang="zh-CN" dirty="0"/>
          </a:p>
          <a:p>
            <a:pPr lvl="1"/>
            <a:r>
              <a:rPr lang="zh-CN" altLang="en-US" dirty="0"/>
              <a:t>测试</a:t>
            </a:r>
            <a:r>
              <a:rPr lang="zh-CN" altLang="en-US" b="1" dirty="0">
                <a:solidFill>
                  <a:srgbClr val="0000FF"/>
                </a:solidFill>
              </a:rPr>
              <a:t>计划</a:t>
            </a:r>
            <a:r>
              <a:rPr lang="zh-CN" altLang="en-US" dirty="0"/>
              <a:t>的管理</a:t>
            </a:r>
            <a:endParaRPr lang="en-US" altLang="zh-CN" dirty="0"/>
          </a:p>
          <a:p>
            <a:pPr lvl="1"/>
            <a:r>
              <a:rPr lang="zh-CN" altLang="en-US" dirty="0"/>
              <a:t>测试</a:t>
            </a:r>
            <a:r>
              <a:rPr lang="zh-CN" altLang="en-US" b="1" dirty="0">
                <a:solidFill>
                  <a:srgbClr val="0000FF"/>
                </a:solidFill>
              </a:rPr>
              <a:t>制品</a:t>
            </a:r>
            <a:r>
              <a:rPr lang="zh-CN" altLang="en-US" dirty="0"/>
              <a:t>的管理</a:t>
            </a:r>
            <a:endParaRPr lang="en-US" altLang="zh-CN" dirty="0"/>
          </a:p>
          <a:p>
            <a:pPr lvl="1"/>
            <a:r>
              <a:rPr lang="zh-CN" altLang="en-US" dirty="0"/>
              <a:t>测试</a:t>
            </a:r>
            <a:r>
              <a:rPr lang="zh-CN" altLang="en-US" b="1" dirty="0">
                <a:solidFill>
                  <a:srgbClr val="0000FF"/>
                </a:solidFill>
              </a:rPr>
              <a:t>过程</a:t>
            </a:r>
            <a:r>
              <a:rPr lang="zh-CN" altLang="en-US" dirty="0"/>
              <a:t>的管理</a:t>
            </a:r>
            <a:endParaRPr lang="en-US" altLang="zh-CN" dirty="0"/>
          </a:p>
          <a:p>
            <a:pPr lvl="1"/>
            <a:r>
              <a:rPr lang="zh-CN" altLang="en-US" dirty="0"/>
              <a:t>测试</a:t>
            </a:r>
            <a:r>
              <a:rPr lang="zh-CN" altLang="en-US" b="1" dirty="0">
                <a:solidFill>
                  <a:srgbClr val="0000FF"/>
                </a:solidFill>
              </a:rPr>
              <a:t>人员及组织</a:t>
            </a:r>
            <a:r>
              <a:rPr lang="zh-CN" altLang="en-US" dirty="0"/>
              <a:t>的管理</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10</a:t>
            </a:fld>
            <a:endParaRPr lang="en-US" altLang="zh-CN"/>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测试计划</a:t>
            </a:r>
          </a:p>
        </p:txBody>
      </p:sp>
      <p:sp>
        <p:nvSpPr>
          <p:cNvPr id="3" name="内容占位符 2"/>
          <p:cNvSpPr>
            <a:spLocks noGrp="1"/>
          </p:cNvSpPr>
          <p:nvPr>
            <p:ph idx="1"/>
          </p:nvPr>
        </p:nvSpPr>
        <p:spPr>
          <a:xfrm>
            <a:off x="358775" y="990600"/>
            <a:ext cx="3527425" cy="5105400"/>
          </a:xfrm>
        </p:spPr>
        <p:txBody>
          <a:bodyPr/>
          <a:lstStyle/>
          <a:p>
            <a:r>
              <a:rPr lang="en-US"/>
              <a:t>测试计划通常写成文档，描述要进行的测试活动的</a:t>
            </a:r>
            <a:r>
              <a:rPr lang="en-US">
                <a:solidFill>
                  <a:srgbClr val="0000FF"/>
                </a:solidFill>
              </a:rPr>
              <a:t>范围</a:t>
            </a:r>
            <a:r>
              <a:rPr lang="en-US"/>
              <a:t>、</a:t>
            </a:r>
            <a:r>
              <a:rPr lang="en-US">
                <a:solidFill>
                  <a:srgbClr val="0000FF"/>
                </a:solidFill>
              </a:rPr>
              <a:t>方法</a:t>
            </a:r>
            <a:r>
              <a:rPr lang="en-US"/>
              <a:t>、</a:t>
            </a:r>
            <a:r>
              <a:rPr lang="en-US">
                <a:solidFill>
                  <a:srgbClr val="0000FF"/>
                </a:solidFill>
              </a:rPr>
              <a:t>资源</a:t>
            </a:r>
            <a:r>
              <a:rPr lang="en-US"/>
              <a:t>和</a:t>
            </a:r>
            <a:r>
              <a:rPr lang="en-US">
                <a:solidFill>
                  <a:srgbClr val="0000FF"/>
                </a:solidFill>
              </a:rPr>
              <a:t>进度</a:t>
            </a:r>
            <a:r>
              <a:rPr lang="en-US"/>
              <a:t>，确定测试项、被测特性、测试任务、谁执行任务、各种可能的风险。</a:t>
            </a:r>
            <a:endParaRPr lang="zh-CN" altLang="en-US"/>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11</a:t>
            </a:fld>
            <a:endParaRPr lang="en-US" altLang="zh-CN"/>
          </a:p>
        </p:txBody>
      </p:sp>
      <p:pic>
        <p:nvPicPr>
          <p:cNvPr id="34818" name="Picture 2"/>
          <p:cNvPicPr>
            <a:picLocks noChangeAspect="1" noChangeArrowheads="1"/>
          </p:cNvPicPr>
          <p:nvPr/>
        </p:nvPicPr>
        <p:blipFill>
          <a:blip r:embed="rId2"/>
          <a:srcRect/>
          <a:stretch>
            <a:fillRect/>
          </a:stretch>
        </p:blipFill>
        <p:spPr bwMode="auto">
          <a:xfrm>
            <a:off x="5257800" y="1"/>
            <a:ext cx="3505200" cy="6844736"/>
          </a:xfrm>
          <a:prstGeom prst="rect">
            <a:avLst/>
          </a:prstGeom>
          <a:noFill/>
          <a:ln w="9525">
            <a:noFill/>
            <a:miter lim="800000"/>
            <a:headEnd/>
            <a:tailEnd/>
          </a:ln>
          <a:effec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TestCenter</a:t>
            </a:r>
            <a:r>
              <a:rPr lang="zh-CN" altLang="en-US" dirty="0"/>
              <a:t>中的 添加计划</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12</a:t>
            </a:fld>
            <a:endParaRPr lang="en-US" altLang="zh-CN"/>
          </a:p>
        </p:txBody>
      </p:sp>
      <p:pic>
        <p:nvPicPr>
          <p:cNvPr id="5" name="图片 4"/>
          <p:cNvPicPr>
            <a:picLocks noChangeAspect="1"/>
          </p:cNvPicPr>
          <p:nvPr/>
        </p:nvPicPr>
        <p:blipFill>
          <a:blip r:embed="rId2"/>
          <a:stretch>
            <a:fillRect/>
          </a:stretch>
        </p:blipFill>
        <p:spPr>
          <a:xfrm>
            <a:off x="381000" y="1066800"/>
            <a:ext cx="8077200" cy="5117822"/>
          </a:xfrm>
          <a:prstGeom prst="rect">
            <a:avLst/>
          </a:prstGeom>
        </p:spPr>
      </p:pic>
    </p:spTree>
    <p:extLst>
      <p:ext uri="{BB962C8B-B14F-4D97-AF65-F5344CB8AC3E}">
        <p14:creationId xmlns:p14="http://schemas.microsoft.com/office/powerpoint/2010/main" val="206015006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软件测试制品</a:t>
            </a:r>
          </a:p>
        </p:txBody>
      </p:sp>
      <p:sp>
        <p:nvSpPr>
          <p:cNvPr id="9219" name="内容占位符 2"/>
          <p:cNvSpPr>
            <a:spLocks noGrp="1"/>
          </p:cNvSpPr>
          <p:nvPr>
            <p:ph idx="1"/>
          </p:nvPr>
        </p:nvSpPr>
        <p:spPr/>
        <p:txBody>
          <a:bodyPr/>
          <a:lstStyle/>
          <a:p>
            <a:pPr marL="358775"/>
            <a:r>
              <a:rPr lang="zh-CN" altLang="en-US" dirty="0"/>
              <a:t>常见测试制品</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Test Artifact</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741725" lvl="1"/>
            <a:r>
              <a:rPr lang="en-US" dirty="0" err="1">
                <a:latin typeface="Times New Roman" pitchFamily="18" charset="0"/>
                <a:cs typeface="Times New Roman" pitchFamily="18" charset="0"/>
              </a:rPr>
              <a:t>测试用例（</a:t>
            </a:r>
            <a:r>
              <a:rPr lang="en-US" altLang="zh-CN" dirty="0" err="1">
                <a:latin typeface="Times New Roman" pitchFamily="18" charset="0"/>
                <a:cs typeface="Times New Roman" pitchFamily="18" charset="0"/>
              </a:rPr>
              <a:t>Test</a:t>
            </a:r>
            <a:r>
              <a:rPr lang="en-US" altLang="zh-CN" dirty="0">
                <a:latin typeface="Times New Roman" pitchFamily="18" charset="0"/>
                <a:cs typeface="Times New Roman" pitchFamily="18" charset="0"/>
              </a:rPr>
              <a:t> Case</a:t>
            </a:r>
            <a:r>
              <a:rPr lang="en-US" dirty="0">
                <a:latin typeface="Times New Roman" pitchFamily="18" charset="0"/>
                <a:cs typeface="Times New Roman" pitchFamily="18" charset="0"/>
              </a:rPr>
              <a:t>）</a:t>
            </a:r>
          </a:p>
          <a:p>
            <a:pPr marL="741725" lvl="1"/>
            <a:r>
              <a:rPr lang="en-US" dirty="0" err="1">
                <a:latin typeface="Times New Roman" pitchFamily="18" charset="0"/>
                <a:cs typeface="Times New Roman" pitchFamily="18" charset="0"/>
              </a:rPr>
              <a:t>测试脚本（</a:t>
            </a:r>
            <a:r>
              <a:rPr lang="en-US" altLang="zh-CN" dirty="0" err="1">
                <a:latin typeface="Times New Roman" pitchFamily="18" charset="0"/>
                <a:cs typeface="Times New Roman" pitchFamily="18" charset="0"/>
              </a:rPr>
              <a:t>Test</a:t>
            </a:r>
            <a:r>
              <a:rPr lang="en-US" altLang="zh-CN" dirty="0">
                <a:latin typeface="Times New Roman" pitchFamily="18" charset="0"/>
                <a:cs typeface="Times New Roman" pitchFamily="18" charset="0"/>
              </a:rPr>
              <a:t> Script</a:t>
            </a:r>
            <a:r>
              <a:rPr lang="en-US" dirty="0">
                <a:latin typeface="Times New Roman" pitchFamily="18" charset="0"/>
                <a:cs typeface="Times New Roman" pitchFamily="18" charset="0"/>
              </a:rPr>
              <a:t>）</a:t>
            </a:r>
          </a:p>
          <a:p>
            <a:pPr marL="741725" lvl="1"/>
            <a:r>
              <a:rPr lang="en-US" dirty="0" err="1">
                <a:latin typeface="Times New Roman" pitchFamily="18" charset="0"/>
                <a:cs typeface="Times New Roman" pitchFamily="18" charset="0"/>
              </a:rPr>
              <a:t>测试套件（</a:t>
            </a:r>
            <a:r>
              <a:rPr lang="en-US" altLang="zh-CN" dirty="0" err="1">
                <a:latin typeface="Times New Roman" pitchFamily="18" charset="0"/>
                <a:cs typeface="Times New Roman" pitchFamily="18" charset="0"/>
              </a:rPr>
              <a:t>Test</a:t>
            </a:r>
            <a:r>
              <a:rPr lang="en-US" altLang="zh-CN" dirty="0">
                <a:latin typeface="Times New Roman" pitchFamily="18" charset="0"/>
                <a:cs typeface="Times New Roman" pitchFamily="18" charset="0"/>
              </a:rPr>
              <a:t> Suite</a:t>
            </a:r>
            <a:r>
              <a:rPr lang="en-US" dirty="0">
                <a:latin typeface="Times New Roman" pitchFamily="18" charset="0"/>
                <a:cs typeface="Times New Roman" pitchFamily="18" charset="0"/>
              </a:rPr>
              <a:t>）</a:t>
            </a:r>
          </a:p>
          <a:p>
            <a:pPr marL="741725" lvl="1"/>
            <a:r>
              <a:rPr lang="en-US" dirty="0" err="1">
                <a:latin typeface="Times New Roman" pitchFamily="18" charset="0"/>
                <a:cs typeface="Times New Roman" pitchFamily="18" charset="0"/>
              </a:rPr>
              <a:t>测试计划（</a:t>
            </a:r>
            <a:r>
              <a:rPr lang="en-US" altLang="zh-CN" dirty="0" err="1">
                <a:latin typeface="Times New Roman" pitchFamily="18" charset="0"/>
                <a:cs typeface="Times New Roman" pitchFamily="18" charset="0"/>
              </a:rPr>
              <a:t>Test</a:t>
            </a:r>
            <a:r>
              <a:rPr lang="en-US" altLang="zh-CN" dirty="0">
                <a:latin typeface="Times New Roman" pitchFamily="18" charset="0"/>
                <a:cs typeface="Times New Roman" pitchFamily="18" charset="0"/>
              </a:rPr>
              <a:t> Plan</a:t>
            </a:r>
            <a:r>
              <a:rPr lang="en-US" dirty="0">
                <a:latin typeface="Times New Roman" pitchFamily="18" charset="0"/>
                <a:cs typeface="Times New Roman" pitchFamily="18" charset="0"/>
              </a:rPr>
              <a:t>）</a:t>
            </a:r>
          </a:p>
          <a:p>
            <a:pPr marL="741725" lvl="1"/>
            <a:r>
              <a:rPr lang="en-US" dirty="0" err="1">
                <a:latin typeface="Times New Roman" pitchFamily="18" charset="0"/>
                <a:cs typeface="Times New Roman" pitchFamily="18" charset="0"/>
              </a:rPr>
              <a:t>测试评估总结（</a:t>
            </a:r>
            <a:r>
              <a:rPr lang="en-US" altLang="zh-CN" dirty="0" err="1">
                <a:latin typeface="Times New Roman" pitchFamily="18" charset="0"/>
                <a:cs typeface="Times New Roman" pitchFamily="18" charset="0"/>
              </a:rPr>
              <a:t>Test</a:t>
            </a:r>
            <a:r>
              <a:rPr lang="en-US" altLang="zh-CN" dirty="0">
                <a:latin typeface="Times New Roman" pitchFamily="18" charset="0"/>
                <a:cs typeface="Times New Roman" pitchFamily="18" charset="0"/>
              </a:rPr>
              <a:t> Evaluation Summary</a:t>
            </a:r>
            <a:r>
              <a:rPr lang="en-US"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9220" name="页脚占位符 3"/>
          <p:cNvSpPr>
            <a:spLocks noGrp="1"/>
          </p:cNvSpPr>
          <p:nvPr>
            <p:ph type="ftr" sz="quarter" idx="10"/>
          </p:nvPr>
        </p:nvSpPr>
        <p:spPr>
          <a:noFill/>
        </p:spPr>
        <p:txBody>
          <a:bodyPr/>
          <a:lstStyle/>
          <a:p>
            <a:fld id="{A828E807-15EA-4AD3-B826-18A449048C78}" type="slidenum">
              <a:rPr lang="en-US" altLang="zh-CN" smtClean="0">
                <a:ea typeface="宋体" charset="-122"/>
              </a:rPr>
              <a:pPr/>
              <a:t>13</a:t>
            </a:fld>
            <a:endParaRPr lang="en-US" altLang="zh-CN">
              <a:ea typeface="宋体"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测试用例</a:t>
            </a:r>
          </a:p>
        </p:txBody>
      </p:sp>
      <p:sp>
        <p:nvSpPr>
          <p:cNvPr id="10243" name="内容占位符 2"/>
          <p:cNvSpPr>
            <a:spLocks noGrp="1"/>
          </p:cNvSpPr>
          <p:nvPr>
            <p:ph idx="1"/>
          </p:nvPr>
        </p:nvSpPr>
        <p:spPr/>
        <p:txBody>
          <a:bodyPr/>
          <a:lstStyle/>
          <a:p>
            <a:pPr marL="358775"/>
            <a:r>
              <a:rPr lang="en-US" sz="2400" dirty="0" err="1"/>
              <a:t>测试用例是为特定目标开发的</a:t>
            </a:r>
            <a:r>
              <a:rPr lang="en-US" sz="2400" b="1" dirty="0" err="1">
                <a:solidFill>
                  <a:srgbClr val="0000FF"/>
                </a:solidFill>
              </a:rPr>
              <a:t>测试输入</a:t>
            </a:r>
            <a:r>
              <a:rPr lang="en-US" sz="2400" dirty="0" err="1"/>
              <a:t>、</a:t>
            </a:r>
            <a:r>
              <a:rPr lang="en-US" sz="2400" b="1" dirty="0" err="1">
                <a:solidFill>
                  <a:srgbClr val="0000FF"/>
                </a:solidFill>
              </a:rPr>
              <a:t>执行条件</a:t>
            </a:r>
            <a:r>
              <a:rPr lang="en-US" sz="2400" dirty="0" err="1"/>
              <a:t>和</a:t>
            </a:r>
            <a:r>
              <a:rPr lang="en-US" sz="2400" b="1" dirty="0" err="1">
                <a:solidFill>
                  <a:srgbClr val="0000FF"/>
                </a:solidFill>
              </a:rPr>
              <a:t>预期结果</a:t>
            </a:r>
            <a:r>
              <a:rPr lang="en-US" sz="2400" dirty="0" err="1"/>
              <a:t>的集合，一般还规定测试的开始条件、测试过程的条件和结束条件</a:t>
            </a:r>
            <a:r>
              <a:rPr lang="en-US" sz="2400" dirty="0"/>
              <a:t>。</a:t>
            </a:r>
          </a:p>
          <a:p>
            <a:pPr marL="358775"/>
            <a:r>
              <a:rPr lang="zh-CN" altLang="en-US" sz="2400" dirty="0"/>
              <a:t>测试用例示例：</a:t>
            </a:r>
          </a:p>
        </p:txBody>
      </p:sp>
      <p:sp>
        <p:nvSpPr>
          <p:cNvPr id="10244" name="页脚占位符 3"/>
          <p:cNvSpPr>
            <a:spLocks noGrp="1"/>
          </p:cNvSpPr>
          <p:nvPr>
            <p:ph type="ftr" sz="quarter" idx="10"/>
          </p:nvPr>
        </p:nvSpPr>
        <p:spPr>
          <a:noFill/>
        </p:spPr>
        <p:txBody>
          <a:bodyPr/>
          <a:lstStyle/>
          <a:p>
            <a:fld id="{62C02CDF-764D-4126-AA79-B8603089CE6E}" type="slidenum">
              <a:rPr lang="en-US" altLang="zh-CN" smtClean="0">
                <a:ea typeface="宋体" charset="-122"/>
              </a:rPr>
              <a:pPr/>
              <a:t>14</a:t>
            </a:fld>
            <a:endParaRPr lang="en-US" altLang="zh-CN">
              <a:ea typeface="宋体" charset="-122"/>
            </a:endParaRPr>
          </a:p>
        </p:txBody>
      </p:sp>
      <p:pic>
        <p:nvPicPr>
          <p:cNvPr id="10245" name="Picture 5"/>
          <p:cNvPicPr>
            <a:picLocks noChangeAspect="1" noChangeArrowheads="1"/>
          </p:cNvPicPr>
          <p:nvPr/>
        </p:nvPicPr>
        <p:blipFill>
          <a:blip r:embed="rId2"/>
          <a:srcRect/>
          <a:stretch>
            <a:fillRect/>
          </a:stretch>
        </p:blipFill>
        <p:spPr bwMode="auto">
          <a:xfrm>
            <a:off x="152400" y="2743200"/>
            <a:ext cx="8839200" cy="337185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10245"/>
                                        </p:tgtEl>
                                        <p:attrNameLst>
                                          <p:attrName>style.visibility</p:attrName>
                                        </p:attrNameLst>
                                      </p:cBhvr>
                                      <p:to>
                                        <p:strVal val="visible"/>
                                      </p:to>
                                    </p:set>
                                    <p:animEffect transition="in" filter="diamond(in)">
                                      <p:cBhvr>
                                        <p:cTn id="11" dur="20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性能测试用例实例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15</a:t>
            </a:fld>
            <a:endParaRPr lang="en-US" altLang="zh-CN"/>
          </a:p>
        </p:txBody>
      </p:sp>
      <p:pic>
        <p:nvPicPr>
          <p:cNvPr id="5" name="图片 4"/>
          <p:cNvPicPr>
            <a:picLocks noChangeAspect="1"/>
          </p:cNvPicPr>
          <p:nvPr/>
        </p:nvPicPr>
        <p:blipFill>
          <a:blip r:embed="rId2"/>
          <a:stretch>
            <a:fillRect/>
          </a:stretch>
        </p:blipFill>
        <p:spPr>
          <a:xfrm>
            <a:off x="62476" y="890905"/>
            <a:ext cx="9019048" cy="5076190"/>
          </a:xfrm>
          <a:prstGeom prst="rect">
            <a:avLst/>
          </a:prstGeom>
        </p:spPr>
      </p:pic>
    </p:spTree>
    <p:extLst>
      <p:ext uri="{BB962C8B-B14F-4D97-AF65-F5344CB8AC3E}">
        <p14:creationId xmlns:p14="http://schemas.microsoft.com/office/powerpoint/2010/main" val="275857897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TestCenter</a:t>
            </a:r>
            <a:r>
              <a:rPr lang="zh-CN" altLang="en-US" dirty="0"/>
              <a:t>中的 添加测试用例</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16</a:t>
            </a:fld>
            <a:endParaRPr lang="en-US" altLang="zh-CN"/>
          </a:p>
        </p:txBody>
      </p:sp>
      <p:pic>
        <p:nvPicPr>
          <p:cNvPr id="5" name="图片 4"/>
          <p:cNvPicPr>
            <a:picLocks noChangeAspect="1"/>
          </p:cNvPicPr>
          <p:nvPr/>
        </p:nvPicPr>
        <p:blipFill>
          <a:blip r:embed="rId2"/>
          <a:stretch>
            <a:fillRect/>
          </a:stretch>
        </p:blipFill>
        <p:spPr>
          <a:xfrm>
            <a:off x="-75619" y="2138524"/>
            <a:ext cx="9295238" cy="2580952"/>
          </a:xfrm>
          <a:prstGeom prst="rect">
            <a:avLst/>
          </a:prstGeom>
        </p:spPr>
      </p:pic>
    </p:spTree>
    <p:extLst>
      <p:ext uri="{BB962C8B-B14F-4D97-AF65-F5344CB8AC3E}">
        <p14:creationId xmlns:p14="http://schemas.microsoft.com/office/powerpoint/2010/main" val="27395898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测试脚本</a:t>
            </a:r>
          </a:p>
        </p:txBody>
      </p:sp>
      <p:sp>
        <p:nvSpPr>
          <p:cNvPr id="3" name="内容占位符 2"/>
          <p:cNvSpPr>
            <a:spLocks noGrp="1"/>
          </p:cNvSpPr>
          <p:nvPr>
            <p:ph idx="1"/>
          </p:nvPr>
        </p:nvSpPr>
        <p:spPr>
          <a:xfrm>
            <a:off x="152401" y="990600"/>
            <a:ext cx="8915400" cy="5105400"/>
          </a:xfrm>
        </p:spPr>
        <p:txBody>
          <a:bodyPr/>
          <a:lstStyle/>
          <a:p>
            <a:r>
              <a:rPr lang="en-US" sz="2400" dirty="0" err="1"/>
              <a:t>测试脚本是</a:t>
            </a:r>
            <a:r>
              <a:rPr lang="en-US" sz="2400" b="1" dirty="0" err="1">
                <a:solidFill>
                  <a:srgbClr val="0000FF"/>
                </a:solidFill>
              </a:rPr>
              <a:t>自动执行</a:t>
            </a:r>
            <a:r>
              <a:rPr lang="en-US" sz="2400" dirty="0" err="1"/>
              <a:t>测试过程的计算机可读</a:t>
            </a:r>
            <a:r>
              <a:rPr lang="en-US" sz="2400" b="1" dirty="0" err="1">
                <a:solidFill>
                  <a:srgbClr val="0000FF"/>
                </a:solidFill>
              </a:rPr>
              <a:t>指令</a:t>
            </a:r>
            <a:r>
              <a:rPr lang="zh-CN" altLang="en-US" sz="2400" dirty="0"/>
              <a:t>。</a:t>
            </a:r>
            <a:endParaRPr lang="en-US" altLang="zh-CN" sz="2400" dirty="0"/>
          </a:p>
          <a:p>
            <a:r>
              <a:rPr lang="zh-CN" altLang="en-US" sz="2400" dirty="0"/>
              <a:t>不同工具使用不同的测试脚本语言。</a:t>
            </a:r>
            <a:endParaRPr lang="en-US" altLang="zh-CN" sz="2400" dirty="0"/>
          </a:p>
          <a:p>
            <a:pPr lvl="1">
              <a:spcBef>
                <a:spcPts val="300"/>
              </a:spcBef>
              <a:spcAft>
                <a:spcPts val="300"/>
              </a:spcAft>
            </a:pPr>
            <a:r>
              <a:rPr lang="en-US" altLang="zh-CN" sz="2200" dirty="0"/>
              <a:t>Robot </a:t>
            </a:r>
            <a:r>
              <a:rPr lang="zh-CN" altLang="en-US" sz="2200" dirty="0"/>
              <a:t>工具使用的脚本语言类 似于 </a:t>
            </a:r>
            <a:r>
              <a:rPr lang="en-US" altLang="zh-CN" sz="2200" dirty="0"/>
              <a:t>VBScript </a:t>
            </a:r>
            <a:r>
              <a:rPr lang="zh-CN" altLang="en-US" sz="2200" dirty="0"/>
              <a:t>和 </a:t>
            </a:r>
            <a:r>
              <a:rPr lang="en-US" altLang="zh-CN" sz="2200" dirty="0"/>
              <a:t>JavaScript</a:t>
            </a:r>
            <a:r>
              <a:rPr lang="zh-CN" altLang="en-US" sz="2200" dirty="0"/>
              <a:t>；</a:t>
            </a:r>
            <a:endParaRPr lang="en-US" altLang="zh-CN" sz="2200" dirty="0"/>
          </a:p>
          <a:p>
            <a:pPr lvl="1">
              <a:spcBef>
                <a:spcPts val="300"/>
              </a:spcBef>
              <a:spcAft>
                <a:spcPts val="300"/>
              </a:spcAft>
            </a:pPr>
            <a:r>
              <a:rPr lang="en-US" altLang="zh-CN" sz="2200" dirty="0" err="1"/>
              <a:t>LoadRunner</a:t>
            </a:r>
            <a:r>
              <a:rPr lang="en-US" altLang="zh-CN" sz="2200" dirty="0"/>
              <a:t> </a:t>
            </a:r>
            <a:r>
              <a:rPr lang="zh-CN" altLang="en-US" sz="2200" dirty="0"/>
              <a:t>使用的脚本语言是类 </a:t>
            </a:r>
            <a:r>
              <a:rPr lang="en-US" altLang="zh-CN" sz="2200" dirty="0"/>
              <a:t>C </a:t>
            </a:r>
            <a:r>
              <a:rPr lang="zh-CN" altLang="en-US" sz="2200" dirty="0"/>
              <a:t>和类 </a:t>
            </a:r>
            <a:r>
              <a:rPr lang="en-US" altLang="zh-CN" sz="2200" dirty="0"/>
              <a:t>JavaScript </a:t>
            </a:r>
            <a:r>
              <a:rPr lang="zh-CN" altLang="en-US" sz="2200" dirty="0"/>
              <a:t>的</a:t>
            </a:r>
            <a:endParaRPr lang="en-US" altLang="zh-CN" sz="2200" dirty="0"/>
          </a:p>
          <a:p>
            <a:pPr lvl="1">
              <a:spcBef>
                <a:spcPts val="300"/>
              </a:spcBef>
              <a:spcAft>
                <a:spcPts val="300"/>
              </a:spcAft>
            </a:pPr>
            <a:r>
              <a:rPr lang="en-US" altLang="zh-CN" sz="2200" dirty="0" err="1"/>
              <a:t>TestComplete</a:t>
            </a:r>
            <a:r>
              <a:rPr lang="en-US" altLang="zh-CN" sz="2200" dirty="0"/>
              <a:t> </a:t>
            </a:r>
            <a:r>
              <a:rPr lang="zh-CN" altLang="en-US" sz="2200" dirty="0"/>
              <a:t>工具使用的脚本语言是类似 </a:t>
            </a:r>
            <a:r>
              <a:rPr lang="en-US" altLang="zh-CN" sz="2200" dirty="0"/>
              <a:t>Delphi </a:t>
            </a:r>
            <a:r>
              <a:rPr lang="zh-CN" altLang="en-US" sz="2200" dirty="0"/>
              <a:t>的脚本语言。</a:t>
            </a:r>
            <a:endParaRPr lang="en-US" altLang="zh-CN" sz="2200" dirty="0"/>
          </a:p>
          <a:p>
            <a:r>
              <a:rPr lang="zh-CN" altLang="en-US" sz="2400" dirty="0"/>
              <a:t>测试脚本示例（</a:t>
            </a:r>
            <a:r>
              <a:rPr lang="en-US" altLang="zh-CN" sz="2400" dirty="0" err="1"/>
              <a:t>LoadRunner</a:t>
            </a:r>
            <a:r>
              <a:rPr lang="zh-CN" altLang="en-US" sz="2400" dirty="0"/>
              <a:t>）：</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17</a:t>
            </a:fld>
            <a:endParaRPr lang="en-US" altLang="zh-CN"/>
          </a:p>
        </p:txBody>
      </p:sp>
      <p:pic>
        <p:nvPicPr>
          <p:cNvPr id="32770" name="Picture 2"/>
          <p:cNvPicPr>
            <a:picLocks noChangeAspect="1" noChangeArrowheads="1"/>
          </p:cNvPicPr>
          <p:nvPr/>
        </p:nvPicPr>
        <p:blipFill rotWithShape="1">
          <a:blip r:embed="rId2"/>
          <a:srcRect r="14599"/>
          <a:stretch/>
        </p:blipFill>
        <p:spPr bwMode="auto">
          <a:xfrm>
            <a:off x="76200" y="3810000"/>
            <a:ext cx="8915399" cy="19812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测试套件</a:t>
            </a:r>
          </a:p>
        </p:txBody>
      </p:sp>
      <p:sp>
        <p:nvSpPr>
          <p:cNvPr id="3" name="内容占位符 2"/>
          <p:cNvSpPr>
            <a:spLocks noGrp="1"/>
          </p:cNvSpPr>
          <p:nvPr>
            <p:ph idx="1"/>
          </p:nvPr>
        </p:nvSpPr>
        <p:spPr/>
        <p:txBody>
          <a:bodyPr/>
          <a:lstStyle/>
          <a:p>
            <a:r>
              <a:rPr lang="en-US"/>
              <a:t>测试套件是</a:t>
            </a:r>
            <a:r>
              <a:rPr lang="en-US" b="1">
                <a:solidFill>
                  <a:srgbClr val="0000FF"/>
                </a:solidFill>
              </a:rPr>
              <a:t>一组</a:t>
            </a:r>
            <a:r>
              <a:rPr lang="en-US"/>
              <a:t>相关的测试，一个测试套件实现了一个或多个包含测试脚本和测试数据的测试思想或测试用例。</a:t>
            </a:r>
          </a:p>
          <a:p>
            <a:r>
              <a:rPr lang="en-US" altLang="zh-CN"/>
              <a:t>Junit</a:t>
            </a:r>
            <a:r>
              <a:rPr lang="zh-CN" altLang="en-US"/>
              <a:t>的测试套件示例：</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18</a:t>
            </a:fld>
            <a:endParaRPr lang="en-US" altLang="zh-CN"/>
          </a:p>
        </p:txBody>
      </p:sp>
      <p:pic>
        <p:nvPicPr>
          <p:cNvPr id="33795" name="Picture 3"/>
          <p:cNvPicPr>
            <a:picLocks noChangeAspect="1" noChangeArrowheads="1"/>
          </p:cNvPicPr>
          <p:nvPr/>
        </p:nvPicPr>
        <p:blipFill>
          <a:blip r:embed="rId2"/>
          <a:srcRect/>
          <a:stretch>
            <a:fillRect/>
          </a:stretch>
        </p:blipFill>
        <p:spPr bwMode="auto">
          <a:xfrm>
            <a:off x="152400" y="2971800"/>
            <a:ext cx="8816912" cy="32004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测试评估总结</a:t>
            </a:r>
          </a:p>
        </p:txBody>
      </p:sp>
      <p:sp>
        <p:nvSpPr>
          <p:cNvPr id="3" name="内容占位符 2"/>
          <p:cNvSpPr>
            <a:spLocks noGrp="1"/>
          </p:cNvSpPr>
          <p:nvPr>
            <p:ph idx="1"/>
          </p:nvPr>
        </p:nvSpPr>
        <p:spPr/>
        <p:txBody>
          <a:bodyPr/>
          <a:lstStyle/>
          <a:p>
            <a:r>
              <a:rPr lang="zh-CN" altLang="en-US" dirty="0"/>
              <a:t>测</a:t>
            </a:r>
            <a:r>
              <a:rPr lang="en-US" dirty="0" err="1"/>
              <a:t>试评估总结用于整理并展示复审与评估的测试结果及测试的主要评测方法</a:t>
            </a:r>
            <a:r>
              <a:rPr lang="en-US" dirty="0"/>
              <a:t>。</a:t>
            </a:r>
          </a:p>
          <a:p>
            <a:r>
              <a:rPr lang="en-US" dirty="0" err="1"/>
              <a:t>测试评估总结的主要内容包括</a:t>
            </a:r>
            <a:r>
              <a:rPr lang="zh-CN" altLang="en-US" dirty="0"/>
              <a:t>：</a:t>
            </a:r>
            <a:endParaRPr lang="en-US" altLang="zh-CN" dirty="0"/>
          </a:p>
          <a:p>
            <a:pPr lvl="1"/>
            <a:r>
              <a:rPr lang="en-US" dirty="0" err="1"/>
              <a:t>测试结果摘要</a:t>
            </a:r>
            <a:endParaRPr lang="en-US" dirty="0"/>
          </a:p>
          <a:p>
            <a:pPr lvl="1"/>
            <a:r>
              <a:rPr lang="en-US" dirty="0" err="1"/>
              <a:t>基于需求的测试覆盖</a:t>
            </a:r>
            <a:endParaRPr lang="en-US" dirty="0"/>
          </a:p>
          <a:p>
            <a:pPr lvl="1"/>
            <a:r>
              <a:rPr lang="en-US" dirty="0" err="1"/>
              <a:t>基于代码的测试覆盖</a:t>
            </a:r>
            <a:endParaRPr lang="en-US" dirty="0"/>
          </a:p>
          <a:p>
            <a:pPr lvl="1"/>
            <a:r>
              <a:rPr lang="en-US" dirty="0" err="1"/>
              <a:t>缺陷分析</a:t>
            </a:r>
            <a:endParaRPr lang="en-US" dirty="0"/>
          </a:p>
          <a:p>
            <a:pPr lvl="1"/>
            <a:r>
              <a:rPr lang="en-US" dirty="0" err="1"/>
              <a:t>建议措施</a:t>
            </a:r>
            <a:endParaRPr lang="en-US" dirty="0"/>
          </a:p>
          <a:p>
            <a:pPr lvl="1"/>
            <a:r>
              <a:rPr lang="en-US" altLang="zh-CN" dirty="0"/>
              <a:t>......</a:t>
            </a:r>
            <a:endParaRPr lang="zh-CN" altLang="en-US" dirty="0"/>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19</a:t>
            </a:fld>
            <a:endParaRPr lang="en-US" altLang="zh-CN" dirty="0"/>
          </a:p>
        </p:txBody>
      </p:sp>
      <p:sp>
        <p:nvSpPr>
          <p:cNvPr id="5" name="文本框 4">
            <a:extLst>
              <a:ext uri="{FF2B5EF4-FFF2-40B4-BE49-F238E27FC236}">
                <a16:creationId xmlns:a16="http://schemas.microsoft.com/office/drawing/2014/main" id="{7519EDF0-E804-894F-8EFB-3804A8713C90}"/>
              </a:ext>
            </a:extLst>
          </p:cNvPr>
          <p:cNvSpPr txBox="1"/>
          <p:nvPr/>
        </p:nvSpPr>
        <p:spPr>
          <a:xfrm>
            <a:off x="5181600" y="3276600"/>
            <a:ext cx="2749471" cy="799899"/>
          </a:xfrm>
          <a:prstGeom prst="rect">
            <a:avLst/>
          </a:prstGeom>
          <a:noFill/>
        </p:spPr>
        <p:txBody>
          <a:bodyPr wrap="non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测试用例过少，</a:t>
            </a:r>
            <a:endParaRPr kumimoji="1" lang="en-US" altLang="zh-CN" sz="2000" i="0" dirty="0">
              <a:solidFill>
                <a:srgbClr val="006600"/>
              </a:solidFill>
              <a:latin typeface="Source Han Sans SC" panose="020B0500000000000000" pitchFamily="34" charset="-128"/>
              <a:ea typeface="Source Han Sans SC" panose="020B0500000000000000" pitchFamily="34" charset="-128"/>
            </a:endParaRPr>
          </a:p>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本身测试就是无效的。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a:t>本章内容</a:t>
            </a:r>
          </a:p>
        </p:txBody>
      </p:sp>
      <p:sp>
        <p:nvSpPr>
          <p:cNvPr id="4099" name="内容占位符 2"/>
          <p:cNvSpPr>
            <a:spLocks noGrp="1"/>
          </p:cNvSpPr>
          <p:nvPr>
            <p:ph idx="1"/>
          </p:nvPr>
        </p:nvSpPr>
        <p:spPr/>
        <p:txBody>
          <a:bodyPr/>
          <a:lstStyle/>
          <a:p>
            <a:pPr marL="358775"/>
            <a:r>
              <a:rPr lang="zh-CN" altLang="en-US" dirty="0"/>
              <a:t>软件测试流程</a:t>
            </a:r>
            <a:endParaRPr lang="en-US" altLang="zh-CN" dirty="0"/>
          </a:p>
          <a:p>
            <a:pPr marL="358775"/>
            <a:r>
              <a:rPr lang="zh-CN" altLang="en-US" dirty="0"/>
              <a:t>软件测试制品</a:t>
            </a:r>
            <a:endParaRPr lang="en-US" altLang="zh-CN" dirty="0"/>
          </a:p>
          <a:p>
            <a:pPr marL="358775"/>
            <a:r>
              <a:rPr lang="zh-CN" altLang="en-US" dirty="0"/>
              <a:t>软件测试团队</a:t>
            </a:r>
            <a:endParaRPr lang="en-US" altLang="zh-CN" dirty="0"/>
          </a:p>
          <a:p>
            <a:pPr marL="358775"/>
            <a:r>
              <a:rPr lang="zh-CN" altLang="en-US" dirty="0"/>
              <a:t>软件测试管理工具</a:t>
            </a:r>
            <a:r>
              <a:rPr lang="en-US" altLang="zh-CN" dirty="0"/>
              <a:t>Test Center</a:t>
            </a:r>
            <a:endParaRPr lang="zh-CN" altLang="en-US" dirty="0"/>
          </a:p>
          <a:p>
            <a:pPr marL="358775"/>
            <a:r>
              <a:rPr lang="zh-CN" altLang="en-US" dirty="0"/>
              <a:t>微软、谷歌是如何做测试的？</a:t>
            </a:r>
            <a:endParaRPr lang="en-US" altLang="zh-CN" dirty="0"/>
          </a:p>
        </p:txBody>
      </p:sp>
      <p:sp>
        <p:nvSpPr>
          <p:cNvPr id="4100" name="页脚占位符 3"/>
          <p:cNvSpPr>
            <a:spLocks noGrp="1"/>
          </p:cNvSpPr>
          <p:nvPr>
            <p:ph type="ftr" sz="quarter" idx="10"/>
          </p:nvPr>
        </p:nvSpPr>
        <p:spPr>
          <a:noFill/>
        </p:spPr>
        <p:txBody>
          <a:bodyPr/>
          <a:lstStyle/>
          <a:p>
            <a:fld id="{3802CEBD-E570-43B6-A1E6-BA27FEB7F651}" type="slidenum">
              <a:rPr lang="en-US" altLang="zh-CN" smtClean="0">
                <a:ea typeface="宋体" charset="-122"/>
              </a:rPr>
              <a:pPr/>
              <a:t>2</a:t>
            </a:fld>
            <a:endParaRPr lang="en-US" altLang="zh-CN">
              <a:ea typeface="宋体"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2"/>
          <p:cNvSpPr>
            <a:spLocks noGrp="1"/>
          </p:cNvSpPr>
          <p:nvPr>
            <p:ph idx="1"/>
          </p:nvPr>
        </p:nvSpPr>
        <p:spPr>
          <a:xfrm>
            <a:off x="358775" y="990600"/>
            <a:ext cx="8556625" cy="5105400"/>
          </a:xfrm>
        </p:spPr>
        <p:txBody>
          <a:bodyPr/>
          <a:lstStyle/>
          <a:p>
            <a:pPr marL="358775"/>
            <a:r>
              <a:rPr lang="zh-CN" altLang="en-US" dirty="0"/>
              <a:t>团队</a:t>
            </a:r>
            <a:endParaRPr lang="en-US" altLang="zh-CN" dirty="0"/>
          </a:p>
          <a:p>
            <a:pPr marL="358775"/>
            <a:endParaRPr lang="en-US" altLang="zh-CN" dirty="0"/>
          </a:p>
          <a:p>
            <a:pPr marL="358775"/>
            <a:endParaRPr lang="en-US" altLang="zh-CN" dirty="0"/>
          </a:p>
          <a:p>
            <a:pPr marL="358775"/>
            <a:endParaRPr lang="en-US" altLang="zh-CN" dirty="0"/>
          </a:p>
          <a:p>
            <a:pPr marL="358775"/>
            <a:endParaRPr lang="en-US" altLang="zh-CN" dirty="0"/>
          </a:p>
          <a:p>
            <a:pPr lvl="1"/>
            <a:r>
              <a:rPr lang="zh-CN" altLang="en-US" b="1" dirty="0">
                <a:cs typeface="楷体_GB2312" pitchFamily="49" charset="-122"/>
              </a:rPr>
              <a:t>定义一</a:t>
            </a:r>
            <a:r>
              <a:rPr lang="zh-CN" altLang="en-US" dirty="0">
                <a:cs typeface="楷体_GB2312" pitchFamily="49" charset="-122"/>
              </a:rPr>
              <a:t>：由员工和管理层组成的一个</a:t>
            </a:r>
            <a:r>
              <a:rPr lang="zh-CN" altLang="en-US" b="1" dirty="0">
                <a:solidFill>
                  <a:srgbClr val="0000FF"/>
                </a:solidFill>
                <a:cs typeface="楷体_GB2312" pitchFamily="49" charset="-122"/>
              </a:rPr>
              <a:t>共同体</a:t>
            </a:r>
            <a:r>
              <a:rPr lang="zh-CN" altLang="en-US" dirty="0">
                <a:cs typeface="楷体_GB2312" pitchFamily="49" charset="-122"/>
              </a:rPr>
              <a:t>，该共同体合理利用每一个成员的知识和技能</a:t>
            </a:r>
            <a:r>
              <a:rPr lang="zh-CN" altLang="en-US" b="1" dirty="0">
                <a:solidFill>
                  <a:srgbClr val="FF0000"/>
                </a:solidFill>
                <a:cs typeface="楷体_GB2312" pitchFamily="49" charset="-122"/>
              </a:rPr>
              <a:t>协同工作</a:t>
            </a:r>
            <a:r>
              <a:rPr lang="zh-CN" altLang="en-US" dirty="0">
                <a:cs typeface="楷体_GB2312" pitchFamily="49" charset="-122"/>
              </a:rPr>
              <a:t>，解决问题，达到</a:t>
            </a:r>
            <a:r>
              <a:rPr lang="zh-CN" altLang="en-US" b="1" dirty="0">
                <a:solidFill>
                  <a:srgbClr val="0000FF"/>
                </a:solidFill>
                <a:cs typeface="楷体_GB2312" pitchFamily="49" charset="-122"/>
              </a:rPr>
              <a:t>共同的目标</a:t>
            </a:r>
            <a:r>
              <a:rPr lang="zh-CN" altLang="en-US" dirty="0">
                <a:cs typeface="楷体_GB2312" pitchFamily="49" charset="-122"/>
              </a:rPr>
              <a:t>。</a:t>
            </a:r>
            <a:endParaRPr lang="en-US" altLang="zh-CN" dirty="0">
              <a:cs typeface="楷体_GB2312" pitchFamily="49" charset="-122"/>
            </a:endParaRPr>
          </a:p>
          <a:p>
            <a:pPr lvl="1"/>
            <a:r>
              <a:rPr lang="zh-CN" altLang="en-US" b="1" dirty="0">
                <a:cs typeface="楷体_GB2312" pitchFamily="49" charset="-122"/>
              </a:rPr>
              <a:t>定义二</a:t>
            </a:r>
            <a:r>
              <a:rPr lang="zh-CN" altLang="en-US" dirty="0">
                <a:cs typeface="楷体_GB2312" pitchFamily="49" charset="-122"/>
              </a:rPr>
              <a:t>：由两个或者两个以上的</a:t>
            </a:r>
            <a:r>
              <a:rPr lang="zh-CN" altLang="en-US" b="1" dirty="0">
                <a:solidFill>
                  <a:srgbClr val="0000FF"/>
                </a:solidFill>
                <a:cs typeface="楷体_GB2312" pitchFamily="49" charset="-122"/>
              </a:rPr>
              <a:t>相互作用</a:t>
            </a:r>
            <a:r>
              <a:rPr lang="zh-CN" altLang="en-US" dirty="0">
                <a:cs typeface="楷体_GB2312" pitchFamily="49" charset="-122"/>
              </a:rPr>
              <a:t>、</a:t>
            </a:r>
            <a:r>
              <a:rPr lang="zh-CN" altLang="en-US" b="1" dirty="0">
                <a:solidFill>
                  <a:srgbClr val="0000FF"/>
                </a:solidFill>
                <a:cs typeface="楷体_GB2312" pitchFamily="49" charset="-122"/>
              </a:rPr>
              <a:t>相互依赖</a:t>
            </a:r>
            <a:r>
              <a:rPr lang="zh-CN" altLang="en-US" dirty="0">
                <a:cs typeface="楷体_GB2312" pitchFamily="49" charset="-122"/>
              </a:rPr>
              <a:t>的个体，为了</a:t>
            </a:r>
            <a:r>
              <a:rPr lang="zh-CN" altLang="en-US" b="1" dirty="0">
                <a:solidFill>
                  <a:srgbClr val="0000FF"/>
                </a:solidFill>
                <a:cs typeface="楷体_GB2312" pitchFamily="49" charset="-122"/>
              </a:rPr>
              <a:t>特定目标</a:t>
            </a:r>
            <a:r>
              <a:rPr lang="zh-CN" altLang="en-US" dirty="0">
                <a:cs typeface="楷体_GB2312" pitchFamily="49" charset="-122"/>
              </a:rPr>
              <a:t>而按照一定</a:t>
            </a:r>
            <a:r>
              <a:rPr lang="zh-CN" altLang="en-US" b="1" dirty="0">
                <a:solidFill>
                  <a:srgbClr val="0000FF"/>
                </a:solidFill>
                <a:cs typeface="楷体_GB2312" pitchFamily="49" charset="-122"/>
              </a:rPr>
              <a:t>规则</a:t>
            </a:r>
            <a:r>
              <a:rPr lang="zh-CN" altLang="en-US" dirty="0">
                <a:cs typeface="楷体_GB2312" pitchFamily="49" charset="-122"/>
              </a:rPr>
              <a:t>结合在一起的组织。</a:t>
            </a:r>
          </a:p>
        </p:txBody>
      </p:sp>
      <p:sp>
        <p:nvSpPr>
          <p:cNvPr id="11268" name="页脚占位符 3"/>
          <p:cNvSpPr>
            <a:spLocks noGrp="1"/>
          </p:cNvSpPr>
          <p:nvPr>
            <p:ph type="ftr" sz="quarter" idx="10"/>
          </p:nvPr>
        </p:nvSpPr>
        <p:spPr>
          <a:noFill/>
        </p:spPr>
        <p:txBody>
          <a:bodyPr/>
          <a:lstStyle/>
          <a:p>
            <a:fld id="{861CA653-E663-4028-B6B9-7EEA8A574B39}" type="slidenum">
              <a:rPr lang="en-US" altLang="zh-CN" smtClean="0">
                <a:ea typeface="宋体" charset="-122"/>
              </a:rPr>
              <a:pPr/>
              <a:t>20</a:t>
            </a:fld>
            <a:endParaRPr lang="en-US" altLang="zh-CN">
              <a:ea typeface="宋体" charset="-122"/>
            </a:endParaRPr>
          </a:p>
        </p:txBody>
      </p:sp>
      <p:pic>
        <p:nvPicPr>
          <p:cNvPr id="35842" name="Picture 2" descr="http://www.taopic.com/uploads/allimg/110209/292-11020Z03R033.jpg"/>
          <p:cNvPicPr>
            <a:picLocks noChangeAspect="1" noChangeArrowheads="1"/>
          </p:cNvPicPr>
          <p:nvPr/>
        </p:nvPicPr>
        <p:blipFill>
          <a:blip r:embed="rId2"/>
          <a:srcRect/>
          <a:stretch>
            <a:fillRect/>
          </a:stretch>
        </p:blipFill>
        <p:spPr bwMode="auto">
          <a:xfrm>
            <a:off x="4038600" y="0"/>
            <a:ext cx="5105401" cy="3810000"/>
          </a:xfrm>
          <a:prstGeom prst="rect">
            <a:avLst/>
          </a:prstGeom>
          <a:noFill/>
        </p:spPr>
      </p:pic>
      <p:pic>
        <p:nvPicPr>
          <p:cNvPr id="35844" name="Picture 4" descr="http://pub2.hi2000.com/upload1/1206071512387009.jpg"/>
          <p:cNvPicPr>
            <a:picLocks noChangeAspect="1" noChangeArrowheads="1"/>
          </p:cNvPicPr>
          <p:nvPr/>
        </p:nvPicPr>
        <p:blipFill>
          <a:blip r:embed="rId3"/>
          <a:srcRect/>
          <a:stretch>
            <a:fillRect/>
          </a:stretch>
        </p:blipFill>
        <p:spPr bwMode="auto">
          <a:xfrm>
            <a:off x="4038600" y="0"/>
            <a:ext cx="5105400" cy="3800476"/>
          </a:xfrm>
          <a:prstGeom prst="rect">
            <a:avLst/>
          </a:prstGeom>
          <a:noFill/>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5844"/>
                                        </p:tgtEl>
                                        <p:attrNameLst>
                                          <p:attrName>style.visibility</p:attrName>
                                        </p:attrNameLst>
                                      </p:cBhvr>
                                      <p:to>
                                        <p:strVal val="visible"/>
                                      </p:to>
                                    </p:set>
                                    <p:animEffect transition="in" filter="blinds(horizontal)">
                                      <p:cBhvr>
                                        <p:cTn id="15"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endParaRPr lang="zh-CN" altLang="en-US"/>
          </a:p>
        </p:txBody>
      </p:sp>
      <p:sp>
        <p:nvSpPr>
          <p:cNvPr id="12291" name="内容占位符 2"/>
          <p:cNvSpPr>
            <a:spLocks noGrp="1"/>
          </p:cNvSpPr>
          <p:nvPr>
            <p:ph idx="1"/>
          </p:nvPr>
        </p:nvSpPr>
        <p:spPr/>
        <p:txBody>
          <a:bodyPr/>
          <a:lstStyle/>
          <a:p>
            <a:pPr marL="358775"/>
            <a:r>
              <a:rPr lang="zh-CN" altLang="en-US"/>
              <a:t>软件测试团队</a:t>
            </a:r>
            <a:endParaRPr lang="en-US" altLang="zh-CN"/>
          </a:p>
          <a:p>
            <a:pPr lvl="1"/>
            <a:r>
              <a:rPr lang="zh-CN" altLang="en-US">
                <a:cs typeface="楷体_GB2312" pitchFamily="49" charset="-122"/>
              </a:rPr>
              <a:t>被分配到某个软件测试项目中工作的一组人员，相互依赖、齐心协力的进行软件测试工作，以</a:t>
            </a:r>
            <a:r>
              <a:rPr lang="zh-CN" altLang="en-US" b="1">
                <a:solidFill>
                  <a:srgbClr val="0000FF"/>
                </a:solidFill>
                <a:cs typeface="楷体_GB2312" pitchFamily="49" charset="-122"/>
              </a:rPr>
              <a:t>实现软件项目的测试目标</a:t>
            </a:r>
            <a:r>
              <a:rPr lang="zh-CN" altLang="en-US">
                <a:cs typeface="楷体_GB2312" pitchFamily="49" charset="-122"/>
              </a:rPr>
              <a:t>。</a:t>
            </a:r>
          </a:p>
        </p:txBody>
      </p:sp>
      <p:sp>
        <p:nvSpPr>
          <p:cNvPr id="12292" name="页脚占位符 3"/>
          <p:cNvSpPr>
            <a:spLocks noGrp="1"/>
          </p:cNvSpPr>
          <p:nvPr>
            <p:ph type="ftr" sz="quarter" idx="10"/>
          </p:nvPr>
        </p:nvSpPr>
        <p:spPr>
          <a:noFill/>
        </p:spPr>
        <p:txBody>
          <a:bodyPr/>
          <a:lstStyle/>
          <a:p>
            <a:fld id="{E5130DE8-4E0B-4584-969A-D596B0C9AE74}" type="slidenum">
              <a:rPr lang="en-US" altLang="zh-CN" smtClean="0">
                <a:ea typeface="宋体" charset="-122"/>
              </a:rPr>
              <a:pPr/>
              <a:t>21</a:t>
            </a:fld>
            <a:endParaRPr lang="en-US" altLang="zh-CN">
              <a:ea typeface="宋体" charset="-122"/>
            </a:endParaRPr>
          </a:p>
        </p:txBody>
      </p:sp>
      <p:pic>
        <p:nvPicPr>
          <p:cNvPr id="34818" name="Picture 2" descr="http://hiphotos.baidu.com/exp/pic/item/3a86813df8dcd1003729da6d738b4710b8122f81.jpg"/>
          <p:cNvPicPr>
            <a:picLocks noChangeAspect="1" noChangeArrowheads="1"/>
          </p:cNvPicPr>
          <p:nvPr/>
        </p:nvPicPr>
        <p:blipFill>
          <a:blip r:embed="rId2"/>
          <a:srcRect/>
          <a:stretch>
            <a:fillRect/>
          </a:stretch>
        </p:blipFill>
        <p:spPr bwMode="auto">
          <a:xfrm>
            <a:off x="6248400" y="3048000"/>
            <a:ext cx="2710962" cy="3048001"/>
          </a:xfrm>
          <a:prstGeom prst="rect">
            <a:avLst/>
          </a:prstGeom>
          <a:noFill/>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软件测试团队的任务：</a:t>
            </a:r>
            <a:endParaRPr lang="en-US" altLang="zh-CN"/>
          </a:p>
          <a:p>
            <a:pPr lvl="1"/>
            <a:r>
              <a:rPr lang="zh-CN" altLang="en-US"/>
              <a:t>建立测试计划</a:t>
            </a:r>
            <a:endParaRPr lang="en-US" altLang="zh-CN"/>
          </a:p>
          <a:p>
            <a:pPr lvl="1"/>
            <a:r>
              <a:rPr lang="zh-CN" altLang="en-US"/>
              <a:t>设计测试用例</a:t>
            </a:r>
            <a:endParaRPr lang="en-US" altLang="zh-CN"/>
          </a:p>
          <a:p>
            <a:pPr lvl="1"/>
            <a:r>
              <a:rPr lang="zh-CN" altLang="en-US"/>
              <a:t>搭建测试环境</a:t>
            </a:r>
            <a:endParaRPr lang="en-US" altLang="zh-CN"/>
          </a:p>
          <a:p>
            <a:pPr lvl="1"/>
            <a:r>
              <a:rPr lang="zh-CN" altLang="en-US"/>
              <a:t>执行测试</a:t>
            </a:r>
            <a:endParaRPr lang="en-US" altLang="zh-CN"/>
          </a:p>
          <a:p>
            <a:pPr lvl="1"/>
            <a:r>
              <a:rPr lang="zh-CN" altLang="en-US"/>
              <a:t>报告测试结果</a:t>
            </a:r>
            <a:endParaRPr lang="en-US" altLang="zh-CN"/>
          </a:p>
          <a:p>
            <a:pPr lvl="1"/>
            <a:r>
              <a:rPr lang="zh-CN" altLang="en-US"/>
              <a:t>评估测试效果</a:t>
            </a:r>
            <a:endParaRPr lang="en-US" altLang="zh-CN"/>
          </a:p>
          <a:p>
            <a:pPr lvl="1"/>
            <a:r>
              <a:rPr lang="en-US" altLang="zh-CN"/>
              <a:t>...</a:t>
            </a:r>
          </a:p>
          <a:p>
            <a:endParaRPr lang="zh-CN" altLang="en-US"/>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22</a:t>
            </a:fld>
            <a:endParaRPr lang="en-US" altLang="zh-CN"/>
          </a:p>
        </p:txBody>
      </p:sp>
      <p:pic>
        <p:nvPicPr>
          <p:cNvPr id="5" name="Picture 2"/>
          <p:cNvPicPr>
            <a:picLocks noChangeAspect="1" noChangeArrowheads="1"/>
          </p:cNvPicPr>
          <p:nvPr/>
        </p:nvPicPr>
        <p:blipFill>
          <a:blip r:embed="rId2"/>
          <a:srcRect/>
          <a:stretch>
            <a:fillRect/>
          </a:stretch>
        </p:blipFill>
        <p:spPr bwMode="auto">
          <a:xfrm>
            <a:off x="4419600" y="1371600"/>
            <a:ext cx="4495800" cy="4481513"/>
          </a:xfrm>
          <a:prstGeom prst="rect">
            <a:avLst/>
          </a:prstGeom>
          <a:noFill/>
          <a:ln w="9525">
            <a:noFill/>
            <a:miter lim="800000"/>
            <a:headEnd/>
            <a:tailEnd/>
          </a:ln>
          <a:effectLst/>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测试团队组织模式</a:t>
            </a:r>
          </a:p>
        </p:txBody>
      </p:sp>
      <p:sp>
        <p:nvSpPr>
          <p:cNvPr id="9219" name="内容占位符 2"/>
          <p:cNvSpPr>
            <a:spLocks noGrp="1"/>
          </p:cNvSpPr>
          <p:nvPr>
            <p:ph idx="1"/>
          </p:nvPr>
        </p:nvSpPr>
        <p:spPr/>
        <p:txBody>
          <a:bodyPr/>
          <a:lstStyle/>
          <a:p>
            <a:r>
              <a:rPr lang="zh-CN" altLang="en-US"/>
              <a:t>以开发经理为核心的组织模式</a:t>
            </a:r>
            <a:endParaRPr lang="en-US" altLang="zh-CN"/>
          </a:p>
          <a:p>
            <a:r>
              <a:rPr lang="zh-CN" altLang="en-US"/>
              <a:t>以项目经理为核心的组织模式</a:t>
            </a:r>
            <a:endParaRPr lang="en-US" altLang="zh-CN"/>
          </a:p>
          <a:p>
            <a:r>
              <a:rPr lang="zh-CN" altLang="en-US"/>
              <a:t>三足鼎立的组织模式</a:t>
            </a:r>
          </a:p>
        </p:txBody>
      </p:sp>
      <p:pic>
        <p:nvPicPr>
          <p:cNvPr id="33794" name="Picture 2" descr="http://images.hxyjw.com/2014/06/1401779947.JPG"/>
          <p:cNvPicPr>
            <a:picLocks noChangeAspect="1" noChangeArrowheads="1"/>
          </p:cNvPicPr>
          <p:nvPr/>
        </p:nvPicPr>
        <p:blipFill>
          <a:blip r:embed="rId2"/>
          <a:srcRect/>
          <a:stretch>
            <a:fillRect/>
          </a:stretch>
        </p:blipFill>
        <p:spPr bwMode="auto">
          <a:xfrm>
            <a:off x="5029200" y="3124200"/>
            <a:ext cx="3810000" cy="3057526"/>
          </a:xfrm>
          <a:prstGeom prst="rect">
            <a:avLst/>
          </a:prstGeom>
          <a:noFill/>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57200" y="704850"/>
            <a:ext cx="8382000" cy="1143000"/>
          </a:xfrm>
        </p:spPr>
        <p:txBody>
          <a:bodyPr/>
          <a:lstStyle/>
          <a:p>
            <a:r>
              <a:rPr lang="zh-CN" altLang="en-US" dirty="0"/>
              <a:t>以开发经理为核心的组织模式</a:t>
            </a:r>
          </a:p>
        </p:txBody>
      </p:sp>
      <p:graphicFrame>
        <p:nvGraphicFramePr>
          <p:cNvPr id="4" name="内容占位符 3"/>
          <p:cNvGraphicFramePr>
            <a:graphicFrameLocks noGrp="1"/>
          </p:cNvGraphicFramePr>
          <p:nvPr>
            <p:ph idx="1"/>
          </p:nvPr>
        </p:nvGraphicFramePr>
        <p:xfrm>
          <a:off x="381000" y="1905000"/>
          <a:ext cx="8229600" cy="3551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1"/>
          <p:cNvSpPr txBox="1">
            <a:spLocks/>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a:ln>
                  <a:noFill/>
                </a:ln>
                <a:solidFill>
                  <a:schemeClr val="tx1"/>
                </a:solidFill>
                <a:effectLst/>
                <a:uLnTx/>
                <a:uFillTx/>
                <a:latin typeface="+mj-lt"/>
                <a:ea typeface="+mj-ea"/>
                <a:cs typeface="+mj-cs"/>
              </a:rPr>
              <a:t>测试团队组织模式</a:t>
            </a:r>
          </a:p>
        </p:txBody>
      </p:sp>
      <p:sp>
        <p:nvSpPr>
          <p:cNvPr id="2" name="文本框 1">
            <a:extLst>
              <a:ext uri="{FF2B5EF4-FFF2-40B4-BE49-F238E27FC236}">
                <a16:creationId xmlns:a16="http://schemas.microsoft.com/office/drawing/2014/main" id="{76197270-5A2D-BF40-8249-BEADB1CBD721}"/>
              </a:ext>
            </a:extLst>
          </p:cNvPr>
          <p:cNvSpPr txBox="1"/>
          <p:nvPr/>
        </p:nvSpPr>
        <p:spPr>
          <a:xfrm>
            <a:off x="379325" y="4953000"/>
            <a:ext cx="4378122" cy="799899"/>
          </a:xfrm>
          <a:prstGeom prst="rect">
            <a:avLst/>
          </a:prstGeom>
          <a:noFill/>
        </p:spPr>
        <p:txBody>
          <a:bodyPr wrap="none" rtlCol="0">
            <a:spAutoFit/>
          </a:bodyPr>
          <a:lstStyle/>
          <a:p>
            <a:pPr marL="342900" indent="-342900" algn="l">
              <a:lnSpc>
                <a:spcPct val="120000"/>
              </a:lnSpc>
              <a:buFont typeface="Arial" panose="020B0604020202020204" pitchFamily="34" charset="0"/>
              <a:buChar char="•"/>
            </a:pPr>
            <a:r>
              <a:rPr kumimoji="1" lang="zh-CN" altLang="en-US" sz="2000" i="0" dirty="0">
                <a:solidFill>
                  <a:srgbClr val="006600"/>
                </a:solidFill>
                <a:latin typeface="Source Han Sans SC" panose="020B0500000000000000" pitchFamily="34" charset="-128"/>
                <a:ea typeface="Source Han Sans SC" panose="020B0500000000000000" pitchFamily="34" charset="-128"/>
              </a:rPr>
              <a:t>不够独立，听从开发经理的安排。</a:t>
            </a:r>
            <a:endParaRPr kumimoji="1" lang="en-US" altLang="zh-CN" sz="2000" i="0" dirty="0">
              <a:solidFill>
                <a:srgbClr val="006600"/>
              </a:solidFill>
              <a:latin typeface="Source Han Sans SC" panose="020B0500000000000000" pitchFamily="34" charset="-128"/>
              <a:ea typeface="Source Han Sans SC" panose="020B0500000000000000" pitchFamily="34" charset="-128"/>
            </a:endParaRPr>
          </a:p>
          <a:p>
            <a:pPr marL="342900" indent="-342900" algn="l">
              <a:lnSpc>
                <a:spcPct val="120000"/>
              </a:lnSpc>
              <a:buFont typeface="Arial" panose="020B0604020202020204" pitchFamily="34" charset="0"/>
              <a:buChar char="•"/>
            </a:pPr>
            <a:r>
              <a:rPr kumimoji="1" lang="zh-CN" altLang="en-US" sz="2000" i="0" dirty="0">
                <a:solidFill>
                  <a:srgbClr val="006600"/>
                </a:solidFill>
                <a:latin typeface="Source Han Sans SC" panose="020B0500000000000000" pitchFamily="34" charset="-128"/>
                <a:ea typeface="Source Han Sans SC" panose="020B0500000000000000" pitchFamily="34" charset="-128"/>
              </a:rPr>
              <a:t>开发和测试人员竞争时间和资源。</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57200" y="704850"/>
            <a:ext cx="8458200" cy="1143000"/>
          </a:xfrm>
        </p:spPr>
        <p:txBody>
          <a:bodyPr/>
          <a:lstStyle/>
          <a:p>
            <a:r>
              <a:rPr lang="zh-CN" altLang="en-US"/>
              <a:t>以项目经理为核心的组织模式</a:t>
            </a:r>
          </a:p>
        </p:txBody>
      </p:sp>
      <p:graphicFrame>
        <p:nvGraphicFramePr>
          <p:cNvPr id="4" name="内容占位符 3"/>
          <p:cNvGraphicFramePr>
            <a:graphicFrameLocks/>
          </p:cNvGraphicFramePr>
          <p:nvPr/>
        </p:nvGraphicFramePr>
        <p:xfrm>
          <a:off x="914400" y="2057400"/>
          <a:ext cx="7086706" cy="38559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1"/>
          <p:cNvSpPr txBox="1">
            <a:spLocks/>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a:ln>
                  <a:noFill/>
                </a:ln>
                <a:solidFill>
                  <a:schemeClr val="tx1"/>
                </a:solidFill>
                <a:effectLst/>
                <a:uLnTx/>
                <a:uFillTx/>
                <a:latin typeface="+mj-lt"/>
                <a:ea typeface="+mj-ea"/>
                <a:cs typeface="+mj-cs"/>
              </a:rPr>
              <a:t>测试团队组织模式</a:t>
            </a:r>
          </a:p>
        </p:txBody>
      </p:sp>
      <p:sp>
        <p:nvSpPr>
          <p:cNvPr id="2" name="文本框 1">
            <a:extLst>
              <a:ext uri="{FF2B5EF4-FFF2-40B4-BE49-F238E27FC236}">
                <a16:creationId xmlns:a16="http://schemas.microsoft.com/office/drawing/2014/main" id="{464E2615-4D72-FF47-B16A-32AFA02FDC42}"/>
              </a:ext>
            </a:extLst>
          </p:cNvPr>
          <p:cNvSpPr txBox="1"/>
          <p:nvPr/>
        </p:nvSpPr>
        <p:spPr>
          <a:xfrm>
            <a:off x="6042025" y="4240869"/>
            <a:ext cx="2819400" cy="1538563"/>
          </a:xfrm>
          <a:prstGeom prst="rect">
            <a:avLst/>
          </a:prstGeom>
          <a:noFill/>
        </p:spPr>
        <p:txBody>
          <a:bodyPr wrap="square" rtlCol="0">
            <a:spAutoFit/>
          </a:bodyPr>
          <a:lstStyle/>
          <a:p>
            <a:pPr marL="342900" indent="-342900" algn="l">
              <a:lnSpc>
                <a:spcPct val="120000"/>
              </a:lnSpc>
              <a:buFont typeface="Arial" panose="020B0604020202020204" pitchFamily="34" charset="0"/>
              <a:buChar char="•"/>
            </a:pPr>
            <a:r>
              <a:rPr kumimoji="1" lang="zh-CN" altLang="en-US" sz="2000" i="0" dirty="0">
                <a:solidFill>
                  <a:srgbClr val="006600"/>
                </a:solidFill>
                <a:latin typeface="Source Han Sans SC" panose="020B0500000000000000" pitchFamily="34" charset="-128"/>
                <a:ea typeface="Source Han Sans SC" panose="020B0500000000000000" pitchFamily="34" charset="-128"/>
              </a:rPr>
              <a:t>测试人员的地位更高</a:t>
            </a:r>
            <a:endParaRPr kumimoji="1" lang="en-US" altLang="zh-CN" sz="2000" i="0" dirty="0">
              <a:solidFill>
                <a:srgbClr val="006600"/>
              </a:solidFill>
              <a:latin typeface="Source Han Sans SC" panose="020B0500000000000000" pitchFamily="34" charset="-128"/>
              <a:ea typeface="Source Han Sans SC" panose="020B0500000000000000" pitchFamily="34" charset="-128"/>
            </a:endParaRPr>
          </a:p>
          <a:p>
            <a:pPr marL="342900" indent="-342900" algn="l">
              <a:lnSpc>
                <a:spcPct val="120000"/>
              </a:lnSpc>
              <a:buFont typeface="Arial" panose="020B0604020202020204" pitchFamily="34" charset="0"/>
              <a:buChar char="•"/>
            </a:pPr>
            <a:r>
              <a:rPr kumimoji="1" lang="zh-CN" altLang="en-US" sz="2000" i="0" dirty="0">
                <a:solidFill>
                  <a:srgbClr val="006600"/>
                </a:solidFill>
                <a:latin typeface="Source Han Sans SC" panose="020B0500000000000000" pitchFamily="34" charset="-128"/>
                <a:ea typeface="Source Han Sans SC" panose="020B0500000000000000" pitchFamily="34" charset="-128"/>
              </a:rPr>
              <a:t>但项目组为依赖，资源竞争依旧</a:t>
            </a:r>
            <a:endParaRPr kumimoji="1" lang="en-US" altLang="zh-CN" sz="2000" i="0" dirty="0">
              <a:solidFill>
                <a:srgbClr val="006600"/>
              </a:solidFill>
              <a:latin typeface="Source Han Sans SC" panose="020B0500000000000000" pitchFamily="34" charset="-128"/>
              <a:ea typeface="Source Han Sans SC" panose="020B0500000000000000" pitchFamily="34" charset="-128"/>
            </a:endParaRPr>
          </a:p>
          <a:p>
            <a:pPr marL="342900" indent="-342900" algn="l">
              <a:lnSpc>
                <a:spcPct val="120000"/>
              </a:lnSpc>
              <a:buFont typeface="Arial" panose="020B0604020202020204" pitchFamily="34" charset="0"/>
              <a:buChar char="•"/>
            </a:pPr>
            <a:r>
              <a:rPr kumimoji="1" lang="zh-CN" altLang="en-US" sz="2000" i="0" dirty="0">
                <a:solidFill>
                  <a:srgbClr val="006600"/>
                </a:solidFill>
                <a:latin typeface="Source Han Sans SC" panose="020B0500000000000000" pitchFamily="34" charset="-128"/>
                <a:ea typeface="Source Han Sans SC" panose="020B0500000000000000" pitchFamily="34" charset="-128"/>
              </a:rPr>
              <a:t>对测试人员成长不利</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914400" y="1143000"/>
            <a:ext cx="6372225" cy="647700"/>
          </a:xfrm>
        </p:spPr>
        <p:txBody>
          <a:bodyPr/>
          <a:lstStyle/>
          <a:p>
            <a:r>
              <a:rPr lang="zh-CN" altLang="en-US"/>
              <a:t>三足鼎立的组织模式</a:t>
            </a:r>
          </a:p>
        </p:txBody>
      </p:sp>
      <p:sp>
        <p:nvSpPr>
          <p:cNvPr id="4" name="圆角矩形 3"/>
          <p:cNvSpPr/>
          <p:nvPr/>
        </p:nvSpPr>
        <p:spPr>
          <a:xfrm>
            <a:off x="3276600" y="2286000"/>
            <a:ext cx="2209800" cy="8382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i="0" dirty="0"/>
              <a:t>项目经理</a:t>
            </a:r>
          </a:p>
        </p:txBody>
      </p:sp>
      <p:sp>
        <p:nvSpPr>
          <p:cNvPr id="5" name="圆角矩形 4"/>
          <p:cNvSpPr/>
          <p:nvPr/>
        </p:nvSpPr>
        <p:spPr>
          <a:xfrm>
            <a:off x="990600" y="4038600"/>
            <a:ext cx="2209800" cy="838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i="0" dirty="0"/>
              <a:t>测试经理</a:t>
            </a:r>
          </a:p>
        </p:txBody>
      </p:sp>
      <p:sp>
        <p:nvSpPr>
          <p:cNvPr id="6" name="圆角矩形 5"/>
          <p:cNvSpPr/>
          <p:nvPr/>
        </p:nvSpPr>
        <p:spPr>
          <a:xfrm>
            <a:off x="5181600" y="4038600"/>
            <a:ext cx="2209800" cy="8382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200" i="0" dirty="0"/>
              <a:t>开发经理</a:t>
            </a:r>
          </a:p>
        </p:txBody>
      </p:sp>
      <p:cxnSp>
        <p:nvCxnSpPr>
          <p:cNvPr id="8" name="直接连接符 7"/>
          <p:cNvCxnSpPr>
            <a:stCxn id="4" idx="2"/>
            <a:endCxn id="5" idx="0"/>
          </p:cNvCxnSpPr>
          <p:nvPr/>
        </p:nvCxnSpPr>
        <p:spPr>
          <a:xfrm flipH="1">
            <a:off x="2095500" y="3124200"/>
            <a:ext cx="2286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 idx="2"/>
            <a:endCxn id="6" idx="0"/>
          </p:cNvCxnSpPr>
          <p:nvPr/>
        </p:nvCxnSpPr>
        <p:spPr>
          <a:xfrm>
            <a:off x="4381500" y="3124200"/>
            <a:ext cx="1905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 idx="3"/>
            <a:endCxn id="6" idx="1"/>
          </p:cNvCxnSpPr>
          <p:nvPr/>
        </p:nvCxnSpPr>
        <p:spPr>
          <a:xfrm>
            <a:off x="3200400" y="4457700"/>
            <a:ext cx="1981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1"/>
          <p:cNvSpPr txBox="1">
            <a:spLocks/>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a:ln>
                  <a:noFill/>
                </a:ln>
                <a:solidFill>
                  <a:schemeClr val="tx1"/>
                </a:solidFill>
                <a:effectLst/>
                <a:uLnTx/>
                <a:uFillTx/>
                <a:latin typeface="+mj-lt"/>
                <a:ea typeface="+mj-ea"/>
                <a:cs typeface="+mj-cs"/>
              </a:rPr>
              <a:t>测试团队组织模式</a:t>
            </a:r>
          </a:p>
        </p:txBody>
      </p:sp>
      <p:sp>
        <p:nvSpPr>
          <p:cNvPr id="2" name="文本框 1">
            <a:extLst>
              <a:ext uri="{FF2B5EF4-FFF2-40B4-BE49-F238E27FC236}">
                <a16:creationId xmlns:a16="http://schemas.microsoft.com/office/drawing/2014/main" id="{BFFBFED9-494E-7847-A3B1-075CD9D2AA1F}"/>
              </a:ext>
            </a:extLst>
          </p:cNvPr>
          <p:cNvSpPr txBox="1"/>
          <p:nvPr/>
        </p:nvSpPr>
        <p:spPr>
          <a:xfrm>
            <a:off x="803868" y="5134708"/>
            <a:ext cx="6429965" cy="799899"/>
          </a:xfrm>
          <a:prstGeom prst="rect">
            <a:avLst/>
          </a:prstGeom>
          <a:noFill/>
        </p:spPr>
        <p:txBody>
          <a:bodyPr wrap="none" rtlCol="0">
            <a:spAutoFit/>
          </a:bodyPr>
          <a:lstStyle/>
          <a:p>
            <a:pPr marL="342900" indent="-342900" algn="l">
              <a:lnSpc>
                <a:spcPct val="120000"/>
              </a:lnSpc>
              <a:buFont typeface="Arial" panose="020B0604020202020204" pitchFamily="34" charset="0"/>
              <a:buChar char="•"/>
            </a:pPr>
            <a:r>
              <a:rPr kumimoji="1" lang="zh-CN" altLang="en-US" sz="2000" i="0" dirty="0">
                <a:solidFill>
                  <a:srgbClr val="006600"/>
                </a:solidFill>
                <a:latin typeface="Source Han Sans SC" panose="020B0500000000000000" pitchFamily="34" charset="-128"/>
                <a:ea typeface="Source Han Sans SC" panose="020B0500000000000000" pitchFamily="34" charset="-128"/>
              </a:rPr>
              <a:t>测试资源不在受其他部门限制</a:t>
            </a:r>
            <a:endParaRPr kumimoji="1" lang="en-US" altLang="zh-CN" sz="2000" i="0" dirty="0">
              <a:solidFill>
                <a:srgbClr val="006600"/>
              </a:solidFill>
              <a:latin typeface="Source Han Sans SC" panose="020B0500000000000000" pitchFamily="34" charset="-128"/>
              <a:ea typeface="Source Han Sans SC" panose="020B0500000000000000" pitchFamily="34" charset="-128"/>
            </a:endParaRPr>
          </a:p>
          <a:p>
            <a:pPr marL="342900" indent="-342900" algn="l">
              <a:lnSpc>
                <a:spcPct val="120000"/>
              </a:lnSpc>
              <a:buFont typeface="Arial" panose="020B0604020202020204" pitchFamily="34" charset="0"/>
              <a:buChar char="•"/>
            </a:pPr>
            <a:r>
              <a:rPr kumimoji="1" lang="zh-CN" altLang="en-US" sz="2000" i="0" dirty="0">
                <a:solidFill>
                  <a:srgbClr val="006600"/>
                </a:solidFill>
                <a:latin typeface="Source Han Sans SC" panose="020B0500000000000000" pitchFamily="34" charset="-128"/>
                <a:ea typeface="Source Han Sans SC" panose="020B0500000000000000" pitchFamily="34" charset="-128"/>
              </a:rPr>
              <a:t>专门的职能部门，有利于员工的个人成长（归属感）</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团队结构</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27</a:t>
            </a:fld>
            <a:endParaRPr lang="en-US" altLang="zh-CN"/>
          </a:p>
        </p:txBody>
      </p:sp>
      <p:grpSp>
        <p:nvGrpSpPr>
          <p:cNvPr id="14" name="组合 13"/>
          <p:cNvGrpSpPr/>
          <p:nvPr/>
        </p:nvGrpSpPr>
        <p:grpSpPr>
          <a:xfrm>
            <a:off x="685800" y="2209800"/>
            <a:ext cx="3429000" cy="2133600"/>
            <a:chOff x="762000" y="2057400"/>
            <a:chExt cx="3429000" cy="2133600"/>
          </a:xfrm>
        </p:grpSpPr>
        <p:sp>
          <p:nvSpPr>
            <p:cNvPr id="5" name="椭圆 4"/>
            <p:cNvSpPr/>
            <p:nvPr/>
          </p:nvSpPr>
          <p:spPr bwMode="auto">
            <a:xfrm>
              <a:off x="762000" y="2057400"/>
              <a:ext cx="1447800" cy="762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rPr>
                <a:t>程序员</a:t>
              </a:r>
            </a:p>
          </p:txBody>
        </p:sp>
        <p:sp>
          <p:nvSpPr>
            <p:cNvPr id="6" name="椭圆 5"/>
            <p:cNvSpPr/>
            <p:nvPr/>
          </p:nvSpPr>
          <p:spPr bwMode="auto">
            <a:xfrm>
              <a:off x="2743200" y="2057400"/>
              <a:ext cx="1447800" cy="762000"/>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zh-CN" altLang="en-US" b="1" i="0">
                  <a:ea typeface="宋体" pitchFamily="2" charset="-122"/>
                </a:rPr>
                <a:t>业务分析人员</a:t>
              </a:r>
            </a:p>
          </p:txBody>
        </p:sp>
        <p:sp>
          <p:nvSpPr>
            <p:cNvPr id="7" name="椭圆 6"/>
            <p:cNvSpPr/>
            <p:nvPr/>
          </p:nvSpPr>
          <p:spPr bwMode="auto">
            <a:xfrm>
              <a:off x="1752600" y="3429000"/>
              <a:ext cx="1447800" cy="762000"/>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defTabSz="914400" eaLnBrk="1" latinLnBrk="0" hangingPunct="1">
                <a:lnSpc>
                  <a:spcPct val="100000"/>
                </a:lnSpc>
                <a:buClrTx/>
                <a:buSzTx/>
                <a:buFontTx/>
                <a:buNone/>
                <a:tabLst/>
              </a:pPr>
              <a:r>
                <a:rPr lang="zh-CN" altLang="en-US" b="1" i="0">
                  <a:ea typeface="宋体" pitchFamily="2" charset="-122"/>
                </a:rPr>
                <a:t>测试</a:t>
              </a:r>
              <a:endParaRPr lang="en-US" altLang="zh-CN" b="1" i="0">
                <a:ea typeface="宋体" pitchFamily="2" charset="-122"/>
              </a:endParaRPr>
            </a:p>
            <a:p>
              <a:pPr marL="0" marR="0" indent="0" defTabSz="914400" eaLnBrk="1" latinLnBrk="0" hangingPunct="1">
                <a:lnSpc>
                  <a:spcPct val="100000"/>
                </a:lnSpc>
                <a:buClrTx/>
                <a:buSzTx/>
                <a:buFontTx/>
                <a:buNone/>
                <a:tabLst/>
              </a:pPr>
              <a:r>
                <a:rPr lang="zh-CN" altLang="en-US" b="1" i="0">
                  <a:ea typeface="宋体" pitchFamily="2" charset="-122"/>
                </a:rPr>
                <a:t>人员</a:t>
              </a:r>
            </a:p>
          </p:txBody>
        </p:sp>
        <p:cxnSp>
          <p:nvCxnSpPr>
            <p:cNvPr id="9" name="直接箭头连接符 8"/>
            <p:cNvCxnSpPr>
              <a:stCxn id="5" idx="6"/>
              <a:endCxn id="6" idx="2"/>
            </p:cNvCxnSpPr>
            <p:nvPr/>
          </p:nvCxnSpPr>
          <p:spPr bwMode="auto">
            <a:xfrm>
              <a:off x="2209800" y="2438400"/>
              <a:ext cx="53340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直接箭头连接符 10"/>
            <p:cNvCxnSpPr>
              <a:stCxn id="5" idx="4"/>
              <a:endCxn id="7" idx="1"/>
            </p:cNvCxnSpPr>
            <p:nvPr/>
          </p:nvCxnSpPr>
          <p:spPr bwMode="auto">
            <a:xfrm rot="16200000" flipH="1">
              <a:off x="1364667" y="2940633"/>
              <a:ext cx="721192" cy="4787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直接箭头连接符 12"/>
            <p:cNvCxnSpPr>
              <a:stCxn id="6" idx="4"/>
              <a:endCxn id="7" idx="7"/>
            </p:cNvCxnSpPr>
            <p:nvPr/>
          </p:nvCxnSpPr>
          <p:spPr bwMode="auto">
            <a:xfrm rot="5400000">
              <a:off x="2867141" y="2940633"/>
              <a:ext cx="721192" cy="4787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18" name="组合 17"/>
          <p:cNvGrpSpPr/>
          <p:nvPr/>
        </p:nvGrpSpPr>
        <p:grpSpPr>
          <a:xfrm>
            <a:off x="4953000" y="1981200"/>
            <a:ext cx="3657600" cy="3352800"/>
            <a:chOff x="4953000" y="1981200"/>
            <a:chExt cx="3657600" cy="3352800"/>
          </a:xfrm>
        </p:grpSpPr>
        <p:sp>
          <p:nvSpPr>
            <p:cNvPr id="15" name="椭圆 14"/>
            <p:cNvSpPr/>
            <p:nvPr/>
          </p:nvSpPr>
          <p:spPr bwMode="auto">
            <a:xfrm>
              <a:off x="4953000" y="1981200"/>
              <a:ext cx="2057400" cy="2057400"/>
            </a:xfrm>
            <a:prstGeom prst="ellipse">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b="1" i="0">
                  <a:ea typeface="宋体" pitchFamily="2" charset="-122"/>
                </a:rPr>
                <a:t>程序员</a:t>
              </a:r>
              <a:endParaRPr kumimoji="0" lang="zh-CN" altLang="en-US" sz="1800" b="1" i="0" u="none" strike="noStrike" cap="none" normalizeH="0" baseline="0">
                <a:ln>
                  <a:noFill/>
                </a:ln>
                <a:solidFill>
                  <a:schemeClr val="tx1"/>
                </a:solidFill>
                <a:effectLst/>
                <a:latin typeface="Arial" charset="0"/>
                <a:ea typeface="宋体" pitchFamily="2" charset="-122"/>
              </a:endParaRPr>
            </a:p>
          </p:txBody>
        </p:sp>
        <p:sp>
          <p:nvSpPr>
            <p:cNvPr id="16" name="椭圆 15"/>
            <p:cNvSpPr/>
            <p:nvPr/>
          </p:nvSpPr>
          <p:spPr bwMode="auto">
            <a:xfrm>
              <a:off x="6553200" y="2057400"/>
              <a:ext cx="2057400" cy="2057400"/>
            </a:xfrm>
            <a:prstGeom prst="ellipse">
              <a:avLst/>
            </a:prstGeom>
            <a:solidFill>
              <a:schemeClr val="bg1">
                <a:lumMod val="65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rPr>
                <a:t>业务分</a:t>
              </a:r>
              <a:endParaRPr kumimoji="0" lang="en-US" altLang="zh-CN" sz="1800" b="1" i="0" u="none" strike="noStrike" cap="none" normalizeH="0" baseline="0">
                <a:ln>
                  <a:noFill/>
                </a:ln>
                <a:solidFill>
                  <a:schemeClr val="tx1"/>
                </a:solidFill>
                <a:effectLst/>
                <a:latin typeface="Arial"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rPr>
                <a:t>析人员</a:t>
              </a:r>
            </a:p>
          </p:txBody>
        </p:sp>
        <p:sp>
          <p:nvSpPr>
            <p:cNvPr id="17" name="椭圆 16"/>
            <p:cNvSpPr/>
            <p:nvPr/>
          </p:nvSpPr>
          <p:spPr bwMode="auto">
            <a:xfrm>
              <a:off x="5791200" y="3276600"/>
              <a:ext cx="2057400" cy="2057400"/>
            </a:xfrm>
            <a:prstGeom prst="ellipse">
              <a:avLst/>
            </a:prstGeom>
            <a:solidFill>
              <a:srgbClr val="FFC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Arial" charset="0"/>
                  <a:ea typeface="宋体" pitchFamily="2" charset="-122"/>
                </a:rPr>
                <a:t>测试人员</a:t>
              </a:r>
            </a:p>
          </p:txBody>
        </p:sp>
      </p:grpSp>
      <p:sp>
        <p:nvSpPr>
          <p:cNvPr id="19" name="矩形 18"/>
          <p:cNvSpPr/>
          <p:nvPr/>
        </p:nvSpPr>
        <p:spPr>
          <a:xfrm>
            <a:off x="1371600" y="1371600"/>
            <a:ext cx="2031325" cy="461665"/>
          </a:xfrm>
          <a:prstGeom prst="rect">
            <a:avLst/>
          </a:prstGeom>
        </p:spPr>
        <p:txBody>
          <a:bodyPr wrap="none">
            <a:spAutoFit/>
          </a:bodyPr>
          <a:lstStyle/>
          <a:p>
            <a:r>
              <a:rPr lang="zh-CN" altLang="en-US" sz="2400" b="1" i="0">
                <a:solidFill>
                  <a:srgbClr val="0000FF"/>
                </a:solidFill>
              </a:rPr>
              <a:t>职能团队结构</a:t>
            </a:r>
          </a:p>
        </p:txBody>
      </p:sp>
      <p:sp>
        <p:nvSpPr>
          <p:cNvPr id="20" name="矩形 19"/>
          <p:cNvSpPr/>
          <p:nvPr/>
        </p:nvSpPr>
        <p:spPr>
          <a:xfrm>
            <a:off x="5867400" y="1371600"/>
            <a:ext cx="2040943" cy="461665"/>
          </a:xfrm>
          <a:prstGeom prst="rect">
            <a:avLst/>
          </a:prstGeom>
        </p:spPr>
        <p:txBody>
          <a:bodyPr wrap="none">
            <a:spAutoFit/>
          </a:bodyPr>
          <a:lstStyle/>
          <a:p>
            <a:r>
              <a:rPr lang="zh-CN" altLang="en-US" sz="2400" b="1" i="0">
                <a:solidFill>
                  <a:srgbClr val="0000FF"/>
                </a:solidFill>
              </a:rPr>
              <a:t>敏捷团队结构</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dirty="0"/>
              <a:t>测试团队</a:t>
            </a:r>
          </a:p>
        </p:txBody>
      </p:sp>
      <p:sp>
        <p:nvSpPr>
          <p:cNvPr id="13315" name="内容占位符 2"/>
          <p:cNvSpPr>
            <a:spLocks noGrp="1"/>
          </p:cNvSpPr>
          <p:nvPr>
            <p:ph idx="1"/>
          </p:nvPr>
        </p:nvSpPr>
        <p:spPr>
          <a:xfrm>
            <a:off x="358775" y="990600"/>
            <a:ext cx="8556625" cy="3200400"/>
          </a:xfrm>
        </p:spPr>
        <p:txBody>
          <a:bodyPr/>
          <a:lstStyle/>
          <a:p>
            <a:pPr marL="358775"/>
            <a:r>
              <a:rPr lang="zh-CN" altLang="en-US" dirty="0"/>
              <a:t>有效的测试团队具有以下特征：</a:t>
            </a:r>
            <a:endParaRPr lang="en-US" altLang="zh-CN" dirty="0"/>
          </a:p>
          <a:p>
            <a:pPr lvl="1"/>
            <a:r>
              <a:rPr lang="zh-CN" altLang="en-US" dirty="0">
                <a:cs typeface="楷体_GB2312" pitchFamily="49" charset="-122"/>
              </a:rPr>
              <a:t>对软件项目的</a:t>
            </a:r>
            <a:r>
              <a:rPr lang="zh-CN" altLang="en-US" b="1" dirty="0">
                <a:solidFill>
                  <a:srgbClr val="0000FF"/>
                </a:solidFill>
                <a:cs typeface="楷体_GB2312" pitchFamily="49" charset="-122"/>
              </a:rPr>
              <a:t>测试目标</a:t>
            </a:r>
            <a:r>
              <a:rPr lang="zh-CN" altLang="en-US" dirty="0">
                <a:cs typeface="楷体_GB2312" pitchFamily="49" charset="-122"/>
              </a:rPr>
              <a:t>有清晰的理解</a:t>
            </a:r>
            <a:endParaRPr lang="en-US" altLang="zh-CN" dirty="0">
              <a:cs typeface="楷体_GB2312" pitchFamily="49" charset="-122"/>
            </a:endParaRPr>
          </a:p>
          <a:p>
            <a:pPr lvl="1"/>
            <a:r>
              <a:rPr lang="zh-CN" altLang="en-US" dirty="0">
                <a:cs typeface="楷体_GB2312" pitchFamily="49" charset="-122"/>
              </a:rPr>
              <a:t>对每位测试工程师的</a:t>
            </a:r>
            <a:r>
              <a:rPr lang="zh-CN" altLang="en-US" b="1" dirty="0">
                <a:solidFill>
                  <a:srgbClr val="0000FF"/>
                </a:solidFill>
                <a:cs typeface="楷体_GB2312" pitchFamily="49" charset="-122"/>
              </a:rPr>
              <a:t>角色和职责</a:t>
            </a:r>
            <a:r>
              <a:rPr lang="zh-CN" altLang="en-US" dirty="0">
                <a:cs typeface="楷体_GB2312" pitchFamily="49" charset="-122"/>
              </a:rPr>
              <a:t>有明确的期望</a:t>
            </a:r>
            <a:endParaRPr lang="en-US" altLang="zh-CN" dirty="0">
              <a:cs typeface="楷体_GB2312" pitchFamily="49" charset="-122"/>
            </a:endParaRPr>
          </a:p>
          <a:p>
            <a:pPr lvl="1"/>
            <a:r>
              <a:rPr lang="zh-CN" altLang="en-US" dirty="0">
                <a:cs typeface="楷体_GB2312" pitchFamily="49" charset="-122"/>
              </a:rPr>
              <a:t>以</a:t>
            </a:r>
            <a:r>
              <a:rPr lang="zh-CN" altLang="en-US" b="1" dirty="0">
                <a:solidFill>
                  <a:srgbClr val="0000FF"/>
                </a:solidFill>
                <a:cs typeface="楷体_GB2312" pitchFamily="49" charset="-122"/>
              </a:rPr>
              <a:t>目标</a:t>
            </a:r>
            <a:r>
              <a:rPr lang="zh-CN" altLang="en-US" dirty="0">
                <a:cs typeface="楷体_GB2312" pitchFamily="49" charset="-122"/>
              </a:rPr>
              <a:t>为导向</a:t>
            </a:r>
            <a:endParaRPr lang="en-US" altLang="zh-CN" dirty="0">
              <a:cs typeface="楷体_GB2312" pitchFamily="49" charset="-122"/>
            </a:endParaRPr>
          </a:p>
          <a:p>
            <a:pPr lvl="1"/>
            <a:r>
              <a:rPr lang="zh-CN" altLang="en-US" dirty="0">
                <a:cs typeface="楷体_GB2312" pitchFamily="49" charset="-122"/>
              </a:rPr>
              <a:t>高度的</a:t>
            </a:r>
            <a:r>
              <a:rPr lang="zh-CN" altLang="en-US" b="1" dirty="0">
                <a:solidFill>
                  <a:srgbClr val="0000FF"/>
                </a:solidFill>
                <a:cs typeface="楷体_GB2312" pitchFamily="49" charset="-122"/>
              </a:rPr>
              <a:t>互助合作</a:t>
            </a:r>
            <a:endParaRPr lang="en-US" altLang="zh-CN" b="1" dirty="0">
              <a:solidFill>
                <a:srgbClr val="0000FF"/>
              </a:solidFill>
              <a:cs typeface="楷体_GB2312" pitchFamily="49" charset="-122"/>
            </a:endParaRPr>
          </a:p>
          <a:p>
            <a:pPr lvl="1"/>
            <a:r>
              <a:rPr lang="zh-CN" altLang="en-US" dirty="0">
                <a:cs typeface="楷体_GB2312" pitchFamily="49" charset="-122"/>
              </a:rPr>
              <a:t>高度的</a:t>
            </a:r>
            <a:r>
              <a:rPr lang="zh-CN" altLang="en-US" b="1" dirty="0">
                <a:solidFill>
                  <a:srgbClr val="0000FF"/>
                </a:solidFill>
                <a:cs typeface="楷体_GB2312" pitchFamily="49" charset="-122"/>
              </a:rPr>
              <a:t>信任</a:t>
            </a:r>
          </a:p>
        </p:txBody>
      </p:sp>
      <p:sp>
        <p:nvSpPr>
          <p:cNvPr id="13316" name="页脚占位符 3"/>
          <p:cNvSpPr>
            <a:spLocks noGrp="1"/>
          </p:cNvSpPr>
          <p:nvPr>
            <p:ph type="ftr" sz="quarter" idx="10"/>
          </p:nvPr>
        </p:nvSpPr>
        <p:spPr>
          <a:noFill/>
        </p:spPr>
        <p:txBody>
          <a:bodyPr/>
          <a:lstStyle/>
          <a:p>
            <a:fld id="{5A131A1A-CCBD-466D-8501-6852FDDD049D}" type="slidenum">
              <a:rPr lang="en-US" altLang="zh-CN" smtClean="0">
                <a:ea typeface="宋体" charset="-122"/>
              </a:rPr>
              <a:pPr/>
              <a:t>28</a:t>
            </a:fld>
            <a:endParaRPr lang="en-US" altLang="zh-CN">
              <a:ea typeface="宋体" charset="-122"/>
            </a:endParaRPr>
          </a:p>
        </p:txBody>
      </p:sp>
      <p:sp>
        <p:nvSpPr>
          <p:cNvPr id="2" name="文本框 1">
            <a:extLst>
              <a:ext uri="{FF2B5EF4-FFF2-40B4-BE49-F238E27FC236}">
                <a16:creationId xmlns:a16="http://schemas.microsoft.com/office/drawing/2014/main" id="{EB96A356-665E-BB4B-8FE1-0A282AC4ACEC}"/>
              </a:ext>
            </a:extLst>
          </p:cNvPr>
          <p:cNvSpPr txBox="1"/>
          <p:nvPr/>
        </p:nvSpPr>
        <p:spPr>
          <a:xfrm>
            <a:off x="4191000" y="2914650"/>
            <a:ext cx="3775393" cy="430567"/>
          </a:xfrm>
          <a:prstGeom prst="rect">
            <a:avLst/>
          </a:prstGeom>
          <a:noFill/>
        </p:spPr>
        <p:txBody>
          <a:bodyPr wrap="non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测试目标：看项目对测试的要求</a:t>
            </a:r>
          </a:p>
        </p:txBody>
      </p:sp>
      <p:sp>
        <p:nvSpPr>
          <p:cNvPr id="3" name="文本框 2">
            <a:extLst>
              <a:ext uri="{FF2B5EF4-FFF2-40B4-BE49-F238E27FC236}">
                <a16:creationId xmlns:a16="http://schemas.microsoft.com/office/drawing/2014/main" id="{33F0F573-0E31-9D42-8DF7-7C9A78DCBCC1}"/>
              </a:ext>
            </a:extLst>
          </p:cNvPr>
          <p:cNvSpPr txBox="1"/>
          <p:nvPr/>
        </p:nvSpPr>
        <p:spPr>
          <a:xfrm>
            <a:off x="838200" y="4457700"/>
            <a:ext cx="5570756" cy="430567"/>
          </a:xfrm>
          <a:prstGeom prst="rect">
            <a:avLst/>
          </a:prstGeom>
          <a:noFill/>
        </p:spPr>
        <p:txBody>
          <a:bodyPr wrap="non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相对小的项目进行盲目而详细的测试没有必要。</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测试团队</a:t>
            </a:r>
          </a:p>
        </p:txBody>
      </p:sp>
      <p:sp>
        <p:nvSpPr>
          <p:cNvPr id="6147" name="内容占位符 2"/>
          <p:cNvSpPr>
            <a:spLocks noGrp="1"/>
          </p:cNvSpPr>
          <p:nvPr>
            <p:ph idx="1"/>
          </p:nvPr>
        </p:nvSpPr>
        <p:spPr/>
        <p:txBody>
          <a:bodyPr/>
          <a:lstStyle/>
          <a:p>
            <a:pPr marL="358775"/>
            <a:r>
              <a:rPr lang="zh-CN" altLang="en-US" dirty="0"/>
              <a:t>测试团队的基本职责</a:t>
            </a:r>
            <a:endParaRPr lang="en-US" altLang="zh-CN" dirty="0"/>
          </a:p>
          <a:p>
            <a:pPr lvl="1"/>
            <a:r>
              <a:rPr lang="zh-CN" altLang="en-US" dirty="0">
                <a:cs typeface="楷体_GB2312" pitchFamily="49" charset="-122"/>
              </a:rPr>
              <a:t>尽早地</a:t>
            </a:r>
            <a:r>
              <a:rPr lang="zh-CN" altLang="en-US" b="1" dirty="0">
                <a:solidFill>
                  <a:srgbClr val="0000FF"/>
                </a:solidFill>
                <a:cs typeface="楷体_GB2312" pitchFamily="49" charset="-122"/>
              </a:rPr>
              <a:t>发现</a:t>
            </a:r>
            <a:r>
              <a:rPr lang="zh-CN" altLang="en-US" dirty="0">
                <a:cs typeface="楷体_GB2312" pitchFamily="49" charset="-122"/>
              </a:rPr>
              <a:t>软件产品中的尽可能多的</a:t>
            </a:r>
            <a:r>
              <a:rPr lang="zh-CN" altLang="en-US" b="1" dirty="0">
                <a:solidFill>
                  <a:srgbClr val="0000FF"/>
                </a:solidFill>
                <a:cs typeface="楷体_GB2312" pitchFamily="49" charset="-122"/>
              </a:rPr>
              <a:t>缺陷</a:t>
            </a:r>
            <a:endParaRPr lang="en-US" altLang="zh-CN" b="1" dirty="0">
              <a:solidFill>
                <a:srgbClr val="0000FF"/>
              </a:solidFill>
              <a:cs typeface="楷体_GB2312" pitchFamily="49" charset="-122"/>
            </a:endParaRPr>
          </a:p>
          <a:p>
            <a:pPr lvl="1"/>
            <a:r>
              <a:rPr lang="zh-CN" altLang="en-US" b="1" dirty="0">
                <a:solidFill>
                  <a:srgbClr val="0000FF"/>
                </a:solidFill>
                <a:cs typeface="楷体_GB2312" pitchFamily="49" charset="-122"/>
              </a:rPr>
              <a:t>督促和帮助</a:t>
            </a:r>
            <a:r>
              <a:rPr lang="zh-CN" altLang="en-US" dirty="0">
                <a:cs typeface="楷体_GB2312" pitchFamily="49" charset="-122"/>
              </a:rPr>
              <a:t>开发人员尽快</a:t>
            </a:r>
            <a:r>
              <a:rPr lang="zh-CN" altLang="en-US" b="1" dirty="0">
                <a:solidFill>
                  <a:srgbClr val="0000FF"/>
                </a:solidFill>
                <a:cs typeface="楷体_GB2312" pitchFamily="49" charset="-122"/>
              </a:rPr>
              <a:t>解决</a:t>
            </a:r>
            <a:r>
              <a:rPr lang="zh-CN" altLang="en-US" dirty="0">
                <a:cs typeface="楷体_GB2312" pitchFamily="49" charset="-122"/>
              </a:rPr>
              <a:t>产品中的</a:t>
            </a:r>
            <a:r>
              <a:rPr lang="zh-CN" altLang="en-US" b="1" dirty="0">
                <a:solidFill>
                  <a:srgbClr val="0000FF"/>
                </a:solidFill>
                <a:cs typeface="楷体_GB2312" pitchFamily="49" charset="-122"/>
              </a:rPr>
              <a:t>缺陷</a:t>
            </a:r>
            <a:endParaRPr lang="en-US" altLang="zh-CN" b="1" dirty="0">
              <a:solidFill>
                <a:srgbClr val="0000FF"/>
              </a:solidFill>
              <a:cs typeface="楷体_GB2312" pitchFamily="49" charset="-122"/>
            </a:endParaRPr>
          </a:p>
          <a:p>
            <a:pPr lvl="1"/>
            <a:endParaRPr lang="en-US" altLang="zh-CN" dirty="0">
              <a:cs typeface="楷体_GB2312" pitchFamily="49" charset="-122"/>
            </a:endParaRPr>
          </a:p>
          <a:p>
            <a:pPr lvl="1"/>
            <a:r>
              <a:rPr lang="zh-CN" altLang="en-US" dirty="0">
                <a:cs typeface="楷体_GB2312" pitchFamily="49" charset="-122"/>
              </a:rPr>
              <a:t>协助项目管理人员制定合理的</a:t>
            </a:r>
            <a:r>
              <a:rPr lang="zh-CN" altLang="en-US" b="1" dirty="0">
                <a:solidFill>
                  <a:srgbClr val="0000FF"/>
                </a:solidFill>
                <a:cs typeface="楷体_GB2312" pitchFamily="49" charset="-122"/>
              </a:rPr>
              <a:t>开发计划</a:t>
            </a:r>
            <a:r>
              <a:rPr lang="zh-CN" altLang="en-US" dirty="0">
                <a:cs typeface="楷体_GB2312" pitchFamily="49" charset="-122"/>
              </a:rPr>
              <a:t>和</a:t>
            </a:r>
            <a:r>
              <a:rPr lang="zh-CN" altLang="en-US" b="1" dirty="0">
                <a:solidFill>
                  <a:srgbClr val="0000FF"/>
                </a:solidFill>
                <a:cs typeface="楷体_GB2312" pitchFamily="49" charset="-122"/>
              </a:rPr>
              <a:t>项目测试计划</a:t>
            </a:r>
            <a:endParaRPr lang="en-US" altLang="zh-CN" b="1" dirty="0">
              <a:solidFill>
                <a:srgbClr val="0000FF"/>
              </a:solidFill>
              <a:cs typeface="楷体_GB2312" pitchFamily="49" charset="-122"/>
            </a:endParaRPr>
          </a:p>
          <a:p>
            <a:pPr lvl="1"/>
            <a:r>
              <a:rPr lang="zh-CN" altLang="en-US" dirty="0">
                <a:cs typeface="楷体_GB2312" pitchFamily="49" charset="-122"/>
              </a:rPr>
              <a:t>对</a:t>
            </a:r>
            <a:r>
              <a:rPr lang="zh-CN" altLang="en-US" b="1" dirty="0">
                <a:solidFill>
                  <a:srgbClr val="0000FF"/>
                </a:solidFill>
                <a:cs typeface="楷体_GB2312" pitchFamily="49" charset="-122"/>
              </a:rPr>
              <a:t>缺陷</a:t>
            </a:r>
            <a:r>
              <a:rPr lang="zh-CN" altLang="en-US" dirty="0">
                <a:cs typeface="楷体_GB2312" pitchFamily="49" charset="-122"/>
              </a:rPr>
              <a:t>进行跟踪、分析和总结</a:t>
            </a:r>
            <a:endParaRPr lang="en-US" altLang="zh-CN" dirty="0">
              <a:cs typeface="楷体_GB2312" pitchFamily="49" charset="-122"/>
            </a:endParaRPr>
          </a:p>
          <a:p>
            <a:pPr lvl="1"/>
            <a:r>
              <a:rPr lang="zh-CN" altLang="en-US" b="1" dirty="0">
                <a:solidFill>
                  <a:srgbClr val="0000FF"/>
                </a:solidFill>
                <a:cs typeface="楷体_GB2312" pitchFamily="49" charset="-122"/>
              </a:rPr>
              <a:t>评估</a:t>
            </a:r>
            <a:r>
              <a:rPr lang="zh-CN" altLang="en-US" dirty="0">
                <a:cs typeface="楷体_GB2312" pitchFamily="49" charset="-122"/>
              </a:rPr>
              <a:t>软件产品的当前</a:t>
            </a:r>
            <a:r>
              <a:rPr lang="zh-CN" altLang="en-US" b="1" dirty="0">
                <a:solidFill>
                  <a:srgbClr val="0000FF"/>
                </a:solidFill>
                <a:cs typeface="楷体_GB2312" pitchFamily="49" charset="-122"/>
              </a:rPr>
              <a:t>质量</a:t>
            </a:r>
            <a:r>
              <a:rPr lang="zh-CN" altLang="en-US" dirty="0">
                <a:cs typeface="楷体_GB2312" pitchFamily="49" charset="-122"/>
              </a:rPr>
              <a:t>状态</a:t>
            </a:r>
            <a:endParaRPr lang="en-US" altLang="zh-CN" dirty="0">
              <a:cs typeface="楷体_GB2312" pitchFamily="49" charset="-122"/>
            </a:endParaRPr>
          </a:p>
          <a:p>
            <a:pPr lvl="1"/>
            <a:r>
              <a:rPr lang="zh-CN" altLang="en-US" dirty="0">
                <a:cs typeface="楷体_GB2312" pitchFamily="49" charset="-122"/>
              </a:rPr>
              <a:t>培养测试工程师的</a:t>
            </a:r>
            <a:r>
              <a:rPr lang="zh-CN" altLang="en-US" b="1" dirty="0">
                <a:solidFill>
                  <a:srgbClr val="0000FF"/>
                </a:solidFill>
                <a:cs typeface="楷体_GB2312" pitchFamily="49" charset="-122"/>
              </a:rPr>
              <a:t>测试技能</a:t>
            </a:r>
          </a:p>
        </p:txBody>
      </p:sp>
      <p:sp>
        <p:nvSpPr>
          <p:cNvPr id="14340" name="页脚占位符 3"/>
          <p:cNvSpPr>
            <a:spLocks noGrp="1"/>
          </p:cNvSpPr>
          <p:nvPr>
            <p:ph type="ftr" sz="quarter" idx="10"/>
          </p:nvPr>
        </p:nvSpPr>
        <p:spPr>
          <a:noFill/>
        </p:spPr>
        <p:txBody>
          <a:bodyPr/>
          <a:lstStyle/>
          <a:p>
            <a:fld id="{D7D00DF4-3167-46CD-8EEF-0EC5B7C47538}" type="slidenum">
              <a:rPr lang="en-US" altLang="zh-CN" smtClean="0">
                <a:ea typeface="宋体" charset="-122"/>
              </a:rPr>
              <a:pPr/>
              <a:t>29</a:t>
            </a:fld>
            <a:endParaRPr lang="en-US" altLang="zh-CN">
              <a:ea typeface="宋体" charset="-122"/>
            </a:endParaRPr>
          </a:p>
        </p:txBody>
      </p:sp>
      <p:sp>
        <p:nvSpPr>
          <p:cNvPr id="2" name="文本框 1">
            <a:extLst>
              <a:ext uri="{FF2B5EF4-FFF2-40B4-BE49-F238E27FC236}">
                <a16:creationId xmlns:a16="http://schemas.microsoft.com/office/drawing/2014/main" id="{B668A333-9083-5B48-B768-E384E7BD4B0C}"/>
              </a:ext>
            </a:extLst>
          </p:cNvPr>
          <p:cNvSpPr txBox="1"/>
          <p:nvPr/>
        </p:nvSpPr>
        <p:spPr>
          <a:xfrm>
            <a:off x="2438400" y="2590800"/>
            <a:ext cx="4007828" cy="430567"/>
          </a:xfrm>
          <a:prstGeom prst="rect">
            <a:avLst/>
          </a:prstGeom>
          <a:noFill/>
        </p:spPr>
        <p:txBody>
          <a:bodyPr wrap="non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告诉他原因、大概位置等分析材料</a:t>
            </a:r>
          </a:p>
        </p:txBody>
      </p:sp>
      <p:sp>
        <p:nvSpPr>
          <p:cNvPr id="3" name="文本框 2">
            <a:extLst>
              <a:ext uri="{FF2B5EF4-FFF2-40B4-BE49-F238E27FC236}">
                <a16:creationId xmlns:a16="http://schemas.microsoft.com/office/drawing/2014/main" id="{9E1BD748-739F-E943-9B80-760856FFF72E}"/>
              </a:ext>
            </a:extLst>
          </p:cNvPr>
          <p:cNvSpPr txBox="1"/>
          <p:nvPr/>
        </p:nvSpPr>
        <p:spPr>
          <a:xfrm>
            <a:off x="5867400" y="3621350"/>
            <a:ext cx="2749471" cy="430567"/>
          </a:xfrm>
          <a:prstGeom prst="rect">
            <a:avLst/>
          </a:prstGeom>
          <a:noFill/>
        </p:spPr>
        <p:txBody>
          <a:bodyPr wrap="non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测试人员较早介入开发</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软件测试流程</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3</a:t>
            </a:fld>
            <a:endParaRPr lang="en-US" altLang="zh-CN"/>
          </a:p>
        </p:txBody>
      </p:sp>
      <p:pic>
        <p:nvPicPr>
          <p:cNvPr id="1026" name="Picture 2"/>
          <p:cNvPicPr>
            <a:picLocks noChangeAspect="1" noChangeArrowheads="1"/>
          </p:cNvPicPr>
          <p:nvPr/>
        </p:nvPicPr>
        <p:blipFill>
          <a:blip r:embed="rId2"/>
          <a:srcRect/>
          <a:stretch>
            <a:fillRect/>
          </a:stretch>
        </p:blipFill>
        <p:spPr bwMode="auto">
          <a:xfrm>
            <a:off x="1166813" y="1004888"/>
            <a:ext cx="6810375" cy="4848225"/>
          </a:xfrm>
          <a:prstGeom prst="rect">
            <a:avLst/>
          </a:prstGeom>
          <a:noFill/>
          <a:ln w="9525">
            <a:noFill/>
            <a:miter lim="800000"/>
            <a:headEnd/>
            <a:tailEnd/>
          </a:ln>
          <a:effectLst/>
        </p:spPr>
      </p:pic>
      <p:sp>
        <p:nvSpPr>
          <p:cNvPr id="3" name="文本框 2">
            <a:extLst>
              <a:ext uri="{FF2B5EF4-FFF2-40B4-BE49-F238E27FC236}">
                <a16:creationId xmlns:a16="http://schemas.microsoft.com/office/drawing/2014/main" id="{5347CF5E-1B54-3840-8C1A-04329F9BC0F2}"/>
              </a:ext>
            </a:extLst>
          </p:cNvPr>
          <p:cNvSpPr txBox="1"/>
          <p:nvPr/>
        </p:nvSpPr>
        <p:spPr>
          <a:xfrm>
            <a:off x="217513" y="987705"/>
            <a:ext cx="1295547" cy="1907895"/>
          </a:xfrm>
          <a:prstGeom prst="rect">
            <a:avLst/>
          </a:prstGeom>
          <a:noFill/>
        </p:spPr>
        <p:txBody>
          <a:bodyPr wrap="none" rtlCol="0">
            <a:spAutoFit/>
          </a:bodyPr>
          <a:lstStyle/>
          <a:p>
            <a:pPr marL="342900" indent="-342900" algn="l">
              <a:lnSpc>
                <a:spcPct val="120000"/>
              </a:lnSpc>
              <a:buFont typeface="Arial" panose="020B0604020202020204" pitchFamily="34" charset="0"/>
              <a:buChar char="•"/>
            </a:pPr>
            <a:r>
              <a:rPr kumimoji="1" lang="en-US" altLang="zh-CN" sz="2000" i="0" dirty="0">
                <a:solidFill>
                  <a:srgbClr val="006600"/>
                </a:solidFill>
                <a:latin typeface="Source Han Sans SC" panose="020B0500000000000000" pitchFamily="34" charset="-128"/>
                <a:ea typeface="Source Han Sans SC" panose="020B0500000000000000" pitchFamily="34" charset="-128"/>
              </a:rPr>
              <a:t>What</a:t>
            </a:r>
          </a:p>
          <a:p>
            <a:pPr marL="342900" indent="-342900" algn="l">
              <a:lnSpc>
                <a:spcPct val="120000"/>
              </a:lnSpc>
              <a:buFont typeface="Arial" panose="020B0604020202020204" pitchFamily="34" charset="0"/>
              <a:buChar char="•"/>
            </a:pPr>
            <a:r>
              <a:rPr kumimoji="1" lang="en-US" altLang="zh-CN" sz="2000" i="0" dirty="0">
                <a:solidFill>
                  <a:srgbClr val="006600"/>
                </a:solidFill>
                <a:latin typeface="Source Han Sans SC" panose="020B0500000000000000" pitchFamily="34" charset="-128"/>
                <a:ea typeface="Source Han Sans SC" panose="020B0500000000000000" pitchFamily="34" charset="-128"/>
              </a:rPr>
              <a:t>Why</a:t>
            </a:r>
          </a:p>
          <a:p>
            <a:pPr marL="342900" indent="-342900" algn="l">
              <a:lnSpc>
                <a:spcPct val="120000"/>
              </a:lnSpc>
              <a:buFont typeface="Arial" panose="020B0604020202020204" pitchFamily="34" charset="0"/>
              <a:buChar char="•"/>
            </a:pPr>
            <a:r>
              <a:rPr kumimoji="1" lang="en-US" altLang="zh-CN" sz="2000" i="0" dirty="0">
                <a:solidFill>
                  <a:srgbClr val="006600"/>
                </a:solidFill>
                <a:latin typeface="Source Han Sans SC" panose="020B0500000000000000" pitchFamily="34" charset="-128"/>
                <a:ea typeface="Source Han Sans SC" panose="020B0500000000000000" pitchFamily="34" charset="-128"/>
              </a:rPr>
              <a:t>Where</a:t>
            </a:r>
          </a:p>
          <a:p>
            <a:pPr marL="342900" indent="-342900" algn="l">
              <a:lnSpc>
                <a:spcPct val="120000"/>
              </a:lnSpc>
              <a:buFont typeface="Arial" panose="020B0604020202020204" pitchFamily="34" charset="0"/>
              <a:buChar char="•"/>
            </a:pPr>
            <a:r>
              <a:rPr kumimoji="1" lang="en-US" altLang="zh-CN" sz="2000" i="0" dirty="0">
                <a:solidFill>
                  <a:srgbClr val="006600"/>
                </a:solidFill>
                <a:latin typeface="Source Han Sans SC" panose="020B0500000000000000" pitchFamily="34" charset="-128"/>
                <a:ea typeface="Source Han Sans SC" panose="020B0500000000000000" pitchFamily="34" charset="-128"/>
              </a:rPr>
              <a:t>When</a:t>
            </a:r>
          </a:p>
          <a:p>
            <a:pPr marL="342900" indent="-342900" algn="l">
              <a:lnSpc>
                <a:spcPct val="120000"/>
              </a:lnSpc>
              <a:buFont typeface="Arial" panose="020B0604020202020204" pitchFamily="34" charset="0"/>
              <a:buChar char="•"/>
            </a:pPr>
            <a:r>
              <a:rPr kumimoji="1" lang="en-US" altLang="zh-CN" sz="2000" i="0" dirty="0">
                <a:solidFill>
                  <a:srgbClr val="006600"/>
                </a:solidFill>
                <a:latin typeface="Source Han Sans SC" panose="020B0500000000000000" pitchFamily="34" charset="-128"/>
                <a:ea typeface="Source Han Sans SC" panose="020B0500000000000000" pitchFamily="34" charset="-128"/>
              </a:rPr>
              <a:t>How</a:t>
            </a:r>
            <a:endParaRPr kumimoji="1" lang="zh-CN" altLang="en-US" sz="2000" i="0" dirty="0">
              <a:solidFill>
                <a:srgbClr val="006600"/>
              </a:solidFill>
              <a:latin typeface="Source Han Sans SC" panose="020B0500000000000000" pitchFamily="34" charset="-128"/>
              <a:ea typeface="Source Han Sans SC" panose="020B0500000000000000" pitchFamily="34" charset="-128"/>
            </a:endParaRPr>
          </a:p>
        </p:txBody>
      </p:sp>
      <p:sp>
        <p:nvSpPr>
          <p:cNvPr id="5" name="文本框 4">
            <a:extLst>
              <a:ext uri="{FF2B5EF4-FFF2-40B4-BE49-F238E27FC236}">
                <a16:creationId xmlns:a16="http://schemas.microsoft.com/office/drawing/2014/main" id="{6398D8BD-938E-6F40-BC26-E89133BA727A}"/>
              </a:ext>
            </a:extLst>
          </p:cNvPr>
          <p:cNvSpPr txBox="1"/>
          <p:nvPr/>
        </p:nvSpPr>
        <p:spPr>
          <a:xfrm>
            <a:off x="4724400" y="990600"/>
            <a:ext cx="3005951" cy="430567"/>
          </a:xfrm>
          <a:prstGeom prst="rect">
            <a:avLst/>
          </a:prstGeom>
          <a:noFill/>
        </p:spPr>
        <p:txBody>
          <a:bodyPr wrap="non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设计测试用例（充分性）</a:t>
            </a:r>
          </a:p>
        </p:txBody>
      </p:sp>
      <p:sp>
        <p:nvSpPr>
          <p:cNvPr id="6" name="文本框 5">
            <a:extLst>
              <a:ext uri="{FF2B5EF4-FFF2-40B4-BE49-F238E27FC236}">
                <a16:creationId xmlns:a16="http://schemas.microsoft.com/office/drawing/2014/main" id="{EFC43A8A-C12D-F64D-8DBA-FFC91CCDDFEA}"/>
              </a:ext>
            </a:extLst>
          </p:cNvPr>
          <p:cNvSpPr txBox="1"/>
          <p:nvPr/>
        </p:nvSpPr>
        <p:spPr>
          <a:xfrm>
            <a:off x="7565773" y="1702155"/>
            <a:ext cx="1578227" cy="799899"/>
          </a:xfrm>
          <a:prstGeom prst="rect">
            <a:avLst/>
          </a:prstGeom>
          <a:noFill/>
        </p:spPr>
        <p:txBody>
          <a:bodyPr wrap="squar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构建真实的测试环境</a:t>
            </a:r>
          </a:p>
        </p:txBody>
      </p:sp>
      <p:sp>
        <p:nvSpPr>
          <p:cNvPr id="7" name="文本框 6">
            <a:extLst>
              <a:ext uri="{FF2B5EF4-FFF2-40B4-BE49-F238E27FC236}">
                <a16:creationId xmlns:a16="http://schemas.microsoft.com/office/drawing/2014/main" id="{91245CE7-F514-5146-8DEA-9D6B10AD0FDB}"/>
              </a:ext>
            </a:extLst>
          </p:cNvPr>
          <p:cNvSpPr txBox="1"/>
          <p:nvPr/>
        </p:nvSpPr>
        <p:spPr>
          <a:xfrm>
            <a:off x="3733800" y="5823804"/>
            <a:ext cx="2694969" cy="430567"/>
          </a:xfrm>
          <a:prstGeom prst="rect">
            <a:avLst/>
          </a:prstGeom>
          <a:noFill/>
        </p:spPr>
        <p:txBody>
          <a:bodyPr wrap="non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通过</a:t>
            </a:r>
            <a:r>
              <a:rPr kumimoji="1" lang="en-US" altLang="zh-CN" sz="2000" i="0" dirty="0">
                <a:solidFill>
                  <a:srgbClr val="006600"/>
                </a:solidFill>
                <a:latin typeface="Source Han Sans SC" panose="020B0500000000000000" pitchFamily="34" charset="-128"/>
                <a:ea typeface="Source Han Sans SC" panose="020B0500000000000000" pitchFamily="34" charset="-128"/>
              </a:rPr>
              <a:t>/</a:t>
            </a:r>
            <a:r>
              <a:rPr kumimoji="1" lang="zh-CN" altLang="en-US" sz="2000" i="0" dirty="0">
                <a:solidFill>
                  <a:srgbClr val="006600"/>
                </a:solidFill>
                <a:latin typeface="Source Han Sans SC" panose="020B0500000000000000" pitchFamily="34" charset="-128"/>
                <a:ea typeface="Source Han Sans SC" panose="020B0500000000000000" pitchFamily="34" charset="-128"/>
              </a:rPr>
              <a:t>不通过</a:t>
            </a:r>
            <a:r>
              <a:rPr kumimoji="1" lang="en-US" altLang="zh-CN" sz="2000" i="0" dirty="0">
                <a:solidFill>
                  <a:srgbClr val="006600"/>
                </a:solidFill>
                <a:latin typeface="Source Han Sans SC" panose="020B0500000000000000" pitchFamily="34" charset="-128"/>
                <a:ea typeface="Source Han Sans SC" panose="020B0500000000000000" pitchFamily="34" charset="-128"/>
              </a:rPr>
              <a:t>/</a:t>
            </a:r>
            <a:r>
              <a:rPr kumimoji="1" lang="zh-CN" altLang="en-US" sz="2000" i="0" dirty="0">
                <a:solidFill>
                  <a:srgbClr val="006600"/>
                </a:solidFill>
                <a:latin typeface="Source Han Sans SC" panose="020B0500000000000000" pitchFamily="34" charset="-128"/>
                <a:ea typeface="Source Han Sans SC" panose="020B0500000000000000" pitchFamily="34" charset="-128"/>
              </a:rPr>
              <a:t>需要整改</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a:t>测试团队角色</a:t>
            </a:r>
          </a:p>
        </p:txBody>
      </p:sp>
      <p:sp>
        <p:nvSpPr>
          <p:cNvPr id="15363" name="页脚占位符 3"/>
          <p:cNvSpPr>
            <a:spLocks noGrp="1"/>
          </p:cNvSpPr>
          <p:nvPr>
            <p:ph type="ftr" sz="quarter" idx="10"/>
          </p:nvPr>
        </p:nvSpPr>
        <p:spPr>
          <a:noFill/>
        </p:spPr>
        <p:txBody>
          <a:bodyPr/>
          <a:lstStyle/>
          <a:p>
            <a:fld id="{8095C99B-D8D7-4304-9738-88D42B5BB5B2}" type="slidenum">
              <a:rPr lang="en-US" altLang="zh-CN" smtClean="0">
                <a:ea typeface="宋体" charset="-122"/>
              </a:rPr>
              <a:pPr/>
              <a:t>30</a:t>
            </a:fld>
            <a:endParaRPr lang="en-US" altLang="zh-CN">
              <a:ea typeface="宋体"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82230572"/>
              </p:ext>
            </p:extLst>
          </p:nvPr>
        </p:nvGraphicFramePr>
        <p:xfrm>
          <a:off x="228600" y="1143000"/>
          <a:ext cx="8686800" cy="4953000"/>
        </p:xfrm>
        <a:graphic>
          <a:graphicData uri="http://schemas.openxmlformats.org/drawingml/2006/table">
            <a:tbl>
              <a:tblPr/>
              <a:tblGrid>
                <a:gridCol w="19812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519977">
                <a:tc>
                  <a:txBody>
                    <a:bodyPr/>
                    <a:lstStyle/>
                    <a:p>
                      <a:pPr indent="0" algn="ctr">
                        <a:spcAft>
                          <a:spcPts val="0"/>
                        </a:spcAft>
                      </a:pPr>
                      <a:r>
                        <a:rPr lang="zh-CN" sz="2000" b="1">
                          <a:solidFill>
                            <a:srgbClr val="FFFF00"/>
                          </a:solidFill>
                          <a:latin typeface="黑体" pitchFamily="2" charset="-122"/>
                          <a:ea typeface="黑体" pitchFamily="2" charset="-122"/>
                          <a:cs typeface="Arial"/>
                        </a:rPr>
                        <a:t>工作角色</a:t>
                      </a:r>
                      <a:endParaRPr lang="zh-CN" sz="2000" dirty="0">
                        <a:solidFill>
                          <a:srgbClr val="FFFF00"/>
                        </a:solidFill>
                        <a:latin typeface="黑体" pitchFamily="2" charset="-122"/>
                        <a:ea typeface="黑体" pitchFamily="2" charset="-122"/>
                        <a:cs typeface="Arial"/>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tc>
                  <a:txBody>
                    <a:bodyPr/>
                    <a:lstStyle/>
                    <a:p>
                      <a:pPr indent="0" algn="ctr">
                        <a:spcAft>
                          <a:spcPts val="0"/>
                        </a:spcAft>
                      </a:pPr>
                      <a:r>
                        <a:rPr lang="zh-CN" sz="2000" b="1">
                          <a:solidFill>
                            <a:srgbClr val="FFFF00"/>
                          </a:solidFill>
                          <a:latin typeface="黑体" pitchFamily="2" charset="-122"/>
                          <a:ea typeface="黑体" pitchFamily="2" charset="-122"/>
                          <a:cs typeface="Arial"/>
                        </a:rPr>
                        <a:t>具体职责</a:t>
                      </a:r>
                      <a:endParaRPr lang="zh-CN" sz="2000" dirty="0">
                        <a:solidFill>
                          <a:srgbClr val="FFFF00"/>
                        </a:solidFill>
                        <a:latin typeface="黑体" pitchFamily="2" charset="-122"/>
                        <a:ea typeface="黑体" pitchFamily="2" charset="-122"/>
                        <a:cs typeface="Arial"/>
                      </a:endParaRP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0000"/>
                  </a:ext>
                </a:extLst>
              </a:tr>
              <a:tr h="916569">
                <a:tc>
                  <a:txBody>
                    <a:bodyPr/>
                    <a:lstStyle/>
                    <a:p>
                      <a:pPr indent="0">
                        <a:spcAft>
                          <a:spcPts val="0"/>
                        </a:spcAft>
                      </a:pPr>
                      <a:r>
                        <a:rPr lang="zh-CN" sz="2000" dirty="0">
                          <a:latin typeface="黑体" pitchFamily="2" charset="-122"/>
                          <a:ea typeface="黑体" pitchFamily="2" charset="-122"/>
                          <a:cs typeface="Arial"/>
                        </a:rPr>
                        <a:t>测试经理</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spcAft>
                          <a:spcPts val="0"/>
                        </a:spcAft>
                      </a:pPr>
                      <a:r>
                        <a:rPr lang="zh-CN" sz="2000" dirty="0">
                          <a:latin typeface="楷体" pitchFamily="49" charset="-122"/>
                          <a:ea typeface="楷体" pitchFamily="49" charset="-122"/>
                          <a:cs typeface="Arial"/>
                        </a:rPr>
                        <a:t>管理监督测试项目，提供技术指导，</a:t>
                      </a:r>
                      <a:r>
                        <a:rPr lang="zh-CN" sz="2000" dirty="0">
                          <a:solidFill>
                            <a:srgbClr val="FF0000"/>
                          </a:solidFill>
                          <a:latin typeface="楷体" pitchFamily="49" charset="-122"/>
                          <a:ea typeface="楷体" pitchFamily="49" charset="-122"/>
                          <a:cs typeface="Arial"/>
                        </a:rPr>
                        <a:t>获取适当的资源</a:t>
                      </a:r>
                      <a:r>
                        <a:rPr lang="zh-CN" sz="2000" dirty="0">
                          <a:latin typeface="楷体" pitchFamily="49" charset="-122"/>
                          <a:ea typeface="楷体" pitchFamily="49" charset="-122"/>
                          <a:cs typeface="Arial"/>
                        </a:rPr>
                        <a:t>，制定基线，技术协调，负责项目的安全保密和质量管理</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6569">
                <a:tc>
                  <a:txBody>
                    <a:bodyPr/>
                    <a:lstStyle/>
                    <a:p>
                      <a:pPr indent="0">
                        <a:spcAft>
                          <a:spcPts val="0"/>
                        </a:spcAft>
                      </a:pPr>
                      <a:r>
                        <a:rPr lang="zh-CN" sz="2000">
                          <a:latin typeface="黑体" pitchFamily="2" charset="-122"/>
                          <a:ea typeface="黑体" pitchFamily="2" charset="-122"/>
                          <a:cs typeface="Arial"/>
                        </a:rPr>
                        <a:t>测试分析员</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indent="0">
                        <a:spcAft>
                          <a:spcPts val="0"/>
                        </a:spcAft>
                      </a:pPr>
                      <a:r>
                        <a:rPr lang="zh-CN" sz="2000" dirty="0">
                          <a:latin typeface="楷体" pitchFamily="49" charset="-122"/>
                          <a:ea typeface="楷体" pitchFamily="49" charset="-122"/>
                          <a:cs typeface="Arial"/>
                        </a:rPr>
                        <a:t>确定测试计划、测试内容、测试方法、测试数据生成方法、测试环境、测试工具，评价测试工作的有效性</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r h="519977">
                <a:tc>
                  <a:txBody>
                    <a:bodyPr/>
                    <a:lstStyle/>
                    <a:p>
                      <a:pPr indent="0">
                        <a:spcAft>
                          <a:spcPts val="0"/>
                        </a:spcAft>
                      </a:pPr>
                      <a:r>
                        <a:rPr lang="zh-CN" sz="2000">
                          <a:latin typeface="黑体" pitchFamily="2" charset="-122"/>
                          <a:ea typeface="黑体" pitchFamily="2" charset="-122"/>
                          <a:cs typeface="Arial"/>
                        </a:rPr>
                        <a:t>测试设计员</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spcAft>
                          <a:spcPts val="0"/>
                        </a:spcAft>
                      </a:pPr>
                      <a:r>
                        <a:rPr lang="zh-CN" sz="2000" dirty="0">
                          <a:latin typeface="楷体" pitchFamily="49" charset="-122"/>
                          <a:ea typeface="楷体" pitchFamily="49" charset="-122"/>
                          <a:cs typeface="Arial"/>
                        </a:rPr>
                        <a:t>设计测试用例，确定测试用例的优先级，建立测试环境</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9977">
                <a:tc>
                  <a:txBody>
                    <a:bodyPr/>
                    <a:lstStyle/>
                    <a:p>
                      <a:pPr indent="0">
                        <a:spcAft>
                          <a:spcPts val="0"/>
                        </a:spcAft>
                      </a:pPr>
                      <a:r>
                        <a:rPr lang="zh-CN" sz="2000">
                          <a:latin typeface="黑体" pitchFamily="2" charset="-122"/>
                          <a:ea typeface="黑体" pitchFamily="2" charset="-122"/>
                          <a:cs typeface="Arial"/>
                        </a:rPr>
                        <a:t>测试程序员</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indent="0">
                        <a:spcAft>
                          <a:spcPts val="0"/>
                        </a:spcAft>
                      </a:pPr>
                      <a:r>
                        <a:rPr lang="zh-CN" sz="2000" dirty="0">
                          <a:latin typeface="楷体" pitchFamily="49" charset="-122"/>
                          <a:ea typeface="楷体" pitchFamily="49" charset="-122"/>
                          <a:cs typeface="Arial"/>
                        </a:rPr>
                        <a:t>编写测试辅助软件</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4"/>
                  </a:ext>
                </a:extLst>
              </a:tr>
              <a:tr h="519977">
                <a:tc>
                  <a:txBody>
                    <a:bodyPr/>
                    <a:lstStyle/>
                    <a:p>
                      <a:pPr indent="0">
                        <a:spcAft>
                          <a:spcPts val="0"/>
                        </a:spcAft>
                      </a:pPr>
                      <a:r>
                        <a:rPr lang="zh-CN" sz="2000">
                          <a:latin typeface="黑体" pitchFamily="2" charset="-122"/>
                          <a:ea typeface="黑体" pitchFamily="2" charset="-122"/>
                          <a:cs typeface="Arial"/>
                        </a:rPr>
                        <a:t>测试员</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spcAft>
                          <a:spcPts val="0"/>
                        </a:spcAft>
                      </a:pPr>
                      <a:r>
                        <a:rPr lang="zh-CN" sz="2000" dirty="0">
                          <a:latin typeface="楷体" pitchFamily="49" charset="-122"/>
                          <a:ea typeface="楷体" pitchFamily="49" charset="-122"/>
                          <a:cs typeface="Arial"/>
                        </a:rPr>
                        <a:t>执行测试、记录测试结果</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9977">
                <a:tc>
                  <a:txBody>
                    <a:bodyPr/>
                    <a:lstStyle/>
                    <a:p>
                      <a:pPr indent="0">
                        <a:spcAft>
                          <a:spcPts val="0"/>
                        </a:spcAft>
                      </a:pPr>
                      <a:r>
                        <a:rPr lang="zh-CN" sz="2000">
                          <a:latin typeface="黑体" pitchFamily="2" charset="-122"/>
                          <a:ea typeface="黑体" pitchFamily="2" charset="-122"/>
                          <a:cs typeface="Arial"/>
                        </a:rPr>
                        <a:t>测试系统管理员</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indent="0">
                        <a:spcAft>
                          <a:spcPts val="0"/>
                        </a:spcAft>
                      </a:pPr>
                      <a:r>
                        <a:rPr lang="zh-CN" sz="2000" dirty="0">
                          <a:latin typeface="楷体" pitchFamily="49" charset="-122"/>
                          <a:ea typeface="楷体" pitchFamily="49" charset="-122"/>
                          <a:cs typeface="Arial"/>
                        </a:rPr>
                        <a:t>对测试环境和资产进行管理和维护</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6"/>
                  </a:ext>
                </a:extLst>
              </a:tr>
              <a:tr h="519977">
                <a:tc>
                  <a:txBody>
                    <a:bodyPr/>
                    <a:lstStyle/>
                    <a:p>
                      <a:pPr indent="0">
                        <a:spcAft>
                          <a:spcPts val="0"/>
                        </a:spcAft>
                      </a:pPr>
                      <a:r>
                        <a:rPr lang="zh-CN" sz="2000">
                          <a:latin typeface="黑体" pitchFamily="2" charset="-122"/>
                          <a:ea typeface="黑体" pitchFamily="2" charset="-122"/>
                          <a:cs typeface="Arial"/>
                        </a:rPr>
                        <a:t>配置管理员</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spcAft>
                          <a:spcPts val="0"/>
                        </a:spcAft>
                      </a:pPr>
                      <a:r>
                        <a:rPr lang="zh-CN" sz="2000" dirty="0">
                          <a:latin typeface="楷体" pitchFamily="49" charset="-122"/>
                          <a:ea typeface="楷体" pitchFamily="49" charset="-122"/>
                          <a:cs typeface="Arial"/>
                        </a:rPr>
                        <a:t>设置、管理和维护测试配置管理数据库</a:t>
                      </a:r>
                    </a:p>
                  </a:txBody>
                  <a:tcPr marL="68580" marR="68580" marT="17780" marB="1778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 name="文本框 1">
            <a:extLst>
              <a:ext uri="{FF2B5EF4-FFF2-40B4-BE49-F238E27FC236}">
                <a16:creationId xmlns:a16="http://schemas.microsoft.com/office/drawing/2014/main" id="{1240C2D2-724D-644C-868A-17FB6167BAE6}"/>
              </a:ext>
            </a:extLst>
          </p:cNvPr>
          <p:cNvSpPr txBox="1"/>
          <p:nvPr/>
        </p:nvSpPr>
        <p:spPr>
          <a:xfrm>
            <a:off x="6162093" y="1169633"/>
            <a:ext cx="2981907" cy="430567"/>
          </a:xfrm>
          <a:prstGeom prst="rect">
            <a:avLst/>
          </a:prstGeom>
          <a:solidFill>
            <a:schemeClr val="bg1">
              <a:lumMod val="85000"/>
            </a:schemeClr>
          </a:solidFill>
        </p:spPr>
        <p:txBody>
          <a:bodyPr wrap="non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适当</a:t>
            </a:r>
            <a:r>
              <a:rPr kumimoji="1" lang="en-US" altLang="zh-CN" sz="2000" i="0" dirty="0">
                <a:solidFill>
                  <a:srgbClr val="006600"/>
                </a:solidFill>
                <a:latin typeface="Source Han Sans SC" panose="020B0500000000000000" pitchFamily="34" charset="-128"/>
                <a:ea typeface="Source Han Sans SC" panose="020B0500000000000000" pitchFamily="34" charset="-128"/>
              </a:rPr>
              <a:t>-&gt;</a:t>
            </a:r>
            <a:r>
              <a:rPr kumimoji="1" lang="zh-CN" altLang="en-US" sz="2000" i="0" dirty="0">
                <a:solidFill>
                  <a:srgbClr val="006600"/>
                </a:solidFill>
                <a:latin typeface="Source Han Sans SC" panose="020B0500000000000000" pitchFamily="34" charset="-128"/>
                <a:ea typeface="Source Han Sans SC" panose="020B0500000000000000" pitchFamily="34" charset="-128"/>
              </a:rPr>
              <a:t>优质，必须的职责</a:t>
            </a:r>
          </a:p>
        </p:txBody>
      </p:sp>
      <p:sp>
        <p:nvSpPr>
          <p:cNvPr id="3" name="文本框 2">
            <a:extLst>
              <a:ext uri="{FF2B5EF4-FFF2-40B4-BE49-F238E27FC236}">
                <a16:creationId xmlns:a16="http://schemas.microsoft.com/office/drawing/2014/main" id="{E6277922-546D-654C-9B2D-758143685F7C}"/>
              </a:ext>
            </a:extLst>
          </p:cNvPr>
          <p:cNvSpPr txBox="1"/>
          <p:nvPr/>
        </p:nvSpPr>
        <p:spPr>
          <a:xfrm>
            <a:off x="2940784" y="3276600"/>
            <a:ext cx="3262432" cy="430567"/>
          </a:xfrm>
          <a:prstGeom prst="rect">
            <a:avLst/>
          </a:prstGeom>
          <a:noFill/>
        </p:spPr>
        <p:txBody>
          <a:bodyPr wrap="non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要有一些规范的方法作指导</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RUP</a:t>
            </a:r>
            <a:r>
              <a:rPr lang="zh-CN" altLang="en-US"/>
              <a:t>测试团队</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31</a:t>
            </a:fld>
            <a:endParaRPr lang="en-US" altLang="zh-CN"/>
          </a:p>
        </p:txBody>
      </p:sp>
      <p:pic>
        <p:nvPicPr>
          <p:cNvPr id="35842" name="Picture 2" descr="http://www.ibm.com/developerworks/rational/library/dec04/koomen/koomen-fig7.jpg"/>
          <p:cNvPicPr>
            <a:picLocks noChangeAspect="1" noChangeArrowheads="1"/>
          </p:cNvPicPr>
          <p:nvPr/>
        </p:nvPicPr>
        <p:blipFill>
          <a:blip r:embed="rId2"/>
          <a:srcRect/>
          <a:stretch>
            <a:fillRect/>
          </a:stretch>
        </p:blipFill>
        <p:spPr bwMode="auto">
          <a:xfrm>
            <a:off x="0" y="684027"/>
            <a:ext cx="9144000" cy="6173973"/>
          </a:xfrm>
          <a:prstGeom prst="rect">
            <a:avLst/>
          </a:prstGeom>
          <a:noFill/>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a:t>
            </a:r>
            <a:r>
              <a:rPr lang="zh-CN" altLang="en-US" dirty="0">
                <a:solidFill>
                  <a:srgbClr val="FF0000"/>
                </a:solidFill>
              </a:rPr>
              <a:t>测试经理</a:t>
            </a:r>
            <a:r>
              <a:rPr lang="zh-CN" altLang="en-US" dirty="0"/>
              <a:t> 招聘职责要求</a:t>
            </a:r>
          </a:p>
        </p:txBody>
      </p:sp>
      <p:sp>
        <p:nvSpPr>
          <p:cNvPr id="3" name="内容占位符 2"/>
          <p:cNvSpPr>
            <a:spLocks noGrp="1"/>
          </p:cNvSpPr>
          <p:nvPr>
            <p:ph idx="1"/>
          </p:nvPr>
        </p:nvSpPr>
        <p:spPr/>
        <p:txBody>
          <a:bodyPr/>
          <a:lstStyle/>
          <a:p>
            <a:r>
              <a:rPr lang="zh-CN" altLang="en-US"/>
              <a:t>岗位职责：</a:t>
            </a:r>
            <a:endParaRPr lang="en-US" altLang="zh-CN"/>
          </a:p>
          <a:p>
            <a:pPr marL="914400" lvl="1" indent="-457200">
              <a:buFont typeface="+mj-lt"/>
              <a:buAutoNum type="arabicPeriod"/>
            </a:pPr>
            <a:r>
              <a:rPr lang="zh-CN" altLang="en-US"/>
              <a:t>负责支付平台和后端业务的</a:t>
            </a:r>
            <a:r>
              <a:rPr lang="zh-CN" altLang="en-US" b="1">
                <a:solidFill>
                  <a:srgbClr val="0000FF"/>
                </a:solidFill>
              </a:rPr>
              <a:t>测试管理</a:t>
            </a:r>
            <a:r>
              <a:rPr lang="zh-CN" altLang="en-US"/>
              <a:t>工作</a:t>
            </a:r>
            <a:endParaRPr lang="en-US" altLang="zh-CN"/>
          </a:p>
          <a:p>
            <a:pPr marL="914400" lvl="1" indent="-457200">
              <a:buFont typeface="+mj-lt"/>
              <a:buAutoNum type="arabicPeriod"/>
            </a:pPr>
            <a:r>
              <a:rPr lang="zh-CN" altLang="en-US" b="1">
                <a:solidFill>
                  <a:srgbClr val="0000FF"/>
                </a:solidFill>
              </a:rPr>
              <a:t>带领项目测试团队</a:t>
            </a:r>
            <a:r>
              <a:rPr lang="zh-CN" altLang="en-US"/>
              <a:t>，实施全流程测试，与产品大团队配合，帮助提高软件质量，改善用户体验</a:t>
            </a:r>
            <a:endParaRPr lang="en-US" altLang="zh-CN"/>
          </a:p>
          <a:p>
            <a:pPr marL="914400" lvl="1" indent="-457200">
              <a:buFont typeface="+mj-lt"/>
              <a:buAutoNum type="arabicPeriod"/>
            </a:pPr>
            <a:r>
              <a:rPr lang="zh-CN" altLang="en-US" b="1">
                <a:solidFill>
                  <a:srgbClr val="0000FF"/>
                </a:solidFill>
              </a:rPr>
              <a:t>全面负责团队</a:t>
            </a:r>
            <a:r>
              <a:rPr lang="zh-CN" altLang="en-US"/>
              <a:t>业务、技术能力的提高，指导并帮助工程师发展和成长，促进团队建设，建立完整的梯队</a:t>
            </a:r>
            <a:endParaRPr lang="en-US" altLang="zh-CN"/>
          </a:p>
          <a:p>
            <a:pPr marL="914400" lvl="1" indent="-457200">
              <a:buFont typeface="+mj-lt"/>
              <a:buAutoNum type="arabicPeriod"/>
            </a:pPr>
            <a:r>
              <a:rPr lang="zh-CN" altLang="en-US"/>
              <a:t>识别和发现项目运作中的不足，制定计划并推进实施加以改进，提高团队效率</a:t>
            </a:r>
            <a:endParaRPr lang="en-US" altLang="zh-CN"/>
          </a:p>
          <a:p>
            <a:pPr marL="914400" lvl="1" indent="-457200">
              <a:buFont typeface="+mj-lt"/>
              <a:buAutoNum type="arabicPeriod"/>
            </a:pPr>
            <a:r>
              <a:rPr lang="zh-CN" altLang="en-US"/>
              <a:t>与项目相关人员就项目进度和问题进行沟通</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32</a:t>
            </a:fld>
            <a:endParaRPr lang="en-US" altLang="zh-CN"/>
          </a:p>
        </p:txBody>
      </p:sp>
      <p:pic>
        <p:nvPicPr>
          <p:cNvPr id="60418" name="Picture 2" descr="到百度首页"/>
          <p:cNvPicPr>
            <a:picLocks noChangeAspect="1" noChangeArrowheads="1"/>
          </p:cNvPicPr>
          <p:nvPr/>
        </p:nvPicPr>
        <p:blipFill>
          <a:blip r:embed="rId2"/>
          <a:srcRect/>
          <a:stretch>
            <a:fillRect/>
          </a:stretch>
        </p:blipFill>
        <p:spPr bwMode="auto">
          <a:xfrm>
            <a:off x="6858000" y="152400"/>
            <a:ext cx="1642306" cy="533400"/>
          </a:xfrm>
          <a:prstGeom prst="rect">
            <a:avLst/>
          </a:prstGeom>
          <a:noFill/>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a:t>
            </a:r>
            <a:r>
              <a:rPr lang="zh-CN" altLang="en-US" dirty="0">
                <a:solidFill>
                  <a:srgbClr val="FF0000"/>
                </a:solidFill>
              </a:rPr>
              <a:t>测试经理</a:t>
            </a:r>
            <a:r>
              <a:rPr lang="zh-CN" altLang="en-US" dirty="0"/>
              <a:t> 招聘职责要求</a:t>
            </a:r>
          </a:p>
        </p:txBody>
      </p:sp>
      <p:sp>
        <p:nvSpPr>
          <p:cNvPr id="3" name="内容占位符 2"/>
          <p:cNvSpPr>
            <a:spLocks noGrp="1"/>
          </p:cNvSpPr>
          <p:nvPr>
            <p:ph idx="1"/>
          </p:nvPr>
        </p:nvSpPr>
        <p:spPr/>
        <p:txBody>
          <a:bodyPr/>
          <a:lstStyle/>
          <a:p>
            <a:r>
              <a:rPr lang="zh-CN" altLang="en-US" dirty="0"/>
              <a:t>工作职责：</a:t>
            </a:r>
            <a:endParaRPr lang="en-US" altLang="zh-CN" dirty="0"/>
          </a:p>
          <a:p>
            <a:pPr marL="914400" lvl="1" indent="-457200">
              <a:buFont typeface="+mj-lt"/>
              <a:buAutoNum type="arabicPeriod"/>
            </a:pPr>
            <a:r>
              <a:rPr lang="zh-CN" altLang="en-US" sz="2000" dirty="0"/>
              <a:t>参与互联网软件产品</a:t>
            </a:r>
            <a:r>
              <a:rPr lang="zh-CN" altLang="en-US" sz="2000" b="1" dirty="0">
                <a:solidFill>
                  <a:srgbClr val="0000FF"/>
                </a:solidFill>
              </a:rPr>
              <a:t>测试的全流程</a:t>
            </a:r>
            <a:r>
              <a:rPr lang="zh-CN" altLang="en-US" sz="2000" dirty="0"/>
              <a:t>，包括参与需求分析、设计评审，制定测试计划，设计和执行测试用例，进行缺陷跟踪和软件质量分析等</a:t>
            </a:r>
            <a:endParaRPr lang="en-US" altLang="zh-CN" sz="2000" dirty="0"/>
          </a:p>
          <a:p>
            <a:pPr marL="914400" lvl="1" indent="-457200">
              <a:buFont typeface="+mj-lt"/>
              <a:buAutoNum type="arabicPeriod"/>
            </a:pPr>
            <a:r>
              <a:rPr lang="zh-CN" altLang="en-US" sz="2000" b="1" dirty="0">
                <a:solidFill>
                  <a:srgbClr val="0000FF"/>
                </a:solidFill>
              </a:rPr>
              <a:t>带领其他测试工程师</a:t>
            </a:r>
            <a:r>
              <a:rPr lang="zh-CN" altLang="en-US" sz="2000" dirty="0"/>
              <a:t>执行项目测试，包括：制定测试计划，分配测试资源，构建测试环境，执行集成测试，回归测试等</a:t>
            </a:r>
            <a:endParaRPr lang="en-US" altLang="zh-CN" sz="2000" dirty="0"/>
          </a:p>
          <a:p>
            <a:pPr marL="914400" lvl="1" indent="-457200">
              <a:buFont typeface="+mj-lt"/>
              <a:buAutoNum type="arabicPeriod"/>
            </a:pPr>
            <a:r>
              <a:rPr lang="zh-CN" altLang="en-US" sz="2000" dirty="0"/>
              <a:t>按照产品架构和业务要求，</a:t>
            </a:r>
            <a:r>
              <a:rPr lang="zh-CN" altLang="en-US" sz="2000" b="1" dirty="0">
                <a:solidFill>
                  <a:srgbClr val="0000FF"/>
                </a:solidFill>
              </a:rPr>
              <a:t>制定和推进测试策略，测试计划和测试方法</a:t>
            </a:r>
            <a:endParaRPr lang="en-US" altLang="zh-CN" sz="2000" b="1" dirty="0">
              <a:solidFill>
                <a:srgbClr val="0000FF"/>
              </a:solidFill>
            </a:endParaRPr>
          </a:p>
          <a:p>
            <a:pPr marL="914400" lvl="1" indent="-457200">
              <a:buFont typeface="+mj-lt"/>
              <a:buAutoNum type="arabicPeriod"/>
            </a:pPr>
            <a:r>
              <a:rPr lang="zh-CN" altLang="en-US" sz="2000" dirty="0"/>
              <a:t>参与产品需求和架构设计评审，保证产品的可测试性</a:t>
            </a:r>
            <a:endParaRPr lang="en-US" altLang="zh-CN" sz="2000" dirty="0"/>
          </a:p>
          <a:p>
            <a:pPr marL="914400" lvl="1" indent="-457200">
              <a:buFont typeface="+mj-lt"/>
              <a:buAutoNum type="arabicPeriod"/>
            </a:pPr>
            <a:r>
              <a:rPr lang="zh-CN" altLang="en-US" sz="2000" dirty="0"/>
              <a:t>通过测试相关流程、策略、方法和工具等创新，努力提升测试的质量和效率</a:t>
            </a:r>
            <a:endParaRPr lang="en-US" altLang="zh-CN" sz="2000" dirty="0"/>
          </a:p>
          <a:p>
            <a:pPr marL="914400" lvl="1" indent="-457200">
              <a:buFont typeface="+mj-lt"/>
              <a:buAutoNum type="arabicPeriod"/>
            </a:pPr>
            <a:r>
              <a:rPr lang="zh-CN" altLang="en-US" sz="2000" dirty="0"/>
              <a:t>解决测试过程中复杂技术问题</a:t>
            </a:r>
            <a:endParaRPr lang="en-US" altLang="zh-CN" sz="2000" dirty="0"/>
          </a:p>
          <a:p>
            <a:pPr marL="914400" lvl="1" indent="-457200">
              <a:buFont typeface="+mj-lt"/>
              <a:buAutoNum type="arabicPeriod"/>
            </a:pPr>
            <a:r>
              <a:rPr lang="zh-CN" altLang="en-US" sz="2000" dirty="0"/>
              <a:t>负责测试团队的测试方法和技术培训，</a:t>
            </a:r>
            <a:r>
              <a:rPr lang="zh-CN" altLang="en-US" sz="2000" b="1" dirty="0">
                <a:solidFill>
                  <a:srgbClr val="0000FF"/>
                </a:solidFill>
              </a:rPr>
              <a:t>领导团队测试技术的发展</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33</a:t>
            </a:fld>
            <a:endParaRPr lang="en-US" altLang="zh-CN"/>
          </a:p>
        </p:txBody>
      </p:sp>
      <p:pic>
        <p:nvPicPr>
          <p:cNvPr id="61442" name="Picture 2" descr="阿里巴巴集团"/>
          <p:cNvPicPr>
            <a:picLocks noChangeAspect="1" noChangeArrowheads="1"/>
          </p:cNvPicPr>
          <p:nvPr/>
        </p:nvPicPr>
        <p:blipFill rotWithShape="1">
          <a:blip r:embed="rId2">
            <a:clrChange>
              <a:clrFrom>
                <a:srgbClr val="FFFFFF"/>
              </a:clrFrom>
              <a:clrTo>
                <a:srgbClr val="FFFFFF">
                  <a:alpha val="0"/>
                </a:srgbClr>
              </a:clrTo>
            </a:clrChange>
          </a:blip>
          <a:srcRect t="25000" b="32500"/>
          <a:stretch/>
        </p:blipFill>
        <p:spPr bwMode="auto">
          <a:xfrm>
            <a:off x="6477000" y="76200"/>
            <a:ext cx="2552700" cy="647700"/>
          </a:xfrm>
          <a:prstGeom prst="rect">
            <a:avLst/>
          </a:prstGeom>
          <a:noFill/>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a:t>
            </a:r>
            <a:r>
              <a:rPr lang="zh-CN" altLang="en-US" dirty="0">
                <a:solidFill>
                  <a:srgbClr val="FF0000"/>
                </a:solidFill>
              </a:rPr>
              <a:t>测试经理</a:t>
            </a:r>
            <a:r>
              <a:rPr lang="zh-CN" altLang="en-US" dirty="0"/>
              <a:t> 招聘职责要求</a:t>
            </a:r>
          </a:p>
        </p:txBody>
      </p:sp>
      <p:sp>
        <p:nvSpPr>
          <p:cNvPr id="3" name="内容占位符 2"/>
          <p:cNvSpPr>
            <a:spLocks noGrp="1"/>
          </p:cNvSpPr>
          <p:nvPr>
            <p:ph idx="1"/>
          </p:nvPr>
        </p:nvSpPr>
        <p:spPr>
          <a:xfrm>
            <a:off x="358775" y="914400"/>
            <a:ext cx="8556625" cy="5105400"/>
          </a:xfrm>
        </p:spPr>
        <p:txBody>
          <a:bodyPr/>
          <a:lstStyle/>
          <a:p>
            <a:r>
              <a:rPr lang="zh-CN" altLang="en-US" dirty="0"/>
              <a:t>岗位职责：</a:t>
            </a:r>
            <a:endParaRPr lang="en-US" altLang="zh-CN" dirty="0"/>
          </a:p>
          <a:p>
            <a:pPr marL="914400" lvl="1" indent="-457200">
              <a:buFont typeface="+mj-lt"/>
              <a:buAutoNum type="arabicPeriod"/>
            </a:pPr>
            <a:r>
              <a:rPr lang="zh-CN" altLang="en-US" dirty="0"/>
              <a:t>软件测试流程、体系的梳理和建立；</a:t>
            </a:r>
            <a:endParaRPr lang="en-US" altLang="zh-CN" dirty="0"/>
          </a:p>
          <a:p>
            <a:pPr marL="914400" lvl="1" indent="-457200">
              <a:buFont typeface="+mj-lt"/>
              <a:buAutoNum type="arabicPeriod"/>
            </a:pPr>
            <a:r>
              <a:rPr lang="zh-CN" altLang="en-US" dirty="0"/>
              <a:t>制定、编写</a:t>
            </a:r>
            <a:r>
              <a:rPr lang="zh-CN" altLang="en-US" b="1" dirty="0">
                <a:solidFill>
                  <a:srgbClr val="0000FF"/>
                </a:solidFill>
              </a:rPr>
              <a:t>软件测试方案与计划</a:t>
            </a:r>
            <a:r>
              <a:rPr lang="zh-CN" altLang="en-US" dirty="0"/>
              <a:t>；</a:t>
            </a:r>
            <a:endParaRPr lang="en-US" altLang="zh-CN" dirty="0"/>
          </a:p>
          <a:p>
            <a:pPr marL="914400" lvl="1" indent="-457200">
              <a:buFont typeface="+mj-lt"/>
              <a:buAutoNum type="arabicPeriod"/>
            </a:pPr>
            <a:r>
              <a:rPr lang="zh-CN" altLang="en-US" dirty="0"/>
              <a:t>根据产品测试需求完成测试环境的设计与配置工作；</a:t>
            </a:r>
            <a:endParaRPr lang="en-US" altLang="zh-CN" dirty="0"/>
          </a:p>
          <a:p>
            <a:pPr marL="914400" lvl="1" indent="-457200">
              <a:buFont typeface="+mj-lt"/>
              <a:buAutoNum type="arabicPeriod"/>
            </a:pPr>
            <a:r>
              <a:rPr lang="zh-CN" altLang="en-US" dirty="0"/>
              <a:t>负责软件产品的集成测试与系统测试，按时完成软件测试工作任务；</a:t>
            </a:r>
            <a:endParaRPr lang="en-US" altLang="zh-CN" dirty="0"/>
          </a:p>
          <a:p>
            <a:pPr marL="914400" lvl="1" indent="-457200">
              <a:buFont typeface="+mj-lt"/>
              <a:buAutoNum type="arabicPeriod"/>
            </a:pPr>
            <a:r>
              <a:rPr lang="zh-CN" altLang="en-US" dirty="0"/>
              <a:t>编写</a:t>
            </a:r>
            <a:r>
              <a:rPr lang="zh-CN" altLang="en-US" b="1" dirty="0">
                <a:solidFill>
                  <a:srgbClr val="0000FF"/>
                </a:solidFill>
              </a:rPr>
              <a:t>测试文档</a:t>
            </a:r>
            <a:r>
              <a:rPr lang="zh-CN" altLang="en-US" dirty="0"/>
              <a:t>，测试报告，提交测试结果并进行分析确认、缺陷跟踪；</a:t>
            </a:r>
            <a:endParaRPr lang="en-US" altLang="zh-CN" dirty="0"/>
          </a:p>
          <a:p>
            <a:pPr marL="914400" lvl="1" indent="-457200">
              <a:buFont typeface="+mj-lt"/>
              <a:buAutoNum type="arabicPeriod"/>
            </a:pPr>
            <a:r>
              <a:rPr lang="zh-CN" altLang="en-US" dirty="0"/>
              <a:t>改进软件测试流程、工具、和质量；</a:t>
            </a:r>
            <a:endParaRPr lang="en-US" altLang="zh-CN" dirty="0"/>
          </a:p>
          <a:p>
            <a:pPr marL="914400" lvl="1" indent="-457200">
              <a:buFont typeface="+mj-lt"/>
              <a:buAutoNum type="arabicPeriod"/>
            </a:pPr>
            <a:r>
              <a:rPr lang="zh-CN" altLang="en-US" dirty="0"/>
              <a:t>参与测试结果评审；</a:t>
            </a:r>
            <a:endParaRPr lang="en-US" altLang="zh-CN" dirty="0"/>
          </a:p>
          <a:p>
            <a:pPr marL="914400" lvl="1" indent="-457200">
              <a:buFont typeface="+mj-lt"/>
              <a:buAutoNum type="arabicPeriod"/>
            </a:pPr>
            <a:r>
              <a:rPr lang="zh-CN" altLang="en-US" b="1" dirty="0">
                <a:solidFill>
                  <a:srgbClr val="0000FF"/>
                </a:solidFill>
              </a:rPr>
              <a:t>测试团队的人员管理工作</a:t>
            </a:r>
            <a:r>
              <a:rPr lang="zh-CN" altLang="en-US" dirty="0"/>
              <a:t>。</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34</a:t>
            </a:fld>
            <a:endParaRPr lang="en-US" altLang="zh-CN"/>
          </a:p>
          <a:p>
            <a:pPr>
              <a:defRPr/>
            </a:pPr>
            <a:endParaRPr lang="en-US" altLang="zh-CN"/>
          </a:p>
        </p:txBody>
      </p:sp>
      <p:pic>
        <p:nvPicPr>
          <p:cNvPr id="1026" name="Picture 2" descr="返回首页"/>
          <p:cNvPicPr>
            <a:picLocks noChangeAspect="1" noChangeArrowheads="1"/>
          </p:cNvPicPr>
          <p:nvPr/>
        </p:nvPicPr>
        <p:blipFill>
          <a:blip r:embed="rId2"/>
          <a:srcRect/>
          <a:stretch>
            <a:fillRect/>
          </a:stretch>
        </p:blipFill>
        <p:spPr bwMode="auto">
          <a:xfrm>
            <a:off x="6553200" y="57149"/>
            <a:ext cx="2000250" cy="704851"/>
          </a:xfrm>
          <a:prstGeom prst="rect">
            <a:avLst/>
          </a:prstGeom>
          <a:noFill/>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a:t>
            </a:r>
            <a:r>
              <a:rPr lang="zh-CN" altLang="en-US" dirty="0">
                <a:solidFill>
                  <a:srgbClr val="FF0000"/>
                </a:solidFill>
              </a:rPr>
              <a:t>测试工程师</a:t>
            </a:r>
            <a:r>
              <a:rPr lang="zh-CN" altLang="en-US" dirty="0"/>
              <a:t> 招聘职责要求</a:t>
            </a:r>
          </a:p>
        </p:txBody>
      </p:sp>
      <p:sp>
        <p:nvSpPr>
          <p:cNvPr id="3" name="内容占位符 2"/>
          <p:cNvSpPr>
            <a:spLocks noGrp="1"/>
          </p:cNvSpPr>
          <p:nvPr>
            <p:ph idx="1"/>
          </p:nvPr>
        </p:nvSpPr>
        <p:spPr/>
        <p:txBody>
          <a:bodyPr/>
          <a:lstStyle/>
          <a:p>
            <a:r>
              <a:rPr lang="zh-CN" altLang="en-US"/>
              <a:t>岗位职责</a:t>
            </a:r>
            <a:r>
              <a:rPr lang="en-US" altLang="zh-CN"/>
              <a:t>:</a:t>
            </a:r>
          </a:p>
          <a:p>
            <a:pPr marL="914400" lvl="1" indent="-457200">
              <a:buFont typeface="+mj-lt"/>
              <a:buAutoNum type="arabicPeriod"/>
            </a:pPr>
            <a:r>
              <a:rPr lang="zh-CN" altLang="en-US"/>
              <a:t>根据项目计划</a:t>
            </a:r>
            <a:r>
              <a:rPr lang="zh-CN" altLang="en-US" b="1">
                <a:solidFill>
                  <a:srgbClr val="0000FF"/>
                </a:solidFill>
              </a:rPr>
              <a:t>制定项目测试用例并实施</a:t>
            </a:r>
            <a:r>
              <a:rPr lang="zh-CN" altLang="en-US"/>
              <a:t>，保证项目质量和进度 </a:t>
            </a:r>
            <a:endParaRPr lang="en-US" altLang="zh-CN"/>
          </a:p>
          <a:p>
            <a:pPr marL="914400" lvl="1" indent="-457200">
              <a:buFont typeface="+mj-lt"/>
              <a:buAutoNum type="arabicPeriod"/>
            </a:pPr>
            <a:r>
              <a:rPr lang="zh-CN" altLang="en-US"/>
              <a:t>根据项目设计与实现有关</a:t>
            </a:r>
            <a:r>
              <a:rPr lang="zh-CN" altLang="en-US" b="1">
                <a:solidFill>
                  <a:srgbClr val="0000FF"/>
                </a:solidFill>
              </a:rPr>
              <a:t>自动化测试的代码与用例</a:t>
            </a:r>
            <a:endParaRPr lang="en-US" altLang="zh-CN" b="1">
              <a:solidFill>
                <a:srgbClr val="0000FF"/>
              </a:solidFill>
            </a:endParaRPr>
          </a:p>
          <a:p>
            <a:pPr marL="914400" lvl="1" indent="-457200">
              <a:buFont typeface="+mj-lt"/>
              <a:buAutoNum type="arabicPeriod"/>
            </a:pPr>
            <a:r>
              <a:rPr lang="zh-CN" altLang="en-US"/>
              <a:t>根据项目特点，开发合适测试工具或自动化解决方案，提高测试效率 </a:t>
            </a:r>
            <a:endParaRPr lang="en-US" altLang="zh-CN"/>
          </a:p>
          <a:p>
            <a:pPr marL="914400" lvl="1" indent="-457200">
              <a:buFont typeface="+mj-lt"/>
              <a:buAutoNum type="arabicPeriod"/>
            </a:pPr>
            <a:r>
              <a:rPr lang="zh-CN" altLang="en-US"/>
              <a:t>参与程序架构和代码的评审工作，并提出改进意见</a:t>
            </a:r>
            <a:endParaRPr lang="en-US" altLang="zh-CN"/>
          </a:p>
          <a:p>
            <a:pPr marL="914400" lvl="1" indent="-457200">
              <a:buFont typeface="+mj-lt"/>
              <a:buAutoNum type="arabicPeriod"/>
            </a:pPr>
            <a:r>
              <a:rPr lang="zh-CN" altLang="en-US" b="1">
                <a:solidFill>
                  <a:srgbClr val="0000FF"/>
                </a:solidFill>
              </a:rPr>
              <a:t>设计与执行测试用例</a:t>
            </a:r>
            <a:r>
              <a:rPr lang="zh-CN" altLang="en-US"/>
              <a:t>，跟踪定位产品软件中的缺陷或问题 </a:t>
            </a:r>
            <a:endParaRPr lang="en-US" altLang="zh-CN"/>
          </a:p>
          <a:p>
            <a:pPr marL="914400" lvl="1" indent="-457200">
              <a:buFont typeface="+mj-lt"/>
              <a:buAutoNum type="arabicPeriod"/>
            </a:pPr>
            <a:r>
              <a:rPr lang="zh-CN" altLang="en-US"/>
              <a:t>与项目相关人员就项目进度和问题进行沟通 </a:t>
            </a:r>
          </a:p>
          <a:p>
            <a:endParaRPr lang="zh-CN" altLang="en-US"/>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35</a:t>
            </a:fld>
            <a:endParaRPr lang="en-US" altLang="zh-CN"/>
          </a:p>
        </p:txBody>
      </p:sp>
      <p:pic>
        <p:nvPicPr>
          <p:cNvPr id="5" name="Picture 2" descr="到百度首页"/>
          <p:cNvPicPr>
            <a:picLocks noChangeAspect="1" noChangeArrowheads="1"/>
          </p:cNvPicPr>
          <p:nvPr/>
        </p:nvPicPr>
        <p:blipFill>
          <a:blip r:embed="rId2"/>
          <a:srcRect/>
          <a:stretch>
            <a:fillRect/>
          </a:stretch>
        </p:blipFill>
        <p:spPr bwMode="auto">
          <a:xfrm>
            <a:off x="6858000" y="152400"/>
            <a:ext cx="1642306" cy="533400"/>
          </a:xfrm>
          <a:prstGeom prst="rect">
            <a:avLst/>
          </a:prstGeom>
          <a:noFill/>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a:t>
            </a:r>
            <a:r>
              <a:rPr lang="zh-CN" altLang="en-US" dirty="0">
                <a:solidFill>
                  <a:srgbClr val="FF0000"/>
                </a:solidFill>
              </a:rPr>
              <a:t>测试工程师</a:t>
            </a:r>
            <a:r>
              <a:rPr lang="zh-CN" altLang="en-US" dirty="0"/>
              <a:t> 招聘职责要求</a:t>
            </a:r>
          </a:p>
        </p:txBody>
      </p:sp>
      <p:sp>
        <p:nvSpPr>
          <p:cNvPr id="3" name="内容占位符 2"/>
          <p:cNvSpPr>
            <a:spLocks noGrp="1"/>
          </p:cNvSpPr>
          <p:nvPr>
            <p:ph idx="1"/>
          </p:nvPr>
        </p:nvSpPr>
        <p:spPr/>
        <p:txBody>
          <a:bodyPr/>
          <a:lstStyle/>
          <a:p>
            <a:r>
              <a:rPr lang="zh-CN" altLang="en-US"/>
              <a:t>岗位描述：</a:t>
            </a:r>
            <a:endParaRPr lang="en-US" altLang="zh-CN"/>
          </a:p>
          <a:p>
            <a:pPr marL="914400" lvl="1" indent="-457200">
              <a:buFont typeface="+mj-lt"/>
              <a:buAutoNum type="arabicPeriod"/>
            </a:pPr>
            <a:r>
              <a:rPr lang="zh-CN" altLang="en-US"/>
              <a:t>编写产品的</a:t>
            </a:r>
            <a:r>
              <a:rPr lang="zh-CN" altLang="en-US" b="1">
                <a:solidFill>
                  <a:srgbClr val="0000FF"/>
                </a:solidFill>
              </a:rPr>
              <a:t>测试计划和测试用例</a:t>
            </a:r>
            <a:r>
              <a:rPr lang="zh-CN" altLang="en-US"/>
              <a:t>。</a:t>
            </a:r>
            <a:endParaRPr lang="en-US" altLang="zh-CN"/>
          </a:p>
          <a:p>
            <a:pPr marL="914400" lvl="1" indent="-457200">
              <a:buFont typeface="+mj-lt"/>
              <a:buAutoNum type="arabicPeriod"/>
            </a:pPr>
            <a:r>
              <a:rPr lang="zh-CN" altLang="en-US" b="1">
                <a:solidFill>
                  <a:srgbClr val="0000FF"/>
                </a:solidFill>
              </a:rPr>
              <a:t>执行</a:t>
            </a:r>
            <a:r>
              <a:rPr lang="zh-CN" altLang="en-US"/>
              <a:t>功能</a:t>
            </a:r>
            <a:r>
              <a:rPr lang="zh-CN" altLang="en-US" b="1">
                <a:solidFill>
                  <a:srgbClr val="0000FF"/>
                </a:solidFill>
              </a:rPr>
              <a:t>测试</a:t>
            </a:r>
            <a:r>
              <a:rPr lang="zh-CN" altLang="en-US"/>
              <a:t>和性能测试。</a:t>
            </a:r>
            <a:endParaRPr lang="en-US" altLang="zh-CN"/>
          </a:p>
          <a:p>
            <a:pPr marL="914400" lvl="1" indent="-457200">
              <a:buFont typeface="+mj-lt"/>
              <a:buAutoNum type="arabicPeriod"/>
            </a:pPr>
            <a:r>
              <a:rPr lang="zh-CN" altLang="en-US"/>
              <a:t>编写相关的</a:t>
            </a:r>
            <a:r>
              <a:rPr lang="zh-CN" altLang="en-US" b="1">
                <a:solidFill>
                  <a:srgbClr val="0000FF"/>
                </a:solidFill>
              </a:rPr>
              <a:t>测试报告</a:t>
            </a:r>
            <a:r>
              <a:rPr lang="zh-CN" altLang="en-US"/>
              <a:t>。</a:t>
            </a:r>
            <a:endParaRPr lang="en-US" altLang="zh-CN"/>
          </a:p>
          <a:p>
            <a:r>
              <a:rPr lang="zh-CN" altLang="en-US"/>
              <a:t>岗位要求：</a:t>
            </a:r>
            <a:endParaRPr lang="en-US" altLang="zh-CN"/>
          </a:p>
          <a:p>
            <a:pPr marL="914400" lvl="1" indent="-457200">
              <a:buFont typeface="+mj-lt"/>
              <a:buAutoNum type="arabicPeriod"/>
            </a:pPr>
            <a:r>
              <a:rPr lang="zh-CN" altLang="en-US"/>
              <a:t>熟悉软件的开发流程。</a:t>
            </a:r>
            <a:endParaRPr lang="en-US" altLang="zh-CN"/>
          </a:p>
          <a:p>
            <a:pPr marL="914400" lvl="1" indent="-457200">
              <a:buFont typeface="+mj-lt"/>
              <a:buAutoNum type="arabicPeriod"/>
            </a:pPr>
            <a:r>
              <a:rPr lang="zh-CN" altLang="en-US"/>
              <a:t>精通软件测试的各个环节。</a:t>
            </a:r>
            <a:endParaRPr lang="en-US" altLang="zh-CN"/>
          </a:p>
          <a:p>
            <a:pPr marL="914400" lvl="1" indent="-457200">
              <a:buFont typeface="+mj-lt"/>
              <a:buAutoNum type="arabicPeriod"/>
            </a:pPr>
            <a:r>
              <a:rPr lang="zh-CN" altLang="en-US"/>
              <a:t>能良好地在用户和开发工程师之间进行沟通。</a:t>
            </a:r>
            <a:endParaRPr lang="en-US" altLang="zh-CN"/>
          </a:p>
          <a:p>
            <a:pPr marL="914400" lvl="1" indent="-457200">
              <a:buFont typeface="+mj-lt"/>
              <a:buAutoNum type="arabicPeriod"/>
            </a:pPr>
            <a:r>
              <a:rPr lang="zh-CN" altLang="en-US"/>
              <a:t>能担当部分文档编写工作和客服支持。</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36</a:t>
            </a:fld>
            <a:endParaRPr lang="en-US" altLang="zh-CN"/>
          </a:p>
        </p:txBody>
      </p:sp>
      <p:pic>
        <p:nvPicPr>
          <p:cNvPr id="5" name="Picture 2" descr="阿里巴巴集团"/>
          <p:cNvPicPr>
            <a:picLocks noChangeAspect="1" noChangeArrowheads="1"/>
          </p:cNvPicPr>
          <p:nvPr/>
        </p:nvPicPr>
        <p:blipFill>
          <a:blip r:embed="rId2"/>
          <a:srcRect/>
          <a:stretch>
            <a:fillRect/>
          </a:stretch>
        </p:blipFill>
        <p:spPr bwMode="auto">
          <a:xfrm>
            <a:off x="6896100" y="0"/>
            <a:ext cx="2247900" cy="1524000"/>
          </a:xfrm>
          <a:prstGeom prst="rect">
            <a:avLst/>
          </a:prstGeom>
          <a:noFill/>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a:t>
            </a:r>
            <a:r>
              <a:rPr lang="zh-CN" altLang="en-US" dirty="0">
                <a:solidFill>
                  <a:srgbClr val="FF0000"/>
                </a:solidFill>
              </a:rPr>
              <a:t>测试工程师</a:t>
            </a:r>
            <a:r>
              <a:rPr lang="zh-CN" altLang="en-US" dirty="0"/>
              <a:t> 招聘职责要求</a:t>
            </a:r>
          </a:p>
        </p:txBody>
      </p:sp>
      <p:sp>
        <p:nvSpPr>
          <p:cNvPr id="3" name="内容占位符 2"/>
          <p:cNvSpPr>
            <a:spLocks noGrp="1"/>
          </p:cNvSpPr>
          <p:nvPr>
            <p:ph idx="1"/>
          </p:nvPr>
        </p:nvSpPr>
        <p:spPr>
          <a:xfrm>
            <a:off x="358775" y="914400"/>
            <a:ext cx="8556625" cy="5105400"/>
          </a:xfrm>
        </p:spPr>
        <p:txBody>
          <a:bodyPr/>
          <a:lstStyle/>
          <a:p>
            <a:r>
              <a:rPr lang="zh-CN" altLang="en-US"/>
              <a:t>岗位职责：</a:t>
            </a:r>
            <a:endParaRPr lang="en-US" altLang="zh-CN"/>
          </a:p>
          <a:p>
            <a:pPr marL="914400" lvl="1" indent="-457200">
              <a:buFont typeface="+mj-lt"/>
              <a:buAutoNum type="arabicPeriod"/>
            </a:pPr>
            <a:r>
              <a:rPr lang="zh-CN" altLang="en-US" sz="2000"/>
              <a:t>完成公司项目、产品的所有相关测试工作；</a:t>
            </a:r>
            <a:endParaRPr lang="en-US" altLang="zh-CN" sz="2000"/>
          </a:p>
          <a:p>
            <a:pPr marL="914400" lvl="1" indent="-457200">
              <a:buFont typeface="+mj-lt"/>
              <a:buAutoNum type="arabicPeriod"/>
            </a:pPr>
            <a:r>
              <a:rPr lang="zh-CN" altLang="en-US" sz="2000"/>
              <a:t>根据产品需求和设计文档，</a:t>
            </a:r>
            <a:r>
              <a:rPr lang="zh-CN" altLang="en-US" sz="2000" b="1">
                <a:solidFill>
                  <a:srgbClr val="0000FF"/>
                </a:solidFill>
              </a:rPr>
              <a:t>制定测试计划</a:t>
            </a:r>
            <a:r>
              <a:rPr lang="zh-CN" altLang="en-US" sz="2000"/>
              <a:t>，并分析测试需求、设计测试流程；</a:t>
            </a:r>
            <a:endParaRPr lang="en-US" altLang="zh-CN" sz="2000"/>
          </a:p>
          <a:p>
            <a:pPr marL="914400" lvl="1" indent="-457200">
              <a:buFont typeface="+mj-lt"/>
              <a:buAutoNum type="arabicPeriod"/>
            </a:pPr>
            <a:r>
              <a:rPr lang="zh-CN" altLang="en-US" sz="2000"/>
              <a:t>根据产品测试需求完成</a:t>
            </a:r>
            <a:r>
              <a:rPr lang="zh-CN" altLang="en-US" sz="2000" b="1">
                <a:solidFill>
                  <a:srgbClr val="0000FF"/>
                </a:solidFill>
              </a:rPr>
              <a:t>测试环境</a:t>
            </a:r>
            <a:r>
              <a:rPr lang="zh-CN" altLang="en-US" sz="2000"/>
              <a:t>的设计与配置工作；</a:t>
            </a:r>
            <a:endParaRPr lang="en-US" altLang="zh-CN" sz="2000"/>
          </a:p>
          <a:p>
            <a:pPr marL="914400" lvl="1" indent="-457200">
              <a:buFont typeface="+mj-lt"/>
              <a:buAutoNum type="arabicPeriod"/>
            </a:pPr>
            <a:r>
              <a:rPr lang="zh-CN" altLang="en-US" sz="2000" b="1">
                <a:solidFill>
                  <a:srgbClr val="0000FF"/>
                </a:solidFill>
              </a:rPr>
              <a:t>执行具体测试</a:t>
            </a:r>
            <a:r>
              <a:rPr lang="zh-CN" altLang="en-US" sz="2000"/>
              <a:t>任务并确认测试结果、</a:t>
            </a:r>
            <a:r>
              <a:rPr lang="zh-CN" altLang="en-US" sz="2000" b="1">
                <a:solidFill>
                  <a:srgbClr val="0000FF"/>
                </a:solidFill>
              </a:rPr>
              <a:t>缺陷跟踪</a:t>
            </a:r>
            <a:r>
              <a:rPr lang="zh-CN" altLang="en-US" sz="2000"/>
              <a:t>，完成测试报告以及测试结果分析；</a:t>
            </a:r>
            <a:endParaRPr lang="en-US" altLang="zh-CN" sz="2000"/>
          </a:p>
          <a:p>
            <a:pPr marL="914400" lvl="1" indent="-457200">
              <a:buFont typeface="+mj-lt"/>
              <a:buAutoNum type="arabicPeriod"/>
            </a:pPr>
            <a:r>
              <a:rPr lang="zh-CN" altLang="en-US" sz="2000"/>
              <a:t>在测试各环节与开发、产品等部门沟通保证测试输入和输出的正确性和完备性；</a:t>
            </a:r>
            <a:endParaRPr lang="en-US" altLang="zh-CN" sz="2000"/>
          </a:p>
          <a:p>
            <a:pPr marL="914400" lvl="1" indent="-457200">
              <a:buFont typeface="+mj-lt"/>
              <a:buAutoNum type="arabicPeriod"/>
            </a:pPr>
            <a:r>
              <a:rPr lang="zh-CN" altLang="en-US" sz="2000"/>
              <a:t>完成产品</a:t>
            </a:r>
            <a:r>
              <a:rPr lang="zh-CN" altLang="en-US" sz="2000" b="1">
                <a:solidFill>
                  <a:srgbClr val="0000FF"/>
                </a:solidFill>
              </a:rPr>
              <a:t>缺陷验证和确认</a:t>
            </a:r>
            <a:r>
              <a:rPr lang="zh-CN" altLang="en-US" sz="2000"/>
              <a:t>，对于难以重现的缺陷，需要完成可能性原因分析与验证；</a:t>
            </a:r>
            <a:endParaRPr lang="en-US" altLang="zh-CN" sz="2000"/>
          </a:p>
          <a:p>
            <a:pPr marL="914400" lvl="1" indent="-457200">
              <a:buFont typeface="+mj-lt"/>
              <a:buAutoNum type="arabicPeriod"/>
            </a:pPr>
            <a:r>
              <a:rPr lang="zh-CN" altLang="en-US" sz="2000"/>
              <a:t>定期提交产品</a:t>
            </a:r>
            <a:r>
              <a:rPr lang="zh-CN" altLang="en-US" sz="2000" b="1">
                <a:solidFill>
                  <a:srgbClr val="0000FF"/>
                </a:solidFill>
              </a:rPr>
              <a:t>缺陷统计分析报告</a:t>
            </a:r>
            <a:r>
              <a:rPr lang="zh-CN" altLang="en-US" sz="2000"/>
              <a:t>并完成产品测试总结报告；</a:t>
            </a:r>
            <a:endParaRPr lang="en-US" altLang="zh-CN" sz="2000"/>
          </a:p>
          <a:p>
            <a:pPr marL="914400" lvl="1" indent="-457200">
              <a:buFont typeface="+mj-lt"/>
              <a:buAutoNum type="arabicPeriod"/>
            </a:pPr>
            <a:r>
              <a:rPr lang="zh-CN" altLang="en-US" sz="2000"/>
              <a:t>完成测试团队的管理考核及业务培训工作。</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37</a:t>
            </a:fld>
            <a:endParaRPr lang="en-US" altLang="zh-CN"/>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测试人员职业发展图</a:t>
            </a:r>
          </a:p>
        </p:txBody>
      </p:sp>
      <p:sp>
        <p:nvSpPr>
          <p:cNvPr id="16387" name="页脚占位符 3"/>
          <p:cNvSpPr>
            <a:spLocks noGrp="1"/>
          </p:cNvSpPr>
          <p:nvPr>
            <p:ph type="ftr" sz="quarter" idx="10"/>
          </p:nvPr>
        </p:nvSpPr>
        <p:spPr>
          <a:noFill/>
        </p:spPr>
        <p:txBody>
          <a:bodyPr/>
          <a:lstStyle/>
          <a:p>
            <a:fld id="{6A5C8317-D465-4DC1-B9AF-3A351C6EC826}" type="slidenum">
              <a:rPr lang="en-US" altLang="zh-CN" smtClean="0">
                <a:ea typeface="宋体" charset="-122"/>
              </a:rPr>
              <a:pPr/>
              <a:t>38</a:t>
            </a:fld>
            <a:endParaRPr lang="en-US" altLang="zh-CN">
              <a:ea typeface="宋体" charset="-122"/>
            </a:endParaRPr>
          </a:p>
        </p:txBody>
      </p:sp>
      <p:sp>
        <p:nvSpPr>
          <p:cNvPr id="16388" name="Line 67"/>
          <p:cNvSpPr>
            <a:spLocks noChangeShapeType="1"/>
          </p:cNvSpPr>
          <p:nvPr/>
        </p:nvSpPr>
        <p:spPr bwMode="auto">
          <a:xfrm>
            <a:off x="1905000" y="2773363"/>
            <a:ext cx="0" cy="595312"/>
          </a:xfrm>
          <a:prstGeom prst="line">
            <a:avLst/>
          </a:prstGeom>
          <a:noFill/>
          <a:ln w="12700">
            <a:solidFill>
              <a:srgbClr val="000000"/>
            </a:solidFill>
            <a:round/>
            <a:headEnd/>
            <a:tailEnd type="triangle" w="med" len="med"/>
          </a:ln>
        </p:spPr>
        <p:txBody>
          <a:bodyPr/>
          <a:lstStyle/>
          <a:p>
            <a:endParaRPr lang="zh-CN" altLang="en-US"/>
          </a:p>
        </p:txBody>
      </p:sp>
      <p:sp>
        <p:nvSpPr>
          <p:cNvPr id="16389" name="Line 68"/>
          <p:cNvSpPr>
            <a:spLocks noChangeShapeType="1"/>
          </p:cNvSpPr>
          <p:nvPr/>
        </p:nvSpPr>
        <p:spPr bwMode="auto">
          <a:xfrm>
            <a:off x="3048000" y="2773363"/>
            <a:ext cx="0" cy="595312"/>
          </a:xfrm>
          <a:prstGeom prst="line">
            <a:avLst/>
          </a:prstGeom>
          <a:noFill/>
          <a:ln w="12700">
            <a:solidFill>
              <a:srgbClr val="000000"/>
            </a:solidFill>
            <a:round/>
            <a:headEnd/>
            <a:tailEnd type="triangle" w="med" len="med"/>
          </a:ln>
        </p:spPr>
        <p:txBody>
          <a:bodyPr/>
          <a:lstStyle/>
          <a:p>
            <a:endParaRPr lang="zh-CN" altLang="en-US"/>
          </a:p>
        </p:txBody>
      </p:sp>
      <p:sp>
        <p:nvSpPr>
          <p:cNvPr id="16390" name="Line 69"/>
          <p:cNvSpPr>
            <a:spLocks noChangeShapeType="1"/>
          </p:cNvSpPr>
          <p:nvPr/>
        </p:nvSpPr>
        <p:spPr bwMode="auto">
          <a:xfrm>
            <a:off x="4762500" y="2773363"/>
            <a:ext cx="0" cy="595312"/>
          </a:xfrm>
          <a:prstGeom prst="line">
            <a:avLst/>
          </a:prstGeom>
          <a:noFill/>
          <a:ln w="12700">
            <a:solidFill>
              <a:srgbClr val="000000"/>
            </a:solidFill>
            <a:round/>
            <a:headEnd/>
            <a:tailEnd type="triangle" w="med" len="med"/>
          </a:ln>
        </p:spPr>
        <p:txBody>
          <a:bodyPr/>
          <a:lstStyle/>
          <a:p>
            <a:endParaRPr lang="zh-CN" altLang="en-US"/>
          </a:p>
        </p:txBody>
      </p:sp>
      <p:sp>
        <p:nvSpPr>
          <p:cNvPr id="16391" name="Line 70"/>
          <p:cNvSpPr>
            <a:spLocks noChangeShapeType="1"/>
          </p:cNvSpPr>
          <p:nvPr/>
        </p:nvSpPr>
        <p:spPr bwMode="auto">
          <a:xfrm>
            <a:off x="6134100" y="2773363"/>
            <a:ext cx="0" cy="595312"/>
          </a:xfrm>
          <a:prstGeom prst="line">
            <a:avLst/>
          </a:prstGeom>
          <a:noFill/>
          <a:ln w="12700">
            <a:solidFill>
              <a:srgbClr val="000000"/>
            </a:solidFill>
            <a:round/>
            <a:headEnd/>
            <a:tailEnd type="triangle" w="med" len="med"/>
          </a:ln>
        </p:spPr>
        <p:txBody>
          <a:bodyPr/>
          <a:lstStyle/>
          <a:p>
            <a:endParaRPr lang="zh-CN" altLang="en-US"/>
          </a:p>
        </p:txBody>
      </p:sp>
      <p:sp>
        <p:nvSpPr>
          <p:cNvPr id="16392" name="Line 72"/>
          <p:cNvSpPr>
            <a:spLocks noChangeShapeType="1"/>
          </p:cNvSpPr>
          <p:nvPr/>
        </p:nvSpPr>
        <p:spPr bwMode="auto">
          <a:xfrm>
            <a:off x="4762500" y="3665538"/>
            <a:ext cx="0" cy="990600"/>
          </a:xfrm>
          <a:prstGeom prst="line">
            <a:avLst/>
          </a:prstGeom>
          <a:noFill/>
          <a:ln w="12700">
            <a:solidFill>
              <a:srgbClr val="000000"/>
            </a:solidFill>
            <a:round/>
            <a:headEnd/>
            <a:tailEnd/>
          </a:ln>
        </p:spPr>
        <p:txBody>
          <a:bodyPr/>
          <a:lstStyle/>
          <a:p>
            <a:endParaRPr lang="zh-CN" altLang="en-US"/>
          </a:p>
        </p:txBody>
      </p:sp>
      <p:sp>
        <p:nvSpPr>
          <p:cNvPr id="16393" name="Line 73"/>
          <p:cNvSpPr>
            <a:spLocks noChangeShapeType="1"/>
          </p:cNvSpPr>
          <p:nvPr/>
        </p:nvSpPr>
        <p:spPr bwMode="auto">
          <a:xfrm>
            <a:off x="1905000" y="3665538"/>
            <a:ext cx="0" cy="1387475"/>
          </a:xfrm>
          <a:prstGeom prst="line">
            <a:avLst/>
          </a:prstGeom>
          <a:noFill/>
          <a:ln w="12700">
            <a:solidFill>
              <a:srgbClr val="000000"/>
            </a:solidFill>
            <a:round/>
            <a:headEnd/>
            <a:tailEnd/>
          </a:ln>
        </p:spPr>
        <p:txBody>
          <a:bodyPr/>
          <a:lstStyle/>
          <a:p>
            <a:endParaRPr lang="zh-CN" altLang="en-US"/>
          </a:p>
        </p:txBody>
      </p:sp>
      <p:sp>
        <p:nvSpPr>
          <p:cNvPr id="16394" name="Line 74"/>
          <p:cNvSpPr>
            <a:spLocks noChangeShapeType="1"/>
          </p:cNvSpPr>
          <p:nvPr/>
        </p:nvSpPr>
        <p:spPr bwMode="auto">
          <a:xfrm>
            <a:off x="3048000" y="3665538"/>
            <a:ext cx="0" cy="2027237"/>
          </a:xfrm>
          <a:prstGeom prst="line">
            <a:avLst/>
          </a:prstGeom>
          <a:noFill/>
          <a:ln w="12700">
            <a:solidFill>
              <a:srgbClr val="000000"/>
            </a:solidFill>
            <a:round/>
            <a:headEnd/>
            <a:tailEnd/>
          </a:ln>
        </p:spPr>
        <p:txBody>
          <a:bodyPr/>
          <a:lstStyle/>
          <a:p>
            <a:endParaRPr lang="zh-CN" altLang="en-US"/>
          </a:p>
        </p:txBody>
      </p:sp>
      <p:sp>
        <p:nvSpPr>
          <p:cNvPr id="18" name="Rectangle 76"/>
          <p:cNvSpPr>
            <a:spLocks noChangeArrowheads="1"/>
          </p:cNvSpPr>
          <p:nvPr/>
        </p:nvSpPr>
        <p:spPr bwMode="auto">
          <a:xfrm>
            <a:off x="1447800" y="3363913"/>
            <a:ext cx="914400" cy="296862"/>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a:solidFill>
                  <a:srgbClr val="FF0000"/>
                </a:solidFill>
                <a:latin typeface="Times New Roman" pitchFamily="18" charset="0"/>
                <a:ea typeface="宋体" pitchFamily="2" charset="-122"/>
              </a:rPr>
              <a:t>管理方面</a:t>
            </a:r>
            <a:endParaRPr lang="zh-CN" altLang="en-US" sz="1400" b="1" i="0">
              <a:solidFill>
                <a:srgbClr val="FF0000"/>
              </a:solidFill>
              <a:effectLst>
                <a:outerShdw blurRad="38100" dist="38100" dir="2700000" algn="tl">
                  <a:srgbClr val="C0C0C0"/>
                </a:outerShdw>
              </a:effectLst>
              <a:ea typeface="宋体" pitchFamily="2" charset="-122"/>
            </a:endParaRPr>
          </a:p>
        </p:txBody>
      </p:sp>
      <p:sp>
        <p:nvSpPr>
          <p:cNvPr id="19" name="Rectangle 77"/>
          <p:cNvSpPr>
            <a:spLocks noChangeArrowheads="1"/>
          </p:cNvSpPr>
          <p:nvPr/>
        </p:nvSpPr>
        <p:spPr bwMode="auto">
          <a:xfrm>
            <a:off x="2705100" y="3363913"/>
            <a:ext cx="952500" cy="296862"/>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a:solidFill>
                  <a:srgbClr val="FF0000"/>
                </a:solidFill>
                <a:latin typeface="Times New Roman" pitchFamily="18" charset="0"/>
                <a:ea typeface="宋体" pitchFamily="2" charset="-122"/>
              </a:rPr>
              <a:t>技术专家</a:t>
            </a:r>
            <a:endParaRPr lang="zh-CN" altLang="en-US" sz="1400" b="1" i="0">
              <a:solidFill>
                <a:srgbClr val="FF0000"/>
              </a:solidFill>
              <a:effectLst>
                <a:outerShdw blurRad="38100" dist="38100" dir="2700000" algn="tl">
                  <a:srgbClr val="C0C0C0"/>
                </a:outerShdw>
              </a:effectLst>
              <a:ea typeface="宋体" pitchFamily="2" charset="-122"/>
            </a:endParaRPr>
          </a:p>
        </p:txBody>
      </p:sp>
      <p:sp>
        <p:nvSpPr>
          <p:cNvPr id="20" name="Rectangle 78"/>
          <p:cNvSpPr>
            <a:spLocks noChangeArrowheads="1"/>
          </p:cNvSpPr>
          <p:nvPr/>
        </p:nvSpPr>
        <p:spPr bwMode="auto">
          <a:xfrm>
            <a:off x="4419600" y="3363913"/>
            <a:ext cx="914400" cy="296862"/>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a:solidFill>
                  <a:srgbClr val="FF0000"/>
                </a:solidFill>
                <a:latin typeface="Times New Roman" pitchFamily="18" charset="0"/>
                <a:ea typeface="宋体" pitchFamily="2" charset="-122"/>
              </a:rPr>
              <a:t>质量保证</a:t>
            </a:r>
            <a:endParaRPr lang="zh-CN" altLang="en-US" sz="1400" b="1" i="0">
              <a:solidFill>
                <a:srgbClr val="FF0000"/>
              </a:solidFill>
              <a:effectLst>
                <a:outerShdw blurRad="38100" dist="38100" dir="2700000" algn="tl">
                  <a:srgbClr val="C0C0C0"/>
                </a:outerShdw>
              </a:effectLst>
              <a:ea typeface="宋体" pitchFamily="2" charset="-122"/>
            </a:endParaRPr>
          </a:p>
        </p:txBody>
      </p:sp>
      <p:sp>
        <p:nvSpPr>
          <p:cNvPr id="21" name="Rectangle 79"/>
          <p:cNvSpPr>
            <a:spLocks noChangeArrowheads="1"/>
          </p:cNvSpPr>
          <p:nvPr/>
        </p:nvSpPr>
        <p:spPr bwMode="auto">
          <a:xfrm>
            <a:off x="5676900" y="3363913"/>
            <a:ext cx="1028700" cy="296862"/>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dirty="0">
                <a:solidFill>
                  <a:srgbClr val="FF0000"/>
                </a:solidFill>
                <a:latin typeface="Times New Roman" pitchFamily="18" charset="0"/>
                <a:ea typeface="宋体" pitchFamily="2" charset="-122"/>
              </a:rPr>
              <a:t>技术支持</a:t>
            </a:r>
            <a:endParaRPr lang="zh-CN" altLang="en-US" sz="1400" b="1" i="0" dirty="0">
              <a:solidFill>
                <a:srgbClr val="FF0000"/>
              </a:solidFill>
              <a:effectLst>
                <a:outerShdw blurRad="38100" dist="38100" dir="2700000" algn="tl">
                  <a:srgbClr val="C0C0C0"/>
                </a:outerShdw>
              </a:effectLst>
              <a:ea typeface="宋体" pitchFamily="2" charset="-122"/>
            </a:endParaRPr>
          </a:p>
        </p:txBody>
      </p:sp>
      <p:sp>
        <p:nvSpPr>
          <p:cNvPr id="22" name="Rectangle 80"/>
          <p:cNvSpPr>
            <a:spLocks noChangeArrowheads="1"/>
          </p:cNvSpPr>
          <p:nvPr/>
        </p:nvSpPr>
        <p:spPr bwMode="auto">
          <a:xfrm>
            <a:off x="1447800" y="3970338"/>
            <a:ext cx="914400" cy="296862"/>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a:latin typeface="Times New Roman" pitchFamily="18" charset="0"/>
                <a:ea typeface="宋体" pitchFamily="2" charset="-122"/>
              </a:rPr>
              <a:t>测试组长</a:t>
            </a:r>
            <a:endParaRPr lang="zh-CN" altLang="en-US" sz="1400" b="1" i="0">
              <a:effectLst>
                <a:outerShdw blurRad="38100" dist="38100" dir="2700000" algn="tl">
                  <a:srgbClr val="C0C0C0"/>
                </a:outerShdw>
              </a:effectLst>
              <a:ea typeface="宋体" pitchFamily="2" charset="-122"/>
            </a:endParaRPr>
          </a:p>
        </p:txBody>
      </p:sp>
      <p:sp>
        <p:nvSpPr>
          <p:cNvPr id="23" name="Rectangle 81"/>
          <p:cNvSpPr>
            <a:spLocks noChangeArrowheads="1"/>
          </p:cNvSpPr>
          <p:nvPr/>
        </p:nvSpPr>
        <p:spPr bwMode="auto">
          <a:xfrm>
            <a:off x="1447800" y="4370388"/>
            <a:ext cx="914400" cy="296862"/>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a:latin typeface="Times New Roman" pitchFamily="18" charset="0"/>
                <a:ea typeface="宋体" pitchFamily="2" charset="-122"/>
              </a:rPr>
              <a:t>测试经理</a:t>
            </a:r>
            <a:endParaRPr lang="zh-CN" altLang="en-US" sz="1400" b="1" i="0">
              <a:effectLst>
                <a:outerShdw blurRad="38100" dist="38100" dir="2700000" algn="tl">
                  <a:srgbClr val="C0C0C0"/>
                </a:outerShdw>
              </a:effectLst>
              <a:ea typeface="宋体" pitchFamily="2" charset="-122"/>
            </a:endParaRPr>
          </a:p>
        </p:txBody>
      </p:sp>
      <p:sp>
        <p:nvSpPr>
          <p:cNvPr id="24" name="Rectangle 82"/>
          <p:cNvSpPr>
            <a:spLocks noChangeArrowheads="1"/>
          </p:cNvSpPr>
          <p:nvPr/>
        </p:nvSpPr>
        <p:spPr bwMode="auto">
          <a:xfrm>
            <a:off x="2705100" y="3957638"/>
            <a:ext cx="1600200" cy="296862"/>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a:latin typeface="Times New Roman" pitchFamily="18" charset="0"/>
                <a:ea typeface="宋体" pitchFamily="2" charset="-122"/>
              </a:rPr>
              <a:t>行业测试专家</a:t>
            </a:r>
            <a:endParaRPr lang="zh-CN" altLang="en-US" sz="1400" b="1" i="0">
              <a:effectLst>
                <a:outerShdw blurRad="38100" dist="38100" dir="2700000" algn="tl">
                  <a:srgbClr val="C0C0C0"/>
                </a:outerShdw>
              </a:effectLst>
              <a:ea typeface="宋体" pitchFamily="2" charset="-122"/>
            </a:endParaRPr>
          </a:p>
        </p:txBody>
      </p:sp>
      <p:sp>
        <p:nvSpPr>
          <p:cNvPr id="25" name="Rectangle 83"/>
          <p:cNvSpPr>
            <a:spLocks noChangeArrowheads="1"/>
          </p:cNvSpPr>
          <p:nvPr/>
        </p:nvSpPr>
        <p:spPr bwMode="auto">
          <a:xfrm>
            <a:off x="2705100" y="4352925"/>
            <a:ext cx="1600200" cy="296863"/>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a:latin typeface="Times New Roman" pitchFamily="18" charset="0"/>
                <a:ea typeface="宋体" pitchFamily="2" charset="-122"/>
              </a:rPr>
              <a:t>自动化测试专家</a:t>
            </a:r>
            <a:endParaRPr lang="zh-CN" altLang="en-US" sz="1400" b="1" i="0">
              <a:effectLst>
                <a:outerShdw blurRad="38100" dist="38100" dir="2700000" algn="tl">
                  <a:srgbClr val="C0C0C0"/>
                </a:outerShdw>
              </a:effectLst>
              <a:ea typeface="宋体" pitchFamily="2" charset="-122"/>
            </a:endParaRPr>
          </a:p>
        </p:txBody>
      </p:sp>
      <p:sp>
        <p:nvSpPr>
          <p:cNvPr id="26" name="Rectangle 84"/>
          <p:cNvSpPr>
            <a:spLocks noChangeArrowheads="1"/>
          </p:cNvSpPr>
          <p:nvPr/>
        </p:nvSpPr>
        <p:spPr bwMode="auto">
          <a:xfrm>
            <a:off x="2705100" y="4748213"/>
            <a:ext cx="1600200" cy="296862"/>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a:latin typeface="Times New Roman" pitchFamily="18" charset="0"/>
                <a:ea typeface="宋体" pitchFamily="2" charset="-122"/>
              </a:rPr>
              <a:t>白盒测试</a:t>
            </a:r>
            <a:endParaRPr lang="zh-CN" altLang="en-US" sz="1400" b="1" i="0">
              <a:effectLst>
                <a:outerShdw blurRad="38100" dist="38100" dir="2700000" algn="tl">
                  <a:srgbClr val="C0C0C0"/>
                </a:outerShdw>
              </a:effectLst>
              <a:ea typeface="宋体" pitchFamily="2" charset="-122"/>
            </a:endParaRPr>
          </a:p>
        </p:txBody>
      </p:sp>
      <p:sp>
        <p:nvSpPr>
          <p:cNvPr id="27" name="Rectangle 85"/>
          <p:cNvSpPr>
            <a:spLocks noChangeArrowheads="1"/>
          </p:cNvSpPr>
          <p:nvPr/>
        </p:nvSpPr>
        <p:spPr bwMode="auto">
          <a:xfrm>
            <a:off x="2667000" y="5181600"/>
            <a:ext cx="2590800" cy="304800"/>
          </a:xfrm>
          <a:prstGeom prst="rect">
            <a:avLst/>
          </a:prstGeom>
          <a:solidFill>
            <a:srgbClr val="FFFFFF"/>
          </a:solidFill>
          <a:ln w="12700">
            <a:solidFill>
              <a:srgbClr val="000000"/>
            </a:solidFill>
            <a:miter lim="800000"/>
            <a:headEnd/>
            <a:tailEnd/>
          </a:ln>
        </p:spPr>
        <p:txBody>
          <a:bodyPr/>
          <a:lstStyle/>
          <a:p>
            <a:pPr marL="342900" indent="-342900" algn="ctr">
              <a:defRPr/>
            </a:pPr>
            <a:r>
              <a:rPr lang="zh-CN" altLang="en-US" sz="1400" b="1" i="0" dirty="0">
                <a:latin typeface="Times New Roman" pitchFamily="18" charset="0"/>
                <a:ea typeface="宋体" pitchFamily="2" charset="-122"/>
              </a:rPr>
              <a:t>测试分析师</a:t>
            </a:r>
            <a:r>
              <a:rPr lang="en-US" altLang="zh-CN" sz="1400" b="1" i="0" dirty="0">
                <a:latin typeface="Times New Roman" pitchFamily="18" charset="0"/>
                <a:ea typeface="宋体" pitchFamily="2" charset="-122"/>
              </a:rPr>
              <a:t>\</a:t>
            </a:r>
            <a:r>
              <a:rPr lang="zh-CN" altLang="en-US" sz="1400" b="1" i="0" dirty="0">
                <a:latin typeface="Times New Roman" pitchFamily="18" charset="0"/>
                <a:ea typeface="宋体" pitchFamily="2" charset="-122"/>
              </a:rPr>
              <a:t>测试数据挖掘人员</a:t>
            </a:r>
            <a:endParaRPr lang="zh-CN" altLang="en-US" sz="1400" b="1" i="0" dirty="0">
              <a:effectLst>
                <a:outerShdw blurRad="38100" dist="38100" dir="2700000" algn="tl">
                  <a:srgbClr val="C0C0C0"/>
                </a:outerShdw>
              </a:effectLst>
              <a:ea typeface="宋体" pitchFamily="2" charset="-122"/>
            </a:endParaRPr>
          </a:p>
        </p:txBody>
      </p:sp>
      <p:sp>
        <p:nvSpPr>
          <p:cNvPr id="28" name="Rectangle 86"/>
          <p:cNvSpPr>
            <a:spLocks noChangeArrowheads="1"/>
          </p:cNvSpPr>
          <p:nvPr/>
        </p:nvSpPr>
        <p:spPr bwMode="auto">
          <a:xfrm>
            <a:off x="2667000" y="5715000"/>
            <a:ext cx="1600200" cy="296863"/>
          </a:xfrm>
          <a:prstGeom prst="rect">
            <a:avLst/>
          </a:prstGeom>
          <a:solidFill>
            <a:srgbClr val="FFFFFF"/>
          </a:solidFill>
          <a:ln w="12700">
            <a:solidFill>
              <a:srgbClr val="000000"/>
            </a:solidFill>
            <a:miter lim="800000"/>
            <a:headEnd/>
            <a:tailEnd/>
          </a:ln>
        </p:spPr>
        <p:txBody>
          <a:bodyPr/>
          <a:lstStyle/>
          <a:p>
            <a:pPr marL="342900" indent="-342900" algn="just">
              <a:defRPr/>
            </a:pPr>
            <a:r>
              <a:rPr lang="en-US" altLang="zh-CN" sz="1400" b="1" i="0" dirty="0">
                <a:latin typeface="Times New Roman" pitchFamily="18" charset="0"/>
                <a:ea typeface="宋体" pitchFamily="2" charset="-122"/>
              </a:rPr>
              <a:t>UE</a:t>
            </a:r>
            <a:r>
              <a:rPr lang="zh-CN" altLang="en-US" sz="1400" b="1" i="0" dirty="0">
                <a:latin typeface="Times New Roman" pitchFamily="18" charset="0"/>
                <a:ea typeface="宋体" pitchFamily="2" charset="-122"/>
              </a:rPr>
              <a:t>研究专家</a:t>
            </a:r>
            <a:endParaRPr lang="zh-CN" altLang="en-US" sz="1400" b="1" i="0" dirty="0">
              <a:effectLst>
                <a:outerShdw blurRad="38100" dist="38100" dir="2700000" algn="tl">
                  <a:srgbClr val="C0C0C0"/>
                </a:outerShdw>
              </a:effectLst>
              <a:ea typeface="宋体" pitchFamily="2" charset="-122"/>
            </a:endParaRPr>
          </a:p>
        </p:txBody>
      </p:sp>
      <p:sp>
        <p:nvSpPr>
          <p:cNvPr id="29" name="Rectangle 87"/>
          <p:cNvSpPr>
            <a:spLocks noChangeArrowheads="1"/>
          </p:cNvSpPr>
          <p:nvPr/>
        </p:nvSpPr>
        <p:spPr bwMode="auto">
          <a:xfrm>
            <a:off x="1447800" y="4789488"/>
            <a:ext cx="914400" cy="296862"/>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a:latin typeface="Times New Roman" pitchFamily="18" charset="0"/>
                <a:ea typeface="宋体" pitchFamily="2" charset="-122"/>
              </a:rPr>
              <a:t>项目经理</a:t>
            </a:r>
            <a:endParaRPr lang="zh-CN" altLang="en-US" sz="1400" b="1" i="0">
              <a:effectLst>
                <a:outerShdw blurRad="38100" dist="38100" dir="2700000" algn="tl">
                  <a:srgbClr val="C0C0C0"/>
                </a:outerShdw>
              </a:effectLst>
              <a:ea typeface="宋体" pitchFamily="2" charset="-122"/>
            </a:endParaRPr>
          </a:p>
        </p:txBody>
      </p:sp>
      <p:sp>
        <p:nvSpPr>
          <p:cNvPr id="31" name="Rectangle 89"/>
          <p:cNvSpPr>
            <a:spLocks noChangeArrowheads="1"/>
          </p:cNvSpPr>
          <p:nvPr/>
        </p:nvSpPr>
        <p:spPr bwMode="auto">
          <a:xfrm>
            <a:off x="4419600" y="3957638"/>
            <a:ext cx="914400" cy="296862"/>
          </a:xfrm>
          <a:prstGeom prst="rect">
            <a:avLst/>
          </a:prstGeom>
          <a:solidFill>
            <a:srgbClr val="FFFFFF"/>
          </a:solidFill>
          <a:ln w="12700">
            <a:solidFill>
              <a:srgbClr val="000000"/>
            </a:solidFill>
            <a:miter lim="800000"/>
            <a:headEnd/>
            <a:tailEnd/>
          </a:ln>
        </p:spPr>
        <p:txBody>
          <a:bodyPr/>
          <a:lstStyle/>
          <a:p>
            <a:pPr marL="342900" indent="-342900" algn="just">
              <a:defRPr/>
            </a:pPr>
            <a:r>
              <a:rPr lang="en-US" altLang="zh-CN" sz="1400" b="1" i="0">
                <a:latin typeface="Times New Roman" pitchFamily="18" charset="0"/>
                <a:ea typeface="宋体" pitchFamily="2" charset="-122"/>
              </a:rPr>
              <a:t>SQA</a:t>
            </a:r>
            <a:endParaRPr lang="en-US" altLang="zh-CN" sz="1400" b="1" i="0">
              <a:effectLst>
                <a:outerShdw blurRad="38100" dist="38100" dir="2700000" algn="tl">
                  <a:srgbClr val="C0C0C0"/>
                </a:outerShdw>
              </a:effectLst>
              <a:ea typeface="宋体" pitchFamily="2" charset="-122"/>
            </a:endParaRPr>
          </a:p>
        </p:txBody>
      </p:sp>
      <p:sp>
        <p:nvSpPr>
          <p:cNvPr id="32" name="Rectangle 90"/>
          <p:cNvSpPr>
            <a:spLocks noChangeArrowheads="1"/>
          </p:cNvSpPr>
          <p:nvPr/>
        </p:nvSpPr>
        <p:spPr bwMode="auto">
          <a:xfrm>
            <a:off x="4419600" y="4384675"/>
            <a:ext cx="914400" cy="296863"/>
          </a:xfrm>
          <a:prstGeom prst="rect">
            <a:avLst/>
          </a:prstGeom>
          <a:solidFill>
            <a:srgbClr val="FFFFFF"/>
          </a:solidFill>
          <a:ln w="12700">
            <a:solidFill>
              <a:srgbClr val="000000"/>
            </a:solidFill>
            <a:miter lim="800000"/>
            <a:headEnd/>
            <a:tailEnd/>
          </a:ln>
        </p:spPr>
        <p:txBody>
          <a:bodyPr/>
          <a:lstStyle/>
          <a:p>
            <a:pPr marL="342900" indent="-342900" algn="just">
              <a:defRPr/>
            </a:pPr>
            <a:r>
              <a:rPr lang="zh-CN" altLang="en-US" sz="1400" b="1" i="0">
                <a:latin typeface="Times New Roman" pitchFamily="18" charset="0"/>
                <a:ea typeface="宋体" pitchFamily="2" charset="-122"/>
              </a:rPr>
              <a:t>质量经理</a:t>
            </a:r>
            <a:endParaRPr lang="zh-CN" altLang="en-US" sz="1400" b="1" i="0">
              <a:effectLst>
                <a:outerShdw blurRad="38100" dist="38100" dir="2700000" algn="tl">
                  <a:srgbClr val="C0C0C0"/>
                </a:outerShdw>
              </a:effectLst>
              <a:ea typeface="宋体" pitchFamily="2" charset="-122"/>
            </a:endParaRPr>
          </a:p>
        </p:txBody>
      </p:sp>
      <p:grpSp>
        <p:nvGrpSpPr>
          <p:cNvPr id="16409" name="Group 91"/>
          <p:cNvGrpSpPr>
            <a:grpSpLocks/>
          </p:cNvGrpSpPr>
          <p:nvPr/>
        </p:nvGrpSpPr>
        <p:grpSpPr bwMode="auto">
          <a:xfrm>
            <a:off x="1905000" y="989013"/>
            <a:ext cx="4229100" cy="1781175"/>
            <a:chOff x="2520" y="1284"/>
            <a:chExt cx="6660" cy="2808"/>
          </a:xfrm>
        </p:grpSpPr>
        <p:sp>
          <p:nvSpPr>
            <p:cNvPr id="34" name="Rectangle 92"/>
            <p:cNvSpPr>
              <a:spLocks noChangeArrowheads="1"/>
            </p:cNvSpPr>
            <p:nvPr/>
          </p:nvSpPr>
          <p:spPr bwMode="auto">
            <a:xfrm>
              <a:off x="4320" y="1284"/>
              <a:ext cx="2520" cy="468"/>
            </a:xfrm>
            <a:prstGeom prst="rect">
              <a:avLst/>
            </a:prstGeom>
            <a:solidFill>
              <a:srgbClr val="FFFFFF"/>
            </a:solidFill>
            <a:ln w="12700">
              <a:solidFill>
                <a:srgbClr val="000000"/>
              </a:solidFill>
              <a:miter lim="800000"/>
              <a:headEnd/>
              <a:tailEnd/>
            </a:ln>
          </p:spPr>
          <p:txBody>
            <a:bodyPr/>
            <a:lstStyle/>
            <a:p>
              <a:pPr marL="342900" indent="-342900" algn="ctr">
                <a:defRPr/>
              </a:pPr>
              <a:r>
                <a:rPr lang="zh-CN" altLang="en-US" sz="1400" b="1" i="0" dirty="0">
                  <a:latin typeface="Times New Roman" pitchFamily="18" charset="0"/>
                  <a:ea typeface="宋体" pitchFamily="2" charset="-122"/>
                </a:rPr>
                <a:t>初级测试工程师</a:t>
              </a:r>
              <a:endParaRPr lang="zh-CN" altLang="en-US" sz="1400" b="1" i="0" dirty="0">
                <a:effectLst>
                  <a:outerShdw blurRad="38100" dist="38100" dir="2700000" algn="tl">
                    <a:srgbClr val="C0C0C0"/>
                  </a:outerShdw>
                </a:effectLst>
                <a:ea typeface="宋体" pitchFamily="2" charset="-122"/>
              </a:endParaRPr>
            </a:p>
          </p:txBody>
        </p:sp>
        <p:sp>
          <p:nvSpPr>
            <p:cNvPr id="35" name="Rectangle 93"/>
            <p:cNvSpPr>
              <a:spLocks noChangeArrowheads="1"/>
            </p:cNvSpPr>
            <p:nvPr/>
          </p:nvSpPr>
          <p:spPr bwMode="auto">
            <a:xfrm>
              <a:off x="4320" y="2065"/>
              <a:ext cx="2520" cy="468"/>
            </a:xfrm>
            <a:prstGeom prst="rect">
              <a:avLst/>
            </a:prstGeom>
            <a:solidFill>
              <a:srgbClr val="FFFFFF"/>
            </a:solidFill>
            <a:ln w="12700">
              <a:solidFill>
                <a:srgbClr val="000000"/>
              </a:solidFill>
              <a:miter lim="800000"/>
              <a:headEnd/>
              <a:tailEnd/>
            </a:ln>
          </p:spPr>
          <p:txBody>
            <a:bodyPr/>
            <a:lstStyle/>
            <a:p>
              <a:pPr marL="342900" indent="-342900" algn="ctr">
                <a:defRPr/>
              </a:pPr>
              <a:r>
                <a:rPr lang="zh-CN" altLang="en-US" sz="1400" b="1" i="0">
                  <a:latin typeface="Times New Roman" pitchFamily="18" charset="0"/>
                  <a:ea typeface="宋体" pitchFamily="2" charset="-122"/>
                </a:rPr>
                <a:t>测试工程师</a:t>
              </a:r>
              <a:endParaRPr lang="zh-CN" altLang="en-US" sz="1400" b="1" i="0">
                <a:effectLst>
                  <a:outerShdw blurRad="38100" dist="38100" dir="2700000" algn="tl">
                    <a:srgbClr val="C0C0C0"/>
                  </a:outerShdw>
                </a:effectLst>
                <a:ea typeface="宋体" pitchFamily="2" charset="-122"/>
              </a:endParaRPr>
            </a:p>
          </p:txBody>
        </p:sp>
        <p:sp>
          <p:nvSpPr>
            <p:cNvPr id="36" name="Rectangle 94"/>
            <p:cNvSpPr>
              <a:spLocks noChangeArrowheads="1"/>
            </p:cNvSpPr>
            <p:nvPr/>
          </p:nvSpPr>
          <p:spPr bwMode="auto">
            <a:xfrm>
              <a:off x="4320" y="2843"/>
              <a:ext cx="2520" cy="468"/>
            </a:xfrm>
            <a:prstGeom prst="rect">
              <a:avLst/>
            </a:prstGeom>
            <a:solidFill>
              <a:srgbClr val="FFFFFF"/>
            </a:solidFill>
            <a:ln w="12700">
              <a:solidFill>
                <a:srgbClr val="000000"/>
              </a:solidFill>
              <a:miter lim="800000"/>
              <a:headEnd/>
              <a:tailEnd/>
            </a:ln>
          </p:spPr>
          <p:txBody>
            <a:bodyPr lIns="36000" rIns="36000"/>
            <a:lstStyle/>
            <a:p>
              <a:pPr marL="342900" indent="-342900" algn="ctr">
                <a:defRPr/>
              </a:pPr>
              <a:r>
                <a:rPr lang="zh-CN" altLang="en-US" sz="1400" b="1" i="0" dirty="0">
                  <a:latin typeface="Times New Roman" pitchFamily="18" charset="0"/>
                  <a:ea typeface="宋体" pitchFamily="2" charset="-122"/>
                </a:rPr>
                <a:t>中</a:t>
              </a:r>
              <a:r>
                <a:rPr lang="en-US" altLang="zh-CN" sz="1400" b="1" i="0" dirty="0">
                  <a:latin typeface="Times New Roman" pitchFamily="18" charset="0"/>
                  <a:ea typeface="宋体" pitchFamily="2" charset="-122"/>
                </a:rPr>
                <a:t>/</a:t>
              </a:r>
              <a:r>
                <a:rPr lang="zh-CN" altLang="en-US" sz="1400" b="1" i="0" dirty="0">
                  <a:latin typeface="Times New Roman" pitchFamily="18" charset="0"/>
                  <a:ea typeface="宋体" pitchFamily="2" charset="-122"/>
                </a:rPr>
                <a:t>高级测试工程师</a:t>
              </a:r>
              <a:endParaRPr lang="zh-CN" altLang="en-US" sz="1400" b="1" i="0" dirty="0">
                <a:effectLst>
                  <a:outerShdw blurRad="38100" dist="38100" dir="2700000" algn="tl">
                    <a:srgbClr val="C0C0C0"/>
                  </a:outerShdw>
                </a:effectLst>
                <a:ea typeface="宋体" pitchFamily="2" charset="-122"/>
              </a:endParaRPr>
            </a:p>
          </p:txBody>
        </p:sp>
        <p:sp>
          <p:nvSpPr>
            <p:cNvPr id="16415" name="Line 95"/>
            <p:cNvSpPr>
              <a:spLocks noChangeShapeType="1"/>
            </p:cNvSpPr>
            <p:nvPr/>
          </p:nvSpPr>
          <p:spPr bwMode="auto">
            <a:xfrm>
              <a:off x="5580" y="1752"/>
              <a:ext cx="0" cy="390"/>
            </a:xfrm>
            <a:prstGeom prst="line">
              <a:avLst/>
            </a:prstGeom>
            <a:noFill/>
            <a:ln w="12700">
              <a:solidFill>
                <a:srgbClr val="000000"/>
              </a:solidFill>
              <a:round/>
              <a:headEnd/>
              <a:tailEnd type="triangle" w="med" len="med"/>
            </a:ln>
          </p:spPr>
          <p:txBody>
            <a:bodyPr/>
            <a:lstStyle/>
            <a:p>
              <a:endParaRPr lang="zh-CN" altLang="en-US"/>
            </a:p>
          </p:txBody>
        </p:sp>
        <p:sp>
          <p:nvSpPr>
            <p:cNvPr id="16416" name="Line 96"/>
            <p:cNvSpPr>
              <a:spLocks noChangeShapeType="1"/>
            </p:cNvSpPr>
            <p:nvPr/>
          </p:nvSpPr>
          <p:spPr bwMode="auto">
            <a:xfrm>
              <a:off x="5580" y="2532"/>
              <a:ext cx="0" cy="312"/>
            </a:xfrm>
            <a:prstGeom prst="line">
              <a:avLst/>
            </a:prstGeom>
            <a:noFill/>
            <a:ln w="12700">
              <a:solidFill>
                <a:srgbClr val="000000"/>
              </a:solidFill>
              <a:round/>
              <a:headEnd/>
              <a:tailEnd type="triangle" w="med" len="med"/>
            </a:ln>
          </p:spPr>
          <p:txBody>
            <a:bodyPr/>
            <a:lstStyle/>
            <a:p>
              <a:endParaRPr lang="zh-CN" altLang="en-US"/>
            </a:p>
          </p:txBody>
        </p:sp>
        <p:sp>
          <p:nvSpPr>
            <p:cNvPr id="16417" name="Line 97"/>
            <p:cNvSpPr>
              <a:spLocks noChangeShapeType="1"/>
            </p:cNvSpPr>
            <p:nvPr/>
          </p:nvSpPr>
          <p:spPr bwMode="auto">
            <a:xfrm>
              <a:off x="5580" y="3312"/>
              <a:ext cx="0" cy="780"/>
            </a:xfrm>
            <a:prstGeom prst="line">
              <a:avLst/>
            </a:prstGeom>
            <a:noFill/>
            <a:ln w="12700">
              <a:solidFill>
                <a:srgbClr val="000000"/>
              </a:solidFill>
              <a:round/>
              <a:headEnd/>
              <a:tailEnd type="triangle" w="med" len="med"/>
            </a:ln>
          </p:spPr>
          <p:txBody>
            <a:bodyPr/>
            <a:lstStyle/>
            <a:p>
              <a:endParaRPr lang="zh-CN" altLang="en-US"/>
            </a:p>
          </p:txBody>
        </p:sp>
        <p:sp>
          <p:nvSpPr>
            <p:cNvPr id="16418" name="Line 98"/>
            <p:cNvSpPr>
              <a:spLocks noChangeShapeType="1"/>
            </p:cNvSpPr>
            <p:nvPr/>
          </p:nvSpPr>
          <p:spPr bwMode="auto">
            <a:xfrm>
              <a:off x="2520" y="4092"/>
              <a:ext cx="6660" cy="0"/>
            </a:xfrm>
            <a:prstGeom prst="line">
              <a:avLst/>
            </a:prstGeom>
            <a:noFill/>
            <a:ln w="12700">
              <a:solidFill>
                <a:srgbClr val="000000"/>
              </a:solidFill>
              <a:round/>
              <a:headEnd/>
              <a:tailEnd/>
            </a:ln>
          </p:spPr>
          <p:txBody>
            <a:bodyPr/>
            <a:lstStyle/>
            <a:p>
              <a:endParaRPr lang="zh-CN" altLang="en-US"/>
            </a:p>
          </p:txBody>
        </p:sp>
      </p:grpSp>
      <p:sp>
        <p:nvSpPr>
          <p:cNvPr id="16410" name="Line 100"/>
          <p:cNvSpPr>
            <a:spLocks noChangeShapeType="1"/>
          </p:cNvSpPr>
          <p:nvPr/>
        </p:nvSpPr>
        <p:spPr bwMode="auto">
          <a:xfrm>
            <a:off x="6134100" y="3665538"/>
            <a:ext cx="0" cy="296862"/>
          </a:xfrm>
          <a:prstGeom prst="line">
            <a:avLst/>
          </a:prstGeom>
          <a:noFill/>
          <a:ln w="12700">
            <a:solidFill>
              <a:srgbClr val="000000"/>
            </a:solidFill>
            <a:round/>
            <a:headEnd/>
            <a:tailEnd/>
          </a:ln>
        </p:spPr>
        <p:txBody>
          <a:bodyPr/>
          <a:lstStyle/>
          <a:p>
            <a:endParaRPr lang="zh-CN" altLang="en-US"/>
          </a:p>
        </p:txBody>
      </p:sp>
      <p:sp>
        <p:nvSpPr>
          <p:cNvPr id="16411" name="TextBox 41"/>
          <p:cNvSpPr txBox="1">
            <a:spLocks noChangeArrowheads="1"/>
          </p:cNvSpPr>
          <p:nvPr/>
        </p:nvSpPr>
        <p:spPr bwMode="auto">
          <a:xfrm>
            <a:off x="5715000" y="3962400"/>
            <a:ext cx="1905000" cy="954088"/>
          </a:xfrm>
          <a:prstGeom prst="rect">
            <a:avLst/>
          </a:prstGeom>
          <a:noFill/>
          <a:ln w="9525">
            <a:solidFill>
              <a:srgbClr val="000000"/>
            </a:solidFill>
            <a:miter lim="800000"/>
            <a:headEnd/>
            <a:tailEnd/>
          </a:ln>
        </p:spPr>
        <p:txBody>
          <a:bodyPr>
            <a:spAutoFit/>
          </a:bodyPr>
          <a:lstStyle/>
          <a:p>
            <a:r>
              <a:rPr lang="zh-CN" altLang="en-US" sz="1400" b="1" i="0">
                <a:latin typeface="Times New Roman" pitchFamily="18" charset="0"/>
              </a:rPr>
              <a:t>技术支持、咨询师或培训师，如给大公司提供自动化测试或培训、资源支持</a:t>
            </a:r>
            <a:endParaRPr lang="zh-CN" altLang="en-US" sz="140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软件测试流程</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39</a:t>
            </a:fld>
            <a:endParaRPr lang="en-US" altLang="zh-CN"/>
          </a:p>
        </p:txBody>
      </p:sp>
      <p:pic>
        <p:nvPicPr>
          <p:cNvPr id="1026" name="Picture 2"/>
          <p:cNvPicPr>
            <a:picLocks noChangeAspect="1" noChangeArrowheads="1"/>
          </p:cNvPicPr>
          <p:nvPr/>
        </p:nvPicPr>
        <p:blipFill>
          <a:blip r:embed="rId2"/>
          <a:srcRect/>
          <a:stretch>
            <a:fillRect/>
          </a:stretch>
        </p:blipFill>
        <p:spPr bwMode="auto">
          <a:xfrm>
            <a:off x="1295400" y="1219200"/>
            <a:ext cx="5887161" cy="4191000"/>
          </a:xfrm>
          <a:prstGeom prst="rect">
            <a:avLst/>
          </a:prstGeom>
          <a:noFill/>
          <a:ln w="9525">
            <a:noFill/>
            <a:miter lim="800000"/>
            <a:headEnd/>
            <a:tailEnd/>
          </a:ln>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a:t>RUP--Rational Unified Process</a:t>
            </a:r>
            <a:endParaRPr lang="zh-CN" altLang="en-US"/>
          </a:p>
        </p:txBody>
      </p:sp>
      <p:sp>
        <p:nvSpPr>
          <p:cNvPr id="5123" name="内容占位符 2"/>
          <p:cNvSpPr>
            <a:spLocks noGrp="1"/>
          </p:cNvSpPr>
          <p:nvPr>
            <p:ph idx="1"/>
          </p:nvPr>
        </p:nvSpPr>
        <p:spPr/>
        <p:txBody>
          <a:bodyPr/>
          <a:lstStyle/>
          <a:p>
            <a:pPr marL="358775"/>
            <a:r>
              <a:rPr lang="en-US" altLang="zh-CN" dirty="0"/>
              <a:t>RUP</a:t>
            </a:r>
            <a:r>
              <a:rPr lang="zh-CN" altLang="en-US" dirty="0"/>
              <a:t>是一个面向对象且基于网络的迭代式程序开发方法。</a:t>
            </a:r>
            <a:r>
              <a:rPr lang="en-US" altLang="zh-CN" dirty="0"/>
              <a:t>RUP</a:t>
            </a:r>
            <a:r>
              <a:rPr lang="zh-CN" altLang="en-US" dirty="0"/>
              <a:t>是</a:t>
            </a:r>
            <a:r>
              <a:rPr lang="zh-CN" altLang="en-US" dirty="0">
                <a:solidFill>
                  <a:srgbClr val="FF0000"/>
                </a:solidFill>
              </a:rPr>
              <a:t>用例驱动</a:t>
            </a:r>
            <a:r>
              <a:rPr lang="zh-CN" altLang="en-US" dirty="0"/>
              <a:t>，以</a:t>
            </a:r>
            <a:r>
              <a:rPr lang="zh-CN" altLang="en-US" dirty="0">
                <a:solidFill>
                  <a:srgbClr val="FF0000"/>
                </a:solidFill>
              </a:rPr>
              <a:t>架构为中心</a:t>
            </a:r>
            <a:r>
              <a:rPr lang="zh-CN" altLang="en-US" dirty="0"/>
              <a:t>，</a:t>
            </a:r>
            <a:r>
              <a:rPr lang="zh-CN" altLang="en-US" dirty="0">
                <a:solidFill>
                  <a:srgbClr val="FF0000"/>
                </a:solidFill>
              </a:rPr>
              <a:t>迭代</a:t>
            </a:r>
            <a:r>
              <a:rPr lang="zh-CN" altLang="en-US" dirty="0"/>
              <a:t>和</a:t>
            </a:r>
            <a:r>
              <a:rPr lang="zh-CN" altLang="en-US" dirty="0">
                <a:solidFill>
                  <a:srgbClr val="FF0000"/>
                </a:solidFill>
              </a:rPr>
              <a:t>增量</a:t>
            </a:r>
            <a:r>
              <a:rPr lang="zh-CN" altLang="en-US" dirty="0"/>
              <a:t>方法。</a:t>
            </a:r>
            <a:endParaRPr lang="en-US" altLang="zh-CN" dirty="0"/>
          </a:p>
          <a:p>
            <a:pPr marL="358775"/>
            <a:r>
              <a:rPr lang="en-US" altLang="zh-CN" dirty="0"/>
              <a:t>RUP</a:t>
            </a:r>
            <a:r>
              <a:rPr lang="zh-CN" altLang="en-US" dirty="0"/>
              <a:t>的开发过程</a:t>
            </a:r>
            <a:endParaRPr lang="en-US" altLang="zh-CN" dirty="0"/>
          </a:p>
          <a:p>
            <a:pPr lvl="1"/>
            <a:r>
              <a:rPr lang="zh-CN" altLang="en-US" dirty="0">
                <a:cs typeface="楷体_GB2312" pitchFamily="49" charset="-122"/>
              </a:rPr>
              <a:t>初始阶段</a:t>
            </a:r>
            <a:endParaRPr lang="en-US" altLang="zh-CN" dirty="0">
              <a:cs typeface="楷体_GB2312" pitchFamily="49" charset="-122"/>
            </a:endParaRPr>
          </a:p>
          <a:p>
            <a:pPr lvl="1"/>
            <a:r>
              <a:rPr lang="zh-CN" altLang="en-US" dirty="0">
                <a:cs typeface="楷体_GB2312" pitchFamily="49" charset="-122"/>
              </a:rPr>
              <a:t>细化阶段</a:t>
            </a:r>
            <a:endParaRPr lang="en-US" altLang="zh-CN" dirty="0">
              <a:cs typeface="楷体_GB2312" pitchFamily="49" charset="-122"/>
            </a:endParaRPr>
          </a:p>
          <a:p>
            <a:pPr lvl="1"/>
            <a:r>
              <a:rPr lang="zh-CN" altLang="en-US" dirty="0">
                <a:cs typeface="楷体_GB2312" pitchFamily="49" charset="-122"/>
              </a:rPr>
              <a:t>构造阶段</a:t>
            </a:r>
            <a:endParaRPr lang="en-US" altLang="zh-CN" dirty="0">
              <a:cs typeface="楷体_GB2312" pitchFamily="49" charset="-122"/>
            </a:endParaRPr>
          </a:p>
          <a:p>
            <a:pPr lvl="1"/>
            <a:r>
              <a:rPr lang="zh-CN" altLang="en-US" dirty="0">
                <a:cs typeface="楷体_GB2312" pitchFamily="49" charset="-122"/>
              </a:rPr>
              <a:t>交付阶段</a:t>
            </a:r>
          </a:p>
        </p:txBody>
      </p:sp>
      <p:sp>
        <p:nvSpPr>
          <p:cNvPr id="5124" name="页脚占位符 3"/>
          <p:cNvSpPr>
            <a:spLocks noGrp="1"/>
          </p:cNvSpPr>
          <p:nvPr>
            <p:ph type="ftr" sz="quarter" idx="10"/>
          </p:nvPr>
        </p:nvSpPr>
        <p:spPr>
          <a:noFill/>
        </p:spPr>
        <p:txBody>
          <a:bodyPr/>
          <a:lstStyle/>
          <a:p>
            <a:fld id="{A06247DC-2F28-4832-BE4F-42413C2D8FEE}" type="slidenum">
              <a:rPr lang="en-US" altLang="zh-CN" smtClean="0">
                <a:ea typeface="宋体" charset="-122"/>
              </a:rPr>
              <a:pPr/>
              <a:t>4</a:t>
            </a:fld>
            <a:endParaRPr lang="en-US" altLang="zh-CN">
              <a:ea typeface="宋体" charset="-122"/>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软件测试管理工具</a:t>
            </a:r>
          </a:p>
        </p:txBody>
      </p:sp>
      <p:sp>
        <p:nvSpPr>
          <p:cNvPr id="3" name="内容占位符 2"/>
          <p:cNvSpPr>
            <a:spLocks noGrp="1"/>
          </p:cNvSpPr>
          <p:nvPr>
            <p:ph idx="1"/>
          </p:nvPr>
        </p:nvSpPr>
        <p:spPr/>
        <p:txBody>
          <a:bodyPr/>
          <a:lstStyle/>
          <a:p>
            <a:r>
              <a:rPr lang="en-US" altLang="zh-CN" dirty="0"/>
              <a:t>Quality Center (</a:t>
            </a:r>
            <a:r>
              <a:rPr lang="en-US" altLang="zh-CN" dirty="0" err="1"/>
              <a:t>TestDirector</a:t>
            </a:r>
            <a:r>
              <a:rPr lang="en-US" altLang="zh-CN" dirty="0"/>
              <a:t>)</a:t>
            </a:r>
          </a:p>
          <a:p>
            <a:pPr lvl="1"/>
            <a:r>
              <a:rPr lang="zh-CN" altLang="en-US" dirty="0"/>
              <a:t>基于</a:t>
            </a:r>
            <a:r>
              <a:rPr lang="en-US" dirty="0"/>
              <a:t>Web</a:t>
            </a:r>
            <a:r>
              <a:rPr lang="zh-CN" altLang="en-US" dirty="0"/>
              <a:t>的测试管理工具，可以组织和管理应用程序测试流程的所有阶段，包括指定测试需求、计划测试、执行测试和跟踪缺陷。</a:t>
            </a:r>
            <a:endParaRPr lang="en-US" altLang="zh-CN" dirty="0"/>
          </a:p>
          <a:p>
            <a:r>
              <a:rPr lang="en-US" dirty="0" err="1"/>
              <a:t>TestLink</a:t>
            </a:r>
            <a:endParaRPr lang="en-US" dirty="0"/>
          </a:p>
          <a:p>
            <a:pPr lvl="1"/>
            <a:r>
              <a:rPr lang="zh-CN" altLang="en-US" dirty="0"/>
              <a:t>测试需求管理、测试用例管理、测试用例对测试需求的覆盖管理、测试计划的制定、测试用例的执行、大量测试数据的度量和统计功能。</a:t>
            </a:r>
            <a:endParaRPr lang="en-US" altLang="zh-CN" dirty="0"/>
          </a:p>
          <a:p>
            <a:r>
              <a:rPr lang="en-US" altLang="zh-CN" dirty="0" err="1"/>
              <a:t>TestCenter</a:t>
            </a:r>
            <a:endParaRPr lang="zh-CN" altLang="en-US" dirty="0"/>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40</a:t>
            </a:fld>
            <a:endParaRPr lang="en-US" altLang="zh-CN"/>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TestCenter</a:t>
            </a:r>
            <a:r>
              <a:rPr lang="zh-CN" altLang="en-US" dirty="0"/>
              <a:t>测试流程图</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41</a:t>
            </a:fld>
            <a:endParaRPr lang="en-US" altLang="zh-CN"/>
          </a:p>
        </p:txBody>
      </p:sp>
      <p:pic>
        <p:nvPicPr>
          <p:cNvPr id="6" name="图片 5"/>
          <p:cNvPicPr>
            <a:picLocks noChangeAspect="1"/>
          </p:cNvPicPr>
          <p:nvPr/>
        </p:nvPicPr>
        <p:blipFill>
          <a:blip r:embed="rId2"/>
          <a:stretch>
            <a:fillRect/>
          </a:stretch>
        </p:blipFill>
        <p:spPr>
          <a:xfrm>
            <a:off x="228600" y="914400"/>
            <a:ext cx="8702008" cy="5181600"/>
          </a:xfrm>
          <a:prstGeom prst="rect">
            <a:avLst/>
          </a:prstGeom>
        </p:spPr>
      </p:pic>
    </p:spTree>
    <p:extLst>
      <p:ext uri="{BB962C8B-B14F-4D97-AF65-F5344CB8AC3E}">
        <p14:creationId xmlns:p14="http://schemas.microsoft.com/office/powerpoint/2010/main" val="356901827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TestCenter</a:t>
            </a:r>
            <a:endParaRPr lang="zh-CN" altLang="en-US"/>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42</a:t>
            </a:fld>
            <a:endParaRPr lang="en-US" altLang="zh-CN"/>
          </a:p>
        </p:txBody>
      </p:sp>
      <p:pic>
        <p:nvPicPr>
          <p:cNvPr id="65538" name="Picture 2"/>
          <p:cNvPicPr>
            <a:picLocks noChangeAspect="1" noChangeArrowheads="1"/>
          </p:cNvPicPr>
          <p:nvPr/>
        </p:nvPicPr>
        <p:blipFill>
          <a:blip r:embed="rId2"/>
          <a:srcRect/>
          <a:stretch>
            <a:fillRect/>
          </a:stretch>
        </p:blipFill>
        <p:spPr bwMode="auto">
          <a:xfrm>
            <a:off x="7677150" y="228600"/>
            <a:ext cx="1466850" cy="361950"/>
          </a:xfrm>
          <a:prstGeom prst="rect">
            <a:avLst/>
          </a:prstGeom>
          <a:noFill/>
          <a:ln w="9525">
            <a:noFill/>
            <a:miter lim="800000"/>
            <a:headEnd/>
            <a:tailEnd/>
          </a:ln>
          <a:effectLst/>
        </p:spPr>
      </p:pic>
      <p:pic>
        <p:nvPicPr>
          <p:cNvPr id="6" name="图片 5"/>
          <p:cNvPicPr/>
          <p:nvPr/>
        </p:nvPicPr>
        <p:blipFill>
          <a:blip r:embed="rId3"/>
          <a:srcRect/>
          <a:stretch>
            <a:fillRect/>
          </a:stretch>
        </p:blipFill>
        <p:spPr bwMode="auto">
          <a:xfrm>
            <a:off x="2286000" y="1295400"/>
            <a:ext cx="3429000" cy="4343400"/>
          </a:xfrm>
          <a:prstGeom prst="rect">
            <a:avLst/>
          </a:prstGeom>
          <a:noFill/>
          <a:ln w="9525">
            <a:noFill/>
            <a:miter lim="800000"/>
            <a:headEnd/>
            <a:tailEnd/>
          </a:ln>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TestCenter</a:t>
            </a:r>
            <a:r>
              <a:rPr lang="zh-CN" altLang="en-US"/>
              <a:t>测试流程</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43</a:t>
            </a:fld>
            <a:endParaRPr lang="en-US" altLang="zh-CN"/>
          </a:p>
        </p:txBody>
      </p:sp>
      <p:pic>
        <p:nvPicPr>
          <p:cNvPr id="8" name="Picture 2"/>
          <p:cNvPicPr>
            <a:picLocks noChangeAspect="1" noChangeArrowheads="1"/>
          </p:cNvPicPr>
          <p:nvPr/>
        </p:nvPicPr>
        <p:blipFill>
          <a:blip r:embed="rId2"/>
          <a:srcRect/>
          <a:stretch>
            <a:fillRect/>
          </a:stretch>
        </p:blipFill>
        <p:spPr bwMode="auto">
          <a:xfrm>
            <a:off x="7677150" y="228600"/>
            <a:ext cx="1466850" cy="361950"/>
          </a:xfrm>
          <a:prstGeom prst="rect">
            <a:avLst/>
          </a:prstGeom>
          <a:noFill/>
          <a:ln w="9525">
            <a:noFill/>
            <a:miter lim="800000"/>
            <a:headEnd/>
            <a:tailEnd/>
          </a:ln>
          <a:effectLst/>
        </p:spPr>
      </p:pic>
      <p:pic>
        <p:nvPicPr>
          <p:cNvPr id="3" name="图片 2"/>
          <p:cNvPicPr>
            <a:picLocks noChangeAspect="1"/>
          </p:cNvPicPr>
          <p:nvPr/>
        </p:nvPicPr>
        <p:blipFill>
          <a:blip r:embed="rId3"/>
          <a:stretch>
            <a:fillRect/>
          </a:stretch>
        </p:blipFill>
        <p:spPr>
          <a:xfrm>
            <a:off x="1219200" y="914400"/>
            <a:ext cx="6400800" cy="4953000"/>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微软的测试</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44</a:t>
            </a:fld>
            <a:endParaRPr lang="en-US" altLang="zh-CN"/>
          </a:p>
        </p:txBody>
      </p:sp>
      <p:sp>
        <p:nvSpPr>
          <p:cNvPr id="6" name="圆角矩形 5"/>
          <p:cNvSpPr/>
          <p:nvPr/>
        </p:nvSpPr>
        <p:spPr bwMode="auto">
          <a:xfrm>
            <a:off x="3733800" y="2133600"/>
            <a:ext cx="4419600" cy="2286000"/>
          </a:xfrm>
          <a:prstGeom prst="roundRect">
            <a:avLst/>
          </a:prstGeom>
          <a:solidFill>
            <a:schemeClr val="accent1">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800" b="1" i="0" dirty="0">
                <a:solidFill>
                  <a:srgbClr val="C00000"/>
                </a:solidFill>
                <a:ea typeface="宋体" pitchFamily="2" charset="-122"/>
              </a:rPr>
              <a:t>很多人都认为微软是一家软件开发公司，而事实上，我们是一家软件测试公司</a:t>
            </a:r>
            <a:endParaRPr kumimoji="0" lang="zh-CN" altLang="en-US" sz="2800" b="1" i="0" u="none" strike="noStrike" cap="none" normalizeH="0" baseline="0" dirty="0">
              <a:ln>
                <a:noFill/>
              </a:ln>
              <a:solidFill>
                <a:srgbClr val="C00000"/>
              </a:solidFill>
              <a:effectLst/>
              <a:latin typeface="Arial" charset="0"/>
              <a:ea typeface="宋体" pitchFamily="2" charset="-122"/>
            </a:endParaRPr>
          </a:p>
        </p:txBody>
      </p:sp>
      <p:pic>
        <p:nvPicPr>
          <p:cNvPr id="60420" name="Picture 4" descr="http://www.dongao.com/news/UploadFiles_6172/201305/2013052716382168.jpg"/>
          <p:cNvPicPr>
            <a:picLocks noChangeAspect="1" noChangeArrowheads="1"/>
          </p:cNvPicPr>
          <p:nvPr/>
        </p:nvPicPr>
        <p:blipFill>
          <a:blip r:embed="rId2"/>
          <a:srcRect/>
          <a:stretch>
            <a:fillRect/>
          </a:stretch>
        </p:blipFill>
        <p:spPr bwMode="auto">
          <a:xfrm>
            <a:off x="152400" y="2076449"/>
            <a:ext cx="2971800" cy="2400301"/>
          </a:xfrm>
          <a:prstGeom prst="rect">
            <a:avLst/>
          </a:prstGeom>
          <a:noFill/>
        </p:spPr>
      </p:pic>
      <p:pic>
        <p:nvPicPr>
          <p:cNvPr id="8" name="Picture 2"/>
          <p:cNvPicPr>
            <a:picLocks noChangeAspect="1" noChangeArrowheads="1"/>
          </p:cNvPicPr>
          <p:nvPr/>
        </p:nvPicPr>
        <p:blipFill>
          <a:blip r:embed="rId3" cstate="print"/>
          <a:srcRect/>
          <a:stretch>
            <a:fillRect/>
          </a:stretch>
        </p:blipFill>
        <p:spPr bwMode="auto">
          <a:xfrm>
            <a:off x="0" y="0"/>
            <a:ext cx="914400" cy="811763"/>
          </a:xfrm>
          <a:prstGeom prst="rect">
            <a:avLst/>
          </a:prstGeom>
          <a:noFill/>
          <a:ln w="9525">
            <a:noFill/>
            <a:miter lim="800000"/>
            <a:headEnd/>
            <a:tailEnd/>
          </a:ln>
          <a:effectLst/>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微软的一些测试特点</a:t>
            </a:r>
          </a:p>
        </p:txBody>
      </p:sp>
      <p:sp>
        <p:nvSpPr>
          <p:cNvPr id="3" name="内容占位符 2"/>
          <p:cNvSpPr>
            <a:spLocks noGrp="1"/>
          </p:cNvSpPr>
          <p:nvPr>
            <p:ph idx="1"/>
          </p:nvPr>
        </p:nvSpPr>
        <p:spPr/>
        <p:txBody>
          <a:bodyPr/>
          <a:lstStyle/>
          <a:p>
            <a:r>
              <a:rPr lang="zh-CN" altLang="en-US"/>
              <a:t>微软的软件测试</a:t>
            </a:r>
            <a:r>
              <a:rPr lang="en-US" altLang="zh-CN"/>
              <a:t>80%</a:t>
            </a:r>
            <a:r>
              <a:rPr lang="zh-CN" altLang="en-US"/>
              <a:t>－</a:t>
            </a:r>
            <a:r>
              <a:rPr lang="en-US" altLang="zh-CN"/>
              <a:t>90%</a:t>
            </a:r>
            <a:r>
              <a:rPr lang="zh-CN" altLang="en-US"/>
              <a:t>都是自动化的。</a:t>
            </a:r>
            <a:endParaRPr lang="en-US" altLang="zh-CN"/>
          </a:p>
          <a:p>
            <a:r>
              <a:rPr lang="zh-CN" altLang="en-US"/>
              <a:t>每个产品的测试都包含了基本的测试，在测试用例上，几乎永远是越多越全面越好。</a:t>
            </a:r>
            <a:endParaRPr lang="en-US" altLang="zh-CN"/>
          </a:p>
          <a:p>
            <a:pPr lvl="1"/>
            <a:r>
              <a:rPr lang="zh-CN" altLang="en-US"/>
              <a:t>测试</a:t>
            </a:r>
            <a:r>
              <a:rPr lang="en-US"/>
              <a:t>Windows XP</a:t>
            </a:r>
            <a:r>
              <a:rPr lang="zh-CN" altLang="en-US"/>
              <a:t>操作系统某项目时，仅对几个</a:t>
            </a:r>
            <a:r>
              <a:rPr lang="en-US"/>
              <a:t>DLL</a:t>
            </a:r>
            <a:r>
              <a:rPr lang="zh-CN" altLang="en-US"/>
              <a:t>文件的测试就写了两千多个测试用例</a:t>
            </a:r>
          </a:p>
          <a:p>
            <a:r>
              <a:rPr lang="zh-CN" altLang="en-US"/>
              <a:t>微软的测试工具基本上都是自己开发的</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45</a:t>
            </a:fld>
            <a:endParaRPr lang="en-US" altLang="zh-CN"/>
          </a:p>
        </p:txBody>
      </p:sp>
      <p:pic>
        <p:nvPicPr>
          <p:cNvPr id="5" name="Picture 2"/>
          <p:cNvPicPr>
            <a:picLocks noChangeAspect="1" noChangeArrowheads="1"/>
          </p:cNvPicPr>
          <p:nvPr/>
        </p:nvPicPr>
        <p:blipFill>
          <a:blip r:embed="rId2" cstate="print"/>
          <a:srcRect/>
          <a:stretch>
            <a:fillRect/>
          </a:stretch>
        </p:blipFill>
        <p:spPr bwMode="auto">
          <a:xfrm>
            <a:off x="0" y="0"/>
            <a:ext cx="914400" cy="811763"/>
          </a:xfrm>
          <a:prstGeom prst="rect">
            <a:avLst/>
          </a:prstGeom>
          <a:noFill/>
          <a:ln w="9525">
            <a:noFill/>
            <a:miter lim="800000"/>
            <a:headEnd/>
            <a:tailEnd/>
          </a:ln>
          <a:effectLst/>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在进行产品开发时，主要是由三类人员</a:t>
            </a:r>
            <a:r>
              <a:rPr lang="en-US" altLang="zh-CN"/>
              <a:t>(</a:t>
            </a:r>
            <a:r>
              <a:rPr lang="zh-CN" altLang="en-US"/>
              <a:t>项目经理、开发人员及测试人员</a:t>
            </a:r>
            <a:r>
              <a:rPr lang="en-US" altLang="zh-CN"/>
              <a:t>)</a:t>
            </a:r>
            <a:r>
              <a:rPr lang="zh-CN" altLang="en-US"/>
              <a:t>组成产品开发团队来进行的。</a:t>
            </a:r>
            <a:endParaRPr lang="en-US" altLang="zh-CN"/>
          </a:p>
          <a:p>
            <a:r>
              <a:rPr lang="zh-CN" altLang="en-US"/>
              <a:t>在微软内部，软件测试人员与软件开发人员的比率一般为</a:t>
            </a:r>
            <a:r>
              <a:rPr lang="en-US" altLang="zh-CN"/>
              <a:t>1.5-2.5 </a:t>
            </a:r>
            <a:r>
              <a:rPr lang="zh-CN" altLang="en-US"/>
              <a:t>左右，微软软件开发的实践过程已经证明了这种人员结构的合理性。</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46</a:t>
            </a:fld>
            <a:endParaRPr lang="en-US" altLang="zh-CN"/>
          </a:p>
        </p:txBody>
      </p:sp>
      <p:pic>
        <p:nvPicPr>
          <p:cNvPr id="47105" name="Picture 1"/>
          <p:cNvPicPr>
            <a:picLocks noChangeAspect="1" noChangeArrowheads="1"/>
          </p:cNvPicPr>
          <p:nvPr/>
        </p:nvPicPr>
        <p:blipFill>
          <a:blip r:embed="rId2"/>
          <a:srcRect/>
          <a:stretch>
            <a:fillRect/>
          </a:stretch>
        </p:blipFill>
        <p:spPr bwMode="auto">
          <a:xfrm>
            <a:off x="990599" y="3429000"/>
            <a:ext cx="7013097" cy="2438400"/>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0" y="0"/>
            <a:ext cx="914400" cy="811763"/>
          </a:xfrm>
          <a:prstGeom prst="rect">
            <a:avLst/>
          </a:prstGeom>
          <a:noFill/>
          <a:ln w="9525">
            <a:noFill/>
            <a:miter lim="800000"/>
            <a:headEnd/>
            <a:tailEnd/>
          </a:ln>
          <a:effectLst/>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项目组成人员案例</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47</a:t>
            </a:fld>
            <a:endParaRPr lang="en-US" altLang="zh-CN"/>
          </a:p>
        </p:txBody>
      </p:sp>
      <p:pic>
        <p:nvPicPr>
          <p:cNvPr id="61442" name="Picture 2"/>
          <p:cNvPicPr>
            <a:picLocks noChangeAspect="1" noChangeArrowheads="1"/>
          </p:cNvPicPr>
          <p:nvPr/>
        </p:nvPicPr>
        <p:blipFill>
          <a:blip r:embed="rId2"/>
          <a:srcRect/>
          <a:stretch>
            <a:fillRect/>
          </a:stretch>
        </p:blipFill>
        <p:spPr bwMode="auto">
          <a:xfrm>
            <a:off x="900113" y="1747838"/>
            <a:ext cx="7343775" cy="3362325"/>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0" y="0"/>
            <a:ext cx="914400" cy="811763"/>
          </a:xfrm>
          <a:prstGeom prst="rect">
            <a:avLst/>
          </a:prstGeom>
          <a:noFill/>
          <a:ln w="9525">
            <a:noFill/>
            <a:miter lim="800000"/>
            <a:headEnd/>
            <a:tailEnd/>
          </a:ln>
          <a:effectLst/>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微软的测试人员</a:t>
            </a:r>
          </a:p>
        </p:txBody>
      </p:sp>
      <p:sp>
        <p:nvSpPr>
          <p:cNvPr id="3" name="内容占位符 2"/>
          <p:cNvSpPr>
            <a:spLocks noGrp="1"/>
          </p:cNvSpPr>
          <p:nvPr>
            <p:ph idx="1"/>
          </p:nvPr>
        </p:nvSpPr>
        <p:spPr/>
        <p:txBody>
          <a:bodyPr/>
          <a:lstStyle/>
          <a:p>
            <a:r>
              <a:rPr lang="zh-CN" altLang="en-US"/>
              <a:t>微软的软件测试人员分为两类：</a:t>
            </a:r>
            <a:endParaRPr lang="en-US" altLang="zh-CN"/>
          </a:p>
          <a:p>
            <a:pPr lvl="1"/>
            <a:r>
              <a:rPr lang="zh-CN" altLang="en-US"/>
              <a:t>测试工具软件开发工程师（</a:t>
            </a:r>
            <a:r>
              <a:rPr lang="en-US"/>
              <a:t>SDE/T</a:t>
            </a:r>
            <a:r>
              <a:rPr lang="zh-CN" altLang="en-US"/>
              <a:t>）</a:t>
            </a:r>
            <a:endParaRPr lang="en-US" altLang="zh-CN"/>
          </a:p>
          <a:p>
            <a:pPr lvl="1"/>
            <a:r>
              <a:rPr lang="zh-CN" altLang="en-US"/>
              <a:t>软件测试工程师（</a:t>
            </a:r>
            <a:r>
              <a:rPr lang="en-US" altLang="en-US"/>
              <a:t>STE</a:t>
            </a:r>
            <a:r>
              <a:rPr lang="zh-CN" altLang="en-US"/>
              <a:t>）</a:t>
            </a:r>
            <a:endParaRPr lang="en-US" altLang="en-US"/>
          </a:p>
          <a:p>
            <a:pPr lvl="1"/>
            <a:endParaRPr lang="en-US"/>
          </a:p>
          <a:p>
            <a:endParaRPr lang="zh-CN" altLang="en-US"/>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48</a:t>
            </a:fld>
            <a:endParaRPr lang="en-US" altLang="zh-CN"/>
          </a:p>
        </p:txBody>
      </p:sp>
      <p:pic>
        <p:nvPicPr>
          <p:cNvPr id="5" name="Picture 2"/>
          <p:cNvPicPr>
            <a:picLocks noChangeAspect="1" noChangeArrowheads="1"/>
          </p:cNvPicPr>
          <p:nvPr/>
        </p:nvPicPr>
        <p:blipFill>
          <a:blip r:embed="rId2" cstate="print"/>
          <a:srcRect/>
          <a:stretch>
            <a:fillRect/>
          </a:stretch>
        </p:blipFill>
        <p:spPr bwMode="auto">
          <a:xfrm>
            <a:off x="0" y="0"/>
            <a:ext cx="914400" cy="811763"/>
          </a:xfrm>
          <a:prstGeom prst="rect">
            <a:avLst/>
          </a:prstGeom>
          <a:noFill/>
          <a:ln w="9525">
            <a:noFill/>
            <a:miter lim="800000"/>
            <a:headEnd/>
            <a:tailEnd/>
          </a:ln>
          <a:effectLst/>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49</a:t>
            </a:fld>
            <a:endParaRPr lang="en-US" altLang="zh-CN"/>
          </a:p>
        </p:txBody>
      </p:sp>
      <p:pic>
        <p:nvPicPr>
          <p:cNvPr id="63490" name="Picture 2"/>
          <p:cNvPicPr>
            <a:picLocks noChangeAspect="1" noChangeArrowheads="1"/>
          </p:cNvPicPr>
          <p:nvPr/>
        </p:nvPicPr>
        <p:blipFill>
          <a:blip r:embed="rId2"/>
          <a:srcRect/>
          <a:stretch>
            <a:fillRect/>
          </a:stretch>
        </p:blipFill>
        <p:spPr bwMode="auto">
          <a:xfrm>
            <a:off x="1600200" y="990600"/>
            <a:ext cx="5524500" cy="4980175"/>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0" y="0"/>
            <a:ext cx="914400" cy="811763"/>
          </a:xfrm>
          <a:prstGeom prst="rect">
            <a:avLst/>
          </a:prstGeom>
          <a:noFill/>
          <a:ln w="9525">
            <a:noFill/>
            <a:miter lim="800000"/>
            <a:headEnd/>
            <a:tailEnd/>
          </a:ln>
          <a:effec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a:t>RUP</a:t>
            </a:r>
            <a:r>
              <a:rPr lang="zh-CN" altLang="en-US"/>
              <a:t>的工作流程示意图</a:t>
            </a:r>
          </a:p>
        </p:txBody>
      </p:sp>
      <p:sp>
        <p:nvSpPr>
          <p:cNvPr id="6147" name="页脚占位符 3"/>
          <p:cNvSpPr>
            <a:spLocks noGrp="1"/>
          </p:cNvSpPr>
          <p:nvPr>
            <p:ph type="ftr" sz="quarter" idx="10"/>
          </p:nvPr>
        </p:nvSpPr>
        <p:spPr>
          <a:noFill/>
        </p:spPr>
        <p:txBody>
          <a:bodyPr/>
          <a:lstStyle/>
          <a:p>
            <a:fld id="{FD711535-AAB3-4E91-8632-EB9C1693CC40}" type="slidenum">
              <a:rPr lang="en-US" altLang="zh-CN" smtClean="0">
                <a:ea typeface="宋体" charset="-122"/>
              </a:rPr>
              <a:pPr/>
              <a:t>5</a:t>
            </a:fld>
            <a:endParaRPr lang="en-US" altLang="zh-CN">
              <a:ea typeface="宋体" charset="-122"/>
            </a:endParaRPr>
          </a:p>
        </p:txBody>
      </p:sp>
      <p:pic>
        <p:nvPicPr>
          <p:cNvPr id="6148" name="Picture 2"/>
          <p:cNvPicPr>
            <a:picLocks noChangeAspect="1" noChangeArrowheads="1"/>
          </p:cNvPicPr>
          <p:nvPr/>
        </p:nvPicPr>
        <p:blipFill>
          <a:blip r:embed="rId2"/>
          <a:srcRect/>
          <a:stretch>
            <a:fillRect/>
          </a:stretch>
        </p:blipFill>
        <p:spPr bwMode="auto">
          <a:xfrm>
            <a:off x="609600" y="914400"/>
            <a:ext cx="7315200" cy="5213350"/>
          </a:xfrm>
          <a:prstGeom prst="rect">
            <a:avLst/>
          </a:prstGeom>
          <a:noFill/>
          <a:ln w="9525">
            <a:noFill/>
            <a:miter lim="800000"/>
            <a:headEnd/>
            <a:tailEnd/>
          </a:ln>
        </p:spPr>
      </p:pic>
      <p:sp>
        <p:nvSpPr>
          <p:cNvPr id="6149" name="矩形 5"/>
          <p:cNvSpPr>
            <a:spLocks noChangeArrowheads="1"/>
          </p:cNvSpPr>
          <p:nvPr/>
        </p:nvSpPr>
        <p:spPr bwMode="auto">
          <a:xfrm>
            <a:off x="990600" y="3352800"/>
            <a:ext cx="6858000" cy="381000"/>
          </a:xfrm>
          <a:prstGeom prst="rect">
            <a:avLst/>
          </a:prstGeom>
          <a:noFill/>
          <a:ln w="25400" algn="ctr">
            <a:solidFill>
              <a:srgbClr val="FF0000"/>
            </a:solidFill>
            <a:round/>
            <a:headEnd/>
            <a:tailEnd/>
          </a:ln>
        </p:spPr>
        <p:txBody>
          <a:bodyPr/>
          <a:lstStyle/>
          <a:p>
            <a:endParaRPr lang="zh-CN" altLang="en-US"/>
          </a:p>
        </p:txBody>
      </p:sp>
      <p:sp>
        <p:nvSpPr>
          <p:cNvPr id="6" name="矩形 5"/>
          <p:cNvSpPr/>
          <p:nvPr/>
        </p:nvSpPr>
        <p:spPr>
          <a:xfrm>
            <a:off x="685800" y="4038600"/>
            <a:ext cx="7315200" cy="1200150"/>
          </a:xfrm>
          <a:prstGeom prst="rect">
            <a:avLst/>
          </a:prstGeom>
          <a:solidFill>
            <a:schemeClr val="accent5">
              <a:lumMod val="90000"/>
            </a:schemeClr>
          </a:solidFill>
          <a:ln>
            <a:solidFill>
              <a:srgbClr val="0000FF"/>
            </a:solidFill>
          </a:ln>
        </p:spPr>
        <p:txBody>
          <a:bodyPr>
            <a:spAutoFit/>
          </a:bodyPr>
          <a:lstStyle/>
          <a:p>
            <a:pPr>
              <a:defRPr/>
            </a:pPr>
            <a:r>
              <a:rPr lang="en-US" sz="2400" b="1" i="0" dirty="0">
                <a:solidFill>
                  <a:srgbClr val="0000FF"/>
                </a:solidFill>
                <a:ea typeface="宋体" pitchFamily="2" charset="-122"/>
              </a:rPr>
              <a:t>RUP</a:t>
            </a:r>
            <a:r>
              <a:rPr lang="zh-CN" altLang="en-US" sz="2400" b="1" i="0" dirty="0">
                <a:solidFill>
                  <a:srgbClr val="0000FF"/>
                </a:solidFill>
                <a:ea typeface="宋体" pitchFamily="2" charset="-122"/>
              </a:rPr>
              <a:t>提出了迭代的方法，意味着在整个项目中进行测试，从而尽可能早地发现缺陷，从根本上降低了修改缺陷的成本。</a:t>
            </a:r>
          </a:p>
        </p:txBody>
      </p:sp>
      <p:sp>
        <p:nvSpPr>
          <p:cNvPr id="2" name="文本框 1">
            <a:extLst>
              <a:ext uri="{FF2B5EF4-FFF2-40B4-BE49-F238E27FC236}">
                <a16:creationId xmlns:a16="http://schemas.microsoft.com/office/drawing/2014/main" id="{B69EF675-76BE-8949-B5E8-D511F9A1167A}"/>
              </a:ext>
            </a:extLst>
          </p:cNvPr>
          <p:cNvSpPr txBox="1"/>
          <p:nvPr/>
        </p:nvSpPr>
        <p:spPr>
          <a:xfrm>
            <a:off x="7035145" y="3328016"/>
            <a:ext cx="2236510" cy="430567"/>
          </a:xfrm>
          <a:prstGeom prst="rect">
            <a:avLst/>
          </a:prstGeom>
          <a:noFill/>
        </p:spPr>
        <p:txBody>
          <a:bodyPr wrap="none" rtlCol="0">
            <a:spAutoFit/>
          </a:bodyPr>
          <a:lstStyle/>
          <a:p>
            <a:pPr algn="l">
              <a:lnSpc>
                <a:spcPct val="120000"/>
              </a:lnSpc>
            </a:pPr>
            <a:r>
              <a:rPr kumimoji="1" lang="zh-CN" altLang="en-US" sz="2000" i="0" dirty="0">
                <a:solidFill>
                  <a:srgbClr val="006600"/>
                </a:solidFill>
                <a:latin typeface="Source Han Sans SC" panose="020B0500000000000000" pitchFamily="34" charset="-128"/>
                <a:ea typeface="Source Han Sans SC" panose="020B0500000000000000" pitchFamily="34" charset="-128"/>
              </a:rPr>
              <a:t>对应了每一个迭代</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latin typeface="Times New Roman" pitchFamily="18" charset="0"/>
                <a:cs typeface="Times New Roman" pitchFamily="18" charset="0"/>
              </a:rPr>
              <a:t>谷歌没有真正的测试部门</a:t>
            </a:r>
            <a:endParaRPr lang="en-US" altLang="zh-CN">
              <a:latin typeface="Times New Roman" pitchFamily="18" charset="0"/>
              <a:cs typeface="Times New Roman" pitchFamily="18" charset="0"/>
            </a:endParaRPr>
          </a:p>
          <a:p>
            <a:r>
              <a:rPr lang="zh-CN" altLang="en-US">
                <a:latin typeface="Times New Roman" pitchFamily="18" charset="0"/>
                <a:cs typeface="Times New Roman" pitchFamily="18" charset="0"/>
              </a:rPr>
              <a:t>测试依托在各个产品领域部门里，称之为“</a:t>
            </a:r>
            <a:r>
              <a:rPr lang="zh-CN" altLang="en-US">
                <a:solidFill>
                  <a:srgbClr val="0000FF"/>
                </a:solidFill>
                <a:latin typeface="Times New Roman" pitchFamily="18" charset="0"/>
                <a:cs typeface="Times New Roman" pitchFamily="18" charset="0"/>
              </a:rPr>
              <a:t>工程生产力</a:t>
            </a:r>
            <a:r>
              <a:rPr lang="en-US">
                <a:latin typeface="Times New Roman" pitchFamily="18" charset="0"/>
                <a:cs typeface="Times New Roman" pitchFamily="18" charset="0"/>
              </a:rPr>
              <a:t>”</a:t>
            </a:r>
            <a:r>
              <a:rPr lang="zh-CN" altLang="en-US">
                <a:latin typeface="Times New Roman" pitchFamily="18" charset="0"/>
                <a:cs typeface="Times New Roman" pitchFamily="18" charset="0"/>
              </a:rPr>
              <a:t>（</a:t>
            </a:r>
            <a:r>
              <a:rPr lang="en-US">
                <a:latin typeface="Times New Roman" pitchFamily="18" charset="0"/>
                <a:cs typeface="Times New Roman" pitchFamily="18" charset="0"/>
              </a:rPr>
              <a:t>Engineering Productivity</a:t>
            </a:r>
            <a:r>
              <a:rPr lang="zh-CN" altLang="en-US">
                <a:latin typeface="Times New Roman" pitchFamily="18" charset="0"/>
                <a:cs typeface="Times New Roman" pitchFamily="18" charset="0"/>
              </a:rPr>
              <a:t>）。</a:t>
            </a:r>
            <a:endParaRPr lang="en-US" altLang="zh-CN">
              <a:latin typeface="Times New Roman" pitchFamily="18" charset="0"/>
              <a:cs typeface="Times New Roman" pitchFamily="18" charset="0"/>
            </a:endParaRPr>
          </a:p>
          <a:p>
            <a:r>
              <a:rPr lang="zh-CN" altLang="en-US">
                <a:latin typeface="Times New Roman" pitchFamily="18" charset="0"/>
                <a:cs typeface="Times New Roman" pitchFamily="18" charset="0"/>
              </a:rPr>
              <a:t>工程生产力部门拥有数量不等的水平或者垂直的工程学科，</a:t>
            </a:r>
            <a:r>
              <a:rPr lang="zh-CN" altLang="en-US">
                <a:solidFill>
                  <a:srgbClr val="0000FF"/>
                </a:solidFill>
                <a:latin typeface="Times New Roman" pitchFamily="18" charset="0"/>
                <a:cs typeface="Times New Roman" pitchFamily="18" charset="0"/>
              </a:rPr>
              <a:t>测试是其中的大头</a:t>
            </a:r>
            <a:r>
              <a:rPr lang="zh-CN" altLang="en-US">
                <a:latin typeface="Times New Roman" pitchFamily="18" charset="0"/>
                <a:cs typeface="Times New Roman" pitchFamily="18" charset="0"/>
              </a:rPr>
              <a:t>。</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50</a:t>
            </a:fld>
            <a:endParaRPr lang="en-US" altLang="zh-CN"/>
          </a:p>
        </p:txBody>
      </p:sp>
      <p:pic>
        <p:nvPicPr>
          <p:cNvPr id="64514" name="Picture 2"/>
          <p:cNvPicPr>
            <a:picLocks noChangeAspect="1" noChangeArrowheads="1"/>
          </p:cNvPicPr>
          <p:nvPr/>
        </p:nvPicPr>
        <p:blipFill>
          <a:blip r:embed="rId2"/>
          <a:srcRect/>
          <a:stretch>
            <a:fillRect/>
          </a:stretch>
        </p:blipFill>
        <p:spPr bwMode="auto">
          <a:xfrm>
            <a:off x="0" y="0"/>
            <a:ext cx="1143000" cy="762000"/>
          </a:xfrm>
          <a:prstGeom prst="rect">
            <a:avLst/>
          </a:prstGeom>
          <a:noFill/>
          <a:ln w="9525">
            <a:noFill/>
            <a:miter lim="800000"/>
            <a:headEnd/>
            <a:tailEnd/>
          </a:ln>
          <a:effectLst/>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在谷歌，是产品部门团队对产品质量负责，而不是测试人员。</a:t>
            </a:r>
            <a:endParaRPr lang="en-US" altLang="zh-CN"/>
          </a:p>
          <a:p>
            <a:r>
              <a:rPr lang="zh-CN" altLang="en-US">
                <a:solidFill>
                  <a:srgbClr val="0000FF"/>
                </a:solidFill>
              </a:rPr>
              <a:t>每个产品部门的开发人员都需要做测试工作</a:t>
            </a:r>
            <a:r>
              <a:rPr lang="zh-CN" altLang="en-US"/>
              <a:t>，测试人员的任务是为产品部门团队搭建自动化测试基础设施和流程，测试人员让开发可以自给自足地、独立地做完成测试工作。</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51</a:t>
            </a:fld>
            <a:endParaRPr lang="en-US" altLang="zh-CN"/>
          </a:p>
        </p:txBody>
      </p:sp>
      <p:pic>
        <p:nvPicPr>
          <p:cNvPr id="7" name="Picture 2"/>
          <p:cNvPicPr>
            <a:picLocks noChangeAspect="1" noChangeArrowheads="1"/>
          </p:cNvPicPr>
          <p:nvPr/>
        </p:nvPicPr>
        <p:blipFill>
          <a:blip r:embed="rId2"/>
          <a:srcRect/>
          <a:stretch>
            <a:fillRect/>
          </a:stretch>
        </p:blipFill>
        <p:spPr bwMode="auto">
          <a:xfrm>
            <a:off x="0" y="0"/>
            <a:ext cx="1143000" cy="762000"/>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solidFill>
                  <a:srgbClr val="0000FF"/>
                </a:solidFill>
              </a:rPr>
              <a:t>软件开发工程师</a:t>
            </a:r>
            <a:r>
              <a:rPr lang="zh-CN" altLang="en-US"/>
              <a:t>（</a:t>
            </a:r>
            <a:r>
              <a:rPr lang="en-US"/>
              <a:t>SWE</a:t>
            </a:r>
            <a:r>
              <a:rPr lang="zh-CN" altLang="en-US"/>
              <a:t>，</a:t>
            </a:r>
            <a:r>
              <a:rPr lang="en-US"/>
              <a:t>Software Engineer</a:t>
            </a:r>
            <a:r>
              <a:rPr lang="zh-CN" altLang="en-US"/>
              <a:t>）</a:t>
            </a:r>
            <a:endParaRPr lang="en-US" altLang="zh-CN"/>
          </a:p>
          <a:p>
            <a:pPr lvl="1"/>
            <a:r>
              <a:rPr lang="zh-CN" altLang="en-US"/>
              <a:t>软件开发工程师对功能开发和质量负有全责</a:t>
            </a:r>
            <a:endParaRPr lang="en-US" altLang="zh-CN"/>
          </a:p>
          <a:p>
            <a:r>
              <a:rPr lang="zh-CN" altLang="en-US">
                <a:solidFill>
                  <a:srgbClr val="0000FF"/>
                </a:solidFill>
              </a:rPr>
              <a:t>软件测试开发工程师</a:t>
            </a:r>
            <a:r>
              <a:rPr lang="zh-CN" altLang="en-US"/>
              <a:t>（</a:t>
            </a:r>
            <a:r>
              <a:rPr lang="en-US"/>
              <a:t>SET or Software Engineer in Test</a:t>
            </a:r>
            <a:r>
              <a:rPr lang="zh-CN" altLang="en-US"/>
              <a:t>），和软件开发工程师一样是开发工程师，主要负责软件的可测试性。</a:t>
            </a:r>
            <a:endParaRPr lang="en-US" altLang="zh-CN"/>
          </a:p>
          <a:p>
            <a:pPr lvl="1"/>
            <a:r>
              <a:rPr lang="zh-CN" altLang="en-US"/>
              <a:t>提供测试支持</a:t>
            </a:r>
            <a:endParaRPr lang="en-US" altLang="zh-CN"/>
          </a:p>
          <a:p>
            <a:r>
              <a:rPr lang="zh-CN" altLang="en-US">
                <a:solidFill>
                  <a:srgbClr val="0000FF"/>
                </a:solidFill>
              </a:rPr>
              <a:t>软件测试工程师</a:t>
            </a:r>
            <a:r>
              <a:rPr lang="zh-CN" altLang="en-US"/>
              <a:t>（</a:t>
            </a:r>
            <a:r>
              <a:rPr lang="en-US"/>
              <a:t>Test Engineer</a:t>
            </a:r>
            <a:r>
              <a:rPr lang="zh-CN" altLang="en-US"/>
              <a:t>），和软件测试开发工程师恰恰相反，他得主要工作是做测试而不是开发。</a:t>
            </a:r>
            <a:endParaRPr lang="en-US" altLang="zh-CN"/>
          </a:p>
          <a:p>
            <a:pPr lvl="1"/>
            <a:r>
              <a:rPr lang="zh-CN" altLang="en-US"/>
              <a:t>最终用户级别的测试</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52</a:t>
            </a:fld>
            <a:endParaRPr lang="en-US" altLang="zh-CN"/>
          </a:p>
        </p:txBody>
      </p:sp>
      <p:pic>
        <p:nvPicPr>
          <p:cNvPr id="5" name="Picture 2"/>
          <p:cNvPicPr>
            <a:picLocks noChangeAspect="1" noChangeArrowheads="1"/>
          </p:cNvPicPr>
          <p:nvPr/>
        </p:nvPicPr>
        <p:blipFill>
          <a:blip r:embed="rId2"/>
          <a:srcRect/>
          <a:stretch>
            <a:fillRect/>
          </a:stretch>
        </p:blipFill>
        <p:spPr bwMode="auto">
          <a:xfrm>
            <a:off x="0" y="0"/>
            <a:ext cx="1143000" cy="762000"/>
          </a:xfrm>
          <a:prstGeom prst="rect">
            <a:avLst/>
          </a:prstGeom>
          <a:noFill/>
          <a:ln w="9525">
            <a:noFill/>
            <a:miter lim="800000"/>
            <a:headEnd/>
            <a:tailEnd/>
          </a:ln>
          <a:effectLst/>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53</a:t>
            </a:fld>
            <a:endParaRPr lang="en-US" altLang="zh-CN"/>
          </a:p>
        </p:txBody>
      </p:sp>
      <p:sp>
        <p:nvSpPr>
          <p:cNvPr id="5" name="内容占位符 4"/>
          <p:cNvSpPr>
            <a:spLocks noGrp="1"/>
          </p:cNvSpPr>
          <p:nvPr>
            <p:ph idx="1"/>
          </p:nvPr>
        </p:nvSpPr>
        <p:spPr>
          <a:xfrm>
            <a:off x="293687" y="2751891"/>
            <a:ext cx="8556625" cy="1354217"/>
          </a:xfrm>
          <a:prstGeom prst="rect">
            <a:avLst/>
          </a:prstGeom>
        </p:spPr>
        <p:txBody>
          <a:bodyPr>
            <a:spAutoFit/>
          </a:bodyPr>
          <a:lstStyle/>
          <a:p>
            <a:r>
              <a:rPr lang="zh-CN" altLang="en-US" sz="3600" i="0" dirty="0">
                <a:solidFill>
                  <a:srgbClr val="333333"/>
                </a:solidFill>
                <a:latin typeface="Helvetica Neue"/>
              </a:rPr>
              <a:t>有的人喜欢创造世界，他们做了程序员</a:t>
            </a:r>
            <a:endParaRPr lang="en-US" altLang="zh-CN" sz="3600" i="0" dirty="0">
              <a:solidFill>
                <a:srgbClr val="333333"/>
              </a:solidFill>
              <a:latin typeface="Helvetica Neue"/>
            </a:endParaRPr>
          </a:p>
          <a:p>
            <a:r>
              <a:rPr lang="zh-CN" altLang="en-US" sz="3600" i="0" dirty="0">
                <a:solidFill>
                  <a:srgbClr val="333333"/>
                </a:solidFill>
                <a:latin typeface="Helvetica Neue"/>
              </a:rPr>
              <a:t>有的人喜欢拯救世界，他们做了测试员</a:t>
            </a:r>
            <a:endParaRPr lang="zh-CN" altLang="en-US" sz="3600" dirty="0"/>
          </a:p>
        </p:txBody>
      </p:sp>
    </p:spTree>
    <p:extLst>
      <p:ext uri="{BB962C8B-B14F-4D97-AF65-F5344CB8AC3E}">
        <p14:creationId xmlns:p14="http://schemas.microsoft.com/office/powerpoint/2010/main" val="16245524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RUP</a:t>
            </a:r>
            <a:r>
              <a:rPr lang="zh-CN" altLang="en-US"/>
              <a:t>软件测试流程</a:t>
            </a:r>
          </a:p>
        </p:txBody>
      </p:sp>
      <p:sp>
        <p:nvSpPr>
          <p:cNvPr id="8195" name="页脚占位符 3"/>
          <p:cNvSpPr>
            <a:spLocks noGrp="1"/>
          </p:cNvSpPr>
          <p:nvPr>
            <p:ph type="ftr" sz="quarter" idx="10"/>
          </p:nvPr>
        </p:nvSpPr>
        <p:spPr>
          <a:noFill/>
        </p:spPr>
        <p:txBody>
          <a:bodyPr/>
          <a:lstStyle/>
          <a:p>
            <a:fld id="{D7BCDBE1-C2CC-48FA-BEAE-F73E80876CBD}" type="slidenum">
              <a:rPr lang="en-US" altLang="zh-CN" smtClean="0">
                <a:ea typeface="宋体" charset="-122"/>
              </a:rPr>
              <a:pPr/>
              <a:t>6</a:t>
            </a:fld>
            <a:endParaRPr lang="en-US" altLang="zh-CN">
              <a:ea typeface="宋体" charset="-122"/>
            </a:endParaRPr>
          </a:p>
        </p:txBody>
      </p:sp>
      <p:pic>
        <p:nvPicPr>
          <p:cNvPr id="8196" name="图片 4"/>
          <p:cNvPicPr>
            <a:picLocks noChangeAspect="1" noChangeArrowheads="1"/>
          </p:cNvPicPr>
          <p:nvPr/>
        </p:nvPicPr>
        <p:blipFill>
          <a:blip r:embed="rId2"/>
          <a:srcRect/>
          <a:stretch>
            <a:fillRect/>
          </a:stretch>
        </p:blipFill>
        <p:spPr bwMode="auto">
          <a:xfrm>
            <a:off x="1524000" y="838200"/>
            <a:ext cx="4694238" cy="5410200"/>
          </a:xfrm>
          <a:prstGeom prst="rect">
            <a:avLst/>
          </a:prstGeom>
          <a:noFill/>
          <a:ln w="9525">
            <a:noFill/>
            <a:miter lim="8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软件测试管理</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7</a:t>
            </a:fld>
            <a:endParaRPr lang="en-US" altLang="zh-CN"/>
          </a:p>
        </p:txBody>
      </p:sp>
      <p:sp>
        <p:nvSpPr>
          <p:cNvPr id="5" name="Rectangle 3"/>
          <p:cNvSpPr txBox="1">
            <a:spLocks noChangeArrowheads="1"/>
          </p:cNvSpPr>
          <p:nvPr/>
        </p:nvSpPr>
        <p:spPr bwMode="auto">
          <a:xfrm>
            <a:off x="533400" y="1295400"/>
            <a:ext cx="8458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60000" marR="0" lvl="0" indent="-342900" algn="l" defTabSz="914400" rtl="0" eaLnBrk="0" fontAlgn="base" latinLnBrk="0" hangingPunct="0">
              <a:lnSpc>
                <a:spcPct val="100000"/>
              </a:lnSpc>
              <a:spcBef>
                <a:spcPts val="600"/>
              </a:spcBef>
              <a:spcAft>
                <a:spcPts val="600"/>
              </a:spcAft>
              <a:buClrTx/>
              <a:buSzPct val="75000"/>
              <a:buFont typeface="Wingdings" pitchFamily="2" charset="2"/>
              <a:buNone/>
              <a:tabLst/>
              <a:defRPr/>
            </a:pPr>
            <a:endParaRPr kumimoji="0" lang="zh-CN" altLang="en-US" sz="18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60000" marR="0" lvl="0" indent="-342900" algn="l" defTabSz="914400" rtl="0" eaLnBrk="0" fontAlgn="base" latinLnBrk="0" hangingPunct="0">
              <a:lnSpc>
                <a:spcPct val="100000"/>
              </a:lnSpc>
              <a:spcBef>
                <a:spcPts val="600"/>
              </a:spcBef>
              <a:spcAft>
                <a:spcPts val="600"/>
              </a:spcAft>
              <a:buClrTx/>
              <a:buSzPct val="75000"/>
              <a:buFont typeface="Wingdings" pitchFamily="2" charset="2"/>
              <a:buNone/>
              <a:tabLst/>
              <a:defRPr/>
            </a:pPr>
            <a:r>
              <a:rPr kumimoji="0" lang="zh-CN" altLang="en-US" sz="24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      1</a:t>
            </a:r>
            <a:r>
              <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任务书      2测试计划    3测试规范     4问题报告      5 测试报告</a:t>
            </a:r>
          </a:p>
          <a:p>
            <a:pPr marL="360000" marR="0" lvl="0" indent="-342900" algn="l" defTabSz="914400" rtl="0" eaLnBrk="0" fontAlgn="base" latinLnBrk="0" hangingPunct="0">
              <a:lnSpc>
                <a:spcPct val="100000"/>
              </a:lnSpc>
              <a:spcBef>
                <a:spcPts val="600"/>
              </a:spcBef>
              <a:spcAft>
                <a:spcPts val="600"/>
              </a:spcAft>
              <a:buClrTx/>
              <a:buSzPct val="75000"/>
              <a:buFont typeface="Wingdings" pitchFamily="2" charset="2"/>
              <a:buNone/>
              <a:tabLst/>
              <a:defRPr/>
            </a:pPr>
            <a:endParaRPr kumimoji="0" lang="zh-CN" altLang="en-US" sz="28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60000" marR="0" lvl="0" indent="-342900" algn="l" defTabSz="914400" rtl="0" eaLnBrk="0" fontAlgn="base" latinLnBrk="0" hangingPunct="0">
              <a:lnSpc>
                <a:spcPct val="100000"/>
              </a:lnSpc>
              <a:spcBef>
                <a:spcPts val="600"/>
              </a:spcBef>
              <a:spcAft>
                <a:spcPts val="600"/>
              </a:spcAft>
              <a:buClrTx/>
              <a:buSzPct val="75000"/>
              <a:buFont typeface="Wingdings" pitchFamily="2" charset="2"/>
              <a:buNone/>
              <a:tabLst/>
              <a:defRPr/>
            </a:pPr>
            <a:endParaRPr kumimoji="0" lang="zh-CN" altLang="en-US" sz="28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60000" marR="0" lvl="0" indent="-342900" algn="l" defTabSz="914400" rtl="0" eaLnBrk="0" fontAlgn="base" latinLnBrk="0" hangingPunct="0">
              <a:lnSpc>
                <a:spcPct val="100000"/>
              </a:lnSpc>
              <a:spcBef>
                <a:spcPts val="600"/>
              </a:spcBef>
              <a:spcAft>
                <a:spcPts val="600"/>
              </a:spcAft>
              <a:buClrTx/>
              <a:buSzPct val="75000"/>
              <a:buFont typeface="Wingdings" pitchFamily="2" charset="2"/>
              <a:buNone/>
              <a:tabLst/>
              <a:defRPr/>
            </a:pPr>
            <a:endParaRPr kumimoji="0" lang="en-US" altLang="zh-CN" sz="28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60000" marR="0" lvl="0" indent="-342900" algn="l" defTabSz="914400" rtl="0" eaLnBrk="0" fontAlgn="base" latinLnBrk="0" hangingPunct="0">
              <a:lnSpc>
                <a:spcPct val="100000"/>
              </a:lnSpc>
              <a:spcBef>
                <a:spcPts val="600"/>
              </a:spcBef>
              <a:spcAft>
                <a:spcPts val="600"/>
              </a:spcAft>
              <a:buClrTx/>
              <a:buSzPct val="75000"/>
              <a:buFont typeface="Wingdings" pitchFamily="2" charset="2"/>
              <a:buNone/>
              <a:tabLst/>
              <a:defRPr/>
            </a:pPr>
            <a:endParaRPr kumimoji="0" lang="en-US" altLang="zh-CN" sz="28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a:p>
            <a:pPr marL="360000" marR="0" lvl="0" indent="-342900" algn="l" defTabSz="914400" rtl="0" eaLnBrk="0" fontAlgn="base" latinLnBrk="0" hangingPunct="0">
              <a:lnSpc>
                <a:spcPct val="100000"/>
              </a:lnSpc>
              <a:spcBef>
                <a:spcPts val="600"/>
              </a:spcBef>
              <a:spcAft>
                <a:spcPts val="600"/>
              </a:spcAft>
              <a:buClrTx/>
              <a:buSzPct val="75000"/>
              <a:buFont typeface="Wingdings" pitchFamily="2" charset="2"/>
              <a:buNone/>
              <a:tabLst/>
              <a:defRPr/>
            </a:pPr>
            <a:endParaRPr lang="en-US" altLang="zh-CN" sz="2800" i="0" kern="0" dirty="0">
              <a:latin typeface="微软雅黑" pitchFamily="34" charset="-122"/>
              <a:ea typeface="微软雅黑" pitchFamily="34" charset="-122"/>
            </a:endParaRPr>
          </a:p>
          <a:p>
            <a:pPr marL="360000" marR="0" lvl="0" indent="-342900" algn="l" defTabSz="914400" rtl="0" eaLnBrk="0" fontAlgn="base" latinLnBrk="0" hangingPunct="0">
              <a:lnSpc>
                <a:spcPct val="100000"/>
              </a:lnSpc>
              <a:spcBef>
                <a:spcPts val="600"/>
              </a:spcBef>
              <a:spcAft>
                <a:spcPts val="600"/>
              </a:spcAft>
              <a:buClrTx/>
              <a:buSzPct val="75000"/>
              <a:buFont typeface="Wingdings" pitchFamily="2" charset="2"/>
              <a:buNone/>
              <a:tabLst/>
              <a:defRPr/>
            </a:pPr>
            <a:r>
              <a:rPr kumimoji="0" lang="zh-CN" altLang="en-US" sz="20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rPr>
              <a:t>    启动          计划                    执行、控制                   收尾</a:t>
            </a:r>
          </a:p>
          <a:p>
            <a:pPr marL="360000" marR="0" lvl="0" indent="-342900" algn="l" defTabSz="914400" rtl="0" eaLnBrk="0" fontAlgn="base" latinLnBrk="0" hangingPunct="0">
              <a:lnSpc>
                <a:spcPct val="100000"/>
              </a:lnSpc>
              <a:spcBef>
                <a:spcPts val="600"/>
              </a:spcBef>
              <a:spcAft>
                <a:spcPts val="600"/>
              </a:spcAft>
              <a:buClrTx/>
              <a:buSzPct val="75000"/>
              <a:buFont typeface="Wingdings" pitchFamily="2" charset="2"/>
              <a:buNone/>
              <a:tabLst/>
              <a:defRPr/>
            </a:pPr>
            <a:endParaRPr kumimoji="0" lang="zh-CN" altLang="en-US" sz="2800" b="0" i="0" u="none" strike="noStrike" kern="0" cap="none" spc="0" normalizeH="0" baseline="0" noProof="0" dirty="0">
              <a:ln>
                <a:noFill/>
              </a:ln>
              <a:solidFill>
                <a:schemeClr val="tx1"/>
              </a:solidFill>
              <a:effectLst/>
              <a:uLnTx/>
              <a:uFillTx/>
              <a:latin typeface="微软雅黑" pitchFamily="34" charset="-122"/>
              <a:ea typeface="微软雅黑" pitchFamily="34" charset="-122"/>
              <a:cs typeface="+mn-cs"/>
            </a:endParaRPr>
          </a:p>
        </p:txBody>
      </p:sp>
      <p:sp>
        <p:nvSpPr>
          <p:cNvPr id="6" name="Rectangle 4"/>
          <p:cNvSpPr>
            <a:spLocks noChangeArrowheads="1"/>
          </p:cNvSpPr>
          <p:nvPr/>
        </p:nvSpPr>
        <p:spPr bwMode="auto">
          <a:xfrm>
            <a:off x="914400" y="2362200"/>
            <a:ext cx="533400" cy="2209800"/>
          </a:xfrm>
          <a:prstGeom prst="rect">
            <a:avLst/>
          </a:prstGeom>
          <a:solidFill>
            <a:schemeClr val="accent1"/>
          </a:solidFill>
          <a:ln w="9525">
            <a:solidFill>
              <a:schemeClr val="tx1"/>
            </a:solidFill>
            <a:miter lim="800000"/>
            <a:headEnd/>
            <a:tailEnd/>
          </a:ln>
          <a:effectLst/>
        </p:spPr>
        <p:txBody>
          <a:bodyPr wrap="none" anchor="ctr" anchorCtr="1"/>
          <a:lstStyle/>
          <a:p>
            <a:r>
              <a:rPr lang="zh-CN" altLang="en-US" sz="2400" b="1" i="0" dirty="0">
                <a:solidFill>
                  <a:schemeClr val="accent6">
                    <a:lumMod val="50000"/>
                  </a:schemeClr>
                </a:solidFill>
                <a:latin typeface="楷体" pitchFamily="49" charset="-122"/>
                <a:ea typeface="楷体" pitchFamily="49" charset="-122"/>
              </a:rPr>
              <a:t>组</a:t>
            </a:r>
          </a:p>
          <a:p>
            <a:r>
              <a:rPr lang="zh-CN" altLang="en-US" sz="2400" b="1" i="0" dirty="0">
                <a:solidFill>
                  <a:schemeClr val="accent6">
                    <a:lumMod val="50000"/>
                  </a:schemeClr>
                </a:solidFill>
                <a:latin typeface="楷体" pitchFamily="49" charset="-122"/>
                <a:ea typeface="楷体" pitchFamily="49" charset="-122"/>
              </a:rPr>
              <a:t>建</a:t>
            </a:r>
          </a:p>
          <a:p>
            <a:r>
              <a:rPr lang="zh-CN" altLang="en-US" sz="2400" b="1" i="0" dirty="0">
                <a:solidFill>
                  <a:schemeClr val="accent6">
                    <a:lumMod val="50000"/>
                  </a:schemeClr>
                </a:solidFill>
                <a:latin typeface="楷体" pitchFamily="49" charset="-122"/>
                <a:ea typeface="楷体" pitchFamily="49" charset="-122"/>
              </a:rPr>
              <a:t>测</a:t>
            </a:r>
          </a:p>
          <a:p>
            <a:r>
              <a:rPr lang="zh-CN" altLang="en-US" sz="2400" b="1" i="0" dirty="0">
                <a:solidFill>
                  <a:schemeClr val="accent6">
                    <a:lumMod val="50000"/>
                  </a:schemeClr>
                </a:solidFill>
                <a:latin typeface="楷体" pitchFamily="49" charset="-122"/>
                <a:ea typeface="楷体" pitchFamily="49" charset="-122"/>
              </a:rPr>
              <a:t>试</a:t>
            </a:r>
          </a:p>
          <a:p>
            <a:r>
              <a:rPr lang="zh-CN" altLang="en-US" sz="2400" b="1" i="0" dirty="0">
                <a:solidFill>
                  <a:schemeClr val="accent6">
                    <a:lumMod val="50000"/>
                  </a:schemeClr>
                </a:solidFill>
                <a:latin typeface="楷体" pitchFamily="49" charset="-122"/>
                <a:ea typeface="楷体" pitchFamily="49" charset="-122"/>
              </a:rPr>
              <a:t>组</a:t>
            </a:r>
          </a:p>
        </p:txBody>
      </p:sp>
      <p:sp>
        <p:nvSpPr>
          <p:cNvPr id="7" name="Rectangle 6"/>
          <p:cNvSpPr>
            <a:spLocks noChangeArrowheads="1"/>
          </p:cNvSpPr>
          <p:nvPr/>
        </p:nvSpPr>
        <p:spPr bwMode="auto">
          <a:xfrm>
            <a:off x="2133600" y="2362200"/>
            <a:ext cx="609600" cy="2209800"/>
          </a:xfrm>
          <a:prstGeom prst="rect">
            <a:avLst/>
          </a:prstGeom>
          <a:solidFill>
            <a:schemeClr val="accent1"/>
          </a:solidFill>
          <a:ln w="9525">
            <a:solidFill>
              <a:schemeClr val="tx1"/>
            </a:solidFill>
            <a:miter lim="800000"/>
            <a:headEnd/>
            <a:tailEnd/>
          </a:ln>
          <a:effectLst/>
        </p:spPr>
        <p:txBody>
          <a:bodyPr wrap="none" anchor="ctr" anchorCtr="1"/>
          <a:lstStyle/>
          <a:p>
            <a:r>
              <a:rPr lang="zh-CN" altLang="en-US" sz="2400" b="1" i="0">
                <a:solidFill>
                  <a:schemeClr val="accent6">
                    <a:lumMod val="50000"/>
                  </a:schemeClr>
                </a:solidFill>
                <a:latin typeface="楷体" pitchFamily="49" charset="-122"/>
                <a:ea typeface="楷体" pitchFamily="49" charset="-122"/>
              </a:rPr>
              <a:t>制</a:t>
            </a:r>
          </a:p>
          <a:p>
            <a:r>
              <a:rPr lang="zh-CN" altLang="en-US" sz="2400" b="1" i="0">
                <a:solidFill>
                  <a:schemeClr val="accent6">
                    <a:lumMod val="50000"/>
                  </a:schemeClr>
                </a:solidFill>
                <a:latin typeface="楷体" pitchFamily="49" charset="-122"/>
                <a:ea typeface="楷体" pitchFamily="49" charset="-122"/>
              </a:rPr>
              <a:t>定</a:t>
            </a:r>
          </a:p>
          <a:p>
            <a:r>
              <a:rPr lang="zh-CN" altLang="en-US" sz="2400" b="1" i="0">
                <a:solidFill>
                  <a:schemeClr val="accent6">
                    <a:lumMod val="50000"/>
                  </a:schemeClr>
                </a:solidFill>
                <a:latin typeface="楷体" pitchFamily="49" charset="-122"/>
                <a:ea typeface="楷体" pitchFamily="49" charset="-122"/>
              </a:rPr>
              <a:t>测</a:t>
            </a:r>
          </a:p>
          <a:p>
            <a:r>
              <a:rPr lang="zh-CN" altLang="en-US" sz="2400" b="1" i="0">
                <a:solidFill>
                  <a:schemeClr val="accent6">
                    <a:lumMod val="50000"/>
                  </a:schemeClr>
                </a:solidFill>
                <a:latin typeface="楷体" pitchFamily="49" charset="-122"/>
                <a:ea typeface="楷体" pitchFamily="49" charset="-122"/>
              </a:rPr>
              <a:t>试</a:t>
            </a:r>
          </a:p>
          <a:p>
            <a:r>
              <a:rPr lang="zh-CN" altLang="en-US" sz="2400" b="1" i="0">
                <a:solidFill>
                  <a:schemeClr val="accent6">
                    <a:lumMod val="50000"/>
                  </a:schemeClr>
                </a:solidFill>
                <a:latin typeface="楷体" pitchFamily="49" charset="-122"/>
                <a:ea typeface="楷体" pitchFamily="49" charset="-122"/>
              </a:rPr>
              <a:t>计</a:t>
            </a:r>
          </a:p>
          <a:p>
            <a:r>
              <a:rPr lang="zh-CN" altLang="en-US" sz="2400" b="1" i="0">
                <a:solidFill>
                  <a:schemeClr val="accent6">
                    <a:lumMod val="50000"/>
                  </a:schemeClr>
                </a:solidFill>
                <a:latin typeface="楷体" pitchFamily="49" charset="-122"/>
                <a:ea typeface="楷体" pitchFamily="49" charset="-122"/>
              </a:rPr>
              <a:t>划</a:t>
            </a:r>
          </a:p>
        </p:txBody>
      </p:sp>
      <p:sp>
        <p:nvSpPr>
          <p:cNvPr id="8" name="Rectangle 7"/>
          <p:cNvSpPr>
            <a:spLocks noChangeArrowheads="1"/>
          </p:cNvSpPr>
          <p:nvPr/>
        </p:nvSpPr>
        <p:spPr bwMode="auto">
          <a:xfrm>
            <a:off x="3581400" y="2362200"/>
            <a:ext cx="609600" cy="2209800"/>
          </a:xfrm>
          <a:prstGeom prst="rect">
            <a:avLst/>
          </a:prstGeom>
          <a:solidFill>
            <a:schemeClr val="accent1"/>
          </a:solidFill>
          <a:ln w="9525">
            <a:solidFill>
              <a:schemeClr val="tx1"/>
            </a:solidFill>
            <a:miter lim="800000"/>
            <a:headEnd/>
            <a:tailEnd/>
          </a:ln>
          <a:effectLst/>
        </p:spPr>
        <p:txBody>
          <a:bodyPr wrap="none" anchor="ctr" anchorCtr="1"/>
          <a:lstStyle/>
          <a:p>
            <a:r>
              <a:rPr lang="zh-CN" altLang="en-US" sz="2400" b="1" i="0">
                <a:solidFill>
                  <a:schemeClr val="accent6">
                    <a:lumMod val="50000"/>
                  </a:schemeClr>
                </a:solidFill>
                <a:latin typeface="楷体" pitchFamily="49" charset="-122"/>
                <a:ea typeface="楷体" pitchFamily="49" charset="-122"/>
              </a:rPr>
              <a:t>测</a:t>
            </a:r>
          </a:p>
          <a:p>
            <a:r>
              <a:rPr lang="zh-CN" altLang="en-US" sz="2400" b="1" i="0">
                <a:solidFill>
                  <a:schemeClr val="accent6">
                    <a:lumMod val="50000"/>
                  </a:schemeClr>
                </a:solidFill>
                <a:latin typeface="楷体" pitchFamily="49" charset="-122"/>
                <a:ea typeface="楷体" pitchFamily="49" charset="-122"/>
              </a:rPr>
              <a:t>试</a:t>
            </a:r>
          </a:p>
          <a:p>
            <a:r>
              <a:rPr lang="zh-CN" altLang="en-US" sz="2400" b="1" i="0">
                <a:solidFill>
                  <a:schemeClr val="accent6">
                    <a:lumMod val="50000"/>
                  </a:schemeClr>
                </a:solidFill>
                <a:latin typeface="楷体" pitchFamily="49" charset="-122"/>
                <a:ea typeface="楷体" pitchFamily="49" charset="-122"/>
              </a:rPr>
              <a:t>设</a:t>
            </a:r>
          </a:p>
          <a:p>
            <a:r>
              <a:rPr lang="zh-CN" altLang="en-US" sz="2400" b="1" i="0">
                <a:solidFill>
                  <a:schemeClr val="accent6">
                    <a:lumMod val="50000"/>
                  </a:schemeClr>
                </a:solidFill>
                <a:latin typeface="楷体" pitchFamily="49" charset="-122"/>
                <a:ea typeface="楷体" pitchFamily="49" charset="-122"/>
              </a:rPr>
              <a:t>计</a:t>
            </a:r>
          </a:p>
          <a:p>
            <a:r>
              <a:rPr lang="zh-CN" altLang="en-US" sz="2400" b="1" i="0">
                <a:solidFill>
                  <a:schemeClr val="accent6">
                    <a:lumMod val="50000"/>
                  </a:schemeClr>
                </a:solidFill>
                <a:latin typeface="楷体" pitchFamily="49" charset="-122"/>
                <a:ea typeface="楷体" pitchFamily="49" charset="-122"/>
              </a:rPr>
              <a:t>开</a:t>
            </a:r>
          </a:p>
          <a:p>
            <a:r>
              <a:rPr lang="zh-CN" altLang="en-US" sz="2400" b="1" i="0">
                <a:solidFill>
                  <a:schemeClr val="accent6">
                    <a:lumMod val="50000"/>
                  </a:schemeClr>
                </a:solidFill>
                <a:latin typeface="楷体" pitchFamily="49" charset="-122"/>
                <a:ea typeface="楷体" pitchFamily="49" charset="-122"/>
              </a:rPr>
              <a:t>发</a:t>
            </a:r>
          </a:p>
        </p:txBody>
      </p:sp>
      <p:sp>
        <p:nvSpPr>
          <p:cNvPr id="9" name="Rectangle 8"/>
          <p:cNvSpPr>
            <a:spLocks noChangeArrowheads="1"/>
          </p:cNvSpPr>
          <p:nvPr/>
        </p:nvSpPr>
        <p:spPr bwMode="auto">
          <a:xfrm>
            <a:off x="5181600" y="2362200"/>
            <a:ext cx="609600" cy="2209800"/>
          </a:xfrm>
          <a:prstGeom prst="rect">
            <a:avLst/>
          </a:prstGeom>
          <a:solidFill>
            <a:schemeClr val="accent1"/>
          </a:solidFill>
          <a:ln w="9525">
            <a:solidFill>
              <a:schemeClr val="tx1"/>
            </a:solidFill>
            <a:miter lim="800000"/>
            <a:headEnd/>
            <a:tailEnd/>
          </a:ln>
          <a:effectLst/>
        </p:spPr>
        <p:txBody>
          <a:bodyPr wrap="none" anchor="ctr" anchorCtr="1"/>
          <a:lstStyle/>
          <a:p>
            <a:r>
              <a:rPr lang="zh-CN" altLang="en-US" sz="2400" b="1" i="0">
                <a:solidFill>
                  <a:schemeClr val="accent6">
                    <a:lumMod val="50000"/>
                  </a:schemeClr>
                </a:solidFill>
                <a:latin typeface="楷体" pitchFamily="49" charset="-122"/>
                <a:ea typeface="楷体" pitchFamily="49" charset="-122"/>
              </a:rPr>
              <a:t>测</a:t>
            </a:r>
          </a:p>
          <a:p>
            <a:r>
              <a:rPr lang="zh-CN" altLang="en-US" sz="2400" b="1" i="0">
                <a:solidFill>
                  <a:schemeClr val="accent6">
                    <a:lumMod val="50000"/>
                  </a:schemeClr>
                </a:solidFill>
                <a:latin typeface="楷体" pitchFamily="49" charset="-122"/>
                <a:ea typeface="楷体" pitchFamily="49" charset="-122"/>
              </a:rPr>
              <a:t>试</a:t>
            </a:r>
          </a:p>
          <a:p>
            <a:r>
              <a:rPr lang="zh-CN" altLang="en-US" sz="2400" b="1" i="0">
                <a:solidFill>
                  <a:schemeClr val="accent6">
                    <a:lumMod val="50000"/>
                  </a:schemeClr>
                </a:solidFill>
                <a:latin typeface="楷体" pitchFamily="49" charset="-122"/>
                <a:ea typeface="楷体" pitchFamily="49" charset="-122"/>
              </a:rPr>
              <a:t>执</a:t>
            </a:r>
          </a:p>
          <a:p>
            <a:r>
              <a:rPr lang="zh-CN" altLang="en-US" sz="2400" b="1" i="0">
                <a:solidFill>
                  <a:schemeClr val="accent6">
                    <a:lumMod val="50000"/>
                  </a:schemeClr>
                </a:solidFill>
                <a:latin typeface="楷体" pitchFamily="49" charset="-122"/>
                <a:ea typeface="楷体" pitchFamily="49" charset="-122"/>
              </a:rPr>
              <a:t>行</a:t>
            </a:r>
          </a:p>
        </p:txBody>
      </p:sp>
      <p:sp>
        <p:nvSpPr>
          <p:cNvPr id="10" name="Rectangle 9"/>
          <p:cNvSpPr>
            <a:spLocks noChangeArrowheads="1"/>
          </p:cNvSpPr>
          <p:nvPr/>
        </p:nvSpPr>
        <p:spPr bwMode="auto">
          <a:xfrm>
            <a:off x="6781800" y="2362200"/>
            <a:ext cx="685800" cy="2209800"/>
          </a:xfrm>
          <a:prstGeom prst="rect">
            <a:avLst/>
          </a:prstGeom>
          <a:solidFill>
            <a:schemeClr val="accent1"/>
          </a:solidFill>
          <a:ln w="9525">
            <a:solidFill>
              <a:schemeClr val="tx1"/>
            </a:solidFill>
            <a:miter lim="800000"/>
            <a:headEnd/>
            <a:tailEnd/>
          </a:ln>
          <a:effectLst/>
        </p:spPr>
        <p:txBody>
          <a:bodyPr wrap="none" anchor="ctr" anchorCtr="1"/>
          <a:lstStyle/>
          <a:p>
            <a:r>
              <a:rPr lang="zh-CN" altLang="en-US" sz="2400" b="1" i="0">
                <a:solidFill>
                  <a:schemeClr val="accent6">
                    <a:lumMod val="50000"/>
                  </a:schemeClr>
                </a:solidFill>
                <a:latin typeface="楷体" pitchFamily="49" charset="-122"/>
                <a:ea typeface="楷体" pitchFamily="49" charset="-122"/>
              </a:rPr>
              <a:t>测</a:t>
            </a:r>
          </a:p>
          <a:p>
            <a:r>
              <a:rPr lang="zh-CN" altLang="en-US" sz="2400" b="1" i="0">
                <a:solidFill>
                  <a:schemeClr val="accent6">
                    <a:lumMod val="50000"/>
                  </a:schemeClr>
                </a:solidFill>
                <a:latin typeface="楷体" pitchFamily="49" charset="-122"/>
                <a:ea typeface="楷体" pitchFamily="49" charset="-122"/>
              </a:rPr>
              <a:t>试</a:t>
            </a:r>
          </a:p>
          <a:p>
            <a:r>
              <a:rPr lang="zh-CN" altLang="en-US" sz="2400" b="1" i="0">
                <a:solidFill>
                  <a:schemeClr val="accent6">
                    <a:lumMod val="50000"/>
                  </a:schemeClr>
                </a:solidFill>
                <a:latin typeface="楷体" pitchFamily="49" charset="-122"/>
                <a:ea typeface="楷体" pitchFamily="49" charset="-122"/>
              </a:rPr>
              <a:t>结</a:t>
            </a:r>
          </a:p>
          <a:p>
            <a:r>
              <a:rPr lang="zh-CN" altLang="en-US" sz="2400" b="1" i="0">
                <a:solidFill>
                  <a:schemeClr val="accent6">
                    <a:lumMod val="50000"/>
                  </a:schemeClr>
                </a:solidFill>
                <a:latin typeface="楷体" pitchFamily="49" charset="-122"/>
                <a:ea typeface="楷体" pitchFamily="49" charset="-122"/>
              </a:rPr>
              <a:t>果</a:t>
            </a:r>
          </a:p>
          <a:p>
            <a:r>
              <a:rPr lang="zh-CN" altLang="en-US" sz="2400" b="1" i="0">
                <a:solidFill>
                  <a:schemeClr val="accent6">
                    <a:lumMod val="50000"/>
                  </a:schemeClr>
                </a:solidFill>
                <a:latin typeface="楷体" pitchFamily="49" charset="-122"/>
                <a:ea typeface="楷体" pitchFamily="49" charset="-122"/>
              </a:rPr>
              <a:t>处</a:t>
            </a:r>
          </a:p>
          <a:p>
            <a:r>
              <a:rPr lang="zh-CN" altLang="en-US" sz="2400" b="1" i="0">
                <a:solidFill>
                  <a:schemeClr val="accent6">
                    <a:lumMod val="50000"/>
                  </a:schemeClr>
                </a:solidFill>
                <a:latin typeface="楷体" pitchFamily="49" charset="-122"/>
                <a:ea typeface="楷体" pitchFamily="49" charset="-122"/>
              </a:rPr>
              <a:t>理</a:t>
            </a:r>
          </a:p>
        </p:txBody>
      </p:sp>
      <p:sp>
        <p:nvSpPr>
          <p:cNvPr id="11" name="Line 10"/>
          <p:cNvSpPr>
            <a:spLocks noChangeShapeType="1"/>
          </p:cNvSpPr>
          <p:nvPr/>
        </p:nvSpPr>
        <p:spPr bwMode="auto">
          <a:xfrm>
            <a:off x="1447800" y="3276600"/>
            <a:ext cx="685800" cy="0"/>
          </a:xfrm>
          <a:prstGeom prst="line">
            <a:avLst/>
          </a:prstGeom>
          <a:noFill/>
          <a:ln w="25400">
            <a:solidFill>
              <a:schemeClr val="tx1"/>
            </a:solidFill>
            <a:miter lim="800000"/>
            <a:headEnd/>
            <a:tailEnd type="stealth" w="lg" len="lg"/>
          </a:ln>
          <a:effectLst/>
        </p:spPr>
        <p:txBody>
          <a:bodyPr wrap="none"/>
          <a:lstStyle/>
          <a:p>
            <a:endParaRPr lang="zh-CN" altLang="en-US"/>
          </a:p>
        </p:txBody>
      </p:sp>
      <p:sp>
        <p:nvSpPr>
          <p:cNvPr id="12" name="Line 11"/>
          <p:cNvSpPr>
            <a:spLocks noChangeShapeType="1"/>
          </p:cNvSpPr>
          <p:nvPr/>
        </p:nvSpPr>
        <p:spPr bwMode="auto">
          <a:xfrm>
            <a:off x="2743200" y="3352800"/>
            <a:ext cx="838200" cy="0"/>
          </a:xfrm>
          <a:prstGeom prst="line">
            <a:avLst/>
          </a:prstGeom>
          <a:noFill/>
          <a:ln w="25400">
            <a:solidFill>
              <a:schemeClr val="tx1"/>
            </a:solidFill>
            <a:miter lim="800000"/>
            <a:headEnd/>
            <a:tailEnd type="stealth" w="lg" len="lg"/>
          </a:ln>
          <a:effectLst/>
        </p:spPr>
        <p:txBody>
          <a:bodyPr wrap="none"/>
          <a:lstStyle/>
          <a:p>
            <a:endParaRPr lang="zh-CN" altLang="en-US"/>
          </a:p>
        </p:txBody>
      </p:sp>
      <p:sp>
        <p:nvSpPr>
          <p:cNvPr id="13" name="Line 12"/>
          <p:cNvSpPr>
            <a:spLocks noChangeShapeType="1"/>
          </p:cNvSpPr>
          <p:nvPr/>
        </p:nvSpPr>
        <p:spPr bwMode="auto">
          <a:xfrm>
            <a:off x="4191000" y="3352800"/>
            <a:ext cx="990600" cy="0"/>
          </a:xfrm>
          <a:prstGeom prst="line">
            <a:avLst/>
          </a:prstGeom>
          <a:noFill/>
          <a:ln w="25400">
            <a:solidFill>
              <a:schemeClr val="tx1"/>
            </a:solidFill>
            <a:miter lim="800000"/>
            <a:headEnd/>
            <a:tailEnd type="stealth" w="lg" len="lg"/>
          </a:ln>
          <a:effectLst/>
        </p:spPr>
        <p:txBody>
          <a:bodyPr wrap="none"/>
          <a:lstStyle/>
          <a:p>
            <a:endParaRPr lang="zh-CN" altLang="en-US"/>
          </a:p>
        </p:txBody>
      </p:sp>
      <p:sp>
        <p:nvSpPr>
          <p:cNvPr id="14" name="Line 13"/>
          <p:cNvSpPr>
            <a:spLocks noChangeShapeType="1"/>
          </p:cNvSpPr>
          <p:nvPr/>
        </p:nvSpPr>
        <p:spPr bwMode="auto">
          <a:xfrm>
            <a:off x="5791200" y="3352800"/>
            <a:ext cx="990600" cy="0"/>
          </a:xfrm>
          <a:prstGeom prst="line">
            <a:avLst/>
          </a:prstGeom>
          <a:noFill/>
          <a:ln w="25400">
            <a:solidFill>
              <a:schemeClr val="tx1"/>
            </a:solidFill>
            <a:miter lim="800000"/>
            <a:headEnd/>
            <a:tailEnd type="stealth" w="lg" len="lg"/>
          </a:ln>
          <a:effectLst/>
        </p:spPr>
        <p:txBody>
          <a:bodyPr wrap="none"/>
          <a:lstStyle/>
          <a:p>
            <a:endParaRPr lang="zh-CN" altLang="en-US"/>
          </a:p>
        </p:txBody>
      </p:sp>
      <p:sp>
        <p:nvSpPr>
          <p:cNvPr id="15" name="Line 14"/>
          <p:cNvSpPr>
            <a:spLocks noChangeShapeType="1"/>
          </p:cNvSpPr>
          <p:nvPr/>
        </p:nvSpPr>
        <p:spPr bwMode="auto">
          <a:xfrm flipV="1">
            <a:off x="1752600" y="2133600"/>
            <a:ext cx="0" cy="1143000"/>
          </a:xfrm>
          <a:prstGeom prst="line">
            <a:avLst/>
          </a:prstGeom>
          <a:noFill/>
          <a:ln w="25400">
            <a:solidFill>
              <a:schemeClr val="tx1"/>
            </a:solidFill>
            <a:miter lim="800000"/>
            <a:headEnd/>
            <a:tailEnd type="stealth" w="lg" len="lg"/>
          </a:ln>
          <a:effectLst/>
        </p:spPr>
        <p:txBody>
          <a:bodyPr wrap="none"/>
          <a:lstStyle/>
          <a:p>
            <a:endParaRPr lang="zh-CN" altLang="en-US"/>
          </a:p>
        </p:txBody>
      </p:sp>
      <p:sp>
        <p:nvSpPr>
          <p:cNvPr id="16" name="Line 15"/>
          <p:cNvSpPr>
            <a:spLocks noChangeShapeType="1"/>
          </p:cNvSpPr>
          <p:nvPr/>
        </p:nvSpPr>
        <p:spPr bwMode="auto">
          <a:xfrm flipV="1">
            <a:off x="3124200" y="2209800"/>
            <a:ext cx="0" cy="1143000"/>
          </a:xfrm>
          <a:prstGeom prst="line">
            <a:avLst/>
          </a:prstGeom>
          <a:noFill/>
          <a:ln w="25400">
            <a:solidFill>
              <a:schemeClr val="tx1"/>
            </a:solidFill>
            <a:miter lim="800000"/>
            <a:headEnd/>
            <a:tailEnd type="stealth" w="lg" len="lg"/>
          </a:ln>
          <a:effectLst/>
        </p:spPr>
        <p:txBody>
          <a:bodyPr wrap="none"/>
          <a:lstStyle/>
          <a:p>
            <a:endParaRPr lang="zh-CN" altLang="en-US"/>
          </a:p>
        </p:txBody>
      </p:sp>
      <p:sp>
        <p:nvSpPr>
          <p:cNvPr id="17" name="Line 16"/>
          <p:cNvSpPr>
            <a:spLocks noChangeShapeType="1"/>
          </p:cNvSpPr>
          <p:nvPr/>
        </p:nvSpPr>
        <p:spPr bwMode="auto">
          <a:xfrm flipV="1">
            <a:off x="4724400" y="2209800"/>
            <a:ext cx="0" cy="1143000"/>
          </a:xfrm>
          <a:prstGeom prst="line">
            <a:avLst/>
          </a:prstGeom>
          <a:noFill/>
          <a:ln w="25400">
            <a:solidFill>
              <a:schemeClr val="tx1"/>
            </a:solidFill>
            <a:miter lim="800000"/>
            <a:headEnd/>
            <a:tailEnd type="stealth" w="lg" len="lg"/>
          </a:ln>
          <a:effectLst/>
        </p:spPr>
        <p:txBody>
          <a:bodyPr wrap="none"/>
          <a:lstStyle/>
          <a:p>
            <a:endParaRPr lang="zh-CN" altLang="en-US"/>
          </a:p>
        </p:txBody>
      </p:sp>
      <p:sp>
        <p:nvSpPr>
          <p:cNvPr id="18" name="Line 17"/>
          <p:cNvSpPr>
            <a:spLocks noChangeShapeType="1"/>
          </p:cNvSpPr>
          <p:nvPr/>
        </p:nvSpPr>
        <p:spPr bwMode="auto">
          <a:xfrm flipV="1">
            <a:off x="6248400" y="2209800"/>
            <a:ext cx="0" cy="1143000"/>
          </a:xfrm>
          <a:prstGeom prst="line">
            <a:avLst/>
          </a:prstGeom>
          <a:noFill/>
          <a:ln w="25400">
            <a:solidFill>
              <a:schemeClr val="tx1"/>
            </a:solidFill>
            <a:miter lim="800000"/>
            <a:headEnd/>
            <a:tailEnd type="stealth" w="lg" len="lg"/>
          </a:ln>
          <a:effectLst/>
        </p:spPr>
        <p:txBody>
          <a:bodyPr wrap="none"/>
          <a:lstStyle/>
          <a:p>
            <a:endParaRPr lang="zh-CN"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endParaRPr lang="zh-CN" altLang="en-US"/>
          </a:p>
        </p:txBody>
      </p:sp>
      <p:sp>
        <p:nvSpPr>
          <p:cNvPr id="7171" name="内容占位符 2"/>
          <p:cNvSpPr>
            <a:spLocks noGrp="1"/>
          </p:cNvSpPr>
          <p:nvPr>
            <p:ph idx="1"/>
          </p:nvPr>
        </p:nvSpPr>
        <p:spPr/>
        <p:txBody>
          <a:bodyPr/>
          <a:lstStyle/>
          <a:p>
            <a:pPr marL="358775"/>
            <a:r>
              <a:rPr lang="en-US" dirty="0" err="1"/>
              <a:t>软件测试管理的整体目标</a:t>
            </a:r>
            <a:r>
              <a:rPr lang="zh-CN" altLang="en-US" dirty="0"/>
              <a:t>：</a:t>
            </a:r>
            <a:endParaRPr lang="en-US" altLang="zh-CN" dirty="0"/>
          </a:p>
          <a:p>
            <a:pPr lvl="1"/>
            <a:r>
              <a:rPr lang="en-US" dirty="0" err="1">
                <a:cs typeface="楷体_GB2312" pitchFamily="49" charset="-122"/>
              </a:rPr>
              <a:t>跟踪、监测团队在整个软件开发工作中</a:t>
            </a:r>
            <a:r>
              <a:rPr lang="en-US" b="1" dirty="0" err="1">
                <a:solidFill>
                  <a:srgbClr val="0000FF"/>
                </a:solidFill>
                <a:cs typeface="楷体_GB2312" pitchFamily="49" charset="-122"/>
              </a:rPr>
              <a:t>计划</a:t>
            </a:r>
            <a:r>
              <a:rPr lang="en-US" dirty="0" err="1">
                <a:cs typeface="楷体_GB2312" pitchFamily="49" charset="-122"/>
              </a:rPr>
              <a:t>、</a:t>
            </a:r>
            <a:r>
              <a:rPr lang="en-US" b="1" dirty="0" err="1">
                <a:solidFill>
                  <a:srgbClr val="0000FF"/>
                </a:solidFill>
                <a:cs typeface="楷体_GB2312" pitchFamily="49" charset="-122"/>
              </a:rPr>
              <a:t>开发</a:t>
            </a:r>
            <a:r>
              <a:rPr lang="en-US" dirty="0" err="1">
                <a:cs typeface="楷体_GB2312" pitchFamily="49" charset="-122"/>
              </a:rPr>
              <a:t>、</a:t>
            </a:r>
            <a:r>
              <a:rPr lang="en-US" b="1" dirty="0" err="1">
                <a:solidFill>
                  <a:srgbClr val="0000FF"/>
                </a:solidFill>
                <a:cs typeface="楷体_GB2312" pitchFamily="49" charset="-122"/>
              </a:rPr>
              <a:t>执行并评估</a:t>
            </a:r>
            <a:r>
              <a:rPr lang="en-US" dirty="0" err="1">
                <a:cs typeface="楷体_GB2312" pitchFamily="49" charset="-122"/>
              </a:rPr>
              <a:t>所有的测试活动</a:t>
            </a:r>
            <a:r>
              <a:rPr lang="en-US" dirty="0">
                <a:cs typeface="楷体_GB2312" pitchFamily="49" charset="-122"/>
              </a:rPr>
              <a:t>。</a:t>
            </a:r>
          </a:p>
          <a:p>
            <a:pPr lvl="1"/>
            <a:endParaRPr lang="en-US" dirty="0">
              <a:cs typeface="楷体_GB2312" pitchFamily="49" charset="-122"/>
            </a:endParaRPr>
          </a:p>
          <a:p>
            <a:pPr marL="358775"/>
            <a:r>
              <a:rPr lang="en-US" dirty="0" err="1"/>
              <a:t>软件测试管理有助于系统地、规范地管理各种测试资源和测试活动，以提高测试的效率和质量</a:t>
            </a:r>
            <a:r>
              <a:rPr lang="en-US" dirty="0"/>
              <a:t>。</a:t>
            </a:r>
            <a:endParaRPr lang="zh-CN" altLang="en-US" dirty="0"/>
          </a:p>
        </p:txBody>
      </p:sp>
      <p:sp>
        <p:nvSpPr>
          <p:cNvPr id="7172" name="页脚占位符 3"/>
          <p:cNvSpPr>
            <a:spLocks noGrp="1"/>
          </p:cNvSpPr>
          <p:nvPr>
            <p:ph type="ftr" sz="quarter" idx="10"/>
          </p:nvPr>
        </p:nvSpPr>
        <p:spPr>
          <a:noFill/>
        </p:spPr>
        <p:txBody>
          <a:bodyPr/>
          <a:lstStyle/>
          <a:p>
            <a:fld id="{924A2A64-901D-4DF8-AB90-18586CEF849E}" type="slidenum">
              <a:rPr lang="en-US" altLang="zh-CN" smtClean="0">
                <a:ea typeface="宋体" charset="-122"/>
              </a:rPr>
              <a:pPr/>
              <a:t>8</a:t>
            </a:fld>
            <a:endParaRPr lang="en-US" altLang="zh-CN">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TestCenter</a:t>
            </a:r>
            <a:r>
              <a:rPr lang="zh-CN" altLang="en-US" dirty="0"/>
              <a:t>测试流程图</a:t>
            </a:r>
          </a:p>
        </p:txBody>
      </p:sp>
      <p:sp>
        <p:nvSpPr>
          <p:cNvPr id="4" name="页脚占位符 3"/>
          <p:cNvSpPr>
            <a:spLocks noGrp="1"/>
          </p:cNvSpPr>
          <p:nvPr>
            <p:ph type="ftr" sz="quarter" idx="10"/>
          </p:nvPr>
        </p:nvSpPr>
        <p:spPr/>
        <p:txBody>
          <a:bodyPr/>
          <a:lstStyle/>
          <a:p>
            <a:pPr>
              <a:defRPr/>
            </a:pPr>
            <a:fld id="{20580D4C-95C4-4783-8D7F-011FC5A7F80E}" type="slidenum">
              <a:rPr lang="en-US" altLang="zh-CN" smtClean="0"/>
              <a:pPr>
                <a:defRPr/>
              </a:pPr>
              <a:t>9</a:t>
            </a:fld>
            <a:endParaRPr lang="en-US" altLang="zh-CN"/>
          </a:p>
        </p:txBody>
      </p:sp>
      <p:pic>
        <p:nvPicPr>
          <p:cNvPr id="6" name="图片 5"/>
          <p:cNvPicPr>
            <a:picLocks noChangeAspect="1"/>
          </p:cNvPicPr>
          <p:nvPr/>
        </p:nvPicPr>
        <p:blipFill>
          <a:blip r:embed="rId2"/>
          <a:stretch>
            <a:fillRect/>
          </a:stretch>
        </p:blipFill>
        <p:spPr>
          <a:xfrm>
            <a:off x="228600" y="914400"/>
            <a:ext cx="8702008" cy="5181600"/>
          </a:xfrm>
          <a:prstGeom prst="rect">
            <a:avLst/>
          </a:prstGeom>
        </p:spPr>
      </p:pic>
    </p:spTree>
    <p:extLst>
      <p:ext uri="{BB962C8B-B14F-4D97-AF65-F5344CB8AC3E}">
        <p14:creationId xmlns:p14="http://schemas.microsoft.com/office/powerpoint/2010/main" val="2412603435"/>
      </p:ext>
    </p:extLst>
  </p:cSld>
  <p:clrMapOvr>
    <a:masterClrMapping/>
  </p:clrMapOvr>
  <p:transition spd="med"/>
</p:sld>
</file>

<file path=ppt/theme/theme1.xml><?xml version="1.0" encoding="utf-8"?>
<a:theme xmlns:a="http://schemas.openxmlformats.org/drawingml/2006/main" name="翰子昂 PPT母版">
  <a:themeElements>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翰子昂 PPT母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txDef>
      <a:spPr>
        <a:noFill/>
      </a:spPr>
      <a:bodyPr wrap="none" rtlCol="0">
        <a:spAutoFit/>
      </a:bodyPr>
      <a:lstStyle>
        <a:defPPr algn="l">
          <a:lnSpc>
            <a:spcPct val="120000"/>
          </a:lnSpc>
          <a:defRPr kumimoji="1" sz="2000" i="0" dirty="0" smtClean="0">
            <a:solidFill>
              <a:srgbClr val="006600"/>
            </a:solidFill>
            <a:latin typeface="Source Han Sans SC" panose="020B0500000000000000" pitchFamily="34" charset="-128"/>
            <a:ea typeface="Source Han Sans SC" panose="020B0500000000000000" pitchFamily="34" charset="-128"/>
          </a:defRPr>
        </a:defPPr>
      </a:lstStyle>
    </a:txDef>
  </a:objectDefaults>
  <a:extraClrSchemeLst>
    <a:extraClrScheme>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翰子昂 PPT母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翰子昂 PPT母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翰子昂 PPT母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翰子昂 PPT母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翰子昂 PPT母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翰子昂 PPT母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翰子昂 PPT母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翰子昂 PPT母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翰子昂 PPT母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翰子昂 PPT母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翰子昂 PPT母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57143</TotalTime>
  <Words>2216</Words>
  <Application>Microsoft Macintosh PowerPoint</Application>
  <PresentationFormat>全屏显示(4:3)</PresentationFormat>
  <Paragraphs>375</Paragraphs>
  <Slides>53</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53</vt:i4>
      </vt:variant>
    </vt:vector>
  </HeadingPairs>
  <TitlesOfParts>
    <vt:vector size="64" baseType="lpstr">
      <vt:lpstr>Source Han Sans SC</vt:lpstr>
      <vt:lpstr>微软雅黑</vt:lpstr>
      <vt:lpstr>楷体</vt:lpstr>
      <vt:lpstr>楷体_GB2312</vt:lpstr>
      <vt:lpstr>黑体</vt:lpstr>
      <vt:lpstr>Arial</vt:lpstr>
      <vt:lpstr>Bodoni MT Black</vt:lpstr>
      <vt:lpstr>Helvetica Neue</vt:lpstr>
      <vt:lpstr>Times New Roman</vt:lpstr>
      <vt:lpstr>Wingdings</vt:lpstr>
      <vt:lpstr>翰子昂 PPT母版</vt:lpstr>
      <vt:lpstr>第2章 软件测试管理</vt:lpstr>
      <vt:lpstr>本章内容</vt:lpstr>
      <vt:lpstr>软件测试流程</vt:lpstr>
      <vt:lpstr>RUP--Rational Unified Process</vt:lpstr>
      <vt:lpstr>RUP的工作流程示意图</vt:lpstr>
      <vt:lpstr>RUP软件测试流程</vt:lpstr>
      <vt:lpstr>软件测试管理</vt:lpstr>
      <vt:lpstr>PowerPoint 演示文稿</vt:lpstr>
      <vt:lpstr>TestCenter测试流程图</vt:lpstr>
      <vt:lpstr>软件测试管理内容</vt:lpstr>
      <vt:lpstr>测试计划</vt:lpstr>
      <vt:lpstr>TestCenter中的 添加计划</vt:lpstr>
      <vt:lpstr>软件测试制品</vt:lpstr>
      <vt:lpstr>测试用例</vt:lpstr>
      <vt:lpstr>性能测试用例实例</vt:lpstr>
      <vt:lpstr>TestCenter中的 添加测试用例</vt:lpstr>
      <vt:lpstr>测试脚本</vt:lpstr>
      <vt:lpstr>测试套件</vt:lpstr>
      <vt:lpstr>测试评估总结</vt:lpstr>
      <vt:lpstr>PowerPoint 演示文稿</vt:lpstr>
      <vt:lpstr>PowerPoint 演示文稿</vt:lpstr>
      <vt:lpstr>PowerPoint 演示文稿</vt:lpstr>
      <vt:lpstr>测试团队组织模式</vt:lpstr>
      <vt:lpstr>以开发经理为核心的组织模式</vt:lpstr>
      <vt:lpstr>以项目经理为核心的组织模式</vt:lpstr>
      <vt:lpstr>三足鼎立的组织模式</vt:lpstr>
      <vt:lpstr>团队结构</vt:lpstr>
      <vt:lpstr>测试团队</vt:lpstr>
      <vt:lpstr>测试团队</vt:lpstr>
      <vt:lpstr>测试团队角色</vt:lpstr>
      <vt:lpstr>RUP测试团队</vt:lpstr>
      <vt:lpstr>软件测试经理 招聘职责要求</vt:lpstr>
      <vt:lpstr>软件测试经理 招聘职责要求</vt:lpstr>
      <vt:lpstr>软件测试经理 招聘职责要求</vt:lpstr>
      <vt:lpstr>软件测试工程师 招聘职责要求</vt:lpstr>
      <vt:lpstr>软件测试工程师 招聘职责要求</vt:lpstr>
      <vt:lpstr>软件测试工程师 招聘职责要求</vt:lpstr>
      <vt:lpstr>测试人员职业发展图</vt:lpstr>
      <vt:lpstr>软件测试流程</vt:lpstr>
      <vt:lpstr>软件测试管理工具</vt:lpstr>
      <vt:lpstr>TestCenter测试流程图</vt:lpstr>
      <vt:lpstr>TestCenter</vt:lpstr>
      <vt:lpstr>TestCenter测试流程</vt:lpstr>
      <vt:lpstr>微软的测试</vt:lpstr>
      <vt:lpstr>微软的一些测试特点</vt:lpstr>
      <vt:lpstr>PowerPoint 演示文稿</vt:lpstr>
      <vt:lpstr>项目组成人员案例</vt:lpstr>
      <vt:lpstr>微软的测试人员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Liu Mengxiao</cp:lastModifiedBy>
  <cp:revision>3666</cp:revision>
  <cp:lastPrinted>1601-01-01T00:00:00Z</cp:lastPrinted>
  <dcterms:created xsi:type="dcterms:W3CDTF">1601-01-01T00:00:00Z</dcterms:created>
  <dcterms:modified xsi:type="dcterms:W3CDTF">2019-03-26T03:19:53Z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