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8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E587C"/>
    <a:srgbClr val="333333"/>
    <a:srgbClr val="FFFFFF"/>
    <a:srgbClr val="38B2B2"/>
    <a:srgbClr val="082A50"/>
    <a:srgbClr val="09315D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70" autoAdjust="0"/>
    <p:restoredTop sz="86341" autoAdjust="0"/>
  </p:normalViewPr>
  <p:slideViewPr>
    <p:cSldViewPr>
      <p:cViewPr varScale="1">
        <p:scale>
          <a:sx n="127" d="100"/>
          <a:sy n="127" d="100"/>
        </p:scale>
        <p:origin x="7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B2363486-5BA1-462A-96AE-ED7E080B1C25}" type="datetimeFigureOut">
              <a:rPr lang="zh-CN" altLang="en-US"/>
              <a:pPr>
                <a:defRPr/>
              </a:pPr>
              <a:t>2019/6/6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0F90590-C180-4E37-BA0E-D1F7CEBA83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580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A100DB9B-E53E-4C74-AE21-46CA1AB75BA0}" type="datetimeFigureOut">
              <a:rPr lang="zh-CN" altLang="en-US"/>
              <a:pPr>
                <a:defRPr/>
              </a:pPr>
              <a:t>2019/6/6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664E4C-F439-4AFF-932A-3CF3581C18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401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A717AC-A1A8-4927-A72C-3560A8643752}" type="slidenum">
              <a:rPr lang="zh-CN" altLang="en-US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8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4763"/>
            <a:ext cx="9115425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1857356" y="1928802"/>
            <a:ext cx="6643734" cy="1470025"/>
          </a:xfr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14546" y="4386266"/>
            <a:ext cx="5200664" cy="685808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tx1">
                    <a:lumMod val="25000"/>
                  </a:schemeClr>
                </a:solidFill>
                <a:latin typeface="宋体" pitchFamily="2" charset="-122"/>
                <a:ea typeface="宋体" pitchFamily="2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BA6E46-4105-4F55-B846-A85EC7D139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30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8C70B-00E1-4781-912E-34CB0D4586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211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92758-8047-4A86-8FC7-EB35F9C633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45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60"/>
            <a:ext cx="8229600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>
              <a:defRPr/>
            </a:lvl1pPr>
            <a:lvl2pPr marL="0">
              <a:defRPr/>
            </a:lvl2pPr>
            <a:lvl3pPr marL="0">
              <a:defRPr/>
            </a:lvl3pPr>
            <a:lvl4pPr marL="0">
              <a:defRPr/>
            </a:lvl4pPr>
            <a:lvl5pPr marL="0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B15BD-419B-467E-89A1-93405F190B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68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B9BF2-F774-40C5-B426-66B3171324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60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C1884-C8C5-4A56-B7DE-76FAC79A95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12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13298-761C-4DA8-943A-3EA43A6C3B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85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BFBC0-AB50-48C9-A322-B659210C07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88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76537B-3CB9-45AF-92FE-4A1F6E38DC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23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689B-B13C-4411-9825-45FD3F6779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03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BF457-691C-450E-BD94-1DF63FC7D7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48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1" descr="ppt4-2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76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15DCCE3E-12A8-4C9F-84B0-8DE4175B3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单击此处添加标题</a:t>
            </a:r>
          </a:p>
        </p:txBody>
      </p:sp>
      <p:sp>
        <p:nvSpPr>
          <p:cNvPr id="1031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88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2000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2000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2000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20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2428875"/>
            <a:ext cx="8569325" cy="10715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软件需求工程</a:t>
            </a:r>
            <a:br>
              <a:rPr lang="en-US" altLang="zh-CN" sz="42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US" altLang="zh-CN" sz="3600" dirty="0">
                <a:solidFill>
                  <a:schemeClr val="accent4">
                    <a:lumMod val="20000"/>
                    <a:lumOff val="80000"/>
                  </a:schemeClr>
                </a:solidFill>
                <a:latin typeface="+mn-lt"/>
              </a:rPr>
              <a:t>Software Requirements Engineering</a:t>
            </a:r>
            <a:br>
              <a:rPr lang="en-US" altLang="zh-CN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endParaRPr lang="zh-CN" altLang="en-US" sz="3600" b="0" dirty="0">
              <a:solidFill>
                <a:schemeClr val="accent4">
                  <a:lumMod val="20000"/>
                  <a:lumOff val="80000"/>
                </a:schemeClr>
              </a:solidFill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051050" y="4941888"/>
            <a:ext cx="5545138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imes New Roman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imes New Roman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imes New Roman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0" kern="0" dirty="0">
                <a:solidFill>
                  <a:schemeClr val="tx1">
                    <a:lumMod val="1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吴春雷</a:t>
            </a:r>
            <a:endParaRPr lang="en-US" altLang="zh-CN" sz="2800" b="0" kern="0" dirty="0">
              <a:solidFill>
                <a:schemeClr val="tx1">
                  <a:lumMod val="1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>
              <a:defRPr/>
            </a:pPr>
            <a:r>
              <a:rPr lang="zh-CN" altLang="en-US" sz="2800" b="0" kern="0" dirty="0">
                <a:solidFill>
                  <a:schemeClr val="tx1">
                    <a:lumMod val="1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软件工程系</a:t>
            </a:r>
            <a:endParaRPr lang="en-US" altLang="zh-CN" sz="2800" b="0" kern="0" dirty="0">
              <a:solidFill>
                <a:schemeClr val="tx1">
                  <a:lumMod val="1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42875"/>
            <a:ext cx="86868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章 需求规格说明书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28625" y="1358900"/>
            <a:ext cx="8286750" cy="3438525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需求规格说明书的目的和特性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42875"/>
            <a:ext cx="86868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章 需求管理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28625" y="1358900"/>
            <a:ext cx="8286750" cy="3438525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需求管理的目的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需求管理的困难性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需求跟踪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需求变更管理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42875"/>
            <a:ext cx="86868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章 软件需求概述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28625" y="1358900"/>
            <a:ext cx="8286750" cy="2646363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软件需求及需求工程的概念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软件需求的三个层次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软件需求的两大种类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软件需求的描述应具有哪些特征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B72502-C668-4D4B-9CF5-6990507EE223}"/>
              </a:ext>
            </a:extLst>
          </p:cNvPr>
          <p:cNvSpPr txBox="1"/>
          <p:nvPr/>
        </p:nvSpPr>
        <p:spPr>
          <a:xfrm>
            <a:off x="430357" y="4365104"/>
            <a:ext cx="6184706" cy="499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搞清楚需求是什么：功能、非功能、限制</a:t>
            </a:r>
            <a:r>
              <a:rPr kumimoji="1" lang="en-US" altLang="zh-CN" sz="2000" dirty="0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/</a:t>
            </a:r>
            <a:r>
              <a:rPr kumimoji="1" lang="zh-CN" altLang="en-US" sz="2000" dirty="0">
                <a:solidFill>
                  <a:srgbClr val="000000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rPr>
              <a:t>约束、接口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42875"/>
            <a:ext cx="86868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章 需求方法的发展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28625" y="1358900"/>
            <a:ext cx="8286750" cy="2646363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软件需求工程的主要活动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瀑布模型中的需求方法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RUP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模型中的需求方法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敏捷模型中的需求方法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42875"/>
            <a:ext cx="86868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章 需求分析师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28625" y="1358900"/>
            <a:ext cx="8286750" cy="2646363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需求分析师的角色和工作职责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需求分析师的能力要求和职业发展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需求工程师认证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42875"/>
            <a:ext cx="86868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章 需求捕获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28625" y="1358900"/>
            <a:ext cx="8286750" cy="3438525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需求捕获的步骤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用户角色建模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访谈（捕获需求）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需求捕获研讨会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需求的描述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用例和用户故事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42875"/>
            <a:ext cx="86868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章 用例方法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28625" y="1358900"/>
            <a:ext cx="8286750" cy="3438525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用例的概念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用例的场景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用例建模（用例图和用例规约）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42875"/>
            <a:ext cx="86868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章 用户故事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28625" y="1358900"/>
            <a:ext cx="8286750" cy="3438525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用户故事的概念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用户故事的组成（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3C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用户故事的表示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用户故事的细化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用户故事的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INVEST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用户故事的测试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估算用户故事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发布计划和迭代计划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42875"/>
            <a:ext cx="86868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章 非功能性需求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28625" y="1358900"/>
            <a:ext cx="8286750" cy="3438525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非功能性需求的概念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非功能性需求的类型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非功能性需求的描述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142875"/>
            <a:ext cx="86868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章 制作需求模型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28625" y="1358900"/>
            <a:ext cx="8286750" cy="3438525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制作需求模型的目的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低保真模型和高保真模型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SzPct val="7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故事板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theme/theme1.xml><?xml version="1.0" encoding="utf-8"?>
<a:theme xmlns:a="http://schemas.openxmlformats.org/drawingml/2006/main" name="CHS Template">
  <a:themeElements>
    <a:clrScheme name="默认设计模板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默认设计模板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150000"/>
          </a:lnSpc>
          <a:defRPr kumimoji="1" sz="2000" dirty="0" smtClean="0">
            <a:solidFill>
              <a:srgbClr val="000000"/>
            </a:solidFill>
            <a:latin typeface="Source Han Sans CN" panose="020B0500000000000000" pitchFamily="34" charset="-128"/>
            <a:ea typeface="Source Han Sans CN" panose="020B0500000000000000" pitchFamily="34" charset="-128"/>
          </a:defRPr>
        </a:defPPr>
      </a:lstStyle>
    </a:txDef>
  </a:objectDefaults>
  <a:extraClrSchemeLst>
    <a:extraClrScheme>
      <a:clrScheme name="默认设计模板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CHS Template</Template>
  <TotalTime>5416</TotalTime>
  <Words>277</Words>
  <Application>Microsoft Macintosh PowerPoint</Application>
  <PresentationFormat>全屏显示(4:3)</PresentationFormat>
  <Paragraphs>53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Source Han Sans CN</vt:lpstr>
      <vt:lpstr>黑体</vt:lpstr>
      <vt:lpstr>华文行楷</vt:lpstr>
      <vt:lpstr>宋体</vt:lpstr>
      <vt:lpstr>Calibri</vt:lpstr>
      <vt:lpstr>Times New Roman</vt:lpstr>
      <vt:lpstr>Wingdings</vt:lpstr>
      <vt:lpstr>CHS Template</vt:lpstr>
      <vt:lpstr>软件需求工程 Software Requirements Engineering </vt:lpstr>
      <vt:lpstr>第1章 软件需求概述</vt:lpstr>
      <vt:lpstr>第2章 需求方法的发展</vt:lpstr>
      <vt:lpstr>第3章 需求分析师</vt:lpstr>
      <vt:lpstr>第4章 需求捕获</vt:lpstr>
      <vt:lpstr>第5章 用例方法</vt:lpstr>
      <vt:lpstr>第6章 用户故事</vt:lpstr>
      <vt:lpstr>第7章 非功能性需求</vt:lpstr>
      <vt:lpstr>第8章 制作需求模型</vt:lpstr>
      <vt:lpstr>第9章 需求规格说明书</vt:lpstr>
      <vt:lpstr>第10章 需求管理</vt:lpstr>
    </vt:vector>
  </TitlesOfParts>
  <Company>中国石油大学教育发展中心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upol</dc:creator>
  <cp:lastModifiedBy>Microsoft Office User</cp:lastModifiedBy>
  <cp:revision>573</cp:revision>
  <cp:lastPrinted>1601-01-01T00:00:00Z</cp:lastPrinted>
  <dcterms:created xsi:type="dcterms:W3CDTF">2012-04-17T06:46:03Z</dcterms:created>
  <dcterms:modified xsi:type="dcterms:W3CDTF">2019-06-06T06:08:57Z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TC010596822052</vt:lpwstr>
  </property>
</Properties>
</file>